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1" r:id="rId3"/>
    <p:sldId id="292" r:id="rId4"/>
    <p:sldId id="318" r:id="rId5"/>
    <p:sldId id="323" r:id="rId6"/>
    <p:sldId id="306" r:id="rId7"/>
    <p:sldId id="307" r:id="rId8"/>
    <p:sldId id="259" r:id="rId9"/>
    <p:sldId id="293" r:id="rId10"/>
    <p:sldId id="294" r:id="rId11"/>
    <p:sldId id="301" r:id="rId12"/>
    <p:sldId id="302" r:id="rId13"/>
    <p:sldId id="324" r:id="rId14"/>
    <p:sldId id="303" r:id="rId15"/>
    <p:sldId id="325" r:id="rId16"/>
    <p:sldId id="326" r:id="rId17"/>
    <p:sldId id="327" r:id="rId18"/>
    <p:sldId id="316" r:id="rId19"/>
    <p:sldId id="314" r:id="rId20"/>
    <p:sldId id="315" r:id="rId21"/>
    <p:sldId id="328" r:id="rId22"/>
    <p:sldId id="321" r:id="rId23"/>
    <p:sldId id="329" r:id="rId24"/>
    <p:sldId id="322" r:id="rId25"/>
    <p:sldId id="309" r:id="rId26"/>
    <p:sldId id="310" r:id="rId27"/>
    <p:sldId id="311" r:id="rId28"/>
    <p:sldId id="312" r:id="rId29"/>
    <p:sldId id="313" r:id="rId30"/>
    <p:sldId id="31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 F. Márquez García" initials="IFMG" lastIdx="0" clrIdx="0">
    <p:extLst>
      <p:ext uri="{19B8F6BF-5375-455C-9EA6-DF929625EA0E}">
        <p15:presenceInfo xmlns:p15="http://schemas.microsoft.com/office/powerpoint/2012/main" userId="S-1-5-21-2571013725-987567694-1933753502-7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008080"/>
    <a:srgbClr val="336600"/>
    <a:srgbClr val="006600"/>
    <a:srgbClr val="006666"/>
    <a:srgbClr val="008000"/>
    <a:srgbClr val="1F5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71807" autoAdjust="0"/>
  </p:normalViewPr>
  <p:slideViewPr>
    <p:cSldViewPr>
      <p:cViewPr varScale="1">
        <p:scale>
          <a:sx n="61" d="100"/>
          <a:sy n="61" d="100"/>
        </p:scale>
        <p:origin x="190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60993-8E03-4FA7-8419-FBFFACD13BF4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CDE75-ECC8-4A59-8889-014FB30EE2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U" dirty="0"/>
              <a:t>El camino hacia la salud y el bienestar para todas las personas es un pilar fundamental de la Agenda 20230, va más allá de la disponibilidad de servicios médicos o la implementación de tecnologías avanzadas. Se trata de un desafío sistémico</a:t>
            </a:r>
            <a:r>
              <a:rPr lang="es-CU" baseline="0" dirty="0"/>
              <a:t> que exige una comprensión profunda de las condiciones que moldean la vida de los individuos y las comunidades, así como de las herramientas capaces de movilizar el conocimiento y la acción. En este contexto, la comunicación educativa emerge como una estrategia indispensable para catalizar los cambios necesarios.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DE75-ECC8-4A59-8889-014FB30EE23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865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U" dirty="0"/>
              <a:t>La comunicación educativa trasciende la transmisión de</a:t>
            </a:r>
            <a:r>
              <a:rPr lang="es-CU" baseline="0" dirty="0"/>
              <a:t> </a:t>
            </a:r>
            <a:r>
              <a:rPr lang="es-CU" dirty="0"/>
              <a:t>información, implica diálogo,</a:t>
            </a:r>
            <a:r>
              <a:rPr lang="es-CU" baseline="0" dirty="0"/>
              <a:t> participación, construcción de significados y empoderamiento para la acción.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DE75-ECC8-4A59-8889-014FB30EE23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88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U" dirty="0"/>
              <a:t>Los Objetivos de Desarrollo sostenible tienen un carácter universal, integral e interconectado.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DE75-ECC8-4A59-8889-014FB30EE23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659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U" dirty="0"/>
              <a:t>La </a:t>
            </a:r>
            <a:r>
              <a:rPr lang="es-ES" dirty="0"/>
              <a:t>O</a:t>
            </a:r>
            <a:r>
              <a:rPr lang="es-CU" dirty="0"/>
              <a:t>rganización Mundial de la Salud define los determinantes sociales de la salud (DSS) como “las circunstancias en que las personas nacen, crecen,</a:t>
            </a:r>
            <a:r>
              <a:rPr lang="es-CU" baseline="0" dirty="0"/>
              <a:t> trabajan, viven y envejecen, incluido el conjunto más amplio de fuerzas y sistemas que influyen sobre las condiciones de la vida cotidiana”.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DE75-ECC8-4A59-8889-014FB30EE233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30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DE75-ECC8-4A59-8889-014FB30EE233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811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U" dirty="0">
                <a:latin typeface="Arial" panose="020B0604020202020204" pitchFamily="34" charset="0"/>
                <a:cs typeface="Arial" panose="020B0604020202020204" pitchFamily="34" charset="0"/>
              </a:rPr>
              <a:t>Cómo la comunicación educativa aborda los DSS para alcanzar los ODS:</a:t>
            </a:r>
          </a:p>
          <a:p>
            <a:pPr marL="228600" indent="-228600">
              <a:buAutoNum type="arabicPeriod"/>
            </a:pPr>
            <a:r>
              <a:rPr lang="es-CU" b="1" dirty="0">
                <a:latin typeface="Arial" panose="020B0604020202020204" pitchFamily="34" charset="0"/>
                <a:cs typeface="Arial" panose="020B0604020202020204" pitchFamily="34" charset="0"/>
              </a:rPr>
              <a:t>Visibilizar las inequidades</a:t>
            </a:r>
            <a:r>
              <a:rPr lang="es-CU" dirty="0">
                <a:latin typeface="Arial" panose="020B0604020202020204" pitchFamily="34" charset="0"/>
                <a:cs typeface="Arial" panose="020B0604020202020204" pitchFamily="34" charset="0"/>
              </a:rPr>
              <a:t>: la comunicación denuncia y pone en agenda los determinantes sociales, creando conciencia sobre las causas estructurales de los problemas (ejemplo: una campaña</a:t>
            </a:r>
            <a:r>
              <a:rPr lang="es-CU" baseline="0" dirty="0">
                <a:latin typeface="Arial" panose="020B0604020202020204" pitchFamily="34" charset="0"/>
                <a:cs typeface="Arial" panose="020B0604020202020204" pitchFamily="34" charset="0"/>
              </a:rPr>
              <a:t> sobre vivienda digna y su impacto en la salud respiratoria).</a:t>
            </a:r>
          </a:p>
          <a:p>
            <a:pPr marL="228600" indent="-228600">
              <a:buAutoNum type="arabicPeriod"/>
            </a:pPr>
            <a:r>
              <a:rPr lang="es-CU" b="1" baseline="0" dirty="0">
                <a:latin typeface="Arial" panose="020B0604020202020204" pitchFamily="34" charset="0"/>
                <a:cs typeface="Arial" panose="020B0604020202020204" pitchFamily="34" charset="0"/>
              </a:rPr>
              <a:t>Adaptar la comunicación a los DSS: </a:t>
            </a:r>
            <a:r>
              <a:rPr lang="es-CU" baseline="0" dirty="0">
                <a:latin typeface="Arial" panose="020B0604020202020204" pitchFamily="34" charset="0"/>
                <a:cs typeface="Arial" panose="020B0604020202020204" pitchFamily="34" charset="0"/>
              </a:rPr>
              <a:t>los mensajes deben diseñarse considerando los niveles de alfabetización, el acceso a la tecnología, las creencias culturales y el tiempo disponible de la población (ejemplo: materiales para personas con bajo nivel educativo).</a:t>
            </a:r>
            <a:r>
              <a:rPr lang="es-C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indent="-228600">
              <a:buAutoNum type="arabicPeriod"/>
            </a:pPr>
            <a:r>
              <a:rPr lang="es-CU" b="1" dirty="0">
                <a:latin typeface="Arial" panose="020B0604020202020204" pitchFamily="34" charset="0"/>
                <a:cs typeface="Arial" panose="020B0604020202020204" pitchFamily="34" charset="0"/>
              </a:rPr>
              <a:t>La comunicación como determinante social:</a:t>
            </a:r>
            <a:r>
              <a:rPr lang="es-CU" dirty="0">
                <a:latin typeface="Arial" panose="020B0604020202020204" pitchFamily="34" charset="0"/>
                <a:cs typeface="Arial" panose="020B0604020202020204" pitchFamily="34" charset="0"/>
              </a:rPr>
              <a:t> el acceso a</a:t>
            </a:r>
            <a:r>
              <a:rPr lang="es-CU" baseline="0" dirty="0">
                <a:latin typeface="Arial" panose="020B0604020202020204" pitchFamily="34" charset="0"/>
                <a:cs typeface="Arial" panose="020B0604020202020204" pitchFamily="34" charset="0"/>
              </a:rPr>
              <a:t> información de calidad y la alfabetización mediática son en sí mismos determinantes que influyen en la capacidad de las personas para tomar decisiones informadas sobre su salud.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CU" sz="1200" b="1" dirty="0">
                <a:latin typeface="Arial" panose="020B0604020202020204" pitchFamily="34" charset="0"/>
                <a:cs typeface="Arial" panose="020B0604020202020204" pitchFamily="34" charset="0"/>
              </a:rPr>
              <a:t>Fomentar el empoderamiento y la organización comunitaria: </a:t>
            </a:r>
            <a:r>
              <a:rPr lang="es-CU" sz="1200" dirty="0">
                <a:latin typeface="Arial" panose="020B0604020202020204" pitchFamily="34" charset="0"/>
                <a:cs typeface="Arial" panose="020B0604020202020204" pitchFamily="34" charset="0"/>
              </a:rPr>
              <a:t>la comunicación educativa facilita</a:t>
            </a:r>
            <a:r>
              <a:rPr lang="es-CU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que las comunidades identifiquen sus propios problemas (DSS) y desarrollen soluciones colectivas para lograr los ODS (ejemplo: organización para la gestión del agua en una comunidad, grupos de apoyo para salud mental).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CU" sz="1200" b="1" dirty="0">
                <a:latin typeface="Arial" panose="020B0604020202020204" pitchFamily="34" charset="0"/>
                <a:cs typeface="Arial" panose="020B0604020202020204" pitchFamily="34" charset="0"/>
              </a:rPr>
              <a:t>Incidir en políticas públicas:</a:t>
            </a:r>
            <a:r>
              <a:rPr lang="es-CU" sz="1200" dirty="0">
                <a:latin typeface="Arial" panose="020B0604020202020204" pitchFamily="34" charset="0"/>
                <a:cs typeface="Arial" panose="020B0604020202020204" pitchFamily="34" charset="0"/>
              </a:rPr>
              <a:t> la comunicación educativa y estratégica puede influir en tomadores de decisiones</a:t>
            </a:r>
            <a:r>
              <a:rPr lang="es-CU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para generar políticas que aborden los DSS y promuevan los ODS.</a:t>
            </a:r>
            <a:endParaRPr lang="es-C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DE75-ECC8-4A59-8889-014FB30EE233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407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DE75-ECC8-4A59-8889-014FB30EE233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177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DE75-ECC8-4A59-8889-014FB30EE233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1449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DE75-ECC8-4A59-8889-014FB30EE233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495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" name="AutoShape 200"/>
          <p:cNvSpPr>
            <a:spLocks noChangeArrowheads="1"/>
          </p:cNvSpPr>
          <p:nvPr/>
        </p:nvSpPr>
        <p:spPr bwMode="gray">
          <a:xfrm>
            <a:off x="88900" y="69850"/>
            <a:ext cx="8994775" cy="6729413"/>
          </a:xfrm>
          <a:prstGeom prst="roundRect">
            <a:avLst>
              <a:gd name="adj" fmla="val 4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273" name="Group 201"/>
          <p:cNvGrpSpPr>
            <a:grpSpLocks/>
          </p:cNvGrpSpPr>
          <p:nvPr/>
        </p:nvGrpSpPr>
        <p:grpSpPr bwMode="auto">
          <a:xfrm>
            <a:off x="250825" y="260350"/>
            <a:ext cx="8642350" cy="4824413"/>
            <a:chOff x="158" y="164"/>
            <a:chExt cx="5444" cy="3039"/>
          </a:xfrm>
        </p:grpSpPr>
        <p:sp>
          <p:nvSpPr>
            <p:cNvPr id="3274" name="AutoShape 202"/>
            <p:cNvSpPr>
              <a:spLocks noChangeArrowheads="1"/>
            </p:cNvSpPr>
            <p:nvPr userDrawn="1"/>
          </p:nvSpPr>
          <p:spPr bwMode="gray">
            <a:xfrm>
              <a:off x="158" y="164"/>
              <a:ext cx="5444" cy="2991"/>
            </a:xfrm>
            <a:prstGeom prst="roundRect">
              <a:avLst>
                <a:gd name="adj" fmla="val 3912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CC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75" name="Freeform 203"/>
            <p:cNvSpPr>
              <a:spLocks/>
            </p:cNvSpPr>
            <p:nvPr userDrawn="1"/>
          </p:nvSpPr>
          <p:spPr bwMode="gray">
            <a:xfrm>
              <a:off x="2567" y="1337"/>
              <a:ext cx="36" cy="185"/>
            </a:xfrm>
            <a:custGeom>
              <a:avLst/>
              <a:gdLst>
                <a:gd name="T0" fmla="*/ 0 w 35"/>
                <a:gd name="T1" fmla="*/ 165 h 172"/>
                <a:gd name="T2" fmla="*/ 7 w 35"/>
                <a:gd name="T3" fmla="*/ 172 h 172"/>
                <a:gd name="T4" fmla="*/ 14 w 35"/>
                <a:gd name="T5" fmla="*/ 158 h 172"/>
                <a:gd name="T6" fmla="*/ 25 w 35"/>
                <a:gd name="T7" fmla="*/ 169 h 172"/>
                <a:gd name="T8" fmla="*/ 25 w 35"/>
                <a:gd name="T9" fmla="*/ 165 h 172"/>
                <a:gd name="T10" fmla="*/ 25 w 35"/>
                <a:gd name="T11" fmla="*/ 162 h 172"/>
                <a:gd name="T12" fmla="*/ 25 w 35"/>
                <a:gd name="T13" fmla="*/ 155 h 172"/>
                <a:gd name="T14" fmla="*/ 21 w 35"/>
                <a:gd name="T15" fmla="*/ 144 h 172"/>
                <a:gd name="T16" fmla="*/ 21 w 35"/>
                <a:gd name="T17" fmla="*/ 141 h 172"/>
                <a:gd name="T18" fmla="*/ 17 w 35"/>
                <a:gd name="T19" fmla="*/ 134 h 172"/>
                <a:gd name="T20" fmla="*/ 17 w 35"/>
                <a:gd name="T21" fmla="*/ 123 h 172"/>
                <a:gd name="T22" fmla="*/ 21 w 35"/>
                <a:gd name="T23" fmla="*/ 116 h 172"/>
                <a:gd name="T24" fmla="*/ 25 w 35"/>
                <a:gd name="T25" fmla="*/ 109 h 172"/>
                <a:gd name="T26" fmla="*/ 32 w 35"/>
                <a:gd name="T27" fmla="*/ 106 h 172"/>
                <a:gd name="T28" fmla="*/ 35 w 35"/>
                <a:gd name="T29" fmla="*/ 98 h 172"/>
                <a:gd name="T30" fmla="*/ 35 w 35"/>
                <a:gd name="T31" fmla="*/ 91 h 172"/>
                <a:gd name="T32" fmla="*/ 35 w 35"/>
                <a:gd name="T33" fmla="*/ 88 h 172"/>
                <a:gd name="T34" fmla="*/ 32 w 35"/>
                <a:gd name="T35" fmla="*/ 84 h 172"/>
                <a:gd name="T36" fmla="*/ 32 w 35"/>
                <a:gd name="T37" fmla="*/ 77 h 172"/>
                <a:gd name="T38" fmla="*/ 32 w 35"/>
                <a:gd name="T39" fmla="*/ 70 h 172"/>
                <a:gd name="T40" fmla="*/ 32 w 35"/>
                <a:gd name="T41" fmla="*/ 63 h 172"/>
                <a:gd name="T42" fmla="*/ 28 w 35"/>
                <a:gd name="T43" fmla="*/ 53 h 172"/>
                <a:gd name="T44" fmla="*/ 28 w 35"/>
                <a:gd name="T45" fmla="*/ 46 h 172"/>
                <a:gd name="T46" fmla="*/ 28 w 35"/>
                <a:gd name="T47" fmla="*/ 39 h 172"/>
                <a:gd name="T48" fmla="*/ 25 w 35"/>
                <a:gd name="T49" fmla="*/ 35 h 172"/>
                <a:gd name="T50" fmla="*/ 25 w 35"/>
                <a:gd name="T51" fmla="*/ 35 h 172"/>
                <a:gd name="T52" fmla="*/ 25 w 35"/>
                <a:gd name="T53" fmla="*/ 28 h 172"/>
                <a:gd name="T54" fmla="*/ 25 w 35"/>
                <a:gd name="T55" fmla="*/ 21 h 172"/>
                <a:gd name="T56" fmla="*/ 25 w 35"/>
                <a:gd name="T57" fmla="*/ 10 h 172"/>
                <a:gd name="T58" fmla="*/ 28 w 35"/>
                <a:gd name="T59" fmla="*/ 7 h 172"/>
                <a:gd name="T60" fmla="*/ 28 w 35"/>
                <a:gd name="T61" fmla="*/ 3 h 172"/>
                <a:gd name="T62" fmla="*/ 25 w 35"/>
                <a:gd name="T63" fmla="*/ 3 h 172"/>
                <a:gd name="T64" fmla="*/ 25 w 35"/>
                <a:gd name="T65" fmla="*/ 0 h 172"/>
                <a:gd name="T66" fmla="*/ 21 w 35"/>
                <a:gd name="T67" fmla="*/ 0 h 172"/>
                <a:gd name="T68" fmla="*/ 17 w 35"/>
                <a:gd name="T69" fmla="*/ 0 h 172"/>
                <a:gd name="T70" fmla="*/ 14 w 35"/>
                <a:gd name="T71" fmla="*/ 3 h 172"/>
                <a:gd name="T72" fmla="*/ 14 w 35"/>
                <a:gd name="T73" fmla="*/ 10 h 172"/>
                <a:gd name="T74" fmla="*/ 10 w 35"/>
                <a:gd name="T75" fmla="*/ 14 h 172"/>
                <a:gd name="T76" fmla="*/ 10 w 35"/>
                <a:gd name="T77" fmla="*/ 21 h 172"/>
                <a:gd name="T78" fmla="*/ 7 w 35"/>
                <a:gd name="T79" fmla="*/ 21 h 172"/>
                <a:gd name="T80" fmla="*/ 3 w 35"/>
                <a:gd name="T81" fmla="*/ 42 h 172"/>
                <a:gd name="T82" fmla="*/ 3 w 35"/>
                <a:gd name="T83" fmla="*/ 42 h 172"/>
                <a:gd name="T84" fmla="*/ 3 w 35"/>
                <a:gd name="T85" fmla="*/ 49 h 172"/>
                <a:gd name="T86" fmla="*/ 7 w 35"/>
                <a:gd name="T87" fmla="*/ 56 h 172"/>
                <a:gd name="T88" fmla="*/ 7 w 35"/>
                <a:gd name="T89" fmla="*/ 60 h 172"/>
                <a:gd name="T90" fmla="*/ 7 w 35"/>
                <a:gd name="T91" fmla="*/ 70 h 172"/>
                <a:gd name="T92" fmla="*/ 7 w 35"/>
                <a:gd name="T93" fmla="*/ 91 h 172"/>
                <a:gd name="T94" fmla="*/ 7 w 35"/>
                <a:gd name="T95" fmla="*/ 113 h 172"/>
                <a:gd name="T96" fmla="*/ 7 w 35"/>
                <a:gd name="T97" fmla="*/ 134 h 172"/>
                <a:gd name="T98" fmla="*/ 7 w 35"/>
                <a:gd name="T99" fmla="*/ 144 h 172"/>
                <a:gd name="T100" fmla="*/ 7 w 35"/>
                <a:gd name="T101" fmla="*/ 148 h 172"/>
                <a:gd name="T102" fmla="*/ 3 w 35"/>
                <a:gd name="T103" fmla="*/ 155 h 172"/>
                <a:gd name="T104" fmla="*/ 3 w 35"/>
                <a:gd name="T105" fmla="*/ 158 h 172"/>
                <a:gd name="T106" fmla="*/ 0 w 35"/>
                <a:gd name="T107" fmla="*/ 165 h 172"/>
                <a:gd name="T108" fmla="*/ 0 w 35"/>
                <a:gd name="T109" fmla="*/ 1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" h="172">
                  <a:moveTo>
                    <a:pt x="0" y="165"/>
                  </a:moveTo>
                  <a:lnTo>
                    <a:pt x="7" y="172"/>
                  </a:lnTo>
                  <a:lnTo>
                    <a:pt x="14" y="158"/>
                  </a:lnTo>
                  <a:lnTo>
                    <a:pt x="25" y="169"/>
                  </a:lnTo>
                  <a:lnTo>
                    <a:pt x="25" y="165"/>
                  </a:lnTo>
                  <a:lnTo>
                    <a:pt x="25" y="162"/>
                  </a:lnTo>
                  <a:lnTo>
                    <a:pt x="25" y="155"/>
                  </a:lnTo>
                  <a:lnTo>
                    <a:pt x="21" y="144"/>
                  </a:lnTo>
                  <a:lnTo>
                    <a:pt x="21" y="141"/>
                  </a:lnTo>
                  <a:lnTo>
                    <a:pt x="17" y="134"/>
                  </a:lnTo>
                  <a:lnTo>
                    <a:pt x="17" y="123"/>
                  </a:lnTo>
                  <a:lnTo>
                    <a:pt x="21" y="116"/>
                  </a:lnTo>
                  <a:lnTo>
                    <a:pt x="25" y="109"/>
                  </a:lnTo>
                  <a:lnTo>
                    <a:pt x="32" y="106"/>
                  </a:lnTo>
                  <a:lnTo>
                    <a:pt x="35" y="98"/>
                  </a:lnTo>
                  <a:lnTo>
                    <a:pt x="35" y="91"/>
                  </a:lnTo>
                  <a:lnTo>
                    <a:pt x="35" y="88"/>
                  </a:lnTo>
                  <a:lnTo>
                    <a:pt x="32" y="84"/>
                  </a:lnTo>
                  <a:lnTo>
                    <a:pt x="32" y="77"/>
                  </a:lnTo>
                  <a:lnTo>
                    <a:pt x="32" y="70"/>
                  </a:lnTo>
                  <a:lnTo>
                    <a:pt x="32" y="63"/>
                  </a:lnTo>
                  <a:lnTo>
                    <a:pt x="28" y="53"/>
                  </a:lnTo>
                  <a:lnTo>
                    <a:pt x="28" y="46"/>
                  </a:lnTo>
                  <a:lnTo>
                    <a:pt x="28" y="39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28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9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7" y="70"/>
                  </a:lnTo>
                  <a:lnTo>
                    <a:pt x="7" y="91"/>
                  </a:lnTo>
                  <a:lnTo>
                    <a:pt x="7" y="113"/>
                  </a:lnTo>
                  <a:lnTo>
                    <a:pt x="7" y="134"/>
                  </a:lnTo>
                  <a:lnTo>
                    <a:pt x="7" y="144"/>
                  </a:lnTo>
                  <a:lnTo>
                    <a:pt x="7" y="148"/>
                  </a:lnTo>
                  <a:lnTo>
                    <a:pt x="3" y="155"/>
                  </a:lnTo>
                  <a:lnTo>
                    <a:pt x="3" y="158"/>
                  </a:lnTo>
                  <a:lnTo>
                    <a:pt x="0" y="165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6" name="Freeform 204"/>
            <p:cNvSpPr>
              <a:spLocks/>
            </p:cNvSpPr>
            <p:nvPr userDrawn="1"/>
          </p:nvSpPr>
          <p:spPr bwMode="gray">
            <a:xfrm>
              <a:off x="535" y="1595"/>
              <a:ext cx="7" cy="4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7 w 7"/>
                <a:gd name="T5" fmla="*/ 4 h 4"/>
                <a:gd name="T6" fmla="*/ 3 w 7"/>
                <a:gd name="T7" fmla="*/ 4 h 4"/>
                <a:gd name="T8" fmla="*/ 0 w 7"/>
                <a:gd name="T9" fmla="*/ 0 h 4"/>
                <a:gd name="T10" fmla="*/ 3 w 7"/>
                <a:gd name="T11" fmla="*/ 4 h 4"/>
                <a:gd name="T12" fmla="*/ 7 w 7"/>
                <a:gd name="T13" fmla="*/ 4 h 4"/>
                <a:gd name="T14" fmla="*/ 7 w 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7" name="Freeform 205"/>
            <p:cNvSpPr>
              <a:spLocks/>
            </p:cNvSpPr>
            <p:nvPr userDrawn="1"/>
          </p:nvSpPr>
          <p:spPr bwMode="gray">
            <a:xfrm>
              <a:off x="526" y="1591"/>
              <a:ext cx="5" cy="4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0 h 3"/>
                <a:gd name="T4" fmla="*/ 0 w 4"/>
                <a:gd name="T5" fmla="*/ 3 h 3"/>
                <a:gd name="T6" fmla="*/ 4 w 4"/>
                <a:gd name="T7" fmla="*/ 0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" name="Freeform 206"/>
            <p:cNvSpPr>
              <a:spLocks/>
            </p:cNvSpPr>
            <p:nvPr userDrawn="1"/>
          </p:nvSpPr>
          <p:spPr bwMode="gray">
            <a:xfrm>
              <a:off x="535" y="1607"/>
              <a:ext cx="7" cy="4"/>
            </a:xfrm>
            <a:custGeom>
              <a:avLst/>
              <a:gdLst>
                <a:gd name="T0" fmla="*/ 0 w 7"/>
                <a:gd name="T1" fmla="*/ 4 h 4"/>
                <a:gd name="T2" fmla="*/ 3 w 7"/>
                <a:gd name="T3" fmla="*/ 4 h 4"/>
                <a:gd name="T4" fmla="*/ 7 w 7"/>
                <a:gd name="T5" fmla="*/ 0 h 4"/>
                <a:gd name="T6" fmla="*/ 3 w 7"/>
                <a:gd name="T7" fmla="*/ 4 h 4"/>
                <a:gd name="T8" fmla="*/ 0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" name="Freeform 207"/>
            <p:cNvSpPr>
              <a:spLocks/>
            </p:cNvSpPr>
            <p:nvPr userDrawn="1"/>
          </p:nvSpPr>
          <p:spPr bwMode="gray">
            <a:xfrm>
              <a:off x="610" y="1572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0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" name="Freeform 208"/>
            <p:cNvSpPr>
              <a:spLocks/>
            </p:cNvSpPr>
            <p:nvPr userDrawn="1"/>
          </p:nvSpPr>
          <p:spPr bwMode="gray">
            <a:xfrm>
              <a:off x="1023" y="1470"/>
              <a:ext cx="7" cy="30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21 h 28"/>
                <a:gd name="T4" fmla="*/ 7 w 7"/>
                <a:gd name="T5" fmla="*/ 14 h 28"/>
                <a:gd name="T6" fmla="*/ 4 w 7"/>
                <a:gd name="T7" fmla="*/ 7 h 28"/>
                <a:gd name="T8" fmla="*/ 4 w 7"/>
                <a:gd name="T9" fmla="*/ 4 h 28"/>
                <a:gd name="T10" fmla="*/ 0 w 7"/>
                <a:gd name="T11" fmla="*/ 0 h 28"/>
                <a:gd name="T12" fmla="*/ 4 w 7"/>
                <a:gd name="T13" fmla="*/ 4 h 28"/>
                <a:gd name="T14" fmla="*/ 4 w 7"/>
                <a:gd name="T15" fmla="*/ 7 h 28"/>
                <a:gd name="T16" fmla="*/ 7 w 7"/>
                <a:gd name="T17" fmla="*/ 14 h 28"/>
                <a:gd name="T18" fmla="*/ 7 w 7"/>
                <a:gd name="T19" fmla="*/ 21 h 28"/>
                <a:gd name="T20" fmla="*/ 7 w 7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" name="Freeform 209"/>
            <p:cNvSpPr>
              <a:spLocks/>
            </p:cNvSpPr>
            <p:nvPr userDrawn="1"/>
          </p:nvSpPr>
          <p:spPr bwMode="gray">
            <a:xfrm>
              <a:off x="802" y="1462"/>
              <a:ext cx="7" cy="4"/>
            </a:xfrm>
            <a:custGeom>
              <a:avLst/>
              <a:gdLst>
                <a:gd name="T0" fmla="*/ 7 w 7"/>
                <a:gd name="T1" fmla="*/ 0 h 4"/>
                <a:gd name="T2" fmla="*/ 4 w 7"/>
                <a:gd name="T3" fmla="*/ 4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0 h 4"/>
                <a:gd name="T10" fmla="*/ 7 w 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" name="Freeform 210"/>
            <p:cNvSpPr>
              <a:spLocks/>
            </p:cNvSpPr>
            <p:nvPr userDrawn="1"/>
          </p:nvSpPr>
          <p:spPr bwMode="gray">
            <a:xfrm>
              <a:off x="781" y="1489"/>
              <a:ext cx="11" cy="3"/>
            </a:xfrm>
            <a:custGeom>
              <a:avLst/>
              <a:gdLst>
                <a:gd name="T0" fmla="*/ 11 w 11"/>
                <a:gd name="T1" fmla="*/ 3 h 3"/>
                <a:gd name="T2" fmla="*/ 7 w 11"/>
                <a:gd name="T3" fmla="*/ 3 h 3"/>
                <a:gd name="T4" fmla="*/ 0 w 11"/>
                <a:gd name="T5" fmla="*/ 0 h 3"/>
                <a:gd name="T6" fmla="*/ 7 w 11"/>
                <a:gd name="T7" fmla="*/ 3 h 3"/>
                <a:gd name="T8" fmla="*/ 11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7" y="3"/>
                  </a:lnTo>
                  <a:lnTo>
                    <a:pt x="11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" name="Freeform 211"/>
            <p:cNvSpPr>
              <a:spLocks/>
            </p:cNvSpPr>
            <p:nvPr userDrawn="1"/>
          </p:nvSpPr>
          <p:spPr bwMode="gray">
            <a:xfrm>
              <a:off x="868" y="1474"/>
              <a:ext cx="7" cy="3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0 h 3"/>
                <a:gd name="T4" fmla="*/ 7 w 7"/>
                <a:gd name="T5" fmla="*/ 3 h 3"/>
                <a:gd name="T6" fmla="*/ 3 w 7"/>
                <a:gd name="T7" fmla="*/ 3 h 3"/>
                <a:gd name="T8" fmla="*/ 3 w 7"/>
                <a:gd name="T9" fmla="*/ 0 h 3"/>
                <a:gd name="T10" fmla="*/ 0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" name="Freeform 212"/>
            <p:cNvSpPr>
              <a:spLocks/>
            </p:cNvSpPr>
            <p:nvPr userDrawn="1"/>
          </p:nvSpPr>
          <p:spPr bwMode="gray">
            <a:xfrm>
              <a:off x="937" y="1455"/>
              <a:ext cx="10" cy="49"/>
            </a:xfrm>
            <a:custGeom>
              <a:avLst/>
              <a:gdLst>
                <a:gd name="T0" fmla="*/ 10 w 10"/>
                <a:gd name="T1" fmla="*/ 11 h 46"/>
                <a:gd name="T2" fmla="*/ 7 w 10"/>
                <a:gd name="T3" fmla="*/ 14 h 46"/>
                <a:gd name="T4" fmla="*/ 7 w 10"/>
                <a:gd name="T5" fmla="*/ 18 h 46"/>
                <a:gd name="T6" fmla="*/ 7 w 10"/>
                <a:gd name="T7" fmla="*/ 25 h 46"/>
                <a:gd name="T8" fmla="*/ 7 w 10"/>
                <a:gd name="T9" fmla="*/ 32 h 46"/>
                <a:gd name="T10" fmla="*/ 3 w 10"/>
                <a:gd name="T11" fmla="*/ 35 h 46"/>
                <a:gd name="T12" fmla="*/ 3 w 10"/>
                <a:gd name="T13" fmla="*/ 39 h 46"/>
                <a:gd name="T14" fmla="*/ 3 w 10"/>
                <a:gd name="T15" fmla="*/ 42 h 46"/>
                <a:gd name="T16" fmla="*/ 0 w 10"/>
                <a:gd name="T17" fmla="*/ 46 h 46"/>
                <a:gd name="T18" fmla="*/ 3 w 10"/>
                <a:gd name="T19" fmla="*/ 39 h 46"/>
                <a:gd name="T20" fmla="*/ 3 w 10"/>
                <a:gd name="T21" fmla="*/ 32 h 46"/>
                <a:gd name="T22" fmla="*/ 7 w 10"/>
                <a:gd name="T23" fmla="*/ 28 h 46"/>
                <a:gd name="T24" fmla="*/ 7 w 10"/>
                <a:gd name="T25" fmla="*/ 25 h 46"/>
                <a:gd name="T26" fmla="*/ 7 w 10"/>
                <a:gd name="T27" fmla="*/ 18 h 46"/>
                <a:gd name="T28" fmla="*/ 7 w 10"/>
                <a:gd name="T29" fmla="*/ 14 h 46"/>
                <a:gd name="T30" fmla="*/ 10 w 10"/>
                <a:gd name="T31" fmla="*/ 11 h 46"/>
                <a:gd name="T32" fmla="*/ 3 w 10"/>
                <a:gd name="T33" fmla="*/ 0 h 46"/>
                <a:gd name="T34" fmla="*/ 10 w 10"/>
                <a:gd name="T35" fmla="*/ 7 h 46"/>
                <a:gd name="T36" fmla="*/ 10 w 10"/>
                <a:gd name="T3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46">
                  <a:moveTo>
                    <a:pt x="10" y="11"/>
                  </a:moveTo>
                  <a:lnTo>
                    <a:pt x="7" y="14"/>
                  </a:lnTo>
                  <a:lnTo>
                    <a:pt x="7" y="18"/>
                  </a:lnTo>
                  <a:lnTo>
                    <a:pt x="7" y="25"/>
                  </a:lnTo>
                  <a:lnTo>
                    <a:pt x="7" y="32"/>
                  </a:lnTo>
                  <a:lnTo>
                    <a:pt x="3" y="35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3" y="32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10" y="11"/>
                  </a:lnTo>
                  <a:lnTo>
                    <a:pt x="3" y="0"/>
                  </a:lnTo>
                  <a:lnTo>
                    <a:pt x="10" y="7"/>
                  </a:lnTo>
                  <a:lnTo>
                    <a:pt x="10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" name="Freeform 213"/>
            <p:cNvSpPr>
              <a:spLocks/>
            </p:cNvSpPr>
            <p:nvPr userDrawn="1"/>
          </p:nvSpPr>
          <p:spPr bwMode="gray">
            <a:xfrm>
              <a:off x="926" y="1512"/>
              <a:ext cx="7" cy="7"/>
            </a:xfrm>
            <a:custGeom>
              <a:avLst/>
              <a:gdLst>
                <a:gd name="T0" fmla="*/ 7 w 7"/>
                <a:gd name="T1" fmla="*/ 0 h 7"/>
                <a:gd name="T2" fmla="*/ 4 w 7"/>
                <a:gd name="T3" fmla="*/ 0 h 7"/>
                <a:gd name="T4" fmla="*/ 0 w 7"/>
                <a:gd name="T5" fmla="*/ 3 h 7"/>
                <a:gd name="T6" fmla="*/ 0 w 7"/>
                <a:gd name="T7" fmla="*/ 3 h 7"/>
                <a:gd name="T8" fmla="*/ 4 w 7"/>
                <a:gd name="T9" fmla="*/ 3 h 7"/>
                <a:gd name="T10" fmla="*/ 4 w 7"/>
                <a:gd name="T11" fmla="*/ 7 h 7"/>
                <a:gd name="T12" fmla="*/ 0 w 7"/>
                <a:gd name="T13" fmla="*/ 3 h 7"/>
                <a:gd name="T14" fmla="*/ 0 w 7"/>
                <a:gd name="T15" fmla="*/ 3 h 7"/>
                <a:gd name="T16" fmla="*/ 0 w 7"/>
                <a:gd name="T17" fmla="*/ 3 h 7"/>
                <a:gd name="T18" fmla="*/ 0 w 7"/>
                <a:gd name="T19" fmla="*/ 3 h 7"/>
                <a:gd name="T20" fmla="*/ 0 w 7"/>
                <a:gd name="T21" fmla="*/ 3 h 7"/>
                <a:gd name="T22" fmla="*/ 0 w 7"/>
                <a:gd name="T23" fmla="*/ 3 h 7"/>
                <a:gd name="T24" fmla="*/ 7 w 7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" name="Freeform 214"/>
            <p:cNvSpPr>
              <a:spLocks/>
            </p:cNvSpPr>
            <p:nvPr userDrawn="1"/>
          </p:nvSpPr>
          <p:spPr bwMode="gray">
            <a:xfrm>
              <a:off x="914" y="1459"/>
              <a:ext cx="12" cy="7"/>
            </a:xfrm>
            <a:custGeom>
              <a:avLst/>
              <a:gdLst>
                <a:gd name="T0" fmla="*/ 11 w 11"/>
                <a:gd name="T1" fmla="*/ 0 h 7"/>
                <a:gd name="T2" fmla="*/ 11 w 11"/>
                <a:gd name="T3" fmla="*/ 0 h 7"/>
                <a:gd name="T4" fmla="*/ 7 w 11"/>
                <a:gd name="T5" fmla="*/ 0 h 7"/>
                <a:gd name="T6" fmla="*/ 0 w 11"/>
                <a:gd name="T7" fmla="*/ 7 h 7"/>
                <a:gd name="T8" fmla="*/ 0 w 11"/>
                <a:gd name="T9" fmla="*/ 3 h 7"/>
                <a:gd name="T10" fmla="*/ 4 w 11"/>
                <a:gd name="T11" fmla="*/ 3 h 7"/>
                <a:gd name="T12" fmla="*/ 7 w 11"/>
                <a:gd name="T13" fmla="*/ 0 h 7"/>
                <a:gd name="T14" fmla="*/ 11 w 11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7" name="Freeform 215"/>
            <p:cNvSpPr>
              <a:spLocks/>
            </p:cNvSpPr>
            <p:nvPr userDrawn="1"/>
          </p:nvSpPr>
          <p:spPr bwMode="gray">
            <a:xfrm>
              <a:off x="893" y="1477"/>
              <a:ext cx="7" cy="5"/>
            </a:xfrm>
            <a:custGeom>
              <a:avLst/>
              <a:gdLst>
                <a:gd name="T0" fmla="*/ 4 w 7"/>
                <a:gd name="T1" fmla="*/ 4 h 4"/>
                <a:gd name="T2" fmla="*/ 4 w 7"/>
                <a:gd name="T3" fmla="*/ 4 h 4"/>
                <a:gd name="T4" fmla="*/ 0 w 7"/>
                <a:gd name="T5" fmla="*/ 4 h 4"/>
                <a:gd name="T6" fmla="*/ 0 w 7"/>
                <a:gd name="T7" fmla="*/ 4 h 4"/>
                <a:gd name="T8" fmla="*/ 0 w 7"/>
                <a:gd name="T9" fmla="*/ 4 h 4"/>
                <a:gd name="T10" fmla="*/ 4 w 7"/>
                <a:gd name="T11" fmla="*/ 0 h 4"/>
                <a:gd name="T12" fmla="*/ 7 w 7"/>
                <a:gd name="T13" fmla="*/ 0 h 4"/>
                <a:gd name="T14" fmla="*/ 4 w 7"/>
                <a:gd name="T15" fmla="*/ 0 h 4"/>
                <a:gd name="T16" fmla="*/ 4 w 7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8" name="Freeform 216"/>
            <p:cNvSpPr>
              <a:spLocks/>
            </p:cNvSpPr>
            <p:nvPr userDrawn="1"/>
          </p:nvSpPr>
          <p:spPr bwMode="gray">
            <a:xfrm>
              <a:off x="918" y="1599"/>
              <a:ext cx="3" cy="12"/>
            </a:xfrm>
            <a:custGeom>
              <a:avLst/>
              <a:gdLst>
                <a:gd name="T0" fmla="*/ 0 w 3"/>
                <a:gd name="T1" fmla="*/ 0 h 11"/>
                <a:gd name="T2" fmla="*/ 3 w 3"/>
                <a:gd name="T3" fmla="*/ 7 h 11"/>
                <a:gd name="T4" fmla="*/ 3 w 3"/>
                <a:gd name="T5" fmla="*/ 11 h 11"/>
                <a:gd name="T6" fmla="*/ 3 w 3"/>
                <a:gd name="T7" fmla="*/ 7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3" y="7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" name="Freeform 217"/>
            <p:cNvSpPr>
              <a:spLocks/>
            </p:cNvSpPr>
            <p:nvPr userDrawn="1"/>
          </p:nvSpPr>
          <p:spPr bwMode="gray">
            <a:xfrm>
              <a:off x="937" y="1522"/>
              <a:ext cx="21" cy="17"/>
            </a:xfrm>
            <a:custGeom>
              <a:avLst/>
              <a:gdLst>
                <a:gd name="T0" fmla="*/ 0 w 21"/>
                <a:gd name="T1" fmla="*/ 0 h 15"/>
                <a:gd name="T2" fmla="*/ 7 w 21"/>
                <a:gd name="T3" fmla="*/ 8 h 15"/>
                <a:gd name="T4" fmla="*/ 14 w 21"/>
                <a:gd name="T5" fmla="*/ 11 h 15"/>
                <a:gd name="T6" fmla="*/ 21 w 21"/>
                <a:gd name="T7" fmla="*/ 15 h 15"/>
                <a:gd name="T8" fmla="*/ 10 w 21"/>
                <a:gd name="T9" fmla="*/ 11 h 15"/>
                <a:gd name="T10" fmla="*/ 3 w 21"/>
                <a:gd name="T11" fmla="*/ 4 h 15"/>
                <a:gd name="T12" fmla="*/ 0 w 21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7" y="8"/>
                  </a:lnTo>
                  <a:lnTo>
                    <a:pt x="14" y="11"/>
                  </a:lnTo>
                  <a:lnTo>
                    <a:pt x="21" y="15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" name="Freeform 218"/>
            <p:cNvSpPr>
              <a:spLocks/>
            </p:cNvSpPr>
            <p:nvPr userDrawn="1"/>
          </p:nvSpPr>
          <p:spPr bwMode="gray">
            <a:xfrm>
              <a:off x="966" y="1531"/>
              <a:ext cx="7" cy="3"/>
            </a:xfrm>
            <a:custGeom>
              <a:avLst/>
              <a:gdLst>
                <a:gd name="T0" fmla="*/ 7 w 7"/>
                <a:gd name="T1" fmla="*/ 0 h 3"/>
                <a:gd name="T2" fmla="*/ 3 w 7"/>
                <a:gd name="T3" fmla="*/ 3 h 3"/>
                <a:gd name="T4" fmla="*/ 0 w 7"/>
                <a:gd name="T5" fmla="*/ 3 h 3"/>
                <a:gd name="T6" fmla="*/ 3 w 7"/>
                <a:gd name="T7" fmla="*/ 3 h 3"/>
                <a:gd name="T8" fmla="*/ 7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" name="Freeform 219"/>
            <p:cNvSpPr>
              <a:spLocks/>
            </p:cNvSpPr>
            <p:nvPr userDrawn="1"/>
          </p:nvSpPr>
          <p:spPr bwMode="gray">
            <a:xfrm>
              <a:off x="733" y="1500"/>
              <a:ext cx="26" cy="7"/>
            </a:xfrm>
            <a:custGeom>
              <a:avLst/>
              <a:gdLst>
                <a:gd name="T0" fmla="*/ 11 w 25"/>
                <a:gd name="T1" fmla="*/ 4 h 7"/>
                <a:gd name="T2" fmla="*/ 21 w 25"/>
                <a:gd name="T3" fmla="*/ 0 h 7"/>
                <a:gd name="T4" fmla="*/ 25 w 25"/>
                <a:gd name="T5" fmla="*/ 0 h 7"/>
                <a:gd name="T6" fmla="*/ 18 w 25"/>
                <a:gd name="T7" fmla="*/ 4 h 7"/>
                <a:gd name="T8" fmla="*/ 11 w 25"/>
                <a:gd name="T9" fmla="*/ 4 h 7"/>
                <a:gd name="T10" fmla="*/ 0 w 25"/>
                <a:gd name="T11" fmla="*/ 7 h 7"/>
                <a:gd name="T12" fmla="*/ 0 w 25"/>
                <a:gd name="T13" fmla="*/ 7 h 7"/>
                <a:gd name="T14" fmla="*/ 0 w 25"/>
                <a:gd name="T15" fmla="*/ 7 h 7"/>
                <a:gd name="T16" fmla="*/ 11 w 25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">
                  <a:moveTo>
                    <a:pt x="11" y="4"/>
                  </a:moveTo>
                  <a:lnTo>
                    <a:pt x="21" y="0"/>
                  </a:lnTo>
                  <a:lnTo>
                    <a:pt x="25" y="0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1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" name="Freeform 220"/>
            <p:cNvSpPr>
              <a:spLocks/>
            </p:cNvSpPr>
            <p:nvPr userDrawn="1"/>
          </p:nvSpPr>
          <p:spPr bwMode="gray">
            <a:xfrm>
              <a:off x="723" y="1355"/>
              <a:ext cx="7" cy="17"/>
            </a:xfrm>
            <a:custGeom>
              <a:avLst/>
              <a:gdLst>
                <a:gd name="T0" fmla="*/ 3 w 7"/>
                <a:gd name="T1" fmla="*/ 15 h 15"/>
                <a:gd name="T2" fmla="*/ 7 w 7"/>
                <a:gd name="T3" fmla="*/ 8 h 15"/>
                <a:gd name="T4" fmla="*/ 3 w 7"/>
                <a:gd name="T5" fmla="*/ 0 h 15"/>
                <a:gd name="T6" fmla="*/ 7 w 7"/>
                <a:gd name="T7" fmla="*/ 8 h 15"/>
                <a:gd name="T8" fmla="*/ 3 w 7"/>
                <a:gd name="T9" fmla="*/ 11 h 15"/>
                <a:gd name="T10" fmla="*/ 3 w 7"/>
                <a:gd name="T11" fmla="*/ 11 h 15"/>
                <a:gd name="T12" fmla="*/ 3 w 7"/>
                <a:gd name="T13" fmla="*/ 15 h 15"/>
                <a:gd name="T14" fmla="*/ 0 w 7"/>
                <a:gd name="T15" fmla="*/ 15 h 15"/>
                <a:gd name="T16" fmla="*/ 0 w 7"/>
                <a:gd name="T17" fmla="*/ 15 h 15"/>
                <a:gd name="T18" fmla="*/ 0 w 7"/>
                <a:gd name="T19" fmla="*/ 15 h 15"/>
                <a:gd name="T20" fmla="*/ 3 w 7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5">
                  <a:moveTo>
                    <a:pt x="3" y="15"/>
                  </a:moveTo>
                  <a:lnTo>
                    <a:pt x="7" y="8"/>
                  </a:lnTo>
                  <a:lnTo>
                    <a:pt x="3" y="0"/>
                  </a:lnTo>
                  <a:lnTo>
                    <a:pt x="7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" name="Freeform 221"/>
            <p:cNvSpPr>
              <a:spLocks/>
            </p:cNvSpPr>
            <p:nvPr userDrawn="1"/>
          </p:nvSpPr>
          <p:spPr bwMode="gray">
            <a:xfrm>
              <a:off x="723" y="1372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3 h 10"/>
                <a:gd name="T4" fmla="*/ 0 w 3"/>
                <a:gd name="T5" fmla="*/ 3 h 10"/>
                <a:gd name="T6" fmla="*/ 3 w 3"/>
                <a:gd name="T7" fmla="*/ 7 h 10"/>
                <a:gd name="T8" fmla="*/ 3 w 3"/>
                <a:gd name="T9" fmla="*/ 10 h 10"/>
                <a:gd name="T10" fmla="*/ 0 w 3"/>
                <a:gd name="T11" fmla="*/ 7 h 10"/>
                <a:gd name="T12" fmla="*/ 0 w 3"/>
                <a:gd name="T13" fmla="*/ 3 h 10"/>
                <a:gd name="T14" fmla="*/ 0 w 3"/>
                <a:gd name="T15" fmla="*/ 3 h 10"/>
                <a:gd name="T16" fmla="*/ 0 w 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" name="Freeform 222"/>
            <p:cNvSpPr>
              <a:spLocks/>
            </p:cNvSpPr>
            <p:nvPr userDrawn="1"/>
          </p:nvSpPr>
          <p:spPr bwMode="gray">
            <a:xfrm>
              <a:off x="704" y="1417"/>
              <a:ext cx="5" cy="11"/>
            </a:xfrm>
            <a:custGeom>
              <a:avLst/>
              <a:gdLst>
                <a:gd name="T0" fmla="*/ 4 w 4"/>
                <a:gd name="T1" fmla="*/ 10 h 10"/>
                <a:gd name="T2" fmla="*/ 0 w 4"/>
                <a:gd name="T3" fmla="*/ 3 h 10"/>
                <a:gd name="T4" fmla="*/ 0 w 4"/>
                <a:gd name="T5" fmla="*/ 0 h 10"/>
                <a:gd name="T6" fmla="*/ 0 w 4"/>
                <a:gd name="T7" fmla="*/ 3 h 10"/>
                <a:gd name="T8" fmla="*/ 4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" name="Freeform 223"/>
            <p:cNvSpPr>
              <a:spLocks/>
            </p:cNvSpPr>
            <p:nvPr userDrawn="1"/>
          </p:nvSpPr>
          <p:spPr bwMode="gray">
            <a:xfrm>
              <a:off x="712" y="1390"/>
              <a:ext cx="11" cy="12"/>
            </a:xfrm>
            <a:custGeom>
              <a:avLst/>
              <a:gdLst>
                <a:gd name="T0" fmla="*/ 0 w 11"/>
                <a:gd name="T1" fmla="*/ 7 h 11"/>
                <a:gd name="T2" fmla="*/ 0 w 11"/>
                <a:gd name="T3" fmla="*/ 11 h 11"/>
                <a:gd name="T4" fmla="*/ 0 w 11"/>
                <a:gd name="T5" fmla="*/ 11 h 11"/>
                <a:gd name="T6" fmla="*/ 0 w 11"/>
                <a:gd name="T7" fmla="*/ 7 h 11"/>
                <a:gd name="T8" fmla="*/ 4 w 11"/>
                <a:gd name="T9" fmla="*/ 7 h 11"/>
                <a:gd name="T10" fmla="*/ 7 w 11"/>
                <a:gd name="T11" fmla="*/ 4 h 11"/>
                <a:gd name="T12" fmla="*/ 11 w 11"/>
                <a:gd name="T13" fmla="*/ 0 h 11"/>
                <a:gd name="T14" fmla="*/ 7 w 11"/>
                <a:gd name="T15" fmla="*/ 0 h 11"/>
                <a:gd name="T16" fmla="*/ 7 w 11"/>
                <a:gd name="T17" fmla="*/ 4 h 11"/>
                <a:gd name="T18" fmla="*/ 0 w 11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" name="Freeform 224"/>
            <p:cNvSpPr>
              <a:spLocks/>
            </p:cNvSpPr>
            <p:nvPr userDrawn="1"/>
          </p:nvSpPr>
          <p:spPr bwMode="gray">
            <a:xfrm>
              <a:off x="726" y="1470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7 w 14"/>
                <a:gd name="T7" fmla="*/ 4 h 4"/>
                <a:gd name="T8" fmla="*/ 0 w 14"/>
                <a:gd name="T9" fmla="*/ 0 h 4"/>
                <a:gd name="T10" fmla="*/ 7 w 14"/>
                <a:gd name="T11" fmla="*/ 4 h 4"/>
                <a:gd name="T12" fmla="*/ 11 w 14"/>
                <a:gd name="T13" fmla="*/ 4 h 4"/>
                <a:gd name="T14" fmla="*/ 14 w 1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7" name="Freeform 225"/>
            <p:cNvSpPr>
              <a:spLocks/>
            </p:cNvSpPr>
            <p:nvPr userDrawn="1"/>
          </p:nvSpPr>
          <p:spPr bwMode="gray">
            <a:xfrm>
              <a:off x="712" y="1531"/>
              <a:ext cx="7" cy="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0 h 3"/>
                <a:gd name="T4" fmla="*/ 4 w 7"/>
                <a:gd name="T5" fmla="*/ 0 h 3"/>
                <a:gd name="T6" fmla="*/ 7 w 7"/>
                <a:gd name="T7" fmla="*/ 0 h 3"/>
                <a:gd name="T8" fmla="*/ 7 w 7"/>
                <a:gd name="T9" fmla="*/ 0 h 3"/>
                <a:gd name="T10" fmla="*/ 4 w 7"/>
                <a:gd name="T11" fmla="*/ 0 h 3"/>
                <a:gd name="T12" fmla="*/ 4 w 7"/>
                <a:gd name="T13" fmla="*/ 0 h 3"/>
                <a:gd name="T14" fmla="*/ 0 w 7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8" name="Freeform 226"/>
            <p:cNvSpPr>
              <a:spLocks/>
            </p:cNvSpPr>
            <p:nvPr userDrawn="1"/>
          </p:nvSpPr>
          <p:spPr bwMode="gray">
            <a:xfrm>
              <a:off x="719" y="1539"/>
              <a:ext cx="14" cy="30"/>
            </a:xfrm>
            <a:custGeom>
              <a:avLst/>
              <a:gdLst>
                <a:gd name="T0" fmla="*/ 14 w 14"/>
                <a:gd name="T1" fmla="*/ 28 h 28"/>
                <a:gd name="T2" fmla="*/ 4 w 14"/>
                <a:gd name="T3" fmla="*/ 17 h 28"/>
                <a:gd name="T4" fmla="*/ 0 w 14"/>
                <a:gd name="T5" fmla="*/ 17 h 28"/>
                <a:gd name="T6" fmla="*/ 0 w 14"/>
                <a:gd name="T7" fmla="*/ 14 h 28"/>
                <a:gd name="T8" fmla="*/ 0 w 14"/>
                <a:gd name="T9" fmla="*/ 14 h 28"/>
                <a:gd name="T10" fmla="*/ 0 w 14"/>
                <a:gd name="T11" fmla="*/ 7 h 28"/>
                <a:gd name="T12" fmla="*/ 0 w 14"/>
                <a:gd name="T13" fmla="*/ 3 h 28"/>
                <a:gd name="T14" fmla="*/ 0 w 14"/>
                <a:gd name="T15" fmla="*/ 0 h 28"/>
                <a:gd name="T16" fmla="*/ 0 w 14"/>
                <a:gd name="T17" fmla="*/ 7 h 28"/>
                <a:gd name="T18" fmla="*/ 0 w 14"/>
                <a:gd name="T19" fmla="*/ 14 h 28"/>
                <a:gd name="T20" fmla="*/ 4 w 14"/>
                <a:gd name="T21" fmla="*/ 17 h 28"/>
                <a:gd name="T22" fmla="*/ 4 w 14"/>
                <a:gd name="T23" fmla="*/ 17 h 28"/>
                <a:gd name="T24" fmla="*/ 14 w 14"/>
                <a:gd name="T25" fmla="*/ 28 h 28"/>
                <a:gd name="T26" fmla="*/ 14 w 14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8">
                  <a:moveTo>
                    <a:pt x="14" y="28"/>
                  </a:moveTo>
                  <a:lnTo>
                    <a:pt x="4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14" y="28"/>
                  </a:lnTo>
                  <a:lnTo>
                    <a:pt x="14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9" name="Freeform 227"/>
            <p:cNvSpPr>
              <a:spLocks/>
            </p:cNvSpPr>
            <p:nvPr userDrawn="1"/>
          </p:nvSpPr>
          <p:spPr bwMode="gray">
            <a:xfrm>
              <a:off x="759" y="1531"/>
              <a:ext cx="3" cy="3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3 w 3"/>
                <a:gd name="T5" fmla="*/ 0 h 3"/>
                <a:gd name="T6" fmla="*/ 3 w 3"/>
                <a:gd name="T7" fmla="*/ 3 h 3"/>
                <a:gd name="T8" fmla="*/ 3 w 3"/>
                <a:gd name="T9" fmla="*/ 3 h 3"/>
                <a:gd name="T10" fmla="*/ 0 w 3"/>
                <a:gd name="T11" fmla="*/ 3 h 3"/>
                <a:gd name="T12" fmla="*/ 0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0" name="Freeform 228"/>
            <p:cNvSpPr>
              <a:spLocks/>
            </p:cNvSpPr>
            <p:nvPr userDrawn="1"/>
          </p:nvSpPr>
          <p:spPr bwMode="gray">
            <a:xfrm>
              <a:off x="817" y="1534"/>
              <a:ext cx="4" cy="5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1" name="Freeform 229"/>
            <p:cNvSpPr>
              <a:spLocks/>
            </p:cNvSpPr>
            <p:nvPr userDrawn="1"/>
          </p:nvSpPr>
          <p:spPr bwMode="gray">
            <a:xfrm>
              <a:off x="864" y="1477"/>
              <a:ext cx="4" cy="30"/>
            </a:xfrm>
            <a:custGeom>
              <a:avLst/>
              <a:gdLst>
                <a:gd name="T0" fmla="*/ 4 w 4"/>
                <a:gd name="T1" fmla="*/ 25 h 28"/>
                <a:gd name="T2" fmla="*/ 0 w 4"/>
                <a:gd name="T3" fmla="*/ 14 h 28"/>
                <a:gd name="T4" fmla="*/ 0 w 4"/>
                <a:gd name="T5" fmla="*/ 14 h 28"/>
                <a:gd name="T6" fmla="*/ 0 w 4"/>
                <a:gd name="T7" fmla="*/ 14 h 28"/>
                <a:gd name="T8" fmla="*/ 0 w 4"/>
                <a:gd name="T9" fmla="*/ 14 h 28"/>
                <a:gd name="T10" fmla="*/ 0 w 4"/>
                <a:gd name="T11" fmla="*/ 14 h 28"/>
                <a:gd name="T12" fmla="*/ 0 w 4"/>
                <a:gd name="T13" fmla="*/ 7 h 28"/>
                <a:gd name="T14" fmla="*/ 0 w 4"/>
                <a:gd name="T15" fmla="*/ 4 h 28"/>
                <a:gd name="T16" fmla="*/ 4 w 4"/>
                <a:gd name="T17" fmla="*/ 0 h 28"/>
                <a:gd name="T18" fmla="*/ 0 w 4"/>
                <a:gd name="T19" fmla="*/ 4 h 28"/>
                <a:gd name="T20" fmla="*/ 0 w 4"/>
                <a:gd name="T21" fmla="*/ 7 h 28"/>
                <a:gd name="T22" fmla="*/ 0 w 4"/>
                <a:gd name="T23" fmla="*/ 14 h 28"/>
                <a:gd name="T24" fmla="*/ 0 w 4"/>
                <a:gd name="T25" fmla="*/ 14 h 28"/>
                <a:gd name="T26" fmla="*/ 0 w 4"/>
                <a:gd name="T27" fmla="*/ 18 h 28"/>
                <a:gd name="T28" fmla="*/ 0 w 4"/>
                <a:gd name="T29" fmla="*/ 21 h 28"/>
                <a:gd name="T30" fmla="*/ 4 w 4"/>
                <a:gd name="T31" fmla="*/ 28 h 28"/>
                <a:gd name="T32" fmla="*/ 4 w 4"/>
                <a:gd name="T3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28">
                  <a:moveTo>
                    <a:pt x="4" y="25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4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2" name="Freeform 230"/>
            <p:cNvSpPr>
              <a:spLocks/>
            </p:cNvSpPr>
            <p:nvPr userDrawn="1"/>
          </p:nvSpPr>
          <p:spPr bwMode="gray">
            <a:xfrm>
              <a:off x="918" y="1618"/>
              <a:ext cx="3" cy="11"/>
            </a:xfrm>
            <a:custGeom>
              <a:avLst/>
              <a:gdLst>
                <a:gd name="T0" fmla="*/ 3 w 3"/>
                <a:gd name="T1" fmla="*/ 10 h 10"/>
                <a:gd name="T2" fmla="*/ 3 w 3"/>
                <a:gd name="T3" fmla="*/ 7 h 10"/>
                <a:gd name="T4" fmla="*/ 3 w 3"/>
                <a:gd name="T5" fmla="*/ 7 h 10"/>
                <a:gd name="T6" fmla="*/ 3 w 3"/>
                <a:gd name="T7" fmla="*/ 3 h 10"/>
                <a:gd name="T8" fmla="*/ 0 w 3"/>
                <a:gd name="T9" fmla="*/ 0 h 10"/>
                <a:gd name="T10" fmla="*/ 3 w 3"/>
                <a:gd name="T11" fmla="*/ 3 h 10"/>
                <a:gd name="T12" fmla="*/ 3 w 3"/>
                <a:gd name="T13" fmla="*/ 7 h 10"/>
                <a:gd name="T14" fmla="*/ 3 w 3"/>
                <a:gd name="T15" fmla="*/ 7 h 10"/>
                <a:gd name="T16" fmla="*/ 3 w 3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3" name="Freeform 231"/>
            <p:cNvSpPr>
              <a:spLocks/>
            </p:cNvSpPr>
            <p:nvPr userDrawn="1"/>
          </p:nvSpPr>
          <p:spPr bwMode="gray">
            <a:xfrm>
              <a:off x="1005" y="1534"/>
              <a:ext cx="22" cy="12"/>
            </a:xfrm>
            <a:custGeom>
              <a:avLst/>
              <a:gdLst>
                <a:gd name="T0" fmla="*/ 15 w 22"/>
                <a:gd name="T1" fmla="*/ 7 h 11"/>
                <a:gd name="T2" fmla="*/ 0 w 22"/>
                <a:gd name="T3" fmla="*/ 0 h 11"/>
                <a:gd name="T4" fmla="*/ 0 w 22"/>
                <a:gd name="T5" fmla="*/ 0 h 11"/>
                <a:gd name="T6" fmla="*/ 0 w 22"/>
                <a:gd name="T7" fmla="*/ 0 h 11"/>
                <a:gd name="T8" fmla="*/ 0 w 22"/>
                <a:gd name="T9" fmla="*/ 0 h 11"/>
                <a:gd name="T10" fmla="*/ 0 w 22"/>
                <a:gd name="T11" fmla="*/ 0 h 11"/>
                <a:gd name="T12" fmla="*/ 11 w 22"/>
                <a:gd name="T13" fmla="*/ 7 h 11"/>
                <a:gd name="T14" fmla="*/ 18 w 22"/>
                <a:gd name="T15" fmla="*/ 7 h 11"/>
                <a:gd name="T16" fmla="*/ 22 w 22"/>
                <a:gd name="T17" fmla="*/ 11 h 11"/>
                <a:gd name="T18" fmla="*/ 18 w 22"/>
                <a:gd name="T19" fmla="*/ 7 h 11"/>
                <a:gd name="T20" fmla="*/ 15 w 22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1">
                  <a:moveTo>
                    <a:pt x="15" y="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2" y="11"/>
                  </a:lnTo>
                  <a:lnTo>
                    <a:pt x="18" y="7"/>
                  </a:lnTo>
                  <a:lnTo>
                    <a:pt x="15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4" name="Freeform 232"/>
            <p:cNvSpPr>
              <a:spLocks/>
            </p:cNvSpPr>
            <p:nvPr userDrawn="1"/>
          </p:nvSpPr>
          <p:spPr bwMode="gray">
            <a:xfrm>
              <a:off x="1049" y="999"/>
              <a:ext cx="3" cy="49"/>
            </a:xfrm>
            <a:custGeom>
              <a:avLst/>
              <a:gdLst>
                <a:gd name="T0" fmla="*/ 3 w 3"/>
                <a:gd name="T1" fmla="*/ 0 h 46"/>
                <a:gd name="T2" fmla="*/ 0 w 3"/>
                <a:gd name="T3" fmla="*/ 46 h 46"/>
                <a:gd name="T4" fmla="*/ 0 w 3"/>
                <a:gd name="T5" fmla="*/ 28 h 46"/>
                <a:gd name="T6" fmla="*/ 0 w 3"/>
                <a:gd name="T7" fmla="*/ 14 h 46"/>
                <a:gd name="T8" fmla="*/ 3 w 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6">
                  <a:moveTo>
                    <a:pt x="3" y="0"/>
                  </a:moveTo>
                  <a:lnTo>
                    <a:pt x="0" y="46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5" name="Freeform 233"/>
            <p:cNvSpPr>
              <a:spLocks/>
            </p:cNvSpPr>
            <p:nvPr userDrawn="1"/>
          </p:nvSpPr>
          <p:spPr bwMode="gray">
            <a:xfrm>
              <a:off x="1045" y="949"/>
              <a:ext cx="14" cy="16"/>
            </a:xfrm>
            <a:custGeom>
              <a:avLst/>
              <a:gdLst>
                <a:gd name="T0" fmla="*/ 0 w 14"/>
                <a:gd name="T1" fmla="*/ 15 h 15"/>
                <a:gd name="T2" fmla="*/ 0 w 14"/>
                <a:gd name="T3" fmla="*/ 15 h 15"/>
                <a:gd name="T4" fmla="*/ 0 w 14"/>
                <a:gd name="T5" fmla="*/ 15 h 15"/>
                <a:gd name="T6" fmla="*/ 14 w 14"/>
                <a:gd name="T7" fmla="*/ 0 h 15"/>
                <a:gd name="T8" fmla="*/ 14 w 14"/>
                <a:gd name="T9" fmla="*/ 0 h 15"/>
                <a:gd name="T10" fmla="*/ 0 w 1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6" name="Freeform 234"/>
            <p:cNvSpPr>
              <a:spLocks/>
            </p:cNvSpPr>
            <p:nvPr userDrawn="1"/>
          </p:nvSpPr>
          <p:spPr bwMode="gray">
            <a:xfrm>
              <a:off x="1052" y="843"/>
              <a:ext cx="4" cy="8"/>
            </a:xfrm>
            <a:custGeom>
              <a:avLst/>
              <a:gdLst>
                <a:gd name="T0" fmla="*/ 4 w 4"/>
                <a:gd name="T1" fmla="*/ 0 h 7"/>
                <a:gd name="T2" fmla="*/ 4 w 4"/>
                <a:gd name="T3" fmla="*/ 3 h 7"/>
                <a:gd name="T4" fmla="*/ 0 w 4"/>
                <a:gd name="T5" fmla="*/ 7 h 7"/>
                <a:gd name="T6" fmla="*/ 4 w 4"/>
                <a:gd name="T7" fmla="*/ 0 h 7"/>
                <a:gd name="T8" fmla="*/ 4 w 4"/>
                <a:gd name="T9" fmla="*/ 0 h 7"/>
                <a:gd name="T10" fmla="*/ 4 w 4"/>
                <a:gd name="T11" fmla="*/ 0 h 7"/>
                <a:gd name="T12" fmla="*/ 4 w 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3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7" name="Freeform 235"/>
            <p:cNvSpPr>
              <a:spLocks/>
            </p:cNvSpPr>
            <p:nvPr userDrawn="1"/>
          </p:nvSpPr>
          <p:spPr bwMode="gray">
            <a:xfrm>
              <a:off x="1045" y="851"/>
              <a:ext cx="4" cy="3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4 w 4"/>
                <a:gd name="T5" fmla="*/ 0 h 3"/>
                <a:gd name="T6" fmla="*/ 0 w 4"/>
                <a:gd name="T7" fmla="*/ 3 h 3"/>
                <a:gd name="T8" fmla="*/ 0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8" name="Freeform 236"/>
            <p:cNvSpPr>
              <a:spLocks/>
            </p:cNvSpPr>
            <p:nvPr userDrawn="1"/>
          </p:nvSpPr>
          <p:spPr bwMode="gray">
            <a:xfrm>
              <a:off x="966" y="916"/>
              <a:ext cx="3" cy="7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3 h 7"/>
                <a:gd name="T4" fmla="*/ 3 w 3"/>
                <a:gd name="T5" fmla="*/ 7 h 7"/>
                <a:gd name="T6" fmla="*/ 0 w 3"/>
                <a:gd name="T7" fmla="*/ 3 h 7"/>
                <a:gd name="T8" fmla="*/ 0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3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09" name="Freeform 237"/>
            <p:cNvSpPr>
              <a:spLocks/>
            </p:cNvSpPr>
            <p:nvPr userDrawn="1"/>
          </p:nvSpPr>
          <p:spPr bwMode="gray">
            <a:xfrm>
              <a:off x="802" y="1151"/>
              <a:ext cx="11" cy="22"/>
            </a:xfrm>
            <a:custGeom>
              <a:avLst/>
              <a:gdLst>
                <a:gd name="T0" fmla="*/ 0 w 11"/>
                <a:gd name="T1" fmla="*/ 21 h 21"/>
                <a:gd name="T2" fmla="*/ 4 w 11"/>
                <a:gd name="T3" fmla="*/ 18 h 21"/>
                <a:gd name="T4" fmla="*/ 4 w 11"/>
                <a:gd name="T5" fmla="*/ 14 h 21"/>
                <a:gd name="T6" fmla="*/ 7 w 11"/>
                <a:gd name="T7" fmla="*/ 7 h 21"/>
                <a:gd name="T8" fmla="*/ 11 w 11"/>
                <a:gd name="T9" fmla="*/ 0 h 21"/>
                <a:gd name="T10" fmla="*/ 11 w 11"/>
                <a:gd name="T11" fmla="*/ 0 h 21"/>
                <a:gd name="T12" fmla="*/ 11 w 11"/>
                <a:gd name="T13" fmla="*/ 0 h 21"/>
                <a:gd name="T14" fmla="*/ 11 w 11"/>
                <a:gd name="T15" fmla="*/ 7 h 21"/>
                <a:gd name="T16" fmla="*/ 7 w 11"/>
                <a:gd name="T17" fmla="*/ 11 h 21"/>
                <a:gd name="T18" fmla="*/ 4 w 11"/>
                <a:gd name="T19" fmla="*/ 18 h 21"/>
                <a:gd name="T20" fmla="*/ 0 w 11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1">
                  <a:moveTo>
                    <a:pt x="0" y="21"/>
                  </a:moveTo>
                  <a:lnTo>
                    <a:pt x="4" y="18"/>
                  </a:lnTo>
                  <a:lnTo>
                    <a:pt x="4" y="14"/>
                  </a:lnTo>
                  <a:lnTo>
                    <a:pt x="7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0" name="Freeform 238"/>
            <p:cNvSpPr>
              <a:spLocks/>
            </p:cNvSpPr>
            <p:nvPr userDrawn="1"/>
          </p:nvSpPr>
          <p:spPr bwMode="gray">
            <a:xfrm>
              <a:off x="854" y="949"/>
              <a:ext cx="17" cy="24"/>
            </a:xfrm>
            <a:custGeom>
              <a:avLst/>
              <a:gdLst>
                <a:gd name="T0" fmla="*/ 0 w 17"/>
                <a:gd name="T1" fmla="*/ 22 h 22"/>
                <a:gd name="T2" fmla="*/ 3 w 17"/>
                <a:gd name="T3" fmla="*/ 18 h 22"/>
                <a:gd name="T4" fmla="*/ 7 w 17"/>
                <a:gd name="T5" fmla="*/ 15 h 22"/>
                <a:gd name="T6" fmla="*/ 14 w 17"/>
                <a:gd name="T7" fmla="*/ 8 h 22"/>
                <a:gd name="T8" fmla="*/ 17 w 17"/>
                <a:gd name="T9" fmla="*/ 0 h 22"/>
                <a:gd name="T10" fmla="*/ 14 w 17"/>
                <a:gd name="T11" fmla="*/ 8 h 22"/>
                <a:gd name="T12" fmla="*/ 7 w 17"/>
                <a:gd name="T13" fmla="*/ 15 h 22"/>
                <a:gd name="T14" fmla="*/ 3 w 17"/>
                <a:gd name="T15" fmla="*/ 18 h 22"/>
                <a:gd name="T16" fmla="*/ 0 w 17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0" y="22"/>
                  </a:moveTo>
                  <a:lnTo>
                    <a:pt x="3" y="1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17" y="0"/>
                  </a:lnTo>
                  <a:lnTo>
                    <a:pt x="14" y="8"/>
                  </a:lnTo>
                  <a:lnTo>
                    <a:pt x="7" y="15"/>
                  </a:lnTo>
                  <a:lnTo>
                    <a:pt x="3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1" name="Freeform 239"/>
            <p:cNvSpPr>
              <a:spLocks/>
            </p:cNvSpPr>
            <p:nvPr userDrawn="1"/>
          </p:nvSpPr>
          <p:spPr bwMode="gray">
            <a:xfrm>
              <a:off x="885" y="881"/>
              <a:ext cx="12" cy="15"/>
            </a:xfrm>
            <a:custGeom>
              <a:avLst/>
              <a:gdLst>
                <a:gd name="T0" fmla="*/ 0 w 11"/>
                <a:gd name="T1" fmla="*/ 14 h 14"/>
                <a:gd name="T2" fmla="*/ 4 w 11"/>
                <a:gd name="T3" fmla="*/ 7 h 14"/>
                <a:gd name="T4" fmla="*/ 11 w 11"/>
                <a:gd name="T5" fmla="*/ 0 h 14"/>
                <a:gd name="T6" fmla="*/ 11 w 11"/>
                <a:gd name="T7" fmla="*/ 0 h 14"/>
                <a:gd name="T8" fmla="*/ 11 w 11"/>
                <a:gd name="T9" fmla="*/ 0 h 14"/>
                <a:gd name="T10" fmla="*/ 7 w 11"/>
                <a:gd name="T11" fmla="*/ 0 h 14"/>
                <a:gd name="T12" fmla="*/ 7 w 11"/>
                <a:gd name="T13" fmla="*/ 4 h 14"/>
                <a:gd name="T14" fmla="*/ 4 w 11"/>
                <a:gd name="T15" fmla="*/ 7 h 14"/>
                <a:gd name="T16" fmla="*/ 0 w 11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4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2" name="Freeform 240"/>
            <p:cNvSpPr>
              <a:spLocks/>
            </p:cNvSpPr>
            <p:nvPr userDrawn="1"/>
          </p:nvSpPr>
          <p:spPr bwMode="gray">
            <a:xfrm>
              <a:off x="904" y="851"/>
              <a:ext cx="22" cy="19"/>
            </a:xfrm>
            <a:custGeom>
              <a:avLst/>
              <a:gdLst>
                <a:gd name="T0" fmla="*/ 0 w 21"/>
                <a:gd name="T1" fmla="*/ 18 h 18"/>
                <a:gd name="T2" fmla="*/ 10 w 21"/>
                <a:gd name="T3" fmla="*/ 10 h 18"/>
                <a:gd name="T4" fmla="*/ 21 w 21"/>
                <a:gd name="T5" fmla="*/ 0 h 18"/>
                <a:gd name="T6" fmla="*/ 21 w 21"/>
                <a:gd name="T7" fmla="*/ 3 h 18"/>
                <a:gd name="T8" fmla="*/ 21 w 21"/>
                <a:gd name="T9" fmla="*/ 3 h 18"/>
                <a:gd name="T10" fmla="*/ 17 w 21"/>
                <a:gd name="T11" fmla="*/ 3 h 18"/>
                <a:gd name="T12" fmla="*/ 14 w 21"/>
                <a:gd name="T13" fmla="*/ 7 h 18"/>
                <a:gd name="T14" fmla="*/ 7 w 21"/>
                <a:gd name="T15" fmla="*/ 10 h 18"/>
                <a:gd name="T16" fmla="*/ 0 w 2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0" y="18"/>
                  </a:moveTo>
                  <a:lnTo>
                    <a:pt x="10" y="1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3" name="Freeform 241"/>
            <p:cNvSpPr>
              <a:spLocks/>
            </p:cNvSpPr>
            <p:nvPr userDrawn="1"/>
          </p:nvSpPr>
          <p:spPr bwMode="gray">
            <a:xfrm>
              <a:off x="930" y="874"/>
              <a:ext cx="14" cy="15"/>
            </a:xfrm>
            <a:custGeom>
              <a:avLst/>
              <a:gdLst>
                <a:gd name="T0" fmla="*/ 0 w 14"/>
                <a:gd name="T1" fmla="*/ 0 h 14"/>
                <a:gd name="T2" fmla="*/ 7 w 14"/>
                <a:gd name="T3" fmla="*/ 7 h 14"/>
                <a:gd name="T4" fmla="*/ 14 w 14"/>
                <a:gd name="T5" fmla="*/ 14 h 14"/>
                <a:gd name="T6" fmla="*/ 10 w 14"/>
                <a:gd name="T7" fmla="*/ 11 h 14"/>
                <a:gd name="T8" fmla="*/ 3 w 14"/>
                <a:gd name="T9" fmla="*/ 4 h 14"/>
                <a:gd name="T10" fmla="*/ 0 w 14"/>
                <a:gd name="T11" fmla="*/ 4 h 14"/>
                <a:gd name="T12" fmla="*/ 0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7" y="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4" name="Freeform 242"/>
            <p:cNvSpPr>
              <a:spLocks/>
            </p:cNvSpPr>
            <p:nvPr userDrawn="1"/>
          </p:nvSpPr>
          <p:spPr bwMode="gray">
            <a:xfrm>
              <a:off x="951" y="900"/>
              <a:ext cx="11" cy="8"/>
            </a:xfrm>
            <a:custGeom>
              <a:avLst/>
              <a:gdLst>
                <a:gd name="T0" fmla="*/ 10 w 10"/>
                <a:gd name="T1" fmla="*/ 7 h 7"/>
                <a:gd name="T2" fmla="*/ 0 w 10"/>
                <a:gd name="T3" fmla="*/ 0 h 7"/>
                <a:gd name="T4" fmla="*/ 3 w 10"/>
                <a:gd name="T5" fmla="*/ 3 h 7"/>
                <a:gd name="T6" fmla="*/ 10 w 1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1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5" name="Freeform 243"/>
            <p:cNvSpPr>
              <a:spLocks/>
            </p:cNvSpPr>
            <p:nvPr userDrawn="1"/>
          </p:nvSpPr>
          <p:spPr bwMode="gray">
            <a:xfrm>
              <a:off x="994" y="843"/>
              <a:ext cx="8" cy="4"/>
            </a:xfrm>
            <a:custGeom>
              <a:avLst/>
              <a:gdLst>
                <a:gd name="T0" fmla="*/ 0 w 7"/>
                <a:gd name="T1" fmla="*/ 3 h 3"/>
                <a:gd name="T2" fmla="*/ 3 w 7"/>
                <a:gd name="T3" fmla="*/ 0 h 3"/>
                <a:gd name="T4" fmla="*/ 7 w 7"/>
                <a:gd name="T5" fmla="*/ 0 h 3"/>
                <a:gd name="T6" fmla="*/ 3 w 7"/>
                <a:gd name="T7" fmla="*/ 0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6" name="Freeform 244"/>
            <p:cNvSpPr>
              <a:spLocks/>
            </p:cNvSpPr>
            <p:nvPr userDrawn="1"/>
          </p:nvSpPr>
          <p:spPr bwMode="gray">
            <a:xfrm>
              <a:off x="1005" y="824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4 h 7"/>
                <a:gd name="T4" fmla="*/ 4 w 4"/>
                <a:gd name="T5" fmla="*/ 0 h 7"/>
                <a:gd name="T6" fmla="*/ 0 w 4"/>
                <a:gd name="T7" fmla="*/ 4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7" name="Freeform 245"/>
            <p:cNvSpPr>
              <a:spLocks/>
            </p:cNvSpPr>
            <p:nvPr userDrawn="1"/>
          </p:nvSpPr>
          <p:spPr bwMode="gray">
            <a:xfrm>
              <a:off x="2244" y="1432"/>
              <a:ext cx="15" cy="15"/>
            </a:xfrm>
            <a:custGeom>
              <a:avLst/>
              <a:gdLst>
                <a:gd name="T0" fmla="*/ 14 w 14"/>
                <a:gd name="T1" fmla="*/ 0 h 14"/>
                <a:gd name="T2" fmla="*/ 0 w 14"/>
                <a:gd name="T3" fmla="*/ 7 h 14"/>
                <a:gd name="T4" fmla="*/ 0 w 14"/>
                <a:gd name="T5" fmla="*/ 14 h 14"/>
                <a:gd name="T6" fmla="*/ 0 w 14"/>
                <a:gd name="T7" fmla="*/ 7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8" name="Freeform 246"/>
            <p:cNvSpPr>
              <a:spLocks/>
            </p:cNvSpPr>
            <p:nvPr userDrawn="1"/>
          </p:nvSpPr>
          <p:spPr bwMode="gray">
            <a:xfrm>
              <a:off x="2020" y="1945"/>
              <a:ext cx="7" cy="11"/>
            </a:xfrm>
            <a:custGeom>
              <a:avLst/>
              <a:gdLst>
                <a:gd name="T0" fmla="*/ 3 w 7"/>
                <a:gd name="T1" fmla="*/ 0 h 10"/>
                <a:gd name="T2" fmla="*/ 0 w 7"/>
                <a:gd name="T3" fmla="*/ 0 h 10"/>
                <a:gd name="T4" fmla="*/ 0 w 7"/>
                <a:gd name="T5" fmla="*/ 3 h 10"/>
                <a:gd name="T6" fmla="*/ 3 w 7"/>
                <a:gd name="T7" fmla="*/ 3 h 10"/>
                <a:gd name="T8" fmla="*/ 7 w 7"/>
                <a:gd name="T9" fmla="*/ 7 h 10"/>
                <a:gd name="T10" fmla="*/ 7 w 7"/>
                <a:gd name="T11" fmla="*/ 10 h 10"/>
                <a:gd name="T12" fmla="*/ 7 w 7"/>
                <a:gd name="T13" fmla="*/ 7 h 10"/>
                <a:gd name="T14" fmla="*/ 3 w 7"/>
                <a:gd name="T15" fmla="*/ 3 h 10"/>
                <a:gd name="T16" fmla="*/ 0 w 7"/>
                <a:gd name="T17" fmla="*/ 3 h 10"/>
                <a:gd name="T18" fmla="*/ 0 w 7"/>
                <a:gd name="T19" fmla="*/ 3 h 10"/>
                <a:gd name="T20" fmla="*/ 0 w 7"/>
                <a:gd name="T21" fmla="*/ 3 h 10"/>
                <a:gd name="T22" fmla="*/ 0 w 7"/>
                <a:gd name="T23" fmla="*/ 3 h 10"/>
                <a:gd name="T24" fmla="*/ 3 w 7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19" name="Freeform 247"/>
            <p:cNvSpPr>
              <a:spLocks/>
            </p:cNvSpPr>
            <p:nvPr userDrawn="1"/>
          </p:nvSpPr>
          <p:spPr bwMode="gray">
            <a:xfrm>
              <a:off x="1937" y="1599"/>
              <a:ext cx="72" cy="3"/>
            </a:xfrm>
            <a:custGeom>
              <a:avLst/>
              <a:gdLst>
                <a:gd name="T0" fmla="*/ 56 w 70"/>
                <a:gd name="T1" fmla="*/ 0 h 3"/>
                <a:gd name="T2" fmla="*/ 28 w 70"/>
                <a:gd name="T3" fmla="*/ 3 h 3"/>
                <a:gd name="T4" fmla="*/ 0 w 70"/>
                <a:gd name="T5" fmla="*/ 0 h 3"/>
                <a:gd name="T6" fmla="*/ 28 w 70"/>
                <a:gd name="T7" fmla="*/ 3 h 3"/>
                <a:gd name="T8" fmla="*/ 56 w 70"/>
                <a:gd name="T9" fmla="*/ 0 h 3"/>
                <a:gd name="T10" fmla="*/ 63 w 70"/>
                <a:gd name="T11" fmla="*/ 0 h 3"/>
                <a:gd name="T12" fmla="*/ 67 w 70"/>
                <a:gd name="T13" fmla="*/ 0 h 3"/>
                <a:gd name="T14" fmla="*/ 70 w 70"/>
                <a:gd name="T15" fmla="*/ 0 h 3"/>
                <a:gd name="T16" fmla="*/ 63 w 70"/>
                <a:gd name="T17" fmla="*/ 0 h 3"/>
                <a:gd name="T18" fmla="*/ 56 w 7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3">
                  <a:moveTo>
                    <a:pt x="56" y="0"/>
                  </a:moveTo>
                  <a:lnTo>
                    <a:pt x="28" y="3"/>
                  </a:lnTo>
                  <a:lnTo>
                    <a:pt x="0" y="0"/>
                  </a:lnTo>
                  <a:lnTo>
                    <a:pt x="28" y="3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20" name="Freeform 248"/>
            <p:cNvSpPr>
              <a:spLocks/>
            </p:cNvSpPr>
            <p:nvPr userDrawn="1"/>
          </p:nvSpPr>
          <p:spPr bwMode="gray">
            <a:xfrm>
              <a:off x="1962" y="1876"/>
              <a:ext cx="15" cy="35"/>
            </a:xfrm>
            <a:custGeom>
              <a:avLst/>
              <a:gdLst>
                <a:gd name="T0" fmla="*/ 0 w 14"/>
                <a:gd name="T1" fmla="*/ 0 h 32"/>
                <a:gd name="T2" fmla="*/ 7 w 14"/>
                <a:gd name="T3" fmla="*/ 7 h 32"/>
                <a:gd name="T4" fmla="*/ 10 w 14"/>
                <a:gd name="T5" fmla="*/ 18 h 32"/>
                <a:gd name="T6" fmla="*/ 14 w 14"/>
                <a:gd name="T7" fmla="*/ 28 h 32"/>
                <a:gd name="T8" fmla="*/ 10 w 14"/>
                <a:gd name="T9" fmla="*/ 28 h 32"/>
                <a:gd name="T10" fmla="*/ 7 w 14"/>
                <a:gd name="T11" fmla="*/ 32 h 32"/>
                <a:gd name="T12" fmla="*/ 10 w 14"/>
                <a:gd name="T13" fmla="*/ 28 h 32"/>
                <a:gd name="T14" fmla="*/ 14 w 14"/>
                <a:gd name="T15" fmla="*/ 28 h 32"/>
                <a:gd name="T16" fmla="*/ 14 w 14"/>
                <a:gd name="T17" fmla="*/ 28 h 32"/>
                <a:gd name="T18" fmla="*/ 10 w 14"/>
                <a:gd name="T19" fmla="*/ 18 h 32"/>
                <a:gd name="T20" fmla="*/ 7 w 14"/>
                <a:gd name="T21" fmla="*/ 7 h 32"/>
                <a:gd name="T22" fmla="*/ 0 w 14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2">
                  <a:moveTo>
                    <a:pt x="0" y="0"/>
                  </a:moveTo>
                  <a:lnTo>
                    <a:pt x="7" y="7"/>
                  </a:lnTo>
                  <a:lnTo>
                    <a:pt x="10" y="18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32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18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21" name="Freeform 249"/>
            <p:cNvSpPr>
              <a:spLocks/>
            </p:cNvSpPr>
            <p:nvPr userDrawn="1"/>
          </p:nvSpPr>
          <p:spPr bwMode="gray">
            <a:xfrm>
              <a:off x="1886" y="1869"/>
              <a:ext cx="15" cy="26"/>
            </a:xfrm>
            <a:custGeom>
              <a:avLst/>
              <a:gdLst>
                <a:gd name="T0" fmla="*/ 3 w 14"/>
                <a:gd name="T1" fmla="*/ 25 h 25"/>
                <a:gd name="T2" fmla="*/ 3 w 14"/>
                <a:gd name="T3" fmla="*/ 25 h 25"/>
                <a:gd name="T4" fmla="*/ 0 w 14"/>
                <a:gd name="T5" fmla="*/ 25 h 25"/>
                <a:gd name="T6" fmla="*/ 14 w 14"/>
                <a:gd name="T7" fmla="*/ 0 h 25"/>
                <a:gd name="T8" fmla="*/ 14 w 14"/>
                <a:gd name="T9" fmla="*/ 0 h 25"/>
                <a:gd name="T10" fmla="*/ 14 w 14"/>
                <a:gd name="T11" fmla="*/ 4 h 25"/>
                <a:gd name="T12" fmla="*/ 10 w 14"/>
                <a:gd name="T13" fmla="*/ 7 h 25"/>
                <a:gd name="T14" fmla="*/ 7 w 14"/>
                <a:gd name="T15" fmla="*/ 14 h 25"/>
                <a:gd name="T16" fmla="*/ 3 w 14"/>
                <a:gd name="T17" fmla="*/ 21 h 25"/>
                <a:gd name="T18" fmla="*/ 3 w 14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5">
                  <a:moveTo>
                    <a:pt x="3" y="25"/>
                  </a:moveTo>
                  <a:lnTo>
                    <a:pt x="3" y="25"/>
                  </a:lnTo>
                  <a:lnTo>
                    <a:pt x="0" y="2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3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22" name="Freeform 250"/>
            <p:cNvSpPr>
              <a:spLocks/>
            </p:cNvSpPr>
            <p:nvPr userDrawn="1"/>
          </p:nvSpPr>
          <p:spPr bwMode="gray">
            <a:xfrm>
              <a:off x="1861" y="1853"/>
              <a:ext cx="18" cy="5"/>
            </a:xfrm>
            <a:custGeom>
              <a:avLst/>
              <a:gdLst>
                <a:gd name="T0" fmla="*/ 0 w 18"/>
                <a:gd name="T1" fmla="*/ 0 h 4"/>
                <a:gd name="T2" fmla="*/ 0 w 18"/>
                <a:gd name="T3" fmla="*/ 0 h 4"/>
                <a:gd name="T4" fmla="*/ 0 w 18"/>
                <a:gd name="T5" fmla="*/ 0 h 4"/>
                <a:gd name="T6" fmla="*/ 3 w 18"/>
                <a:gd name="T7" fmla="*/ 0 h 4"/>
                <a:gd name="T8" fmla="*/ 10 w 18"/>
                <a:gd name="T9" fmla="*/ 0 h 4"/>
                <a:gd name="T10" fmla="*/ 18 w 18"/>
                <a:gd name="T11" fmla="*/ 4 h 4"/>
                <a:gd name="T12" fmla="*/ 10 w 18"/>
                <a:gd name="T13" fmla="*/ 4 h 4"/>
                <a:gd name="T14" fmla="*/ 0 w 1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4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23" name="Freeform 251"/>
            <p:cNvSpPr>
              <a:spLocks/>
            </p:cNvSpPr>
            <p:nvPr userDrawn="1"/>
          </p:nvSpPr>
          <p:spPr bwMode="gray">
            <a:xfrm>
              <a:off x="1828" y="1869"/>
              <a:ext cx="4" cy="11"/>
            </a:xfrm>
            <a:custGeom>
              <a:avLst/>
              <a:gdLst>
                <a:gd name="T0" fmla="*/ 0 w 4"/>
                <a:gd name="T1" fmla="*/ 4 h 11"/>
                <a:gd name="T2" fmla="*/ 0 w 4"/>
                <a:gd name="T3" fmla="*/ 11 h 11"/>
                <a:gd name="T4" fmla="*/ 0 w 4"/>
                <a:gd name="T5" fmla="*/ 7 h 11"/>
                <a:gd name="T6" fmla="*/ 0 w 4"/>
                <a:gd name="T7" fmla="*/ 4 h 11"/>
                <a:gd name="T8" fmla="*/ 0 w 4"/>
                <a:gd name="T9" fmla="*/ 4 h 11"/>
                <a:gd name="T10" fmla="*/ 4 w 4"/>
                <a:gd name="T11" fmla="*/ 4 h 11"/>
                <a:gd name="T12" fmla="*/ 4 w 4"/>
                <a:gd name="T13" fmla="*/ 4 h 11"/>
                <a:gd name="T14" fmla="*/ 4 w 4"/>
                <a:gd name="T15" fmla="*/ 0 h 11"/>
                <a:gd name="T16" fmla="*/ 0 w 4"/>
                <a:gd name="T17" fmla="*/ 4 h 11"/>
                <a:gd name="T18" fmla="*/ 0 w 4"/>
                <a:gd name="T1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0" y="4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24" name="Freeform 252"/>
            <p:cNvSpPr>
              <a:spLocks/>
            </p:cNvSpPr>
            <p:nvPr userDrawn="1"/>
          </p:nvSpPr>
          <p:spPr bwMode="gray">
            <a:xfrm>
              <a:off x="1825" y="1884"/>
              <a:ext cx="3" cy="7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7 h 7"/>
                <a:gd name="T4" fmla="*/ 0 w 3"/>
                <a:gd name="T5" fmla="*/ 7 h 7"/>
                <a:gd name="T6" fmla="*/ 0 w 3"/>
                <a:gd name="T7" fmla="*/ 7 h 7"/>
                <a:gd name="T8" fmla="*/ 0 w 3"/>
                <a:gd name="T9" fmla="*/ 4 h 7"/>
                <a:gd name="T10" fmla="*/ 3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25" name="Freeform 253"/>
            <p:cNvSpPr>
              <a:spLocks/>
            </p:cNvSpPr>
            <p:nvPr userDrawn="1"/>
          </p:nvSpPr>
          <p:spPr bwMode="gray">
            <a:xfrm>
              <a:off x="1944" y="1876"/>
              <a:ext cx="7" cy="15"/>
            </a:xfrm>
            <a:custGeom>
              <a:avLst/>
              <a:gdLst>
                <a:gd name="T0" fmla="*/ 7 w 7"/>
                <a:gd name="T1" fmla="*/ 0 h 14"/>
                <a:gd name="T2" fmla="*/ 0 w 7"/>
                <a:gd name="T3" fmla="*/ 14 h 14"/>
                <a:gd name="T4" fmla="*/ 0 w 7"/>
                <a:gd name="T5" fmla="*/ 11 h 14"/>
                <a:gd name="T6" fmla="*/ 0 w 7"/>
                <a:gd name="T7" fmla="*/ 7 h 14"/>
                <a:gd name="T8" fmla="*/ 3 w 7"/>
                <a:gd name="T9" fmla="*/ 4 h 14"/>
                <a:gd name="T10" fmla="*/ 7 w 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26" name="Freeform 254"/>
            <p:cNvSpPr>
              <a:spLocks/>
            </p:cNvSpPr>
            <p:nvPr userDrawn="1"/>
          </p:nvSpPr>
          <p:spPr bwMode="gray">
            <a:xfrm>
              <a:off x="1951" y="1869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27" name="Freeform 255"/>
            <p:cNvSpPr>
              <a:spLocks/>
            </p:cNvSpPr>
            <p:nvPr userDrawn="1"/>
          </p:nvSpPr>
          <p:spPr bwMode="gray">
            <a:xfrm>
              <a:off x="1970" y="1956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7 w 10"/>
                <a:gd name="T3" fmla="*/ 4 h 4"/>
                <a:gd name="T4" fmla="*/ 0 w 10"/>
                <a:gd name="T5" fmla="*/ 4 h 4"/>
                <a:gd name="T6" fmla="*/ 7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7" y="4"/>
                  </a:lnTo>
                  <a:lnTo>
                    <a:pt x="0" y="4"/>
                  </a:lnTo>
                  <a:lnTo>
                    <a:pt x="7" y="4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28" name="Freeform 256"/>
            <p:cNvSpPr>
              <a:spLocks/>
            </p:cNvSpPr>
            <p:nvPr userDrawn="1"/>
          </p:nvSpPr>
          <p:spPr bwMode="gray">
            <a:xfrm>
              <a:off x="1835" y="1439"/>
              <a:ext cx="29" cy="53"/>
            </a:xfrm>
            <a:custGeom>
              <a:avLst/>
              <a:gdLst>
                <a:gd name="T0" fmla="*/ 4 w 28"/>
                <a:gd name="T1" fmla="*/ 11 h 49"/>
                <a:gd name="T2" fmla="*/ 0 w 28"/>
                <a:gd name="T3" fmla="*/ 25 h 49"/>
                <a:gd name="T4" fmla="*/ 0 w 28"/>
                <a:gd name="T5" fmla="*/ 32 h 49"/>
                <a:gd name="T6" fmla="*/ 4 w 28"/>
                <a:gd name="T7" fmla="*/ 42 h 49"/>
                <a:gd name="T8" fmla="*/ 7 w 28"/>
                <a:gd name="T9" fmla="*/ 49 h 49"/>
                <a:gd name="T10" fmla="*/ 4 w 28"/>
                <a:gd name="T11" fmla="*/ 42 h 49"/>
                <a:gd name="T12" fmla="*/ 0 w 28"/>
                <a:gd name="T13" fmla="*/ 32 h 49"/>
                <a:gd name="T14" fmla="*/ 0 w 28"/>
                <a:gd name="T15" fmla="*/ 25 h 49"/>
                <a:gd name="T16" fmla="*/ 4 w 28"/>
                <a:gd name="T17" fmla="*/ 11 h 49"/>
                <a:gd name="T18" fmla="*/ 25 w 28"/>
                <a:gd name="T19" fmla="*/ 0 h 49"/>
                <a:gd name="T20" fmla="*/ 28 w 28"/>
                <a:gd name="T21" fmla="*/ 0 h 49"/>
                <a:gd name="T22" fmla="*/ 4 w 28"/>
                <a:gd name="T23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9">
                  <a:moveTo>
                    <a:pt x="4" y="11"/>
                  </a:moveTo>
                  <a:lnTo>
                    <a:pt x="0" y="25"/>
                  </a:lnTo>
                  <a:lnTo>
                    <a:pt x="0" y="32"/>
                  </a:lnTo>
                  <a:lnTo>
                    <a:pt x="4" y="42"/>
                  </a:lnTo>
                  <a:lnTo>
                    <a:pt x="7" y="49"/>
                  </a:lnTo>
                  <a:lnTo>
                    <a:pt x="4" y="4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4" y="1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4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29" name="Freeform 257"/>
            <p:cNvSpPr>
              <a:spLocks/>
            </p:cNvSpPr>
            <p:nvPr userDrawn="1"/>
          </p:nvSpPr>
          <p:spPr bwMode="gray">
            <a:xfrm>
              <a:off x="1799" y="1466"/>
              <a:ext cx="21" cy="8"/>
            </a:xfrm>
            <a:custGeom>
              <a:avLst/>
              <a:gdLst>
                <a:gd name="T0" fmla="*/ 14 w 21"/>
                <a:gd name="T1" fmla="*/ 3 h 7"/>
                <a:gd name="T2" fmla="*/ 18 w 21"/>
                <a:gd name="T3" fmla="*/ 3 h 7"/>
                <a:gd name="T4" fmla="*/ 21 w 21"/>
                <a:gd name="T5" fmla="*/ 0 h 7"/>
                <a:gd name="T6" fmla="*/ 18 w 21"/>
                <a:gd name="T7" fmla="*/ 3 h 7"/>
                <a:gd name="T8" fmla="*/ 14 w 21"/>
                <a:gd name="T9" fmla="*/ 3 h 7"/>
                <a:gd name="T10" fmla="*/ 7 w 21"/>
                <a:gd name="T11" fmla="*/ 3 h 7"/>
                <a:gd name="T12" fmla="*/ 0 w 21"/>
                <a:gd name="T13" fmla="*/ 7 h 7"/>
                <a:gd name="T14" fmla="*/ 7 w 21"/>
                <a:gd name="T15" fmla="*/ 3 h 7"/>
                <a:gd name="T16" fmla="*/ 14 w 21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14" y="3"/>
                  </a:moveTo>
                  <a:lnTo>
                    <a:pt x="18" y="3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7"/>
                  </a:lnTo>
                  <a:lnTo>
                    <a:pt x="7" y="3"/>
                  </a:lnTo>
                  <a:lnTo>
                    <a:pt x="14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30" name="Freeform 258"/>
            <p:cNvSpPr>
              <a:spLocks/>
            </p:cNvSpPr>
            <p:nvPr userDrawn="1"/>
          </p:nvSpPr>
          <p:spPr bwMode="gray">
            <a:xfrm>
              <a:off x="1628" y="1754"/>
              <a:ext cx="26" cy="12"/>
            </a:xfrm>
            <a:custGeom>
              <a:avLst/>
              <a:gdLst>
                <a:gd name="T0" fmla="*/ 7 w 25"/>
                <a:gd name="T1" fmla="*/ 7 h 11"/>
                <a:gd name="T2" fmla="*/ 4 w 25"/>
                <a:gd name="T3" fmla="*/ 7 h 11"/>
                <a:gd name="T4" fmla="*/ 4 w 25"/>
                <a:gd name="T5" fmla="*/ 4 h 11"/>
                <a:gd name="T6" fmla="*/ 0 w 25"/>
                <a:gd name="T7" fmla="*/ 0 h 11"/>
                <a:gd name="T8" fmla="*/ 4 w 25"/>
                <a:gd name="T9" fmla="*/ 4 h 11"/>
                <a:gd name="T10" fmla="*/ 7 w 25"/>
                <a:gd name="T11" fmla="*/ 7 h 11"/>
                <a:gd name="T12" fmla="*/ 7 w 25"/>
                <a:gd name="T13" fmla="*/ 7 h 11"/>
                <a:gd name="T14" fmla="*/ 11 w 25"/>
                <a:gd name="T15" fmla="*/ 7 h 11"/>
                <a:gd name="T16" fmla="*/ 18 w 25"/>
                <a:gd name="T17" fmla="*/ 7 h 11"/>
                <a:gd name="T18" fmla="*/ 25 w 25"/>
                <a:gd name="T19" fmla="*/ 11 h 11"/>
                <a:gd name="T20" fmla="*/ 22 w 25"/>
                <a:gd name="T21" fmla="*/ 7 h 11"/>
                <a:gd name="T22" fmla="*/ 18 w 25"/>
                <a:gd name="T23" fmla="*/ 7 h 11"/>
                <a:gd name="T24" fmla="*/ 11 w 25"/>
                <a:gd name="T25" fmla="*/ 7 h 11"/>
                <a:gd name="T26" fmla="*/ 7 w 25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1">
                  <a:moveTo>
                    <a:pt x="7" y="7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5" y="11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31" name="Freeform 259"/>
            <p:cNvSpPr>
              <a:spLocks/>
            </p:cNvSpPr>
            <p:nvPr userDrawn="1"/>
          </p:nvSpPr>
          <p:spPr bwMode="gray">
            <a:xfrm>
              <a:off x="1723" y="1766"/>
              <a:ext cx="7" cy="3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0 h 3"/>
                <a:gd name="T4" fmla="*/ 7 w 7"/>
                <a:gd name="T5" fmla="*/ 0 h 3"/>
                <a:gd name="T6" fmla="*/ 7 w 7"/>
                <a:gd name="T7" fmla="*/ 0 h 3"/>
                <a:gd name="T8" fmla="*/ 0 w 7"/>
                <a:gd name="T9" fmla="*/ 3 h 3"/>
                <a:gd name="T10" fmla="*/ 0 w 7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32" name="Freeform 260"/>
            <p:cNvSpPr>
              <a:spLocks/>
            </p:cNvSpPr>
            <p:nvPr userDrawn="1"/>
          </p:nvSpPr>
          <p:spPr bwMode="gray">
            <a:xfrm>
              <a:off x="1720" y="1786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0 h 10"/>
                <a:gd name="T4" fmla="*/ 7 w 10"/>
                <a:gd name="T5" fmla="*/ 3 h 10"/>
                <a:gd name="T6" fmla="*/ 3 w 10"/>
                <a:gd name="T7" fmla="*/ 3 h 10"/>
                <a:gd name="T8" fmla="*/ 0 w 10"/>
                <a:gd name="T9" fmla="*/ 10 h 10"/>
                <a:gd name="T10" fmla="*/ 3 w 10"/>
                <a:gd name="T11" fmla="*/ 7 h 10"/>
                <a:gd name="T12" fmla="*/ 7 w 10"/>
                <a:gd name="T13" fmla="*/ 3 h 10"/>
                <a:gd name="T14" fmla="*/ 1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33" name="Freeform 261"/>
            <p:cNvSpPr>
              <a:spLocks/>
            </p:cNvSpPr>
            <p:nvPr userDrawn="1"/>
          </p:nvSpPr>
          <p:spPr bwMode="gray">
            <a:xfrm>
              <a:off x="1654" y="1706"/>
              <a:ext cx="4" cy="7"/>
            </a:xfrm>
            <a:custGeom>
              <a:avLst/>
              <a:gdLst>
                <a:gd name="T0" fmla="*/ 4 w 4"/>
                <a:gd name="T1" fmla="*/ 7 h 7"/>
                <a:gd name="T2" fmla="*/ 0 w 4"/>
                <a:gd name="T3" fmla="*/ 3 h 7"/>
                <a:gd name="T4" fmla="*/ 0 w 4"/>
                <a:gd name="T5" fmla="*/ 0 h 7"/>
                <a:gd name="T6" fmla="*/ 0 w 4"/>
                <a:gd name="T7" fmla="*/ 3 h 7"/>
                <a:gd name="T8" fmla="*/ 0 w 4"/>
                <a:gd name="T9" fmla="*/ 7 h 7"/>
                <a:gd name="T10" fmla="*/ 4 w 4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34" name="Freeform 262"/>
            <p:cNvSpPr>
              <a:spLocks/>
            </p:cNvSpPr>
            <p:nvPr userDrawn="1"/>
          </p:nvSpPr>
          <p:spPr bwMode="gray">
            <a:xfrm>
              <a:off x="1759" y="1500"/>
              <a:ext cx="21" cy="7"/>
            </a:xfrm>
            <a:custGeom>
              <a:avLst/>
              <a:gdLst>
                <a:gd name="T0" fmla="*/ 14 w 21"/>
                <a:gd name="T1" fmla="*/ 4 h 7"/>
                <a:gd name="T2" fmla="*/ 18 w 21"/>
                <a:gd name="T3" fmla="*/ 4 h 7"/>
                <a:gd name="T4" fmla="*/ 21 w 21"/>
                <a:gd name="T5" fmla="*/ 0 h 7"/>
                <a:gd name="T6" fmla="*/ 18 w 21"/>
                <a:gd name="T7" fmla="*/ 4 h 7"/>
                <a:gd name="T8" fmla="*/ 14 w 21"/>
                <a:gd name="T9" fmla="*/ 4 h 7"/>
                <a:gd name="T10" fmla="*/ 7 w 21"/>
                <a:gd name="T11" fmla="*/ 4 h 7"/>
                <a:gd name="T12" fmla="*/ 0 w 21"/>
                <a:gd name="T13" fmla="*/ 7 h 7"/>
                <a:gd name="T14" fmla="*/ 7 w 21"/>
                <a:gd name="T15" fmla="*/ 4 h 7"/>
                <a:gd name="T16" fmla="*/ 14 w 21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14" y="4"/>
                  </a:moveTo>
                  <a:lnTo>
                    <a:pt x="18" y="4"/>
                  </a:lnTo>
                  <a:lnTo>
                    <a:pt x="21" y="0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7"/>
                  </a:lnTo>
                  <a:lnTo>
                    <a:pt x="7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35" name="Freeform 263"/>
            <p:cNvSpPr>
              <a:spLocks/>
            </p:cNvSpPr>
            <p:nvPr userDrawn="1"/>
          </p:nvSpPr>
          <p:spPr bwMode="gray">
            <a:xfrm>
              <a:off x="1723" y="1539"/>
              <a:ext cx="25" cy="10"/>
            </a:xfrm>
            <a:custGeom>
              <a:avLst/>
              <a:gdLst>
                <a:gd name="T0" fmla="*/ 14 w 25"/>
                <a:gd name="T1" fmla="*/ 7 h 10"/>
                <a:gd name="T2" fmla="*/ 18 w 25"/>
                <a:gd name="T3" fmla="*/ 7 h 10"/>
                <a:gd name="T4" fmla="*/ 25 w 25"/>
                <a:gd name="T5" fmla="*/ 0 h 10"/>
                <a:gd name="T6" fmla="*/ 18 w 25"/>
                <a:gd name="T7" fmla="*/ 7 h 10"/>
                <a:gd name="T8" fmla="*/ 14 w 25"/>
                <a:gd name="T9" fmla="*/ 7 h 10"/>
                <a:gd name="T10" fmla="*/ 7 w 25"/>
                <a:gd name="T11" fmla="*/ 10 h 10"/>
                <a:gd name="T12" fmla="*/ 0 w 25"/>
                <a:gd name="T13" fmla="*/ 10 h 10"/>
                <a:gd name="T14" fmla="*/ 4 w 25"/>
                <a:gd name="T15" fmla="*/ 10 h 10"/>
                <a:gd name="T16" fmla="*/ 7 w 25"/>
                <a:gd name="T17" fmla="*/ 10 h 10"/>
                <a:gd name="T18" fmla="*/ 14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14" y="7"/>
                  </a:moveTo>
                  <a:lnTo>
                    <a:pt x="18" y="7"/>
                  </a:lnTo>
                  <a:lnTo>
                    <a:pt x="25" y="0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36" name="Freeform 264"/>
            <p:cNvSpPr>
              <a:spLocks/>
            </p:cNvSpPr>
            <p:nvPr userDrawn="1"/>
          </p:nvSpPr>
          <p:spPr bwMode="gray">
            <a:xfrm>
              <a:off x="1708" y="1561"/>
              <a:ext cx="15" cy="8"/>
            </a:xfrm>
            <a:custGeom>
              <a:avLst/>
              <a:gdLst>
                <a:gd name="T0" fmla="*/ 14 w 14"/>
                <a:gd name="T1" fmla="*/ 0 h 7"/>
                <a:gd name="T2" fmla="*/ 11 w 14"/>
                <a:gd name="T3" fmla="*/ 0 h 7"/>
                <a:gd name="T4" fmla="*/ 7 w 14"/>
                <a:gd name="T5" fmla="*/ 0 h 7"/>
                <a:gd name="T6" fmla="*/ 0 w 14"/>
                <a:gd name="T7" fmla="*/ 3 h 7"/>
                <a:gd name="T8" fmla="*/ 0 w 14"/>
                <a:gd name="T9" fmla="*/ 7 h 7"/>
                <a:gd name="T10" fmla="*/ 0 w 14"/>
                <a:gd name="T11" fmla="*/ 7 h 7"/>
                <a:gd name="T12" fmla="*/ 0 w 14"/>
                <a:gd name="T13" fmla="*/ 7 h 7"/>
                <a:gd name="T14" fmla="*/ 0 w 14"/>
                <a:gd name="T15" fmla="*/ 3 h 7"/>
                <a:gd name="T16" fmla="*/ 7 w 14"/>
                <a:gd name="T17" fmla="*/ 0 h 7"/>
                <a:gd name="T18" fmla="*/ 11 w 14"/>
                <a:gd name="T19" fmla="*/ 0 h 7"/>
                <a:gd name="T20" fmla="*/ 14 w 1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37" name="Freeform 265"/>
            <p:cNvSpPr>
              <a:spLocks/>
            </p:cNvSpPr>
            <p:nvPr userDrawn="1"/>
          </p:nvSpPr>
          <p:spPr bwMode="gray">
            <a:xfrm>
              <a:off x="1672" y="1629"/>
              <a:ext cx="15" cy="5"/>
            </a:xfrm>
            <a:custGeom>
              <a:avLst/>
              <a:gdLst>
                <a:gd name="T0" fmla="*/ 14 w 14"/>
                <a:gd name="T1" fmla="*/ 0 h 4"/>
                <a:gd name="T2" fmla="*/ 14 w 14"/>
                <a:gd name="T3" fmla="*/ 0 h 4"/>
                <a:gd name="T4" fmla="*/ 14 w 14"/>
                <a:gd name="T5" fmla="*/ 0 h 4"/>
                <a:gd name="T6" fmla="*/ 14 w 14"/>
                <a:gd name="T7" fmla="*/ 0 h 4"/>
                <a:gd name="T8" fmla="*/ 14 w 14"/>
                <a:gd name="T9" fmla="*/ 0 h 4"/>
                <a:gd name="T10" fmla="*/ 7 w 14"/>
                <a:gd name="T11" fmla="*/ 0 h 4"/>
                <a:gd name="T12" fmla="*/ 0 w 14"/>
                <a:gd name="T13" fmla="*/ 4 h 4"/>
                <a:gd name="T14" fmla="*/ 7 w 14"/>
                <a:gd name="T15" fmla="*/ 0 h 4"/>
                <a:gd name="T16" fmla="*/ 14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38" name="Freeform 266"/>
            <p:cNvSpPr>
              <a:spLocks/>
            </p:cNvSpPr>
            <p:nvPr userDrawn="1"/>
          </p:nvSpPr>
          <p:spPr bwMode="gray">
            <a:xfrm>
              <a:off x="1611" y="1709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3 w 10"/>
                <a:gd name="T3" fmla="*/ 4 h 4"/>
                <a:gd name="T4" fmla="*/ 0 w 10"/>
                <a:gd name="T5" fmla="*/ 0 h 4"/>
                <a:gd name="T6" fmla="*/ 3 w 10"/>
                <a:gd name="T7" fmla="*/ 4 h 4"/>
                <a:gd name="T8" fmla="*/ 10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1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39" name="Freeform 267"/>
            <p:cNvSpPr>
              <a:spLocks/>
            </p:cNvSpPr>
            <p:nvPr userDrawn="1"/>
          </p:nvSpPr>
          <p:spPr bwMode="gray">
            <a:xfrm>
              <a:off x="1447" y="1690"/>
              <a:ext cx="142" cy="91"/>
            </a:xfrm>
            <a:custGeom>
              <a:avLst/>
              <a:gdLst>
                <a:gd name="T0" fmla="*/ 28 w 138"/>
                <a:gd name="T1" fmla="*/ 43 h 85"/>
                <a:gd name="T2" fmla="*/ 32 w 138"/>
                <a:gd name="T3" fmla="*/ 32 h 85"/>
                <a:gd name="T4" fmla="*/ 36 w 138"/>
                <a:gd name="T5" fmla="*/ 32 h 85"/>
                <a:gd name="T6" fmla="*/ 39 w 138"/>
                <a:gd name="T7" fmla="*/ 29 h 85"/>
                <a:gd name="T8" fmla="*/ 46 w 138"/>
                <a:gd name="T9" fmla="*/ 25 h 85"/>
                <a:gd name="T10" fmla="*/ 53 w 138"/>
                <a:gd name="T11" fmla="*/ 22 h 85"/>
                <a:gd name="T12" fmla="*/ 57 w 138"/>
                <a:gd name="T13" fmla="*/ 15 h 85"/>
                <a:gd name="T14" fmla="*/ 60 w 138"/>
                <a:gd name="T15" fmla="*/ 8 h 85"/>
                <a:gd name="T16" fmla="*/ 60 w 138"/>
                <a:gd name="T17" fmla="*/ 8 h 85"/>
                <a:gd name="T18" fmla="*/ 67 w 138"/>
                <a:gd name="T19" fmla="*/ 11 h 85"/>
                <a:gd name="T20" fmla="*/ 71 w 138"/>
                <a:gd name="T21" fmla="*/ 11 h 85"/>
                <a:gd name="T22" fmla="*/ 74 w 138"/>
                <a:gd name="T23" fmla="*/ 11 h 85"/>
                <a:gd name="T24" fmla="*/ 78 w 138"/>
                <a:gd name="T25" fmla="*/ 11 h 85"/>
                <a:gd name="T26" fmla="*/ 88 w 138"/>
                <a:gd name="T27" fmla="*/ 11 h 85"/>
                <a:gd name="T28" fmla="*/ 95 w 138"/>
                <a:gd name="T29" fmla="*/ 11 h 85"/>
                <a:gd name="T30" fmla="*/ 106 w 138"/>
                <a:gd name="T31" fmla="*/ 11 h 85"/>
                <a:gd name="T32" fmla="*/ 117 w 138"/>
                <a:gd name="T33" fmla="*/ 8 h 85"/>
                <a:gd name="T34" fmla="*/ 127 w 138"/>
                <a:gd name="T35" fmla="*/ 0 h 85"/>
                <a:gd name="T36" fmla="*/ 138 w 138"/>
                <a:gd name="T37" fmla="*/ 0 h 85"/>
                <a:gd name="T38" fmla="*/ 138 w 138"/>
                <a:gd name="T39" fmla="*/ 0 h 85"/>
                <a:gd name="T40" fmla="*/ 127 w 138"/>
                <a:gd name="T41" fmla="*/ 0 h 85"/>
                <a:gd name="T42" fmla="*/ 120 w 138"/>
                <a:gd name="T43" fmla="*/ 8 h 85"/>
                <a:gd name="T44" fmla="*/ 106 w 138"/>
                <a:gd name="T45" fmla="*/ 11 h 85"/>
                <a:gd name="T46" fmla="*/ 95 w 138"/>
                <a:gd name="T47" fmla="*/ 15 h 85"/>
                <a:gd name="T48" fmla="*/ 88 w 138"/>
                <a:gd name="T49" fmla="*/ 11 h 85"/>
                <a:gd name="T50" fmla="*/ 81 w 138"/>
                <a:gd name="T51" fmla="*/ 11 h 85"/>
                <a:gd name="T52" fmla="*/ 78 w 138"/>
                <a:gd name="T53" fmla="*/ 11 h 85"/>
                <a:gd name="T54" fmla="*/ 71 w 138"/>
                <a:gd name="T55" fmla="*/ 11 h 85"/>
                <a:gd name="T56" fmla="*/ 67 w 138"/>
                <a:gd name="T57" fmla="*/ 11 h 85"/>
                <a:gd name="T58" fmla="*/ 64 w 138"/>
                <a:gd name="T59" fmla="*/ 11 h 85"/>
                <a:gd name="T60" fmla="*/ 60 w 138"/>
                <a:gd name="T61" fmla="*/ 8 h 85"/>
                <a:gd name="T62" fmla="*/ 57 w 138"/>
                <a:gd name="T63" fmla="*/ 15 h 85"/>
                <a:gd name="T64" fmla="*/ 53 w 138"/>
                <a:gd name="T65" fmla="*/ 22 h 85"/>
                <a:gd name="T66" fmla="*/ 46 w 138"/>
                <a:gd name="T67" fmla="*/ 29 h 85"/>
                <a:gd name="T68" fmla="*/ 39 w 138"/>
                <a:gd name="T69" fmla="*/ 32 h 85"/>
                <a:gd name="T70" fmla="*/ 36 w 138"/>
                <a:gd name="T71" fmla="*/ 32 h 85"/>
                <a:gd name="T72" fmla="*/ 36 w 138"/>
                <a:gd name="T73" fmla="*/ 32 h 85"/>
                <a:gd name="T74" fmla="*/ 28 w 138"/>
                <a:gd name="T75" fmla="*/ 43 h 85"/>
                <a:gd name="T76" fmla="*/ 11 w 138"/>
                <a:gd name="T77" fmla="*/ 46 h 85"/>
                <a:gd name="T78" fmla="*/ 11 w 138"/>
                <a:gd name="T79" fmla="*/ 67 h 85"/>
                <a:gd name="T80" fmla="*/ 0 w 138"/>
                <a:gd name="T81" fmla="*/ 85 h 85"/>
                <a:gd name="T82" fmla="*/ 0 w 138"/>
                <a:gd name="T83" fmla="*/ 82 h 85"/>
                <a:gd name="T84" fmla="*/ 11 w 138"/>
                <a:gd name="T85" fmla="*/ 64 h 85"/>
                <a:gd name="T86" fmla="*/ 11 w 138"/>
                <a:gd name="T87" fmla="*/ 43 h 85"/>
                <a:gd name="T88" fmla="*/ 21 w 138"/>
                <a:gd name="T89" fmla="*/ 43 h 85"/>
                <a:gd name="T90" fmla="*/ 28 w 138"/>
                <a:gd name="T9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" h="85">
                  <a:moveTo>
                    <a:pt x="28" y="43"/>
                  </a:moveTo>
                  <a:lnTo>
                    <a:pt x="32" y="32"/>
                  </a:lnTo>
                  <a:lnTo>
                    <a:pt x="36" y="32"/>
                  </a:lnTo>
                  <a:lnTo>
                    <a:pt x="39" y="29"/>
                  </a:lnTo>
                  <a:lnTo>
                    <a:pt x="46" y="25"/>
                  </a:lnTo>
                  <a:lnTo>
                    <a:pt x="53" y="22"/>
                  </a:lnTo>
                  <a:lnTo>
                    <a:pt x="57" y="1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8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17" y="8"/>
                  </a:lnTo>
                  <a:lnTo>
                    <a:pt x="12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27" y="0"/>
                  </a:lnTo>
                  <a:lnTo>
                    <a:pt x="120" y="8"/>
                  </a:lnTo>
                  <a:lnTo>
                    <a:pt x="106" y="11"/>
                  </a:lnTo>
                  <a:lnTo>
                    <a:pt x="95" y="15"/>
                  </a:lnTo>
                  <a:lnTo>
                    <a:pt x="88" y="11"/>
                  </a:lnTo>
                  <a:lnTo>
                    <a:pt x="81" y="11"/>
                  </a:lnTo>
                  <a:lnTo>
                    <a:pt x="78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4" y="11"/>
                  </a:lnTo>
                  <a:lnTo>
                    <a:pt x="60" y="8"/>
                  </a:lnTo>
                  <a:lnTo>
                    <a:pt x="57" y="15"/>
                  </a:lnTo>
                  <a:lnTo>
                    <a:pt x="53" y="22"/>
                  </a:lnTo>
                  <a:lnTo>
                    <a:pt x="46" y="29"/>
                  </a:lnTo>
                  <a:lnTo>
                    <a:pt x="39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28" y="43"/>
                  </a:lnTo>
                  <a:lnTo>
                    <a:pt x="11" y="46"/>
                  </a:lnTo>
                  <a:lnTo>
                    <a:pt x="11" y="67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11" y="64"/>
                  </a:lnTo>
                  <a:lnTo>
                    <a:pt x="11" y="43"/>
                  </a:lnTo>
                  <a:lnTo>
                    <a:pt x="21" y="43"/>
                  </a:lnTo>
                  <a:lnTo>
                    <a:pt x="28" y="4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40" name="Freeform 268"/>
            <p:cNvSpPr>
              <a:spLocks/>
            </p:cNvSpPr>
            <p:nvPr userDrawn="1"/>
          </p:nvSpPr>
          <p:spPr bwMode="gray">
            <a:xfrm>
              <a:off x="1256" y="1641"/>
              <a:ext cx="24" cy="23"/>
            </a:xfrm>
            <a:custGeom>
              <a:avLst/>
              <a:gdLst>
                <a:gd name="T0" fmla="*/ 24 w 24"/>
                <a:gd name="T1" fmla="*/ 0 h 21"/>
                <a:gd name="T2" fmla="*/ 24 w 24"/>
                <a:gd name="T3" fmla="*/ 0 h 21"/>
                <a:gd name="T4" fmla="*/ 24 w 24"/>
                <a:gd name="T5" fmla="*/ 0 h 21"/>
                <a:gd name="T6" fmla="*/ 7 w 24"/>
                <a:gd name="T7" fmla="*/ 17 h 21"/>
                <a:gd name="T8" fmla="*/ 7 w 24"/>
                <a:gd name="T9" fmla="*/ 17 h 21"/>
                <a:gd name="T10" fmla="*/ 3 w 24"/>
                <a:gd name="T11" fmla="*/ 17 h 21"/>
                <a:gd name="T12" fmla="*/ 0 w 24"/>
                <a:gd name="T13" fmla="*/ 21 h 21"/>
                <a:gd name="T14" fmla="*/ 3 w 24"/>
                <a:gd name="T15" fmla="*/ 17 h 21"/>
                <a:gd name="T16" fmla="*/ 7 w 24"/>
                <a:gd name="T17" fmla="*/ 17 h 21"/>
                <a:gd name="T18" fmla="*/ 7 w 24"/>
                <a:gd name="T19" fmla="*/ 17 h 21"/>
                <a:gd name="T20" fmla="*/ 24 w 24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1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41" name="Freeform 269"/>
            <p:cNvSpPr>
              <a:spLocks/>
            </p:cNvSpPr>
            <p:nvPr userDrawn="1"/>
          </p:nvSpPr>
          <p:spPr bwMode="gray">
            <a:xfrm>
              <a:off x="1154" y="1762"/>
              <a:ext cx="18" cy="31"/>
            </a:xfrm>
            <a:custGeom>
              <a:avLst/>
              <a:gdLst>
                <a:gd name="T0" fmla="*/ 3 w 18"/>
                <a:gd name="T1" fmla="*/ 7 h 29"/>
                <a:gd name="T2" fmla="*/ 18 w 18"/>
                <a:gd name="T3" fmla="*/ 25 h 29"/>
                <a:gd name="T4" fmla="*/ 18 w 18"/>
                <a:gd name="T5" fmla="*/ 29 h 29"/>
                <a:gd name="T6" fmla="*/ 14 w 18"/>
                <a:gd name="T7" fmla="*/ 25 h 29"/>
                <a:gd name="T8" fmla="*/ 11 w 18"/>
                <a:gd name="T9" fmla="*/ 18 h 29"/>
                <a:gd name="T10" fmla="*/ 7 w 18"/>
                <a:gd name="T11" fmla="*/ 15 h 29"/>
                <a:gd name="T12" fmla="*/ 3 w 18"/>
                <a:gd name="T13" fmla="*/ 11 h 29"/>
                <a:gd name="T14" fmla="*/ 3 w 18"/>
                <a:gd name="T15" fmla="*/ 7 h 29"/>
                <a:gd name="T16" fmla="*/ 0 w 18"/>
                <a:gd name="T17" fmla="*/ 4 h 29"/>
                <a:gd name="T18" fmla="*/ 0 w 18"/>
                <a:gd name="T19" fmla="*/ 0 h 29"/>
                <a:gd name="T20" fmla="*/ 0 w 18"/>
                <a:gd name="T21" fmla="*/ 0 h 29"/>
                <a:gd name="T22" fmla="*/ 0 w 18"/>
                <a:gd name="T23" fmla="*/ 0 h 29"/>
                <a:gd name="T24" fmla="*/ 3 w 18"/>
                <a:gd name="T2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9">
                  <a:moveTo>
                    <a:pt x="3" y="7"/>
                  </a:moveTo>
                  <a:lnTo>
                    <a:pt x="18" y="25"/>
                  </a:lnTo>
                  <a:lnTo>
                    <a:pt x="18" y="29"/>
                  </a:lnTo>
                  <a:lnTo>
                    <a:pt x="14" y="25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42" name="Freeform 270"/>
            <p:cNvSpPr>
              <a:spLocks/>
            </p:cNvSpPr>
            <p:nvPr userDrawn="1"/>
          </p:nvSpPr>
          <p:spPr bwMode="gray">
            <a:xfrm>
              <a:off x="1180" y="1717"/>
              <a:ext cx="3" cy="7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3 w 3"/>
                <a:gd name="T5" fmla="*/ 4 h 7"/>
                <a:gd name="T6" fmla="*/ 3 w 3"/>
                <a:gd name="T7" fmla="*/ 4 h 7"/>
                <a:gd name="T8" fmla="*/ 3 w 3"/>
                <a:gd name="T9" fmla="*/ 4 h 7"/>
                <a:gd name="T10" fmla="*/ 3 w 3"/>
                <a:gd name="T11" fmla="*/ 0 h 7"/>
                <a:gd name="T12" fmla="*/ 3 w 3"/>
                <a:gd name="T13" fmla="*/ 4 h 7"/>
                <a:gd name="T14" fmla="*/ 3 w 3"/>
                <a:gd name="T15" fmla="*/ 4 h 7"/>
                <a:gd name="T16" fmla="*/ 3 w 3"/>
                <a:gd name="T17" fmla="*/ 4 h 7"/>
                <a:gd name="T18" fmla="*/ 0 w 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43" name="Freeform 271"/>
            <p:cNvSpPr>
              <a:spLocks/>
            </p:cNvSpPr>
            <p:nvPr userDrawn="1"/>
          </p:nvSpPr>
          <p:spPr bwMode="gray">
            <a:xfrm>
              <a:off x="1180" y="1732"/>
              <a:ext cx="3" cy="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0 w 3"/>
                <a:gd name="T5" fmla="*/ 4 h 4"/>
                <a:gd name="T6" fmla="*/ 0 w 3"/>
                <a:gd name="T7" fmla="*/ 4 h 4"/>
                <a:gd name="T8" fmla="*/ 0 w 3"/>
                <a:gd name="T9" fmla="*/ 4 h 4"/>
                <a:gd name="T10" fmla="*/ 3 w 3"/>
                <a:gd name="T11" fmla="*/ 0 h 4"/>
                <a:gd name="T12" fmla="*/ 3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44" name="Freeform 272"/>
            <p:cNvSpPr>
              <a:spLocks/>
            </p:cNvSpPr>
            <p:nvPr userDrawn="1"/>
          </p:nvSpPr>
          <p:spPr bwMode="gray">
            <a:xfrm>
              <a:off x="1190" y="1690"/>
              <a:ext cx="11" cy="23"/>
            </a:xfrm>
            <a:custGeom>
              <a:avLst/>
              <a:gdLst>
                <a:gd name="T0" fmla="*/ 0 w 11"/>
                <a:gd name="T1" fmla="*/ 22 h 22"/>
                <a:gd name="T2" fmla="*/ 0 w 11"/>
                <a:gd name="T3" fmla="*/ 18 h 22"/>
                <a:gd name="T4" fmla="*/ 0 w 11"/>
                <a:gd name="T5" fmla="*/ 15 h 22"/>
                <a:gd name="T6" fmla="*/ 4 w 11"/>
                <a:gd name="T7" fmla="*/ 11 h 22"/>
                <a:gd name="T8" fmla="*/ 4 w 11"/>
                <a:gd name="T9" fmla="*/ 8 h 22"/>
                <a:gd name="T10" fmla="*/ 4 w 11"/>
                <a:gd name="T11" fmla="*/ 4 h 22"/>
                <a:gd name="T12" fmla="*/ 0 w 11"/>
                <a:gd name="T13" fmla="*/ 8 h 22"/>
                <a:gd name="T14" fmla="*/ 0 w 11"/>
                <a:gd name="T15" fmla="*/ 4 h 22"/>
                <a:gd name="T16" fmla="*/ 4 w 11"/>
                <a:gd name="T17" fmla="*/ 4 h 22"/>
                <a:gd name="T18" fmla="*/ 11 w 11"/>
                <a:gd name="T19" fmla="*/ 0 h 22"/>
                <a:gd name="T20" fmla="*/ 7 w 11"/>
                <a:gd name="T21" fmla="*/ 4 h 22"/>
                <a:gd name="T22" fmla="*/ 4 w 11"/>
                <a:gd name="T23" fmla="*/ 4 h 22"/>
                <a:gd name="T24" fmla="*/ 4 w 11"/>
                <a:gd name="T25" fmla="*/ 8 h 22"/>
                <a:gd name="T26" fmla="*/ 4 w 11"/>
                <a:gd name="T27" fmla="*/ 11 h 22"/>
                <a:gd name="T28" fmla="*/ 0 w 11"/>
                <a:gd name="T29" fmla="*/ 15 h 22"/>
                <a:gd name="T30" fmla="*/ 0 w 11"/>
                <a:gd name="T31" fmla="*/ 18 h 22"/>
                <a:gd name="T32" fmla="*/ 0 w 11"/>
                <a:gd name="T3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45" name="Freeform 273"/>
            <p:cNvSpPr>
              <a:spLocks/>
            </p:cNvSpPr>
            <p:nvPr userDrawn="1"/>
          </p:nvSpPr>
          <p:spPr bwMode="gray">
            <a:xfrm>
              <a:off x="1223" y="1656"/>
              <a:ext cx="7" cy="15"/>
            </a:xfrm>
            <a:custGeom>
              <a:avLst/>
              <a:gdLst>
                <a:gd name="T0" fmla="*/ 7 w 7"/>
                <a:gd name="T1" fmla="*/ 14 h 14"/>
                <a:gd name="T2" fmla="*/ 3 w 7"/>
                <a:gd name="T3" fmla="*/ 7 h 14"/>
                <a:gd name="T4" fmla="*/ 0 w 7"/>
                <a:gd name="T5" fmla="*/ 0 h 14"/>
                <a:gd name="T6" fmla="*/ 3 w 7"/>
                <a:gd name="T7" fmla="*/ 7 h 14"/>
                <a:gd name="T8" fmla="*/ 7 w 7"/>
                <a:gd name="T9" fmla="*/ 10 h 14"/>
                <a:gd name="T10" fmla="*/ 7 w 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0"/>
                  </a:lnTo>
                  <a:lnTo>
                    <a:pt x="7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46" name="Freeform 274"/>
            <p:cNvSpPr>
              <a:spLocks/>
            </p:cNvSpPr>
            <p:nvPr userDrawn="1"/>
          </p:nvSpPr>
          <p:spPr bwMode="gray">
            <a:xfrm>
              <a:off x="1216" y="1644"/>
              <a:ext cx="7" cy="8"/>
            </a:xfrm>
            <a:custGeom>
              <a:avLst/>
              <a:gdLst>
                <a:gd name="T0" fmla="*/ 7 w 7"/>
                <a:gd name="T1" fmla="*/ 7 h 7"/>
                <a:gd name="T2" fmla="*/ 3 w 7"/>
                <a:gd name="T3" fmla="*/ 4 h 7"/>
                <a:gd name="T4" fmla="*/ 0 w 7"/>
                <a:gd name="T5" fmla="*/ 0 h 7"/>
                <a:gd name="T6" fmla="*/ 3 w 7"/>
                <a:gd name="T7" fmla="*/ 4 h 7"/>
                <a:gd name="T8" fmla="*/ 7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47" name="Freeform 275"/>
            <p:cNvSpPr>
              <a:spLocks/>
            </p:cNvSpPr>
            <p:nvPr userDrawn="1"/>
          </p:nvSpPr>
          <p:spPr bwMode="gray">
            <a:xfrm>
              <a:off x="1208" y="1637"/>
              <a:ext cx="8" cy="7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4 h 7"/>
                <a:gd name="T4" fmla="*/ 7 w 7"/>
                <a:gd name="T5" fmla="*/ 4 h 7"/>
                <a:gd name="T6" fmla="*/ 3 w 7"/>
                <a:gd name="T7" fmla="*/ 4 h 7"/>
                <a:gd name="T8" fmla="*/ 3 w 7"/>
                <a:gd name="T9" fmla="*/ 4 h 7"/>
                <a:gd name="T10" fmla="*/ 0 w 7"/>
                <a:gd name="T11" fmla="*/ 0 h 7"/>
                <a:gd name="T12" fmla="*/ 3 w 7"/>
                <a:gd name="T13" fmla="*/ 4 h 7"/>
                <a:gd name="T14" fmla="*/ 7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48" name="Freeform 276"/>
            <p:cNvSpPr>
              <a:spLocks/>
            </p:cNvSpPr>
            <p:nvPr userDrawn="1"/>
          </p:nvSpPr>
          <p:spPr bwMode="gray">
            <a:xfrm>
              <a:off x="1197" y="1629"/>
              <a:ext cx="7" cy="8"/>
            </a:xfrm>
            <a:custGeom>
              <a:avLst/>
              <a:gdLst>
                <a:gd name="T0" fmla="*/ 7 w 7"/>
                <a:gd name="T1" fmla="*/ 7 h 7"/>
                <a:gd name="T2" fmla="*/ 4 w 7"/>
                <a:gd name="T3" fmla="*/ 4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4 w 7"/>
                <a:gd name="T11" fmla="*/ 4 h 7"/>
                <a:gd name="T12" fmla="*/ 7 w 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49" name="Freeform 277"/>
            <p:cNvSpPr>
              <a:spLocks/>
            </p:cNvSpPr>
            <p:nvPr userDrawn="1"/>
          </p:nvSpPr>
          <p:spPr bwMode="gray">
            <a:xfrm>
              <a:off x="1121" y="1713"/>
              <a:ext cx="4" cy="8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3 h 7"/>
                <a:gd name="T4" fmla="*/ 4 w 4"/>
                <a:gd name="T5" fmla="*/ 0 h 7"/>
                <a:gd name="T6" fmla="*/ 0 w 4"/>
                <a:gd name="T7" fmla="*/ 3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50" name="Freeform 278"/>
            <p:cNvSpPr>
              <a:spLocks/>
            </p:cNvSpPr>
            <p:nvPr userDrawn="1"/>
          </p:nvSpPr>
          <p:spPr bwMode="gray">
            <a:xfrm>
              <a:off x="1114" y="1774"/>
              <a:ext cx="11" cy="7"/>
            </a:xfrm>
            <a:custGeom>
              <a:avLst/>
              <a:gdLst>
                <a:gd name="T0" fmla="*/ 0 w 11"/>
                <a:gd name="T1" fmla="*/ 0 h 7"/>
                <a:gd name="T2" fmla="*/ 0 w 11"/>
                <a:gd name="T3" fmla="*/ 0 h 7"/>
                <a:gd name="T4" fmla="*/ 0 w 11"/>
                <a:gd name="T5" fmla="*/ 4 h 7"/>
                <a:gd name="T6" fmla="*/ 4 w 11"/>
                <a:gd name="T7" fmla="*/ 7 h 7"/>
                <a:gd name="T8" fmla="*/ 11 w 11"/>
                <a:gd name="T9" fmla="*/ 7 h 7"/>
                <a:gd name="T10" fmla="*/ 4 w 11"/>
                <a:gd name="T11" fmla="*/ 7 h 7"/>
                <a:gd name="T12" fmla="*/ 0 w 11"/>
                <a:gd name="T13" fmla="*/ 4 h 7"/>
                <a:gd name="T14" fmla="*/ 0 w 11"/>
                <a:gd name="T15" fmla="*/ 0 h 7"/>
                <a:gd name="T16" fmla="*/ 0 w 11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51" name="Freeform 279"/>
            <p:cNvSpPr>
              <a:spLocks/>
            </p:cNvSpPr>
            <p:nvPr userDrawn="1"/>
          </p:nvSpPr>
          <p:spPr bwMode="gray">
            <a:xfrm>
              <a:off x="1240" y="2078"/>
              <a:ext cx="12" cy="10"/>
            </a:xfrm>
            <a:custGeom>
              <a:avLst/>
              <a:gdLst>
                <a:gd name="T0" fmla="*/ 8 w 11"/>
                <a:gd name="T1" fmla="*/ 3 h 10"/>
                <a:gd name="T2" fmla="*/ 4 w 11"/>
                <a:gd name="T3" fmla="*/ 3 h 10"/>
                <a:gd name="T4" fmla="*/ 4 w 11"/>
                <a:gd name="T5" fmla="*/ 7 h 10"/>
                <a:gd name="T6" fmla="*/ 4 w 11"/>
                <a:gd name="T7" fmla="*/ 7 h 10"/>
                <a:gd name="T8" fmla="*/ 0 w 11"/>
                <a:gd name="T9" fmla="*/ 10 h 10"/>
                <a:gd name="T10" fmla="*/ 4 w 11"/>
                <a:gd name="T11" fmla="*/ 7 h 10"/>
                <a:gd name="T12" fmla="*/ 4 w 11"/>
                <a:gd name="T13" fmla="*/ 3 h 10"/>
                <a:gd name="T14" fmla="*/ 4 w 11"/>
                <a:gd name="T15" fmla="*/ 3 h 10"/>
                <a:gd name="T16" fmla="*/ 8 w 11"/>
                <a:gd name="T17" fmla="*/ 3 h 10"/>
                <a:gd name="T18" fmla="*/ 8 w 11"/>
                <a:gd name="T19" fmla="*/ 3 h 10"/>
                <a:gd name="T20" fmla="*/ 11 w 11"/>
                <a:gd name="T21" fmla="*/ 0 h 10"/>
                <a:gd name="T22" fmla="*/ 11 w 11"/>
                <a:gd name="T23" fmla="*/ 0 h 10"/>
                <a:gd name="T24" fmla="*/ 11 w 11"/>
                <a:gd name="T25" fmla="*/ 3 h 10"/>
                <a:gd name="T26" fmla="*/ 11 w 11"/>
                <a:gd name="T27" fmla="*/ 3 h 10"/>
                <a:gd name="T28" fmla="*/ 8 w 11"/>
                <a:gd name="T2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52" name="Freeform 280"/>
            <p:cNvSpPr>
              <a:spLocks/>
            </p:cNvSpPr>
            <p:nvPr userDrawn="1"/>
          </p:nvSpPr>
          <p:spPr bwMode="gray">
            <a:xfrm>
              <a:off x="1397" y="1936"/>
              <a:ext cx="1" cy="12"/>
            </a:xfrm>
            <a:custGeom>
              <a:avLst/>
              <a:gdLst>
                <a:gd name="T0" fmla="*/ 0 h 11"/>
                <a:gd name="T1" fmla="*/ 4 h 11"/>
                <a:gd name="T2" fmla="*/ 4 h 11"/>
                <a:gd name="T3" fmla="*/ 8 h 11"/>
                <a:gd name="T4" fmla="*/ 11 h 11"/>
                <a:gd name="T5" fmla="*/ 11 h 11"/>
                <a:gd name="T6" fmla="*/ 11 h 11"/>
                <a:gd name="T7" fmla="*/ 8 h 11"/>
                <a:gd name="T8" fmla="*/ 4 h 11"/>
                <a:gd name="T9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53" name="Freeform 281"/>
            <p:cNvSpPr>
              <a:spLocks/>
            </p:cNvSpPr>
            <p:nvPr userDrawn="1"/>
          </p:nvSpPr>
          <p:spPr bwMode="gray">
            <a:xfrm>
              <a:off x="1342" y="1960"/>
              <a:ext cx="55" cy="45"/>
            </a:xfrm>
            <a:custGeom>
              <a:avLst/>
              <a:gdLst>
                <a:gd name="T0" fmla="*/ 4 w 53"/>
                <a:gd name="T1" fmla="*/ 42 h 42"/>
                <a:gd name="T2" fmla="*/ 4 w 53"/>
                <a:gd name="T3" fmla="*/ 42 h 42"/>
                <a:gd name="T4" fmla="*/ 11 w 53"/>
                <a:gd name="T5" fmla="*/ 38 h 42"/>
                <a:gd name="T6" fmla="*/ 18 w 53"/>
                <a:gd name="T7" fmla="*/ 35 h 42"/>
                <a:gd name="T8" fmla="*/ 25 w 53"/>
                <a:gd name="T9" fmla="*/ 31 h 42"/>
                <a:gd name="T10" fmla="*/ 35 w 53"/>
                <a:gd name="T11" fmla="*/ 28 h 42"/>
                <a:gd name="T12" fmla="*/ 42 w 53"/>
                <a:gd name="T13" fmla="*/ 21 h 42"/>
                <a:gd name="T14" fmla="*/ 49 w 53"/>
                <a:gd name="T15" fmla="*/ 10 h 42"/>
                <a:gd name="T16" fmla="*/ 53 w 53"/>
                <a:gd name="T17" fmla="*/ 0 h 42"/>
                <a:gd name="T18" fmla="*/ 49 w 53"/>
                <a:gd name="T19" fmla="*/ 10 h 42"/>
                <a:gd name="T20" fmla="*/ 42 w 53"/>
                <a:gd name="T21" fmla="*/ 21 h 42"/>
                <a:gd name="T22" fmla="*/ 35 w 53"/>
                <a:gd name="T23" fmla="*/ 28 h 42"/>
                <a:gd name="T24" fmla="*/ 25 w 53"/>
                <a:gd name="T25" fmla="*/ 31 h 42"/>
                <a:gd name="T26" fmla="*/ 18 w 53"/>
                <a:gd name="T27" fmla="*/ 35 h 42"/>
                <a:gd name="T28" fmla="*/ 7 w 53"/>
                <a:gd name="T29" fmla="*/ 38 h 42"/>
                <a:gd name="T30" fmla="*/ 4 w 53"/>
                <a:gd name="T31" fmla="*/ 42 h 42"/>
                <a:gd name="T32" fmla="*/ 0 w 53"/>
                <a:gd name="T33" fmla="*/ 42 h 42"/>
                <a:gd name="T34" fmla="*/ 0 w 53"/>
                <a:gd name="T35" fmla="*/ 42 h 42"/>
                <a:gd name="T36" fmla="*/ 4 w 53"/>
                <a:gd name="T3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42">
                  <a:moveTo>
                    <a:pt x="4" y="42"/>
                  </a:moveTo>
                  <a:lnTo>
                    <a:pt x="4" y="42"/>
                  </a:lnTo>
                  <a:lnTo>
                    <a:pt x="11" y="38"/>
                  </a:lnTo>
                  <a:lnTo>
                    <a:pt x="18" y="35"/>
                  </a:lnTo>
                  <a:lnTo>
                    <a:pt x="25" y="31"/>
                  </a:lnTo>
                  <a:lnTo>
                    <a:pt x="35" y="28"/>
                  </a:lnTo>
                  <a:lnTo>
                    <a:pt x="42" y="21"/>
                  </a:lnTo>
                  <a:lnTo>
                    <a:pt x="49" y="10"/>
                  </a:lnTo>
                  <a:lnTo>
                    <a:pt x="53" y="0"/>
                  </a:lnTo>
                  <a:lnTo>
                    <a:pt x="49" y="10"/>
                  </a:lnTo>
                  <a:lnTo>
                    <a:pt x="42" y="21"/>
                  </a:lnTo>
                  <a:lnTo>
                    <a:pt x="35" y="28"/>
                  </a:lnTo>
                  <a:lnTo>
                    <a:pt x="25" y="31"/>
                  </a:lnTo>
                  <a:lnTo>
                    <a:pt x="18" y="35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54" name="Freeform 282"/>
            <p:cNvSpPr>
              <a:spLocks/>
            </p:cNvSpPr>
            <p:nvPr userDrawn="1"/>
          </p:nvSpPr>
          <p:spPr bwMode="gray">
            <a:xfrm>
              <a:off x="1249" y="2005"/>
              <a:ext cx="93" cy="61"/>
            </a:xfrm>
            <a:custGeom>
              <a:avLst/>
              <a:gdLst>
                <a:gd name="T0" fmla="*/ 7 w 91"/>
                <a:gd name="T1" fmla="*/ 49 h 56"/>
                <a:gd name="T2" fmla="*/ 10 w 91"/>
                <a:gd name="T3" fmla="*/ 46 h 56"/>
                <a:gd name="T4" fmla="*/ 10 w 91"/>
                <a:gd name="T5" fmla="*/ 42 h 56"/>
                <a:gd name="T6" fmla="*/ 14 w 91"/>
                <a:gd name="T7" fmla="*/ 39 h 56"/>
                <a:gd name="T8" fmla="*/ 21 w 91"/>
                <a:gd name="T9" fmla="*/ 32 h 56"/>
                <a:gd name="T10" fmla="*/ 24 w 91"/>
                <a:gd name="T11" fmla="*/ 25 h 56"/>
                <a:gd name="T12" fmla="*/ 28 w 91"/>
                <a:gd name="T13" fmla="*/ 21 h 56"/>
                <a:gd name="T14" fmla="*/ 31 w 91"/>
                <a:gd name="T15" fmla="*/ 18 h 56"/>
                <a:gd name="T16" fmla="*/ 38 w 91"/>
                <a:gd name="T17" fmla="*/ 18 h 56"/>
                <a:gd name="T18" fmla="*/ 56 w 91"/>
                <a:gd name="T19" fmla="*/ 10 h 56"/>
                <a:gd name="T20" fmla="*/ 77 w 91"/>
                <a:gd name="T21" fmla="*/ 3 h 56"/>
                <a:gd name="T22" fmla="*/ 91 w 91"/>
                <a:gd name="T23" fmla="*/ 0 h 56"/>
                <a:gd name="T24" fmla="*/ 91 w 91"/>
                <a:gd name="T25" fmla="*/ 0 h 56"/>
                <a:gd name="T26" fmla="*/ 91 w 91"/>
                <a:gd name="T27" fmla="*/ 0 h 56"/>
                <a:gd name="T28" fmla="*/ 77 w 91"/>
                <a:gd name="T29" fmla="*/ 3 h 56"/>
                <a:gd name="T30" fmla="*/ 59 w 91"/>
                <a:gd name="T31" fmla="*/ 10 h 56"/>
                <a:gd name="T32" fmla="*/ 42 w 91"/>
                <a:gd name="T33" fmla="*/ 14 h 56"/>
                <a:gd name="T34" fmla="*/ 35 w 91"/>
                <a:gd name="T35" fmla="*/ 18 h 56"/>
                <a:gd name="T36" fmla="*/ 31 w 91"/>
                <a:gd name="T37" fmla="*/ 21 h 56"/>
                <a:gd name="T38" fmla="*/ 24 w 91"/>
                <a:gd name="T39" fmla="*/ 25 h 56"/>
                <a:gd name="T40" fmla="*/ 21 w 91"/>
                <a:gd name="T41" fmla="*/ 32 h 56"/>
                <a:gd name="T42" fmla="*/ 17 w 91"/>
                <a:gd name="T43" fmla="*/ 39 h 56"/>
                <a:gd name="T44" fmla="*/ 14 w 91"/>
                <a:gd name="T45" fmla="*/ 42 h 56"/>
                <a:gd name="T46" fmla="*/ 10 w 91"/>
                <a:gd name="T47" fmla="*/ 46 h 56"/>
                <a:gd name="T48" fmla="*/ 7 w 91"/>
                <a:gd name="T49" fmla="*/ 49 h 56"/>
                <a:gd name="T50" fmla="*/ 7 w 91"/>
                <a:gd name="T51" fmla="*/ 49 h 56"/>
                <a:gd name="T52" fmla="*/ 7 w 91"/>
                <a:gd name="T53" fmla="*/ 53 h 56"/>
                <a:gd name="T54" fmla="*/ 3 w 91"/>
                <a:gd name="T55" fmla="*/ 53 h 56"/>
                <a:gd name="T56" fmla="*/ 0 w 91"/>
                <a:gd name="T57" fmla="*/ 56 h 56"/>
                <a:gd name="T58" fmla="*/ 0 w 91"/>
                <a:gd name="T59" fmla="*/ 56 h 56"/>
                <a:gd name="T60" fmla="*/ 0 w 91"/>
                <a:gd name="T61" fmla="*/ 53 h 56"/>
                <a:gd name="T62" fmla="*/ 3 w 91"/>
                <a:gd name="T63" fmla="*/ 53 h 56"/>
                <a:gd name="T64" fmla="*/ 3 w 91"/>
                <a:gd name="T65" fmla="*/ 53 h 56"/>
                <a:gd name="T66" fmla="*/ 7 w 91"/>
                <a:gd name="T67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56">
                  <a:moveTo>
                    <a:pt x="7" y="49"/>
                  </a:moveTo>
                  <a:lnTo>
                    <a:pt x="10" y="46"/>
                  </a:lnTo>
                  <a:lnTo>
                    <a:pt x="10" y="42"/>
                  </a:lnTo>
                  <a:lnTo>
                    <a:pt x="14" y="39"/>
                  </a:lnTo>
                  <a:lnTo>
                    <a:pt x="21" y="32"/>
                  </a:lnTo>
                  <a:lnTo>
                    <a:pt x="24" y="25"/>
                  </a:lnTo>
                  <a:lnTo>
                    <a:pt x="28" y="21"/>
                  </a:lnTo>
                  <a:lnTo>
                    <a:pt x="31" y="18"/>
                  </a:lnTo>
                  <a:lnTo>
                    <a:pt x="38" y="18"/>
                  </a:lnTo>
                  <a:lnTo>
                    <a:pt x="56" y="10"/>
                  </a:lnTo>
                  <a:lnTo>
                    <a:pt x="77" y="3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7" y="3"/>
                  </a:lnTo>
                  <a:lnTo>
                    <a:pt x="59" y="10"/>
                  </a:lnTo>
                  <a:lnTo>
                    <a:pt x="42" y="14"/>
                  </a:lnTo>
                  <a:lnTo>
                    <a:pt x="35" y="18"/>
                  </a:lnTo>
                  <a:lnTo>
                    <a:pt x="31" y="21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0" y="4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53"/>
                  </a:lnTo>
                  <a:lnTo>
                    <a:pt x="3" y="5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7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55" name="Freeform 283"/>
            <p:cNvSpPr>
              <a:spLocks/>
            </p:cNvSpPr>
            <p:nvPr userDrawn="1"/>
          </p:nvSpPr>
          <p:spPr bwMode="gray">
            <a:xfrm>
              <a:off x="1252" y="1759"/>
              <a:ext cx="18" cy="27"/>
            </a:xfrm>
            <a:custGeom>
              <a:avLst/>
              <a:gdLst>
                <a:gd name="T0" fmla="*/ 0 w 18"/>
                <a:gd name="T1" fmla="*/ 0 h 25"/>
                <a:gd name="T2" fmla="*/ 0 w 18"/>
                <a:gd name="T3" fmla="*/ 0 h 25"/>
                <a:gd name="T4" fmla="*/ 4 w 18"/>
                <a:gd name="T5" fmla="*/ 3 h 25"/>
                <a:gd name="T6" fmla="*/ 7 w 18"/>
                <a:gd name="T7" fmla="*/ 10 h 25"/>
                <a:gd name="T8" fmla="*/ 11 w 18"/>
                <a:gd name="T9" fmla="*/ 18 h 25"/>
                <a:gd name="T10" fmla="*/ 14 w 18"/>
                <a:gd name="T11" fmla="*/ 21 h 25"/>
                <a:gd name="T12" fmla="*/ 18 w 18"/>
                <a:gd name="T13" fmla="*/ 25 h 25"/>
                <a:gd name="T14" fmla="*/ 14 w 18"/>
                <a:gd name="T15" fmla="*/ 21 h 25"/>
                <a:gd name="T16" fmla="*/ 11 w 18"/>
                <a:gd name="T17" fmla="*/ 18 h 25"/>
                <a:gd name="T18" fmla="*/ 7 w 18"/>
                <a:gd name="T19" fmla="*/ 10 h 25"/>
                <a:gd name="T20" fmla="*/ 4 w 18"/>
                <a:gd name="T21" fmla="*/ 3 h 25"/>
                <a:gd name="T22" fmla="*/ 0 w 18"/>
                <a:gd name="T23" fmla="*/ 0 h 25"/>
                <a:gd name="T24" fmla="*/ 0 w 18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7" y="10"/>
                  </a:lnTo>
                  <a:lnTo>
                    <a:pt x="11" y="18"/>
                  </a:lnTo>
                  <a:lnTo>
                    <a:pt x="14" y="21"/>
                  </a:lnTo>
                  <a:lnTo>
                    <a:pt x="18" y="25"/>
                  </a:lnTo>
                  <a:lnTo>
                    <a:pt x="14" y="21"/>
                  </a:lnTo>
                  <a:lnTo>
                    <a:pt x="11" y="18"/>
                  </a:lnTo>
                  <a:lnTo>
                    <a:pt x="7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56" name="Freeform 284"/>
            <p:cNvSpPr>
              <a:spLocks/>
            </p:cNvSpPr>
            <p:nvPr userDrawn="1"/>
          </p:nvSpPr>
          <p:spPr bwMode="gray">
            <a:xfrm>
              <a:off x="1270" y="1500"/>
              <a:ext cx="119" cy="209"/>
            </a:xfrm>
            <a:custGeom>
              <a:avLst/>
              <a:gdLst>
                <a:gd name="T0" fmla="*/ 88 w 116"/>
                <a:gd name="T1" fmla="*/ 191 h 194"/>
                <a:gd name="T2" fmla="*/ 81 w 116"/>
                <a:gd name="T3" fmla="*/ 191 h 194"/>
                <a:gd name="T4" fmla="*/ 63 w 116"/>
                <a:gd name="T5" fmla="*/ 194 h 194"/>
                <a:gd name="T6" fmla="*/ 60 w 116"/>
                <a:gd name="T7" fmla="*/ 194 h 194"/>
                <a:gd name="T8" fmla="*/ 53 w 116"/>
                <a:gd name="T9" fmla="*/ 194 h 194"/>
                <a:gd name="T10" fmla="*/ 42 w 116"/>
                <a:gd name="T11" fmla="*/ 187 h 194"/>
                <a:gd name="T12" fmla="*/ 31 w 116"/>
                <a:gd name="T13" fmla="*/ 169 h 194"/>
                <a:gd name="T14" fmla="*/ 24 w 116"/>
                <a:gd name="T15" fmla="*/ 155 h 194"/>
                <a:gd name="T16" fmla="*/ 24 w 116"/>
                <a:gd name="T17" fmla="*/ 145 h 194"/>
                <a:gd name="T18" fmla="*/ 21 w 116"/>
                <a:gd name="T19" fmla="*/ 131 h 194"/>
                <a:gd name="T20" fmla="*/ 21 w 116"/>
                <a:gd name="T21" fmla="*/ 120 h 194"/>
                <a:gd name="T22" fmla="*/ 28 w 116"/>
                <a:gd name="T23" fmla="*/ 117 h 194"/>
                <a:gd name="T24" fmla="*/ 24 w 116"/>
                <a:gd name="T25" fmla="*/ 113 h 194"/>
                <a:gd name="T26" fmla="*/ 21 w 116"/>
                <a:gd name="T27" fmla="*/ 103 h 194"/>
                <a:gd name="T28" fmla="*/ 21 w 116"/>
                <a:gd name="T29" fmla="*/ 92 h 194"/>
                <a:gd name="T30" fmla="*/ 24 w 116"/>
                <a:gd name="T31" fmla="*/ 88 h 194"/>
                <a:gd name="T32" fmla="*/ 17 w 116"/>
                <a:gd name="T33" fmla="*/ 85 h 194"/>
                <a:gd name="T34" fmla="*/ 7 w 116"/>
                <a:gd name="T35" fmla="*/ 71 h 194"/>
                <a:gd name="T36" fmla="*/ 0 w 116"/>
                <a:gd name="T37" fmla="*/ 43 h 194"/>
                <a:gd name="T38" fmla="*/ 7 w 116"/>
                <a:gd name="T39" fmla="*/ 25 h 194"/>
                <a:gd name="T40" fmla="*/ 14 w 116"/>
                <a:gd name="T41" fmla="*/ 14 h 194"/>
                <a:gd name="T42" fmla="*/ 31 w 116"/>
                <a:gd name="T43" fmla="*/ 7 h 194"/>
                <a:gd name="T44" fmla="*/ 56 w 116"/>
                <a:gd name="T45" fmla="*/ 0 h 194"/>
                <a:gd name="T46" fmla="*/ 63 w 116"/>
                <a:gd name="T47" fmla="*/ 4 h 194"/>
                <a:gd name="T48" fmla="*/ 77 w 116"/>
                <a:gd name="T49" fmla="*/ 7 h 194"/>
                <a:gd name="T50" fmla="*/ 88 w 116"/>
                <a:gd name="T51" fmla="*/ 18 h 194"/>
                <a:gd name="T52" fmla="*/ 88 w 116"/>
                <a:gd name="T53" fmla="*/ 29 h 194"/>
                <a:gd name="T54" fmla="*/ 84 w 116"/>
                <a:gd name="T55" fmla="*/ 36 h 194"/>
                <a:gd name="T56" fmla="*/ 74 w 116"/>
                <a:gd name="T57" fmla="*/ 43 h 194"/>
                <a:gd name="T58" fmla="*/ 67 w 116"/>
                <a:gd name="T59" fmla="*/ 43 h 194"/>
                <a:gd name="T60" fmla="*/ 53 w 116"/>
                <a:gd name="T61" fmla="*/ 43 h 194"/>
                <a:gd name="T62" fmla="*/ 45 w 116"/>
                <a:gd name="T63" fmla="*/ 50 h 194"/>
                <a:gd name="T64" fmla="*/ 45 w 116"/>
                <a:gd name="T65" fmla="*/ 60 h 194"/>
                <a:gd name="T66" fmla="*/ 63 w 116"/>
                <a:gd name="T67" fmla="*/ 81 h 194"/>
                <a:gd name="T68" fmla="*/ 67 w 116"/>
                <a:gd name="T69" fmla="*/ 85 h 194"/>
                <a:gd name="T70" fmla="*/ 67 w 116"/>
                <a:gd name="T71" fmla="*/ 103 h 194"/>
                <a:gd name="T72" fmla="*/ 70 w 116"/>
                <a:gd name="T73" fmla="*/ 110 h 194"/>
                <a:gd name="T74" fmla="*/ 77 w 116"/>
                <a:gd name="T75" fmla="*/ 106 h 194"/>
                <a:gd name="T76" fmla="*/ 81 w 116"/>
                <a:gd name="T77" fmla="*/ 103 h 194"/>
                <a:gd name="T78" fmla="*/ 88 w 116"/>
                <a:gd name="T79" fmla="*/ 110 h 194"/>
                <a:gd name="T80" fmla="*/ 91 w 116"/>
                <a:gd name="T81" fmla="*/ 117 h 194"/>
                <a:gd name="T82" fmla="*/ 88 w 116"/>
                <a:gd name="T83" fmla="*/ 124 h 194"/>
                <a:gd name="T84" fmla="*/ 84 w 116"/>
                <a:gd name="T85" fmla="*/ 127 h 194"/>
                <a:gd name="T86" fmla="*/ 81 w 116"/>
                <a:gd name="T87" fmla="*/ 127 h 194"/>
                <a:gd name="T88" fmla="*/ 74 w 116"/>
                <a:gd name="T89" fmla="*/ 127 h 194"/>
                <a:gd name="T90" fmla="*/ 74 w 116"/>
                <a:gd name="T91" fmla="*/ 134 h 194"/>
                <a:gd name="T92" fmla="*/ 77 w 116"/>
                <a:gd name="T93" fmla="*/ 141 h 194"/>
                <a:gd name="T94" fmla="*/ 77 w 116"/>
                <a:gd name="T95" fmla="*/ 145 h 194"/>
                <a:gd name="T96" fmla="*/ 81 w 116"/>
                <a:gd name="T97" fmla="*/ 162 h 194"/>
                <a:gd name="T98" fmla="*/ 88 w 116"/>
                <a:gd name="T99" fmla="*/ 166 h 194"/>
                <a:gd name="T100" fmla="*/ 88 w 116"/>
                <a:gd name="T101" fmla="*/ 187 h 194"/>
                <a:gd name="T102" fmla="*/ 105 w 116"/>
                <a:gd name="T103" fmla="*/ 180 h 194"/>
                <a:gd name="T104" fmla="*/ 105 w 116"/>
                <a:gd name="T105" fmla="*/ 180 h 194"/>
                <a:gd name="T106" fmla="*/ 88 w 116"/>
                <a:gd name="T107" fmla="*/ 18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4">
                  <a:moveTo>
                    <a:pt x="88" y="187"/>
                  </a:moveTo>
                  <a:lnTo>
                    <a:pt x="88" y="191"/>
                  </a:lnTo>
                  <a:lnTo>
                    <a:pt x="84" y="191"/>
                  </a:lnTo>
                  <a:lnTo>
                    <a:pt x="81" y="191"/>
                  </a:lnTo>
                  <a:lnTo>
                    <a:pt x="74" y="194"/>
                  </a:lnTo>
                  <a:lnTo>
                    <a:pt x="63" y="19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53" y="194"/>
                  </a:lnTo>
                  <a:lnTo>
                    <a:pt x="49" y="191"/>
                  </a:lnTo>
                  <a:lnTo>
                    <a:pt x="42" y="187"/>
                  </a:lnTo>
                  <a:lnTo>
                    <a:pt x="35" y="180"/>
                  </a:lnTo>
                  <a:lnTo>
                    <a:pt x="31" y="169"/>
                  </a:lnTo>
                  <a:lnTo>
                    <a:pt x="28" y="159"/>
                  </a:lnTo>
                  <a:lnTo>
                    <a:pt x="24" y="155"/>
                  </a:lnTo>
                  <a:lnTo>
                    <a:pt x="24" y="152"/>
                  </a:lnTo>
                  <a:lnTo>
                    <a:pt x="24" y="145"/>
                  </a:lnTo>
                  <a:lnTo>
                    <a:pt x="21" y="138"/>
                  </a:lnTo>
                  <a:lnTo>
                    <a:pt x="21" y="131"/>
                  </a:lnTo>
                  <a:lnTo>
                    <a:pt x="21" y="124"/>
                  </a:lnTo>
                  <a:lnTo>
                    <a:pt x="21" y="120"/>
                  </a:lnTo>
                  <a:lnTo>
                    <a:pt x="24" y="117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4" y="113"/>
                  </a:lnTo>
                  <a:lnTo>
                    <a:pt x="21" y="106"/>
                  </a:lnTo>
                  <a:lnTo>
                    <a:pt x="21" y="103"/>
                  </a:lnTo>
                  <a:lnTo>
                    <a:pt x="21" y="95"/>
                  </a:lnTo>
                  <a:lnTo>
                    <a:pt x="21" y="92"/>
                  </a:lnTo>
                  <a:lnTo>
                    <a:pt x="28" y="88"/>
                  </a:lnTo>
                  <a:lnTo>
                    <a:pt x="24" y="88"/>
                  </a:lnTo>
                  <a:lnTo>
                    <a:pt x="21" y="85"/>
                  </a:lnTo>
                  <a:lnTo>
                    <a:pt x="17" y="85"/>
                  </a:lnTo>
                  <a:lnTo>
                    <a:pt x="10" y="78"/>
                  </a:lnTo>
                  <a:lnTo>
                    <a:pt x="7" y="71"/>
                  </a:lnTo>
                  <a:lnTo>
                    <a:pt x="7" y="60"/>
                  </a:lnTo>
                  <a:lnTo>
                    <a:pt x="0" y="4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24" y="11"/>
                  </a:lnTo>
                  <a:lnTo>
                    <a:pt x="31" y="7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70" y="4"/>
                  </a:lnTo>
                  <a:lnTo>
                    <a:pt x="77" y="7"/>
                  </a:lnTo>
                  <a:lnTo>
                    <a:pt x="84" y="11"/>
                  </a:lnTo>
                  <a:lnTo>
                    <a:pt x="88" y="18"/>
                  </a:lnTo>
                  <a:lnTo>
                    <a:pt x="88" y="25"/>
                  </a:lnTo>
                  <a:lnTo>
                    <a:pt x="88" y="29"/>
                  </a:lnTo>
                  <a:lnTo>
                    <a:pt x="88" y="32"/>
                  </a:lnTo>
                  <a:lnTo>
                    <a:pt x="84" y="36"/>
                  </a:lnTo>
                  <a:lnTo>
                    <a:pt x="81" y="39"/>
                  </a:lnTo>
                  <a:lnTo>
                    <a:pt x="74" y="43"/>
                  </a:lnTo>
                  <a:lnTo>
                    <a:pt x="70" y="43"/>
                  </a:lnTo>
                  <a:lnTo>
                    <a:pt x="67" y="43"/>
                  </a:lnTo>
                  <a:lnTo>
                    <a:pt x="60" y="43"/>
                  </a:lnTo>
                  <a:lnTo>
                    <a:pt x="53" y="43"/>
                  </a:lnTo>
                  <a:lnTo>
                    <a:pt x="49" y="50"/>
                  </a:lnTo>
                  <a:lnTo>
                    <a:pt x="45" y="50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56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7" y="85"/>
                  </a:lnTo>
                  <a:lnTo>
                    <a:pt x="67" y="88"/>
                  </a:lnTo>
                  <a:lnTo>
                    <a:pt x="67" y="103"/>
                  </a:lnTo>
                  <a:lnTo>
                    <a:pt x="70" y="106"/>
                  </a:lnTo>
                  <a:lnTo>
                    <a:pt x="70" y="110"/>
                  </a:lnTo>
                  <a:lnTo>
                    <a:pt x="74" y="110"/>
                  </a:lnTo>
                  <a:lnTo>
                    <a:pt x="77" y="106"/>
                  </a:lnTo>
                  <a:lnTo>
                    <a:pt x="77" y="103"/>
                  </a:lnTo>
                  <a:lnTo>
                    <a:pt x="81" y="103"/>
                  </a:lnTo>
                  <a:lnTo>
                    <a:pt x="84" y="106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91" y="117"/>
                  </a:lnTo>
                  <a:lnTo>
                    <a:pt x="91" y="117"/>
                  </a:lnTo>
                  <a:lnTo>
                    <a:pt x="88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1" y="124"/>
                  </a:lnTo>
                  <a:lnTo>
                    <a:pt x="81" y="127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1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7" y="141"/>
                  </a:lnTo>
                  <a:lnTo>
                    <a:pt x="77" y="145"/>
                  </a:lnTo>
                  <a:lnTo>
                    <a:pt x="77" y="145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4" y="162"/>
                  </a:lnTo>
                  <a:lnTo>
                    <a:pt x="88" y="166"/>
                  </a:lnTo>
                  <a:lnTo>
                    <a:pt x="88" y="173"/>
                  </a:lnTo>
                  <a:lnTo>
                    <a:pt x="88" y="187"/>
                  </a:lnTo>
                  <a:lnTo>
                    <a:pt x="95" y="184"/>
                  </a:lnTo>
                  <a:lnTo>
                    <a:pt x="105" y="180"/>
                  </a:lnTo>
                  <a:lnTo>
                    <a:pt x="116" y="176"/>
                  </a:lnTo>
                  <a:lnTo>
                    <a:pt x="105" y="180"/>
                  </a:lnTo>
                  <a:lnTo>
                    <a:pt x="98" y="184"/>
                  </a:lnTo>
                  <a:lnTo>
                    <a:pt x="88" y="18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57" name="Freeform 285"/>
            <p:cNvSpPr>
              <a:spLocks/>
            </p:cNvSpPr>
            <p:nvPr userDrawn="1"/>
          </p:nvSpPr>
          <p:spPr bwMode="gray">
            <a:xfrm>
              <a:off x="1466" y="1880"/>
              <a:ext cx="10" cy="8"/>
            </a:xfrm>
            <a:custGeom>
              <a:avLst/>
              <a:gdLst>
                <a:gd name="T0" fmla="*/ 0 w 10"/>
                <a:gd name="T1" fmla="*/ 7 h 7"/>
                <a:gd name="T2" fmla="*/ 3 w 10"/>
                <a:gd name="T3" fmla="*/ 3 h 7"/>
                <a:gd name="T4" fmla="*/ 10 w 10"/>
                <a:gd name="T5" fmla="*/ 0 h 7"/>
                <a:gd name="T6" fmla="*/ 7 w 10"/>
                <a:gd name="T7" fmla="*/ 0 h 7"/>
                <a:gd name="T8" fmla="*/ 0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3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58" name="Freeform 286"/>
            <p:cNvSpPr>
              <a:spLocks/>
            </p:cNvSpPr>
            <p:nvPr userDrawn="1"/>
          </p:nvSpPr>
          <p:spPr bwMode="gray">
            <a:xfrm>
              <a:off x="1552" y="1911"/>
              <a:ext cx="8" cy="7"/>
            </a:xfrm>
            <a:custGeom>
              <a:avLst/>
              <a:gdLst>
                <a:gd name="T0" fmla="*/ 0 w 8"/>
                <a:gd name="T1" fmla="*/ 7 h 7"/>
                <a:gd name="T2" fmla="*/ 8 w 8"/>
                <a:gd name="T3" fmla="*/ 0 h 7"/>
                <a:gd name="T4" fmla="*/ 8 w 8"/>
                <a:gd name="T5" fmla="*/ 0 h 7"/>
                <a:gd name="T6" fmla="*/ 0 w 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59" name="Freeform 287"/>
            <p:cNvSpPr>
              <a:spLocks/>
            </p:cNvSpPr>
            <p:nvPr userDrawn="1"/>
          </p:nvSpPr>
          <p:spPr bwMode="gray">
            <a:xfrm>
              <a:off x="1582" y="1838"/>
              <a:ext cx="21" cy="68"/>
            </a:xfrm>
            <a:custGeom>
              <a:avLst/>
              <a:gdLst>
                <a:gd name="T0" fmla="*/ 3 w 21"/>
                <a:gd name="T1" fmla="*/ 35 h 63"/>
                <a:gd name="T2" fmla="*/ 14 w 21"/>
                <a:gd name="T3" fmla="*/ 42 h 63"/>
                <a:gd name="T4" fmla="*/ 7 w 21"/>
                <a:gd name="T5" fmla="*/ 63 h 63"/>
                <a:gd name="T6" fmla="*/ 7 w 21"/>
                <a:gd name="T7" fmla="*/ 63 h 63"/>
                <a:gd name="T8" fmla="*/ 10 w 21"/>
                <a:gd name="T9" fmla="*/ 42 h 63"/>
                <a:gd name="T10" fmla="*/ 3 w 21"/>
                <a:gd name="T11" fmla="*/ 39 h 63"/>
                <a:gd name="T12" fmla="*/ 3 w 21"/>
                <a:gd name="T13" fmla="*/ 35 h 63"/>
                <a:gd name="T14" fmla="*/ 0 w 21"/>
                <a:gd name="T15" fmla="*/ 32 h 63"/>
                <a:gd name="T16" fmla="*/ 3 w 21"/>
                <a:gd name="T17" fmla="*/ 25 h 63"/>
                <a:gd name="T18" fmla="*/ 3 w 21"/>
                <a:gd name="T19" fmla="*/ 18 h 63"/>
                <a:gd name="T20" fmla="*/ 10 w 21"/>
                <a:gd name="T21" fmla="*/ 7 h 63"/>
                <a:gd name="T22" fmla="*/ 21 w 21"/>
                <a:gd name="T23" fmla="*/ 0 h 63"/>
                <a:gd name="T24" fmla="*/ 10 w 21"/>
                <a:gd name="T25" fmla="*/ 7 h 63"/>
                <a:gd name="T26" fmla="*/ 3 w 21"/>
                <a:gd name="T27" fmla="*/ 18 h 63"/>
                <a:gd name="T28" fmla="*/ 3 w 21"/>
                <a:gd name="T29" fmla="*/ 25 h 63"/>
                <a:gd name="T30" fmla="*/ 3 w 21"/>
                <a:gd name="T31" fmla="*/ 32 h 63"/>
                <a:gd name="T32" fmla="*/ 3 w 21"/>
                <a:gd name="T33" fmla="*/ 35 h 63"/>
                <a:gd name="T34" fmla="*/ 3 w 21"/>
                <a:gd name="T3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63">
                  <a:moveTo>
                    <a:pt x="3" y="35"/>
                  </a:moveTo>
                  <a:lnTo>
                    <a:pt x="14" y="42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10" y="42"/>
                  </a:lnTo>
                  <a:lnTo>
                    <a:pt x="3" y="39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10" y="7"/>
                  </a:lnTo>
                  <a:lnTo>
                    <a:pt x="21" y="0"/>
                  </a:lnTo>
                  <a:lnTo>
                    <a:pt x="10" y="7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60" name="Freeform 288"/>
            <p:cNvSpPr>
              <a:spLocks/>
            </p:cNvSpPr>
            <p:nvPr userDrawn="1"/>
          </p:nvSpPr>
          <p:spPr bwMode="gray">
            <a:xfrm>
              <a:off x="1625" y="1801"/>
              <a:ext cx="14" cy="22"/>
            </a:xfrm>
            <a:custGeom>
              <a:avLst/>
              <a:gdLst>
                <a:gd name="T0" fmla="*/ 0 w 14"/>
                <a:gd name="T1" fmla="*/ 21 h 21"/>
                <a:gd name="T2" fmla="*/ 3 w 14"/>
                <a:gd name="T3" fmla="*/ 17 h 21"/>
                <a:gd name="T4" fmla="*/ 7 w 14"/>
                <a:gd name="T5" fmla="*/ 14 h 21"/>
                <a:gd name="T6" fmla="*/ 10 w 14"/>
                <a:gd name="T7" fmla="*/ 7 h 21"/>
                <a:gd name="T8" fmla="*/ 14 w 14"/>
                <a:gd name="T9" fmla="*/ 3 h 21"/>
                <a:gd name="T10" fmla="*/ 14 w 14"/>
                <a:gd name="T11" fmla="*/ 0 h 21"/>
                <a:gd name="T12" fmla="*/ 14 w 14"/>
                <a:gd name="T13" fmla="*/ 7 h 21"/>
                <a:gd name="T14" fmla="*/ 10 w 14"/>
                <a:gd name="T15" fmla="*/ 10 h 21"/>
                <a:gd name="T16" fmla="*/ 3 w 14"/>
                <a:gd name="T17" fmla="*/ 17 h 21"/>
                <a:gd name="T18" fmla="*/ 0 w 14"/>
                <a:gd name="T19" fmla="*/ 21 h 21"/>
                <a:gd name="T20" fmla="*/ 0 w 14"/>
                <a:gd name="T21" fmla="*/ 21 h 21"/>
                <a:gd name="T22" fmla="*/ 0 w 14"/>
                <a:gd name="T23" fmla="*/ 21 h 21"/>
                <a:gd name="T24" fmla="*/ 0 w 14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1">
                  <a:moveTo>
                    <a:pt x="0" y="21"/>
                  </a:moveTo>
                  <a:lnTo>
                    <a:pt x="3" y="17"/>
                  </a:lnTo>
                  <a:lnTo>
                    <a:pt x="7" y="14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61" name="Freeform 289"/>
            <p:cNvSpPr>
              <a:spLocks/>
            </p:cNvSpPr>
            <p:nvPr userDrawn="1"/>
          </p:nvSpPr>
          <p:spPr bwMode="gray">
            <a:xfrm>
              <a:off x="1647" y="1786"/>
              <a:ext cx="4" cy="1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4 h 14"/>
                <a:gd name="T4" fmla="*/ 0 w 4"/>
                <a:gd name="T5" fmla="*/ 10 h 14"/>
                <a:gd name="T6" fmla="*/ 0 w 4"/>
                <a:gd name="T7" fmla="*/ 7 h 14"/>
                <a:gd name="T8" fmla="*/ 0 w 4"/>
                <a:gd name="T9" fmla="*/ 3 h 14"/>
                <a:gd name="T10" fmla="*/ 4 w 4"/>
                <a:gd name="T11" fmla="*/ 0 h 14"/>
                <a:gd name="T12" fmla="*/ 4 w 4"/>
                <a:gd name="T13" fmla="*/ 0 h 14"/>
                <a:gd name="T14" fmla="*/ 4 w 4"/>
                <a:gd name="T15" fmla="*/ 0 h 14"/>
                <a:gd name="T16" fmla="*/ 0 w 4"/>
                <a:gd name="T17" fmla="*/ 3 h 14"/>
                <a:gd name="T18" fmla="*/ 0 w 4"/>
                <a:gd name="T19" fmla="*/ 7 h 14"/>
                <a:gd name="T20" fmla="*/ 0 w 4"/>
                <a:gd name="T21" fmla="*/ 14 h 14"/>
                <a:gd name="T22" fmla="*/ 0 w 4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62" name="Freeform 290"/>
            <p:cNvSpPr>
              <a:spLocks/>
            </p:cNvSpPr>
            <p:nvPr userDrawn="1"/>
          </p:nvSpPr>
          <p:spPr bwMode="gray">
            <a:xfrm>
              <a:off x="1658" y="1762"/>
              <a:ext cx="22" cy="19"/>
            </a:xfrm>
            <a:custGeom>
              <a:avLst/>
              <a:gdLst>
                <a:gd name="T0" fmla="*/ 17 w 21"/>
                <a:gd name="T1" fmla="*/ 18 h 18"/>
                <a:gd name="T2" fmla="*/ 17 w 21"/>
                <a:gd name="T3" fmla="*/ 15 h 18"/>
                <a:gd name="T4" fmla="*/ 14 w 21"/>
                <a:gd name="T5" fmla="*/ 15 h 18"/>
                <a:gd name="T6" fmla="*/ 10 w 21"/>
                <a:gd name="T7" fmla="*/ 11 h 18"/>
                <a:gd name="T8" fmla="*/ 10 w 21"/>
                <a:gd name="T9" fmla="*/ 11 h 18"/>
                <a:gd name="T10" fmla="*/ 7 w 21"/>
                <a:gd name="T11" fmla="*/ 11 h 18"/>
                <a:gd name="T12" fmla="*/ 3 w 21"/>
                <a:gd name="T13" fmla="*/ 11 h 18"/>
                <a:gd name="T14" fmla="*/ 0 w 21"/>
                <a:gd name="T15" fmla="*/ 7 h 18"/>
                <a:gd name="T16" fmla="*/ 0 w 21"/>
                <a:gd name="T17" fmla="*/ 4 h 18"/>
                <a:gd name="T18" fmla="*/ 0 w 21"/>
                <a:gd name="T19" fmla="*/ 4 h 18"/>
                <a:gd name="T20" fmla="*/ 3 w 21"/>
                <a:gd name="T21" fmla="*/ 0 h 18"/>
                <a:gd name="T22" fmla="*/ 0 w 21"/>
                <a:gd name="T23" fmla="*/ 4 h 18"/>
                <a:gd name="T24" fmla="*/ 0 w 21"/>
                <a:gd name="T25" fmla="*/ 4 h 18"/>
                <a:gd name="T26" fmla="*/ 0 w 21"/>
                <a:gd name="T27" fmla="*/ 7 h 18"/>
                <a:gd name="T28" fmla="*/ 3 w 21"/>
                <a:gd name="T29" fmla="*/ 7 h 18"/>
                <a:gd name="T30" fmla="*/ 7 w 21"/>
                <a:gd name="T31" fmla="*/ 7 h 18"/>
                <a:gd name="T32" fmla="*/ 10 w 21"/>
                <a:gd name="T33" fmla="*/ 11 h 18"/>
                <a:gd name="T34" fmla="*/ 10 w 21"/>
                <a:gd name="T35" fmla="*/ 11 h 18"/>
                <a:gd name="T36" fmla="*/ 17 w 21"/>
                <a:gd name="T37" fmla="*/ 11 h 18"/>
                <a:gd name="T38" fmla="*/ 17 w 21"/>
                <a:gd name="T39" fmla="*/ 15 h 18"/>
                <a:gd name="T40" fmla="*/ 21 w 21"/>
                <a:gd name="T41" fmla="*/ 18 h 18"/>
                <a:gd name="T42" fmla="*/ 17 w 21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18">
                  <a:moveTo>
                    <a:pt x="17" y="18"/>
                  </a:moveTo>
                  <a:lnTo>
                    <a:pt x="17" y="15"/>
                  </a:lnTo>
                  <a:lnTo>
                    <a:pt x="14" y="15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7" y="11"/>
                  </a:lnTo>
                  <a:lnTo>
                    <a:pt x="17" y="15"/>
                  </a:lnTo>
                  <a:lnTo>
                    <a:pt x="21" y="18"/>
                  </a:lnTo>
                  <a:lnTo>
                    <a:pt x="17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63" name="Freeform 291"/>
            <p:cNvSpPr>
              <a:spLocks/>
            </p:cNvSpPr>
            <p:nvPr userDrawn="1"/>
          </p:nvSpPr>
          <p:spPr bwMode="gray">
            <a:xfrm>
              <a:off x="1690" y="1747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7 h 7"/>
                <a:gd name="T4" fmla="*/ 4 w 4"/>
                <a:gd name="T5" fmla="*/ 4 h 7"/>
                <a:gd name="T6" fmla="*/ 4 w 4"/>
                <a:gd name="T7" fmla="*/ 0 h 7"/>
                <a:gd name="T8" fmla="*/ 4 w 4"/>
                <a:gd name="T9" fmla="*/ 4 h 7"/>
                <a:gd name="T10" fmla="*/ 4 w 4"/>
                <a:gd name="T11" fmla="*/ 7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64" name="Freeform 292"/>
            <p:cNvSpPr>
              <a:spLocks/>
            </p:cNvSpPr>
            <p:nvPr userDrawn="1"/>
          </p:nvSpPr>
          <p:spPr bwMode="gray">
            <a:xfrm>
              <a:off x="1817" y="1869"/>
              <a:ext cx="3" cy="19"/>
            </a:xfrm>
            <a:custGeom>
              <a:avLst/>
              <a:gdLst>
                <a:gd name="T0" fmla="*/ 0 w 3"/>
                <a:gd name="T1" fmla="*/ 18 h 18"/>
                <a:gd name="T2" fmla="*/ 0 w 3"/>
                <a:gd name="T3" fmla="*/ 18 h 18"/>
                <a:gd name="T4" fmla="*/ 3 w 3"/>
                <a:gd name="T5" fmla="*/ 0 h 18"/>
                <a:gd name="T6" fmla="*/ 3 w 3"/>
                <a:gd name="T7" fmla="*/ 0 h 18"/>
                <a:gd name="T8" fmla="*/ 3 w 3"/>
                <a:gd name="T9" fmla="*/ 0 h 18"/>
                <a:gd name="T10" fmla="*/ 3 w 3"/>
                <a:gd name="T11" fmla="*/ 0 h 18"/>
                <a:gd name="T12" fmla="*/ 3 w 3"/>
                <a:gd name="T13" fmla="*/ 4 h 18"/>
                <a:gd name="T14" fmla="*/ 3 w 3"/>
                <a:gd name="T15" fmla="*/ 7 h 18"/>
                <a:gd name="T16" fmla="*/ 3 w 3"/>
                <a:gd name="T17" fmla="*/ 14 h 18"/>
                <a:gd name="T18" fmla="*/ 0 w 3"/>
                <a:gd name="T19" fmla="*/ 18 h 18"/>
                <a:gd name="T20" fmla="*/ 0 w 3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8">
                  <a:moveTo>
                    <a:pt x="0" y="18"/>
                  </a:moveTo>
                  <a:lnTo>
                    <a:pt x="0" y="18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65" name="Freeform 293"/>
            <p:cNvSpPr>
              <a:spLocks/>
            </p:cNvSpPr>
            <p:nvPr userDrawn="1"/>
          </p:nvSpPr>
          <p:spPr bwMode="gray">
            <a:xfrm>
              <a:off x="1886" y="1948"/>
              <a:ext cx="8" cy="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0 h 4"/>
                <a:gd name="T4" fmla="*/ 0 w 7"/>
                <a:gd name="T5" fmla="*/ 0 h 4"/>
                <a:gd name="T6" fmla="*/ 0 w 7"/>
                <a:gd name="T7" fmla="*/ 0 h 4"/>
                <a:gd name="T8" fmla="*/ 3 w 7"/>
                <a:gd name="T9" fmla="*/ 0 h 4"/>
                <a:gd name="T10" fmla="*/ 3 w 7"/>
                <a:gd name="T11" fmla="*/ 0 h 4"/>
                <a:gd name="T12" fmla="*/ 7 w 7"/>
                <a:gd name="T13" fmla="*/ 0 h 4"/>
                <a:gd name="T14" fmla="*/ 7 w 7"/>
                <a:gd name="T15" fmla="*/ 0 h 4"/>
                <a:gd name="T16" fmla="*/ 7 w 7"/>
                <a:gd name="T17" fmla="*/ 4 h 4"/>
                <a:gd name="T18" fmla="*/ 3 w 7"/>
                <a:gd name="T19" fmla="*/ 0 h 4"/>
                <a:gd name="T20" fmla="*/ 3 w 7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66" name="Freeform 294"/>
            <p:cNvSpPr>
              <a:spLocks/>
            </p:cNvSpPr>
            <p:nvPr userDrawn="1"/>
          </p:nvSpPr>
          <p:spPr bwMode="gray">
            <a:xfrm>
              <a:off x="1894" y="1929"/>
              <a:ext cx="14" cy="7"/>
            </a:xfrm>
            <a:custGeom>
              <a:avLst/>
              <a:gdLst>
                <a:gd name="T0" fmla="*/ 7 w 14"/>
                <a:gd name="T1" fmla="*/ 7 h 7"/>
                <a:gd name="T2" fmla="*/ 7 w 14"/>
                <a:gd name="T3" fmla="*/ 7 h 7"/>
                <a:gd name="T4" fmla="*/ 3 w 14"/>
                <a:gd name="T5" fmla="*/ 4 h 7"/>
                <a:gd name="T6" fmla="*/ 0 w 14"/>
                <a:gd name="T7" fmla="*/ 0 h 7"/>
                <a:gd name="T8" fmla="*/ 0 w 14"/>
                <a:gd name="T9" fmla="*/ 0 h 7"/>
                <a:gd name="T10" fmla="*/ 0 w 14"/>
                <a:gd name="T11" fmla="*/ 0 h 7"/>
                <a:gd name="T12" fmla="*/ 0 w 14"/>
                <a:gd name="T13" fmla="*/ 0 h 7"/>
                <a:gd name="T14" fmla="*/ 0 w 14"/>
                <a:gd name="T15" fmla="*/ 0 h 7"/>
                <a:gd name="T16" fmla="*/ 3 w 14"/>
                <a:gd name="T17" fmla="*/ 4 h 7"/>
                <a:gd name="T18" fmla="*/ 7 w 14"/>
                <a:gd name="T19" fmla="*/ 7 h 7"/>
                <a:gd name="T20" fmla="*/ 10 w 14"/>
                <a:gd name="T21" fmla="*/ 4 h 7"/>
                <a:gd name="T22" fmla="*/ 14 w 14"/>
                <a:gd name="T23" fmla="*/ 4 h 7"/>
                <a:gd name="T24" fmla="*/ 14 w 14"/>
                <a:gd name="T25" fmla="*/ 4 h 7"/>
                <a:gd name="T26" fmla="*/ 14 w 14"/>
                <a:gd name="T27" fmla="*/ 4 h 7"/>
                <a:gd name="T28" fmla="*/ 7 w 14"/>
                <a:gd name="T2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7">
                  <a:moveTo>
                    <a:pt x="7" y="7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67" name="Freeform 295"/>
            <p:cNvSpPr>
              <a:spLocks/>
            </p:cNvSpPr>
            <p:nvPr userDrawn="1"/>
          </p:nvSpPr>
          <p:spPr bwMode="gray">
            <a:xfrm>
              <a:off x="1918" y="1903"/>
              <a:ext cx="4" cy="8"/>
            </a:xfrm>
            <a:custGeom>
              <a:avLst/>
              <a:gdLst>
                <a:gd name="T0" fmla="*/ 0 w 4"/>
                <a:gd name="T1" fmla="*/ 7 h 7"/>
                <a:gd name="T2" fmla="*/ 4 w 4"/>
                <a:gd name="T3" fmla="*/ 3 h 7"/>
                <a:gd name="T4" fmla="*/ 4 w 4"/>
                <a:gd name="T5" fmla="*/ 0 h 7"/>
                <a:gd name="T6" fmla="*/ 4 w 4"/>
                <a:gd name="T7" fmla="*/ 3 h 7"/>
                <a:gd name="T8" fmla="*/ 4 w 4"/>
                <a:gd name="T9" fmla="*/ 3 h 7"/>
                <a:gd name="T10" fmla="*/ 4 w 4"/>
                <a:gd name="T11" fmla="*/ 3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68" name="Freeform 296"/>
            <p:cNvSpPr>
              <a:spLocks/>
            </p:cNvSpPr>
            <p:nvPr userDrawn="1"/>
          </p:nvSpPr>
          <p:spPr bwMode="gray">
            <a:xfrm>
              <a:off x="1930" y="1895"/>
              <a:ext cx="10" cy="4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3 h 3"/>
                <a:gd name="T4" fmla="*/ 3 w 10"/>
                <a:gd name="T5" fmla="*/ 0 h 3"/>
                <a:gd name="T6" fmla="*/ 10 w 10"/>
                <a:gd name="T7" fmla="*/ 0 h 3"/>
                <a:gd name="T8" fmla="*/ 10 w 10"/>
                <a:gd name="T9" fmla="*/ 0 h 3"/>
                <a:gd name="T10" fmla="*/ 0 w 10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69" name="Freeform 297"/>
            <p:cNvSpPr>
              <a:spLocks/>
            </p:cNvSpPr>
            <p:nvPr userDrawn="1"/>
          </p:nvSpPr>
          <p:spPr bwMode="gray">
            <a:xfrm>
              <a:off x="2042" y="2070"/>
              <a:ext cx="11" cy="3"/>
            </a:xfrm>
            <a:custGeom>
              <a:avLst/>
              <a:gdLst>
                <a:gd name="T0" fmla="*/ 0 w 11"/>
                <a:gd name="T1" fmla="*/ 0 h 3"/>
                <a:gd name="T2" fmla="*/ 0 w 11"/>
                <a:gd name="T3" fmla="*/ 0 h 3"/>
                <a:gd name="T4" fmla="*/ 4 w 11"/>
                <a:gd name="T5" fmla="*/ 0 h 3"/>
                <a:gd name="T6" fmla="*/ 11 w 11"/>
                <a:gd name="T7" fmla="*/ 3 h 3"/>
                <a:gd name="T8" fmla="*/ 4 w 11"/>
                <a:gd name="T9" fmla="*/ 0 h 3"/>
                <a:gd name="T10" fmla="*/ 0 w 1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70" name="Freeform 298"/>
            <p:cNvSpPr>
              <a:spLocks/>
            </p:cNvSpPr>
            <p:nvPr userDrawn="1"/>
          </p:nvSpPr>
          <p:spPr bwMode="gray">
            <a:xfrm>
              <a:off x="2063" y="2078"/>
              <a:ext cx="12" cy="3"/>
            </a:xfrm>
            <a:custGeom>
              <a:avLst/>
              <a:gdLst>
                <a:gd name="T0" fmla="*/ 0 w 11"/>
                <a:gd name="T1" fmla="*/ 3 h 3"/>
                <a:gd name="T2" fmla="*/ 0 w 11"/>
                <a:gd name="T3" fmla="*/ 3 h 3"/>
                <a:gd name="T4" fmla="*/ 7 w 11"/>
                <a:gd name="T5" fmla="*/ 0 h 3"/>
                <a:gd name="T6" fmla="*/ 11 w 11"/>
                <a:gd name="T7" fmla="*/ 0 h 3"/>
                <a:gd name="T8" fmla="*/ 7 w 11"/>
                <a:gd name="T9" fmla="*/ 0 h 3"/>
                <a:gd name="T10" fmla="*/ 0 w 11"/>
                <a:gd name="T11" fmla="*/ 3 h 3"/>
                <a:gd name="T12" fmla="*/ 0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71" name="Freeform 299"/>
            <p:cNvSpPr>
              <a:spLocks/>
            </p:cNvSpPr>
            <p:nvPr userDrawn="1"/>
          </p:nvSpPr>
          <p:spPr bwMode="gray">
            <a:xfrm>
              <a:off x="2085" y="2093"/>
              <a:ext cx="4" cy="1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0 h 14"/>
                <a:gd name="T4" fmla="*/ 0 w 4"/>
                <a:gd name="T5" fmla="*/ 7 h 14"/>
                <a:gd name="T6" fmla="*/ 4 w 4"/>
                <a:gd name="T7" fmla="*/ 0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72" name="Freeform 300"/>
            <p:cNvSpPr>
              <a:spLocks/>
            </p:cNvSpPr>
            <p:nvPr userDrawn="1"/>
          </p:nvSpPr>
          <p:spPr bwMode="gray">
            <a:xfrm>
              <a:off x="2075" y="2040"/>
              <a:ext cx="7" cy="30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21 h 28"/>
                <a:gd name="T4" fmla="*/ 7 w 7"/>
                <a:gd name="T5" fmla="*/ 14 h 28"/>
                <a:gd name="T6" fmla="*/ 3 w 7"/>
                <a:gd name="T7" fmla="*/ 7 h 28"/>
                <a:gd name="T8" fmla="*/ 0 w 7"/>
                <a:gd name="T9" fmla="*/ 0 h 28"/>
                <a:gd name="T10" fmla="*/ 3 w 7"/>
                <a:gd name="T11" fmla="*/ 7 h 28"/>
                <a:gd name="T12" fmla="*/ 7 w 7"/>
                <a:gd name="T13" fmla="*/ 14 h 28"/>
                <a:gd name="T14" fmla="*/ 7 w 7"/>
                <a:gd name="T15" fmla="*/ 21 h 28"/>
                <a:gd name="T16" fmla="*/ 7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73" name="Freeform 301"/>
            <p:cNvSpPr>
              <a:spLocks/>
            </p:cNvSpPr>
            <p:nvPr userDrawn="1"/>
          </p:nvSpPr>
          <p:spPr bwMode="gray">
            <a:xfrm>
              <a:off x="2027" y="1500"/>
              <a:ext cx="265" cy="114"/>
            </a:xfrm>
            <a:custGeom>
              <a:avLst/>
              <a:gdLst>
                <a:gd name="T0" fmla="*/ 229 w 257"/>
                <a:gd name="T1" fmla="*/ 14 h 106"/>
                <a:gd name="T2" fmla="*/ 215 w 257"/>
                <a:gd name="T3" fmla="*/ 18 h 106"/>
                <a:gd name="T4" fmla="*/ 204 w 257"/>
                <a:gd name="T5" fmla="*/ 21 h 106"/>
                <a:gd name="T6" fmla="*/ 194 w 257"/>
                <a:gd name="T7" fmla="*/ 29 h 106"/>
                <a:gd name="T8" fmla="*/ 194 w 257"/>
                <a:gd name="T9" fmla="*/ 29 h 106"/>
                <a:gd name="T10" fmla="*/ 194 w 257"/>
                <a:gd name="T11" fmla="*/ 32 h 106"/>
                <a:gd name="T12" fmla="*/ 194 w 257"/>
                <a:gd name="T13" fmla="*/ 39 h 106"/>
                <a:gd name="T14" fmla="*/ 190 w 257"/>
                <a:gd name="T15" fmla="*/ 46 h 106"/>
                <a:gd name="T16" fmla="*/ 187 w 257"/>
                <a:gd name="T17" fmla="*/ 53 h 106"/>
                <a:gd name="T18" fmla="*/ 180 w 257"/>
                <a:gd name="T19" fmla="*/ 57 h 106"/>
                <a:gd name="T20" fmla="*/ 169 w 257"/>
                <a:gd name="T21" fmla="*/ 60 h 106"/>
                <a:gd name="T22" fmla="*/ 151 w 257"/>
                <a:gd name="T23" fmla="*/ 67 h 106"/>
                <a:gd name="T24" fmla="*/ 123 w 257"/>
                <a:gd name="T25" fmla="*/ 71 h 106"/>
                <a:gd name="T26" fmla="*/ 99 w 257"/>
                <a:gd name="T27" fmla="*/ 78 h 106"/>
                <a:gd name="T28" fmla="*/ 77 w 257"/>
                <a:gd name="T29" fmla="*/ 81 h 106"/>
                <a:gd name="T30" fmla="*/ 67 w 257"/>
                <a:gd name="T31" fmla="*/ 85 h 106"/>
                <a:gd name="T32" fmla="*/ 63 w 257"/>
                <a:gd name="T33" fmla="*/ 88 h 106"/>
                <a:gd name="T34" fmla="*/ 56 w 257"/>
                <a:gd name="T35" fmla="*/ 92 h 106"/>
                <a:gd name="T36" fmla="*/ 46 w 257"/>
                <a:gd name="T37" fmla="*/ 99 h 106"/>
                <a:gd name="T38" fmla="*/ 35 w 257"/>
                <a:gd name="T39" fmla="*/ 103 h 106"/>
                <a:gd name="T40" fmla="*/ 25 w 257"/>
                <a:gd name="T41" fmla="*/ 106 h 106"/>
                <a:gd name="T42" fmla="*/ 11 w 257"/>
                <a:gd name="T43" fmla="*/ 106 h 106"/>
                <a:gd name="T44" fmla="*/ 3 w 257"/>
                <a:gd name="T45" fmla="*/ 106 h 106"/>
                <a:gd name="T46" fmla="*/ 0 w 257"/>
                <a:gd name="T47" fmla="*/ 103 h 106"/>
                <a:gd name="T48" fmla="*/ 3 w 257"/>
                <a:gd name="T49" fmla="*/ 106 h 106"/>
                <a:gd name="T50" fmla="*/ 11 w 257"/>
                <a:gd name="T51" fmla="*/ 106 h 106"/>
                <a:gd name="T52" fmla="*/ 25 w 257"/>
                <a:gd name="T53" fmla="*/ 106 h 106"/>
                <a:gd name="T54" fmla="*/ 35 w 257"/>
                <a:gd name="T55" fmla="*/ 103 h 106"/>
                <a:gd name="T56" fmla="*/ 46 w 257"/>
                <a:gd name="T57" fmla="*/ 95 h 106"/>
                <a:gd name="T58" fmla="*/ 53 w 257"/>
                <a:gd name="T59" fmla="*/ 92 h 106"/>
                <a:gd name="T60" fmla="*/ 60 w 257"/>
                <a:gd name="T61" fmla="*/ 88 h 106"/>
                <a:gd name="T62" fmla="*/ 67 w 257"/>
                <a:gd name="T63" fmla="*/ 85 h 106"/>
                <a:gd name="T64" fmla="*/ 81 w 257"/>
                <a:gd name="T65" fmla="*/ 81 h 106"/>
                <a:gd name="T66" fmla="*/ 109 w 257"/>
                <a:gd name="T67" fmla="*/ 74 h 106"/>
                <a:gd name="T68" fmla="*/ 144 w 257"/>
                <a:gd name="T69" fmla="*/ 67 h 106"/>
                <a:gd name="T70" fmla="*/ 169 w 257"/>
                <a:gd name="T71" fmla="*/ 60 h 106"/>
                <a:gd name="T72" fmla="*/ 180 w 257"/>
                <a:gd name="T73" fmla="*/ 57 h 106"/>
                <a:gd name="T74" fmla="*/ 187 w 257"/>
                <a:gd name="T75" fmla="*/ 53 h 106"/>
                <a:gd name="T76" fmla="*/ 190 w 257"/>
                <a:gd name="T77" fmla="*/ 46 h 106"/>
                <a:gd name="T78" fmla="*/ 194 w 257"/>
                <a:gd name="T79" fmla="*/ 39 h 106"/>
                <a:gd name="T80" fmla="*/ 194 w 257"/>
                <a:gd name="T81" fmla="*/ 32 h 106"/>
                <a:gd name="T82" fmla="*/ 194 w 257"/>
                <a:gd name="T83" fmla="*/ 29 h 106"/>
                <a:gd name="T84" fmla="*/ 194 w 257"/>
                <a:gd name="T85" fmla="*/ 29 h 106"/>
                <a:gd name="T86" fmla="*/ 204 w 257"/>
                <a:gd name="T87" fmla="*/ 21 h 106"/>
                <a:gd name="T88" fmla="*/ 215 w 257"/>
                <a:gd name="T89" fmla="*/ 18 h 106"/>
                <a:gd name="T90" fmla="*/ 225 w 257"/>
                <a:gd name="T91" fmla="*/ 14 h 106"/>
                <a:gd name="T92" fmla="*/ 236 w 257"/>
                <a:gd name="T93" fmla="*/ 14 h 106"/>
                <a:gd name="T94" fmla="*/ 243 w 257"/>
                <a:gd name="T95" fmla="*/ 11 h 106"/>
                <a:gd name="T96" fmla="*/ 250 w 257"/>
                <a:gd name="T97" fmla="*/ 7 h 106"/>
                <a:gd name="T98" fmla="*/ 257 w 257"/>
                <a:gd name="T99" fmla="*/ 4 h 106"/>
                <a:gd name="T100" fmla="*/ 257 w 257"/>
                <a:gd name="T101" fmla="*/ 0 h 106"/>
                <a:gd name="T102" fmla="*/ 257 w 257"/>
                <a:gd name="T103" fmla="*/ 0 h 106"/>
                <a:gd name="T104" fmla="*/ 254 w 257"/>
                <a:gd name="T105" fmla="*/ 7 h 106"/>
                <a:gd name="T106" fmla="*/ 247 w 257"/>
                <a:gd name="T107" fmla="*/ 11 h 106"/>
                <a:gd name="T108" fmla="*/ 236 w 257"/>
                <a:gd name="T109" fmla="*/ 14 h 106"/>
                <a:gd name="T110" fmla="*/ 229 w 257"/>
                <a:gd name="T11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7" h="106">
                  <a:moveTo>
                    <a:pt x="229" y="14"/>
                  </a:moveTo>
                  <a:lnTo>
                    <a:pt x="215" y="18"/>
                  </a:lnTo>
                  <a:lnTo>
                    <a:pt x="204" y="21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32"/>
                  </a:lnTo>
                  <a:lnTo>
                    <a:pt x="194" y="39"/>
                  </a:lnTo>
                  <a:lnTo>
                    <a:pt x="190" y="46"/>
                  </a:lnTo>
                  <a:lnTo>
                    <a:pt x="187" y="53"/>
                  </a:lnTo>
                  <a:lnTo>
                    <a:pt x="180" y="57"/>
                  </a:lnTo>
                  <a:lnTo>
                    <a:pt x="169" y="60"/>
                  </a:lnTo>
                  <a:lnTo>
                    <a:pt x="151" y="67"/>
                  </a:lnTo>
                  <a:lnTo>
                    <a:pt x="123" y="71"/>
                  </a:lnTo>
                  <a:lnTo>
                    <a:pt x="99" y="78"/>
                  </a:lnTo>
                  <a:lnTo>
                    <a:pt x="77" y="81"/>
                  </a:lnTo>
                  <a:lnTo>
                    <a:pt x="67" y="85"/>
                  </a:lnTo>
                  <a:lnTo>
                    <a:pt x="63" y="88"/>
                  </a:lnTo>
                  <a:lnTo>
                    <a:pt x="56" y="92"/>
                  </a:lnTo>
                  <a:lnTo>
                    <a:pt x="46" y="99"/>
                  </a:lnTo>
                  <a:lnTo>
                    <a:pt x="35" y="103"/>
                  </a:lnTo>
                  <a:lnTo>
                    <a:pt x="25" y="106"/>
                  </a:lnTo>
                  <a:lnTo>
                    <a:pt x="11" y="106"/>
                  </a:lnTo>
                  <a:lnTo>
                    <a:pt x="3" y="106"/>
                  </a:lnTo>
                  <a:lnTo>
                    <a:pt x="0" y="103"/>
                  </a:lnTo>
                  <a:lnTo>
                    <a:pt x="3" y="106"/>
                  </a:lnTo>
                  <a:lnTo>
                    <a:pt x="11" y="106"/>
                  </a:lnTo>
                  <a:lnTo>
                    <a:pt x="25" y="106"/>
                  </a:lnTo>
                  <a:lnTo>
                    <a:pt x="35" y="103"/>
                  </a:lnTo>
                  <a:lnTo>
                    <a:pt x="46" y="95"/>
                  </a:lnTo>
                  <a:lnTo>
                    <a:pt x="53" y="92"/>
                  </a:lnTo>
                  <a:lnTo>
                    <a:pt x="60" y="88"/>
                  </a:lnTo>
                  <a:lnTo>
                    <a:pt x="67" y="85"/>
                  </a:lnTo>
                  <a:lnTo>
                    <a:pt x="81" y="81"/>
                  </a:lnTo>
                  <a:lnTo>
                    <a:pt x="109" y="74"/>
                  </a:lnTo>
                  <a:lnTo>
                    <a:pt x="144" y="67"/>
                  </a:lnTo>
                  <a:lnTo>
                    <a:pt x="169" y="60"/>
                  </a:lnTo>
                  <a:lnTo>
                    <a:pt x="180" y="57"/>
                  </a:lnTo>
                  <a:lnTo>
                    <a:pt x="187" y="53"/>
                  </a:lnTo>
                  <a:lnTo>
                    <a:pt x="190" y="46"/>
                  </a:lnTo>
                  <a:lnTo>
                    <a:pt x="194" y="39"/>
                  </a:lnTo>
                  <a:lnTo>
                    <a:pt x="194" y="32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204" y="21"/>
                  </a:lnTo>
                  <a:lnTo>
                    <a:pt x="215" y="18"/>
                  </a:lnTo>
                  <a:lnTo>
                    <a:pt x="225" y="14"/>
                  </a:lnTo>
                  <a:lnTo>
                    <a:pt x="236" y="14"/>
                  </a:lnTo>
                  <a:lnTo>
                    <a:pt x="243" y="11"/>
                  </a:lnTo>
                  <a:lnTo>
                    <a:pt x="250" y="7"/>
                  </a:lnTo>
                  <a:lnTo>
                    <a:pt x="257" y="4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4" y="7"/>
                  </a:lnTo>
                  <a:lnTo>
                    <a:pt x="247" y="11"/>
                  </a:lnTo>
                  <a:lnTo>
                    <a:pt x="236" y="14"/>
                  </a:lnTo>
                  <a:lnTo>
                    <a:pt x="229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74" name="Freeform 302"/>
            <p:cNvSpPr>
              <a:spLocks/>
            </p:cNvSpPr>
            <p:nvPr userDrawn="1"/>
          </p:nvSpPr>
          <p:spPr bwMode="gray">
            <a:xfrm>
              <a:off x="2317" y="1355"/>
              <a:ext cx="134" cy="130"/>
            </a:xfrm>
            <a:custGeom>
              <a:avLst/>
              <a:gdLst>
                <a:gd name="T0" fmla="*/ 102 w 130"/>
                <a:gd name="T1" fmla="*/ 110 h 120"/>
                <a:gd name="T2" fmla="*/ 98 w 130"/>
                <a:gd name="T3" fmla="*/ 103 h 120"/>
                <a:gd name="T4" fmla="*/ 91 w 130"/>
                <a:gd name="T5" fmla="*/ 96 h 120"/>
                <a:gd name="T6" fmla="*/ 88 w 130"/>
                <a:gd name="T7" fmla="*/ 96 h 120"/>
                <a:gd name="T8" fmla="*/ 81 w 130"/>
                <a:gd name="T9" fmla="*/ 96 h 120"/>
                <a:gd name="T10" fmla="*/ 77 w 130"/>
                <a:gd name="T11" fmla="*/ 96 h 120"/>
                <a:gd name="T12" fmla="*/ 74 w 130"/>
                <a:gd name="T13" fmla="*/ 96 h 120"/>
                <a:gd name="T14" fmla="*/ 70 w 130"/>
                <a:gd name="T15" fmla="*/ 96 h 120"/>
                <a:gd name="T16" fmla="*/ 70 w 130"/>
                <a:gd name="T17" fmla="*/ 89 h 120"/>
                <a:gd name="T18" fmla="*/ 67 w 130"/>
                <a:gd name="T19" fmla="*/ 78 h 120"/>
                <a:gd name="T20" fmla="*/ 60 w 130"/>
                <a:gd name="T21" fmla="*/ 71 h 120"/>
                <a:gd name="T22" fmla="*/ 56 w 130"/>
                <a:gd name="T23" fmla="*/ 64 h 120"/>
                <a:gd name="T24" fmla="*/ 49 w 130"/>
                <a:gd name="T25" fmla="*/ 57 h 120"/>
                <a:gd name="T26" fmla="*/ 46 w 130"/>
                <a:gd name="T27" fmla="*/ 53 h 120"/>
                <a:gd name="T28" fmla="*/ 42 w 130"/>
                <a:gd name="T29" fmla="*/ 53 h 120"/>
                <a:gd name="T30" fmla="*/ 39 w 130"/>
                <a:gd name="T31" fmla="*/ 43 h 120"/>
                <a:gd name="T32" fmla="*/ 39 w 130"/>
                <a:gd name="T33" fmla="*/ 32 h 120"/>
                <a:gd name="T34" fmla="*/ 35 w 130"/>
                <a:gd name="T35" fmla="*/ 25 h 120"/>
                <a:gd name="T36" fmla="*/ 32 w 130"/>
                <a:gd name="T37" fmla="*/ 22 h 120"/>
                <a:gd name="T38" fmla="*/ 32 w 130"/>
                <a:gd name="T39" fmla="*/ 22 h 120"/>
                <a:gd name="T40" fmla="*/ 28 w 130"/>
                <a:gd name="T41" fmla="*/ 11 h 120"/>
                <a:gd name="T42" fmla="*/ 21 w 130"/>
                <a:gd name="T43" fmla="*/ 4 h 120"/>
                <a:gd name="T44" fmla="*/ 10 w 130"/>
                <a:gd name="T45" fmla="*/ 0 h 120"/>
                <a:gd name="T46" fmla="*/ 0 w 130"/>
                <a:gd name="T47" fmla="*/ 0 h 120"/>
                <a:gd name="T48" fmla="*/ 10 w 130"/>
                <a:gd name="T49" fmla="*/ 0 h 120"/>
                <a:gd name="T50" fmla="*/ 21 w 130"/>
                <a:gd name="T51" fmla="*/ 4 h 120"/>
                <a:gd name="T52" fmla="*/ 28 w 130"/>
                <a:gd name="T53" fmla="*/ 11 h 120"/>
                <a:gd name="T54" fmla="*/ 32 w 130"/>
                <a:gd name="T55" fmla="*/ 22 h 120"/>
                <a:gd name="T56" fmla="*/ 32 w 130"/>
                <a:gd name="T57" fmla="*/ 22 h 120"/>
                <a:gd name="T58" fmla="*/ 35 w 130"/>
                <a:gd name="T59" fmla="*/ 25 h 120"/>
                <a:gd name="T60" fmla="*/ 39 w 130"/>
                <a:gd name="T61" fmla="*/ 32 h 120"/>
                <a:gd name="T62" fmla="*/ 42 w 130"/>
                <a:gd name="T63" fmla="*/ 43 h 120"/>
                <a:gd name="T64" fmla="*/ 42 w 130"/>
                <a:gd name="T65" fmla="*/ 53 h 120"/>
                <a:gd name="T66" fmla="*/ 46 w 130"/>
                <a:gd name="T67" fmla="*/ 53 h 120"/>
                <a:gd name="T68" fmla="*/ 49 w 130"/>
                <a:gd name="T69" fmla="*/ 57 h 120"/>
                <a:gd name="T70" fmla="*/ 56 w 130"/>
                <a:gd name="T71" fmla="*/ 64 h 120"/>
                <a:gd name="T72" fmla="*/ 60 w 130"/>
                <a:gd name="T73" fmla="*/ 71 h 120"/>
                <a:gd name="T74" fmla="*/ 67 w 130"/>
                <a:gd name="T75" fmla="*/ 78 h 120"/>
                <a:gd name="T76" fmla="*/ 70 w 130"/>
                <a:gd name="T77" fmla="*/ 89 h 120"/>
                <a:gd name="T78" fmla="*/ 74 w 130"/>
                <a:gd name="T79" fmla="*/ 96 h 120"/>
                <a:gd name="T80" fmla="*/ 74 w 130"/>
                <a:gd name="T81" fmla="*/ 96 h 120"/>
                <a:gd name="T82" fmla="*/ 77 w 130"/>
                <a:gd name="T83" fmla="*/ 96 h 120"/>
                <a:gd name="T84" fmla="*/ 81 w 130"/>
                <a:gd name="T85" fmla="*/ 96 h 120"/>
                <a:gd name="T86" fmla="*/ 88 w 130"/>
                <a:gd name="T87" fmla="*/ 96 h 120"/>
                <a:gd name="T88" fmla="*/ 95 w 130"/>
                <a:gd name="T89" fmla="*/ 96 h 120"/>
                <a:gd name="T90" fmla="*/ 98 w 130"/>
                <a:gd name="T91" fmla="*/ 103 h 120"/>
                <a:gd name="T92" fmla="*/ 102 w 130"/>
                <a:gd name="T93" fmla="*/ 110 h 120"/>
                <a:gd name="T94" fmla="*/ 105 w 130"/>
                <a:gd name="T95" fmla="*/ 110 h 120"/>
                <a:gd name="T96" fmla="*/ 105 w 130"/>
                <a:gd name="T97" fmla="*/ 113 h 120"/>
                <a:gd name="T98" fmla="*/ 105 w 130"/>
                <a:gd name="T99" fmla="*/ 117 h 120"/>
                <a:gd name="T100" fmla="*/ 109 w 130"/>
                <a:gd name="T101" fmla="*/ 120 h 120"/>
                <a:gd name="T102" fmla="*/ 116 w 130"/>
                <a:gd name="T103" fmla="*/ 120 h 120"/>
                <a:gd name="T104" fmla="*/ 123 w 130"/>
                <a:gd name="T105" fmla="*/ 117 h 120"/>
                <a:gd name="T106" fmla="*/ 130 w 130"/>
                <a:gd name="T107" fmla="*/ 113 h 120"/>
                <a:gd name="T108" fmla="*/ 130 w 130"/>
                <a:gd name="T109" fmla="*/ 113 h 120"/>
                <a:gd name="T110" fmla="*/ 130 w 130"/>
                <a:gd name="T111" fmla="*/ 113 h 120"/>
                <a:gd name="T112" fmla="*/ 123 w 130"/>
                <a:gd name="T113" fmla="*/ 120 h 120"/>
                <a:gd name="T114" fmla="*/ 116 w 130"/>
                <a:gd name="T115" fmla="*/ 120 h 120"/>
                <a:gd name="T116" fmla="*/ 109 w 130"/>
                <a:gd name="T117" fmla="*/ 120 h 120"/>
                <a:gd name="T118" fmla="*/ 105 w 130"/>
                <a:gd name="T119" fmla="*/ 117 h 120"/>
                <a:gd name="T120" fmla="*/ 105 w 130"/>
                <a:gd name="T121" fmla="*/ 113 h 120"/>
                <a:gd name="T122" fmla="*/ 102 w 130"/>
                <a:gd name="T123" fmla="*/ 110 h 120"/>
                <a:gd name="T124" fmla="*/ 102 w 130"/>
                <a:gd name="T125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" h="120">
                  <a:moveTo>
                    <a:pt x="102" y="110"/>
                  </a:moveTo>
                  <a:lnTo>
                    <a:pt x="98" y="103"/>
                  </a:lnTo>
                  <a:lnTo>
                    <a:pt x="91" y="96"/>
                  </a:lnTo>
                  <a:lnTo>
                    <a:pt x="88" y="96"/>
                  </a:lnTo>
                  <a:lnTo>
                    <a:pt x="81" y="96"/>
                  </a:lnTo>
                  <a:lnTo>
                    <a:pt x="77" y="96"/>
                  </a:lnTo>
                  <a:lnTo>
                    <a:pt x="74" y="96"/>
                  </a:lnTo>
                  <a:lnTo>
                    <a:pt x="70" y="96"/>
                  </a:lnTo>
                  <a:lnTo>
                    <a:pt x="70" y="89"/>
                  </a:lnTo>
                  <a:lnTo>
                    <a:pt x="67" y="78"/>
                  </a:lnTo>
                  <a:lnTo>
                    <a:pt x="60" y="71"/>
                  </a:lnTo>
                  <a:lnTo>
                    <a:pt x="56" y="64"/>
                  </a:lnTo>
                  <a:lnTo>
                    <a:pt x="49" y="57"/>
                  </a:lnTo>
                  <a:lnTo>
                    <a:pt x="46" y="53"/>
                  </a:lnTo>
                  <a:lnTo>
                    <a:pt x="4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35" y="25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8" y="11"/>
                  </a:lnTo>
                  <a:lnTo>
                    <a:pt x="21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4"/>
                  </a:lnTo>
                  <a:lnTo>
                    <a:pt x="28" y="1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5" y="25"/>
                  </a:lnTo>
                  <a:lnTo>
                    <a:pt x="39" y="32"/>
                  </a:lnTo>
                  <a:lnTo>
                    <a:pt x="42" y="43"/>
                  </a:lnTo>
                  <a:lnTo>
                    <a:pt x="42" y="53"/>
                  </a:lnTo>
                  <a:lnTo>
                    <a:pt x="46" y="53"/>
                  </a:lnTo>
                  <a:lnTo>
                    <a:pt x="49" y="57"/>
                  </a:lnTo>
                  <a:lnTo>
                    <a:pt x="56" y="64"/>
                  </a:lnTo>
                  <a:lnTo>
                    <a:pt x="60" y="71"/>
                  </a:lnTo>
                  <a:lnTo>
                    <a:pt x="67" y="78"/>
                  </a:lnTo>
                  <a:lnTo>
                    <a:pt x="70" y="89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7" y="96"/>
                  </a:lnTo>
                  <a:lnTo>
                    <a:pt x="81" y="96"/>
                  </a:lnTo>
                  <a:lnTo>
                    <a:pt x="88" y="96"/>
                  </a:lnTo>
                  <a:lnTo>
                    <a:pt x="95" y="96"/>
                  </a:lnTo>
                  <a:lnTo>
                    <a:pt x="98" y="103"/>
                  </a:lnTo>
                  <a:lnTo>
                    <a:pt x="102" y="110"/>
                  </a:lnTo>
                  <a:lnTo>
                    <a:pt x="105" y="110"/>
                  </a:lnTo>
                  <a:lnTo>
                    <a:pt x="105" y="113"/>
                  </a:lnTo>
                  <a:lnTo>
                    <a:pt x="105" y="117"/>
                  </a:lnTo>
                  <a:lnTo>
                    <a:pt x="109" y="120"/>
                  </a:lnTo>
                  <a:lnTo>
                    <a:pt x="116" y="120"/>
                  </a:lnTo>
                  <a:lnTo>
                    <a:pt x="123" y="117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23" y="120"/>
                  </a:lnTo>
                  <a:lnTo>
                    <a:pt x="116" y="120"/>
                  </a:lnTo>
                  <a:lnTo>
                    <a:pt x="109" y="120"/>
                  </a:lnTo>
                  <a:lnTo>
                    <a:pt x="105" y="117"/>
                  </a:lnTo>
                  <a:lnTo>
                    <a:pt x="105" y="113"/>
                  </a:lnTo>
                  <a:lnTo>
                    <a:pt x="102" y="110"/>
                  </a:lnTo>
                  <a:lnTo>
                    <a:pt x="102" y="1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75" name="Freeform 303"/>
            <p:cNvSpPr>
              <a:spLocks/>
            </p:cNvSpPr>
            <p:nvPr userDrawn="1"/>
          </p:nvSpPr>
          <p:spPr bwMode="gray">
            <a:xfrm>
              <a:off x="2484" y="1443"/>
              <a:ext cx="3" cy="8"/>
            </a:xfrm>
            <a:custGeom>
              <a:avLst/>
              <a:gdLst>
                <a:gd name="T0" fmla="*/ 3 w 3"/>
                <a:gd name="T1" fmla="*/ 8 h 8"/>
                <a:gd name="T2" fmla="*/ 3 w 3"/>
                <a:gd name="T3" fmla="*/ 4 h 8"/>
                <a:gd name="T4" fmla="*/ 0 w 3"/>
                <a:gd name="T5" fmla="*/ 0 h 8"/>
                <a:gd name="T6" fmla="*/ 0 w 3"/>
                <a:gd name="T7" fmla="*/ 0 h 8"/>
                <a:gd name="T8" fmla="*/ 0 w 3"/>
                <a:gd name="T9" fmla="*/ 0 h 8"/>
                <a:gd name="T10" fmla="*/ 3 w 3"/>
                <a:gd name="T11" fmla="*/ 4 h 8"/>
                <a:gd name="T12" fmla="*/ 3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76" name="Freeform 304"/>
            <p:cNvSpPr>
              <a:spLocks/>
            </p:cNvSpPr>
            <p:nvPr userDrawn="1"/>
          </p:nvSpPr>
          <p:spPr bwMode="gray">
            <a:xfrm>
              <a:off x="2401" y="1759"/>
              <a:ext cx="40" cy="49"/>
            </a:xfrm>
            <a:custGeom>
              <a:avLst/>
              <a:gdLst>
                <a:gd name="T0" fmla="*/ 0 w 39"/>
                <a:gd name="T1" fmla="*/ 14 h 46"/>
                <a:gd name="T2" fmla="*/ 7 w 39"/>
                <a:gd name="T3" fmla="*/ 18 h 46"/>
                <a:gd name="T4" fmla="*/ 10 w 39"/>
                <a:gd name="T5" fmla="*/ 25 h 46"/>
                <a:gd name="T6" fmla="*/ 14 w 39"/>
                <a:gd name="T7" fmla="*/ 28 h 46"/>
                <a:gd name="T8" fmla="*/ 17 w 39"/>
                <a:gd name="T9" fmla="*/ 32 h 46"/>
                <a:gd name="T10" fmla="*/ 17 w 39"/>
                <a:gd name="T11" fmla="*/ 35 h 46"/>
                <a:gd name="T12" fmla="*/ 17 w 39"/>
                <a:gd name="T13" fmla="*/ 35 h 46"/>
                <a:gd name="T14" fmla="*/ 17 w 39"/>
                <a:gd name="T15" fmla="*/ 39 h 46"/>
                <a:gd name="T16" fmla="*/ 17 w 39"/>
                <a:gd name="T17" fmla="*/ 42 h 46"/>
                <a:gd name="T18" fmla="*/ 21 w 39"/>
                <a:gd name="T19" fmla="*/ 46 h 46"/>
                <a:gd name="T20" fmla="*/ 21 w 39"/>
                <a:gd name="T21" fmla="*/ 46 h 46"/>
                <a:gd name="T22" fmla="*/ 28 w 39"/>
                <a:gd name="T23" fmla="*/ 46 h 46"/>
                <a:gd name="T24" fmla="*/ 35 w 39"/>
                <a:gd name="T25" fmla="*/ 42 h 46"/>
                <a:gd name="T26" fmla="*/ 35 w 39"/>
                <a:gd name="T27" fmla="*/ 39 h 46"/>
                <a:gd name="T28" fmla="*/ 39 w 39"/>
                <a:gd name="T29" fmla="*/ 32 h 46"/>
                <a:gd name="T30" fmla="*/ 35 w 39"/>
                <a:gd name="T31" fmla="*/ 28 h 46"/>
                <a:gd name="T32" fmla="*/ 35 w 39"/>
                <a:gd name="T33" fmla="*/ 21 h 46"/>
                <a:gd name="T34" fmla="*/ 35 w 39"/>
                <a:gd name="T35" fmla="*/ 18 h 46"/>
                <a:gd name="T36" fmla="*/ 39 w 39"/>
                <a:gd name="T37" fmla="*/ 14 h 46"/>
                <a:gd name="T38" fmla="*/ 35 w 39"/>
                <a:gd name="T39" fmla="*/ 14 h 46"/>
                <a:gd name="T40" fmla="*/ 32 w 39"/>
                <a:gd name="T41" fmla="*/ 10 h 46"/>
                <a:gd name="T42" fmla="*/ 28 w 39"/>
                <a:gd name="T43" fmla="*/ 7 h 46"/>
                <a:gd name="T44" fmla="*/ 24 w 39"/>
                <a:gd name="T45" fmla="*/ 3 h 46"/>
                <a:gd name="T46" fmla="*/ 17 w 39"/>
                <a:gd name="T47" fmla="*/ 3 h 46"/>
                <a:gd name="T48" fmla="*/ 14 w 39"/>
                <a:gd name="T49" fmla="*/ 3 h 46"/>
                <a:gd name="T50" fmla="*/ 7 w 39"/>
                <a:gd name="T51" fmla="*/ 0 h 46"/>
                <a:gd name="T52" fmla="*/ 7 w 39"/>
                <a:gd name="T53" fmla="*/ 0 h 46"/>
                <a:gd name="T54" fmla="*/ 7 w 39"/>
                <a:gd name="T55" fmla="*/ 0 h 46"/>
                <a:gd name="T56" fmla="*/ 3 w 39"/>
                <a:gd name="T57" fmla="*/ 3 h 46"/>
                <a:gd name="T58" fmla="*/ 0 w 39"/>
                <a:gd name="T59" fmla="*/ 7 h 46"/>
                <a:gd name="T60" fmla="*/ 0 w 39"/>
                <a:gd name="T61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46">
                  <a:moveTo>
                    <a:pt x="0" y="14"/>
                  </a:moveTo>
                  <a:lnTo>
                    <a:pt x="7" y="18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42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8" y="46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32" y="10"/>
                  </a:lnTo>
                  <a:lnTo>
                    <a:pt x="28" y="7"/>
                  </a:lnTo>
                  <a:lnTo>
                    <a:pt x="24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77" name="Freeform 305"/>
            <p:cNvSpPr>
              <a:spLocks/>
            </p:cNvSpPr>
            <p:nvPr userDrawn="1"/>
          </p:nvSpPr>
          <p:spPr bwMode="gray">
            <a:xfrm>
              <a:off x="2415" y="1618"/>
              <a:ext cx="155" cy="141"/>
            </a:xfrm>
            <a:custGeom>
              <a:avLst/>
              <a:gdLst>
                <a:gd name="T0" fmla="*/ 116 w 151"/>
                <a:gd name="T1" fmla="*/ 49 h 130"/>
                <a:gd name="T2" fmla="*/ 113 w 151"/>
                <a:gd name="T3" fmla="*/ 52 h 130"/>
                <a:gd name="T4" fmla="*/ 109 w 151"/>
                <a:gd name="T5" fmla="*/ 59 h 130"/>
                <a:gd name="T6" fmla="*/ 106 w 151"/>
                <a:gd name="T7" fmla="*/ 63 h 130"/>
                <a:gd name="T8" fmla="*/ 99 w 151"/>
                <a:gd name="T9" fmla="*/ 70 h 130"/>
                <a:gd name="T10" fmla="*/ 92 w 151"/>
                <a:gd name="T11" fmla="*/ 77 h 130"/>
                <a:gd name="T12" fmla="*/ 84 w 151"/>
                <a:gd name="T13" fmla="*/ 84 h 130"/>
                <a:gd name="T14" fmla="*/ 77 w 151"/>
                <a:gd name="T15" fmla="*/ 88 h 130"/>
                <a:gd name="T16" fmla="*/ 74 w 151"/>
                <a:gd name="T17" fmla="*/ 91 h 130"/>
                <a:gd name="T18" fmla="*/ 67 w 151"/>
                <a:gd name="T19" fmla="*/ 95 h 130"/>
                <a:gd name="T20" fmla="*/ 67 w 151"/>
                <a:gd name="T21" fmla="*/ 95 h 130"/>
                <a:gd name="T22" fmla="*/ 42 w 151"/>
                <a:gd name="T23" fmla="*/ 95 h 130"/>
                <a:gd name="T24" fmla="*/ 21 w 151"/>
                <a:gd name="T25" fmla="*/ 102 h 130"/>
                <a:gd name="T26" fmla="*/ 3 w 151"/>
                <a:gd name="T27" fmla="*/ 112 h 130"/>
                <a:gd name="T28" fmla="*/ 0 w 151"/>
                <a:gd name="T29" fmla="*/ 119 h 130"/>
                <a:gd name="T30" fmla="*/ 14 w 151"/>
                <a:gd name="T31" fmla="*/ 126 h 130"/>
                <a:gd name="T32" fmla="*/ 21 w 151"/>
                <a:gd name="T33" fmla="*/ 119 h 130"/>
                <a:gd name="T34" fmla="*/ 39 w 151"/>
                <a:gd name="T35" fmla="*/ 116 h 130"/>
                <a:gd name="T36" fmla="*/ 60 w 151"/>
                <a:gd name="T37" fmla="*/ 112 h 130"/>
                <a:gd name="T38" fmla="*/ 63 w 151"/>
                <a:gd name="T39" fmla="*/ 126 h 130"/>
                <a:gd name="T40" fmla="*/ 63 w 151"/>
                <a:gd name="T41" fmla="*/ 126 h 130"/>
                <a:gd name="T42" fmla="*/ 67 w 151"/>
                <a:gd name="T43" fmla="*/ 126 h 130"/>
                <a:gd name="T44" fmla="*/ 70 w 151"/>
                <a:gd name="T45" fmla="*/ 130 h 130"/>
                <a:gd name="T46" fmla="*/ 77 w 151"/>
                <a:gd name="T47" fmla="*/ 126 h 130"/>
                <a:gd name="T48" fmla="*/ 81 w 151"/>
                <a:gd name="T49" fmla="*/ 123 h 130"/>
                <a:gd name="T50" fmla="*/ 84 w 151"/>
                <a:gd name="T51" fmla="*/ 119 h 130"/>
                <a:gd name="T52" fmla="*/ 88 w 151"/>
                <a:gd name="T53" fmla="*/ 116 h 130"/>
                <a:gd name="T54" fmla="*/ 88 w 151"/>
                <a:gd name="T55" fmla="*/ 116 h 130"/>
                <a:gd name="T56" fmla="*/ 106 w 151"/>
                <a:gd name="T57" fmla="*/ 112 h 130"/>
                <a:gd name="T58" fmla="*/ 106 w 151"/>
                <a:gd name="T59" fmla="*/ 112 h 130"/>
                <a:gd name="T60" fmla="*/ 109 w 151"/>
                <a:gd name="T61" fmla="*/ 109 h 130"/>
                <a:gd name="T62" fmla="*/ 116 w 151"/>
                <a:gd name="T63" fmla="*/ 105 h 130"/>
                <a:gd name="T64" fmla="*/ 123 w 151"/>
                <a:gd name="T65" fmla="*/ 98 h 130"/>
                <a:gd name="T66" fmla="*/ 127 w 151"/>
                <a:gd name="T67" fmla="*/ 95 h 130"/>
                <a:gd name="T68" fmla="*/ 130 w 151"/>
                <a:gd name="T69" fmla="*/ 91 h 130"/>
                <a:gd name="T70" fmla="*/ 134 w 151"/>
                <a:gd name="T71" fmla="*/ 88 h 130"/>
                <a:gd name="T72" fmla="*/ 137 w 151"/>
                <a:gd name="T73" fmla="*/ 84 h 130"/>
                <a:gd name="T74" fmla="*/ 141 w 151"/>
                <a:gd name="T75" fmla="*/ 77 h 130"/>
                <a:gd name="T76" fmla="*/ 144 w 151"/>
                <a:gd name="T77" fmla="*/ 70 h 130"/>
                <a:gd name="T78" fmla="*/ 144 w 151"/>
                <a:gd name="T79" fmla="*/ 63 h 130"/>
                <a:gd name="T80" fmla="*/ 144 w 151"/>
                <a:gd name="T81" fmla="*/ 59 h 130"/>
                <a:gd name="T82" fmla="*/ 144 w 151"/>
                <a:gd name="T83" fmla="*/ 52 h 130"/>
                <a:gd name="T84" fmla="*/ 144 w 151"/>
                <a:gd name="T85" fmla="*/ 49 h 130"/>
                <a:gd name="T86" fmla="*/ 144 w 151"/>
                <a:gd name="T87" fmla="*/ 45 h 130"/>
                <a:gd name="T88" fmla="*/ 144 w 151"/>
                <a:gd name="T89" fmla="*/ 45 h 130"/>
                <a:gd name="T90" fmla="*/ 148 w 151"/>
                <a:gd name="T91" fmla="*/ 42 h 130"/>
                <a:gd name="T92" fmla="*/ 148 w 151"/>
                <a:gd name="T93" fmla="*/ 38 h 130"/>
                <a:gd name="T94" fmla="*/ 151 w 151"/>
                <a:gd name="T95" fmla="*/ 31 h 130"/>
                <a:gd name="T96" fmla="*/ 151 w 151"/>
                <a:gd name="T97" fmla="*/ 24 h 130"/>
                <a:gd name="T98" fmla="*/ 151 w 151"/>
                <a:gd name="T99" fmla="*/ 17 h 130"/>
                <a:gd name="T100" fmla="*/ 148 w 151"/>
                <a:gd name="T101" fmla="*/ 10 h 130"/>
                <a:gd name="T102" fmla="*/ 148 w 151"/>
                <a:gd name="T103" fmla="*/ 3 h 130"/>
                <a:gd name="T104" fmla="*/ 148 w 151"/>
                <a:gd name="T105" fmla="*/ 0 h 130"/>
                <a:gd name="T106" fmla="*/ 144 w 151"/>
                <a:gd name="T107" fmla="*/ 0 h 130"/>
                <a:gd name="T108" fmla="*/ 137 w 151"/>
                <a:gd name="T109" fmla="*/ 3 h 130"/>
                <a:gd name="T110" fmla="*/ 130 w 151"/>
                <a:gd name="T111" fmla="*/ 7 h 130"/>
                <a:gd name="T112" fmla="*/ 127 w 151"/>
                <a:gd name="T113" fmla="*/ 10 h 130"/>
                <a:gd name="T114" fmla="*/ 120 w 151"/>
                <a:gd name="T115" fmla="*/ 21 h 130"/>
                <a:gd name="T116" fmla="*/ 120 w 151"/>
                <a:gd name="T117" fmla="*/ 31 h 130"/>
                <a:gd name="T118" fmla="*/ 120 w 151"/>
                <a:gd name="T119" fmla="*/ 38 h 130"/>
                <a:gd name="T120" fmla="*/ 116 w 151"/>
                <a:gd name="T121" fmla="*/ 45 h 130"/>
                <a:gd name="T122" fmla="*/ 116 w 151"/>
                <a:gd name="T123" fmla="*/ 4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30">
                  <a:moveTo>
                    <a:pt x="116" y="49"/>
                  </a:moveTo>
                  <a:lnTo>
                    <a:pt x="113" y="52"/>
                  </a:lnTo>
                  <a:lnTo>
                    <a:pt x="109" y="59"/>
                  </a:lnTo>
                  <a:lnTo>
                    <a:pt x="106" y="63"/>
                  </a:lnTo>
                  <a:lnTo>
                    <a:pt x="99" y="70"/>
                  </a:lnTo>
                  <a:lnTo>
                    <a:pt x="92" y="77"/>
                  </a:lnTo>
                  <a:lnTo>
                    <a:pt x="84" y="84"/>
                  </a:lnTo>
                  <a:lnTo>
                    <a:pt x="77" y="88"/>
                  </a:lnTo>
                  <a:lnTo>
                    <a:pt x="74" y="91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42" y="95"/>
                  </a:lnTo>
                  <a:lnTo>
                    <a:pt x="21" y="102"/>
                  </a:lnTo>
                  <a:lnTo>
                    <a:pt x="3" y="112"/>
                  </a:lnTo>
                  <a:lnTo>
                    <a:pt x="0" y="119"/>
                  </a:lnTo>
                  <a:lnTo>
                    <a:pt x="14" y="126"/>
                  </a:lnTo>
                  <a:lnTo>
                    <a:pt x="21" y="119"/>
                  </a:lnTo>
                  <a:lnTo>
                    <a:pt x="39" y="116"/>
                  </a:lnTo>
                  <a:lnTo>
                    <a:pt x="60" y="112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7" y="126"/>
                  </a:lnTo>
                  <a:lnTo>
                    <a:pt x="70" y="130"/>
                  </a:lnTo>
                  <a:lnTo>
                    <a:pt x="77" y="126"/>
                  </a:lnTo>
                  <a:lnTo>
                    <a:pt x="81" y="123"/>
                  </a:lnTo>
                  <a:lnTo>
                    <a:pt x="84" y="119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9" y="109"/>
                  </a:lnTo>
                  <a:lnTo>
                    <a:pt x="116" y="105"/>
                  </a:lnTo>
                  <a:lnTo>
                    <a:pt x="123" y="98"/>
                  </a:lnTo>
                  <a:lnTo>
                    <a:pt x="127" y="95"/>
                  </a:lnTo>
                  <a:lnTo>
                    <a:pt x="130" y="91"/>
                  </a:lnTo>
                  <a:lnTo>
                    <a:pt x="134" y="88"/>
                  </a:lnTo>
                  <a:lnTo>
                    <a:pt x="137" y="84"/>
                  </a:lnTo>
                  <a:lnTo>
                    <a:pt x="141" y="77"/>
                  </a:lnTo>
                  <a:lnTo>
                    <a:pt x="144" y="70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4" y="52"/>
                  </a:lnTo>
                  <a:lnTo>
                    <a:pt x="144" y="49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8" y="42"/>
                  </a:lnTo>
                  <a:lnTo>
                    <a:pt x="148" y="38"/>
                  </a:lnTo>
                  <a:lnTo>
                    <a:pt x="151" y="31"/>
                  </a:lnTo>
                  <a:lnTo>
                    <a:pt x="151" y="24"/>
                  </a:lnTo>
                  <a:lnTo>
                    <a:pt x="151" y="17"/>
                  </a:lnTo>
                  <a:lnTo>
                    <a:pt x="148" y="10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4" y="0"/>
                  </a:lnTo>
                  <a:lnTo>
                    <a:pt x="137" y="3"/>
                  </a:lnTo>
                  <a:lnTo>
                    <a:pt x="130" y="7"/>
                  </a:lnTo>
                  <a:lnTo>
                    <a:pt x="127" y="10"/>
                  </a:lnTo>
                  <a:lnTo>
                    <a:pt x="120" y="21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6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78" name="Freeform 306"/>
            <p:cNvSpPr>
              <a:spLocks/>
            </p:cNvSpPr>
            <p:nvPr userDrawn="1"/>
          </p:nvSpPr>
          <p:spPr bwMode="gray">
            <a:xfrm>
              <a:off x="2434" y="1751"/>
              <a:ext cx="28" cy="18"/>
            </a:xfrm>
            <a:custGeom>
              <a:avLst/>
              <a:gdLst>
                <a:gd name="T0" fmla="*/ 28 w 28"/>
                <a:gd name="T1" fmla="*/ 3 h 17"/>
                <a:gd name="T2" fmla="*/ 10 w 28"/>
                <a:gd name="T3" fmla="*/ 0 h 17"/>
                <a:gd name="T4" fmla="*/ 0 w 28"/>
                <a:gd name="T5" fmla="*/ 10 h 17"/>
                <a:gd name="T6" fmla="*/ 10 w 28"/>
                <a:gd name="T7" fmla="*/ 17 h 17"/>
                <a:gd name="T8" fmla="*/ 21 w 28"/>
                <a:gd name="T9" fmla="*/ 10 h 17"/>
                <a:gd name="T10" fmla="*/ 28 w 28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7">
                  <a:moveTo>
                    <a:pt x="28" y="3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10" y="17"/>
                  </a:lnTo>
                  <a:lnTo>
                    <a:pt x="21" y="10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79" name="Freeform 307"/>
            <p:cNvSpPr>
              <a:spLocks/>
            </p:cNvSpPr>
            <p:nvPr userDrawn="1"/>
          </p:nvSpPr>
          <p:spPr bwMode="gray">
            <a:xfrm>
              <a:off x="2542" y="1534"/>
              <a:ext cx="83" cy="68"/>
            </a:xfrm>
            <a:custGeom>
              <a:avLst/>
              <a:gdLst>
                <a:gd name="T0" fmla="*/ 4 w 81"/>
                <a:gd name="T1" fmla="*/ 53 h 63"/>
                <a:gd name="T2" fmla="*/ 0 w 81"/>
                <a:gd name="T3" fmla="*/ 56 h 63"/>
                <a:gd name="T4" fmla="*/ 0 w 81"/>
                <a:gd name="T5" fmla="*/ 56 h 63"/>
                <a:gd name="T6" fmla="*/ 0 w 81"/>
                <a:gd name="T7" fmla="*/ 60 h 63"/>
                <a:gd name="T8" fmla="*/ 4 w 81"/>
                <a:gd name="T9" fmla="*/ 60 h 63"/>
                <a:gd name="T10" fmla="*/ 11 w 81"/>
                <a:gd name="T11" fmla="*/ 60 h 63"/>
                <a:gd name="T12" fmla="*/ 18 w 81"/>
                <a:gd name="T13" fmla="*/ 60 h 63"/>
                <a:gd name="T14" fmla="*/ 25 w 81"/>
                <a:gd name="T15" fmla="*/ 60 h 63"/>
                <a:gd name="T16" fmla="*/ 32 w 81"/>
                <a:gd name="T17" fmla="*/ 60 h 63"/>
                <a:gd name="T18" fmla="*/ 35 w 81"/>
                <a:gd name="T19" fmla="*/ 60 h 63"/>
                <a:gd name="T20" fmla="*/ 42 w 81"/>
                <a:gd name="T21" fmla="*/ 63 h 63"/>
                <a:gd name="T22" fmla="*/ 50 w 81"/>
                <a:gd name="T23" fmla="*/ 63 h 63"/>
                <a:gd name="T24" fmla="*/ 53 w 81"/>
                <a:gd name="T25" fmla="*/ 60 h 63"/>
                <a:gd name="T26" fmla="*/ 53 w 81"/>
                <a:gd name="T27" fmla="*/ 56 h 63"/>
                <a:gd name="T28" fmla="*/ 57 w 81"/>
                <a:gd name="T29" fmla="*/ 53 h 63"/>
                <a:gd name="T30" fmla="*/ 64 w 81"/>
                <a:gd name="T31" fmla="*/ 46 h 63"/>
                <a:gd name="T32" fmla="*/ 64 w 81"/>
                <a:gd name="T33" fmla="*/ 46 h 63"/>
                <a:gd name="T34" fmla="*/ 67 w 81"/>
                <a:gd name="T35" fmla="*/ 46 h 63"/>
                <a:gd name="T36" fmla="*/ 74 w 81"/>
                <a:gd name="T37" fmla="*/ 42 h 63"/>
                <a:gd name="T38" fmla="*/ 78 w 81"/>
                <a:gd name="T39" fmla="*/ 39 h 63"/>
                <a:gd name="T40" fmla="*/ 81 w 81"/>
                <a:gd name="T41" fmla="*/ 35 h 63"/>
                <a:gd name="T42" fmla="*/ 81 w 81"/>
                <a:gd name="T43" fmla="*/ 35 h 63"/>
                <a:gd name="T44" fmla="*/ 81 w 81"/>
                <a:gd name="T45" fmla="*/ 32 h 63"/>
                <a:gd name="T46" fmla="*/ 81 w 81"/>
                <a:gd name="T47" fmla="*/ 32 h 63"/>
                <a:gd name="T48" fmla="*/ 81 w 81"/>
                <a:gd name="T49" fmla="*/ 25 h 63"/>
                <a:gd name="T50" fmla="*/ 81 w 81"/>
                <a:gd name="T51" fmla="*/ 25 h 63"/>
                <a:gd name="T52" fmla="*/ 81 w 81"/>
                <a:gd name="T53" fmla="*/ 21 h 63"/>
                <a:gd name="T54" fmla="*/ 74 w 81"/>
                <a:gd name="T55" fmla="*/ 25 h 63"/>
                <a:gd name="T56" fmla="*/ 71 w 81"/>
                <a:gd name="T57" fmla="*/ 28 h 63"/>
                <a:gd name="T58" fmla="*/ 67 w 81"/>
                <a:gd name="T59" fmla="*/ 28 h 63"/>
                <a:gd name="T60" fmla="*/ 64 w 81"/>
                <a:gd name="T61" fmla="*/ 28 h 63"/>
                <a:gd name="T62" fmla="*/ 60 w 81"/>
                <a:gd name="T63" fmla="*/ 25 h 63"/>
                <a:gd name="T64" fmla="*/ 53 w 81"/>
                <a:gd name="T65" fmla="*/ 21 h 63"/>
                <a:gd name="T66" fmla="*/ 46 w 81"/>
                <a:gd name="T67" fmla="*/ 18 h 63"/>
                <a:gd name="T68" fmla="*/ 42 w 81"/>
                <a:gd name="T69" fmla="*/ 14 h 63"/>
                <a:gd name="T70" fmla="*/ 39 w 81"/>
                <a:gd name="T71" fmla="*/ 7 h 63"/>
                <a:gd name="T72" fmla="*/ 39 w 81"/>
                <a:gd name="T73" fmla="*/ 7 h 63"/>
                <a:gd name="T74" fmla="*/ 35 w 81"/>
                <a:gd name="T75" fmla="*/ 4 h 63"/>
                <a:gd name="T76" fmla="*/ 32 w 81"/>
                <a:gd name="T77" fmla="*/ 0 h 63"/>
                <a:gd name="T78" fmla="*/ 28 w 81"/>
                <a:gd name="T79" fmla="*/ 0 h 63"/>
                <a:gd name="T80" fmla="*/ 25 w 81"/>
                <a:gd name="T81" fmla="*/ 4 h 63"/>
                <a:gd name="T82" fmla="*/ 25 w 81"/>
                <a:gd name="T83" fmla="*/ 14 h 63"/>
                <a:gd name="T84" fmla="*/ 21 w 81"/>
                <a:gd name="T85" fmla="*/ 21 h 63"/>
                <a:gd name="T86" fmla="*/ 21 w 81"/>
                <a:gd name="T87" fmla="*/ 28 h 63"/>
                <a:gd name="T88" fmla="*/ 18 w 81"/>
                <a:gd name="T89" fmla="*/ 32 h 63"/>
                <a:gd name="T90" fmla="*/ 14 w 81"/>
                <a:gd name="T91" fmla="*/ 39 h 63"/>
                <a:gd name="T92" fmla="*/ 11 w 81"/>
                <a:gd name="T93" fmla="*/ 46 h 63"/>
                <a:gd name="T94" fmla="*/ 7 w 81"/>
                <a:gd name="T95" fmla="*/ 49 h 63"/>
                <a:gd name="T96" fmla="*/ 4 w 81"/>
                <a:gd name="T97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" h="63">
                  <a:moveTo>
                    <a:pt x="4" y="53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11" y="60"/>
                  </a:lnTo>
                  <a:lnTo>
                    <a:pt x="18" y="60"/>
                  </a:lnTo>
                  <a:lnTo>
                    <a:pt x="25" y="60"/>
                  </a:lnTo>
                  <a:lnTo>
                    <a:pt x="32" y="60"/>
                  </a:lnTo>
                  <a:lnTo>
                    <a:pt x="35" y="60"/>
                  </a:lnTo>
                  <a:lnTo>
                    <a:pt x="42" y="63"/>
                  </a:lnTo>
                  <a:lnTo>
                    <a:pt x="50" y="63"/>
                  </a:lnTo>
                  <a:lnTo>
                    <a:pt x="53" y="60"/>
                  </a:lnTo>
                  <a:lnTo>
                    <a:pt x="53" y="56"/>
                  </a:lnTo>
                  <a:lnTo>
                    <a:pt x="57" y="5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7" y="46"/>
                  </a:lnTo>
                  <a:lnTo>
                    <a:pt x="74" y="42"/>
                  </a:lnTo>
                  <a:lnTo>
                    <a:pt x="78" y="39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1"/>
                  </a:lnTo>
                  <a:lnTo>
                    <a:pt x="74" y="25"/>
                  </a:lnTo>
                  <a:lnTo>
                    <a:pt x="71" y="28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0" y="25"/>
                  </a:lnTo>
                  <a:lnTo>
                    <a:pt x="53" y="21"/>
                  </a:lnTo>
                  <a:lnTo>
                    <a:pt x="46" y="18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5" y="4"/>
                  </a:lnTo>
                  <a:lnTo>
                    <a:pt x="25" y="14"/>
                  </a:lnTo>
                  <a:lnTo>
                    <a:pt x="21" y="21"/>
                  </a:lnTo>
                  <a:lnTo>
                    <a:pt x="21" y="28"/>
                  </a:lnTo>
                  <a:lnTo>
                    <a:pt x="18" y="32"/>
                  </a:lnTo>
                  <a:lnTo>
                    <a:pt x="14" y="39"/>
                  </a:lnTo>
                  <a:lnTo>
                    <a:pt x="11" y="46"/>
                  </a:lnTo>
                  <a:lnTo>
                    <a:pt x="7" y="49"/>
                  </a:lnTo>
                  <a:lnTo>
                    <a:pt x="4" y="5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80" name="Freeform 308"/>
            <p:cNvSpPr>
              <a:spLocks/>
            </p:cNvSpPr>
            <p:nvPr userDrawn="1"/>
          </p:nvSpPr>
          <p:spPr bwMode="gray">
            <a:xfrm>
              <a:off x="661" y="1644"/>
              <a:ext cx="15" cy="12"/>
            </a:xfrm>
            <a:custGeom>
              <a:avLst/>
              <a:gdLst>
                <a:gd name="T0" fmla="*/ 14 w 14"/>
                <a:gd name="T1" fmla="*/ 7 h 11"/>
                <a:gd name="T2" fmla="*/ 10 w 14"/>
                <a:gd name="T3" fmla="*/ 4 h 11"/>
                <a:gd name="T4" fmla="*/ 10 w 14"/>
                <a:gd name="T5" fmla="*/ 4 h 11"/>
                <a:gd name="T6" fmla="*/ 7 w 14"/>
                <a:gd name="T7" fmla="*/ 0 h 11"/>
                <a:gd name="T8" fmla="*/ 3 w 14"/>
                <a:gd name="T9" fmla="*/ 4 h 11"/>
                <a:gd name="T10" fmla="*/ 3 w 14"/>
                <a:gd name="T11" fmla="*/ 4 h 11"/>
                <a:gd name="T12" fmla="*/ 3 w 14"/>
                <a:gd name="T13" fmla="*/ 4 h 11"/>
                <a:gd name="T14" fmla="*/ 0 w 14"/>
                <a:gd name="T15" fmla="*/ 7 h 11"/>
                <a:gd name="T16" fmla="*/ 3 w 14"/>
                <a:gd name="T17" fmla="*/ 11 h 11"/>
                <a:gd name="T18" fmla="*/ 3 w 14"/>
                <a:gd name="T19" fmla="*/ 11 h 11"/>
                <a:gd name="T20" fmla="*/ 7 w 14"/>
                <a:gd name="T21" fmla="*/ 11 h 11"/>
                <a:gd name="T22" fmla="*/ 10 w 14"/>
                <a:gd name="T23" fmla="*/ 11 h 11"/>
                <a:gd name="T24" fmla="*/ 14 w 14"/>
                <a:gd name="T2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1">
                  <a:moveTo>
                    <a:pt x="14" y="7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81" name="Freeform 309"/>
            <p:cNvSpPr>
              <a:spLocks/>
            </p:cNvSpPr>
            <p:nvPr userDrawn="1"/>
          </p:nvSpPr>
          <p:spPr bwMode="gray">
            <a:xfrm>
              <a:off x="799" y="1674"/>
              <a:ext cx="43" cy="27"/>
            </a:xfrm>
            <a:custGeom>
              <a:avLst/>
              <a:gdLst>
                <a:gd name="T0" fmla="*/ 38 w 42"/>
                <a:gd name="T1" fmla="*/ 0 h 25"/>
                <a:gd name="T2" fmla="*/ 38 w 42"/>
                <a:gd name="T3" fmla="*/ 0 h 25"/>
                <a:gd name="T4" fmla="*/ 35 w 42"/>
                <a:gd name="T5" fmla="*/ 0 h 25"/>
                <a:gd name="T6" fmla="*/ 31 w 42"/>
                <a:gd name="T7" fmla="*/ 4 h 25"/>
                <a:gd name="T8" fmla="*/ 28 w 42"/>
                <a:gd name="T9" fmla="*/ 4 h 25"/>
                <a:gd name="T10" fmla="*/ 21 w 42"/>
                <a:gd name="T11" fmla="*/ 4 h 25"/>
                <a:gd name="T12" fmla="*/ 14 w 42"/>
                <a:gd name="T13" fmla="*/ 4 h 25"/>
                <a:gd name="T14" fmla="*/ 10 w 42"/>
                <a:gd name="T15" fmla="*/ 4 h 25"/>
                <a:gd name="T16" fmla="*/ 7 w 42"/>
                <a:gd name="T17" fmla="*/ 4 h 25"/>
                <a:gd name="T18" fmla="*/ 0 w 42"/>
                <a:gd name="T19" fmla="*/ 4 h 25"/>
                <a:gd name="T20" fmla="*/ 0 w 42"/>
                <a:gd name="T21" fmla="*/ 4 h 25"/>
                <a:gd name="T22" fmla="*/ 0 w 42"/>
                <a:gd name="T23" fmla="*/ 7 h 25"/>
                <a:gd name="T24" fmla="*/ 0 w 42"/>
                <a:gd name="T25" fmla="*/ 11 h 25"/>
                <a:gd name="T26" fmla="*/ 21 w 42"/>
                <a:gd name="T27" fmla="*/ 14 h 25"/>
                <a:gd name="T28" fmla="*/ 21 w 42"/>
                <a:gd name="T29" fmla="*/ 18 h 25"/>
                <a:gd name="T30" fmla="*/ 24 w 42"/>
                <a:gd name="T31" fmla="*/ 18 h 25"/>
                <a:gd name="T32" fmla="*/ 24 w 42"/>
                <a:gd name="T33" fmla="*/ 22 h 25"/>
                <a:gd name="T34" fmla="*/ 28 w 42"/>
                <a:gd name="T35" fmla="*/ 25 h 25"/>
                <a:gd name="T36" fmla="*/ 31 w 42"/>
                <a:gd name="T37" fmla="*/ 22 h 25"/>
                <a:gd name="T38" fmla="*/ 38 w 42"/>
                <a:gd name="T39" fmla="*/ 22 h 25"/>
                <a:gd name="T40" fmla="*/ 38 w 42"/>
                <a:gd name="T41" fmla="*/ 18 h 25"/>
                <a:gd name="T42" fmla="*/ 38 w 42"/>
                <a:gd name="T43" fmla="*/ 14 h 25"/>
                <a:gd name="T44" fmla="*/ 38 w 42"/>
                <a:gd name="T45" fmla="*/ 11 h 25"/>
                <a:gd name="T46" fmla="*/ 38 w 42"/>
                <a:gd name="T47" fmla="*/ 11 h 25"/>
                <a:gd name="T48" fmla="*/ 42 w 42"/>
                <a:gd name="T49" fmla="*/ 4 h 25"/>
                <a:gd name="T50" fmla="*/ 42 w 42"/>
                <a:gd name="T51" fmla="*/ 4 h 25"/>
                <a:gd name="T52" fmla="*/ 42 w 42"/>
                <a:gd name="T53" fmla="*/ 0 h 25"/>
                <a:gd name="T54" fmla="*/ 42 w 42"/>
                <a:gd name="T55" fmla="*/ 0 h 25"/>
                <a:gd name="T56" fmla="*/ 38 w 42"/>
                <a:gd name="T5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25">
                  <a:moveTo>
                    <a:pt x="38" y="0"/>
                  </a:moveTo>
                  <a:lnTo>
                    <a:pt x="38" y="0"/>
                  </a:lnTo>
                  <a:lnTo>
                    <a:pt x="35" y="0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1" y="14"/>
                  </a:lnTo>
                  <a:lnTo>
                    <a:pt x="21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8" y="25"/>
                  </a:lnTo>
                  <a:lnTo>
                    <a:pt x="31" y="22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82" name="Freeform 310"/>
            <p:cNvSpPr>
              <a:spLocks/>
            </p:cNvSpPr>
            <p:nvPr userDrawn="1"/>
          </p:nvSpPr>
          <p:spPr bwMode="gray">
            <a:xfrm>
              <a:off x="745" y="1614"/>
              <a:ext cx="21" cy="45"/>
            </a:xfrm>
            <a:custGeom>
              <a:avLst/>
              <a:gdLst>
                <a:gd name="T0" fmla="*/ 0 w 21"/>
                <a:gd name="T1" fmla="*/ 42 h 42"/>
                <a:gd name="T2" fmla="*/ 0 w 21"/>
                <a:gd name="T3" fmla="*/ 42 h 42"/>
                <a:gd name="T4" fmla="*/ 7 w 21"/>
                <a:gd name="T5" fmla="*/ 42 h 42"/>
                <a:gd name="T6" fmla="*/ 14 w 21"/>
                <a:gd name="T7" fmla="*/ 42 h 42"/>
                <a:gd name="T8" fmla="*/ 14 w 21"/>
                <a:gd name="T9" fmla="*/ 39 h 42"/>
                <a:gd name="T10" fmla="*/ 14 w 21"/>
                <a:gd name="T11" fmla="*/ 39 h 42"/>
                <a:gd name="T12" fmla="*/ 17 w 21"/>
                <a:gd name="T13" fmla="*/ 35 h 42"/>
                <a:gd name="T14" fmla="*/ 21 w 21"/>
                <a:gd name="T15" fmla="*/ 35 h 42"/>
                <a:gd name="T16" fmla="*/ 21 w 21"/>
                <a:gd name="T17" fmla="*/ 21 h 42"/>
                <a:gd name="T18" fmla="*/ 17 w 21"/>
                <a:gd name="T19" fmla="*/ 21 h 42"/>
                <a:gd name="T20" fmla="*/ 21 w 21"/>
                <a:gd name="T21" fmla="*/ 18 h 42"/>
                <a:gd name="T22" fmla="*/ 21 w 21"/>
                <a:gd name="T23" fmla="*/ 18 h 42"/>
                <a:gd name="T24" fmla="*/ 21 w 21"/>
                <a:gd name="T25" fmla="*/ 14 h 42"/>
                <a:gd name="T26" fmla="*/ 21 w 21"/>
                <a:gd name="T27" fmla="*/ 11 h 42"/>
                <a:gd name="T28" fmla="*/ 17 w 21"/>
                <a:gd name="T29" fmla="*/ 4 h 42"/>
                <a:gd name="T30" fmla="*/ 14 w 21"/>
                <a:gd name="T31" fmla="*/ 0 h 42"/>
                <a:gd name="T32" fmla="*/ 14 w 21"/>
                <a:gd name="T33" fmla="*/ 4 h 42"/>
                <a:gd name="T34" fmla="*/ 10 w 21"/>
                <a:gd name="T35" fmla="*/ 4 h 42"/>
                <a:gd name="T36" fmla="*/ 7 w 21"/>
                <a:gd name="T37" fmla="*/ 7 h 42"/>
                <a:gd name="T38" fmla="*/ 3 w 21"/>
                <a:gd name="T39" fmla="*/ 7 h 42"/>
                <a:gd name="T40" fmla="*/ 3 w 21"/>
                <a:gd name="T41" fmla="*/ 7 h 42"/>
                <a:gd name="T42" fmla="*/ 0 w 21"/>
                <a:gd name="T43" fmla="*/ 4 h 42"/>
                <a:gd name="T44" fmla="*/ 0 w 21"/>
                <a:gd name="T45" fmla="*/ 7 h 42"/>
                <a:gd name="T46" fmla="*/ 0 w 21"/>
                <a:gd name="T47" fmla="*/ 11 h 42"/>
                <a:gd name="T48" fmla="*/ 0 w 21"/>
                <a:gd name="T49" fmla="*/ 14 h 42"/>
                <a:gd name="T50" fmla="*/ 0 w 21"/>
                <a:gd name="T51" fmla="*/ 21 h 42"/>
                <a:gd name="T52" fmla="*/ 0 w 21"/>
                <a:gd name="T5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0" y="42"/>
                  </a:lnTo>
                  <a:lnTo>
                    <a:pt x="7" y="42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7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83" name="Freeform 311"/>
            <p:cNvSpPr>
              <a:spLocks/>
            </p:cNvSpPr>
            <p:nvPr userDrawn="1"/>
          </p:nvSpPr>
          <p:spPr bwMode="gray">
            <a:xfrm>
              <a:off x="748" y="1576"/>
              <a:ext cx="18" cy="35"/>
            </a:xfrm>
            <a:custGeom>
              <a:avLst/>
              <a:gdLst>
                <a:gd name="T0" fmla="*/ 7 w 18"/>
                <a:gd name="T1" fmla="*/ 24 h 32"/>
                <a:gd name="T2" fmla="*/ 14 w 18"/>
                <a:gd name="T3" fmla="*/ 32 h 32"/>
                <a:gd name="T4" fmla="*/ 14 w 18"/>
                <a:gd name="T5" fmla="*/ 28 h 32"/>
                <a:gd name="T6" fmla="*/ 14 w 18"/>
                <a:gd name="T7" fmla="*/ 24 h 32"/>
                <a:gd name="T8" fmla="*/ 18 w 18"/>
                <a:gd name="T9" fmla="*/ 21 h 32"/>
                <a:gd name="T10" fmla="*/ 18 w 18"/>
                <a:gd name="T11" fmla="*/ 21 h 32"/>
                <a:gd name="T12" fmla="*/ 18 w 18"/>
                <a:gd name="T13" fmla="*/ 17 h 32"/>
                <a:gd name="T14" fmla="*/ 18 w 18"/>
                <a:gd name="T15" fmla="*/ 14 h 32"/>
                <a:gd name="T16" fmla="*/ 18 w 18"/>
                <a:gd name="T17" fmla="*/ 10 h 32"/>
                <a:gd name="T18" fmla="*/ 14 w 18"/>
                <a:gd name="T19" fmla="*/ 7 h 32"/>
                <a:gd name="T20" fmla="*/ 11 w 18"/>
                <a:gd name="T21" fmla="*/ 0 h 32"/>
                <a:gd name="T22" fmla="*/ 7 w 18"/>
                <a:gd name="T23" fmla="*/ 3 h 32"/>
                <a:gd name="T24" fmla="*/ 7 w 18"/>
                <a:gd name="T25" fmla="*/ 3 h 32"/>
                <a:gd name="T26" fmla="*/ 4 w 18"/>
                <a:gd name="T27" fmla="*/ 3 h 32"/>
                <a:gd name="T28" fmla="*/ 4 w 18"/>
                <a:gd name="T29" fmla="*/ 7 h 32"/>
                <a:gd name="T30" fmla="*/ 0 w 18"/>
                <a:gd name="T31" fmla="*/ 10 h 32"/>
                <a:gd name="T32" fmla="*/ 0 w 18"/>
                <a:gd name="T33" fmla="*/ 10 h 32"/>
                <a:gd name="T34" fmla="*/ 4 w 18"/>
                <a:gd name="T35" fmla="*/ 17 h 32"/>
                <a:gd name="T36" fmla="*/ 4 w 18"/>
                <a:gd name="T37" fmla="*/ 21 h 32"/>
                <a:gd name="T38" fmla="*/ 7 w 18"/>
                <a:gd name="T3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32">
                  <a:moveTo>
                    <a:pt x="7" y="24"/>
                  </a:moveTo>
                  <a:lnTo>
                    <a:pt x="14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4" y="7"/>
                  </a:lnTo>
                  <a:lnTo>
                    <a:pt x="11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7" y="2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84" name="Freeform 312"/>
            <p:cNvSpPr>
              <a:spLocks noEditPoints="1"/>
            </p:cNvSpPr>
            <p:nvPr userDrawn="1"/>
          </p:nvSpPr>
          <p:spPr bwMode="gray">
            <a:xfrm>
              <a:off x="480" y="1295"/>
              <a:ext cx="79" cy="99"/>
            </a:xfrm>
            <a:custGeom>
              <a:avLst/>
              <a:gdLst>
                <a:gd name="T0" fmla="*/ 14 w 77"/>
                <a:gd name="T1" fmla="*/ 60 h 92"/>
                <a:gd name="T2" fmla="*/ 14 w 77"/>
                <a:gd name="T3" fmla="*/ 71 h 92"/>
                <a:gd name="T4" fmla="*/ 14 w 77"/>
                <a:gd name="T5" fmla="*/ 78 h 92"/>
                <a:gd name="T6" fmla="*/ 14 w 77"/>
                <a:gd name="T7" fmla="*/ 85 h 92"/>
                <a:gd name="T8" fmla="*/ 14 w 77"/>
                <a:gd name="T9" fmla="*/ 88 h 92"/>
                <a:gd name="T10" fmla="*/ 28 w 77"/>
                <a:gd name="T11" fmla="*/ 92 h 92"/>
                <a:gd name="T12" fmla="*/ 35 w 77"/>
                <a:gd name="T13" fmla="*/ 88 h 92"/>
                <a:gd name="T14" fmla="*/ 53 w 77"/>
                <a:gd name="T15" fmla="*/ 81 h 92"/>
                <a:gd name="T16" fmla="*/ 67 w 77"/>
                <a:gd name="T17" fmla="*/ 74 h 92"/>
                <a:gd name="T18" fmla="*/ 74 w 77"/>
                <a:gd name="T19" fmla="*/ 60 h 92"/>
                <a:gd name="T20" fmla="*/ 70 w 77"/>
                <a:gd name="T21" fmla="*/ 53 h 92"/>
                <a:gd name="T22" fmla="*/ 67 w 77"/>
                <a:gd name="T23" fmla="*/ 42 h 92"/>
                <a:gd name="T24" fmla="*/ 63 w 77"/>
                <a:gd name="T25" fmla="*/ 35 h 92"/>
                <a:gd name="T26" fmla="*/ 60 w 77"/>
                <a:gd name="T27" fmla="*/ 35 h 92"/>
                <a:gd name="T28" fmla="*/ 67 w 77"/>
                <a:gd name="T29" fmla="*/ 35 h 92"/>
                <a:gd name="T30" fmla="*/ 74 w 77"/>
                <a:gd name="T31" fmla="*/ 32 h 92"/>
                <a:gd name="T32" fmla="*/ 77 w 77"/>
                <a:gd name="T33" fmla="*/ 25 h 92"/>
                <a:gd name="T34" fmla="*/ 77 w 77"/>
                <a:gd name="T35" fmla="*/ 14 h 92"/>
                <a:gd name="T36" fmla="*/ 74 w 77"/>
                <a:gd name="T37" fmla="*/ 7 h 92"/>
                <a:gd name="T38" fmla="*/ 67 w 77"/>
                <a:gd name="T39" fmla="*/ 4 h 92"/>
                <a:gd name="T40" fmla="*/ 56 w 77"/>
                <a:gd name="T41" fmla="*/ 4 h 92"/>
                <a:gd name="T42" fmla="*/ 53 w 77"/>
                <a:gd name="T43" fmla="*/ 4 h 92"/>
                <a:gd name="T44" fmla="*/ 31 w 77"/>
                <a:gd name="T45" fmla="*/ 11 h 92"/>
                <a:gd name="T46" fmla="*/ 31 w 77"/>
                <a:gd name="T47" fmla="*/ 18 h 92"/>
                <a:gd name="T48" fmla="*/ 28 w 77"/>
                <a:gd name="T49" fmla="*/ 25 h 92"/>
                <a:gd name="T50" fmla="*/ 21 w 77"/>
                <a:gd name="T51" fmla="*/ 32 h 92"/>
                <a:gd name="T52" fmla="*/ 0 w 77"/>
                <a:gd name="T53" fmla="*/ 28 h 92"/>
                <a:gd name="T54" fmla="*/ 0 w 77"/>
                <a:gd name="T55" fmla="*/ 32 h 92"/>
                <a:gd name="T56" fmla="*/ 0 w 77"/>
                <a:gd name="T57" fmla="*/ 39 h 92"/>
                <a:gd name="T58" fmla="*/ 7 w 77"/>
                <a:gd name="T59" fmla="*/ 39 h 92"/>
                <a:gd name="T60" fmla="*/ 14 w 77"/>
                <a:gd name="T61" fmla="*/ 49 h 92"/>
                <a:gd name="T62" fmla="*/ 56 w 77"/>
                <a:gd name="T63" fmla="*/ 32 h 92"/>
                <a:gd name="T64" fmla="*/ 56 w 77"/>
                <a:gd name="T65" fmla="*/ 32 h 92"/>
                <a:gd name="T66" fmla="*/ 56 w 77"/>
                <a:gd name="T67" fmla="*/ 32 h 92"/>
                <a:gd name="T68" fmla="*/ 60 w 77"/>
                <a:gd name="T69" fmla="*/ 32 h 92"/>
                <a:gd name="T70" fmla="*/ 60 w 77"/>
                <a:gd name="T71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92">
                  <a:moveTo>
                    <a:pt x="14" y="60"/>
                  </a:moveTo>
                  <a:lnTo>
                    <a:pt x="14" y="60"/>
                  </a:lnTo>
                  <a:lnTo>
                    <a:pt x="14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81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7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5" y="88"/>
                  </a:lnTo>
                  <a:lnTo>
                    <a:pt x="42" y="85"/>
                  </a:lnTo>
                  <a:lnTo>
                    <a:pt x="53" y="81"/>
                  </a:lnTo>
                  <a:lnTo>
                    <a:pt x="60" y="78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0" y="53"/>
                  </a:lnTo>
                  <a:lnTo>
                    <a:pt x="70" y="46"/>
                  </a:lnTo>
                  <a:lnTo>
                    <a:pt x="67" y="42"/>
                  </a:lnTo>
                  <a:lnTo>
                    <a:pt x="67" y="35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0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70" y="35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7" y="25"/>
                  </a:lnTo>
                  <a:lnTo>
                    <a:pt x="77" y="18"/>
                  </a:lnTo>
                  <a:lnTo>
                    <a:pt x="77" y="14"/>
                  </a:lnTo>
                  <a:lnTo>
                    <a:pt x="74" y="11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7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3" y="4"/>
                  </a:lnTo>
                  <a:lnTo>
                    <a:pt x="38" y="0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28" y="25"/>
                  </a:lnTo>
                  <a:lnTo>
                    <a:pt x="24" y="28"/>
                  </a:lnTo>
                  <a:lnTo>
                    <a:pt x="21" y="32"/>
                  </a:lnTo>
                  <a:lnTo>
                    <a:pt x="7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7" y="39"/>
                  </a:lnTo>
                  <a:lnTo>
                    <a:pt x="10" y="42"/>
                  </a:lnTo>
                  <a:lnTo>
                    <a:pt x="14" y="49"/>
                  </a:lnTo>
                  <a:lnTo>
                    <a:pt x="14" y="60"/>
                  </a:lnTo>
                  <a:close/>
                  <a:moveTo>
                    <a:pt x="56" y="32"/>
                  </a:move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close/>
                  <a:moveTo>
                    <a:pt x="60" y="32"/>
                  </a:move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85" name="Freeform 313"/>
            <p:cNvSpPr>
              <a:spLocks/>
            </p:cNvSpPr>
            <p:nvPr userDrawn="1"/>
          </p:nvSpPr>
          <p:spPr bwMode="gray">
            <a:xfrm>
              <a:off x="545" y="1204"/>
              <a:ext cx="116" cy="228"/>
            </a:xfrm>
            <a:custGeom>
              <a:avLst/>
              <a:gdLst>
                <a:gd name="T0" fmla="*/ 14 w 113"/>
                <a:gd name="T1" fmla="*/ 59 h 211"/>
                <a:gd name="T2" fmla="*/ 11 w 113"/>
                <a:gd name="T3" fmla="*/ 66 h 211"/>
                <a:gd name="T4" fmla="*/ 14 w 113"/>
                <a:gd name="T5" fmla="*/ 74 h 211"/>
                <a:gd name="T6" fmla="*/ 25 w 113"/>
                <a:gd name="T7" fmla="*/ 81 h 211"/>
                <a:gd name="T8" fmla="*/ 25 w 113"/>
                <a:gd name="T9" fmla="*/ 88 h 211"/>
                <a:gd name="T10" fmla="*/ 21 w 113"/>
                <a:gd name="T11" fmla="*/ 95 h 211"/>
                <a:gd name="T12" fmla="*/ 18 w 113"/>
                <a:gd name="T13" fmla="*/ 102 h 211"/>
                <a:gd name="T14" fmla="*/ 35 w 113"/>
                <a:gd name="T15" fmla="*/ 98 h 211"/>
                <a:gd name="T16" fmla="*/ 35 w 113"/>
                <a:gd name="T17" fmla="*/ 109 h 211"/>
                <a:gd name="T18" fmla="*/ 42 w 113"/>
                <a:gd name="T19" fmla="*/ 119 h 211"/>
                <a:gd name="T20" fmla="*/ 21 w 113"/>
                <a:gd name="T21" fmla="*/ 133 h 211"/>
                <a:gd name="T22" fmla="*/ 28 w 113"/>
                <a:gd name="T23" fmla="*/ 148 h 211"/>
                <a:gd name="T24" fmla="*/ 21 w 113"/>
                <a:gd name="T25" fmla="*/ 162 h 211"/>
                <a:gd name="T26" fmla="*/ 18 w 113"/>
                <a:gd name="T27" fmla="*/ 169 h 211"/>
                <a:gd name="T28" fmla="*/ 39 w 113"/>
                <a:gd name="T29" fmla="*/ 172 h 211"/>
                <a:gd name="T30" fmla="*/ 53 w 113"/>
                <a:gd name="T31" fmla="*/ 169 h 211"/>
                <a:gd name="T32" fmla="*/ 53 w 113"/>
                <a:gd name="T33" fmla="*/ 172 h 211"/>
                <a:gd name="T34" fmla="*/ 21 w 113"/>
                <a:gd name="T35" fmla="*/ 186 h 211"/>
                <a:gd name="T36" fmla="*/ 11 w 113"/>
                <a:gd name="T37" fmla="*/ 211 h 211"/>
                <a:gd name="T38" fmla="*/ 39 w 113"/>
                <a:gd name="T39" fmla="*/ 200 h 211"/>
                <a:gd name="T40" fmla="*/ 88 w 113"/>
                <a:gd name="T41" fmla="*/ 190 h 211"/>
                <a:gd name="T42" fmla="*/ 102 w 113"/>
                <a:gd name="T43" fmla="*/ 176 h 211"/>
                <a:gd name="T44" fmla="*/ 106 w 113"/>
                <a:gd name="T45" fmla="*/ 169 h 211"/>
                <a:gd name="T46" fmla="*/ 106 w 113"/>
                <a:gd name="T47" fmla="*/ 158 h 211"/>
                <a:gd name="T48" fmla="*/ 102 w 113"/>
                <a:gd name="T49" fmla="*/ 155 h 211"/>
                <a:gd name="T50" fmla="*/ 95 w 113"/>
                <a:gd name="T51" fmla="*/ 144 h 211"/>
                <a:gd name="T52" fmla="*/ 92 w 113"/>
                <a:gd name="T53" fmla="*/ 140 h 211"/>
                <a:gd name="T54" fmla="*/ 88 w 113"/>
                <a:gd name="T55" fmla="*/ 126 h 211"/>
                <a:gd name="T56" fmla="*/ 78 w 113"/>
                <a:gd name="T57" fmla="*/ 112 h 211"/>
                <a:gd name="T58" fmla="*/ 71 w 113"/>
                <a:gd name="T59" fmla="*/ 102 h 211"/>
                <a:gd name="T60" fmla="*/ 67 w 113"/>
                <a:gd name="T61" fmla="*/ 88 h 211"/>
                <a:gd name="T62" fmla="*/ 60 w 113"/>
                <a:gd name="T63" fmla="*/ 74 h 211"/>
                <a:gd name="T64" fmla="*/ 49 w 113"/>
                <a:gd name="T65" fmla="*/ 66 h 211"/>
                <a:gd name="T66" fmla="*/ 56 w 113"/>
                <a:gd name="T67" fmla="*/ 45 h 211"/>
                <a:gd name="T68" fmla="*/ 56 w 113"/>
                <a:gd name="T69" fmla="*/ 38 h 211"/>
                <a:gd name="T70" fmla="*/ 49 w 113"/>
                <a:gd name="T71" fmla="*/ 35 h 211"/>
                <a:gd name="T72" fmla="*/ 46 w 113"/>
                <a:gd name="T73" fmla="*/ 31 h 211"/>
                <a:gd name="T74" fmla="*/ 35 w 113"/>
                <a:gd name="T75" fmla="*/ 28 h 211"/>
                <a:gd name="T76" fmla="*/ 35 w 113"/>
                <a:gd name="T77" fmla="*/ 21 h 211"/>
                <a:gd name="T78" fmla="*/ 39 w 113"/>
                <a:gd name="T79" fmla="*/ 14 h 211"/>
                <a:gd name="T80" fmla="*/ 42 w 113"/>
                <a:gd name="T81" fmla="*/ 7 h 211"/>
                <a:gd name="T82" fmla="*/ 42 w 113"/>
                <a:gd name="T83" fmla="*/ 3 h 211"/>
                <a:gd name="T84" fmla="*/ 35 w 113"/>
                <a:gd name="T85" fmla="*/ 0 h 211"/>
                <a:gd name="T86" fmla="*/ 25 w 113"/>
                <a:gd name="T87" fmla="*/ 3 h 211"/>
                <a:gd name="T88" fmla="*/ 14 w 113"/>
                <a:gd name="T89" fmla="*/ 17 h 211"/>
                <a:gd name="T90" fmla="*/ 18 w 113"/>
                <a:gd name="T91" fmla="*/ 28 h 211"/>
                <a:gd name="T92" fmla="*/ 14 w 113"/>
                <a:gd name="T93" fmla="*/ 35 h 211"/>
                <a:gd name="T94" fmla="*/ 7 w 113"/>
                <a:gd name="T95" fmla="*/ 42 h 211"/>
                <a:gd name="T96" fmla="*/ 4 w 113"/>
                <a:gd name="T97" fmla="*/ 52 h 211"/>
                <a:gd name="T98" fmla="*/ 14 w 113"/>
                <a:gd name="T99" fmla="*/ 5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211">
                  <a:moveTo>
                    <a:pt x="14" y="59"/>
                  </a:moveTo>
                  <a:lnTo>
                    <a:pt x="14" y="59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1" y="70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25" y="81"/>
                  </a:lnTo>
                  <a:lnTo>
                    <a:pt x="25" y="84"/>
                  </a:lnTo>
                  <a:lnTo>
                    <a:pt x="25" y="88"/>
                  </a:lnTo>
                  <a:lnTo>
                    <a:pt x="21" y="91"/>
                  </a:lnTo>
                  <a:lnTo>
                    <a:pt x="21" y="95"/>
                  </a:lnTo>
                  <a:lnTo>
                    <a:pt x="18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35" y="98"/>
                  </a:lnTo>
                  <a:lnTo>
                    <a:pt x="46" y="98"/>
                  </a:lnTo>
                  <a:lnTo>
                    <a:pt x="35" y="109"/>
                  </a:lnTo>
                  <a:lnTo>
                    <a:pt x="35" y="119"/>
                  </a:lnTo>
                  <a:lnTo>
                    <a:pt x="42" y="119"/>
                  </a:lnTo>
                  <a:lnTo>
                    <a:pt x="42" y="133"/>
                  </a:lnTo>
                  <a:lnTo>
                    <a:pt x="21" y="133"/>
                  </a:lnTo>
                  <a:lnTo>
                    <a:pt x="21" y="148"/>
                  </a:lnTo>
                  <a:lnTo>
                    <a:pt x="28" y="14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18" y="165"/>
                  </a:lnTo>
                  <a:lnTo>
                    <a:pt x="18" y="169"/>
                  </a:lnTo>
                  <a:lnTo>
                    <a:pt x="21" y="169"/>
                  </a:lnTo>
                  <a:lnTo>
                    <a:pt x="39" y="172"/>
                  </a:lnTo>
                  <a:lnTo>
                    <a:pt x="49" y="169"/>
                  </a:lnTo>
                  <a:lnTo>
                    <a:pt x="53" y="169"/>
                  </a:lnTo>
                  <a:lnTo>
                    <a:pt x="53" y="169"/>
                  </a:lnTo>
                  <a:lnTo>
                    <a:pt x="53" y="172"/>
                  </a:lnTo>
                  <a:lnTo>
                    <a:pt x="46" y="176"/>
                  </a:lnTo>
                  <a:lnTo>
                    <a:pt x="21" y="186"/>
                  </a:lnTo>
                  <a:lnTo>
                    <a:pt x="0" y="207"/>
                  </a:lnTo>
                  <a:lnTo>
                    <a:pt x="11" y="211"/>
                  </a:lnTo>
                  <a:lnTo>
                    <a:pt x="28" y="200"/>
                  </a:lnTo>
                  <a:lnTo>
                    <a:pt x="39" y="200"/>
                  </a:lnTo>
                  <a:lnTo>
                    <a:pt x="60" y="200"/>
                  </a:lnTo>
                  <a:lnTo>
                    <a:pt x="88" y="190"/>
                  </a:lnTo>
                  <a:lnTo>
                    <a:pt x="113" y="183"/>
                  </a:lnTo>
                  <a:lnTo>
                    <a:pt x="102" y="176"/>
                  </a:lnTo>
                  <a:lnTo>
                    <a:pt x="102" y="172"/>
                  </a:lnTo>
                  <a:lnTo>
                    <a:pt x="106" y="169"/>
                  </a:lnTo>
                  <a:lnTo>
                    <a:pt x="106" y="165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2" y="155"/>
                  </a:lnTo>
                  <a:lnTo>
                    <a:pt x="99" y="148"/>
                  </a:lnTo>
                  <a:lnTo>
                    <a:pt x="95" y="144"/>
                  </a:lnTo>
                  <a:lnTo>
                    <a:pt x="92" y="144"/>
                  </a:lnTo>
                  <a:lnTo>
                    <a:pt x="92" y="140"/>
                  </a:lnTo>
                  <a:lnTo>
                    <a:pt x="88" y="137"/>
                  </a:lnTo>
                  <a:lnTo>
                    <a:pt x="88" y="126"/>
                  </a:lnTo>
                  <a:lnTo>
                    <a:pt x="85" y="119"/>
                  </a:lnTo>
                  <a:lnTo>
                    <a:pt x="78" y="112"/>
                  </a:lnTo>
                  <a:lnTo>
                    <a:pt x="71" y="105"/>
                  </a:lnTo>
                  <a:lnTo>
                    <a:pt x="71" y="102"/>
                  </a:lnTo>
                  <a:lnTo>
                    <a:pt x="67" y="95"/>
                  </a:lnTo>
                  <a:lnTo>
                    <a:pt x="67" y="88"/>
                  </a:lnTo>
                  <a:lnTo>
                    <a:pt x="63" y="81"/>
                  </a:lnTo>
                  <a:lnTo>
                    <a:pt x="60" y="74"/>
                  </a:lnTo>
                  <a:lnTo>
                    <a:pt x="60" y="70"/>
                  </a:lnTo>
                  <a:lnTo>
                    <a:pt x="49" y="66"/>
                  </a:lnTo>
                  <a:lnTo>
                    <a:pt x="60" y="45"/>
                  </a:lnTo>
                  <a:lnTo>
                    <a:pt x="56" y="45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6" y="35"/>
                  </a:lnTo>
                  <a:lnTo>
                    <a:pt x="46" y="31"/>
                  </a:lnTo>
                  <a:lnTo>
                    <a:pt x="35" y="31"/>
                  </a:lnTo>
                  <a:lnTo>
                    <a:pt x="35" y="28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9" y="14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21"/>
                  </a:lnTo>
                  <a:lnTo>
                    <a:pt x="18" y="28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7" y="42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4" y="5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86" name="Freeform 314"/>
            <p:cNvSpPr>
              <a:spLocks/>
            </p:cNvSpPr>
            <p:nvPr userDrawn="1"/>
          </p:nvSpPr>
          <p:spPr bwMode="gray">
            <a:xfrm>
              <a:off x="1059" y="1769"/>
              <a:ext cx="52" cy="92"/>
            </a:xfrm>
            <a:custGeom>
              <a:avLst/>
              <a:gdLst>
                <a:gd name="T0" fmla="*/ 50 w 50"/>
                <a:gd name="T1" fmla="*/ 36 h 85"/>
                <a:gd name="T2" fmla="*/ 50 w 50"/>
                <a:gd name="T3" fmla="*/ 36 h 85"/>
                <a:gd name="T4" fmla="*/ 50 w 50"/>
                <a:gd name="T5" fmla="*/ 29 h 85"/>
                <a:gd name="T6" fmla="*/ 50 w 50"/>
                <a:gd name="T7" fmla="*/ 18 h 85"/>
                <a:gd name="T8" fmla="*/ 50 w 50"/>
                <a:gd name="T9" fmla="*/ 11 h 85"/>
                <a:gd name="T10" fmla="*/ 50 w 50"/>
                <a:gd name="T11" fmla="*/ 0 h 85"/>
                <a:gd name="T12" fmla="*/ 43 w 50"/>
                <a:gd name="T13" fmla="*/ 4 h 85"/>
                <a:gd name="T14" fmla="*/ 43 w 50"/>
                <a:gd name="T15" fmla="*/ 4 h 85"/>
                <a:gd name="T16" fmla="*/ 43 w 50"/>
                <a:gd name="T17" fmla="*/ 11 h 85"/>
                <a:gd name="T18" fmla="*/ 43 w 50"/>
                <a:gd name="T19" fmla="*/ 15 h 85"/>
                <a:gd name="T20" fmla="*/ 39 w 50"/>
                <a:gd name="T21" fmla="*/ 18 h 85"/>
                <a:gd name="T22" fmla="*/ 39 w 50"/>
                <a:gd name="T23" fmla="*/ 18 h 85"/>
                <a:gd name="T24" fmla="*/ 39 w 50"/>
                <a:gd name="T25" fmla="*/ 22 h 85"/>
                <a:gd name="T26" fmla="*/ 36 w 50"/>
                <a:gd name="T27" fmla="*/ 25 h 85"/>
                <a:gd name="T28" fmla="*/ 25 w 50"/>
                <a:gd name="T29" fmla="*/ 32 h 85"/>
                <a:gd name="T30" fmla="*/ 25 w 50"/>
                <a:gd name="T31" fmla="*/ 32 h 85"/>
                <a:gd name="T32" fmla="*/ 18 w 50"/>
                <a:gd name="T33" fmla="*/ 36 h 85"/>
                <a:gd name="T34" fmla="*/ 11 w 50"/>
                <a:gd name="T35" fmla="*/ 36 h 85"/>
                <a:gd name="T36" fmla="*/ 7 w 50"/>
                <a:gd name="T37" fmla="*/ 36 h 85"/>
                <a:gd name="T38" fmla="*/ 0 w 50"/>
                <a:gd name="T39" fmla="*/ 36 h 85"/>
                <a:gd name="T40" fmla="*/ 0 w 50"/>
                <a:gd name="T41" fmla="*/ 43 h 85"/>
                <a:gd name="T42" fmla="*/ 4 w 50"/>
                <a:gd name="T43" fmla="*/ 46 h 85"/>
                <a:gd name="T44" fmla="*/ 4 w 50"/>
                <a:gd name="T45" fmla="*/ 50 h 85"/>
                <a:gd name="T46" fmla="*/ 7 w 50"/>
                <a:gd name="T47" fmla="*/ 57 h 85"/>
                <a:gd name="T48" fmla="*/ 11 w 50"/>
                <a:gd name="T49" fmla="*/ 60 h 85"/>
                <a:gd name="T50" fmla="*/ 11 w 50"/>
                <a:gd name="T51" fmla="*/ 64 h 85"/>
                <a:gd name="T52" fmla="*/ 18 w 50"/>
                <a:gd name="T53" fmla="*/ 71 h 85"/>
                <a:gd name="T54" fmla="*/ 18 w 50"/>
                <a:gd name="T55" fmla="*/ 74 h 85"/>
                <a:gd name="T56" fmla="*/ 25 w 50"/>
                <a:gd name="T57" fmla="*/ 78 h 85"/>
                <a:gd name="T58" fmla="*/ 29 w 50"/>
                <a:gd name="T59" fmla="*/ 82 h 85"/>
                <a:gd name="T60" fmla="*/ 32 w 50"/>
                <a:gd name="T61" fmla="*/ 85 h 85"/>
                <a:gd name="T62" fmla="*/ 36 w 50"/>
                <a:gd name="T63" fmla="*/ 85 h 85"/>
                <a:gd name="T64" fmla="*/ 36 w 50"/>
                <a:gd name="T65" fmla="*/ 85 h 85"/>
                <a:gd name="T66" fmla="*/ 39 w 50"/>
                <a:gd name="T67" fmla="*/ 85 h 85"/>
                <a:gd name="T68" fmla="*/ 39 w 50"/>
                <a:gd name="T69" fmla="*/ 85 h 85"/>
                <a:gd name="T70" fmla="*/ 43 w 50"/>
                <a:gd name="T71" fmla="*/ 82 h 85"/>
                <a:gd name="T72" fmla="*/ 43 w 50"/>
                <a:gd name="T73" fmla="*/ 67 h 85"/>
                <a:gd name="T74" fmla="*/ 43 w 50"/>
                <a:gd name="T75" fmla="*/ 67 h 85"/>
                <a:gd name="T76" fmla="*/ 43 w 50"/>
                <a:gd name="T77" fmla="*/ 64 h 85"/>
                <a:gd name="T78" fmla="*/ 39 w 50"/>
                <a:gd name="T79" fmla="*/ 57 h 85"/>
                <a:gd name="T80" fmla="*/ 36 w 50"/>
                <a:gd name="T81" fmla="*/ 50 h 85"/>
                <a:gd name="T82" fmla="*/ 32 w 50"/>
                <a:gd name="T83" fmla="*/ 46 h 85"/>
                <a:gd name="T84" fmla="*/ 29 w 50"/>
                <a:gd name="T85" fmla="*/ 39 h 85"/>
                <a:gd name="T86" fmla="*/ 29 w 50"/>
                <a:gd name="T87" fmla="*/ 43 h 85"/>
                <a:gd name="T88" fmla="*/ 32 w 50"/>
                <a:gd name="T89" fmla="*/ 50 h 85"/>
                <a:gd name="T90" fmla="*/ 39 w 50"/>
                <a:gd name="T91" fmla="*/ 57 h 85"/>
                <a:gd name="T92" fmla="*/ 43 w 50"/>
                <a:gd name="T93" fmla="*/ 67 h 85"/>
                <a:gd name="T94" fmla="*/ 43 w 50"/>
                <a:gd name="T95" fmla="*/ 64 h 85"/>
                <a:gd name="T96" fmla="*/ 43 w 50"/>
                <a:gd name="T97" fmla="*/ 60 h 85"/>
                <a:gd name="T98" fmla="*/ 46 w 50"/>
                <a:gd name="T99" fmla="*/ 53 h 85"/>
                <a:gd name="T100" fmla="*/ 46 w 50"/>
                <a:gd name="T101" fmla="*/ 46 h 85"/>
                <a:gd name="T102" fmla="*/ 46 w 50"/>
                <a:gd name="T103" fmla="*/ 39 h 85"/>
                <a:gd name="T104" fmla="*/ 50 w 50"/>
                <a:gd name="T105" fmla="*/ 3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85">
                  <a:moveTo>
                    <a:pt x="50" y="36"/>
                  </a:moveTo>
                  <a:lnTo>
                    <a:pt x="50" y="36"/>
                  </a:lnTo>
                  <a:lnTo>
                    <a:pt x="50" y="29"/>
                  </a:lnTo>
                  <a:lnTo>
                    <a:pt x="50" y="18"/>
                  </a:lnTo>
                  <a:lnTo>
                    <a:pt x="50" y="11"/>
                  </a:lnTo>
                  <a:lnTo>
                    <a:pt x="50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11"/>
                  </a:lnTo>
                  <a:lnTo>
                    <a:pt x="43" y="1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22"/>
                  </a:lnTo>
                  <a:lnTo>
                    <a:pt x="36" y="25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18" y="36"/>
                  </a:lnTo>
                  <a:lnTo>
                    <a:pt x="11" y="36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7" y="57"/>
                  </a:lnTo>
                  <a:lnTo>
                    <a:pt x="11" y="60"/>
                  </a:lnTo>
                  <a:lnTo>
                    <a:pt x="11" y="64"/>
                  </a:lnTo>
                  <a:lnTo>
                    <a:pt x="18" y="71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29" y="82"/>
                  </a:lnTo>
                  <a:lnTo>
                    <a:pt x="32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3" y="82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39" y="57"/>
                  </a:lnTo>
                  <a:lnTo>
                    <a:pt x="36" y="50"/>
                  </a:lnTo>
                  <a:lnTo>
                    <a:pt x="32" y="46"/>
                  </a:lnTo>
                  <a:lnTo>
                    <a:pt x="29" y="39"/>
                  </a:lnTo>
                  <a:lnTo>
                    <a:pt x="29" y="43"/>
                  </a:lnTo>
                  <a:lnTo>
                    <a:pt x="32" y="50"/>
                  </a:lnTo>
                  <a:lnTo>
                    <a:pt x="39" y="5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43" y="60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39"/>
                  </a:lnTo>
                  <a:lnTo>
                    <a:pt x="50" y="3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87" name="Freeform 315"/>
            <p:cNvSpPr>
              <a:spLocks/>
            </p:cNvSpPr>
            <p:nvPr userDrawn="1"/>
          </p:nvSpPr>
          <p:spPr bwMode="gray">
            <a:xfrm>
              <a:off x="1212" y="2461"/>
              <a:ext cx="94" cy="205"/>
            </a:xfrm>
            <a:custGeom>
              <a:avLst/>
              <a:gdLst>
                <a:gd name="T0" fmla="*/ 81 w 92"/>
                <a:gd name="T1" fmla="*/ 0 h 190"/>
                <a:gd name="T2" fmla="*/ 74 w 92"/>
                <a:gd name="T3" fmla="*/ 3 h 190"/>
                <a:gd name="T4" fmla="*/ 64 w 92"/>
                <a:gd name="T5" fmla="*/ 21 h 190"/>
                <a:gd name="T6" fmla="*/ 60 w 92"/>
                <a:gd name="T7" fmla="*/ 24 h 190"/>
                <a:gd name="T8" fmla="*/ 50 w 92"/>
                <a:gd name="T9" fmla="*/ 35 h 190"/>
                <a:gd name="T10" fmla="*/ 39 w 92"/>
                <a:gd name="T11" fmla="*/ 49 h 190"/>
                <a:gd name="T12" fmla="*/ 28 w 92"/>
                <a:gd name="T13" fmla="*/ 56 h 190"/>
                <a:gd name="T14" fmla="*/ 25 w 92"/>
                <a:gd name="T15" fmla="*/ 56 h 190"/>
                <a:gd name="T16" fmla="*/ 18 w 92"/>
                <a:gd name="T17" fmla="*/ 56 h 190"/>
                <a:gd name="T18" fmla="*/ 11 w 92"/>
                <a:gd name="T19" fmla="*/ 63 h 190"/>
                <a:gd name="T20" fmla="*/ 7 w 92"/>
                <a:gd name="T21" fmla="*/ 77 h 190"/>
                <a:gd name="T22" fmla="*/ 4 w 92"/>
                <a:gd name="T23" fmla="*/ 91 h 190"/>
                <a:gd name="T24" fmla="*/ 7 w 92"/>
                <a:gd name="T25" fmla="*/ 95 h 190"/>
                <a:gd name="T26" fmla="*/ 7 w 92"/>
                <a:gd name="T27" fmla="*/ 95 h 190"/>
                <a:gd name="T28" fmla="*/ 14 w 92"/>
                <a:gd name="T29" fmla="*/ 105 h 190"/>
                <a:gd name="T30" fmla="*/ 11 w 92"/>
                <a:gd name="T31" fmla="*/ 112 h 190"/>
                <a:gd name="T32" fmla="*/ 7 w 92"/>
                <a:gd name="T33" fmla="*/ 119 h 190"/>
                <a:gd name="T34" fmla="*/ 0 w 92"/>
                <a:gd name="T35" fmla="*/ 155 h 190"/>
                <a:gd name="T36" fmla="*/ 7 w 92"/>
                <a:gd name="T37" fmla="*/ 179 h 190"/>
                <a:gd name="T38" fmla="*/ 18 w 92"/>
                <a:gd name="T39" fmla="*/ 179 h 190"/>
                <a:gd name="T40" fmla="*/ 21 w 92"/>
                <a:gd name="T41" fmla="*/ 179 h 190"/>
                <a:gd name="T42" fmla="*/ 21 w 92"/>
                <a:gd name="T43" fmla="*/ 183 h 190"/>
                <a:gd name="T44" fmla="*/ 28 w 92"/>
                <a:gd name="T45" fmla="*/ 190 h 190"/>
                <a:gd name="T46" fmla="*/ 39 w 92"/>
                <a:gd name="T47" fmla="*/ 190 h 190"/>
                <a:gd name="T48" fmla="*/ 50 w 92"/>
                <a:gd name="T49" fmla="*/ 183 h 190"/>
                <a:gd name="T50" fmla="*/ 60 w 92"/>
                <a:gd name="T51" fmla="*/ 158 h 190"/>
                <a:gd name="T52" fmla="*/ 64 w 92"/>
                <a:gd name="T53" fmla="*/ 137 h 190"/>
                <a:gd name="T54" fmla="*/ 64 w 92"/>
                <a:gd name="T55" fmla="*/ 130 h 190"/>
                <a:gd name="T56" fmla="*/ 64 w 92"/>
                <a:gd name="T57" fmla="*/ 119 h 190"/>
                <a:gd name="T58" fmla="*/ 74 w 92"/>
                <a:gd name="T59" fmla="*/ 98 h 190"/>
                <a:gd name="T60" fmla="*/ 81 w 92"/>
                <a:gd name="T61" fmla="*/ 56 h 190"/>
                <a:gd name="T62" fmla="*/ 85 w 92"/>
                <a:gd name="T63" fmla="*/ 49 h 190"/>
                <a:gd name="T64" fmla="*/ 88 w 92"/>
                <a:gd name="T65" fmla="*/ 35 h 190"/>
                <a:gd name="T66" fmla="*/ 88 w 92"/>
                <a:gd name="T67" fmla="*/ 21 h 190"/>
                <a:gd name="T68" fmla="*/ 92 w 92"/>
                <a:gd name="T69" fmla="*/ 10 h 190"/>
                <a:gd name="T70" fmla="*/ 88 w 92"/>
                <a:gd name="T7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190">
                  <a:moveTo>
                    <a:pt x="85" y="0"/>
                  </a:moveTo>
                  <a:lnTo>
                    <a:pt x="81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67" y="10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0" y="24"/>
                  </a:lnTo>
                  <a:lnTo>
                    <a:pt x="53" y="28"/>
                  </a:lnTo>
                  <a:lnTo>
                    <a:pt x="50" y="35"/>
                  </a:lnTo>
                  <a:lnTo>
                    <a:pt x="43" y="42"/>
                  </a:lnTo>
                  <a:lnTo>
                    <a:pt x="39" y="49"/>
                  </a:lnTo>
                  <a:lnTo>
                    <a:pt x="32" y="53"/>
                  </a:lnTo>
                  <a:lnTo>
                    <a:pt x="28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1" y="56"/>
                  </a:lnTo>
                  <a:lnTo>
                    <a:pt x="18" y="56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7" y="70"/>
                  </a:lnTo>
                  <a:lnTo>
                    <a:pt x="7" y="77"/>
                  </a:lnTo>
                  <a:lnTo>
                    <a:pt x="4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11" y="98"/>
                  </a:lnTo>
                  <a:lnTo>
                    <a:pt x="14" y="105"/>
                  </a:lnTo>
                  <a:lnTo>
                    <a:pt x="14" y="109"/>
                  </a:lnTo>
                  <a:lnTo>
                    <a:pt x="11" y="112"/>
                  </a:lnTo>
                  <a:lnTo>
                    <a:pt x="7" y="116"/>
                  </a:lnTo>
                  <a:lnTo>
                    <a:pt x="7" y="119"/>
                  </a:lnTo>
                  <a:lnTo>
                    <a:pt x="0" y="134"/>
                  </a:lnTo>
                  <a:lnTo>
                    <a:pt x="0" y="155"/>
                  </a:lnTo>
                  <a:lnTo>
                    <a:pt x="7" y="179"/>
                  </a:lnTo>
                  <a:lnTo>
                    <a:pt x="7" y="179"/>
                  </a:lnTo>
                  <a:lnTo>
                    <a:pt x="11" y="179"/>
                  </a:lnTo>
                  <a:lnTo>
                    <a:pt x="18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5" y="186"/>
                  </a:lnTo>
                  <a:lnTo>
                    <a:pt x="28" y="190"/>
                  </a:lnTo>
                  <a:lnTo>
                    <a:pt x="32" y="190"/>
                  </a:lnTo>
                  <a:lnTo>
                    <a:pt x="39" y="190"/>
                  </a:lnTo>
                  <a:lnTo>
                    <a:pt x="43" y="190"/>
                  </a:lnTo>
                  <a:lnTo>
                    <a:pt x="50" y="183"/>
                  </a:lnTo>
                  <a:lnTo>
                    <a:pt x="53" y="172"/>
                  </a:lnTo>
                  <a:lnTo>
                    <a:pt x="60" y="158"/>
                  </a:lnTo>
                  <a:lnTo>
                    <a:pt x="60" y="144"/>
                  </a:lnTo>
                  <a:lnTo>
                    <a:pt x="64" y="137"/>
                  </a:lnTo>
                  <a:lnTo>
                    <a:pt x="64" y="134"/>
                  </a:lnTo>
                  <a:lnTo>
                    <a:pt x="64" y="130"/>
                  </a:lnTo>
                  <a:lnTo>
                    <a:pt x="64" y="126"/>
                  </a:lnTo>
                  <a:lnTo>
                    <a:pt x="64" y="119"/>
                  </a:lnTo>
                  <a:lnTo>
                    <a:pt x="67" y="112"/>
                  </a:lnTo>
                  <a:lnTo>
                    <a:pt x="74" y="98"/>
                  </a:lnTo>
                  <a:lnTo>
                    <a:pt x="78" y="74"/>
                  </a:lnTo>
                  <a:lnTo>
                    <a:pt x="81" y="56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2"/>
                  </a:lnTo>
                  <a:lnTo>
                    <a:pt x="88" y="35"/>
                  </a:lnTo>
                  <a:lnTo>
                    <a:pt x="88" y="28"/>
                  </a:lnTo>
                  <a:lnTo>
                    <a:pt x="88" y="21"/>
                  </a:lnTo>
                  <a:lnTo>
                    <a:pt x="88" y="17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88" y="0"/>
                  </a:lnTo>
                  <a:lnTo>
                    <a:pt x="8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88" name="Freeform 316"/>
            <p:cNvSpPr>
              <a:spLocks/>
            </p:cNvSpPr>
            <p:nvPr userDrawn="1"/>
          </p:nvSpPr>
          <p:spPr bwMode="gray">
            <a:xfrm>
              <a:off x="2607" y="2981"/>
              <a:ext cx="62" cy="65"/>
            </a:xfrm>
            <a:custGeom>
              <a:avLst/>
              <a:gdLst>
                <a:gd name="T0" fmla="*/ 42 w 60"/>
                <a:gd name="T1" fmla="*/ 4 h 60"/>
                <a:gd name="T2" fmla="*/ 38 w 60"/>
                <a:gd name="T3" fmla="*/ 4 h 60"/>
                <a:gd name="T4" fmla="*/ 38 w 60"/>
                <a:gd name="T5" fmla="*/ 11 h 60"/>
                <a:gd name="T6" fmla="*/ 35 w 60"/>
                <a:gd name="T7" fmla="*/ 11 h 60"/>
                <a:gd name="T8" fmla="*/ 35 w 60"/>
                <a:gd name="T9" fmla="*/ 14 h 60"/>
                <a:gd name="T10" fmla="*/ 17 w 60"/>
                <a:gd name="T11" fmla="*/ 4 h 60"/>
                <a:gd name="T12" fmla="*/ 10 w 60"/>
                <a:gd name="T13" fmla="*/ 4 h 60"/>
                <a:gd name="T14" fmla="*/ 10 w 60"/>
                <a:gd name="T15" fmla="*/ 4 h 60"/>
                <a:gd name="T16" fmla="*/ 7 w 60"/>
                <a:gd name="T17" fmla="*/ 4 h 60"/>
                <a:gd name="T18" fmla="*/ 3 w 60"/>
                <a:gd name="T19" fmla="*/ 7 h 60"/>
                <a:gd name="T20" fmla="*/ 0 w 60"/>
                <a:gd name="T21" fmla="*/ 11 h 60"/>
                <a:gd name="T22" fmla="*/ 0 w 60"/>
                <a:gd name="T23" fmla="*/ 18 h 60"/>
                <a:gd name="T24" fmla="*/ 7 w 60"/>
                <a:gd name="T25" fmla="*/ 36 h 60"/>
                <a:gd name="T26" fmla="*/ 7 w 60"/>
                <a:gd name="T27" fmla="*/ 36 h 60"/>
                <a:gd name="T28" fmla="*/ 10 w 60"/>
                <a:gd name="T29" fmla="*/ 39 h 60"/>
                <a:gd name="T30" fmla="*/ 14 w 60"/>
                <a:gd name="T31" fmla="*/ 43 h 60"/>
                <a:gd name="T32" fmla="*/ 17 w 60"/>
                <a:gd name="T33" fmla="*/ 50 h 60"/>
                <a:gd name="T34" fmla="*/ 17 w 60"/>
                <a:gd name="T35" fmla="*/ 53 h 60"/>
                <a:gd name="T36" fmla="*/ 24 w 60"/>
                <a:gd name="T37" fmla="*/ 57 h 60"/>
                <a:gd name="T38" fmla="*/ 31 w 60"/>
                <a:gd name="T39" fmla="*/ 60 h 60"/>
                <a:gd name="T40" fmla="*/ 38 w 60"/>
                <a:gd name="T41" fmla="*/ 60 h 60"/>
                <a:gd name="T42" fmla="*/ 42 w 60"/>
                <a:gd name="T43" fmla="*/ 60 h 60"/>
                <a:gd name="T44" fmla="*/ 45 w 60"/>
                <a:gd name="T45" fmla="*/ 57 h 60"/>
                <a:gd name="T46" fmla="*/ 52 w 60"/>
                <a:gd name="T47" fmla="*/ 53 h 60"/>
                <a:gd name="T48" fmla="*/ 56 w 60"/>
                <a:gd name="T49" fmla="*/ 46 h 60"/>
                <a:gd name="T50" fmla="*/ 60 w 60"/>
                <a:gd name="T51" fmla="*/ 39 h 60"/>
                <a:gd name="T52" fmla="*/ 60 w 60"/>
                <a:gd name="T53" fmla="*/ 36 h 60"/>
                <a:gd name="T54" fmla="*/ 60 w 60"/>
                <a:gd name="T55" fmla="*/ 25 h 60"/>
                <a:gd name="T56" fmla="*/ 60 w 60"/>
                <a:gd name="T57" fmla="*/ 18 h 60"/>
                <a:gd name="T58" fmla="*/ 60 w 60"/>
                <a:gd name="T59" fmla="*/ 11 h 60"/>
                <a:gd name="T60" fmla="*/ 60 w 60"/>
                <a:gd name="T61" fmla="*/ 7 h 60"/>
                <a:gd name="T62" fmla="*/ 56 w 60"/>
                <a:gd name="T63" fmla="*/ 7 h 60"/>
                <a:gd name="T64" fmla="*/ 52 w 60"/>
                <a:gd name="T65" fmla="*/ 7 h 60"/>
                <a:gd name="T66" fmla="*/ 49 w 60"/>
                <a:gd name="T67" fmla="*/ 4 h 60"/>
                <a:gd name="T68" fmla="*/ 45 w 60"/>
                <a:gd name="T69" fmla="*/ 0 h 60"/>
                <a:gd name="T70" fmla="*/ 42 w 60"/>
                <a:gd name="T71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0">
                  <a:moveTo>
                    <a:pt x="42" y="4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1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9"/>
                  </a:lnTo>
                  <a:lnTo>
                    <a:pt x="14" y="43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24" y="57"/>
                  </a:lnTo>
                  <a:lnTo>
                    <a:pt x="31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5" y="57"/>
                  </a:lnTo>
                  <a:lnTo>
                    <a:pt x="52" y="53"/>
                  </a:lnTo>
                  <a:lnTo>
                    <a:pt x="56" y="46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0" y="25"/>
                  </a:lnTo>
                  <a:lnTo>
                    <a:pt x="60" y="18"/>
                  </a:lnTo>
                  <a:lnTo>
                    <a:pt x="60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2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89" name="Freeform 317"/>
            <p:cNvSpPr>
              <a:spLocks/>
            </p:cNvSpPr>
            <p:nvPr userDrawn="1"/>
          </p:nvSpPr>
          <p:spPr bwMode="gray">
            <a:xfrm>
              <a:off x="2306" y="2138"/>
              <a:ext cx="11" cy="19"/>
            </a:xfrm>
            <a:custGeom>
              <a:avLst/>
              <a:gdLst>
                <a:gd name="T0" fmla="*/ 7 w 11"/>
                <a:gd name="T1" fmla="*/ 0 h 18"/>
                <a:gd name="T2" fmla="*/ 0 w 11"/>
                <a:gd name="T3" fmla="*/ 4 h 18"/>
                <a:gd name="T4" fmla="*/ 0 w 11"/>
                <a:gd name="T5" fmla="*/ 11 h 18"/>
                <a:gd name="T6" fmla="*/ 0 w 11"/>
                <a:gd name="T7" fmla="*/ 14 h 18"/>
                <a:gd name="T8" fmla="*/ 7 w 11"/>
                <a:gd name="T9" fmla="*/ 18 h 18"/>
                <a:gd name="T10" fmla="*/ 11 w 11"/>
                <a:gd name="T11" fmla="*/ 14 h 18"/>
                <a:gd name="T12" fmla="*/ 11 w 11"/>
                <a:gd name="T13" fmla="*/ 11 h 18"/>
                <a:gd name="T14" fmla="*/ 11 w 11"/>
                <a:gd name="T15" fmla="*/ 4 h 18"/>
                <a:gd name="T16" fmla="*/ 7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7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90" name="Freeform 318"/>
            <p:cNvSpPr>
              <a:spLocks/>
            </p:cNvSpPr>
            <p:nvPr userDrawn="1"/>
          </p:nvSpPr>
          <p:spPr bwMode="gray">
            <a:xfrm>
              <a:off x="2266" y="2005"/>
              <a:ext cx="40" cy="110"/>
            </a:xfrm>
            <a:custGeom>
              <a:avLst/>
              <a:gdLst>
                <a:gd name="T0" fmla="*/ 22 w 39"/>
                <a:gd name="T1" fmla="*/ 0 h 102"/>
                <a:gd name="T2" fmla="*/ 22 w 39"/>
                <a:gd name="T3" fmla="*/ 0 h 102"/>
                <a:gd name="T4" fmla="*/ 15 w 39"/>
                <a:gd name="T5" fmla="*/ 0 h 102"/>
                <a:gd name="T6" fmla="*/ 11 w 39"/>
                <a:gd name="T7" fmla="*/ 3 h 102"/>
                <a:gd name="T8" fmla="*/ 8 w 39"/>
                <a:gd name="T9" fmla="*/ 3 h 102"/>
                <a:gd name="T10" fmla="*/ 4 w 39"/>
                <a:gd name="T11" fmla="*/ 10 h 102"/>
                <a:gd name="T12" fmla="*/ 4 w 39"/>
                <a:gd name="T13" fmla="*/ 10 h 102"/>
                <a:gd name="T14" fmla="*/ 0 w 39"/>
                <a:gd name="T15" fmla="*/ 18 h 102"/>
                <a:gd name="T16" fmla="*/ 0 w 39"/>
                <a:gd name="T17" fmla="*/ 28 h 102"/>
                <a:gd name="T18" fmla="*/ 0 w 39"/>
                <a:gd name="T19" fmla="*/ 39 h 102"/>
                <a:gd name="T20" fmla="*/ 0 w 39"/>
                <a:gd name="T21" fmla="*/ 46 h 102"/>
                <a:gd name="T22" fmla="*/ 0 w 39"/>
                <a:gd name="T23" fmla="*/ 53 h 102"/>
                <a:gd name="T24" fmla="*/ 4 w 39"/>
                <a:gd name="T25" fmla="*/ 56 h 102"/>
                <a:gd name="T26" fmla="*/ 4 w 39"/>
                <a:gd name="T27" fmla="*/ 56 h 102"/>
                <a:gd name="T28" fmla="*/ 4 w 39"/>
                <a:gd name="T29" fmla="*/ 60 h 102"/>
                <a:gd name="T30" fmla="*/ 4 w 39"/>
                <a:gd name="T31" fmla="*/ 60 h 102"/>
                <a:gd name="T32" fmla="*/ 4 w 39"/>
                <a:gd name="T33" fmla="*/ 63 h 102"/>
                <a:gd name="T34" fmla="*/ 0 w 39"/>
                <a:gd name="T35" fmla="*/ 67 h 102"/>
                <a:gd name="T36" fmla="*/ 0 w 39"/>
                <a:gd name="T37" fmla="*/ 70 h 102"/>
                <a:gd name="T38" fmla="*/ 4 w 39"/>
                <a:gd name="T39" fmla="*/ 77 h 102"/>
                <a:gd name="T40" fmla="*/ 4 w 39"/>
                <a:gd name="T41" fmla="*/ 84 h 102"/>
                <a:gd name="T42" fmla="*/ 8 w 39"/>
                <a:gd name="T43" fmla="*/ 91 h 102"/>
                <a:gd name="T44" fmla="*/ 15 w 39"/>
                <a:gd name="T45" fmla="*/ 99 h 102"/>
                <a:gd name="T46" fmla="*/ 15 w 39"/>
                <a:gd name="T47" fmla="*/ 102 h 102"/>
                <a:gd name="T48" fmla="*/ 18 w 39"/>
                <a:gd name="T49" fmla="*/ 102 h 102"/>
                <a:gd name="T50" fmla="*/ 22 w 39"/>
                <a:gd name="T51" fmla="*/ 99 h 102"/>
                <a:gd name="T52" fmla="*/ 25 w 39"/>
                <a:gd name="T53" fmla="*/ 91 h 102"/>
                <a:gd name="T54" fmla="*/ 25 w 39"/>
                <a:gd name="T55" fmla="*/ 88 h 102"/>
                <a:gd name="T56" fmla="*/ 25 w 39"/>
                <a:gd name="T57" fmla="*/ 77 h 102"/>
                <a:gd name="T58" fmla="*/ 25 w 39"/>
                <a:gd name="T59" fmla="*/ 70 h 102"/>
                <a:gd name="T60" fmla="*/ 25 w 39"/>
                <a:gd name="T61" fmla="*/ 63 h 102"/>
                <a:gd name="T62" fmla="*/ 25 w 39"/>
                <a:gd name="T63" fmla="*/ 60 h 102"/>
                <a:gd name="T64" fmla="*/ 32 w 39"/>
                <a:gd name="T65" fmla="*/ 46 h 102"/>
                <a:gd name="T66" fmla="*/ 32 w 39"/>
                <a:gd name="T67" fmla="*/ 42 h 102"/>
                <a:gd name="T68" fmla="*/ 32 w 39"/>
                <a:gd name="T69" fmla="*/ 39 h 102"/>
                <a:gd name="T70" fmla="*/ 32 w 39"/>
                <a:gd name="T71" fmla="*/ 32 h 102"/>
                <a:gd name="T72" fmla="*/ 32 w 39"/>
                <a:gd name="T73" fmla="*/ 28 h 102"/>
                <a:gd name="T74" fmla="*/ 36 w 39"/>
                <a:gd name="T75" fmla="*/ 25 h 102"/>
                <a:gd name="T76" fmla="*/ 36 w 39"/>
                <a:gd name="T77" fmla="*/ 25 h 102"/>
                <a:gd name="T78" fmla="*/ 36 w 39"/>
                <a:gd name="T79" fmla="*/ 18 h 102"/>
                <a:gd name="T80" fmla="*/ 36 w 39"/>
                <a:gd name="T81" fmla="*/ 10 h 102"/>
                <a:gd name="T82" fmla="*/ 36 w 39"/>
                <a:gd name="T83" fmla="*/ 3 h 102"/>
                <a:gd name="T84" fmla="*/ 39 w 39"/>
                <a:gd name="T85" fmla="*/ 0 h 102"/>
                <a:gd name="T86" fmla="*/ 36 w 39"/>
                <a:gd name="T87" fmla="*/ 0 h 102"/>
                <a:gd name="T88" fmla="*/ 32 w 39"/>
                <a:gd name="T89" fmla="*/ 3 h 102"/>
                <a:gd name="T90" fmla="*/ 25 w 39"/>
                <a:gd name="T91" fmla="*/ 3 h 102"/>
                <a:gd name="T92" fmla="*/ 22 w 39"/>
                <a:gd name="T9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102">
                  <a:moveTo>
                    <a:pt x="22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4" y="77"/>
                  </a:lnTo>
                  <a:lnTo>
                    <a:pt x="4" y="84"/>
                  </a:lnTo>
                  <a:lnTo>
                    <a:pt x="8" y="91"/>
                  </a:lnTo>
                  <a:lnTo>
                    <a:pt x="15" y="99"/>
                  </a:lnTo>
                  <a:lnTo>
                    <a:pt x="15" y="102"/>
                  </a:lnTo>
                  <a:lnTo>
                    <a:pt x="18" y="102"/>
                  </a:lnTo>
                  <a:lnTo>
                    <a:pt x="22" y="99"/>
                  </a:lnTo>
                  <a:lnTo>
                    <a:pt x="25" y="91"/>
                  </a:lnTo>
                  <a:lnTo>
                    <a:pt x="25" y="88"/>
                  </a:lnTo>
                  <a:lnTo>
                    <a:pt x="25" y="77"/>
                  </a:lnTo>
                  <a:lnTo>
                    <a:pt x="25" y="70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2" y="39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18"/>
                  </a:lnTo>
                  <a:lnTo>
                    <a:pt x="36" y="10"/>
                  </a:lnTo>
                  <a:lnTo>
                    <a:pt x="36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91" name="Freeform 319"/>
            <p:cNvSpPr>
              <a:spLocks/>
            </p:cNvSpPr>
            <p:nvPr userDrawn="1"/>
          </p:nvSpPr>
          <p:spPr bwMode="gray">
            <a:xfrm>
              <a:off x="2234" y="2120"/>
              <a:ext cx="32" cy="37"/>
            </a:xfrm>
            <a:custGeom>
              <a:avLst/>
              <a:gdLst>
                <a:gd name="T0" fmla="*/ 24 w 31"/>
                <a:gd name="T1" fmla="*/ 0 h 35"/>
                <a:gd name="T2" fmla="*/ 21 w 31"/>
                <a:gd name="T3" fmla="*/ 3 h 35"/>
                <a:gd name="T4" fmla="*/ 17 w 31"/>
                <a:gd name="T5" fmla="*/ 7 h 35"/>
                <a:gd name="T6" fmla="*/ 10 w 31"/>
                <a:gd name="T7" fmla="*/ 14 h 35"/>
                <a:gd name="T8" fmla="*/ 7 w 31"/>
                <a:gd name="T9" fmla="*/ 17 h 35"/>
                <a:gd name="T10" fmla="*/ 3 w 31"/>
                <a:gd name="T11" fmla="*/ 24 h 35"/>
                <a:gd name="T12" fmla="*/ 0 w 31"/>
                <a:gd name="T13" fmla="*/ 28 h 35"/>
                <a:gd name="T14" fmla="*/ 0 w 31"/>
                <a:gd name="T15" fmla="*/ 28 h 35"/>
                <a:gd name="T16" fmla="*/ 0 w 31"/>
                <a:gd name="T17" fmla="*/ 31 h 35"/>
                <a:gd name="T18" fmla="*/ 0 w 31"/>
                <a:gd name="T19" fmla="*/ 31 h 35"/>
                <a:gd name="T20" fmla="*/ 0 w 31"/>
                <a:gd name="T21" fmla="*/ 35 h 35"/>
                <a:gd name="T22" fmla="*/ 0 w 31"/>
                <a:gd name="T23" fmla="*/ 35 h 35"/>
                <a:gd name="T24" fmla="*/ 3 w 31"/>
                <a:gd name="T25" fmla="*/ 35 h 35"/>
                <a:gd name="T26" fmla="*/ 10 w 31"/>
                <a:gd name="T27" fmla="*/ 31 h 35"/>
                <a:gd name="T28" fmla="*/ 14 w 31"/>
                <a:gd name="T29" fmla="*/ 28 h 35"/>
                <a:gd name="T30" fmla="*/ 21 w 31"/>
                <a:gd name="T31" fmla="*/ 24 h 35"/>
                <a:gd name="T32" fmla="*/ 21 w 31"/>
                <a:gd name="T33" fmla="*/ 24 h 35"/>
                <a:gd name="T34" fmla="*/ 21 w 31"/>
                <a:gd name="T35" fmla="*/ 21 h 35"/>
                <a:gd name="T36" fmla="*/ 24 w 31"/>
                <a:gd name="T37" fmla="*/ 17 h 35"/>
                <a:gd name="T38" fmla="*/ 28 w 31"/>
                <a:gd name="T39" fmla="*/ 14 h 35"/>
                <a:gd name="T40" fmla="*/ 31 w 31"/>
                <a:gd name="T41" fmla="*/ 10 h 35"/>
                <a:gd name="T42" fmla="*/ 31 w 31"/>
                <a:gd name="T43" fmla="*/ 7 h 35"/>
                <a:gd name="T44" fmla="*/ 31 w 31"/>
                <a:gd name="T45" fmla="*/ 3 h 35"/>
                <a:gd name="T46" fmla="*/ 31 w 31"/>
                <a:gd name="T47" fmla="*/ 3 h 35"/>
                <a:gd name="T48" fmla="*/ 28 w 31"/>
                <a:gd name="T49" fmla="*/ 0 h 35"/>
                <a:gd name="T50" fmla="*/ 24 w 31"/>
                <a:gd name="T5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5">
                  <a:moveTo>
                    <a:pt x="24" y="0"/>
                  </a:moveTo>
                  <a:lnTo>
                    <a:pt x="21" y="3"/>
                  </a:lnTo>
                  <a:lnTo>
                    <a:pt x="17" y="7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1"/>
                  </a:lnTo>
                  <a:lnTo>
                    <a:pt x="14" y="28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8" y="14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92" name="Freeform 320"/>
            <p:cNvSpPr>
              <a:spLocks/>
            </p:cNvSpPr>
            <p:nvPr userDrawn="1"/>
          </p:nvSpPr>
          <p:spPr bwMode="gray">
            <a:xfrm>
              <a:off x="2292" y="2112"/>
              <a:ext cx="18" cy="30"/>
            </a:xfrm>
            <a:custGeom>
              <a:avLst/>
              <a:gdLst>
                <a:gd name="T0" fmla="*/ 11 w 18"/>
                <a:gd name="T1" fmla="*/ 0 h 28"/>
                <a:gd name="T2" fmla="*/ 7 w 18"/>
                <a:gd name="T3" fmla="*/ 0 h 28"/>
                <a:gd name="T4" fmla="*/ 4 w 18"/>
                <a:gd name="T5" fmla="*/ 3 h 28"/>
                <a:gd name="T6" fmla="*/ 0 w 18"/>
                <a:gd name="T7" fmla="*/ 3 h 28"/>
                <a:gd name="T8" fmla="*/ 0 w 18"/>
                <a:gd name="T9" fmla="*/ 7 h 28"/>
                <a:gd name="T10" fmla="*/ 0 w 18"/>
                <a:gd name="T11" fmla="*/ 14 h 28"/>
                <a:gd name="T12" fmla="*/ 0 w 18"/>
                <a:gd name="T13" fmla="*/ 17 h 28"/>
                <a:gd name="T14" fmla="*/ 0 w 18"/>
                <a:gd name="T15" fmla="*/ 24 h 28"/>
                <a:gd name="T16" fmla="*/ 4 w 18"/>
                <a:gd name="T17" fmla="*/ 28 h 28"/>
                <a:gd name="T18" fmla="*/ 11 w 18"/>
                <a:gd name="T19" fmla="*/ 28 h 28"/>
                <a:gd name="T20" fmla="*/ 14 w 18"/>
                <a:gd name="T21" fmla="*/ 24 h 28"/>
                <a:gd name="T22" fmla="*/ 18 w 18"/>
                <a:gd name="T23" fmla="*/ 21 h 28"/>
                <a:gd name="T24" fmla="*/ 18 w 18"/>
                <a:gd name="T25" fmla="*/ 17 h 28"/>
                <a:gd name="T26" fmla="*/ 18 w 18"/>
                <a:gd name="T27" fmla="*/ 14 h 28"/>
                <a:gd name="T28" fmla="*/ 14 w 18"/>
                <a:gd name="T29" fmla="*/ 10 h 28"/>
                <a:gd name="T30" fmla="*/ 14 w 18"/>
                <a:gd name="T31" fmla="*/ 3 h 28"/>
                <a:gd name="T32" fmla="*/ 11 w 18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8">
                  <a:moveTo>
                    <a:pt x="11" y="0"/>
                  </a:move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11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4" y="10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93" name="Freeform 321"/>
            <p:cNvSpPr>
              <a:spLocks/>
            </p:cNvSpPr>
            <p:nvPr userDrawn="1"/>
          </p:nvSpPr>
          <p:spPr bwMode="gray">
            <a:xfrm>
              <a:off x="2296" y="2150"/>
              <a:ext cx="69" cy="53"/>
            </a:xfrm>
            <a:custGeom>
              <a:avLst/>
              <a:gdLst>
                <a:gd name="T0" fmla="*/ 45 w 67"/>
                <a:gd name="T1" fmla="*/ 0 h 49"/>
                <a:gd name="T2" fmla="*/ 31 w 67"/>
                <a:gd name="T3" fmla="*/ 7 h 49"/>
                <a:gd name="T4" fmla="*/ 21 w 67"/>
                <a:gd name="T5" fmla="*/ 7 h 49"/>
                <a:gd name="T6" fmla="*/ 7 w 67"/>
                <a:gd name="T7" fmla="*/ 14 h 49"/>
                <a:gd name="T8" fmla="*/ 7 w 67"/>
                <a:gd name="T9" fmla="*/ 17 h 49"/>
                <a:gd name="T10" fmla="*/ 3 w 67"/>
                <a:gd name="T11" fmla="*/ 21 h 49"/>
                <a:gd name="T12" fmla="*/ 3 w 67"/>
                <a:gd name="T13" fmla="*/ 24 h 49"/>
                <a:gd name="T14" fmla="*/ 0 w 67"/>
                <a:gd name="T15" fmla="*/ 31 h 49"/>
                <a:gd name="T16" fmla="*/ 0 w 67"/>
                <a:gd name="T17" fmla="*/ 35 h 49"/>
                <a:gd name="T18" fmla="*/ 3 w 67"/>
                <a:gd name="T19" fmla="*/ 35 h 49"/>
                <a:gd name="T20" fmla="*/ 10 w 67"/>
                <a:gd name="T21" fmla="*/ 35 h 49"/>
                <a:gd name="T22" fmla="*/ 17 w 67"/>
                <a:gd name="T23" fmla="*/ 31 h 49"/>
                <a:gd name="T24" fmla="*/ 21 w 67"/>
                <a:gd name="T25" fmla="*/ 31 h 49"/>
                <a:gd name="T26" fmla="*/ 21 w 67"/>
                <a:gd name="T27" fmla="*/ 31 h 49"/>
                <a:gd name="T28" fmla="*/ 21 w 67"/>
                <a:gd name="T29" fmla="*/ 31 h 49"/>
                <a:gd name="T30" fmla="*/ 24 w 67"/>
                <a:gd name="T31" fmla="*/ 39 h 49"/>
                <a:gd name="T32" fmla="*/ 24 w 67"/>
                <a:gd name="T33" fmla="*/ 42 h 49"/>
                <a:gd name="T34" fmla="*/ 28 w 67"/>
                <a:gd name="T35" fmla="*/ 46 h 49"/>
                <a:gd name="T36" fmla="*/ 31 w 67"/>
                <a:gd name="T37" fmla="*/ 46 h 49"/>
                <a:gd name="T38" fmla="*/ 38 w 67"/>
                <a:gd name="T39" fmla="*/ 46 h 49"/>
                <a:gd name="T40" fmla="*/ 42 w 67"/>
                <a:gd name="T41" fmla="*/ 49 h 49"/>
                <a:gd name="T42" fmla="*/ 45 w 67"/>
                <a:gd name="T43" fmla="*/ 46 h 49"/>
                <a:gd name="T44" fmla="*/ 49 w 67"/>
                <a:gd name="T45" fmla="*/ 42 h 49"/>
                <a:gd name="T46" fmla="*/ 49 w 67"/>
                <a:gd name="T47" fmla="*/ 35 h 49"/>
                <a:gd name="T48" fmla="*/ 45 w 67"/>
                <a:gd name="T49" fmla="*/ 31 h 49"/>
                <a:gd name="T50" fmla="*/ 45 w 67"/>
                <a:gd name="T51" fmla="*/ 28 h 49"/>
                <a:gd name="T52" fmla="*/ 49 w 67"/>
                <a:gd name="T53" fmla="*/ 28 h 49"/>
                <a:gd name="T54" fmla="*/ 49 w 67"/>
                <a:gd name="T55" fmla="*/ 28 h 49"/>
                <a:gd name="T56" fmla="*/ 53 w 67"/>
                <a:gd name="T57" fmla="*/ 31 h 49"/>
                <a:gd name="T58" fmla="*/ 56 w 67"/>
                <a:gd name="T59" fmla="*/ 35 h 49"/>
                <a:gd name="T60" fmla="*/ 56 w 67"/>
                <a:gd name="T61" fmla="*/ 35 h 49"/>
                <a:gd name="T62" fmla="*/ 60 w 67"/>
                <a:gd name="T63" fmla="*/ 31 h 49"/>
                <a:gd name="T64" fmla="*/ 63 w 67"/>
                <a:gd name="T65" fmla="*/ 28 h 49"/>
                <a:gd name="T66" fmla="*/ 67 w 67"/>
                <a:gd name="T67" fmla="*/ 21 h 49"/>
                <a:gd name="T68" fmla="*/ 67 w 67"/>
                <a:gd name="T69" fmla="*/ 14 h 49"/>
                <a:gd name="T70" fmla="*/ 63 w 67"/>
                <a:gd name="T71" fmla="*/ 10 h 49"/>
                <a:gd name="T72" fmla="*/ 60 w 67"/>
                <a:gd name="T73" fmla="*/ 3 h 49"/>
                <a:gd name="T74" fmla="*/ 53 w 67"/>
                <a:gd name="T75" fmla="*/ 0 h 49"/>
                <a:gd name="T76" fmla="*/ 49 w 67"/>
                <a:gd name="T77" fmla="*/ 0 h 49"/>
                <a:gd name="T78" fmla="*/ 45 w 67"/>
                <a:gd name="T7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49">
                  <a:moveTo>
                    <a:pt x="45" y="0"/>
                  </a:moveTo>
                  <a:lnTo>
                    <a:pt x="31" y="7"/>
                  </a:lnTo>
                  <a:lnTo>
                    <a:pt x="21" y="7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8" y="46"/>
                  </a:lnTo>
                  <a:lnTo>
                    <a:pt x="31" y="46"/>
                  </a:lnTo>
                  <a:lnTo>
                    <a:pt x="38" y="46"/>
                  </a:lnTo>
                  <a:lnTo>
                    <a:pt x="42" y="49"/>
                  </a:lnTo>
                  <a:lnTo>
                    <a:pt x="45" y="46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3" y="31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7" y="21"/>
                  </a:lnTo>
                  <a:lnTo>
                    <a:pt x="67" y="14"/>
                  </a:lnTo>
                  <a:lnTo>
                    <a:pt x="63" y="10"/>
                  </a:lnTo>
                  <a:lnTo>
                    <a:pt x="60" y="3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94" name="Freeform 322"/>
            <p:cNvSpPr>
              <a:spLocks noEditPoints="1"/>
            </p:cNvSpPr>
            <p:nvPr userDrawn="1"/>
          </p:nvSpPr>
          <p:spPr bwMode="gray">
            <a:xfrm>
              <a:off x="2122" y="2180"/>
              <a:ext cx="137" cy="170"/>
            </a:xfrm>
            <a:custGeom>
              <a:avLst/>
              <a:gdLst>
                <a:gd name="T0" fmla="*/ 14 w 133"/>
                <a:gd name="T1" fmla="*/ 134 h 158"/>
                <a:gd name="T2" fmla="*/ 24 w 133"/>
                <a:gd name="T3" fmla="*/ 141 h 158"/>
                <a:gd name="T4" fmla="*/ 42 w 133"/>
                <a:gd name="T5" fmla="*/ 144 h 158"/>
                <a:gd name="T6" fmla="*/ 52 w 133"/>
                <a:gd name="T7" fmla="*/ 148 h 158"/>
                <a:gd name="T8" fmla="*/ 66 w 133"/>
                <a:gd name="T9" fmla="*/ 158 h 158"/>
                <a:gd name="T10" fmla="*/ 77 w 133"/>
                <a:gd name="T11" fmla="*/ 155 h 158"/>
                <a:gd name="T12" fmla="*/ 84 w 133"/>
                <a:gd name="T13" fmla="*/ 141 h 158"/>
                <a:gd name="T14" fmla="*/ 88 w 133"/>
                <a:gd name="T15" fmla="*/ 127 h 158"/>
                <a:gd name="T16" fmla="*/ 98 w 133"/>
                <a:gd name="T17" fmla="*/ 120 h 158"/>
                <a:gd name="T18" fmla="*/ 105 w 133"/>
                <a:gd name="T19" fmla="*/ 102 h 158"/>
                <a:gd name="T20" fmla="*/ 119 w 133"/>
                <a:gd name="T21" fmla="*/ 95 h 158"/>
                <a:gd name="T22" fmla="*/ 123 w 133"/>
                <a:gd name="T23" fmla="*/ 88 h 158"/>
                <a:gd name="T24" fmla="*/ 112 w 133"/>
                <a:gd name="T25" fmla="*/ 81 h 158"/>
                <a:gd name="T26" fmla="*/ 105 w 133"/>
                <a:gd name="T27" fmla="*/ 77 h 158"/>
                <a:gd name="T28" fmla="*/ 116 w 133"/>
                <a:gd name="T29" fmla="*/ 56 h 158"/>
                <a:gd name="T30" fmla="*/ 126 w 133"/>
                <a:gd name="T31" fmla="*/ 46 h 158"/>
                <a:gd name="T32" fmla="*/ 112 w 133"/>
                <a:gd name="T33" fmla="*/ 39 h 158"/>
                <a:gd name="T34" fmla="*/ 133 w 133"/>
                <a:gd name="T35" fmla="*/ 28 h 158"/>
                <a:gd name="T36" fmla="*/ 126 w 133"/>
                <a:gd name="T37" fmla="*/ 18 h 158"/>
                <a:gd name="T38" fmla="*/ 116 w 133"/>
                <a:gd name="T39" fmla="*/ 7 h 158"/>
                <a:gd name="T40" fmla="*/ 112 w 133"/>
                <a:gd name="T41" fmla="*/ 0 h 158"/>
                <a:gd name="T42" fmla="*/ 98 w 133"/>
                <a:gd name="T43" fmla="*/ 3 h 158"/>
                <a:gd name="T44" fmla="*/ 88 w 133"/>
                <a:gd name="T45" fmla="*/ 11 h 158"/>
                <a:gd name="T46" fmla="*/ 70 w 133"/>
                <a:gd name="T47" fmla="*/ 39 h 158"/>
                <a:gd name="T48" fmla="*/ 59 w 133"/>
                <a:gd name="T49" fmla="*/ 46 h 158"/>
                <a:gd name="T50" fmla="*/ 45 w 133"/>
                <a:gd name="T51" fmla="*/ 56 h 158"/>
                <a:gd name="T52" fmla="*/ 38 w 133"/>
                <a:gd name="T53" fmla="*/ 67 h 158"/>
                <a:gd name="T54" fmla="*/ 7 w 133"/>
                <a:gd name="T55" fmla="*/ 88 h 158"/>
                <a:gd name="T56" fmla="*/ 0 w 133"/>
                <a:gd name="T57" fmla="*/ 99 h 158"/>
                <a:gd name="T58" fmla="*/ 3 w 133"/>
                <a:gd name="T59" fmla="*/ 120 h 158"/>
                <a:gd name="T60" fmla="*/ 0 w 133"/>
                <a:gd name="T61" fmla="*/ 127 h 158"/>
                <a:gd name="T62" fmla="*/ 38 w 133"/>
                <a:gd name="T63" fmla="*/ 99 h 158"/>
                <a:gd name="T64" fmla="*/ 38 w 133"/>
                <a:gd name="T65" fmla="*/ 99 h 158"/>
                <a:gd name="T66" fmla="*/ 63 w 133"/>
                <a:gd name="T67" fmla="*/ 81 h 158"/>
                <a:gd name="T68" fmla="*/ 95 w 133"/>
                <a:gd name="T69" fmla="*/ 49 h 158"/>
                <a:gd name="T70" fmla="*/ 74 w 133"/>
                <a:gd name="T71" fmla="*/ 74 h 158"/>
                <a:gd name="T72" fmla="*/ 74 w 133"/>
                <a:gd name="T73" fmla="*/ 74 h 158"/>
                <a:gd name="T74" fmla="*/ 59 w 133"/>
                <a:gd name="T75" fmla="*/ 81 h 158"/>
                <a:gd name="T76" fmla="*/ 52 w 133"/>
                <a:gd name="T77" fmla="*/ 85 h 158"/>
                <a:gd name="T78" fmla="*/ 45 w 133"/>
                <a:gd name="T79" fmla="*/ 92 h 158"/>
                <a:gd name="T80" fmla="*/ 49 w 133"/>
                <a:gd name="T81" fmla="*/ 88 h 158"/>
                <a:gd name="T82" fmla="*/ 28 w 133"/>
                <a:gd name="T83" fmla="*/ 99 h 158"/>
                <a:gd name="T84" fmla="*/ 21 w 133"/>
                <a:gd name="T85" fmla="*/ 92 h 158"/>
                <a:gd name="T86" fmla="*/ 28 w 133"/>
                <a:gd name="T87" fmla="*/ 99 h 158"/>
                <a:gd name="T88" fmla="*/ 28 w 133"/>
                <a:gd name="T89" fmla="*/ 9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3" h="158">
                  <a:moveTo>
                    <a:pt x="0" y="130"/>
                  </a:moveTo>
                  <a:lnTo>
                    <a:pt x="7" y="130"/>
                  </a:lnTo>
                  <a:lnTo>
                    <a:pt x="14" y="134"/>
                  </a:lnTo>
                  <a:lnTo>
                    <a:pt x="21" y="137"/>
                  </a:lnTo>
                  <a:lnTo>
                    <a:pt x="21" y="141"/>
                  </a:lnTo>
                  <a:lnTo>
                    <a:pt x="24" y="141"/>
                  </a:lnTo>
                  <a:lnTo>
                    <a:pt x="31" y="144"/>
                  </a:lnTo>
                  <a:lnTo>
                    <a:pt x="38" y="144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52" y="148"/>
                  </a:lnTo>
                  <a:lnTo>
                    <a:pt x="52" y="151"/>
                  </a:lnTo>
                  <a:lnTo>
                    <a:pt x="63" y="151"/>
                  </a:lnTo>
                  <a:lnTo>
                    <a:pt x="66" y="158"/>
                  </a:lnTo>
                  <a:lnTo>
                    <a:pt x="70" y="158"/>
                  </a:lnTo>
                  <a:lnTo>
                    <a:pt x="74" y="155"/>
                  </a:lnTo>
                  <a:lnTo>
                    <a:pt x="77" y="155"/>
                  </a:lnTo>
                  <a:lnTo>
                    <a:pt x="81" y="151"/>
                  </a:lnTo>
                  <a:lnTo>
                    <a:pt x="84" y="14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88" y="130"/>
                  </a:lnTo>
                  <a:lnTo>
                    <a:pt x="88" y="127"/>
                  </a:lnTo>
                  <a:lnTo>
                    <a:pt x="91" y="127"/>
                  </a:lnTo>
                  <a:lnTo>
                    <a:pt x="91" y="123"/>
                  </a:lnTo>
                  <a:lnTo>
                    <a:pt x="98" y="120"/>
                  </a:lnTo>
                  <a:lnTo>
                    <a:pt x="102" y="116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09" y="99"/>
                  </a:lnTo>
                  <a:lnTo>
                    <a:pt x="112" y="95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23" y="92"/>
                  </a:lnTo>
                  <a:lnTo>
                    <a:pt x="123" y="88"/>
                  </a:lnTo>
                  <a:lnTo>
                    <a:pt x="123" y="85"/>
                  </a:lnTo>
                  <a:lnTo>
                    <a:pt x="116" y="81"/>
                  </a:lnTo>
                  <a:lnTo>
                    <a:pt x="112" y="81"/>
                  </a:lnTo>
                  <a:lnTo>
                    <a:pt x="109" y="81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09" y="74"/>
                  </a:lnTo>
                  <a:lnTo>
                    <a:pt x="109" y="60"/>
                  </a:lnTo>
                  <a:lnTo>
                    <a:pt x="116" y="56"/>
                  </a:lnTo>
                  <a:lnTo>
                    <a:pt x="119" y="49"/>
                  </a:lnTo>
                  <a:lnTo>
                    <a:pt x="123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2" y="39"/>
                  </a:lnTo>
                  <a:lnTo>
                    <a:pt x="133" y="32"/>
                  </a:lnTo>
                  <a:lnTo>
                    <a:pt x="133" y="32"/>
                  </a:lnTo>
                  <a:lnTo>
                    <a:pt x="133" y="28"/>
                  </a:lnTo>
                  <a:lnTo>
                    <a:pt x="130" y="25"/>
                  </a:lnTo>
                  <a:lnTo>
                    <a:pt x="130" y="21"/>
                  </a:lnTo>
                  <a:lnTo>
                    <a:pt x="126" y="18"/>
                  </a:lnTo>
                  <a:lnTo>
                    <a:pt x="123" y="14"/>
                  </a:lnTo>
                  <a:lnTo>
                    <a:pt x="119" y="11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1" y="7"/>
                  </a:lnTo>
                  <a:lnTo>
                    <a:pt x="88" y="11"/>
                  </a:lnTo>
                  <a:lnTo>
                    <a:pt x="81" y="14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6" y="42"/>
                  </a:lnTo>
                  <a:lnTo>
                    <a:pt x="63" y="46"/>
                  </a:lnTo>
                  <a:lnTo>
                    <a:pt x="59" y="46"/>
                  </a:lnTo>
                  <a:lnTo>
                    <a:pt x="52" y="49"/>
                  </a:lnTo>
                  <a:lnTo>
                    <a:pt x="49" y="53"/>
                  </a:lnTo>
                  <a:lnTo>
                    <a:pt x="45" y="56"/>
                  </a:lnTo>
                  <a:lnTo>
                    <a:pt x="42" y="60"/>
                  </a:lnTo>
                  <a:lnTo>
                    <a:pt x="38" y="63"/>
                  </a:lnTo>
                  <a:lnTo>
                    <a:pt x="38" y="67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92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30"/>
                  </a:lnTo>
                  <a:close/>
                  <a:moveTo>
                    <a:pt x="38" y="99"/>
                  </a:move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close/>
                  <a:moveTo>
                    <a:pt x="63" y="81"/>
                  </a:moveTo>
                  <a:lnTo>
                    <a:pt x="66" y="77"/>
                  </a:lnTo>
                  <a:lnTo>
                    <a:pt x="63" y="81"/>
                  </a:lnTo>
                  <a:lnTo>
                    <a:pt x="63" y="81"/>
                  </a:lnTo>
                  <a:close/>
                  <a:moveTo>
                    <a:pt x="95" y="49"/>
                  </a:moveTo>
                  <a:lnTo>
                    <a:pt x="95" y="49"/>
                  </a:lnTo>
                  <a:lnTo>
                    <a:pt x="91" y="49"/>
                  </a:lnTo>
                  <a:lnTo>
                    <a:pt x="95" y="49"/>
                  </a:lnTo>
                  <a:close/>
                  <a:moveTo>
                    <a:pt x="74" y="74"/>
                  </a:moveTo>
                  <a:lnTo>
                    <a:pt x="77" y="74"/>
                  </a:lnTo>
                  <a:lnTo>
                    <a:pt x="77" y="74"/>
                  </a:lnTo>
                  <a:lnTo>
                    <a:pt x="74" y="74"/>
                  </a:lnTo>
                  <a:close/>
                  <a:moveTo>
                    <a:pt x="49" y="88"/>
                  </a:moveTo>
                  <a:lnTo>
                    <a:pt x="52" y="85"/>
                  </a:lnTo>
                  <a:lnTo>
                    <a:pt x="59" y="81"/>
                  </a:lnTo>
                  <a:lnTo>
                    <a:pt x="59" y="85"/>
                  </a:lnTo>
                  <a:lnTo>
                    <a:pt x="56" y="85"/>
                  </a:lnTo>
                  <a:lnTo>
                    <a:pt x="52" y="85"/>
                  </a:lnTo>
                  <a:lnTo>
                    <a:pt x="49" y="88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88"/>
                  </a:lnTo>
                  <a:lnTo>
                    <a:pt x="49" y="88"/>
                  </a:lnTo>
                  <a:lnTo>
                    <a:pt x="49" y="88"/>
                  </a:lnTo>
                  <a:close/>
                  <a:moveTo>
                    <a:pt x="21" y="92"/>
                  </a:moveTo>
                  <a:lnTo>
                    <a:pt x="21" y="95"/>
                  </a:lnTo>
                  <a:lnTo>
                    <a:pt x="28" y="99"/>
                  </a:lnTo>
                  <a:lnTo>
                    <a:pt x="24" y="95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1" y="92"/>
                  </a:lnTo>
                  <a:close/>
                  <a:moveTo>
                    <a:pt x="28" y="99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95" name="Freeform 323"/>
            <p:cNvSpPr>
              <a:spLocks/>
            </p:cNvSpPr>
            <p:nvPr userDrawn="1"/>
          </p:nvSpPr>
          <p:spPr bwMode="gray">
            <a:xfrm>
              <a:off x="2560" y="2325"/>
              <a:ext cx="141" cy="121"/>
            </a:xfrm>
            <a:custGeom>
              <a:avLst/>
              <a:gdLst>
                <a:gd name="T0" fmla="*/ 95 w 137"/>
                <a:gd name="T1" fmla="*/ 46 h 113"/>
                <a:gd name="T2" fmla="*/ 95 w 137"/>
                <a:gd name="T3" fmla="*/ 46 h 113"/>
                <a:gd name="T4" fmla="*/ 91 w 137"/>
                <a:gd name="T5" fmla="*/ 46 h 113"/>
                <a:gd name="T6" fmla="*/ 88 w 137"/>
                <a:gd name="T7" fmla="*/ 46 h 113"/>
                <a:gd name="T8" fmla="*/ 84 w 137"/>
                <a:gd name="T9" fmla="*/ 42 h 113"/>
                <a:gd name="T10" fmla="*/ 81 w 137"/>
                <a:gd name="T11" fmla="*/ 39 h 113"/>
                <a:gd name="T12" fmla="*/ 81 w 137"/>
                <a:gd name="T13" fmla="*/ 39 h 113"/>
                <a:gd name="T14" fmla="*/ 77 w 137"/>
                <a:gd name="T15" fmla="*/ 35 h 113"/>
                <a:gd name="T16" fmla="*/ 74 w 137"/>
                <a:gd name="T17" fmla="*/ 35 h 113"/>
                <a:gd name="T18" fmla="*/ 70 w 137"/>
                <a:gd name="T19" fmla="*/ 32 h 113"/>
                <a:gd name="T20" fmla="*/ 63 w 137"/>
                <a:gd name="T21" fmla="*/ 28 h 113"/>
                <a:gd name="T22" fmla="*/ 60 w 137"/>
                <a:gd name="T23" fmla="*/ 21 h 113"/>
                <a:gd name="T24" fmla="*/ 53 w 137"/>
                <a:gd name="T25" fmla="*/ 17 h 113"/>
                <a:gd name="T26" fmla="*/ 46 w 137"/>
                <a:gd name="T27" fmla="*/ 14 h 113"/>
                <a:gd name="T28" fmla="*/ 42 w 137"/>
                <a:gd name="T29" fmla="*/ 10 h 113"/>
                <a:gd name="T30" fmla="*/ 42 w 137"/>
                <a:gd name="T31" fmla="*/ 10 h 113"/>
                <a:gd name="T32" fmla="*/ 39 w 137"/>
                <a:gd name="T33" fmla="*/ 10 h 113"/>
                <a:gd name="T34" fmla="*/ 32 w 137"/>
                <a:gd name="T35" fmla="*/ 7 h 113"/>
                <a:gd name="T36" fmla="*/ 21 w 137"/>
                <a:gd name="T37" fmla="*/ 3 h 113"/>
                <a:gd name="T38" fmla="*/ 10 w 137"/>
                <a:gd name="T39" fmla="*/ 3 h 113"/>
                <a:gd name="T40" fmla="*/ 3 w 137"/>
                <a:gd name="T41" fmla="*/ 0 h 113"/>
                <a:gd name="T42" fmla="*/ 0 w 137"/>
                <a:gd name="T43" fmla="*/ 81 h 113"/>
                <a:gd name="T44" fmla="*/ 14 w 137"/>
                <a:gd name="T45" fmla="*/ 88 h 113"/>
                <a:gd name="T46" fmla="*/ 28 w 137"/>
                <a:gd name="T47" fmla="*/ 84 h 113"/>
                <a:gd name="T48" fmla="*/ 28 w 137"/>
                <a:gd name="T49" fmla="*/ 81 h 113"/>
                <a:gd name="T50" fmla="*/ 32 w 137"/>
                <a:gd name="T51" fmla="*/ 77 h 113"/>
                <a:gd name="T52" fmla="*/ 35 w 137"/>
                <a:gd name="T53" fmla="*/ 74 h 113"/>
                <a:gd name="T54" fmla="*/ 39 w 137"/>
                <a:gd name="T55" fmla="*/ 70 h 113"/>
                <a:gd name="T56" fmla="*/ 46 w 137"/>
                <a:gd name="T57" fmla="*/ 70 h 113"/>
                <a:gd name="T58" fmla="*/ 56 w 137"/>
                <a:gd name="T59" fmla="*/ 70 h 113"/>
                <a:gd name="T60" fmla="*/ 81 w 137"/>
                <a:gd name="T61" fmla="*/ 84 h 113"/>
                <a:gd name="T62" fmla="*/ 91 w 137"/>
                <a:gd name="T63" fmla="*/ 98 h 113"/>
                <a:gd name="T64" fmla="*/ 109 w 137"/>
                <a:gd name="T65" fmla="*/ 106 h 113"/>
                <a:gd name="T66" fmla="*/ 134 w 137"/>
                <a:gd name="T67" fmla="*/ 113 h 113"/>
                <a:gd name="T68" fmla="*/ 134 w 137"/>
                <a:gd name="T69" fmla="*/ 113 h 113"/>
                <a:gd name="T70" fmla="*/ 137 w 137"/>
                <a:gd name="T71" fmla="*/ 109 h 113"/>
                <a:gd name="T72" fmla="*/ 137 w 137"/>
                <a:gd name="T73" fmla="*/ 106 h 113"/>
                <a:gd name="T74" fmla="*/ 134 w 137"/>
                <a:gd name="T75" fmla="*/ 102 h 113"/>
                <a:gd name="T76" fmla="*/ 130 w 137"/>
                <a:gd name="T77" fmla="*/ 98 h 113"/>
                <a:gd name="T78" fmla="*/ 123 w 137"/>
                <a:gd name="T79" fmla="*/ 91 h 113"/>
                <a:gd name="T80" fmla="*/ 116 w 137"/>
                <a:gd name="T81" fmla="*/ 88 h 113"/>
                <a:gd name="T82" fmla="*/ 113 w 137"/>
                <a:gd name="T83" fmla="*/ 81 h 113"/>
                <a:gd name="T84" fmla="*/ 106 w 137"/>
                <a:gd name="T85" fmla="*/ 77 h 113"/>
                <a:gd name="T86" fmla="*/ 102 w 137"/>
                <a:gd name="T87" fmla="*/ 74 h 113"/>
                <a:gd name="T88" fmla="*/ 102 w 137"/>
                <a:gd name="T89" fmla="*/ 74 h 113"/>
                <a:gd name="T90" fmla="*/ 84 w 137"/>
                <a:gd name="T91" fmla="*/ 63 h 113"/>
                <a:gd name="T92" fmla="*/ 102 w 137"/>
                <a:gd name="T93" fmla="*/ 56 h 113"/>
                <a:gd name="T94" fmla="*/ 95 w 137"/>
                <a:gd name="T95" fmla="*/ 4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" h="113">
                  <a:moveTo>
                    <a:pt x="95" y="46"/>
                  </a:moveTo>
                  <a:lnTo>
                    <a:pt x="95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4" y="42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77" y="35"/>
                  </a:lnTo>
                  <a:lnTo>
                    <a:pt x="74" y="35"/>
                  </a:lnTo>
                  <a:lnTo>
                    <a:pt x="70" y="32"/>
                  </a:lnTo>
                  <a:lnTo>
                    <a:pt x="63" y="28"/>
                  </a:lnTo>
                  <a:lnTo>
                    <a:pt x="60" y="21"/>
                  </a:lnTo>
                  <a:lnTo>
                    <a:pt x="53" y="17"/>
                  </a:lnTo>
                  <a:lnTo>
                    <a:pt x="46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2" y="7"/>
                  </a:lnTo>
                  <a:lnTo>
                    <a:pt x="21" y="3"/>
                  </a:lnTo>
                  <a:lnTo>
                    <a:pt x="10" y="3"/>
                  </a:lnTo>
                  <a:lnTo>
                    <a:pt x="3" y="0"/>
                  </a:lnTo>
                  <a:lnTo>
                    <a:pt x="0" y="81"/>
                  </a:lnTo>
                  <a:lnTo>
                    <a:pt x="14" y="88"/>
                  </a:lnTo>
                  <a:lnTo>
                    <a:pt x="28" y="84"/>
                  </a:lnTo>
                  <a:lnTo>
                    <a:pt x="28" y="81"/>
                  </a:lnTo>
                  <a:lnTo>
                    <a:pt x="32" y="77"/>
                  </a:lnTo>
                  <a:lnTo>
                    <a:pt x="35" y="74"/>
                  </a:lnTo>
                  <a:lnTo>
                    <a:pt x="39" y="70"/>
                  </a:lnTo>
                  <a:lnTo>
                    <a:pt x="46" y="70"/>
                  </a:lnTo>
                  <a:lnTo>
                    <a:pt x="56" y="70"/>
                  </a:lnTo>
                  <a:lnTo>
                    <a:pt x="81" y="84"/>
                  </a:lnTo>
                  <a:lnTo>
                    <a:pt x="91" y="98"/>
                  </a:lnTo>
                  <a:lnTo>
                    <a:pt x="109" y="106"/>
                  </a:lnTo>
                  <a:lnTo>
                    <a:pt x="134" y="113"/>
                  </a:lnTo>
                  <a:lnTo>
                    <a:pt x="134" y="113"/>
                  </a:lnTo>
                  <a:lnTo>
                    <a:pt x="137" y="109"/>
                  </a:lnTo>
                  <a:lnTo>
                    <a:pt x="137" y="106"/>
                  </a:lnTo>
                  <a:lnTo>
                    <a:pt x="134" y="102"/>
                  </a:lnTo>
                  <a:lnTo>
                    <a:pt x="130" y="98"/>
                  </a:lnTo>
                  <a:lnTo>
                    <a:pt x="123" y="91"/>
                  </a:lnTo>
                  <a:lnTo>
                    <a:pt x="116" y="88"/>
                  </a:lnTo>
                  <a:lnTo>
                    <a:pt x="113" y="81"/>
                  </a:lnTo>
                  <a:lnTo>
                    <a:pt x="106" y="77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84" y="63"/>
                  </a:lnTo>
                  <a:lnTo>
                    <a:pt x="102" y="56"/>
                  </a:lnTo>
                  <a:lnTo>
                    <a:pt x="95" y="4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96" name="Freeform 324"/>
            <p:cNvSpPr>
              <a:spLocks/>
            </p:cNvSpPr>
            <p:nvPr userDrawn="1"/>
          </p:nvSpPr>
          <p:spPr bwMode="gray">
            <a:xfrm>
              <a:off x="2429" y="2290"/>
              <a:ext cx="134" cy="122"/>
            </a:xfrm>
            <a:custGeom>
              <a:avLst/>
              <a:gdLst>
                <a:gd name="T0" fmla="*/ 0 w 130"/>
                <a:gd name="T1" fmla="*/ 14 h 113"/>
                <a:gd name="T2" fmla="*/ 7 w 130"/>
                <a:gd name="T3" fmla="*/ 21 h 113"/>
                <a:gd name="T4" fmla="*/ 11 w 130"/>
                <a:gd name="T5" fmla="*/ 28 h 113"/>
                <a:gd name="T6" fmla="*/ 14 w 130"/>
                <a:gd name="T7" fmla="*/ 35 h 113"/>
                <a:gd name="T8" fmla="*/ 14 w 130"/>
                <a:gd name="T9" fmla="*/ 42 h 113"/>
                <a:gd name="T10" fmla="*/ 18 w 130"/>
                <a:gd name="T11" fmla="*/ 46 h 113"/>
                <a:gd name="T12" fmla="*/ 18 w 130"/>
                <a:gd name="T13" fmla="*/ 49 h 113"/>
                <a:gd name="T14" fmla="*/ 21 w 130"/>
                <a:gd name="T15" fmla="*/ 53 h 113"/>
                <a:gd name="T16" fmla="*/ 25 w 130"/>
                <a:gd name="T17" fmla="*/ 53 h 113"/>
                <a:gd name="T18" fmla="*/ 32 w 130"/>
                <a:gd name="T19" fmla="*/ 53 h 113"/>
                <a:gd name="T20" fmla="*/ 39 w 130"/>
                <a:gd name="T21" fmla="*/ 53 h 113"/>
                <a:gd name="T22" fmla="*/ 46 w 130"/>
                <a:gd name="T23" fmla="*/ 56 h 113"/>
                <a:gd name="T24" fmla="*/ 49 w 130"/>
                <a:gd name="T25" fmla="*/ 56 h 113"/>
                <a:gd name="T26" fmla="*/ 56 w 130"/>
                <a:gd name="T27" fmla="*/ 60 h 113"/>
                <a:gd name="T28" fmla="*/ 67 w 130"/>
                <a:gd name="T29" fmla="*/ 60 h 113"/>
                <a:gd name="T30" fmla="*/ 74 w 130"/>
                <a:gd name="T31" fmla="*/ 60 h 113"/>
                <a:gd name="T32" fmla="*/ 78 w 130"/>
                <a:gd name="T33" fmla="*/ 64 h 113"/>
                <a:gd name="T34" fmla="*/ 92 w 130"/>
                <a:gd name="T35" fmla="*/ 78 h 113"/>
                <a:gd name="T36" fmla="*/ 102 w 130"/>
                <a:gd name="T37" fmla="*/ 95 h 113"/>
                <a:gd name="T38" fmla="*/ 120 w 130"/>
                <a:gd name="T39" fmla="*/ 113 h 113"/>
                <a:gd name="T40" fmla="*/ 123 w 130"/>
                <a:gd name="T41" fmla="*/ 113 h 113"/>
                <a:gd name="T42" fmla="*/ 130 w 130"/>
                <a:gd name="T43" fmla="*/ 32 h 113"/>
                <a:gd name="T44" fmla="*/ 123 w 130"/>
                <a:gd name="T45" fmla="*/ 28 h 113"/>
                <a:gd name="T46" fmla="*/ 116 w 130"/>
                <a:gd name="T47" fmla="*/ 25 h 113"/>
                <a:gd name="T48" fmla="*/ 106 w 130"/>
                <a:gd name="T49" fmla="*/ 18 h 113"/>
                <a:gd name="T50" fmla="*/ 99 w 130"/>
                <a:gd name="T51" fmla="*/ 18 h 113"/>
                <a:gd name="T52" fmla="*/ 92 w 130"/>
                <a:gd name="T53" fmla="*/ 14 h 113"/>
                <a:gd name="T54" fmla="*/ 81 w 130"/>
                <a:gd name="T55" fmla="*/ 18 h 113"/>
                <a:gd name="T56" fmla="*/ 78 w 130"/>
                <a:gd name="T57" fmla="*/ 21 h 113"/>
                <a:gd name="T58" fmla="*/ 78 w 130"/>
                <a:gd name="T59" fmla="*/ 25 h 113"/>
                <a:gd name="T60" fmla="*/ 74 w 130"/>
                <a:gd name="T61" fmla="*/ 28 h 113"/>
                <a:gd name="T62" fmla="*/ 74 w 130"/>
                <a:gd name="T63" fmla="*/ 35 h 113"/>
                <a:gd name="T64" fmla="*/ 70 w 130"/>
                <a:gd name="T65" fmla="*/ 42 h 113"/>
                <a:gd name="T66" fmla="*/ 67 w 130"/>
                <a:gd name="T67" fmla="*/ 46 h 113"/>
                <a:gd name="T68" fmla="*/ 60 w 130"/>
                <a:gd name="T69" fmla="*/ 46 h 113"/>
                <a:gd name="T70" fmla="*/ 53 w 130"/>
                <a:gd name="T71" fmla="*/ 46 h 113"/>
                <a:gd name="T72" fmla="*/ 46 w 130"/>
                <a:gd name="T73" fmla="*/ 42 h 113"/>
                <a:gd name="T74" fmla="*/ 42 w 130"/>
                <a:gd name="T75" fmla="*/ 35 h 113"/>
                <a:gd name="T76" fmla="*/ 39 w 130"/>
                <a:gd name="T77" fmla="*/ 28 h 113"/>
                <a:gd name="T78" fmla="*/ 35 w 130"/>
                <a:gd name="T79" fmla="*/ 21 h 113"/>
                <a:gd name="T80" fmla="*/ 35 w 130"/>
                <a:gd name="T81" fmla="*/ 18 h 113"/>
                <a:gd name="T82" fmla="*/ 32 w 130"/>
                <a:gd name="T83" fmla="*/ 14 h 113"/>
                <a:gd name="T84" fmla="*/ 32 w 130"/>
                <a:gd name="T85" fmla="*/ 14 h 113"/>
                <a:gd name="T86" fmla="*/ 28 w 130"/>
                <a:gd name="T87" fmla="*/ 11 h 113"/>
                <a:gd name="T88" fmla="*/ 25 w 130"/>
                <a:gd name="T89" fmla="*/ 7 h 113"/>
                <a:gd name="T90" fmla="*/ 21 w 130"/>
                <a:gd name="T91" fmla="*/ 4 h 113"/>
                <a:gd name="T92" fmla="*/ 14 w 130"/>
                <a:gd name="T93" fmla="*/ 0 h 113"/>
                <a:gd name="T94" fmla="*/ 7 w 130"/>
                <a:gd name="T95" fmla="*/ 0 h 113"/>
                <a:gd name="T96" fmla="*/ 4 w 130"/>
                <a:gd name="T97" fmla="*/ 7 h 113"/>
                <a:gd name="T98" fmla="*/ 4 w 130"/>
                <a:gd name="T99" fmla="*/ 7 h 113"/>
                <a:gd name="T100" fmla="*/ 0 w 130"/>
                <a:gd name="T101" fmla="*/ 11 h 113"/>
                <a:gd name="T102" fmla="*/ 0 w 130"/>
                <a:gd name="T103" fmla="*/ 11 h 113"/>
                <a:gd name="T104" fmla="*/ 0 w 130"/>
                <a:gd name="T105" fmla="*/ 1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13">
                  <a:moveTo>
                    <a:pt x="0" y="14"/>
                  </a:moveTo>
                  <a:lnTo>
                    <a:pt x="7" y="21"/>
                  </a:lnTo>
                  <a:lnTo>
                    <a:pt x="11" y="28"/>
                  </a:lnTo>
                  <a:lnTo>
                    <a:pt x="14" y="35"/>
                  </a:lnTo>
                  <a:lnTo>
                    <a:pt x="14" y="42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21" y="53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9" y="53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56" y="60"/>
                  </a:lnTo>
                  <a:lnTo>
                    <a:pt x="67" y="60"/>
                  </a:lnTo>
                  <a:lnTo>
                    <a:pt x="74" y="60"/>
                  </a:lnTo>
                  <a:lnTo>
                    <a:pt x="78" y="64"/>
                  </a:lnTo>
                  <a:lnTo>
                    <a:pt x="92" y="78"/>
                  </a:lnTo>
                  <a:lnTo>
                    <a:pt x="102" y="95"/>
                  </a:lnTo>
                  <a:lnTo>
                    <a:pt x="120" y="113"/>
                  </a:lnTo>
                  <a:lnTo>
                    <a:pt x="123" y="113"/>
                  </a:lnTo>
                  <a:lnTo>
                    <a:pt x="130" y="32"/>
                  </a:lnTo>
                  <a:lnTo>
                    <a:pt x="123" y="28"/>
                  </a:lnTo>
                  <a:lnTo>
                    <a:pt x="116" y="25"/>
                  </a:lnTo>
                  <a:lnTo>
                    <a:pt x="106" y="18"/>
                  </a:lnTo>
                  <a:lnTo>
                    <a:pt x="99" y="18"/>
                  </a:lnTo>
                  <a:lnTo>
                    <a:pt x="92" y="14"/>
                  </a:lnTo>
                  <a:lnTo>
                    <a:pt x="81" y="18"/>
                  </a:lnTo>
                  <a:lnTo>
                    <a:pt x="78" y="21"/>
                  </a:lnTo>
                  <a:lnTo>
                    <a:pt x="78" y="25"/>
                  </a:lnTo>
                  <a:lnTo>
                    <a:pt x="74" y="28"/>
                  </a:lnTo>
                  <a:lnTo>
                    <a:pt x="74" y="35"/>
                  </a:lnTo>
                  <a:lnTo>
                    <a:pt x="70" y="42"/>
                  </a:lnTo>
                  <a:lnTo>
                    <a:pt x="67" y="46"/>
                  </a:lnTo>
                  <a:lnTo>
                    <a:pt x="60" y="46"/>
                  </a:lnTo>
                  <a:lnTo>
                    <a:pt x="53" y="46"/>
                  </a:lnTo>
                  <a:lnTo>
                    <a:pt x="46" y="42"/>
                  </a:lnTo>
                  <a:lnTo>
                    <a:pt x="42" y="35"/>
                  </a:lnTo>
                  <a:lnTo>
                    <a:pt x="39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97" name="Freeform 325"/>
            <p:cNvSpPr>
              <a:spLocks/>
            </p:cNvSpPr>
            <p:nvPr userDrawn="1"/>
          </p:nvSpPr>
          <p:spPr bwMode="gray">
            <a:xfrm>
              <a:off x="2183" y="2495"/>
              <a:ext cx="551" cy="463"/>
            </a:xfrm>
            <a:custGeom>
              <a:avLst/>
              <a:gdLst>
                <a:gd name="T0" fmla="*/ 458 w 536"/>
                <a:gd name="T1" fmla="*/ 117 h 430"/>
                <a:gd name="T2" fmla="*/ 437 w 536"/>
                <a:gd name="T3" fmla="*/ 95 h 430"/>
                <a:gd name="T4" fmla="*/ 430 w 536"/>
                <a:gd name="T5" fmla="*/ 71 h 430"/>
                <a:gd name="T6" fmla="*/ 416 w 536"/>
                <a:gd name="T7" fmla="*/ 46 h 430"/>
                <a:gd name="T8" fmla="*/ 399 w 536"/>
                <a:gd name="T9" fmla="*/ 43 h 430"/>
                <a:gd name="T10" fmla="*/ 399 w 536"/>
                <a:gd name="T11" fmla="*/ 25 h 430"/>
                <a:gd name="T12" fmla="*/ 391 w 536"/>
                <a:gd name="T13" fmla="*/ 4 h 430"/>
                <a:gd name="T14" fmla="*/ 377 w 536"/>
                <a:gd name="T15" fmla="*/ 7 h 430"/>
                <a:gd name="T16" fmla="*/ 374 w 536"/>
                <a:gd name="T17" fmla="*/ 53 h 430"/>
                <a:gd name="T18" fmla="*/ 356 w 536"/>
                <a:gd name="T19" fmla="*/ 88 h 430"/>
                <a:gd name="T20" fmla="*/ 342 w 536"/>
                <a:gd name="T21" fmla="*/ 81 h 430"/>
                <a:gd name="T22" fmla="*/ 303 w 536"/>
                <a:gd name="T23" fmla="*/ 57 h 430"/>
                <a:gd name="T24" fmla="*/ 310 w 536"/>
                <a:gd name="T25" fmla="*/ 36 h 430"/>
                <a:gd name="T26" fmla="*/ 318 w 536"/>
                <a:gd name="T27" fmla="*/ 22 h 430"/>
                <a:gd name="T28" fmla="*/ 296 w 536"/>
                <a:gd name="T29" fmla="*/ 14 h 430"/>
                <a:gd name="T30" fmla="*/ 272 w 536"/>
                <a:gd name="T31" fmla="*/ 4 h 430"/>
                <a:gd name="T32" fmla="*/ 265 w 536"/>
                <a:gd name="T33" fmla="*/ 11 h 430"/>
                <a:gd name="T34" fmla="*/ 258 w 536"/>
                <a:gd name="T35" fmla="*/ 7 h 430"/>
                <a:gd name="T36" fmla="*/ 247 w 536"/>
                <a:gd name="T37" fmla="*/ 0 h 430"/>
                <a:gd name="T38" fmla="*/ 233 w 536"/>
                <a:gd name="T39" fmla="*/ 11 h 430"/>
                <a:gd name="T40" fmla="*/ 240 w 536"/>
                <a:gd name="T41" fmla="*/ 18 h 430"/>
                <a:gd name="T42" fmla="*/ 212 w 536"/>
                <a:gd name="T43" fmla="*/ 29 h 430"/>
                <a:gd name="T44" fmla="*/ 205 w 536"/>
                <a:gd name="T45" fmla="*/ 46 h 430"/>
                <a:gd name="T46" fmla="*/ 212 w 536"/>
                <a:gd name="T47" fmla="*/ 60 h 430"/>
                <a:gd name="T48" fmla="*/ 198 w 536"/>
                <a:gd name="T49" fmla="*/ 60 h 430"/>
                <a:gd name="T50" fmla="*/ 177 w 536"/>
                <a:gd name="T51" fmla="*/ 50 h 430"/>
                <a:gd name="T52" fmla="*/ 145 w 536"/>
                <a:gd name="T53" fmla="*/ 67 h 430"/>
                <a:gd name="T54" fmla="*/ 134 w 536"/>
                <a:gd name="T55" fmla="*/ 85 h 430"/>
                <a:gd name="T56" fmla="*/ 120 w 536"/>
                <a:gd name="T57" fmla="*/ 95 h 430"/>
                <a:gd name="T58" fmla="*/ 110 w 536"/>
                <a:gd name="T59" fmla="*/ 120 h 430"/>
                <a:gd name="T60" fmla="*/ 64 w 536"/>
                <a:gd name="T61" fmla="*/ 141 h 430"/>
                <a:gd name="T62" fmla="*/ 15 w 536"/>
                <a:gd name="T63" fmla="*/ 159 h 430"/>
                <a:gd name="T64" fmla="*/ 0 w 536"/>
                <a:gd name="T65" fmla="*/ 187 h 430"/>
                <a:gd name="T66" fmla="*/ 7 w 536"/>
                <a:gd name="T67" fmla="*/ 215 h 430"/>
                <a:gd name="T68" fmla="*/ 18 w 536"/>
                <a:gd name="T69" fmla="*/ 282 h 430"/>
                <a:gd name="T70" fmla="*/ 29 w 536"/>
                <a:gd name="T71" fmla="*/ 314 h 430"/>
                <a:gd name="T72" fmla="*/ 18 w 536"/>
                <a:gd name="T73" fmla="*/ 356 h 430"/>
                <a:gd name="T74" fmla="*/ 29 w 536"/>
                <a:gd name="T75" fmla="*/ 360 h 430"/>
                <a:gd name="T76" fmla="*/ 36 w 536"/>
                <a:gd name="T77" fmla="*/ 370 h 430"/>
                <a:gd name="T78" fmla="*/ 67 w 536"/>
                <a:gd name="T79" fmla="*/ 370 h 430"/>
                <a:gd name="T80" fmla="*/ 81 w 536"/>
                <a:gd name="T81" fmla="*/ 356 h 430"/>
                <a:gd name="T82" fmla="*/ 131 w 536"/>
                <a:gd name="T83" fmla="*/ 360 h 430"/>
                <a:gd name="T84" fmla="*/ 148 w 536"/>
                <a:gd name="T85" fmla="*/ 342 h 430"/>
                <a:gd name="T86" fmla="*/ 222 w 536"/>
                <a:gd name="T87" fmla="*/ 310 h 430"/>
                <a:gd name="T88" fmla="*/ 286 w 536"/>
                <a:gd name="T89" fmla="*/ 332 h 430"/>
                <a:gd name="T90" fmla="*/ 349 w 536"/>
                <a:gd name="T91" fmla="*/ 381 h 430"/>
                <a:gd name="T92" fmla="*/ 363 w 536"/>
                <a:gd name="T93" fmla="*/ 413 h 430"/>
                <a:gd name="T94" fmla="*/ 399 w 536"/>
                <a:gd name="T95" fmla="*/ 420 h 430"/>
                <a:gd name="T96" fmla="*/ 420 w 536"/>
                <a:gd name="T97" fmla="*/ 416 h 430"/>
                <a:gd name="T98" fmla="*/ 441 w 536"/>
                <a:gd name="T99" fmla="*/ 430 h 430"/>
                <a:gd name="T100" fmla="*/ 480 w 536"/>
                <a:gd name="T101" fmla="*/ 409 h 430"/>
                <a:gd name="T102" fmla="*/ 487 w 536"/>
                <a:gd name="T103" fmla="*/ 377 h 430"/>
                <a:gd name="T104" fmla="*/ 494 w 536"/>
                <a:gd name="T105" fmla="*/ 353 h 430"/>
                <a:gd name="T106" fmla="*/ 508 w 536"/>
                <a:gd name="T107" fmla="*/ 328 h 430"/>
                <a:gd name="T108" fmla="*/ 536 w 536"/>
                <a:gd name="T109" fmla="*/ 289 h 430"/>
                <a:gd name="T110" fmla="*/ 532 w 536"/>
                <a:gd name="T111" fmla="*/ 222 h 430"/>
                <a:gd name="T112" fmla="*/ 515 w 536"/>
                <a:gd name="T113" fmla="*/ 18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6" h="430">
                  <a:moveTo>
                    <a:pt x="515" y="180"/>
                  </a:moveTo>
                  <a:lnTo>
                    <a:pt x="480" y="152"/>
                  </a:lnTo>
                  <a:lnTo>
                    <a:pt x="480" y="141"/>
                  </a:lnTo>
                  <a:lnTo>
                    <a:pt x="458" y="120"/>
                  </a:lnTo>
                  <a:lnTo>
                    <a:pt x="458" y="117"/>
                  </a:lnTo>
                  <a:lnTo>
                    <a:pt x="455" y="113"/>
                  </a:lnTo>
                  <a:lnTo>
                    <a:pt x="451" y="110"/>
                  </a:lnTo>
                  <a:lnTo>
                    <a:pt x="444" y="106"/>
                  </a:lnTo>
                  <a:lnTo>
                    <a:pt x="441" y="99"/>
                  </a:lnTo>
                  <a:lnTo>
                    <a:pt x="437" y="95"/>
                  </a:lnTo>
                  <a:lnTo>
                    <a:pt x="437" y="92"/>
                  </a:lnTo>
                  <a:lnTo>
                    <a:pt x="434" y="85"/>
                  </a:lnTo>
                  <a:lnTo>
                    <a:pt x="434" y="78"/>
                  </a:lnTo>
                  <a:lnTo>
                    <a:pt x="430" y="74"/>
                  </a:lnTo>
                  <a:lnTo>
                    <a:pt x="430" y="71"/>
                  </a:lnTo>
                  <a:lnTo>
                    <a:pt x="427" y="71"/>
                  </a:lnTo>
                  <a:lnTo>
                    <a:pt x="423" y="67"/>
                  </a:lnTo>
                  <a:lnTo>
                    <a:pt x="420" y="60"/>
                  </a:lnTo>
                  <a:lnTo>
                    <a:pt x="416" y="53"/>
                  </a:lnTo>
                  <a:lnTo>
                    <a:pt x="416" y="46"/>
                  </a:lnTo>
                  <a:lnTo>
                    <a:pt x="413" y="46"/>
                  </a:lnTo>
                  <a:lnTo>
                    <a:pt x="409" y="43"/>
                  </a:lnTo>
                  <a:lnTo>
                    <a:pt x="406" y="43"/>
                  </a:lnTo>
                  <a:lnTo>
                    <a:pt x="402" y="43"/>
                  </a:lnTo>
                  <a:lnTo>
                    <a:pt x="399" y="43"/>
                  </a:lnTo>
                  <a:lnTo>
                    <a:pt x="399" y="39"/>
                  </a:lnTo>
                  <a:lnTo>
                    <a:pt x="395" y="36"/>
                  </a:lnTo>
                  <a:lnTo>
                    <a:pt x="395" y="29"/>
                  </a:lnTo>
                  <a:lnTo>
                    <a:pt x="399" y="25"/>
                  </a:lnTo>
                  <a:lnTo>
                    <a:pt x="399" y="25"/>
                  </a:lnTo>
                  <a:lnTo>
                    <a:pt x="399" y="22"/>
                  </a:lnTo>
                  <a:lnTo>
                    <a:pt x="399" y="18"/>
                  </a:lnTo>
                  <a:lnTo>
                    <a:pt x="399" y="14"/>
                  </a:lnTo>
                  <a:lnTo>
                    <a:pt x="395" y="7"/>
                  </a:lnTo>
                  <a:lnTo>
                    <a:pt x="391" y="4"/>
                  </a:lnTo>
                  <a:lnTo>
                    <a:pt x="388" y="0"/>
                  </a:lnTo>
                  <a:lnTo>
                    <a:pt x="381" y="0"/>
                  </a:lnTo>
                  <a:lnTo>
                    <a:pt x="377" y="0"/>
                  </a:lnTo>
                  <a:lnTo>
                    <a:pt x="377" y="4"/>
                  </a:lnTo>
                  <a:lnTo>
                    <a:pt x="377" y="7"/>
                  </a:lnTo>
                  <a:lnTo>
                    <a:pt x="377" y="11"/>
                  </a:lnTo>
                  <a:lnTo>
                    <a:pt x="377" y="11"/>
                  </a:lnTo>
                  <a:lnTo>
                    <a:pt x="374" y="43"/>
                  </a:lnTo>
                  <a:lnTo>
                    <a:pt x="374" y="46"/>
                  </a:lnTo>
                  <a:lnTo>
                    <a:pt x="374" y="53"/>
                  </a:lnTo>
                  <a:lnTo>
                    <a:pt x="370" y="60"/>
                  </a:lnTo>
                  <a:lnTo>
                    <a:pt x="367" y="67"/>
                  </a:lnTo>
                  <a:lnTo>
                    <a:pt x="367" y="78"/>
                  </a:lnTo>
                  <a:lnTo>
                    <a:pt x="363" y="81"/>
                  </a:lnTo>
                  <a:lnTo>
                    <a:pt x="356" y="88"/>
                  </a:lnTo>
                  <a:lnTo>
                    <a:pt x="353" y="88"/>
                  </a:lnTo>
                  <a:lnTo>
                    <a:pt x="349" y="88"/>
                  </a:lnTo>
                  <a:lnTo>
                    <a:pt x="346" y="88"/>
                  </a:lnTo>
                  <a:lnTo>
                    <a:pt x="346" y="85"/>
                  </a:lnTo>
                  <a:lnTo>
                    <a:pt x="342" y="81"/>
                  </a:lnTo>
                  <a:lnTo>
                    <a:pt x="332" y="78"/>
                  </a:lnTo>
                  <a:lnTo>
                    <a:pt x="325" y="74"/>
                  </a:lnTo>
                  <a:lnTo>
                    <a:pt x="318" y="67"/>
                  </a:lnTo>
                  <a:lnTo>
                    <a:pt x="310" y="64"/>
                  </a:lnTo>
                  <a:lnTo>
                    <a:pt x="303" y="57"/>
                  </a:lnTo>
                  <a:lnTo>
                    <a:pt x="300" y="57"/>
                  </a:lnTo>
                  <a:lnTo>
                    <a:pt x="300" y="53"/>
                  </a:lnTo>
                  <a:lnTo>
                    <a:pt x="303" y="46"/>
                  </a:lnTo>
                  <a:lnTo>
                    <a:pt x="307" y="43"/>
                  </a:lnTo>
                  <a:lnTo>
                    <a:pt x="310" y="36"/>
                  </a:lnTo>
                  <a:lnTo>
                    <a:pt x="314" y="36"/>
                  </a:lnTo>
                  <a:lnTo>
                    <a:pt x="318" y="32"/>
                  </a:lnTo>
                  <a:lnTo>
                    <a:pt x="318" y="29"/>
                  </a:lnTo>
                  <a:lnTo>
                    <a:pt x="318" y="25"/>
                  </a:lnTo>
                  <a:lnTo>
                    <a:pt x="318" y="22"/>
                  </a:lnTo>
                  <a:lnTo>
                    <a:pt x="314" y="18"/>
                  </a:lnTo>
                  <a:lnTo>
                    <a:pt x="307" y="14"/>
                  </a:lnTo>
                  <a:lnTo>
                    <a:pt x="300" y="14"/>
                  </a:lnTo>
                  <a:lnTo>
                    <a:pt x="296" y="14"/>
                  </a:lnTo>
                  <a:lnTo>
                    <a:pt x="296" y="1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9" y="11"/>
                  </a:lnTo>
                  <a:lnTo>
                    <a:pt x="275" y="7"/>
                  </a:lnTo>
                  <a:lnTo>
                    <a:pt x="272" y="4"/>
                  </a:lnTo>
                  <a:lnTo>
                    <a:pt x="268" y="4"/>
                  </a:lnTo>
                  <a:lnTo>
                    <a:pt x="268" y="4"/>
                  </a:lnTo>
                  <a:lnTo>
                    <a:pt x="268" y="7"/>
                  </a:lnTo>
                  <a:lnTo>
                    <a:pt x="268" y="11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61" y="4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6" y="4"/>
                  </a:lnTo>
                  <a:lnTo>
                    <a:pt x="233" y="7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44" y="11"/>
                  </a:lnTo>
                  <a:lnTo>
                    <a:pt x="244" y="14"/>
                  </a:lnTo>
                  <a:lnTo>
                    <a:pt x="244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22" y="22"/>
                  </a:lnTo>
                  <a:lnTo>
                    <a:pt x="219" y="22"/>
                  </a:lnTo>
                  <a:lnTo>
                    <a:pt x="215" y="25"/>
                  </a:lnTo>
                  <a:lnTo>
                    <a:pt x="212" y="29"/>
                  </a:lnTo>
                  <a:lnTo>
                    <a:pt x="212" y="32"/>
                  </a:lnTo>
                  <a:lnTo>
                    <a:pt x="212" y="36"/>
                  </a:lnTo>
                  <a:lnTo>
                    <a:pt x="212" y="43"/>
                  </a:lnTo>
                  <a:lnTo>
                    <a:pt x="208" y="43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12" y="53"/>
                  </a:lnTo>
                  <a:lnTo>
                    <a:pt x="212" y="57"/>
                  </a:lnTo>
                  <a:lnTo>
                    <a:pt x="212" y="60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05" y="64"/>
                  </a:lnTo>
                  <a:lnTo>
                    <a:pt x="201" y="64"/>
                  </a:lnTo>
                  <a:lnTo>
                    <a:pt x="198" y="60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4" y="53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0" y="50"/>
                  </a:lnTo>
                  <a:lnTo>
                    <a:pt x="163" y="53"/>
                  </a:lnTo>
                  <a:lnTo>
                    <a:pt x="155" y="57"/>
                  </a:lnTo>
                  <a:lnTo>
                    <a:pt x="152" y="60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38" y="74"/>
                  </a:lnTo>
                  <a:lnTo>
                    <a:pt x="134" y="78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27" y="88"/>
                  </a:lnTo>
                  <a:lnTo>
                    <a:pt x="124" y="92"/>
                  </a:lnTo>
                  <a:lnTo>
                    <a:pt x="120" y="95"/>
                  </a:lnTo>
                  <a:lnTo>
                    <a:pt x="117" y="99"/>
                  </a:lnTo>
                  <a:lnTo>
                    <a:pt x="113" y="106"/>
                  </a:lnTo>
                  <a:lnTo>
                    <a:pt x="113" y="110"/>
                  </a:lnTo>
                  <a:lnTo>
                    <a:pt x="113" y="113"/>
                  </a:lnTo>
                  <a:lnTo>
                    <a:pt x="110" y="120"/>
                  </a:lnTo>
                  <a:lnTo>
                    <a:pt x="106" y="127"/>
                  </a:lnTo>
                  <a:lnTo>
                    <a:pt x="99" y="131"/>
                  </a:lnTo>
                  <a:lnTo>
                    <a:pt x="96" y="134"/>
                  </a:lnTo>
                  <a:lnTo>
                    <a:pt x="96" y="138"/>
                  </a:lnTo>
                  <a:lnTo>
                    <a:pt x="64" y="141"/>
                  </a:lnTo>
                  <a:lnTo>
                    <a:pt x="32" y="145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22" y="155"/>
                  </a:lnTo>
                  <a:lnTo>
                    <a:pt x="15" y="159"/>
                  </a:lnTo>
                  <a:lnTo>
                    <a:pt x="7" y="166"/>
                  </a:lnTo>
                  <a:lnTo>
                    <a:pt x="4" y="169"/>
                  </a:lnTo>
                  <a:lnTo>
                    <a:pt x="0" y="173"/>
                  </a:lnTo>
                  <a:lnTo>
                    <a:pt x="0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4" y="201"/>
                  </a:lnTo>
                  <a:lnTo>
                    <a:pt x="4" y="205"/>
                  </a:lnTo>
                  <a:lnTo>
                    <a:pt x="7" y="208"/>
                  </a:lnTo>
                  <a:lnTo>
                    <a:pt x="7" y="215"/>
                  </a:lnTo>
                  <a:lnTo>
                    <a:pt x="7" y="222"/>
                  </a:lnTo>
                  <a:lnTo>
                    <a:pt x="4" y="229"/>
                  </a:lnTo>
                  <a:lnTo>
                    <a:pt x="4" y="243"/>
                  </a:lnTo>
                  <a:lnTo>
                    <a:pt x="11" y="265"/>
                  </a:lnTo>
                  <a:lnTo>
                    <a:pt x="18" y="282"/>
                  </a:lnTo>
                  <a:lnTo>
                    <a:pt x="22" y="293"/>
                  </a:lnTo>
                  <a:lnTo>
                    <a:pt x="22" y="296"/>
                  </a:lnTo>
                  <a:lnTo>
                    <a:pt x="25" y="303"/>
                  </a:lnTo>
                  <a:lnTo>
                    <a:pt x="29" y="310"/>
                  </a:lnTo>
                  <a:lnTo>
                    <a:pt x="29" y="314"/>
                  </a:lnTo>
                  <a:lnTo>
                    <a:pt x="32" y="317"/>
                  </a:lnTo>
                  <a:lnTo>
                    <a:pt x="25" y="342"/>
                  </a:lnTo>
                  <a:lnTo>
                    <a:pt x="18" y="349"/>
                  </a:lnTo>
                  <a:lnTo>
                    <a:pt x="15" y="353"/>
                  </a:lnTo>
                  <a:lnTo>
                    <a:pt x="18" y="356"/>
                  </a:lnTo>
                  <a:lnTo>
                    <a:pt x="18" y="360"/>
                  </a:lnTo>
                  <a:lnTo>
                    <a:pt x="22" y="363"/>
                  </a:lnTo>
                  <a:lnTo>
                    <a:pt x="25" y="363"/>
                  </a:lnTo>
                  <a:lnTo>
                    <a:pt x="25" y="360"/>
                  </a:lnTo>
                  <a:lnTo>
                    <a:pt x="29" y="360"/>
                  </a:lnTo>
                  <a:lnTo>
                    <a:pt x="32" y="360"/>
                  </a:lnTo>
                  <a:lnTo>
                    <a:pt x="32" y="360"/>
                  </a:lnTo>
                  <a:lnTo>
                    <a:pt x="32" y="363"/>
                  </a:lnTo>
                  <a:lnTo>
                    <a:pt x="32" y="367"/>
                  </a:lnTo>
                  <a:lnTo>
                    <a:pt x="36" y="370"/>
                  </a:lnTo>
                  <a:lnTo>
                    <a:pt x="43" y="370"/>
                  </a:lnTo>
                  <a:lnTo>
                    <a:pt x="50" y="370"/>
                  </a:lnTo>
                  <a:lnTo>
                    <a:pt x="53" y="370"/>
                  </a:lnTo>
                  <a:lnTo>
                    <a:pt x="60" y="374"/>
                  </a:lnTo>
                  <a:lnTo>
                    <a:pt x="67" y="370"/>
                  </a:lnTo>
                  <a:lnTo>
                    <a:pt x="71" y="367"/>
                  </a:lnTo>
                  <a:lnTo>
                    <a:pt x="74" y="363"/>
                  </a:lnTo>
                  <a:lnTo>
                    <a:pt x="78" y="360"/>
                  </a:lnTo>
                  <a:lnTo>
                    <a:pt x="81" y="356"/>
                  </a:lnTo>
                  <a:lnTo>
                    <a:pt x="81" y="356"/>
                  </a:lnTo>
                  <a:lnTo>
                    <a:pt x="106" y="356"/>
                  </a:lnTo>
                  <a:lnTo>
                    <a:pt x="110" y="356"/>
                  </a:lnTo>
                  <a:lnTo>
                    <a:pt x="117" y="360"/>
                  </a:lnTo>
                  <a:lnTo>
                    <a:pt x="124" y="360"/>
                  </a:lnTo>
                  <a:lnTo>
                    <a:pt x="131" y="360"/>
                  </a:lnTo>
                  <a:lnTo>
                    <a:pt x="134" y="356"/>
                  </a:lnTo>
                  <a:lnTo>
                    <a:pt x="138" y="349"/>
                  </a:lnTo>
                  <a:lnTo>
                    <a:pt x="141" y="346"/>
                  </a:lnTo>
                  <a:lnTo>
                    <a:pt x="141" y="342"/>
                  </a:lnTo>
                  <a:lnTo>
                    <a:pt x="148" y="342"/>
                  </a:lnTo>
                  <a:lnTo>
                    <a:pt x="187" y="321"/>
                  </a:lnTo>
                  <a:lnTo>
                    <a:pt x="194" y="317"/>
                  </a:lnTo>
                  <a:lnTo>
                    <a:pt x="205" y="314"/>
                  </a:lnTo>
                  <a:lnTo>
                    <a:pt x="212" y="310"/>
                  </a:lnTo>
                  <a:lnTo>
                    <a:pt x="222" y="310"/>
                  </a:lnTo>
                  <a:lnTo>
                    <a:pt x="229" y="310"/>
                  </a:lnTo>
                  <a:lnTo>
                    <a:pt x="229" y="307"/>
                  </a:lnTo>
                  <a:lnTo>
                    <a:pt x="258" y="314"/>
                  </a:lnTo>
                  <a:lnTo>
                    <a:pt x="275" y="324"/>
                  </a:lnTo>
                  <a:lnTo>
                    <a:pt x="286" y="332"/>
                  </a:lnTo>
                  <a:lnTo>
                    <a:pt x="289" y="335"/>
                  </a:lnTo>
                  <a:lnTo>
                    <a:pt x="307" y="353"/>
                  </a:lnTo>
                  <a:lnTo>
                    <a:pt x="335" y="353"/>
                  </a:lnTo>
                  <a:lnTo>
                    <a:pt x="349" y="374"/>
                  </a:lnTo>
                  <a:lnTo>
                    <a:pt x="349" y="381"/>
                  </a:lnTo>
                  <a:lnTo>
                    <a:pt x="353" y="391"/>
                  </a:lnTo>
                  <a:lnTo>
                    <a:pt x="356" y="398"/>
                  </a:lnTo>
                  <a:lnTo>
                    <a:pt x="360" y="406"/>
                  </a:lnTo>
                  <a:lnTo>
                    <a:pt x="363" y="413"/>
                  </a:lnTo>
                  <a:lnTo>
                    <a:pt x="363" y="413"/>
                  </a:lnTo>
                  <a:lnTo>
                    <a:pt x="384" y="416"/>
                  </a:lnTo>
                  <a:lnTo>
                    <a:pt x="384" y="416"/>
                  </a:lnTo>
                  <a:lnTo>
                    <a:pt x="388" y="416"/>
                  </a:lnTo>
                  <a:lnTo>
                    <a:pt x="395" y="420"/>
                  </a:lnTo>
                  <a:lnTo>
                    <a:pt x="399" y="420"/>
                  </a:lnTo>
                  <a:lnTo>
                    <a:pt x="406" y="416"/>
                  </a:lnTo>
                  <a:lnTo>
                    <a:pt x="409" y="416"/>
                  </a:lnTo>
                  <a:lnTo>
                    <a:pt x="413" y="413"/>
                  </a:lnTo>
                  <a:lnTo>
                    <a:pt x="416" y="413"/>
                  </a:lnTo>
                  <a:lnTo>
                    <a:pt x="420" y="416"/>
                  </a:lnTo>
                  <a:lnTo>
                    <a:pt x="427" y="423"/>
                  </a:lnTo>
                  <a:lnTo>
                    <a:pt x="430" y="427"/>
                  </a:lnTo>
                  <a:lnTo>
                    <a:pt x="437" y="430"/>
                  </a:lnTo>
                  <a:lnTo>
                    <a:pt x="437" y="430"/>
                  </a:lnTo>
                  <a:lnTo>
                    <a:pt x="441" y="430"/>
                  </a:lnTo>
                  <a:lnTo>
                    <a:pt x="448" y="427"/>
                  </a:lnTo>
                  <a:lnTo>
                    <a:pt x="455" y="423"/>
                  </a:lnTo>
                  <a:lnTo>
                    <a:pt x="462" y="416"/>
                  </a:lnTo>
                  <a:lnTo>
                    <a:pt x="473" y="413"/>
                  </a:lnTo>
                  <a:lnTo>
                    <a:pt x="480" y="409"/>
                  </a:lnTo>
                  <a:lnTo>
                    <a:pt x="487" y="406"/>
                  </a:lnTo>
                  <a:lnTo>
                    <a:pt x="490" y="398"/>
                  </a:lnTo>
                  <a:lnTo>
                    <a:pt x="490" y="395"/>
                  </a:lnTo>
                  <a:lnTo>
                    <a:pt x="490" y="384"/>
                  </a:lnTo>
                  <a:lnTo>
                    <a:pt x="487" y="377"/>
                  </a:lnTo>
                  <a:lnTo>
                    <a:pt x="483" y="370"/>
                  </a:lnTo>
                  <a:lnTo>
                    <a:pt x="483" y="363"/>
                  </a:lnTo>
                  <a:lnTo>
                    <a:pt x="487" y="360"/>
                  </a:lnTo>
                  <a:lnTo>
                    <a:pt x="490" y="356"/>
                  </a:lnTo>
                  <a:lnTo>
                    <a:pt x="494" y="353"/>
                  </a:lnTo>
                  <a:lnTo>
                    <a:pt x="497" y="349"/>
                  </a:lnTo>
                  <a:lnTo>
                    <a:pt x="501" y="342"/>
                  </a:lnTo>
                  <a:lnTo>
                    <a:pt x="504" y="335"/>
                  </a:lnTo>
                  <a:lnTo>
                    <a:pt x="504" y="332"/>
                  </a:lnTo>
                  <a:lnTo>
                    <a:pt x="508" y="328"/>
                  </a:lnTo>
                  <a:lnTo>
                    <a:pt x="515" y="310"/>
                  </a:lnTo>
                  <a:lnTo>
                    <a:pt x="522" y="307"/>
                  </a:lnTo>
                  <a:lnTo>
                    <a:pt x="529" y="300"/>
                  </a:lnTo>
                  <a:lnTo>
                    <a:pt x="532" y="293"/>
                  </a:lnTo>
                  <a:lnTo>
                    <a:pt x="536" y="289"/>
                  </a:lnTo>
                  <a:lnTo>
                    <a:pt x="536" y="286"/>
                  </a:lnTo>
                  <a:lnTo>
                    <a:pt x="536" y="279"/>
                  </a:lnTo>
                  <a:lnTo>
                    <a:pt x="536" y="261"/>
                  </a:lnTo>
                  <a:lnTo>
                    <a:pt x="536" y="240"/>
                  </a:lnTo>
                  <a:lnTo>
                    <a:pt x="532" y="222"/>
                  </a:lnTo>
                  <a:lnTo>
                    <a:pt x="532" y="212"/>
                  </a:lnTo>
                  <a:lnTo>
                    <a:pt x="529" y="201"/>
                  </a:lnTo>
                  <a:lnTo>
                    <a:pt x="522" y="191"/>
                  </a:lnTo>
                  <a:lnTo>
                    <a:pt x="518" y="184"/>
                  </a:lnTo>
                  <a:lnTo>
                    <a:pt x="515" y="180"/>
                  </a:lnTo>
                  <a:lnTo>
                    <a:pt x="515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98" name="Freeform 326"/>
            <p:cNvSpPr>
              <a:spLocks/>
            </p:cNvSpPr>
            <p:nvPr userDrawn="1"/>
          </p:nvSpPr>
          <p:spPr bwMode="gray">
            <a:xfrm>
              <a:off x="2201" y="2404"/>
              <a:ext cx="22" cy="11"/>
            </a:xfrm>
            <a:custGeom>
              <a:avLst/>
              <a:gdLst>
                <a:gd name="T0" fmla="*/ 0 w 21"/>
                <a:gd name="T1" fmla="*/ 3 h 10"/>
                <a:gd name="T2" fmla="*/ 0 w 21"/>
                <a:gd name="T3" fmla="*/ 7 h 10"/>
                <a:gd name="T4" fmla="*/ 4 w 21"/>
                <a:gd name="T5" fmla="*/ 10 h 10"/>
                <a:gd name="T6" fmla="*/ 11 w 21"/>
                <a:gd name="T7" fmla="*/ 10 h 10"/>
                <a:gd name="T8" fmla="*/ 14 w 21"/>
                <a:gd name="T9" fmla="*/ 10 h 10"/>
                <a:gd name="T10" fmla="*/ 18 w 21"/>
                <a:gd name="T11" fmla="*/ 7 h 10"/>
                <a:gd name="T12" fmla="*/ 21 w 21"/>
                <a:gd name="T13" fmla="*/ 3 h 10"/>
                <a:gd name="T14" fmla="*/ 18 w 21"/>
                <a:gd name="T15" fmla="*/ 3 h 10"/>
                <a:gd name="T16" fmla="*/ 14 w 21"/>
                <a:gd name="T17" fmla="*/ 0 h 10"/>
                <a:gd name="T18" fmla="*/ 11 w 21"/>
                <a:gd name="T19" fmla="*/ 0 h 10"/>
                <a:gd name="T20" fmla="*/ 4 w 21"/>
                <a:gd name="T21" fmla="*/ 0 h 10"/>
                <a:gd name="T22" fmla="*/ 0 w 21"/>
                <a:gd name="T23" fmla="*/ 3 h 10"/>
                <a:gd name="T24" fmla="*/ 0 w 21"/>
                <a:gd name="T2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0">
                  <a:moveTo>
                    <a:pt x="0" y="3"/>
                  </a:moveTo>
                  <a:lnTo>
                    <a:pt x="0" y="7"/>
                  </a:lnTo>
                  <a:lnTo>
                    <a:pt x="4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8" y="7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99" name="Freeform 327"/>
            <p:cNvSpPr>
              <a:spLocks/>
            </p:cNvSpPr>
            <p:nvPr userDrawn="1"/>
          </p:nvSpPr>
          <p:spPr bwMode="gray">
            <a:xfrm>
              <a:off x="2237" y="2408"/>
              <a:ext cx="22" cy="7"/>
            </a:xfrm>
            <a:custGeom>
              <a:avLst/>
              <a:gdLst>
                <a:gd name="T0" fmla="*/ 0 w 21"/>
                <a:gd name="T1" fmla="*/ 4 h 7"/>
                <a:gd name="T2" fmla="*/ 4 w 21"/>
                <a:gd name="T3" fmla="*/ 7 h 7"/>
                <a:gd name="T4" fmla="*/ 7 w 21"/>
                <a:gd name="T5" fmla="*/ 7 h 7"/>
                <a:gd name="T6" fmla="*/ 11 w 21"/>
                <a:gd name="T7" fmla="*/ 7 h 7"/>
                <a:gd name="T8" fmla="*/ 14 w 21"/>
                <a:gd name="T9" fmla="*/ 7 h 7"/>
                <a:gd name="T10" fmla="*/ 18 w 21"/>
                <a:gd name="T11" fmla="*/ 7 h 7"/>
                <a:gd name="T12" fmla="*/ 21 w 21"/>
                <a:gd name="T13" fmla="*/ 4 h 7"/>
                <a:gd name="T14" fmla="*/ 18 w 21"/>
                <a:gd name="T15" fmla="*/ 0 h 7"/>
                <a:gd name="T16" fmla="*/ 11 w 21"/>
                <a:gd name="T17" fmla="*/ 0 h 7"/>
                <a:gd name="T18" fmla="*/ 7 w 21"/>
                <a:gd name="T19" fmla="*/ 0 h 7"/>
                <a:gd name="T20" fmla="*/ 4 w 21"/>
                <a:gd name="T21" fmla="*/ 0 h 7"/>
                <a:gd name="T22" fmla="*/ 0 w 21"/>
                <a:gd name="T2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7">
                  <a:moveTo>
                    <a:pt x="0" y="4"/>
                  </a:moveTo>
                  <a:lnTo>
                    <a:pt x="4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8" y="7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00" name="Freeform 328"/>
            <p:cNvSpPr>
              <a:spLocks/>
            </p:cNvSpPr>
            <p:nvPr userDrawn="1"/>
          </p:nvSpPr>
          <p:spPr bwMode="gray">
            <a:xfrm>
              <a:off x="2259" y="2419"/>
              <a:ext cx="15" cy="27"/>
            </a:xfrm>
            <a:custGeom>
              <a:avLst/>
              <a:gdLst>
                <a:gd name="T0" fmla="*/ 0 w 15"/>
                <a:gd name="T1" fmla="*/ 14 h 25"/>
                <a:gd name="T2" fmla="*/ 0 w 15"/>
                <a:gd name="T3" fmla="*/ 18 h 25"/>
                <a:gd name="T4" fmla="*/ 4 w 15"/>
                <a:gd name="T5" fmla="*/ 21 h 25"/>
                <a:gd name="T6" fmla="*/ 7 w 15"/>
                <a:gd name="T7" fmla="*/ 25 h 25"/>
                <a:gd name="T8" fmla="*/ 11 w 15"/>
                <a:gd name="T9" fmla="*/ 21 h 25"/>
                <a:gd name="T10" fmla="*/ 15 w 15"/>
                <a:gd name="T11" fmla="*/ 18 h 25"/>
                <a:gd name="T12" fmla="*/ 15 w 15"/>
                <a:gd name="T13" fmla="*/ 14 h 25"/>
                <a:gd name="T14" fmla="*/ 15 w 15"/>
                <a:gd name="T15" fmla="*/ 7 h 25"/>
                <a:gd name="T16" fmla="*/ 11 w 15"/>
                <a:gd name="T17" fmla="*/ 3 h 25"/>
                <a:gd name="T18" fmla="*/ 7 w 15"/>
                <a:gd name="T19" fmla="*/ 0 h 25"/>
                <a:gd name="T20" fmla="*/ 4 w 15"/>
                <a:gd name="T21" fmla="*/ 3 h 25"/>
                <a:gd name="T22" fmla="*/ 0 w 15"/>
                <a:gd name="T23" fmla="*/ 7 h 25"/>
                <a:gd name="T24" fmla="*/ 0 w 15"/>
                <a:gd name="T25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5">
                  <a:moveTo>
                    <a:pt x="0" y="14"/>
                  </a:moveTo>
                  <a:lnTo>
                    <a:pt x="0" y="18"/>
                  </a:lnTo>
                  <a:lnTo>
                    <a:pt x="4" y="21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5" y="14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01" name="Freeform 329"/>
            <p:cNvSpPr>
              <a:spLocks/>
            </p:cNvSpPr>
            <p:nvPr userDrawn="1"/>
          </p:nvSpPr>
          <p:spPr bwMode="gray">
            <a:xfrm>
              <a:off x="2266" y="2400"/>
              <a:ext cx="44" cy="19"/>
            </a:xfrm>
            <a:custGeom>
              <a:avLst/>
              <a:gdLst>
                <a:gd name="T0" fmla="*/ 43 w 43"/>
                <a:gd name="T1" fmla="*/ 7 h 18"/>
                <a:gd name="T2" fmla="*/ 39 w 43"/>
                <a:gd name="T3" fmla="*/ 4 h 18"/>
                <a:gd name="T4" fmla="*/ 32 w 43"/>
                <a:gd name="T5" fmla="*/ 0 h 18"/>
                <a:gd name="T6" fmla="*/ 22 w 43"/>
                <a:gd name="T7" fmla="*/ 0 h 18"/>
                <a:gd name="T8" fmla="*/ 11 w 43"/>
                <a:gd name="T9" fmla="*/ 0 h 18"/>
                <a:gd name="T10" fmla="*/ 4 w 43"/>
                <a:gd name="T11" fmla="*/ 4 h 18"/>
                <a:gd name="T12" fmla="*/ 0 w 43"/>
                <a:gd name="T13" fmla="*/ 7 h 18"/>
                <a:gd name="T14" fmla="*/ 4 w 43"/>
                <a:gd name="T15" fmla="*/ 14 h 18"/>
                <a:gd name="T16" fmla="*/ 11 w 43"/>
                <a:gd name="T17" fmla="*/ 18 h 18"/>
                <a:gd name="T18" fmla="*/ 22 w 43"/>
                <a:gd name="T19" fmla="*/ 18 h 18"/>
                <a:gd name="T20" fmla="*/ 32 w 43"/>
                <a:gd name="T21" fmla="*/ 18 h 18"/>
                <a:gd name="T22" fmla="*/ 39 w 43"/>
                <a:gd name="T23" fmla="*/ 14 h 18"/>
                <a:gd name="T24" fmla="*/ 43 w 43"/>
                <a:gd name="T2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8">
                  <a:moveTo>
                    <a:pt x="43" y="7"/>
                  </a:moveTo>
                  <a:lnTo>
                    <a:pt x="39" y="4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4" y="14"/>
                  </a:lnTo>
                  <a:lnTo>
                    <a:pt x="11" y="18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39" y="14"/>
                  </a:lnTo>
                  <a:lnTo>
                    <a:pt x="4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02" name="Freeform 330"/>
            <p:cNvSpPr>
              <a:spLocks/>
            </p:cNvSpPr>
            <p:nvPr userDrawn="1"/>
          </p:nvSpPr>
          <p:spPr bwMode="gray">
            <a:xfrm>
              <a:off x="1922" y="2207"/>
              <a:ext cx="148" cy="167"/>
            </a:xfrm>
            <a:custGeom>
              <a:avLst/>
              <a:gdLst>
                <a:gd name="T0" fmla="*/ 141 w 144"/>
                <a:gd name="T1" fmla="*/ 126 h 155"/>
                <a:gd name="T2" fmla="*/ 144 w 144"/>
                <a:gd name="T3" fmla="*/ 119 h 155"/>
                <a:gd name="T4" fmla="*/ 141 w 144"/>
                <a:gd name="T5" fmla="*/ 116 h 155"/>
                <a:gd name="T6" fmla="*/ 134 w 144"/>
                <a:gd name="T7" fmla="*/ 105 h 155"/>
                <a:gd name="T8" fmla="*/ 120 w 144"/>
                <a:gd name="T9" fmla="*/ 102 h 155"/>
                <a:gd name="T10" fmla="*/ 113 w 144"/>
                <a:gd name="T11" fmla="*/ 84 h 155"/>
                <a:gd name="T12" fmla="*/ 109 w 144"/>
                <a:gd name="T13" fmla="*/ 77 h 155"/>
                <a:gd name="T14" fmla="*/ 116 w 144"/>
                <a:gd name="T15" fmla="*/ 77 h 155"/>
                <a:gd name="T16" fmla="*/ 113 w 144"/>
                <a:gd name="T17" fmla="*/ 74 h 155"/>
                <a:gd name="T18" fmla="*/ 98 w 144"/>
                <a:gd name="T19" fmla="*/ 63 h 155"/>
                <a:gd name="T20" fmla="*/ 84 w 144"/>
                <a:gd name="T21" fmla="*/ 49 h 155"/>
                <a:gd name="T22" fmla="*/ 74 w 144"/>
                <a:gd name="T23" fmla="*/ 42 h 155"/>
                <a:gd name="T24" fmla="*/ 70 w 144"/>
                <a:gd name="T25" fmla="*/ 42 h 155"/>
                <a:gd name="T26" fmla="*/ 46 w 144"/>
                <a:gd name="T27" fmla="*/ 21 h 155"/>
                <a:gd name="T28" fmla="*/ 42 w 144"/>
                <a:gd name="T29" fmla="*/ 17 h 155"/>
                <a:gd name="T30" fmla="*/ 39 w 144"/>
                <a:gd name="T31" fmla="*/ 7 h 155"/>
                <a:gd name="T32" fmla="*/ 28 w 144"/>
                <a:gd name="T33" fmla="*/ 0 h 155"/>
                <a:gd name="T34" fmla="*/ 17 w 144"/>
                <a:gd name="T35" fmla="*/ 0 h 155"/>
                <a:gd name="T36" fmla="*/ 7 w 144"/>
                <a:gd name="T37" fmla="*/ 0 h 155"/>
                <a:gd name="T38" fmla="*/ 0 w 144"/>
                <a:gd name="T39" fmla="*/ 0 h 155"/>
                <a:gd name="T40" fmla="*/ 3 w 144"/>
                <a:gd name="T41" fmla="*/ 7 h 155"/>
                <a:gd name="T42" fmla="*/ 10 w 144"/>
                <a:gd name="T43" fmla="*/ 14 h 155"/>
                <a:gd name="T44" fmla="*/ 17 w 144"/>
                <a:gd name="T45" fmla="*/ 17 h 155"/>
                <a:gd name="T46" fmla="*/ 39 w 144"/>
                <a:gd name="T47" fmla="*/ 45 h 155"/>
                <a:gd name="T48" fmla="*/ 46 w 144"/>
                <a:gd name="T49" fmla="*/ 56 h 155"/>
                <a:gd name="T50" fmla="*/ 46 w 144"/>
                <a:gd name="T51" fmla="*/ 63 h 155"/>
                <a:gd name="T52" fmla="*/ 60 w 144"/>
                <a:gd name="T53" fmla="*/ 81 h 155"/>
                <a:gd name="T54" fmla="*/ 81 w 144"/>
                <a:gd name="T55" fmla="*/ 112 h 155"/>
                <a:gd name="T56" fmla="*/ 105 w 144"/>
                <a:gd name="T57" fmla="*/ 141 h 155"/>
                <a:gd name="T58" fmla="*/ 130 w 144"/>
                <a:gd name="T59" fmla="*/ 155 h 155"/>
                <a:gd name="T60" fmla="*/ 134 w 144"/>
                <a:gd name="T61" fmla="*/ 155 h 155"/>
                <a:gd name="T62" fmla="*/ 141 w 144"/>
                <a:gd name="T63" fmla="*/ 151 h 155"/>
                <a:gd name="T64" fmla="*/ 144 w 144"/>
                <a:gd name="T65" fmla="*/ 141 h 155"/>
                <a:gd name="T66" fmla="*/ 144 w 144"/>
                <a:gd name="T67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" h="155">
                  <a:moveTo>
                    <a:pt x="144" y="133"/>
                  </a:moveTo>
                  <a:lnTo>
                    <a:pt x="141" y="126"/>
                  </a:lnTo>
                  <a:lnTo>
                    <a:pt x="141" y="123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1" y="116"/>
                  </a:lnTo>
                  <a:lnTo>
                    <a:pt x="137" y="109"/>
                  </a:lnTo>
                  <a:lnTo>
                    <a:pt x="134" y="105"/>
                  </a:lnTo>
                  <a:lnTo>
                    <a:pt x="134" y="102"/>
                  </a:lnTo>
                  <a:lnTo>
                    <a:pt x="120" y="102"/>
                  </a:lnTo>
                  <a:lnTo>
                    <a:pt x="120" y="91"/>
                  </a:lnTo>
                  <a:lnTo>
                    <a:pt x="113" y="84"/>
                  </a:lnTo>
                  <a:lnTo>
                    <a:pt x="109" y="81"/>
                  </a:lnTo>
                  <a:lnTo>
                    <a:pt x="109" y="77"/>
                  </a:lnTo>
                  <a:lnTo>
                    <a:pt x="113" y="77"/>
                  </a:lnTo>
                  <a:lnTo>
                    <a:pt x="116" y="77"/>
                  </a:lnTo>
                  <a:lnTo>
                    <a:pt x="116" y="77"/>
                  </a:lnTo>
                  <a:lnTo>
                    <a:pt x="113" y="74"/>
                  </a:lnTo>
                  <a:lnTo>
                    <a:pt x="105" y="67"/>
                  </a:lnTo>
                  <a:lnTo>
                    <a:pt x="98" y="63"/>
                  </a:lnTo>
                  <a:lnTo>
                    <a:pt x="91" y="56"/>
                  </a:lnTo>
                  <a:lnTo>
                    <a:pt x="84" y="49"/>
                  </a:lnTo>
                  <a:lnTo>
                    <a:pt x="77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35" y="42"/>
                  </a:lnTo>
                  <a:lnTo>
                    <a:pt x="39" y="45"/>
                  </a:lnTo>
                  <a:lnTo>
                    <a:pt x="42" y="52"/>
                  </a:lnTo>
                  <a:lnTo>
                    <a:pt x="46" y="56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56" y="70"/>
                  </a:lnTo>
                  <a:lnTo>
                    <a:pt x="60" y="81"/>
                  </a:lnTo>
                  <a:lnTo>
                    <a:pt x="67" y="95"/>
                  </a:lnTo>
                  <a:lnTo>
                    <a:pt x="81" y="112"/>
                  </a:lnTo>
                  <a:lnTo>
                    <a:pt x="95" y="130"/>
                  </a:lnTo>
                  <a:lnTo>
                    <a:pt x="105" y="141"/>
                  </a:lnTo>
                  <a:lnTo>
                    <a:pt x="109" y="148"/>
                  </a:lnTo>
                  <a:lnTo>
                    <a:pt x="130" y="155"/>
                  </a:lnTo>
                  <a:lnTo>
                    <a:pt x="130" y="155"/>
                  </a:lnTo>
                  <a:lnTo>
                    <a:pt x="134" y="155"/>
                  </a:lnTo>
                  <a:lnTo>
                    <a:pt x="137" y="151"/>
                  </a:lnTo>
                  <a:lnTo>
                    <a:pt x="141" y="151"/>
                  </a:lnTo>
                  <a:lnTo>
                    <a:pt x="144" y="144"/>
                  </a:lnTo>
                  <a:lnTo>
                    <a:pt x="144" y="141"/>
                  </a:lnTo>
                  <a:lnTo>
                    <a:pt x="144" y="133"/>
                  </a:lnTo>
                  <a:lnTo>
                    <a:pt x="144" y="13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03" name="Freeform 331"/>
            <p:cNvSpPr>
              <a:spLocks/>
            </p:cNvSpPr>
            <p:nvPr userDrawn="1"/>
          </p:nvSpPr>
          <p:spPr bwMode="gray">
            <a:xfrm>
              <a:off x="2067" y="2377"/>
              <a:ext cx="123" cy="38"/>
            </a:xfrm>
            <a:custGeom>
              <a:avLst/>
              <a:gdLst>
                <a:gd name="T0" fmla="*/ 116 w 119"/>
                <a:gd name="T1" fmla="*/ 21 h 35"/>
                <a:gd name="T2" fmla="*/ 116 w 119"/>
                <a:gd name="T3" fmla="*/ 21 h 35"/>
                <a:gd name="T4" fmla="*/ 109 w 119"/>
                <a:gd name="T5" fmla="*/ 18 h 35"/>
                <a:gd name="T6" fmla="*/ 105 w 119"/>
                <a:gd name="T7" fmla="*/ 14 h 35"/>
                <a:gd name="T8" fmla="*/ 95 w 119"/>
                <a:gd name="T9" fmla="*/ 14 h 35"/>
                <a:gd name="T10" fmla="*/ 88 w 119"/>
                <a:gd name="T11" fmla="*/ 11 h 35"/>
                <a:gd name="T12" fmla="*/ 81 w 119"/>
                <a:gd name="T13" fmla="*/ 7 h 35"/>
                <a:gd name="T14" fmla="*/ 74 w 119"/>
                <a:gd name="T15" fmla="*/ 7 h 35"/>
                <a:gd name="T16" fmla="*/ 67 w 119"/>
                <a:gd name="T17" fmla="*/ 7 h 35"/>
                <a:gd name="T18" fmla="*/ 60 w 119"/>
                <a:gd name="T19" fmla="*/ 7 h 35"/>
                <a:gd name="T20" fmla="*/ 60 w 119"/>
                <a:gd name="T21" fmla="*/ 7 h 35"/>
                <a:gd name="T22" fmla="*/ 24 w 119"/>
                <a:gd name="T23" fmla="*/ 0 h 35"/>
                <a:gd name="T24" fmla="*/ 17 w 119"/>
                <a:gd name="T25" fmla="*/ 0 h 35"/>
                <a:gd name="T26" fmla="*/ 10 w 119"/>
                <a:gd name="T27" fmla="*/ 0 h 35"/>
                <a:gd name="T28" fmla="*/ 7 w 119"/>
                <a:gd name="T29" fmla="*/ 0 h 35"/>
                <a:gd name="T30" fmla="*/ 3 w 119"/>
                <a:gd name="T31" fmla="*/ 4 h 35"/>
                <a:gd name="T32" fmla="*/ 0 w 119"/>
                <a:gd name="T33" fmla="*/ 4 h 35"/>
                <a:gd name="T34" fmla="*/ 0 w 119"/>
                <a:gd name="T35" fmla="*/ 11 h 35"/>
                <a:gd name="T36" fmla="*/ 21 w 119"/>
                <a:gd name="T37" fmla="*/ 25 h 35"/>
                <a:gd name="T38" fmla="*/ 53 w 119"/>
                <a:gd name="T39" fmla="*/ 25 h 35"/>
                <a:gd name="T40" fmla="*/ 74 w 119"/>
                <a:gd name="T41" fmla="*/ 32 h 35"/>
                <a:gd name="T42" fmla="*/ 77 w 119"/>
                <a:gd name="T43" fmla="*/ 32 h 35"/>
                <a:gd name="T44" fmla="*/ 84 w 119"/>
                <a:gd name="T45" fmla="*/ 32 h 35"/>
                <a:gd name="T46" fmla="*/ 91 w 119"/>
                <a:gd name="T47" fmla="*/ 32 h 35"/>
                <a:gd name="T48" fmla="*/ 98 w 119"/>
                <a:gd name="T49" fmla="*/ 35 h 35"/>
                <a:gd name="T50" fmla="*/ 109 w 119"/>
                <a:gd name="T51" fmla="*/ 35 h 35"/>
                <a:gd name="T52" fmla="*/ 116 w 119"/>
                <a:gd name="T53" fmla="*/ 35 h 35"/>
                <a:gd name="T54" fmla="*/ 119 w 119"/>
                <a:gd name="T55" fmla="*/ 35 h 35"/>
                <a:gd name="T56" fmla="*/ 119 w 119"/>
                <a:gd name="T57" fmla="*/ 32 h 35"/>
                <a:gd name="T58" fmla="*/ 119 w 119"/>
                <a:gd name="T59" fmla="*/ 28 h 35"/>
                <a:gd name="T60" fmla="*/ 119 w 119"/>
                <a:gd name="T61" fmla="*/ 25 h 35"/>
                <a:gd name="T62" fmla="*/ 119 w 119"/>
                <a:gd name="T63" fmla="*/ 21 h 35"/>
                <a:gd name="T64" fmla="*/ 116 w 119"/>
                <a:gd name="T65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35">
                  <a:moveTo>
                    <a:pt x="116" y="21"/>
                  </a:moveTo>
                  <a:lnTo>
                    <a:pt x="116" y="21"/>
                  </a:lnTo>
                  <a:lnTo>
                    <a:pt x="109" y="18"/>
                  </a:lnTo>
                  <a:lnTo>
                    <a:pt x="105" y="14"/>
                  </a:lnTo>
                  <a:lnTo>
                    <a:pt x="95" y="14"/>
                  </a:lnTo>
                  <a:lnTo>
                    <a:pt x="88" y="11"/>
                  </a:lnTo>
                  <a:lnTo>
                    <a:pt x="81" y="7"/>
                  </a:lnTo>
                  <a:lnTo>
                    <a:pt x="74" y="7"/>
                  </a:lnTo>
                  <a:lnTo>
                    <a:pt x="67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21" y="25"/>
                  </a:lnTo>
                  <a:lnTo>
                    <a:pt x="53" y="25"/>
                  </a:lnTo>
                  <a:lnTo>
                    <a:pt x="74" y="32"/>
                  </a:lnTo>
                  <a:lnTo>
                    <a:pt x="77" y="32"/>
                  </a:lnTo>
                  <a:lnTo>
                    <a:pt x="84" y="32"/>
                  </a:lnTo>
                  <a:lnTo>
                    <a:pt x="91" y="32"/>
                  </a:lnTo>
                  <a:lnTo>
                    <a:pt x="98" y="35"/>
                  </a:lnTo>
                  <a:lnTo>
                    <a:pt x="109" y="35"/>
                  </a:lnTo>
                  <a:lnTo>
                    <a:pt x="116" y="35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9" y="28"/>
                  </a:lnTo>
                  <a:lnTo>
                    <a:pt x="119" y="25"/>
                  </a:lnTo>
                  <a:lnTo>
                    <a:pt x="119" y="21"/>
                  </a:lnTo>
                  <a:lnTo>
                    <a:pt x="116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04" name="Freeform 332"/>
            <p:cNvSpPr>
              <a:spLocks/>
            </p:cNvSpPr>
            <p:nvPr userDrawn="1"/>
          </p:nvSpPr>
          <p:spPr bwMode="gray">
            <a:xfrm>
              <a:off x="2313" y="2404"/>
              <a:ext cx="66" cy="31"/>
            </a:xfrm>
            <a:custGeom>
              <a:avLst/>
              <a:gdLst>
                <a:gd name="T0" fmla="*/ 28 w 64"/>
                <a:gd name="T1" fmla="*/ 3 h 28"/>
                <a:gd name="T2" fmla="*/ 25 w 64"/>
                <a:gd name="T3" fmla="*/ 3 h 28"/>
                <a:gd name="T4" fmla="*/ 18 w 64"/>
                <a:gd name="T5" fmla="*/ 7 h 28"/>
                <a:gd name="T6" fmla="*/ 11 w 64"/>
                <a:gd name="T7" fmla="*/ 10 h 28"/>
                <a:gd name="T8" fmla="*/ 7 w 64"/>
                <a:gd name="T9" fmla="*/ 14 h 28"/>
                <a:gd name="T10" fmla="*/ 4 w 64"/>
                <a:gd name="T11" fmla="*/ 17 h 28"/>
                <a:gd name="T12" fmla="*/ 0 w 64"/>
                <a:gd name="T13" fmla="*/ 17 h 28"/>
                <a:gd name="T14" fmla="*/ 0 w 64"/>
                <a:gd name="T15" fmla="*/ 28 h 28"/>
                <a:gd name="T16" fmla="*/ 18 w 64"/>
                <a:gd name="T17" fmla="*/ 24 h 28"/>
                <a:gd name="T18" fmla="*/ 46 w 64"/>
                <a:gd name="T19" fmla="*/ 14 h 28"/>
                <a:gd name="T20" fmla="*/ 46 w 64"/>
                <a:gd name="T21" fmla="*/ 14 h 28"/>
                <a:gd name="T22" fmla="*/ 50 w 64"/>
                <a:gd name="T23" fmla="*/ 10 h 28"/>
                <a:gd name="T24" fmla="*/ 57 w 64"/>
                <a:gd name="T25" fmla="*/ 7 h 28"/>
                <a:gd name="T26" fmla="*/ 60 w 64"/>
                <a:gd name="T27" fmla="*/ 7 h 28"/>
                <a:gd name="T28" fmla="*/ 64 w 64"/>
                <a:gd name="T29" fmla="*/ 3 h 28"/>
                <a:gd name="T30" fmla="*/ 64 w 64"/>
                <a:gd name="T31" fmla="*/ 0 h 28"/>
                <a:gd name="T32" fmla="*/ 60 w 64"/>
                <a:gd name="T33" fmla="*/ 0 h 28"/>
                <a:gd name="T34" fmla="*/ 57 w 64"/>
                <a:gd name="T35" fmla="*/ 0 h 28"/>
                <a:gd name="T36" fmla="*/ 53 w 64"/>
                <a:gd name="T37" fmla="*/ 0 h 28"/>
                <a:gd name="T38" fmla="*/ 53 w 64"/>
                <a:gd name="T39" fmla="*/ 0 h 28"/>
                <a:gd name="T40" fmla="*/ 53 w 64"/>
                <a:gd name="T41" fmla="*/ 0 h 28"/>
                <a:gd name="T42" fmla="*/ 46 w 64"/>
                <a:gd name="T43" fmla="*/ 3 h 28"/>
                <a:gd name="T44" fmla="*/ 39 w 64"/>
                <a:gd name="T45" fmla="*/ 3 h 28"/>
                <a:gd name="T46" fmla="*/ 36 w 64"/>
                <a:gd name="T47" fmla="*/ 3 h 28"/>
                <a:gd name="T48" fmla="*/ 28 w 64"/>
                <a:gd name="T4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28">
                  <a:moveTo>
                    <a:pt x="28" y="3"/>
                  </a:moveTo>
                  <a:lnTo>
                    <a:pt x="25" y="3"/>
                  </a:lnTo>
                  <a:lnTo>
                    <a:pt x="18" y="7"/>
                  </a:lnTo>
                  <a:lnTo>
                    <a:pt x="11" y="10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18" y="2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50" y="10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4" y="3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05" name="Freeform 333"/>
            <p:cNvSpPr>
              <a:spLocks/>
            </p:cNvSpPr>
            <p:nvPr userDrawn="1"/>
          </p:nvSpPr>
          <p:spPr bwMode="gray">
            <a:xfrm>
              <a:off x="4614" y="1986"/>
              <a:ext cx="22" cy="12"/>
            </a:xfrm>
            <a:custGeom>
              <a:avLst/>
              <a:gdLst>
                <a:gd name="T0" fmla="*/ 21 w 21"/>
                <a:gd name="T1" fmla="*/ 7 h 11"/>
                <a:gd name="T2" fmla="*/ 14 w 21"/>
                <a:gd name="T3" fmla="*/ 4 h 11"/>
                <a:gd name="T4" fmla="*/ 11 w 21"/>
                <a:gd name="T5" fmla="*/ 0 h 11"/>
                <a:gd name="T6" fmla="*/ 4 w 21"/>
                <a:gd name="T7" fmla="*/ 0 h 11"/>
                <a:gd name="T8" fmla="*/ 0 w 21"/>
                <a:gd name="T9" fmla="*/ 4 h 11"/>
                <a:gd name="T10" fmla="*/ 11 w 21"/>
                <a:gd name="T11" fmla="*/ 11 h 11"/>
                <a:gd name="T12" fmla="*/ 21 w 21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1">
                  <a:moveTo>
                    <a:pt x="21" y="7"/>
                  </a:moveTo>
                  <a:lnTo>
                    <a:pt x="14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1" y="11"/>
                  </a:lnTo>
                  <a:lnTo>
                    <a:pt x="21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06" name="Freeform 334"/>
            <p:cNvSpPr>
              <a:spLocks noEditPoints="1"/>
            </p:cNvSpPr>
            <p:nvPr userDrawn="1"/>
          </p:nvSpPr>
          <p:spPr bwMode="gray">
            <a:xfrm>
              <a:off x="4597" y="2005"/>
              <a:ext cx="83" cy="43"/>
            </a:xfrm>
            <a:custGeom>
              <a:avLst/>
              <a:gdLst>
                <a:gd name="T0" fmla="*/ 17 w 81"/>
                <a:gd name="T1" fmla="*/ 28 h 39"/>
                <a:gd name="T2" fmla="*/ 21 w 81"/>
                <a:gd name="T3" fmla="*/ 32 h 39"/>
                <a:gd name="T4" fmla="*/ 24 w 81"/>
                <a:gd name="T5" fmla="*/ 32 h 39"/>
                <a:gd name="T6" fmla="*/ 28 w 81"/>
                <a:gd name="T7" fmla="*/ 35 h 39"/>
                <a:gd name="T8" fmla="*/ 31 w 81"/>
                <a:gd name="T9" fmla="*/ 39 h 39"/>
                <a:gd name="T10" fmla="*/ 38 w 81"/>
                <a:gd name="T11" fmla="*/ 39 h 39"/>
                <a:gd name="T12" fmla="*/ 42 w 81"/>
                <a:gd name="T13" fmla="*/ 35 h 39"/>
                <a:gd name="T14" fmla="*/ 42 w 81"/>
                <a:gd name="T15" fmla="*/ 35 h 39"/>
                <a:gd name="T16" fmla="*/ 42 w 81"/>
                <a:gd name="T17" fmla="*/ 35 h 39"/>
                <a:gd name="T18" fmla="*/ 42 w 81"/>
                <a:gd name="T19" fmla="*/ 35 h 39"/>
                <a:gd name="T20" fmla="*/ 46 w 81"/>
                <a:gd name="T21" fmla="*/ 35 h 39"/>
                <a:gd name="T22" fmla="*/ 49 w 81"/>
                <a:gd name="T23" fmla="*/ 35 h 39"/>
                <a:gd name="T24" fmla="*/ 53 w 81"/>
                <a:gd name="T25" fmla="*/ 32 h 39"/>
                <a:gd name="T26" fmla="*/ 56 w 81"/>
                <a:gd name="T27" fmla="*/ 28 h 39"/>
                <a:gd name="T28" fmla="*/ 60 w 81"/>
                <a:gd name="T29" fmla="*/ 28 h 39"/>
                <a:gd name="T30" fmla="*/ 60 w 81"/>
                <a:gd name="T31" fmla="*/ 28 h 39"/>
                <a:gd name="T32" fmla="*/ 63 w 81"/>
                <a:gd name="T33" fmla="*/ 32 h 39"/>
                <a:gd name="T34" fmla="*/ 74 w 81"/>
                <a:gd name="T35" fmla="*/ 28 h 39"/>
                <a:gd name="T36" fmla="*/ 81 w 81"/>
                <a:gd name="T37" fmla="*/ 25 h 39"/>
                <a:gd name="T38" fmla="*/ 77 w 81"/>
                <a:gd name="T39" fmla="*/ 18 h 39"/>
                <a:gd name="T40" fmla="*/ 74 w 81"/>
                <a:gd name="T41" fmla="*/ 14 h 39"/>
                <a:gd name="T42" fmla="*/ 63 w 81"/>
                <a:gd name="T43" fmla="*/ 14 h 39"/>
                <a:gd name="T44" fmla="*/ 70 w 81"/>
                <a:gd name="T45" fmla="*/ 10 h 39"/>
                <a:gd name="T46" fmla="*/ 60 w 81"/>
                <a:gd name="T47" fmla="*/ 10 h 39"/>
                <a:gd name="T48" fmla="*/ 53 w 81"/>
                <a:gd name="T49" fmla="*/ 7 h 39"/>
                <a:gd name="T50" fmla="*/ 46 w 81"/>
                <a:gd name="T51" fmla="*/ 3 h 39"/>
                <a:gd name="T52" fmla="*/ 42 w 81"/>
                <a:gd name="T53" fmla="*/ 3 h 39"/>
                <a:gd name="T54" fmla="*/ 42 w 81"/>
                <a:gd name="T55" fmla="*/ 3 h 39"/>
                <a:gd name="T56" fmla="*/ 28 w 81"/>
                <a:gd name="T57" fmla="*/ 0 h 39"/>
                <a:gd name="T58" fmla="*/ 17 w 81"/>
                <a:gd name="T59" fmla="*/ 0 h 39"/>
                <a:gd name="T60" fmla="*/ 10 w 81"/>
                <a:gd name="T61" fmla="*/ 0 h 39"/>
                <a:gd name="T62" fmla="*/ 7 w 81"/>
                <a:gd name="T63" fmla="*/ 7 h 39"/>
                <a:gd name="T64" fmla="*/ 10 w 81"/>
                <a:gd name="T65" fmla="*/ 7 h 39"/>
                <a:gd name="T66" fmla="*/ 14 w 81"/>
                <a:gd name="T67" fmla="*/ 7 h 39"/>
                <a:gd name="T68" fmla="*/ 17 w 81"/>
                <a:gd name="T69" fmla="*/ 7 h 39"/>
                <a:gd name="T70" fmla="*/ 21 w 81"/>
                <a:gd name="T71" fmla="*/ 7 h 39"/>
                <a:gd name="T72" fmla="*/ 24 w 81"/>
                <a:gd name="T73" fmla="*/ 10 h 39"/>
                <a:gd name="T74" fmla="*/ 24 w 81"/>
                <a:gd name="T75" fmla="*/ 14 h 39"/>
                <a:gd name="T76" fmla="*/ 24 w 81"/>
                <a:gd name="T77" fmla="*/ 14 h 39"/>
                <a:gd name="T78" fmla="*/ 24 w 81"/>
                <a:gd name="T79" fmla="*/ 18 h 39"/>
                <a:gd name="T80" fmla="*/ 24 w 81"/>
                <a:gd name="T81" fmla="*/ 18 h 39"/>
                <a:gd name="T82" fmla="*/ 24 w 81"/>
                <a:gd name="T83" fmla="*/ 21 h 39"/>
                <a:gd name="T84" fmla="*/ 17 w 81"/>
                <a:gd name="T85" fmla="*/ 21 h 39"/>
                <a:gd name="T86" fmla="*/ 7 w 81"/>
                <a:gd name="T87" fmla="*/ 18 h 39"/>
                <a:gd name="T88" fmla="*/ 0 w 81"/>
                <a:gd name="T89" fmla="*/ 18 h 39"/>
                <a:gd name="T90" fmla="*/ 0 w 81"/>
                <a:gd name="T91" fmla="*/ 21 h 39"/>
                <a:gd name="T92" fmla="*/ 3 w 81"/>
                <a:gd name="T93" fmla="*/ 25 h 39"/>
                <a:gd name="T94" fmla="*/ 7 w 81"/>
                <a:gd name="T95" fmla="*/ 25 h 39"/>
                <a:gd name="T96" fmla="*/ 10 w 81"/>
                <a:gd name="T97" fmla="*/ 25 h 39"/>
                <a:gd name="T98" fmla="*/ 14 w 81"/>
                <a:gd name="T99" fmla="*/ 28 h 39"/>
                <a:gd name="T100" fmla="*/ 17 w 81"/>
                <a:gd name="T101" fmla="*/ 28 h 39"/>
                <a:gd name="T102" fmla="*/ 38 w 81"/>
                <a:gd name="T103" fmla="*/ 18 h 39"/>
                <a:gd name="T104" fmla="*/ 42 w 81"/>
                <a:gd name="T105" fmla="*/ 18 h 39"/>
                <a:gd name="T106" fmla="*/ 42 w 81"/>
                <a:gd name="T107" fmla="*/ 14 h 39"/>
                <a:gd name="T108" fmla="*/ 46 w 81"/>
                <a:gd name="T109" fmla="*/ 10 h 39"/>
                <a:gd name="T110" fmla="*/ 46 w 81"/>
                <a:gd name="T111" fmla="*/ 14 h 39"/>
                <a:gd name="T112" fmla="*/ 42 w 81"/>
                <a:gd name="T113" fmla="*/ 18 h 39"/>
                <a:gd name="T114" fmla="*/ 38 w 81"/>
                <a:gd name="T115" fmla="*/ 18 h 39"/>
                <a:gd name="T116" fmla="*/ 38 w 81"/>
                <a:gd name="T117" fmla="*/ 21 h 39"/>
                <a:gd name="T118" fmla="*/ 38 w 81"/>
                <a:gd name="T119" fmla="*/ 21 h 39"/>
                <a:gd name="T120" fmla="*/ 38 w 81"/>
                <a:gd name="T121" fmla="*/ 21 h 39"/>
                <a:gd name="T122" fmla="*/ 38 w 81"/>
                <a:gd name="T123" fmla="*/ 21 h 39"/>
                <a:gd name="T124" fmla="*/ 38 w 81"/>
                <a:gd name="T125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39">
                  <a:moveTo>
                    <a:pt x="17" y="28"/>
                  </a:moveTo>
                  <a:lnTo>
                    <a:pt x="21" y="32"/>
                  </a:lnTo>
                  <a:lnTo>
                    <a:pt x="24" y="32"/>
                  </a:lnTo>
                  <a:lnTo>
                    <a:pt x="28" y="35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6" y="35"/>
                  </a:lnTo>
                  <a:lnTo>
                    <a:pt x="49" y="35"/>
                  </a:lnTo>
                  <a:lnTo>
                    <a:pt x="53" y="32"/>
                  </a:lnTo>
                  <a:lnTo>
                    <a:pt x="56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3" y="32"/>
                  </a:lnTo>
                  <a:lnTo>
                    <a:pt x="74" y="28"/>
                  </a:lnTo>
                  <a:lnTo>
                    <a:pt x="81" y="25"/>
                  </a:lnTo>
                  <a:lnTo>
                    <a:pt x="77" y="18"/>
                  </a:lnTo>
                  <a:lnTo>
                    <a:pt x="74" y="14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60" y="10"/>
                  </a:lnTo>
                  <a:lnTo>
                    <a:pt x="53" y="7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28"/>
                  </a:lnTo>
                  <a:close/>
                  <a:moveTo>
                    <a:pt x="38" y="18"/>
                  </a:moveTo>
                  <a:lnTo>
                    <a:pt x="42" y="18"/>
                  </a:lnTo>
                  <a:lnTo>
                    <a:pt x="42" y="14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07" name="Freeform 335"/>
            <p:cNvSpPr>
              <a:spLocks/>
            </p:cNvSpPr>
            <p:nvPr userDrawn="1"/>
          </p:nvSpPr>
          <p:spPr bwMode="gray">
            <a:xfrm>
              <a:off x="4445" y="1953"/>
              <a:ext cx="155" cy="60"/>
            </a:xfrm>
            <a:custGeom>
              <a:avLst/>
              <a:gdLst>
                <a:gd name="T0" fmla="*/ 98 w 151"/>
                <a:gd name="T1" fmla="*/ 52 h 56"/>
                <a:gd name="T2" fmla="*/ 98 w 151"/>
                <a:gd name="T3" fmla="*/ 56 h 56"/>
                <a:gd name="T4" fmla="*/ 102 w 151"/>
                <a:gd name="T5" fmla="*/ 56 h 56"/>
                <a:gd name="T6" fmla="*/ 105 w 151"/>
                <a:gd name="T7" fmla="*/ 56 h 56"/>
                <a:gd name="T8" fmla="*/ 112 w 151"/>
                <a:gd name="T9" fmla="*/ 56 h 56"/>
                <a:gd name="T10" fmla="*/ 120 w 151"/>
                <a:gd name="T11" fmla="*/ 56 h 56"/>
                <a:gd name="T12" fmla="*/ 127 w 151"/>
                <a:gd name="T13" fmla="*/ 56 h 56"/>
                <a:gd name="T14" fmla="*/ 134 w 151"/>
                <a:gd name="T15" fmla="*/ 56 h 56"/>
                <a:gd name="T16" fmla="*/ 148 w 151"/>
                <a:gd name="T17" fmla="*/ 56 h 56"/>
                <a:gd name="T18" fmla="*/ 148 w 151"/>
                <a:gd name="T19" fmla="*/ 52 h 56"/>
                <a:gd name="T20" fmla="*/ 151 w 151"/>
                <a:gd name="T21" fmla="*/ 52 h 56"/>
                <a:gd name="T22" fmla="*/ 151 w 151"/>
                <a:gd name="T23" fmla="*/ 49 h 56"/>
                <a:gd name="T24" fmla="*/ 148 w 151"/>
                <a:gd name="T25" fmla="*/ 45 h 56"/>
                <a:gd name="T26" fmla="*/ 130 w 151"/>
                <a:gd name="T27" fmla="*/ 35 h 56"/>
                <a:gd name="T28" fmla="*/ 127 w 151"/>
                <a:gd name="T29" fmla="*/ 31 h 56"/>
                <a:gd name="T30" fmla="*/ 95 w 151"/>
                <a:gd name="T31" fmla="*/ 21 h 56"/>
                <a:gd name="T32" fmla="*/ 81 w 151"/>
                <a:gd name="T33" fmla="*/ 21 h 56"/>
                <a:gd name="T34" fmla="*/ 81 w 151"/>
                <a:gd name="T35" fmla="*/ 21 h 56"/>
                <a:gd name="T36" fmla="*/ 77 w 151"/>
                <a:gd name="T37" fmla="*/ 17 h 56"/>
                <a:gd name="T38" fmla="*/ 70 w 151"/>
                <a:gd name="T39" fmla="*/ 14 h 56"/>
                <a:gd name="T40" fmla="*/ 63 w 151"/>
                <a:gd name="T41" fmla="*/ 7 h 56"/>
                <a:gd name="T42" fmla="*/ 35 w 151"/>
                <a:gd name="T43" fmla="*/ 0 h 56"/>
                <a:gd name="T44" fmla="*/ 21 w 151"/>
                <a:gd name="T45" fmla="*/ 3 h 56"/>
                <a:gd name="T46" fmla="*/ 21 w 151"/>
                <a:gd name="T47" fmla="*/ 3 h 56"/>
                <a:gd name="T48" fmla="*/ 14 w 151"/>
                <a:gd name="T49" fmla="*/ 3 h 56"/>
                <a:gd name="T50" fmla="*/ 7 w 151"/>
                <a:gd name="T51" fmla="*/ 7 h 56"/>
                <a:gd name="T52" fmla="*/ 3 w 151"/>
                <a:gd name="T53" fmla="*/ 14 h 56"/>
                <a:gd name="T54" fmla="*/ 0 w 151"/>
                <a:gd name="T55" fmla="*/ 17 h 56"/>
                <a:gd name="T56" fmla="*/ 3 w 151"/>
                <a:gd name="T57" fmla="*/ 21 h 56"/>
                <a:gd name="T58" fmla="*/ 7 w 151"/>
                <a:gd name="T59" fmla="*/ 21 h 56"/>
                <a:gd name="T60" fmla="*/ 10 w 151"/>
                <a:gd name="T61" fmla="*/ 21 h 56"/>
                <a:gd name="T62" fmla="*/ 14 w 151"/>
                <a:gd name="T63" fmla="*/ 21 h 56"/>
                <a:gd name="T64" fmla="*/ 21 w 151"/>
                <a:gd name="T65" fmla="*/ 21 h 56"/>
                <a:gd name="T66" fmla="*/ 24 w 151"/>
                <a:gd name="T67" fmla="*/ 17 h 56"/>
                <a:gd name="T68" fmla="*/ 31 w 151"/>
                <a:gd name="T69" fmla="*/ 17 h 56"/>
                <a:gd name="T70" fmla="*/ 35 w 151"/>
                <a:gd name="T71" fmla="*/ 17 h 56"/>
                <a:gd name="T72" fmla="*/ 39 w 151"/>
                <a:gd name="T73" fmla="*/ 17 h 56"/>
                <a:gd name="T74" fmla="*/ 42 w 151"/>
                <a:gd name="T75" fmla="*/ 21 h 56"/>
                <a:gd name="T76" fmla="*/ 49 w 151"/>
                <a:gd name="T77" fmla="*/ 21 h 56"/>
                <a:gd name="T78" fmla="*/ 56 w 151"/>
                <a:gd name="T79" fmla="*/ 24 h 56"/>
                <a:gd name="T80" fmla="*/ 60 w 151"/>
                <a:gd name="T81" fmla="*/ 24 h 56"/>
                <a:gd name="T82" fmla="*/ 74 w 151"/>
                <a:gd name="T83" fmla="*/ 31 h 56"/>
                <a:gd name="T84" fmla="*/ 74 w 151"/>
                <a:gd name="T85" fmla="*/ 35 h 56"/>
                <a:gd name="T86" fmla="*/ 77 w 151"/>
                <a:gd name="T87" fmla="*/ 38 h 56"/>
                <a:gd name="T88" fmla="*/ 84 w 151"/>
                <a:gd name="T89" fmla="*/ 38 h 56"/>
                <a:gd name="T90" fmla="*/ 95 w 151"/>
                <a:gd name="T91" fmla="*/ 42 h 56"/>
                <a:gd name="T92" fmla="*/ 105 w 151"/>
                <a:gd name="T93" fmla="*/ 42 h 56"/>
                <a:gd name="T94" fmla="*/ 105 w 151"/>
                <a:gd name="T95" fmla="*/ 45 h 56"/>
                <a:gd name="T96" fmla="*/ 98 w 151"/>
                <a:gd name="T9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1" h="56">
                  <a:moveTo>
                    <a:pt x="98" y="52"/>
                  </a:moveTo>
                  <a:lnTo>
                    <a:pt x="98" y="56"/>
                  </a:lnTo>
                  <a:lnTo>
                    <a:pt x="102" y="56"/>
                  </a:lnTo>
                  <a:lnTo>
                    <a:pt x="105" y="56"/>
                  </a:lnTo>
                  <a:lnTo>
                    <a:pt x="112" y="56"/>
                  </a:lnTo>
                  <a:lnTo>
                    <a:pt x="120" y="56"/>
                  </a:lnTo>
                  <a:lnTo>
                    <a:pt x="127" y="56"/>
                  </a:lnTo>
                  <a:lnTo>
                    <a:pt x="134" y="56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51" y="52"/>
                  </a:lnTo>
                  <a:lnTo>
                    <a:pt x="151" y="49"/>
                  </a:lnTo>
                  <a:lnTo>
                    <a:pt x="148" y="45"/>
                  </a:lnTo>
                  <a:lnTo>
                    <a:pt x="130" y="35"/>
                  </a:lnTo>
                  <a:lnTo>
                    <a:pt x="127" y="31"/>
                  </a:lnTo>
                  <a:lnTo>
                    <a:pt x="95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7" y="17"/>
                  </a:lnTo>
                  <a:lnTo>
                    <a:pt x="70" y="14"/>
                  </a:lnTo>
                  <a:lnTo>
                    <a:pt x="63" y="7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39" y="17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6" y="24"/>
                  </a:lnTo>
                  <a:lnTo>
                    <a:pt x="60" y="24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7" y="38"/>
                  </a:lnTo>
                  <a:lnTo>
                    <a:pt x="84" y="38"/>
                  </a:lnTo>
                  <a:lnTo>
                    <a:pt x="95" y="42"/>
                  </a:lnTo>
                  <a:lnTo>
                    <a:pt x="105" y="42"/>
                  </a:lnTo>
                  <a:lnTo>
                    <a:pt x="105" y="45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08" name="Freeform 336"/>
            <p:cNvSpPr>
              <a:spLocks/>
            </p:cNvSpPr>
            <p:nvPr userDrawn="1"/>
          </p:nvSpPr>
          <p:spPr bwMode="gray">
            <a:xfrm>
              <a:off x="4690" y="2028"/>
              <a:ext cx="33" cy="15"/>
            </a:xfrm>
            <a:custGeom>
              <a:avLst/>
              <a:gdLst>
                <a:gd name="T0" fmla="*/ 11 w 32"/>
                <a:gd name="T1" fmla="*/ 0 h 14"/>
                <a:gd name="T2" fmla="*/ 4 w 32"/>
                <a:gd name="T3" fmla="*/ 4 h 14"/>
                <a:gd name="T4" fmla="*/ 0 w 32"/>
                <a:gd name="T5" fmla="*/ 7 h 14"/>
                <a:gd name="T6" fmla="*/ 0 w 32"/>
                <a:gd name="T7" fmla="*/ 11 h 14"/>
                <a:gd name="T8" fmla="*/ 7 w 32"/>
                <a:gd name="T9" fmla="*/ 14 h 14"/>
                <a:gd name="T10" fmla="*/ 14 w 32"/>
                <a:gd name="T11" fmla="*/ 11 h 14"/>
                <a:gd name="T12" fmla="*/ 25 w 32"/>
                <a:gd name="T13" fmla="*/ 14 h 14"/>
                <a:gd name="T14" fmla="*/ 25 w 32"/>
                <a:gd name="T15" fmla="*/ 11 h 14"/>
                <a:gd name="T16" fmla="*/ 32 w 32"/>
                <a:gd name="T17" fmla="*/ 4 h 14"/>
                <a:gd name="T18" fmla="*/ 21 w 32"/>
                <a:gd name="T19" fmla="*/ 0 h 14"/>
                <a:gd name="T20" fmla="*/ 11 w 32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4">
                  <a:moveTo>
                    <a:pt x="11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" y="14"/>
                  </a:lnTo>
                  <a:lnTo>
                    <a:pt x="14" y="11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32" y="4"/>
                  </a:lnTo>
                  <a:lnTo>
                    <a:pt x="21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09" name="Freeform 337"/>
            <p:cNvSpPr>
              <a:spLocks/>
            </p:cNvSpPr>
            <p:nvPr userDrawn="1"/>
          </p:nvSpPr>
          <p:spPr bwMode="gray">
            <a:xfrm>
              <a:off x="3752" y="1253"/>
              <a:ext cx="11" cy="19"/>
            </a:xfrm>
            <a:custGeom>
              <a:avLst/>
              <a:gdLst>
                <a:gd name="T0" fmla="*/ 0 w 10"/>
                <a:gd name="T1" fmla="*/ 14 h 18"/>
                <a:gd name="T2" fmla="*/ 0 w 10"/>
                <a:gd name="T3" fmla="*/ 14 h 18"/>
                <a:gd name="T4" fmla="*/ 3 w 10"/>
                <a:gd name="T5" fmla="*/ 14 h 18"/>
                <a:gd name="T6" fmla="*/ 3 w 10"/>
                <a:gd name="T7" fmla="*/ 18 h 18"/>
                <a:gd name="T8" fmla="*/ 7 w 10"/>
                <a:gd name="T9" fmla="*/ 18 h 18"/>
                <a:gd name="T10" fmla="*/ 7 w 10"/>
                <a:gd name="T11" fmla="*/ 18 h 18"/>
                <a:gd name="T12" fmla="*/ 10 w 10"/>
                <a:gd name="T13" fmla="*/ 14 h 18"/>
                <a:gd name="T14" fmla="*/ 10 w 10"/>
                <a:gd name="T15" fmla="*/ 7 h 18"/>
                <a:gd name="T16" fmla="*/ 7 w 10"/>
                <a:gd name="T17" fmla="*/ 0 h 18"/>
                <a:gd name="T18" fmla="*/ 7 w 10"/>
                <a:gd name="T19" fmla="*/ 0 h 18"/>
                <a:gd name="T20" fmla="*/ 3 w 10"/>
                <a:gd name="T21" fmla="*/ 0 h 18"/>
                <a:gd name="T22" fmla="*/ 3 w 10"/>
                <a:gd name="T23" fmla="*/ 0 h 18"/>
                <a:gd name="T24" fmla="*/ 0 w 10"/>
                <a:gd name="T25" fmla="*/ 0 h 18"/>
                <a:gd name="T26" fmla="*/ 0 w 10"/>
                <a:gd name="T27" fmla="*/ 4 h 18"/>
                <a:gd name="T28" fmla="*/ 0 w 10"/>
                <a:gd name="T29" fmla="*/ 7 h 18"/>
                <a:gd name="T30" fmla="*/ 0 w 10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8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10" name="Freeform 338"/>
            <p:cNvSpPr>
              <a:spLocks/>
            </p:cNvSpPr>
            <p:nvPr userDrawn="1"/>
          </p:nvSpPr>
          <p:spPr bwMode="gray">
            <a:xfrm>
              <a:off x="3484" y="1257"/>
              <a:ext cx="18" cy="27"/>
            </a:xfrm>
            <a:custGeom>
              <a:avLst/>
              <a:gdLst>
                <a:gd name="T0" fmla="*/ 11 w 18"/>
                <a:gd name="T1" fmla="*/ 0 h 25"/>
                <a:gd name="T2" fmla="*/ 7 w 18"/>
                <a:gd name="T3" fmla="*/ 0 h 25"/>
                <a:gd name="T4" fmla="*/ 7 w 18"/>
                <a:gd name="T5" fmla="*/ 0 h 25"/>
                <a:gd name="T6" fmla="*/ 4 w 18"/>
                <a:gd name="T7" fmla="*/ 0 h 25"/>
                <a:gd name="T8" fmla="*/ 4 w 18"/>
                <a:gd name="T9" fmla="*/ 3 h 25"/>
                <a:gd name="T10" fmla="*/ 0 w 18"/>
                <a:gd name="T11" fmla="*/ 7 h 25"/>
                <a:gd name="T12" fmla="*/ 0 w 18"/>
                <a:gd name="T13" fmla="*/ 14 h 25"/>
                <a:gd name="T14" fmla="*/ 0 w 18"/>
                <a:gd name="T15" fmla="*/ 14 h 25"/>
                <a:gd name="T16" fmla="*/ 0 w 18"/>
                <a:gd name="T17" fmla="*/ 17 h 25"/>
                <a:gd name="T18" fmla="*/ 0 w 18"/>
                <a:gd name="T19" fmla="*/ 21 h 25"/>
                <a:gd name="T20" fmla="*/ 0 w 18"/>
                <a:gd name="T21" fmla="*/ 21 h 25"/>
                <a:gd name="T22" fmla="*/ 4 w 18"/>
                <a:gd name="T23" fmla="*/ 25 h 25"/>
                <a:gd name="T24" fmla="*/ 7 w 18"/>
                <a:gd name="T25" fmla="*/ 21 h 25"/>
                <a:gd name="T26" fmla="*/ 14 w 18"/>
                <a:gd name="T27" fmla="*/ 17 h 25"/>
                <a:gd name="T28" fmla="*/ 14 w 18"/>
                <a:gd name="T29" fmla="*/ 17 h 25"/>
                <a:gd name="T30" fmla="*/ 18 w 18"/>
                <a:gd name="T31" fmla="*/ 14 h 25"/>
                <a:gd name="T32" fmla="*/ 14 w 18"/>
                <a:gd name="T33" fmla="*/ 7 h 25"/>
                <a:gd name="T34" fmla="*/ 14 w 18"/>
                <a:gd name="T35" fmla="*/ 3 h 25"/>
                <a:gd name="T36" fmla="*/ 11 w 18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14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11" name="Freeform 339"/>
            <p:cNvSpPr>
              <a:spLocks/>
            </p:cNvSpPr>
            <p:nvPr userDrawn="1"/>
          </p:nvSpPr>
          <p:spPr bwMode="gray">
            <a:xfrm>
              <a:off x="575" y="454"/>
              <a:ext cx="2567" cy="1699"/>
            </a:xfrm>
            <a:custGeom>
              <a:avLst/>
              <a:gdLst>
                <a:gd name="T0" fmla="*/ 2269 w 2660"/>
                <a:gd name="T1" fmla="*/ 395 h 1723"/>
                <a:gd name="T2" fmla="*/ 2093 w 2660"/>
                <a:gd name="T3" fmla="*/ 303 h 1723"/>
                <a:gd name="T4" fmla="*/ 1889 w 2660"/>
                <a:gd name="T5" fmla="*/ 342 h 1723"/>
                <a:gd name="T6" fmla="*/ 1638 w 2660"/>
                <a:gd name="T7" fmla="*/ 194 h 1723"/>
                <a:gd name="T8" fmla="*/ 1603 w 2660"/>
                <a:gd name="T9" fmla="*/ 53 h 1723"/>
                <a:gd name="T10" fmla="*/ 1455 w 2660"/>
                <a:gd name="T11" fmla="*/ 81 h 1723"/>
                <a:gd name="T12" fmla="*/ 1300 w 2660"/>
                <a:gd name="T13" fmla="*/ 166 h 1723"/>
                <a:gd name="T14" fmla="*/ 1247 w 2660"/>
                <a:gd name="T15" fmla="*/ 395 h 1723"/>
                <a:gd name="T16" fmla="*/ 1156 w 2660"/>
                <a:gd name="T17" fmla="*/ 261 h 1723"/>
                <a:gd name="T18" fmla="*/ 1145 w 2660"/>
                <a:gd name="T19" fmla="*/ 412 h 1723"/>
                <a:gd name="T20" fmla="*/ 1202 w 2660"/>
                <a:gd name="T21" fmla="*/ 543 h 1723"/>
                <a:gd name="T22" fmla="*/ 1121 w 2660"/>
                <a:gd name="T23" fmla="*/ 451 h 1723"/>
                <a:gd name="T24" fmla="*/ 1110 w 2660"/>
                <a:gd name="T25" fmla="*/ 451 h 1723"/>
                <a:gd name="T26" fmla="*/ 1043 w 2660"/>
                <a:gd name="T27" fmla="*/ 310 h 1723"/>
                <a:gd name="T28" fmla="*/ 853 w 2660"/>
                <a:gd name="T29" fmla="*/ 423 h 1723"/>
                <a:gd name="T30" fmla="*/ 712 w 2660"/>
                <a:gd name="T31" fmla="*/ 430 h 1723"/>
                <a:gd name="T32" fmla="*/ 599 w 2660"/>
                <a:gd name="T33" fmla="*/ 571 h 1723"/>
                <a:gd name="T34" fmla="*/ 578 w 2660"/>
                <a:gd name="T35" fmla="*/ 402 h 1723"/>
                <a:gd name="T36" fmla="*/ 434 w 2660"/>
                <a:gd name="T37" fmla="*/ 342 h 1723"/>
                <a:gd name="T38" fmla="*/ 293 w 2660"/>
                <a:gd name="T39" fmla="*/ 546 h 1723"/>
                <a:gd name="T40" fmla="*/ 240 w 2660"/>
                <a:gd name="T41" fmla="*/ 754 h 1723"/>
                <a:gd name="T42" fmla="*/ 356 w 2660"/>
                <a:gd name="T43" fmla="*/ 779 h 1723"/>
                <a:gd name="T44" fmla="*/ 441 w 2660"/>
                <a:gd name="T45" fmla="*/ 532 h 1723"/>
                <a:gd name="T46" fmla="*/ 518 w 2660"/>
                <a:gd name="T47" fmla="*/ 694 h 1723"/>
                <a:gd name="T48" fmla="*/ 412 w 2660"/>
                <a:gd name="T49" fmla="*/ 779 h 1723"/>
                <a:gd name="T50" fmla="*/ 268 w 2660"/>
                <a:gd name="T51" fmla="*/ 811 h 1723"/>
                <a:gd name="T52" fmla="*/ 191 w 2660"/>
                <a:gd name="T53" fmla="*/ 885 h 1723"/>
                <a:gd name="T54" fmla="*/ 191 w 2660"/>
                <a:gd name="T55" fmla="*/ 948 h 1723"/>
                <a:gd name="T56" fmla="*/ 102 w 2660"/>
                <a:gd name="T57" fmla="*/ 1001 h 1723"/>
                <a:gd name="T58" fmla="*/ 18 w 2660"/>
                <a:gd name="T59" fmla="*/ 1184 h 1723"/>
                <a:gd name="T60" fmla="*/ 127 w 2660"/>
                <a:gd name="T61" fmla="*/ 1138 h 1723"/>
                <a:gd name="T62" fmla="*/ 346 w 2660"/>
                <a:gd name="T63" fmla="*/ 1156 h 1723"/>
                <a:gd name="T64" fmla="*/ 314 w 2660"/>
                <a:gd name="T65" fmla="*/ 1040 h 1723"/>
                <a:gd name="T66" fmla="*/ 423 w 2660"/>
                <a:gd name="T67" fmla="*/ 1198 h 1723"/>
                <a:gd name="T68" fmla="*/ 508 w 2660"/>
                <a:gd name="T69" fmla="*/ 1096 h 1723"/>
                <a:gd name="T70" fmla="*/ 571 w 2660"/>
                <a:gd name="T71" fmla="*/ 1025 h 1723"/>
                <a:gd name="T72" fmla="*/ 624 w 2660"/>
                <a:gd name="T73" fmla="*/ 1029 h 1723"/>
                <a:gd name="T74" fmla="*/ 606 w 2660"/>
                <a:gd name="T75" fmla="*/ 1107 h 1723"/>
                <a:gd name="T76" fmla="*/ 483 w 2660"/>
                <a:gd name="T77" fmla="*/ 1149 h 1723"/>
                <a:gd name="T78" fmla="*/ 603 w 2660"/>
                <a:gd name="T79" fmla="*/ 1205 h 1723"/>
                <a:gd name="T80" fmla="*/ 599 w 2660"/>
                <a:gd name="T81" fmla="*/ 1343 h 1723"/>
                <a:gd name="T82" fmla="*/ 708 w 2660"/>
                <a:gd name="T83" fmla="*/ 1561 h 1723"/>
                <a:gd name="T84" fmla="*/ 877 w 2660"/>
                <a:gd name="T85" fmla="*/ 1473 h 1723"/>
                <a:gd name="T86" fmla="*/ 832 w 2660"/>
                <a:gd name="T87" fmla="*/ 1406 h 1723"/>
                <a:gd name="T88" fmla="*/ 849 w 2660"/>
                <a:gd name="T89" fmla="*/ 1357 h 1723"/>
                <a:gd name="T90" fmla="*/ 983 w 2660"/>
                <a:gd name="T91" fmla="*/ 1385 h 1723"/>
                <a:gd name="T92" fmla="*/ 1075 w 2660"/>
                <a:gd name="T93" fmla="*/ 1441 h 1723"/>
                <a:gd name="T94" fmla="*/ 1184 w 2660"/>
                <a:gd name="T95" fmla="*/ 1554 h 1723"/>
                <a:gd name="T96" fmla="*/ 1346 w 2660"/>
                <a:gd name="T97" fmla="*/ 1431 h 1723"/>
                <a:gd name="T98" fmla="*/ 1455 w 2660"/>
                <a:gd name="T99" fmla="*/ 1660 h 1723"/>
                <a:gd name="T100" fmla="*/ 1455 w 2660"/>
                <a:gd name="T101" fmla="*/ 1540 h 1723"/>
                <a:gd name="T102" fmla="*/ 1533 w 2660"/>
                <a:gd name="T103" fmla="*/ 1455 h 1723"/>
                <a:gd name="T104" fmla="*/ 1628 w 2660"/>
                <a:gd name="T105" fmla="*/ 1420 h 1723"/>
                <a:gd name="T106" fmla="*/ 1755 w 2660"/>
                <a:gd name="T107" fmla="*/ 1188 h 1723"/>
                <a:gd name="T108" fmla="*/ 1741 w 2660"/>
                <a:gd name="T109" fmla="*/ 1159 h 1723"/>
                <a:gd name="T110" fmla="*/ 1825 w 2660"/>
                <a:gd name="T111" fmla="*/ 1159 h 1723"/>
                <a:gd name="T112" fmla="*/ 1882 w 2660"/>
                <a:gd name="T113" fmla="*/ 1064 h 1723"/>
                <a:gd name="T114" fmla="*/ 1934 w 2660"/>
                <a:gd name="T115" fmla="*/ 839 h 1723"/>
                <a:gd name="T116" fmla="*/ 2283 w 2660"/>
                <a:gd name="T117" fmla="*/ 680 h 1723"/>
                <a:gd name="T118" fmla="*/ 2297 w 2660"/>
                <a:gd name="T119" fmla="*/ 768 h 1723"/>
                <a:gd name="T120" fmla="*/ 2505 w 2660"/>
                <a:gd name="T121" fmla="*/ 645 h 1723"/>
                <a:gd name="T122" fmla="*/ 2621 w 2660"/>
                <a:gd name="T123" fmla="*/ 578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0" h="1723">
                  <a:moveTo>
                    <a:pt x="2618" y="501"/>
                  </a:moveTo>
                  <a:lnTo>
                    <a:pt x="2611" y="497"/>
                  </a:lnTo>
                  <a:lnTo>
                    <a:pt x="2607" y="497"/>
                  </a:lnTo>
                  <a:lnTo>
                    <a:pt x="2600" y="501"/>
                  </a:lnTo>
                  <a:lnTo>
                    <a:pt x="2600" y="504"/>
                  </a:lnTo>
                  <a:lnTo>
                    <a:pt x="2597" y="504"/>
                  </a:lnTo>
                  <a:lnTo>
                    <a:pt x="2590" y="490"/>
                  </a:lnTo>
                  <a:lnTo>
                    <a:pt x="2576" y="465"/>
                  </a:lnTo>
                  <a:lnTo>
                    <a:pt x="2554" y="451"/>
                  </a:lnTo>
                  <a:lnTo>
                    <a:pt x="2537" y="437"/>
                  </a:lnTo>
                  <a:lnTo>
                    <a:pt x="2519" y="430"/>
                  </a:lnTo>
                  <a:lnTo>
                    <a:pt x="2516" y="427"/>
                  </a:lnTo>
                  <a:lnTo>
                    <a:pt x="2477" y="395"/>
                  </a:lnTo>
                  <a:lnTo>
                    <a:pt x="2473" y="395"/>
                  </a:lnTo>
                  <a:lnTo>
                    <a:pt x="2470" y="395"/>
                  </a:lnTo>
                  <a:lnTo>
                    <a:pt x="2459" y="395"/>
                  </a:lnTo>
                  <a:lnTo>
                    <a:pt x="2452" y="395"/>
                  </a:lnTo>
                  <a:lnTo>
                    <a:pt x="2442" y="395"/>
                  </a:lnTo>
                  <a:lnTo>
                    <a:pt x="2438" y="391"/>
                  </a:lnTo>
                  <a:lnTo>
                    <a:pt x="2435" y="388"/>
                  </a:lnTo>
                  <a:lnTo>
                    <a:pt x="2428" y="384"/>
                  </a:lnTo>
                  <a:lnTo>
                    <a:pt x="2424" y="384"/>
                  </a:lnTo>
                  <a:lnTo>
                    <a:pt x="2417" y="384"/>
                  </a:lnTo>
                  <a:lnTo>
                    <a:pt x="2417" y="384"/>
                  </a:lnTo>
                  <a:lnTo>
                    <a:pt x="2413" y="409"/>
                  </a:lnTo>
                  <a:lnTo>
                    <a:pt x="2413" y="427"/>
                  </a:lnTo>
                  <a:lnTo>
                    <a:pt x="2410" y="437"/>
                  </a:lnTo>
                  <a:lnTo>
                    <a:pt x="2396" y="437"/>
                  </a:lnTo>
                  <a:lnTo>
                    <a:pt x="2396" y="430"/>
                  </a:lnTo>
                  <a:lnTo>
                    <a:pt x="2378" y="405"/>
                  </a:lnTo>
                  <a:lnTo>
                    <a:pt x="2396" y="395"/>
                  </a:lnTo>
                  <a:lnTo>
                    <a:pt x="2392" y="388"/>
                  </a:lnTo>
                  <a:lnTo>
                    <a:pt x="2354" y="405"/>
                  </a:lnTo>
                  <a:lnTo>
                    <a:pt x="2347" y="402"/>
                  </a:lnTo>
                  <a:lnTo>
                    <a:pt x="2301" y="398"/>
                  </a:lnTo>
                  <a:lnTo>
                    <a:pt x="2283" y="420"/>
                  </a:lnTo>
                  <a:lnTo>
                    <a:pt x="2269" y="398"/>
                  </a:lnTo>
                  <a:lnTo>
                    <a:pt x="2269" y="398"/>
                  </a:lnTo>
                  <a:lnTo>
                    <a:pt x="2269" y="395"/>
                  </a:lnTo>
                  <a:lnTo>
                    <a:pt x="2269" y="388"/>
                  </a:lnTo>
                  <a:lnTo>
                    <a:pt x="2269" y="381"/>
                  </a:lnTo>
                  <a:lnTo>
                    <a:pt x="2269" y="370"/>
                  </a:lnTo>
                  <a:lnTo>
                    <a:pt x="2262" y="360"/>
                  </a:lnTo>
                  <a:lnTo>
                    <a:pt x="2258" y="353"/>
                  </a:lnTo>
                  <a:lnTo>
                    <a:pt x="2251" y="346"/>
                  </a:lnTo>
                  <a:lnTo>
                    <a:pt x="2241" y="342"/>
                  </a:lnTo>
                  <a:lnTo>
                    <a:pt x="2234" y="342"/>
                  </a:lnTo>
                  <a:lnTo>
                    <a:pt x="2227" y="342"/>
                  </a:lnTo>
                  <a:lnTo>
                    <a:pt x="2220" y="342"/>
                  </a:lnTo>
                  <a:lnTo>
                    <a:pt x="2216" y="346"/>
                  </a:lnTo>
                  <a:lnTo>
                    <a:pt x="2213" y="346"/>
                  </a:lnTo>
                  <a:lnTo>
                    <a:pt x="2213" y="346"/>
                  </a:lnTo>
                  <a:lnTo>
                    <a:pt x="2206" y="346"/>
                  </a:lnTo>
                  <a:lnTo>
                    <a:pt x="2199" y="346"/>
                  </a:lnTo>
                  <a:lnTo>
                    <a:pt x="2188" y="349"/>
                  </a:lnTo>
                  <a:lnTo>
                    <a:pt x="2181" y="349"/>
                  </a:lnTo>
                  <a:lnTo>
                    <a:pt x="2174" y="346"/>
                  </a:lnTo>
                  <a:lnTo>
                    <a:pt x="2167" y="346"/>
                  </a:lnTo>
                  <a:lnTo>
                    <a:pt x="2160" y="342"/>
                  </a:lnTo>
                  <a:lnTo>
                    <a:pt x="2153" y="338"/>
                  </a:lnTo>
                  <a:lnTo>
                    <a:pt x="2149" y="338"/>
                  </a:lnTo>
                  <a:lnTo>
                    <a:pt x="2146" y="342"/>
                  </a:lnTo>
                  <a:lnTo>
                    <a:pt x="2146" y="331"/>
                  </a:lnTo>
                  <a:lnTo>
                    <a:pt x="2139" y="324"/>
                  </a:lnTo>
                  <a:lnTo>
                    <a:pt x="2139" y="324"/>
                  </a:lnTo>
                  <a:lnTo>
                    <a:pt x="2139" y="317"/>
                  </a:lnTo>
                  <a:lnTo>
                    <a:pt x="2139" y="307"/>
                  </a:lnTo>
                  <a:lnTo>
                    <a:pt x="2132" y="296"/>
                  </a:lnTo>
                  <a:lnTo>
                    <a:pt x="2128" y="293"/>
                  </a:lnTo>
                  <a:lnTo>
                    <a:pt x="2121" y="289"/>
                  </a:lnTo>
                  <a:lnTo>
                    <a:pt x="2118" y="293"/>
                  </a:lnTo>
                  <a:lnTo>
                    <a:pt x="2111" y="296"/>
                  </a:lnTo>
                  <a:lnTo>
                    <a:pt x="2107" y="300"/>
                  </a:lnTo>
                  <a:lnTo>
                    <a:pt x="2103" y="300"/>
                  </a:lnTo>
                  <a:lnTo>
                    <a:pt x="2100" y="303"/>
                  </a:lnTo>
                  <a:lnTo>
                    <a:pt x="2100" y="303"/>
                  </a:lnTo>
                  <a:lnTo>
                    <a:pt x="2096" y="303"/>
                  </a:lnTo>
                  <a:lnTo>
                    <a:pt x="2093" y="303"/>
                  </a:lnTo>
                  <a:lnTo>
                    <a:pt x="2093" y="303"/>
                  </a:lnTo>
                  <a:lnTo>
                    <a:pt x="2089" y="300"/>
                  </a:lnTo>
                  <a:lnTo>
                    <a:pt x="2089" y="296"/>
                  </a:lnTo>
                  <a:lnTo>
                    <a:pt x="2089" y="289"/>
                  </a:lnTo>
                  <a:lnTo>
                    <a:pt x="2086" y="286"/>
                  </a:lnTo>
                  <a:lnTo>
                    <a:pt x="2082" y="282"/>
                  </a:lnTo>
                  <a:lnTo>
                    <a:pt x="2075" y="282"/>
                  </a:lnTo>
                  <a:lnTo>
                    <a:pt x="2065" y="282"/>
                  </a:lnTo>
                  <a:lnTo>
                    <a:pt x="2054" y="279"/>
                  </a:lnTo>
                  <a:lnTo>
                    <a:pt x="2044" y="275"/>
                  </a:lnTo>
                  <a:lnTo>
                    <a:pt x="2033" y="275"/>
                  </a:lnTo>
                  <a:lnTo>
                    <a:pt x="2026" y="272"/>
                  </a:lnTo>
                  <a:lnTo>
                    <a:pt x="2019" y="268"/>
                  </a:lnTo>
                  <a:lnTo>
                    <a:pt x="2019" y="268"/>
                  </a:lnTo>
                  <a:lnTo>
                    <a:pt x="2022" y="275"/>
                  </a:lnTo>
                  <a:lnTo>
                    <a:pt x="2019" y="279"/>
                  </a:lnTo>
                  <a:lnTo>
                    <a:pt x="2012" y="286"/>
                  </a:lnTo>
                  <a:lnTo>
                    <a:pt x="2005" y="286"/>
                  </a:lnTo>
                  <a:lnTo>
                    <a:pt x="1998" y="286"/>
                  </a:lnTo>
                  <a:lnTo>
                    <a:pt x="1998" y="293"/>
                  </a:lnTo>
                  <a:lnTo>
                    <a:pt x="1994" y="300"/>
                  </a:lnTo>
                  <a:lnTo>
                    <a:pt x="1994" y="307"/>
                  </a:lnTo>
                  <a:lnTo>
                    <a:pt x="1994" y="314"/>
                  </a:lnTo>
                  <a:lnTo>
                    <a:pt x="1994" y="321"/>
                  </a:lnTo>
                  <a:lnTo>
                    <a:pt x="1994" y="324"/>
                  </a:lnTo>
                  <a:lnTo>
                    <a:pt x="1994" y="324"/>
                  </a:lnTo>
                  <a:lnTo>
                    <a:pt x="1984" y="328"/>
                  </a:lnTo>
                  <a:lnTo>
                    <a:pt x="1973" y="335"/>
                  </a:lnTo>
                  <a:lnTo>
                    <a:pt x="1948" y="321"/>
                  </a:lnTo>
                  <a:lnTo>
                    <a:pt x="1941" y="324"/>
                  </a:lnTo>
                  <a:lnTo>
                    <a:pt x="1927" y="324"/>
                  </a:lnTo>
                  <a:lnTo>
                    <a:pt x="1910" y="310"/>
                  </a:lnTo>
                  <a:lnTo>
                    <a:pt x="1910" y="310"/>
                  </a:lnTo>
                  <a:lnTo>
                    <a:pt x="1906" y="314"/>
                  </a:lnTo>
                  <a:lnTo>
                    <a:pt x="1903" y="321"/>
                  </a:lnTo>
                  <a:lnTo>
                    <a:pt x="1899" y="328"/>
                  </a:lnTo>
                  <a:lnTo>
                    <a:pt x="1896" y="331"/>
                  </a:lnTo>
                  <a:lnTo>
                    <a:pt x="1892" y="338"/>
                  </a:lnTo>
                  <a:lnTo>
                    <a:pt x="1889" y="342"/>
                  </a:lnTo>
                  <a:lnTo>
                    <a:pt x="1885" y="346"/>
                  </a:lnTo>
                  <a:lnTo>
                    <a:pt x="1882" y="349"/>
                  </a:lnTo>
                  <a:lnTo>
                    <a:pt x="1882" y="353"/>
                  </a:lnTo>
                  <a:lnTo>
                    <a:pt x="1878" y="335"/>
                  </a:lnTo>
                  <a:lnTo>
                    <a:pt x="1867" y="321"/>
                  </a:lnTo>
                  <a:lnTo>
                    <a:pt x="1867" y="289"/>
                  </a:lnTo>
                  <a:lnTo>
                    <a:pt x="1871" y="268"/>
                  </a:lnTo>
                  <a:lnTo>
                    <a:pt x="1871" y="261"/>
                  </a:lnTo>
                  <a:lnTo>
                    <a:pt x="1867" y="257"/>
                  </a:lnTo>
                  <a:lnTo>
                    <a:pt x="1864" y="254"/>
                  </a:lnTo>
                  <a:lnTo>
                    <a:pt x="1860" y="254"/>
                  </a:lnTo>
                  <a:lnTo>
                    <a:pt x="1857" y="254"/>
                  </a:lnTo>
                  <a:lnTo>
                    <a:pt x="1853" y="257"/>
                  </a:lnTo>
                  <a:lnTo>
                    <a:pt x="1853" y="257"/>
                  </a:lnTo>
                  <a:lnTo>
                    <a:pt x="1853" y="254"/>
                  </a:lnTo>
                  <a:lnTo>
                    <a:pt x="1850" y="250"/>
                  </a:lnTo>
                  <a:lnTo>
                    <a:pt x="1843" y="247"/>
                  </a:lnTo>
                  <a:lnTo>
                    <a:pt x="1832" y="243"/>
                  </a:lnTo>
                  <a:lnTo>
                    <a:pt x="1822" y="240"/>
                  </a:lnTo>
                  <a:lnTo>
                    <a:pt x="1811" y="240"/>
                  </a:lnTo>
                  <a:lnTo>
                    <a:pt x="1804" y="240"/>
                  </a:lnTo>
                  <a:lnTo>
                    <a:pt x="1801" y="243"/>
                  </a:lnTo>
                  <a:lnTo>
                    <a:pt x="1793" y="243"/>
                  </a:lnTo>
                  <a:lnTo>
                    <a:pt x="1786" y="250"/>
                  </a:lnTo>
                  <a:lnTo>
                    <a:pt x="1779" y="254"/>
                  </a:lnTo>
                  <a:lnTo>
                    <a:pt x="1772" y="254"/>
                  </a:lnTo>
                  <a:lnTo>
                    <a:pt x="1762" y="254"/>
                  </a:lnTo>
                  <a:lnTo>
                    <a:pt x="1751" y="250"/>
                  </a:lnTo>
                  <a:lnTo>
                    <a:pt x="1744" y="247"/>
                  </a:lnTo>
                  <a:lnTo>
                    <a:pt x="1741" y="247"/>
                  </a:lnTo>
                  <a:lnTo>
                    <a:pt x="1737" y="247"/>
                  </a:lnTo>
                  <a:lnTo>
                    <a:pt x="1702" y="226"/>
                  </a:lnTo>
                  <a:lnTo>
                    <a:pt x="1681" y="226"/>
                  </a:lnTo>
                  <a:lnTo>
                    <a:pt x="1663" y="222"/>
                  </a:lnTo>
                  <a:lnTo>
                    <a:pt x="1649" y="215"/>
                  </a:lnTo>
                  <a:lnTo>
                    <a:pt x="1642" y="212"/>
                  </a:lnTo>
                  <a:lnTo>
                    <a:pt x="1631" y="205"/>
                  </a:lnTo>
                  <a:lnTo>
                    <a:pt x="1628" y="198"/>
                  </a:lnTo>
                  <a:lnTo>
                    <a:pt x="1638" y="194"/>
                  </a:lnTo>
                  <a:lnTo>
                    <a:pt x="1638" y="194"/>
                  </a:lnTo>
                  <a:lnTo>
                    <a:pt x="1638" y="187"/>
                  </a:lnTo>
                  <a:lnTo>
                    <a:pt x="1635" y="180"/>
                  </a:lnTo>
                  <a:lnTo>
                    <a:pt x="1631" y="176"/>
                  </a:lnTo>
                  <a:lnTo>
                    <a:pt x="1628" y="176"/>
                  </a:lnTo>
                  <a:lnTo>
                    <a:pt x="1624" y="176"/>
                  </a:lnTo>
                  <a:lnTo>
                    <a:pt x="1621" y="180"/>
                  </a:lnTo>
                  <a:lnTo>
                    <a:pt x="1617" y="180"/>
                  </a:lnTo>
                  <a:lnTo>
                    <a:pt x="1617" y="183"/>
                  </a:lnTo>
                  <a:lnTo>
                    <a:pt x="1614" y="187"/>
                  </a:lnTo>
                  <a:lnTo>
                    <a:pt x="1610" y="194"/>
                  </a:lnTo>
                  <a:lnTo>
                    <a:pt x="1607" y="201"/>
                  </a:lnTo>
                  <a:lnTo>
                    <a:pt x="1600" y="205"/>
                  </a:lnTo>
                  <a:lnTo>
                    <a:pt x="1596" y="208"/>
                  </a:lnTo>
                  <a:lnTo>
                    <a:pt x="1589" y="212"/>
                  </a:lnTo>
                  <a:lnTo>
                    <a:pt x="1586" y="219"/>
                  </a:lnTo>
                  <a:lnTo>
                    <a:pt x="1582" y="222"/>
                  </a:lnTo>
                  <a:lnTo>
                    <a:pt x="1579" y="229"/>
                  </a:lnTo>
                  <a:lnTo>
                    <a:pt x="1575" y="233"/>
                  </a:lnTo>
                  <a:lnTo>
                    <a:pt x="1575" y="236"/>
                  </a:lnTo>
                  <a:lnTo>
                    <a:pt x="1564" y="236"/>
                  </a:lnTo>
                  <a:lnTo>
                    <a:pt x="1561" y="215"/>
                  </a:lnTo>
                  <a:lnTo>
                    <a:pt x="1554" y="205"/>
                  </a:lnTo>
                  <a:lnTo>
                    <a:pt x="1579" y="201"/>
                  </a:lnTo>
                  <a:lnTo>
                    <a:pt x="1607" y="166"/>
                  </a:lnTo>
                  <a:lnTo>
                    <a:pt x="1617" y="155"/>
                  </a:lnTo>
                  <a:lnTo>
                    <a:pt x="1624" y="145"/>
                  </a:lnTo>
                  <a:lnTo>
                    <a:pt x="1631" y="138"/>
                  </a:lnTo>
                  <a:lnTo>
                    <a:pt x="1635" y="131"/>
                  </a:lnTo>
                  <a:lnTo>
                    <a:pt x="1635" y="127"/>
                  </a:lnTo>
                  <a:lnTo>
                    <a:pt x="1635" y="124"/>
                  </a:lnTo>
                  <a:lnTo>
                    <a:pt x="1638" y="99"/>
                  </a:lnTo>
                  <a:lnTo>
                    <a:pt x="1638" y="88"/>
                  </a:lnTo>
                  <a:lnTo>
                    <a:pt x="1638" y="78"/>
                  </a:lnTo>
                  <a:lnTo>
                    <a:pt x="1635" y="67"/>
                  </a:lnTo>
                  <a:lnTo>
                    <a:pt x="1628" y="60"/>
                  </a:lnTo>
                  <a:lnTo>
                    <a:pt x="1617" y="57"/>
                  </a:lnTo>
                  <a:lnTo>
                    <a:pt x="1610" y="53"/>
                  </a:lnTo>
                  <a:lnTo>
                    <a:pt x="1603" y="53"/>
                  </a:lnTo>
                  <a:lnTo>
                    <a:pt x="1596" y="57"/>
                  </a:lnTo>
                  <a:lnTo>
                    <a:pt x="1586" y="60"/>
                  </a:lnTo>
                  <a:lnTo>
                    <a:pt x="1579" y="67"/>
                  </a:lnTo>
                  <a:lnTo>
                    <a:pt x="1564" y="71"/>
                  </a:lnTo>
                  <a:lnTo>
                    <a:pt x="1554" y="71"/>
                  </a:lnTo>
                  <a:lnTo>
                    <a:pt x="1550" y="71"/>
                  </a:lnTo>
                  <a:lnTo>
                    <a:pt x="1547" y="71"/>
                  </a:lnTo>
                  <a:lnTo>
                    <a:pt x="1547" y="53"/>
                  </a:lnTo>
                  <a:lnTo>
                    <a:pt x="1540" y="46"/>
                  </a:lnTo>
                  <a:lnTo>
                    <a:pt x="1550" y="18"/>
                  </a:lnTo>
                  <a:lnTo>
                    <a:pt x="1550" y="18"/>
                  </a:lnTo>
                  <a:lnTo>
                    <a:pt x="1554" y="18"/>
                  </a:lnTo>
                  <a:lnTo>
                    <a:pt x="1554" y="14"/>
                  </a:lnTo>
                  <a:lnTo>
                    <a:pt x="1557" y="14"/>
                  </a:lnTo>
                  <a:lnTo>
                    <a:pt x="1557" y="11"/>
                  </a:lnTo>
                  <a:lnTo>
                    <a:pt x="1554" y="7"/>
                  </a:lnTo>
                  <a:lnTo>
                    <a:pt x="1550" y="4"/>
                  </a:lnTo>
                  <a:lnTo>
                    <a:pt x="1536" y="0"/>
                  </a:lnTo>
                  <a:lnTo>
                    <a:pt x="1529" y="0"/>
                  </a:lnTo>
                  <a:lnTo>
                    <a:pt x="1519" y="4"/>
                  </a:lnTo>
                  <a:lnTo>
                    <a:pt x="1512" y="11"/>
                  </a:lnTo>
                  <a:lnTo>
                    <a:pt x="1508" y="14"/>
                  </a:lnTo>
                  <a:lnTo>
                    <a:pt x="1505" y="18"/>
                  </a:lnTo>
                  <a:lnTo>
                    <a:pt x="1501" y="25"/>
                  </a:lnTo>
                  <a:lnTo>
                    <a:pt x="1498" y="32"/>
                  </a:lnTo>
                  <a:lnTo>
                    <a:pt x="1490" y="39"/>
                  </a:lnTo>
                  <a:lnTo>
                    <a:pt x="1487" y="46"/>
                  </a:lnTo>
                  <a:lnTo>
                    <a:pt x="1480" y="50"/>
                  </a:lnTo>
                  <a:lnTo>
                    <a:pt x="1480" y="53"/>
                  </a:lnTo>
                  <a:lnTo>
                    <a:pt x="1476" y="57"/>
                  </a:lnTo>
                  <a:lnTo>
                    <a:pt x="1480" y="64"/>
                  </a:lnTo>
                  <a:lnTo>
                    <a:pt x="1473" y="78"/>
                  </a:lnTo>
                  <a:lnTo>
                    <a:pt x="1455" y="71"/>
                  </a:lnTo>
                  <a:lnTo>
                    <a:pt x="1452" y="71"/>
                  </a:lnTo>
                  <a:lnTo>
                    <a:pt x="1448" y="71"/>
                  </a:lnTo>
                  <a:lnTo>
                    <a:pt x="1448" y="71"/>
                  </a:lnTo>
                  <a:lnTo>
                    <a:pt x="1452" y="74"/>
                  </a:lnTo>
                  <a:lnTo>
                    <a:pt x="1455" y="78"/>
                  </a:lnTo>
                  <a:lnTo>
                    <a:pt x="1455" y="81"/>
                  </a:lnTo>
                  <a:lnTo>
                    <a:pt x="1455" y="81"/>
                  </a:lnTo>
                  <a:lnTo>
                    <a:pt x="1483" y="102"/>
                  </a:lnTo>
                  <a:lnTo>
                    <a:pt x="1483" y="102"/>
                  </a:lnTo>
                  <a:lnTo>
                    <a:pt x="1483" y="109"/>
                  </a:lnTo>
                  <a:lnTo>
                    <a:pt x="1483" y="117"/>
                  </a:lnTo>
                  <a:lnTo>
                    <a:pt x="1483" y="127"/>
                  </a:lnTo>
                  <a:lnTo>
                    <a:pt x="1480" y="134"/>
                  </a:lnTo>
                  <a:lnTo>
                    <a:pt x="1476" y="134"/>
                  </a:lnTo>
                  <a:lnTo>
                    <a:pt x="1473" y="134"/>
                  </a:lnTo>
                  <a:lnTo>
                    <a:pt x="1466" y="127"/>
                  </a:lnTo>
                  <a:lnTo>
                    <a:pt x="1462" y="117"/>
                  </a:lnTo>
                  <a:lnTo>
                    <a:pt x="1459" y="106"/>
                  </a:lnTo>
                  <a:lnTo>
                    <a:pt x="1452" y="102"/>
                  </a:lnTo>
                  <a:lnTo>
                    <a:pt x="1441" y="95"/>
                  </a:lnTo>
                  <a:lnTo>
                    <a:pt x="1434" y="95"/>
                  </a:lnTo>
                  <a:lnTo>
                    <a:pt x="1424" y="95"/>
                  </a:lnTo>
                  <a:lnTo>
                    <a:pt x="1413" y="95"/>
                  </a:lnTo>
                  <a:lnTo>
                    <a:pt x="1402" y="95"/>
                  </a:lnTo>
                  <a:lnTo>
                    <a:pt x="1395" y="95"/>
                  </a:lnTo>
                  <a:lnTo>
                    <a:pt x="1392" y="92"/>
                  </a:lnTo>
                  <a:lnTo>
                    <a:pt x="1388" y="92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1" y="88"/>
                  </a:lnTo>
                  <a:lnTo>
                    <a:pt x="1378" y="92"/>
                  </a:lnTo>
                  <a:lnTo>
                    <a:pt x="1371" y="95"/>
                  </a:lnTo>
                  <a:lnTo>
                    <a:pt x="1364" y="99"/>
                  </a:lnTo>
                  <a:lnTo>
                    <a:pt x="1360" y="102"/>
                  </a:lnTo>
                  <a:lnTo>
                    <a:pt x="1353" y="109"/>
                  </a:lnTo>
                  <a:lnTo>
                    <a:pt x="1343" y="117"/>
                  </a:lnTo>
                  <a:lnTo>
                    <a:pt x="1328" y="120"/>
                  </a:lnTo>
                  <a:lnTo>
                    <a:pt x="1325" y="124"/>
                  </a:lnTo>
                  <a:lnTo>
                    <a:pt x="1318" y="131"/>
                  </a:lnTo>
                  <a:lnTo>
                    <a:pt x="1314" y="138"/>
                  </a:lnTo>
                  <a:lnTo>
                    <a:pt x="1307" y="145"/>
                  </a:lnTo>
                  <a:lnTo>
                    <a:pt x="1304" y="155"/>
                  </a:lnTo>
                  <a:lnTo>
                    <a:pt x="1300" y="162"/>
                  </a:lnTo>
                  <a:lnTo>
                    <a:pt x="1300" y="166"/>
                  </a:lnTo>
                  <a:lnTo>
                    <a:pt x="1300" y="169"/>
                  </a:lnTo>
                  <a:lnTo>
                    <a:pt x="1293" y="176"/>
                  </a:lnTo>
                  <a:lnTo>
                    <a:pt x="1286" y="183"/>
                  </a:lnTo>
                  <a:lnTo>
                    <a:pt x="1279" y="187"/>
                  </a:lnTo>
                  <a:lnTo>
                    <a:pt x="1276" y="191"/>
                  </a:lnTo>
                  <a:lnTo>
                    <a:pt x="1272" y="194"/>
                  </a:lnTo>
                  <a:lnTo>
                    <a:pt x="1272" y="198"/>
                  </a:lnTo>
                  <a:lnTo>
                    <a:pt x="1276" y="201"/>
                  </a:lnTo>
                  <a:lnTo>
                    <a:pt x="1276" y="208"/>
                  </a:lnTo>
                  <a:lnTo>
                    <a:pt x="1272" y="212"/>
                  </a:lnTo>
                  <a:lnTo>
                    <a:pt x="1265" y="215"/>
                  </a:lnTo>
                  <a:lnTo>
                    <a:pt x="1251" y="219"/>
                  </a:lnTo>
                  <a:lnTo>
                    <a:pt x="1233" y="226"/>
                  </a:lnTo>
                  <a:lnTo>
                    <a:pt x="1223" y="233"/>
                  </a:lnTo>
                  <a:lnTo>
                    <a:pt x="1216" y="247"/>
                  </a:lnTo>
                  <a:lnTo>
                    <a:pt x="1216" y="264"/>
                  </a:lnTo>
                  <a:lnTo>
                    <a:pt x="1216" y="279"/>
                  </a:lnTo>
                  <a:lnTo>
                    <a:pt x="1216" y="286"/>
                  </a:lnTo>
                  <a:lnTo>
                    <a:pt x="1219" y="289"/>
                  </a:lnTo>
                  <a:lnTo>
                    <a:pt x="1226" y="293"/>
                  </a:lnTo>
                  <a:lnTo>
                    <a:pt x="1230" y="293"/>
                  </a:lnTo>
                  <a:lnTo>
                    <a:pt x="1237" y="293"/>
                  </a:lnTo>
                  <a:lnTo>
                    <a:pt x="1237" y="293"/>
                  </a:lnTo>
                  <a:lnTo>
                    <a:pt x="1237" y="296"/>
                  </a:lnTo>
                  <a:lnTo>
                    <a:pt x="1240" y="300"/>
                  </a:lnTo>
                  <a:lnTo>
                    <a:pt x="1244" y="307"/>
                  </a:lnTo>
                  <a:lnTo>
                    <a:pt x="1251" y="310"/>
                  </a:lnTo>
                  <a:lnTo>
                    <a:pt x="1254" y="310"/>
                  </a:lnTo>
                  <a:lnTo>
                    <a:pt x="1254" y="314"/>
                  </a:lnTo>
                  <a:lnTo>
                    <a:pt x="1254" y="363"/>
                  </a:lnTo>
                  <a:lnTo>
                    <a:pt x="1251" y="374"/>
                  </a:lnTo>
                  <a:lnTo>
                    <a:pt x="1251" y="381"/>
                  </a:lnTo>
                  <a:lnTo>
                    <a:pt x="1254" y="388"/>
                  </a:lnTo>
                  <a:lnTo>
                    <a:pt x="1258" y="391"/>
                  </a:lnTo>
                  <a:lnTo>
                    <a:pt x="1261" y="395"/>
                  </a:lnTo>
                  <a:lnTo>
                    <a:pt x="1265" y="395"/>
                  </a:lnTo>
                  <a:lnTo>
                    <a:pt x="1265" y="402"/>
                  </a:lnTo>
                  <a:lnTo>
                    <a:pt x="1254" y="402"/>
                  </a:lnTo>
                  <a:lnTo>
                    <a:pt x="1247" y="395"/>
                  </a:lnTo>
                  <a:lnTo>
                    <a:pt x="1240" y="391"/>
                  </a:lnTo>
                  <a:lnTo>
                    <a:pt x="1233" y="381"/>
                  </a:lnTo>
                  <a:lnTo>
                    <a:pt x="1233" y="377"/>
                  </a:lnTo>
                  <a:lnTo>
                    <a:pt x="1233" y="370"/>
                  </a:lnTo>
                  <a:lnTo>
                    <a:pt x="1233" y="363"/>
                  </a:lnTo>
                  <a:lnTo>
                    <a:pt x="1233" y="360"/>
                  </a:lnTo>
                  <a:lnTo>
                    <a:pt x="1230" y="356"/>
                  </a:lnTo>
                  <a:lnTo>
                    <a:pt x="1226" y="353"/>
                  </a:lnTo>
                  <a:lnTo>
                    <a:pt x="1226" y="353"/>
                  </a:lnTo>
                  <a:lnTo>
                    <a:pt x="1230" y="349"/>
                  </a:lnTo>
                  <a:lnTo>
                    <a:pt x="1233" y="342"/>
                  </a:lnTo>
                  <a:lnTo>
                    <a:pt x="1237" y="338"/>
                  </a:lnTo>
                  <a:lnTo>
                    <a:pt x="1240" y="331"/>
                  </a:lnTo>
                  <a:lnTo>
                    <a:pt x="1240" y="324"/>
                  </a:lnTo>
                  <a:lnTo>
                    <a:pt x="1240" y="317"/>
                  </a:lnTo>
                  <a:lnTo>
                    <a:pt x="1240" y="314"/>
                  </a:lnTo>
                  <a:lnTo>
                    <a:pt x="1237" y="314"/>
                  </a:lnTo>
                  <a:lnTo>
                    <a:pt x="1230" y="314"/>
                  </a:lnTo>
                  <a:lnTo>
                    <a:pt x="1223" y="314"/>
                  </a:lnTo>
                  <a:lnTo>
                    <a:pt x="1219" y="310"/>
                  </a:lnTo>
                  <a:lnTo>
                    <a:pt x="1216" y="307"/>
                  </a:lnTo>
                  <a:lnTo>
                    <a:pt x="1212" y="307"/>
                  </a:lnTo>
                  <a:lnTo>
                    <a:pt x="1212" y="303"/>
                  </a:lnTo>
                  <a:lnTo>
                    <a:pt x="1209" y="303"/>
                  </a:lnTo>
                  <a:lnTo>
                    <a:pt x="1205" y="303"/>
                  </a:lnTo>
                  <a:lnTo>
                    <a:pt x="1195" y="303"/>
                  </a:lnTo>
                  <a:lnTo>
                    <a:pt x="1188" y="300"/>
                  </a:lnTo>
                  <a:lnTo>
                    <a:pt x="1180" y="296"/>
                  </a:lnTo>
                  <a:lnTo>
                    <a:pt x="1177" y="293"/>
                  </a:lnTo>
                  <a:lnTo>
                    <a:pt x="1173" y="289"/>
                  </a:lnTo>
                  <a:lnTo>
                    <a:pt x="1170" y="289"/>
                  </a:lnTo>
                  <a:lnTo>
                    <a:pt x="1166" y="293"/>
                  </a:lnTo>
                  <a:lnTo>
                    <a:pt x="1166" y="296"/>
                  </a:lnTo>
                  <a:lnTo>
                    <a:pt x="1163" y="296"/>
                  </a:lnTo>
                  <a:lnTo>
                    <a:pt x="1159" y="293"/>
                  </a:lnTo>
                  <a:lnTo>
                    <a:pt x="1159" y="286"/>
                  </a:lnTo>
                  <a:lnTo>
                    <a:pt x="1159" y="279"/>
                  </a:lnTo>
                  <a:lnTo>
                    <a:pt x="1156" y="272"/>
                  </a:lnTo>
                  <a:lnTo>
                    <a:pt x="1156" y="261"/>
                  </a:lnTo>
                  <a:lnTo>
                    <a:pt x="1156" y="257"/>
                  </a:lnTo>
                  <a:lnTo>
                    <a:pt x="1152" y="254"/>
                  </a:lnTo>
                  <a:lnTo>
                    <a:pt x="1145" y="254"/>
                  </a:lnTo>
                  <a:lnTo>
                    <a:pt x="1142" y="254"/>
                  </a:lnTo>
                  <a:lnTo>
                    <a:pt x="1138" y="257"/>
                  </a:lnTo>
                  <a:lnTo>
                    <a:pt x="1138" y="257"/>
                  </a:lnTo>
                  <a:lnTo>
                    <a:pt x="1131" y="257"/>
                  </a:lnTo>
                  <a:lnTo>
                    <a:pt x="1131" y="261"/>
                  </a:lnTo>
                  <a:lnTo>
                    <a:pt x="1131" y="264"/>
                  </a:lnTo>
                  <a:lnTo>
                    <a:pt x="1131" y="272"/>
                  </a:lnTo>
                  <a:lnTo>
                    <a:pt x="1131" y="275"/>
                  </a:lnTo>
                  <a:lnTo>
                    <a:pt x="1131" y="279"/>
                  </a:lnTo>
                  <a:lnTo>
                    <a:pt x="1135" y="286"/>
                  </a:lnTo>
                  <a:lnTo>
                    <a:pt x="1135" y="289"/>
                  </a:lnTo>
                  <a:lnTo>
                    <a:pt x="1135" y="296"/>
                  </a:lnTo>
                  <a:lnTo>
                    <a:pt x="1135" y="300"/>
                  </a:lnTo>
                  <a:lnTo>
                    <a:pt x="1128" y="303"/>
                  </a:lnTo>
                  <a:lnTo>
                    <a:pt x="1121" y="310"/>
                  </a:lnTo>
                  <a:lnTo>
                    <a:pt x="1117" y="314"/>
                  </a:lnTo>
                  <a:lnTo>
                    <a:pt x="1114" y="321"/>
                  </a:lnTo>
                  <a:lnTo>
                    <a:pt x="1114" y="328"/>
                  </a:lnTo>
                  <a:lnTo>
                    <a:pt x="1114" y="335"/>
                  </a:lnTo>
                  <a:lnTo>
                    <a:pt x="1117" y="338"/>
                  </a:lnTo>
                  <a:lnTo>
                    <a:pt x="1121" y="342"/>
                  </a:lnTo>
                  <a:lnTo>
                    <a:pt x="1124" y="342"/>
                  </a:lnTo>
                  <a:lnTo>
                    <a:pt x="1128" y="346"/>
                  </a:lnTo>
                  <a:lnTo>
                    <a:pt x="1128" y="349"/>
                  </a:lnTo>
                  <a:lnTo>
                    <a:pt x="1124" y="360"/>
                  </a:lnTo>
                  <a:lnTo>
                    <a:pt x="1124" y="367"/>
                  </a:lnTo>
                  <a:lnTo>
                    <a:pt x="1121" y="374"/>
                  </a:lnTo>
                  <a:lnTo>
                    <a:pt x="1117" y="377"/>
                  </a:lnTo>
                  <a:lnTo>
                    <a:pt x="1114" y="384"/>
                  </a:lnTo>
                  <a:lnTo>
                    <a:pt x="1114" y="395"/>
                  </a:lnTo>
                  <a:lnTo>
                    <a:pt x="1114" y="402"/>
                  </a:lnTo>
                  <a:lnTo>
                    <a:pt x="1114" y="412"/>
                  </a:lnTo>
                  <a:lnTo>
                    <a:pt x="1114" y="416"/>
                  </a:lnTo>
                  <a:lnTo>
                    <a:pt x="1114" y="420"/>
                  </a:lnTo>
                  <a:lnTo>
                    <a:pt x="1131" y="420"/>
                  </a:lnTo>
                  <a:lnTo>
                    <a:pt x="1145" y="412"/>
                  </a:lnTo>
                  <a:lnTo>
                    <a:pt x="1152" y="409"/>
                  </a:lnTo>
                  <a:lnTo>
                    <a:pt x="1159" y="412"/>
                  </a:lnTo>
                  <a:lnTo>
                    <a:pt x="1163" y="416"/>
                  </a:lnTo>
                  <a:lnTo>
                    <a:pt x="1166" y="420"/>
                  </a:lnTo>
                  <a:lnTo>
                    <a:pt x="1170" y="423"/>
                  </a:lnTo>
                  <a:lnTo>
                    <a:pt x="1170" y="423"/>
                  </a:lnTo>
                  <a:lnTo>
                    <a:pt x="1170" y="427"/>
                  </a:lnTo>
                  <a:lnTo>
                    <a:pt x="1173" y="430"/>
                  </a:lnTo>
                  <a:lnTo>
                    <a:pt x="1173" y="437"/>
                  </a:lnTo>
                  <a:lnTo>
                    <a:pt x="1177" y="448"/>
                  </a:lnTo>
                  <a:lnTo>
                    <a:pt x="1177" y="455"/>
                  </a:lnTo>
                  <a:lnTo>
                    <a:pt x="1180" y="462"/>
                  </a:lnTo>
                  <a:lnTo>
                    <a:pt x="1180" y="469"/>
                  </a:lnTo>
                  <a:lnTo>
                    <a:pt x="1184" y="472"/>
                  </a:lnTo>
                  <a:lnTo>
                    <a:pt x="1188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8" y="472"/>
                  </a:lnTo>
                  <a:lnTo>
                    <a:pt x="1202" y="472"/>
                  </a:lnTo>
                  <a:lnTo>
                    <a:pt x="1205" y="476"/>
                  </a:lnTo>
                  <a:lnTo>
                    <a:pt x="1212" y="479"/>
                  </a:lnTo>
                  <a:lnTo>
                    <a:pt x="1219" y="483"/>
                  </a:lnTo>
                  <a:lnTo>
                    <a:pt x="1223" y="483"/>
                  </a:lnTo>
                  <a:lnTo>
                    <a:pt x="1226" y="483"/>
                  </a:lnTo>
                  <a:lnTo>
                    <a:pt x="1223" y="486"/>
                  </a:lnTo>
                  <a:lnTo>
                    <a:pt x="1216" y="490"/>
                  </a:lnTo>
                  <a:lnTo>
                    <a:pt x="1212" y="493"/>
                  </a:lnTo>
                  <a:lnTo>
                    <a:pt x="1209" y="493"/>
                  </a:lnTo>
                  <a:lnTo>
                    <a:pt x="1205" y="493"/>
                  </a:lnTo>
                  <a:lnTo>
                    <a:pt x="1202" y="497"/>
                  </a:lnTo>
                  <a:lnTo>
                    <a:pt x="1198" y="501"/>
                  </a:lnTo>
                  <a:lnTo>
                    <a:pt x="1195" y="504"/>
                  </a:lnTo>
                  <a:lnTo>
                    <a:pt x="1195" y="508"/>
                  </a:lnTo>
                  <a:lnTo>
                    <a:pt x="1198" y="511"/>
                  </a:lnTo>
                  <a:lnTo>
                    <a:pt x="1198" y="518"/>
                  </a:lnTo>
                  <a:lnTo>
                    <a:pt x="1202" y="525"/>
                  </a:lnTo>
                  <a:lnTo>
                    <a:pt x="1202" y="532"/>
                  </a:lnTo>
                  <a:lnTo>
                    <a:pt x="1202" y="543"/>
                  </a:lnTo>
                  <a:lnTo>
                    <a:pt x="1202" y="546"/>
                  </a:lnTo>
                  <a:lnTo>
                    <a:pt x="1198" y="550"/>
                  </a:lnTo>
                  <a:lnTo>
                    <a:pt x="1195" y="550"/>
                  </a:lnTo>
                  <a:lnTo>
                    <a:pt x="1191" y="550"/>
                  </a:lnTo>
                  <a:lnTo>
                    <a:pt x="1188" y="543"/>
                  </a:lnTo>
                  <a:lnTo>
                    <a:pt x="1188" y="539"/>
                  </a:lnTo>
                  <a:lnTo>
                    <a:pt x="1184" y="529"/>
                  </a:lnTo>
                  <a:lnTo>
                    <a:pt x="1184" y="522"/>
                  </a:lnTo>
                  <a:lnTo>
                    <a:pt x="1180" y="515"/>
                  </a:lnTo>
                  <a:lnTo>
                    <a:pt x="1177" y="508"/>
                  </a:lnTo>
                  <a:lnTo>
                    <a:pt x="1173" y="501"/>
                  </a:lnTo>
                  <a:lnTo>
                    <a:pt x="1170" y="501"/>
                  </a:lnTo>
                  <a:lnTo>
                    <a:pt x="1166" y="501"/>
                  </a:lnTo>
                  <a:lnTo>
                    <a:pt x="1166" y="504"/>
                  </a:lnTo>
                  <a:lnTo>
                    <a:pt x="1163" y="508"/>
                  </a:lnTo>
                  <a:lnTo>
                    <a:pt x="1163" y="511"/>
                  </a:lnTo>
                  <a:lnTo>
                    <a:pt x="1159" y="515"/>
                  </a:lnTo>
                  <a:lnTo>
                    <a:pt x="1156" y="518"/>
                  </a:lnTo>
                  <a:lnTo>
                    <a:pt x="1152" y="522"/>
                  </a:lnTo>
                  <a:lnTo>
                    <a:pt x="1149" y="522"/>
                  </a:lnTo>
                  <a:lnTo>
                    <a:pt x="1149" y="518"/>
                  </a:lnTo>
                  <a:lnTo>
                    <a:pt x="1152" y="515"/>
                  </a:lnTo>
                  <a:lnTo>
                    <a:pt x="1152" y="515"/>
                  </a:lnTo>
                  <a:lnTo>
                    <a:pt x="1152" y="511"/>
                  </a:lnTo>
                  <a:lnTo>
                    <a:pt x="1156" y="493"/>
                  </a:lnTo>
                  <a:lnTo>
                    <a:pt x="1159" y="465"/>
                  </a:lnTo>
                  <a:lnTo>
                    <a:pt x="1159" y="441"/>
                  </a:lnTo>
                  <a:lnTo>
                    <a:pt x="1159" y="430"/>
                  </a:lnTo>
                  <a:lnTo>
                    <a:pt x="1152" y="420"/>
                  </a:lnTo>
                  <a:lnTo>
                    <a:pt x="1145" y="430"/>
                  </a:lnTo>
                  <a:lnTo>
                    <a:pt x="1145" y="430"/>
                  </a:lnTo>
                  <a:lnTo>
                    <a:pt x="1138" y="430"/>
                  </a:lnTo>
                  <a:lnTo>
                    <a:pt x="1131" y="434"/>
                  </a:lnTo>
                  <a:lnTo>
                    <a:pt x="1128" y="434"/>
                  </a:lnTo>
                  <a:lnTo>
                    <a:pt x="1124" y="437"/>
                  </a:lnTo>
                  <a:lnTo>
                    <a:pt x="1124" y="441"/>
                  </a:lnTo>
                  <a:lnTo>
                    <a:pt x="1121" y="441"/>
                  </a:lnTo>
                  <a:lnTo>
                    <a:pt x="1121" y="444"/>
                  </a:lnTo>
                  <a:lnTo>
                    <a:pt x="1121" y="451"/>
                  </a:lnTo>
                  <a:lnTo>
                    <a:pt x="1121" y="462"/>
                  </a:lnTo>
                  <a:lnTo>
                    <a:pt x="1121" y="476"/>
                  </a:lnTo>
                  <a:lnTo>
                    <a:pt x="1121" y="486"/>
                  </a:lnTo>
                  <a:lnTo>
                    <a:pt x="1121" y="493"/>
                  </a:lnTo>
                  <a:lnTo>
                    <a:pt x="1121" y="501"/>
                  </a:lnTo>
                  <a:lnTo>
                    <a:pt x="1117" y="508"/>
                  </a:lnTo>
                  <a:lnTo>
                    <a:pt x="1114" y="511"/>
                  </a:lnTo>
                  <a:lnTo>
                    <a:pt x="1106" y="511"/>
                  </a:lnTo>
                  <a:lnTo>
                    <a:pt x="1099" y="515"/>
                  </a:lnTo>
                  <a:lnTo>
                    <a:pt x="1096" y="515"/>
                  </a:lnTo>
                  <a:lnTo>
                    <a:pt x="1089" y="518"/>
                  </a:lnTo>
                  <a:lnTo>
                    <a:pt x="1089" y="518"/>
                  </a:lnTo>
                  <a:lnTo>
                    <a:pt x="1078" y="522"/>
                  </a:lnTo>
                  <a:lnTo>
                    <a:pt x="1068" y="518"/>
                  </a:lnTo>
                  <a:lnTo>
                    <a:pt x="1061" y="518"/>
                  </a:lnTo>
                  <a:lnTo>
                    <a:pt x="1050" y="515"/>
                  </a:lnTo>
                  <a:lnTo>
                    <a:pt x="1047" y="511"/>
                  </a:lnTo>
                  <a:lnTo>
                    <a:pt x="1043" y="511"/>
                  </a:lnTo>
                  <a:lnTo>
                    <a:pt x="1047" y="508"/>
                  </a:lnTo>
                  <a:lnTo>
                    <a:pt x="1054" y="508"/>
                  </a:lnTo>
                  <a:lnTo>
                    <a:pt x="1061" y="504"/>
                  </a:lnTo>
                  <a:lnTo>
                    <a:pt x="1068" y="504"/>
                  </a:lnTo>
                  <a:lnTo>
                    <a:pt x="1078" y="501"/>
                  </a:lnTo>
                  <a:lnTo>
                    <a:pt x="1082" y="501"/>
                  </a:lnTo>
                  <a:lnTo>
                    <a:pt x="1085" y="501"/>
                  </a:lnTo>
                  <a:lnTo>
                    <a:pt x="1089" y="497"/>
                  </a:lnTo>
                  <a:lnTo>
                    <a:pt x="1092" y="493"/>
                  </a:lnTo>
                  <a:lnTo>
                    <a:pt x="1092" y="493"/>
                  </a:lnTo>
                  <a:lnTo>
                    <a:pt x="1092" y="490"/>
                  </a:lnTo>
                  <a:lnTo>
                    <a:pt x="1089" y="486"/>
                  </a:lnTo>
                  <a:lnTo>
                    <a:pt x="1089" y="483"/>
                  </a:lnTo>
                  <a:lnTo>
                    <a:pt x="1089" y="479"/>
                  </a:lnTo>
                  <a:lnTo>
                    <a:pt x="1089" y="479"/>
                  </a:lnTo>
                  <a:lnTo>
                    <a:pt x="1092" y="476"/>
                  </a:lnTo>
                  <a:lnTo>
                    <a:pt x="1096" y="472"/>
                  </a:lnTo>
                  <a:lnTo>
                    <a:pt x="1099" y="465"/>
                  </a:lnTo>
                  <a:lnTo>
                    <a:pt x="1103" y="458"/>
                  </a:lnTo>
                  <a:lnTo>
                    <a:pt x="1106" y="455"/>
                  </a:lnTo>
                  <a:lnTo>
                    <a:pt x="1110" y="451"/>
                  </a:lnTo>
                  <a:lnTo>
                    <a:pt x="1110" y="448"/>
                  </a:lnTo>
                  <a:lnTo>
                    <a:pt x="1114" y="444"/>
                  </a:lnTo>
                  <a:lnTo>
                    <a:pt x="1114" y="441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06" y="437"/>
                  </a:lnTo>
                  <a:lnTo>
                    <a:pt x="1103" y="434"/>
                  </a:lnTo>
                  <a:lnTo>
                    <a:pt x="1099" y="430"/>
                  </a:lnTo>
                  <a:lnTo>
                    <a:pt x="1099" y="430"/>
                  </a:lnTo>
                  <a:lnTo>
                    <a:pt x="1099" y="416"/>
                  </a:lnTo>
                  <a:lnTo>
                    <a:pt x="1099" y="395"/>
                  </a:lnTo>
                  <a:lnTo>
                    <a:pt x="1099" y="377"/>
                  </a:lnTo>
                  <a:lnTo>
                    <a:pt x="1099" y="367"/>
                  </a:lnTo>
                  <a:lnTo>
                    <a:pt x="1103" y="356"/>
                  </a:lnTo>
                  <a:lnTo>
                    <a:pt x="1099" y="349"/>
                  </a:lnTo>
                  <a:lnTo>
                    <a:pt x="1096" y="342"/>
                  </a:lnTo>
                  <a:lnTo>
                    <a:pt x="1096" y="335"/>
                  </a:lnTo>
                  <a:lnTo>
                    <a:pt x="1092" y="335"/>
                  </a:lnTo>
                  <a:lnTo>
                    <a:pt x="1092" y="307"/>
                  </a:lnTo>
                  <a:lnTo>
                    <a:pt x="1099" y="300"/>
                  </a:lnTo>
                  <a:lnTo>
                    <a:pt x="1103" y="289"/>
                  </a:lnTo>
                  <a:lnTo>
                    <a:pt x="1114" y="275"/>
                  </a:lnTo>
                  <a:lnTo>
                    <a:pt x="1117" y="272"/>
                  </a:lnTo>
                  <a:lnTo>
                    <a:pt x="1114" y="268"/>
                  </a:lnTo>
                  <a:lnTo>
                    <a:pt x="1110" y="264"/>
                  </a:lnTo>
                  <a:lnTo>
                    <a:pt x="1106" y="261"/>
                  </a:lnTo>
                  <a:lnTo>
                    <a:pt x="1103" y="261"/>
                  </a:lnTo>
                  <a:lnTo>
                    <a:pt x="1075" y="264"/>
                  </a:lnTo>
                  <a:lnTo>
                    <a:pt x="1071" y="257"/>
                  </a:lnTo>
                  <a:lnTo>
                    <a:pt x="1064" y="261"/>
                  </a:lnTo>
                  <a:lnTo>
                    <a:pt x="1057" y="264"/>
                  </a:lnTo>
                  <a:lnTo>
                    <a:pt x="1054" y="272"/>
                  </a:lnTo>
                  <a:lnTo>
                    <a:pt x="1054" y="282"/>
                  </a:lnTo>
                  <a:lnTo>
                    <a:pt x="1050" y="289"/>
                  </a:lnTo>
                  <a:lnTo>
                    <a:pt x="1050" y="293"/>
                  </a:lnTo>
                  <a:lnTo>
                    <a:pt x="1050" y="296"/>
                  </a:lnTo>
                  <a:lnTo>
                    <a:pt x="1047" y="303"/>
                  </a:lnTo>
                  <a:lnTo>
                    <a:pt x="1043" y="310"/>
                  </a:lnTo>
                  <a:lnTo>
                    <a:pt x="1036" y="314"/>
                  </a:lnTo>
                  <a:lnTo>
                    <a:pt x="1033" y="317"/>
                  </a:lnTo>
                  <a:lnTo>
                    <a:pt x="1033" y="321"/>
                  </a:lnTo>
                  <a:lnTo>
                    <a:pt x="1022" y="335"/>
                  </a:lnTo>
                  <a:lnTo>
                    <a:pt x="1018" y="360"/>
                  </a:lnTo>
                  <a:lnTo>
                    <a:pt x="1022" y="381"/>
                  </a:lnTo>
                  <a:lnTo>
                    <a:pt x="1022" y="388"/>
                  </a:lnTo>
                  <a:lnTo>
                    <a:pt x="1022" y="391"/>
                  </a:lnTo>
                  <a:lnTo>
                    <a:pt x="1025" y="395"/>
                  </a:lnTo>
                  <a:lnTo>
                    <a:pt x="1025" y="402"/>
                  </a:lnTo>
                  <a:lnTo>
                    <a:pt x="1029" y="409"/>
                  </a:lnTo>
                  <a:lnTo>
                    <a:pt x="1029" y="416"/>
                  </a:lnTo>
                  <a:lnTo>
                    <a:pt x="1029" y="423"/>
                  </a:lnTo>
                  <a:lnTo>
                    <a:pt x="1029" y="423"/>
                  </a:lnTo>
                  <a:lnTo>
                    <a:pt x="1025" y="427"/>
                  </a:lnTo>
                  <a:lnTo>
                    <a:pt x="1022" y="427"/>
                  </a:lnTo>
                  <a:lnTo>
                    <a:pt x="1022" y="427"/>
                  </a:lnTo>
                  <a:lnTo>
                    <a:pt x="990" y="391"/>
                  </a:lnTo>
                  <a:lnTo>
                    <a:pt x="951" y="388"/>
                  </a:lnTo>
                  <a:lnTo>
                    <a:pt x="948" y="402"/>
                  </a:lnTo>
                  <a:lnTo>
                    <a:pt x="951" y="409"/>
                  </a:lnTo>
                  <a:lnTo>
                    <a:pt x="951" y="423"/>
                  </a:lnTo>
                  <a:lnTo>
                    <a:pt x="930" y="441"/>
                  </a:lnTo>
                  <a:lnTo>
                    <a:pt x="930" y="430"/>
                  </a:lnTo>
                  <a:lnTo>
                    <a:pt x="930" y="423"/>
                  </a:lnTo>
                  <a:lnTo>
                    <a:pt x="934" y="420"/>
                  </a:lnTo>
                  <a:lnTo>
                    <a:pt x="934" y="416"/>
                  </a:lnTo>
                  <a:lnTo>
                    <a:pt x="923" y="416"/>
                  </a:lnTo>
                  <a:lnTo>
                    <a:pt x="916" y="427"/>
                  </a:lnTo>
                  <a:lnTo>
                    <a:pt x="913" y="437"/>
                  </a:lnTo>
                  <a:lnTo>
                    <a:pt x="888" y="434"/>
                  </a:lnTo>
                  <a:lnTo>
                    <a:pt x="881" y="434"/>
                  </a:lnTo>
                  <a:lnTo>
                    <a:pt x="870" y="437"/>
                  </a:lnTo>
                  <a:lnTo>
                    <a:pt x="867" y="441"/>
                  </a:lnTo>
                  <a:lnTo>
                    <a:pt x="863" y="441"/>
                  </a:lnTo>
                  <a:lnTo>
                    <a:pt x="863" y="441"/>
                  </a:lnTo>
                  <a:lnTo>
                    <a:pt x="863" y="420"/>
                  </a:lnTo>
                  <a:lnTo>
                    <a:pt x="856" y="420"/>
                  </a:lnTo>
                  <a:lnTo>
                    <a:pt x="853" y="423"/>
                  </a:lnTo>
                  <a:lnTo>
                    <a:pt x="846" y="427"/>
                  </a:lnTo>
                  <a:lnTo>
                    <a:pt x="839" y="430"/>
                  </a:lnTo>
                  <a:lnTo>
                    <a:pt x="832" y="437"/>
                  </a:lnTo>
                  <a:lnTo>
                    <a:pt x="825" y="441"/>
                  </a:lnTo>
                  <a:lnTo>
                    <a:pt x="821" y="444"/>
                  </a:lnTo>
                  <a:lnTo>
                    <a:pt x="818" y="444"/>
                  </a:lnTo>
                  <a:lnTo>
                    <a:pt x="804" y="448"/>
                  </a:lnTo>
                  <a:lnTo>
                    <a:pt x="796" y="451"/>
                  </a:lnTo>
                  <a:lnTo>
                    <a:pt x="789" y="458"/>
                  </a:lnTo>
                  <a:lnTo>
                    <a:pt x="782" y="465"/>
                  </a:lnTo>
                  <a:lnTo>
                    <a:pt x="779" y="472"/>
                  </a:lnTo>
                  <a:lnTo>
                    <a:pt x="775" y="479"/>
                  </a:lnTo>
                  <a:lnTo>
                    <a:pt x="775" y="483"/>
                  </a:lnTo>
                  <a:lnTo>
                    <a:pt x="775" y="483"/>
                  </a:lnTo>
                  <a:lnTo>
                    <a:pt x="775" y="490"/>
                  </a:lnTo>
                  <a:lnTo>
                    <a:pt x="772" y="497"/>
                  </a:lnTo>
                  <a:lnTo>
                    <a:pt x="772" y="497"/>
                  </a:lnTo>
                  <a:lnTo>
                    <a:pt x="768" y="497"/>
                  </a:lnTo>
                  <a:lnTo>
                    <a:pt x="765" y="493"/>
                  </a:lnTo>
                  <a:lnTo>
                    <a:pt x="765" y="490"/>
                  </a:lnTo>
                  <a:lnTo>
                    <a:pt x="765" y="490"/>
                  </a:lnTo>
                  <a:lnTo>
                    <a:pt x="747" y="483"/>
                  </a:lnTo>
                  <a:lnTo>
                    <a:pt x="747" y="469"/>
                  </a:lnTo>
                  <a:lnTo>
                    <a:pt x="758" y="462"/>
                  </a:lnTo>
                  <a:lnTo>
                    <a:pt x="761" y="455"/>
                  </a:lnTo>
                  <a:lnTo>
                    <a:pt x="761" y="451"/>
                  </a:lnTo>
                  <a:lnTo>
                    <a:pt x="761" y="448"/>
                  </a:lnTo>
                  <a:lnTo>
                    <a:pt x="761" y="448"/>
                  </a:lnTo>
                  <a:lnTo>
                    <a:pt x="758" y="441"/>
                  </a:lnTo>
                  <a:lnTo>
                    <a:pt x="754" y="434"/>
                  </a:lnTo>
                  <a:lnTo>
                    <a:pt x="747" y="430"/>
                  </a:lnTo>
                  <a:lnTo>
                    <a:pt x="740" y="427"/>
                  </a:lnTo>
                  <a:lnTo>
                    <a:pt x="737" y="427"/>
                  </a:lnTo>
                  <a:lnTo>
                    <a:pt x="733" y="427"/>
                  </a:lnTo>
                  <a:lnTo>
                    <a:pt x="730" y="427"/>
                  </a:lnTo>
                  <a:lnTo>
                    <a:pt x="726" y="427"/>
                  </a:lnTo>
                  <a:lnTo>
                    <a:pt x="722" y="430"/>
                  </a:lnTo>
                  <a:lnTo>
                    <a:pt x="719" y="430"/>
                  </a:lnTo>
                  <a:lnTo>
                    <a:pt x="712" y="430"/>
                  </a:lnTo>
                  <a:lnTo>
                    <a:pt x="712" y="430"/>
                  </a:lnTo>
                  <a:lnTo>
                    <a:pt x="726" y="437"/>
                  </a:lnTo>
                  <a:lnTo>
                    <a:pt x="722" y="462"/>
                  </a:lnTo>
                  <a:lnTo>
                    <a:pt x="726" y="479"/>
                  </a:lnTo>
                  <a:lnTo>
                    <a:pt x="726" y="479"/>
                  </a:lnTo>
                  <a:lnTo>
                    <a:pt x="730" y="483"/>
                  </a:lnTo>
                  <a:lnTo>
                    <a:pt x="730" y="490"/>
                  </a:lnTo>
                  <a:lnTo>
                    <a:pt x="730" y="493"/>
                  </a:lnTo>
                  <a:lnTo>
                    <a:pt x="730" y="504"/>
                  </a:lnTo>
                  <a:lnTo>
                    <a:pt x="730" y="511"/>
                  </a:lnTo>
                  <a:lnTo>
                    <a:pt x="726" y="515"/>
                  </a:lnTo>
                  <a:lnTo>
                    <a:pt x="726" y="515"/>
                  </a:lnTo>
                  <a:lnTo>
                    <a:pt x="715" y="511"/>
                  </a:lnTo>
                  <a:lnTo>
                    <a:pt x="708" y="508"/>
                  </a:lnTo>
                  <a:lnTo>
                    <a:pt x="701" y="508"/>
                  </a:lnTo>
                  <a:lnTo>
                    <a:pt x="684" y="525"/>
                  </a:lnTo>
                  <a:lnTo>
                    <a:pt x="666" y="536"/>
                  </a:lnTo>
                  <a:lnTo>
                    <a:pt x="666" y="543"/>
                  </a:lnTo>
                  <a:lnTo>
                    <a:pt x="666" y="546"/>
                  </a:lnTo>
                  <a:lnTo>
                    <a:pt x="670" y="550"/>
                  </a:lnTo>
                  <a:lnTo>
                    <a:pt x="673" y="553"/>
                  </a:lnTo>
                  <a:lnTo>
                    <a:pt x="677" y="557"/>
                  </a:lnTo>
                  <a:lnTo>
                    <a:pt x="677" y="557"/>
                  </a:lnTo>
                  <a:lnTo>
                    <a:pt x="677" y="567"/>
                  </a:lnTo>
                  <a:lnTo>
                    <a:pt x="652" y="567"/>
                  </a:lnTo>
                  <a:lnTo>
                    <a:pt x="641" y="553"/>
                  </a:lnTo>
                  <a:lnTo>
                    <a:pt x="634" y="539"/>
                  </a:lnTo>
                  <a:lnTo>
                    <a:pt x="624" y="536"/>
                  </a:lnTo>
                  <a:lnTo>
                    <a:pt x="620" y="546"/>
                  </a:lnTo>
                  <a:lnTo>
                    <a:pt x="627" y="564"/>
                  </a:lnTo>
                  <a:lnTo>
                    <a:pt x="638" y="585"/>
                  </a:lnTo>
                  <a:lnTo>
                    <a:pt x="638" y="589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1" y="592"/>
                  </a:lnTo>
                  <a:lnTo>
                    <a:pt x="627" y="589"/>
                  </a:lnTo>
                  <a:lnTo>
                    <a:pt x="627" y="589"/>
                  </a:lnTo>
                  <a:lnTo>
                    <a:pt x="617" y="578"/>
                  </a:lnTo>
                  <a:lnTo>
                    <a:pt x="599" y="571"/>
                  </a:lnTo>
                  <a:lnTo>
                    <a:pt x="599" y="567"/>
                  </a:lnTo>
                  <a:lnTo>
                    <a:pt x="599" y="564"/>
                  </a:lnTo>
                  <a:lnTo>
                    <a:pt x="599" y="557"/>
                  </a:lnTo>
                  <a:lnTo>
                    <a:pt x="599" y="553"/>
                  </a:lnTo>
                  <a:lnTo>
                    <a:pt x="603" y="550"/>
                  </a:lnTo>
                  <a:lnTo>
                    <a:pt x="603" y="543"/>
                  </a:lnTo>
                  <a:lnTo>
                    <a:pt x="603" y="539"/>
                  </a:lnTo>
                  <a:lnTo>
                    <a:pt x="603" y="532"/>
                  </a:lnTo>
                  <a:lnTo>
                    <a:pt x="603" y="532"/>
                  </a:lnTo>
                  <a:lnTo>
                    <a:pt x="578" y="511"/>
                  </a:lnTo>
                  <a:lnTo>
                    <a:pt x="571" y="493"/>
                  </a:lnTo>
                  <a:lnTo>
                    <a:pt x="592" y="501"/>
                  </a:lnTo>
                  <a:lnTo>
                    <a:pt x="599" y="508"/>
                  </a:lnTo>
                  <a:lnTo>
                    <a:pt x="613" y="515"/>
                  </a:lnTo>
                  <a:lnTo>
                    <a:pt x="627" y="525"/>
                  </a:lnTo>
                  <a:lnTo>
                    <a:pt x="634" y="529"/>
                  </a:lnTo>
                  <a:lnTo>
                    <a:pt x="645" y="529"/>
                  </a:lnTo>
                  <a:lnTo>
                    <a:pt x="652" y="525"/>
                  </a:lnTo>
                  <a:lnTo>
                    <a:pt x="659" y="525"/>
                  </a:lnTo>
                  <a:lnTo>
                    <a:pt x="666" y="522"/>
                  </a:lnTo>
                  <a:lnTo>
                    <a:pt x="666" y="522"/>
                  </a:lnTo>
                  <a:lnTo>
                    <a:pt x="680" y="508"/>
                  </a:lnTo>
                  <a:lnTo>
                    <a:pt x="684" y="497"/>
                  </a:lnTo>
                  <a:lnTo>
                    <a:pt x="687" y="486"/>
                  </a:lnTo>
                  <a:lnTo>
                    <a:pt x="691" y="479"/>
                  </a:lnTo>
                  <a:lnTo>
                    <a:pt x="691" y="472"/>
                  </a:lnTo>
                  <a:lnTo>
                    <a:pt x="691" y="469"/>
                  </a:lnTo>
                  <a:lnTo>
                    <a:pt x="687" y="465"/>
                  </a:lnTo>
                  <a:lnTo>
                    <a:pt x="680" y="458"/>
                  </a:lnTo>
                  <a:lnTo>
                    <a:pt x="673" y="455"/>
                  </a:lnTo>
                  <a:lnTo>
                    <a:pt x="666" y="455"/>
                  </a:lnTo>
                  <a:lnTo>
                    <a:pt x="659" y="451"/>
                  </a:lnTo>
                  <a:lnTo>
                    <a:pt x="656" y="451"/>
                  </a:lnTo>
                  <a:lnTo>
                    <a:pt x="649" y="434"/>
                  </a:lnTo>
                  <a:lnTo>
                    <a:pt x="634" y="416"/>
                  </a:lnTo>
                  <a:lnTo>
                    <a:pt x="617" y="405"/>
                  </a:lnTo>
                  <a:lnTo>
                    <a:pt x="599" y="402"/>
                  </a:lnTo>
                  <a:lnTo>
                    <a:pt x="585" y="402"/>
                  </a:lnTo>
                  <a:lnTo>
                    <a:pt x="578" y="402"/>
                  </a:lnTo>
                  <a:lnTo>
                    <a:pt x="578" y="398"/>
                  </a:lnTo>
                  <a:lnTo>
                    <a:pt x="575" y="395"/>
                  </a:lnTo>
                  <a:lnTo>
                    <a:pt x="571" y="391"/>
                  </a:lnTo>
                  <a:lnTo>
                    <a:pt x="567" y="391"/>
                  </a:lnTo>
                  <a:lnTo>
                    <a:pt x="564" y="391"/>
                  </a:lnTo>
                  <a:lnTo>
                    <a:pt x="567" y="384"/>
                  </a:lnTo>
                  <a:lnTo>
                    <a:pt x="578" y="388"/>
                  </a:lnTo>
                  <a:lnTo>
                    <a:pt x="585" y="384"/>
                  </a:lnTo>
                  <a:lnTo>
                    <a:pt x="560" y="374"/>
                  </a:lnTo>
                  <a:lnTo>
                    <a:pt x="553" y="384"/>
                  </a:lnTo>
                  <a:lnTo>
                    <a:pt x="543" y="381"/>
                  </a:lnTo>
                  <a:lnTo>
                    <a:pt x="532" y="377"/>
                  </a:lnTo>
                  <a:lnTo>
                    <a:pt x="525" y="374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70"/>
                  </a:lnTo>
                  <a:lnTo>
                    <a:pt x="532" y="367"/>
                  </a:lnTo>
                  <a:lnTo>
                    <a:pt x="532" y="370"/>
                  </a:lnTo>
                  <a:lnTo>
                    <a:pt x="529" y="370"/>
                  </a:lnTo>
                  <a:lnTo>
                    <a:pt x="529" y="370"/>
                  </a:lnTo>
                  <a:lnTo>
                    <a:pt x="532" y="370"/>
                  </a:lnTo>
                  <a:lnTo>
                    <a:pt x="536" y="367"/>
                  </a:lnTo>
                  <a:lnTo>
                    <a:pt x="543" y="367"/>
                  </a:lnTo>
                  <a:lnTo>
                    <a:pt x="546" y="360"/>
                  </a:lnTo>
                  <a:lnTo>
                    <a:pt x="546" y="353"/>
                  </a:lnTo>
                  <a:lnTo>
                    <a:pt x="546" y="349"/>
                  </a:lnTo>
                  <a:lnTo>
                    <a:pt x="546" y="346"/>
                  </a:lnTo>
                  <a:lnTo>
                    <a:pt x="532" y="346"/>
                  </a:lnTo>
                  <a:lnTo>
                    <a:pt x="529" y="335"/>
                  </a:lnTo>
                  <a:lnTo>
                    <a:pt x="518" y="328"/>
                  </a:lnTo>
                  <a:lnTo>
                    <a:pt x="497" y="331"/>
                  </a:lnTo>
                  <a:lnTo>
                    <a:pt x="472" y="324"/>
                  </a:lnTo>
                  <a:lnTo>
                    <a:pt x="469" y="331"/>
                  </a:lnTo>
                  <a:lnTo>
                    <a:pt x="462" y="335"/>
                  </a:lnTo>
                  <a:lnTo>
                    <a:pt x="455" y="335"/>
                  </a:lnTo>
                  <a:lnTo>
                    <a:pt x="448" y="338"/>
                  </a:lnTo>
                  <a:lnTo>
                    <a:pt x="444" y="338"/>
                  </a:lnTo>
                  <a:lnTo>
                    <a:pt x="441" y="338"/>
                  </a:lnTo>
                  <a:lnTo>
                    <a:pt x="434" y="342"/>
                  </a:lnTo>
                  <a:lnTo>
                    <a:pt x="430" y="342"/>
                  </a:lnTo>
                  <a:lnTo>
                    <a:pt x="427" y="346"/>
                  </a:lnTo>
                  <a:lnTo>
                    <a:pt x="427" y="346"/>
                  </a:lnTo>
                  <a:lnTo>
                    <a:pt x="427" y="349"/>
                  </a:lnTo>
                  <a:lnTo>
                    <a:pt x="427" y="353"/>
                  </a:lnTo>
                  <a:lnTo>
                    <a:pt x="423" y="356"/>
                  </a:lnTo>
                  <a:lnTo>
                    <a:pt x="420" y="360"/>
                  </a:lnTo>
                  <a:lnTo>
                    <a:pt x="416" y="363"/>
                  </a:lnTo>
                  <a:lnTo>
                    <a:pt x="409" y="363"/>
                  </a:lnTo>
                  <a:lnTo>
                    <a:pt x="405" y="363"/>
                  </a:lnTo>
                  <a:lnTo>
                    <a:pt x="405" y="360"/>
                  </a:lnTo>
                  <a:lnTo>
                    <a:pt x="405" y="360"/>
                  </a:lnTo>
                  <a:lnTo>
                    <a:pt x="405" y="356"/>
                  </a:lnTo>
                  <a:lnTo>
                    <a:pt x="398" y="360"/>
                  </a:lnTo>
                  <a:lnTo>
                    <a:pt x="391" y="363"/>
                  </a:lnTo>
                  <a:lnTo>
                    <a:pt x="388" y="370"/>
                  </a:lnTo>
                  <a:lnTo>
                    <a:pt x="384" y="374"/>
                  </a:lnTo>
                  <a:lnTo>
                    <a:pt x="384" y="377"/>
                  </a:lnTo>
                  <a:lnTo>
                    <a:pt x="377" y="381"/>
                  </a:lnTo>
                  <a:lnTo>
                    <a:pt x="370" y="384"/>
                  </a:lnTo>
                  <a:lnTo>
                    <a:pt x="363" y="388"/>
                  </a:lnTo>
                  <a:lnTo>
                    <a:pt x="360" y="391"/>
                  </a:lnTo>
                  <a:lnTo>
                    <a:pt x="356" y="398"/>
                  </a:lnTo>
                  <a:lnTo>
                    <a:pt x="356" y="405"/>
                  </a:lnTo>
                  <a:lnTo>
                    <a:pt x="356" y="409"/>
                  </a:lnTo>
                  <a:lnTo>
                    <a:pt x="356" y="412"/>
                  </a:lnTo>
                  <a:lnTo>
                    <a:pt x="342" y="444"/>
                  </a:lnTo>
                  <a:lnTo>
                    <a:pt x="321" y="483"/>
                  </a:lnTo>
                  <a:lnTo>
                    <a:pt x="321" y="483"/>
                  </a:lnTo>
                  <a:lnTo>
                    <a:pt x="317" y="490"/>
                  </a:lnTo>
                  <a:lnTo>
                    <a:pt x="317" y="497"/>
                  </a:lnTo>
                  <a:lnTo>
                    <a:pt x="314" y="504"/>
                  </a:lnTo>
                  <a:lnTo>
                    <a:pt x="310" y="511"/>
                  </a:lnTo>
                  <a:lnTo>
                    <a:pt x="307" y="515"/>
                  </a:lnTo>
                  <a:lnTo>
                    <a:pt x="307" y="518"/>
                  </a:lnTo>
                  <a:lnTo>
                    <a:pt x="303" y="522"/>
                  </a:lnTo>
                  <a:lnTo>
                    <a:pt x="300" y="529"/>
                  </a:lnTo>
                  <a:lnTo>
                    <a:pt x="296" y="536"/>
                  </a:lnTo>
                  <a:lnTo>
                    <a:pt x="293" y="546"/>
                  </a:lnTo>
                  <a:lnTo>
                    <a:pt x="289" y="553"/>
                  </a:lnTo>
                  <a:lnTo>
                    <a:pt x="286" y="557"/>
                  </a:lnTo>
                  <a:lnTo>
                    <a:pt x="286" y="560"/>
                  </a:lnTo>
                  <a:lnTo>
                    <a:pt x="275" y="567"/>
                  </a:lnTo>
                  <a:lnTo>
                    <a:pt x="257" y="592"/>
                  </a:lnTo>
                  <a:lnTo>
                    <a:pt x="233" y="610"/>
                  </a:lnTo>
                  <a:lnTo>
                    <a:pt x="229" y="617"/>
                  </a:lnTo>
                  <a:lnTo>
                    <a:pt x="222" y="620"/>
                  </a:lnTo>
                  <a:lnTo>
                    <a:pt x="219" y="624"/>
                  </a:lnTo>
                  <a:lnTo>
                    <a:pt x="215" y="624"/>
                  </a:lnTo>
                  <a:lnTo>
                    <a:pt x="215" y="631"/>
                  </a:lnTo>
                  <a:lnTo>
                    <a:pt x="212" y="638"/>
                  </a:lnTo>
                  <a:lnTo>
                    <a:pt x="208" y="641"/>
                  </a:lnTo>
                  <a:lnTo>
                    <a:pt x="208" y="641"/>
                  </a:lnTo>
                  <a:lnTo>
                    <a:pt x="201" y="652"/>
                  </a:lnTo>
                  <a:lnTo>
                    <a:pt x="201" y="663"/>
                  </a:lnTo>
                  <a:lnTo>
                    <a:pt x="201" y="670"/>
                  </a:lnTo>
                  <a:lnTo>
                    <a:pt x="205" y="677"/>
                  </a:lnTo>
                  <a:lnTo>
                    <a:pt x="208" y="680"/>
                  </a:lnTo>
                  <a:lnTo>
                    <a:pt x="208" y="684"/>
                  </a:lnTo>
                  <a:lnTo>
                    <a:pt x="208" y="687"/>
                  </a:lnTo>
                  <a:lnTo>
                    <a:pt x="208" y="687"/>
                  </a:lnTo>
                  <a:lnTo>
                    <a:pt x="208" y="691"/>
                  </a:lnTo>
                  <a:lnTo>
                    <a:pt x="205" y="694"/>
                  </a:lnTo>
                  <a:lnTo>
                    <a:pt x="205" y="698"/>
                  </a:lnTo>
                  <a:lnTo>
                    <a:pt x="205" y="701"/>
                  </a:lnTo>
                  <a:lnTo>
                    <a:pt x="205" y="705"/>
                  </a:lnTo>
                  <a:lnTo>
                    <a:pt x="201" y="712"/>
                  </a:lnTo>
                  <a:lnTo>
                    <a:pt x="201" y="719"/>
                  </a:lnTo>
                  <a:lnTo>
                    <a:pt x="201" y="726"/>
                  </a:lnTo>
                  <a:lnTo>
                    <a:pt x="205" y="733"/>
                  </a:lnTo>
                  <a:lnTo>
                    <a:pt x="205" y="733"/>
                  </a:lnTo>
                  <a:lnTo>
                    <a:pt x="208" y="744"/>
                  </a:lnTo>
                  <a:lnTo>
                    <a:pt x="212" y="747"/>
                  </a:lnTo>
                  <a:lnTo>
                    <a:pt x="219" y="754"/>
                  </a:lnTo>
                  <a:lnTo>
                    <a:pt x="226" y="758"/>
                  </a:lnTo>
                  <a:lnTo>
                    <a:pt x="229" y="758"/>
                  </a:lnTo>
                  <a:lnTo>
                    <a:pt x="229" y="758"/>
                  </a:lnTo>
                  <a:lnTo>
                    <a:pt x="240" y="754"/>
                  </a:lnTo>
                  <a:lnTo>
                    <a:pt x="247" y="751"/>
                  </a:lnTo>
                  <a:lnTo>
                    <a:pt x="250" y="744"/>
                  </a:lnTo>
                  <a:lnTo>
                    <a:pt x="254" y="740"/>
                  </a:lnTo>
                  <a:lnTo>
                    <a:pt x="257" y="737"/>
                  </a:lnTo>
                  <a:lnTo>
                    <a:pt x="257" y="730"/>
                  </a:lnTo>
                  <a:lnTo>
                    <a:pt x="257" y="722"/>
                  </a:lnTo>
                  <a:lnTo>
                    <a:pt x="261" y="722"/>
                  </a:lnTo>
                  <a:lnTo>
                    <a:pt x="261" y="719"/>
                  </a:lnTo>
                  <a:lnTo>
                    <a:pt x="265" y="719"/>
                  </a:lnTo>
                  <a:lnTo>
                    <a:pt x="272" y="715"/>
                  </a:lnTo>
                  <a:lnTo>
                    <a:pt x="275" y="712"/>
                  </a:lnTo>
                  <a:lnTo>
                    <a:pt x="275" y="708"/>
                  </a:lnTo>
                  <a:lnTo>
                    <a:pt x="282" y="701"/>
                  </a:lnTo>
                  <a:lnTo>
                    <a:pt x="282" y="694"/>
                  </a:lnTo>
                  <a:lnTo>
                    <a:pt x="286" y="687"/>
                  </a:lnTo>
                  <a:lnTo>
                    <a:pt x="286" y="684"/>
                  </a:lnTo>
                  <a:lnTo>
                    <a:pt x="282" y="684"/>
                  </a:lnTo>
                  <a:lnTo>
                    <a:pt x="289" y="701"/>
                  </a:lnTo>
                  <a:lnTo>
                    <a:pt x="289" y="705"/>
                  </a:lnTo>
                  <a:lnTo>
                    <a:pt x="289" y="708"/>
                  </a:lnTo>
                  <a:lnTo>
                    <a:pt x="293" y="715"/>
                  </a:lnTo>
                  <a:lnTo>
                    <a:pt x="293" y="722"/>
                  </a:lnTo>
                  <a:lnTo>
                    <a:pt x="293" y="726"/>
                  </a:lnTo>
                  <a:lnTo>
                    <a:pt x="289" y="730"/>
                  </a:lnTo>
                  <a:lnTo>
                    <a:pt x="289" y="737"/>
                  </a:lnTo>
                  <a:lnTo>
                    <a:pt x="289" y="744"/>
                  </a:lnTo>
                  <a:lnTo>
                    <a:pt x="289" y="744"/>
                  </a:lnTo>
                  <a:lnTo>
                    <a:pt x="289" y="775"/>
                  </a:lnTo>
                  <a:lnTo>
                    <a:pt x="303" y="793"/>
                  </a:lnTo>
                  <a:lnTo>
                    <a:pt x="307" y="814"/>
                  </a:lnTo>
                  <a:lnTo>
                    <a:pt x="317" y="818"/>
                  </a:lnTo>
                  <a:lnTo>
                    <a:pt x="328" y="811"/>
                  </a:lnTo>
                  <a:lnTo>
                    <a:pt x="331" y="807"/>
                  </a:lnTo>
                  <a:lnTo>
                    <a:pt x="335" y="800"/>
                  </a:lnTo>
                  <a:lnTo>
                    <a:pt x="342" y="800"/>
                  </a:lnTo>
                  <a:lnTo>
                    <a:pt x="346" y="796"/>
                  </a:lnTo>
                  <a:lnTo>
                    <a:pt x="349" y="796"/>
                  </a:lnTo>
                  <a:lnTo>
                    <a:pt x="353" y="789"/>
                  </a:lnTo>
                  <a:lnTo>
                    <a:pt x="356" y="779"/>
                  </a:lnTo>
                  <a:lnTo>
                    <a:pt x="356" y="768"/>
                  </a:lnTo>
                  <a:lnTo>
                    <a:pt x="360" y="761"/>
                  </a:lnTo>
                  <a:lnTo>
                    <a:pt x="360" y="754"/>
                  </a:lnTo>
                  <a:lnTo>
                    <a:pt x="360" y="751"/>
                  </a:lnTo>
                  <a:lnTo>
                    <a:pt x="360" y="744"/>
                  </a:lnTo>
                  <a:lnTo>
                    <a:pt x="377" y="722"/>
                  </a:lnTo>
                  <a:lnTo>
                    <a:pt x="384" y="715"/>
                  </a:lnTo>
                  <a:lnTo>
                    <a:pt x="388" y="708"/>
                  </a:lnTo>
                  <a:lnTo>
                    <a:pt x="388" y="705"/>
                  </a:lnTo>
                  <a:lnTo>
                    <a:pt x="388" y="698"/>
                  </a:lnTo>
                  <a:lnTo>
                    <a:pt x="388" y="698"/>
                  </a:lnTo>
                  <a:lnTo>
                    <a:pt x="388" y="691"/>
                  </a:lnTo>
                  <a:lnTo>
                    <a:pt x="381" y="687"/>
                  </a:lnTo>
                  <a:lnTo>
                    <a:pt x="377" y="684"/>
                  </a:lnTo>
                  <a:lnTo>
                    <a:pt x="374" y="684"/>
                  </a:lnTo>
                  <a:lnTo>
                    <a:pt x="370" y="680"/>
                  </a:lnTo>
                  <a:lnTo>
                    <a:pt x="374" y="645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1"/>
                  </a:lnTo>
                  <a:lnTo>
                    <a:pt x="374" y="634"/>
                  </a:lnTo>
                  <a:lnTo>
                    <a:pt x="377" y="627"/>
                  </a:lnTo>
                  <a:lnTo>
                    <a:pt x="381" y="620"/>
                  </a:lnTo>
                  <a:lnTo>
                    <a:pt x="384" y="617"/>
                  </a:lnTo>
                  <a:lnTo>
                    <a:pt x="388" y="613"/>
                  </a:lnTo>
                  <a:lnTo>
                    <a:pt x="391" y="606"/>
                  </a:lnTo>
                  <a:lnTo>
                    <a:pt x="398" y="603"/>
                  </a:lnTo>
                  <a:lnTo>
                    <a:pt x="402" y="599"/>
                  </a:lnTo>
                  <a:lnTo>
                    <a:pt x="405" y="599"/>
                  </a:lnTo>
                  <a:lnTo>
                    <a:pt x="409" y="596"/>
                  </a:lnTo>
                  <a:lnTo>
                    <a:pt x="416" y="589"/>
                  </a:lnTo>
                  <a:lnTo>
                    <a:pt x="420" y="578"/>
                  </a:lnTo>
                  <a:lnTo>
                    <a:pt x="420" y="571"/>
                  </a:lnTo>
                  <a:lnTo>
                    <a:pt x="420" y="567"/>
                  </a:lnTo>
                  <a:lnTo>
                    <a:pt x="420" y="553"/>
                  </a:lnTo>
                  <a:lnTo>
                    <a:pt x="430" y="539"/>
                  </a:lnTo>
                  <a:lnTo>
                    <a:pt x="441" y="532"/>
                  </a:lnTo>
                  <a:lnTo>
                    <a:pt x="448" y="529"/>
                  </a:lnTo>
                  <a:lnTo>
                    <a:pt x="458" y="529"/>
                  </a:lnTo>
                  <a:lnTo>
                    <a:pt x="465" y="532"/>
                  </a:lnTo>
                  <a:lnTo>
                    <a:pt x="472" y="539"/>
                  </a:lnTo>
                  <a:lnTo>
                    <a:pt x="476" y="546"/>
                  </a:lnTo>
                  <a:lnTo>
                    <a:pt x="472" y="553"/>
                  </a:lnTo>
                  <a:lnTo>
                    <a:pt x="469" y="560"/>
                  </a:lnTo>
                  <a:lnTo>
                    <a:pt x="465" y="567"/>
                  </a:lnTo>
                  <a:lnTo>
                    <a:pt x="462" y="571"/>
                  </a:lnTo>
                  <a:lnTo>
                    <a:pt x="458" y="571"/>
                  </a:lnTo>
                  <a:lnTo>
                    <a:pt x="437" y="592"/>
                  </a:lnTo>
                  <a:lnTo>
                    <a:pt x="427" y="599"/>
                  </a:lnTo>
                  <a:lnTo>
                    <a:pt x="423" y="610"/>
                  </a:lnTo>
                  <a:lnTo>
                    <a:pt x="420" y="613"/>
                  </a:lnTo>
                  <a:lnTo>
                    <a:pt x="420" y="617"/>
                  </a:lnTo>
                  <a:lnTo>
                    <a:pt x="420" y="652"/>
                  </a:lnTo>
                  <a:lnTo>
                    <a:pt x="420" y="659"/>
                  </a:lnTo>
                  <a:lnTo>
                    <a:pt x="420" y="666"/>
                  </a:lnTo>
                  <a:lnTo>
                    <a:pt x="420" y="673"/>
                  </a:lnTo>
                  <a:lnTo>
                    <a:pt x="420" y="677"/>
                  </a:lnTo>
                  <a:lnTo>
                    <a:pt x="420" y="680"/>
                  </a:lnTo>
                  <a:lnTo>
                    <a:pt x="423" y="684"/>
                  </a:lnTo>
                  <a:lnTo>
                    <a:pt x="427" y="687"/>
                  </a:lnTo>
                  <a:lnTo>
                    <a:pt x="434" y="694"/>
                  </a:lnTo>
                  <a:lnTo>
                    <a:pt x="437" y="694"/>
                  </a:lnTo>
                  <a:lnTo>
                    <a:pt x="441" y="698"/>
                  </a:lnTo>
                  <a:lnTo>
                    <a:pt x="451" y="701"/>
                  </a:lnTo>
                  <a:lnTo>
                    <a:pt x="458" y="698"/>
                  </a:lnTo>
                  <a:lnTo>
                    <a:pt x="465" y="694"/>
                  </a:lnTo>
                  <a:lnTo>
                    <a:pt x="469" y="694"/>
                  </a:lnTo>
                  <a:lnTo>
                    <a:pt x="472" y="694"/>
                  </a:lnTo>
                  <a:lnTo>
                    <a:pt x="486" y="691"/>
                  </a:lnTo>
                  <a:lnTo>
                    <a:pt x="493" y="687"/>
                  </a:lnTo>
                  <a:lnTo>
                    <a:pt x="501" y="684"/>
                  </a:lnTo>
                  <a:lnTo>
                    <a:pt x="504" y="684"/>
                  </a:lnTo>
                  <a:lnTo>
                    <a:pt x="508" y="684"/>
                  </a:lnTo>
                  <a:lnTo>
                    <a:pt x="508" y="684"/>
                  </a:lnTo>
                  <a:lnTo>
                    <a:pt x="515" y="691"/>
                  </a:lnTo>
                  <a:lnTo>
                    <a:pt x="518" y="694"/>
                  </a:lnTo>
                  <a:lnTo>
                    <a:pt x="525" y="698"/>
                  </a:lnTo>
                  <a:lnTo>
                    <a:pt x="532" y="698"/>
                  </a:lnTo>
                  <a:lnTo>
                    <a:pt x="536" y="698"/>
                  </a:lnTo>
                  <a:lnTo>
                    <a:pt x="532" y="701"/>
                  </a:lnTo>
                  <a:lnTo>
                    <a:pt x="529" y="701"/>
                  </a:lnTo>
                  <a:lnTo>
                    <a:pt x="525" y="705"/>
                  </a:lnTo>
                  <a:lnTo>
                    <a:pt x="525" y="705"/>
                  </a:lnTo>
                  <a:lnTo>
                    <a:pt x="515" y="705"/>
                  </a:lnTo>
                  <a:lnTo>
                    <a:pt x="508" y="708"/>
                  </a:lnTo>
                  <a:lnTo>
                    <a:pt x="501" y="712"/>
                  </a:lnTo>
                  <a:lnTo>
                    <a:pt x="497" y="715"/>
                  </a:lnTo>
                  <a:lnTo>
                    <a:pt x="493" y="715"/>
                  </a:lnTo>
                  <a:lnTo>
                    <a:pt x="490" y="712"/>
                  </a:lnTo>
                  <a:lnTo>
                    <a:pt x="479" y="708"/>
                  </a:lnTo>
                  <a:lnTo>
                    <a:pt x="469" y="708"/>
                  </a:lnTo>
                  <a:lnTo>
                    <a:pt x="462" y="712"/>
                  </a:lnTo>
                  <a:lnTo>
                    <a:pt x="458" y="715"/>
                  </a:lnTo>
                  <a:lnTo>
                    <a:pt x="455" y="719"/>
                  </a:lnTo>
                  <a:lnTo>
                    <a:pt x="451" y="722"/>
                  </a:lnTo>
                  <a:lnTo>
                    <a:pt x="451" y="722"/>
                  </a:lnTo>
                  <a:lnTo>
                    <a:pt x="451" y="726"/>
                  </a:lnTo>
                  <a:lnTo>
                    <a:pt x="448" y="730"/>
                  </a:lnTo>
                  <a:lnTo>
                    <a:pt x="448" y="737"/>
                  </a:lnTo>
                  <a:lnTo>
                    <a:pt x="448" y="744"/>
                  </a:lnTo>
                  <a:lnTo>
                    <a:pt x="448" y="744"/>
                  </a:lnTo>
                  <a:lnTo>
                    <a:pt x="455" y="747"/>
                  </a:lnTo>
                  <a:lnTo>
                    <a:pt x="458" y="758"/>
                  </a:lnTo>
                  <a:lnTo>
                    <a:pt x="458" y="768"/>
                  </a:lnTo>
                  <a:lnTo>
                    <a:pt x="455" y="772"/>
                  </a:lnTo>
                  <a:lnTo>
                    <a:pt x="455" y="775"/>
                  </a:lnTo>
                  <a:lnTo>
                    <a:pt x="451" y="779"/>
                  </a:lnTo>
                  <a:lnTo>
                    <a:pt x="451" y="779"/>
                  </a:lnTo>
                  <a:lnTo>
                    <a:pt x="444" y="775"/>
                  </a:lnTo>
                  <a:lnTo>
                    <a:pt x="441" y="772"/>
                  </a:lnTo>
                  <a:lnTo>
                    <a:pt x="437" y="772"/>
                  </a:lnTo>
                  <a:lnTo>
                    <a:pt x="437" y="768"/>
                  </a:lnTo>
                  <a:lnTo>
                    <a:pt x="427" y="761"/>
                  </a:lnTo>
                  <a:lnTo>
                    <a:pt x="412" y="775"/>
                  </a:lnTo>
                  <a:lnTo>
                    <a:pt x="412" y="779"/>
                  </a:lnTo>
                  <a:lnTo>
                    <a:pt x="409" y="786"/>
                  </a:lnTo>
                  <a:lnTo>
                    <a:pt x="409" y="796"/>
                  </a:lnTo>
                  <a:lnTo>
                    <a:pt x="409" y="804"/>
                  </a:lnTo>
                  <a:lnTo>
                    <a:pt x="409" y="821"/>
                  </a:lnTo>
                  <a:lnTo>
                    <a:pt x="398" y="818"/>
                  </a:lnTo>
                  <a:lnTo>
                    <a:pt x="398" y="821"/>
                  </a:lnTo>
                  <a:lnTo>
                    <a:pt x="398" y="825"/>
                  </a:lnTo>
                  <a:lnTo>
                    <a:pt x="395" y="828"/>
                  </a:lnTo>
                  <a:lnTo>
                    <a:pt x="395" y="828"/>
                  </a:lnTo>
                  <a:lnTo>
                    <a:pt x="374" y="835"/>
                  </a:lnTo>
                  <a:lnTo>
                    <a:pt x="370" y="835"/>
                  </a:lnTo>
                  <a:lnTo>
                    <a:pt x="367" y="835"/>
                  </a:lnTo>
                  <a:lnTo>
                    <a:pt x="367" y="835"/>
                  </a:lnTo>
                  <a:lnTo>
                    <a:pt x="363" y="832"/>
                  </a:lnTo>
                  <a:lnTo>
                    <a:pt x="356" y="835"/>
                  </a:lnTo>
                  <a:lnTo>
                    <a:pt x="353" y="835"/>
                  </a:lnTo>
                  <a:lnTo>
                    <a:pt x="349" y="842"/>
                  </a:lnTo>
                  <a:lnTo>
                    <a:pt x="342" y="842"/>
                  </a:lnTo>
                  <a:lnTo>
                    <a:pt x="342" y="846"/>
                  </a:lnTo>
                  <a:lnTo>
                    <a:pt x="314" y="849"/>
                  </a:lnTo>
                  <a:lnTo>
                    <a:pt x="307" y="839"/>
                  </a:lnTo>
                  <a:lnTo>
                    <a:pt x="300" y="839"/>
                  </a:lnTo>
                  <a:lnTo>
                    <a:pt x="289" y="849"/>
                  </a:lnTo>
                  <a:lnTo>
                    <a:pt x="286" y="853"/>
                  </a:lnTo>
                  <a:lnTo>
                    <a:pt x="282" y="853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56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49"/>
                  </a:lnTo>
                  <a:lnTo>
                    <a:pt x="279" y="846"/>
                  </a:lnTo>
                  <a:lnTo>
                    <a:pt x="282" y="846"/>
                  </a:lnTo>
                  <a:lnTo>
                    <a:pt x="282" y="842"/>
                  </a:lnTo>
                  <a:lnTo>
                    <a:pt x="279" y="839"/>
                  </a:lnTo>
                  <a:lnTo>
                    <a:pt x="272" y="835"/>
                  </a:lnTo>
                  <a:lnTo>
                    <a:pt x="268" y="828"/>
                  </a:lnTo>
                  <a:lnTo>
                    <a:pt x="268" y="825"/>
                  </a:lnTo>
                  <a:lnTo>
                    <a:pt x="268" y="811"/>
                  </a:lnTo>
                  <a:lnTo>
                    <a:pt x="268" y="807"/>
                  </a:lnTo>
                  <a:lnTo>
                    <a:pt x="268" y="804"/>
                  </a:lnTo>
                  <a:lnTo>
                    <a:pt x="268" y="800"/>
                  </a:lnTo>
                  <a:lnTo>
                    <a:pt x="268" y="796"/>
                  </a:lnTo>
                  <a:lnTo>
                    <a:pt x="272" y="793"/>
                  </a:lnTo>
                  <a:lnTo>
                    <a:pt x="275" y="793"/>
                  </a:lnTo>
                  <a:lnTo>
                    <a:pt x="275" y="789"/>
                  </a:lnTo>
                  <a:lnTo>
                    <a:pt x="275" y="786"/>
                  </a:lnTo>
                  <a:lnTo>
                    <a:pt x="275" y="782"/>
                  </a:lnTo>
                  <a:lnTo>
                    <a:pt x="272" y="779"/>
                  </a:lnTo>
                  <a:lnTo>
                    <a:pt x="272" y="779"/>
                  </a:lnTo>
                  <a:lnTo>
                    <a:pt x="268" y="772"/>
                  </a:lnTo>
                  <a:lnTo>
                    <a:pt x="268" y="768"/>
                  </a:lnTo>
                  <a:lnTo>
                    <a:pt x="268" y="761"/>
                  </a:lnTo>
                  <a:lnTo>
                    <a:pt x="268" y="761"/>
                  </a:lnTo>
                  <a:lnTo>
                    <a:pt x="265" y="761"/>
                  </a:lnTo>
                  <a:lnTo>
                    <a:pt x="240" y="782"/>
                  </a:lnTo>
                  <a:lnTo>
                    <a:pt x="240" y="786"/>
                  </a:lnTo>
                  <a:lnTo>
                    <a:pt x="236" y="789"/>
                  </a:lnTo>
                  <a:lnTo>
                    <a:pt x="236" y="796"/>
                  </a:lnTo>
                  <a:lnTo>
                    <a:pt x="240" y="804"/>
                  </a:lnTo>
                  <a:lnTo>
                    <a:pt x="240" y="807"/>
                  </a:lnTo>
                  <a:lnTo>
                    <a:pt x="240" y="811"/>
                  </a:lnTo>
                  <a:lnTo>
                    <a:pt x="247" y="821"/>
                  </a:lnTo>
                  <a:lnTo>
                    <a:pt x="247" y="828"/>
                  </a:lnTo>
                  <a:lnTo>
                    <a:pt x="247" y="849"/>
                  </a:lnTo>
                  <a:lnTo>
                    <a:pt x="243" y="856"/>
                  </a:lnTo>
                  <a:lnTo>
                    <a:pt x="240" y="853"/>
                  </a:lnTo>
                  <a:lnTo>
                    <a:pt x="233" y="856"/>
                  </a:lnTo>
                  <a:lnTo>
                    <a:pt x="229" y="860"/>
                  </a:lnTo>
                  <a:lnTo>
                    <a:pt x="222" y="863"/>
                  </a:lnTo>
                  <a:lnTo>
                    <a:pt x="215" y="860"/>
                  </a:lnTo>
                  <a:lnTo>
                    <a:pt x="212" y="860"/>
                  </a:lnTo>
                  <a:lnTo>
                    <a:pt x="212" y="860"/>
                  </a:lnTo>
                  <a:lnTo>
                    <a:pt x="205" y="863"/>
                  </a:lnTo>
                  <a:lnTo>
                    <a:pt x="198" y="870"/>
                  </a:lnTo>
                  <a:lnTo>
                    <a:pt x="194" y="878"/>
                  </a:lnTo>
                  <a:lnTo>
                    <a:pt x="191" y="885"/>
                  </a:lnTo>
                  <a:lnTo>
                    <a:pt x="191" y="885"/>
                  </a:lnTo>
                  <a:lnTo>
                    <a:pt x="187" y="892"/>
                  </a:lnTo>
                  <a:lnTo>
                    <a:pt x="187" y="895"/>
                  </a:lnTo>
                  <a:lnTo>
                    <a:pt x="183" y="902"/>
                  </a:lnTo>
                  <a:lnTo>
                    <a:pt x="180" y="902"/>
                  </a:lnTo>
                  <a:lnTo>
                    <a:pt x="176" y="909"/>
                  </a:lnTo>
                  <a:lnTo>
                    <a:pt x="173" y="913"/>
                  </a:lnTo>
                  <a:lnTo>
                    <a:pt x="169" y="916"/>
                  </a:lnTo>
                  <a:lnTo>
                    <a:pt x="169" y="916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7"/>
                  </a:lnTo>
                  <a:lnTo>
                    <a:pt x="183" y="941"/>
                  </a:lnTo>
                  <a:lnTo>
                    <a:pt x="187" y="944"/>
                  </a:lnTo>
                  <a:lnTo>
                    <a:pt x="191" y="948"/>
                  </a:lnTo>
                  <a:lnTo>
                    <a:pt x="191" y="948"/>
                  </a:lnTo>
                  <a:lnTo>
                    <a:pt x="194" y="951"/>
                  </a:lnTo>
                  <a:lnTo>
                    <a:pt x="194" y="951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9"/>
                  </a:lnTo>
                  <a:lnTo>
                    <a:pt x="198" y="959"/>
                  </a:lnTo>
                  <a:lnTo>
                    <a:pt x="198" y="962"/>
                  </a:lnTo>
                  <a:lnTo>
                    <a:pt x="201" y="966"/>
                  </a:lnTo>
                  <a:lnTo>
                    <a:pt x="208" y="969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15" y="973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05" y="969"/>
                  </a:lnTo>
                  <a:lnTo>
                    <a:pt x="201" y="966"/>
                  </a:lnTo>
                  <a:lnTo>
                    <a:pt x="201" y="962"/>
                  </a:lnTo>
                  <a:lnTo>
                    <a:pt x="198" y="962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4" y="951"/>
                  </a:lnTo>
                  <a:lnTo>
                    <a:pt x="191" y="948"/>
                  </a:lnTo>
                  <a:lnTo>
                    <a:pt x="183" y="948"/>
                  </a:lnTo>
                  <a:lnTo>
                    <a:pt x="183" y="941"/>
                  </a:lnTo>
                  <a:lnTo>
                    <a:pt x="183" y="937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0"/>
                  </a:lnTo>
                  <a:lnTo>
                    <a:pt x="180" y="930"/>
                  </a:lnTo>
                  <a:lnTo>
                    <a:pt x="176" y="923"/>
                  </a:lnTo>
                  <a:lnTo>
                    <a:pt x="173" y="920"/>
                  </a:lnTo>
                  <a:lnTo>
                    <a:pt x="169" y="920"/>
                  </a:lnTo>
                  <a:lnTo>
                    <a:pt x="169" y="916"/>
                  </a:lnTo>
                  <a:lnTo>
                    <a:pt x="162" y="920"/>
                  </a:lnTo>
                  <a:lnTo>
                    <a:pt x="159" y="923"/>
                  </a:lnTo>
                  <a:lnTo>
                    <a:pt x="155" y="927"/>
                  </a:lnTo>
                  <a:lnTo>
                    <a:pt x="152" y="930"/>
                  </a:lnTo>
                  <a:lnTo>
                    <a:pt x="148" y="930"/>
                  </a:lnTo>
                  <a:lnTo>
                    <a:pt x="141" y="934"/>
                  </a:lnTo>
                  <a:lnTo>
                    <a:pt x="134" y="944"/>
                  </a:lnTo>
                  <a:lnTo>
                    <a:pt x="131" y="944"/>
                  </a:lnTo>
                  <a:lnTo>
                    <a:pt x="124" y="944"/>
                  </a:lnTo>
                  <a:lnTo>
                    <a:pt x="120" y="948"/>
                  </a:lnTo>
                  <a:lnTo>
                    <a:pt x="117" y="948"/>
                  </a:lnTo>
                  <a:lnTo>
                    <a:pt x="113" y="948"/>
                  </a:lnTo>
                  <a:lnTo>
                    <a:pt x="106" y="951"/>
                  </a:lnTo>
                  <a:lnTo>
                    <a:pt x="99" y="955"/>
                  </a:lnTo>
                  <a:lnTo>
                    <a:pt x="92" y="955"/>
                  </a:lnTo>
                  <a:lnTo>
                    <a:pt x="92" y="955"/>
                  </a:lnTo>
                  <a:lnTo>
                    <a:pt x="81" y="955"/>
                  </a:lnTo>
                  <a:lnTo>
                    <a:pt x="85" y="969"/>
                  </a:lnTo>
                  <a:lnTo>
                    <a:pt x="74" y="966"/>
                  </a:lnTo>
                  <a:lnTo>
                    <a:pt x="71" y="969"/>
                  </a:lnTo>
                  <a:lnTo>
                    <a:pt x="67" y="973"/>
                  </a:lnTo>
                  <a:lnTo>
                    <a:pt x="71" y="976"/>
                  </a:lnTo>
                  <a:lnTo>
                    <a:pt x="71" y="976"/>
                  </a:lnTo>
                  <a:lnTo>
                    <a:pt x="71" y="980"/>
                  </a:lnTo>
                  <a:lnTo>
                    <a:pt x="92" y="987"/>
                  </a:lnTo>
                  <a:lnTo>
                    <a:pt x="92" y="990"/>
                  </a:lnTo>
                  <a:lnTo>
                    <a:pt x="102" y="997"/>
                  </a:lnTo>
                  <a:lnTo>
                    <a:pt x="102" y="1001"/>
                  </a:lnTo>
                  <a:lnTo>
                    <a:pt x="106" y="1004"/>
                  </a:lnTo>
                  <a:lnTo>
                    <a:pt x="109" y="1008"/>
                  </a:lnTo>
                  <a:lnTo>
                    <a:pt x="109" y="1011"/>
                  </a:lnTo>
                  <a:lnTo>
                    <a:pt x="109" y="1015"/>
                  </a:lnTo>
                  <a:lnTo>
                    <a:pt x="109" y="1064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92" y="1071"/>
                  </a:lnTo>
                  <a:lnTo>
                    <a:pt x="78" y="1068"/>
                  </a:lnTo>
                  <a:lnTo>
                    <a:pt x="64" y="1068"/>
                  </a:lnTo>
                  <a:lnTo>
                    <a:pt x="60" y="1068"/>
                  </a:lnTo>
                  <a:lnTo>
                    <a:pt x="32" y="1064"/>
                  </a:lnTo>
                  <a:lnTo>
                    <a:pt x="28" y="1061"/>
                  </a:lnTo>
                  <a:lnTo>
                    <a:pt x="25" y="1061"/>
                  </a:lnTo>
                  <a:lnTo>
                    <a:pt x="21" y="1061"/>
                  </a:lnTo>
                  <a:lnTo>
                    <a:pt x="11" y="1071"/>
                  </a:lnTo>
                  <a:lnTo>
                    <a:pt x="7" y="1071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7" y="1082"/>
                  </a:lnTo>
                  <a:lnTo>
                    <a:pt x="7" y="1085"/>
                  </a:lnTo>
                  <a:lnTo>
                    <a:pt x="7" y="1085"/>
                  </a:lnTo>
                  <a:lnTo>
                    <a:pt x="7" y="1092"/>
                  </a:lnTo>
                  <a:lnTo>
                    <a:pt x="7" y="1124"/>
                  </a:lnTo>
                  <a:lnTo>
                    <a:pt x="7" y="1135"/>
                  </a:lnTo>
                  <a:lnTo>
                    <a:pt x="4" y="1145"/>
                  </a:lnTo>
                  <a:lnTo>
                    <a:pt x="0" y="1149"/>
                  </a:lnTo>
                  <a:lnTo>
                    <a:pt x="0" y="1149"/>
                  </a:lnTo>
                  <a:lnTo>
                    <a:pt x="0" y="1156"/>
                  </a:lnTo>
                  <a:lnTo>
                    <a:pt x="4" y="1159"/>
                  </a:lnTo>
                  <a:lnTo>
                    <a:pt x="4" y="1163"/>
                  </a:lnTo>
                  <a:lnTo>
                    <a:pt x="4" y="1163"/>
                  </a:lnTo>
                  <a:lnTo>
                    <a:pt x="4" y="1180"/>
                  </a:lnTo>
                  <a:lnTo>
                    <a:pt x="11" y="1184"/>
                  </a:lnTo>
                  <a:lnTo>
                    <a:pt x="14" y="1184"/>
                  </a:lnTo>
                  <a:lnTo>
                    <a:pt x="14" y="1184"/>
                  </a:lnTo>
                  <a:lnTo>
                    <a:pt x="18" y="1184"/>
                  </a:lnTo>
                  <a:lnTo>
                    <a:pt x="18" y="1184"/>
                  </a:lnTo>
                  <a:lnTo>
                    <a:pt x="18" y="1188"/>
                  </a:lnTo>
                  <a:lnTo>
                    <a:pt x="21" y="1184"/>
                  </a:lnTo>
                  <a:lnTo>
                    <a:pt x="21" y="1180"/>
                  </a:lnTo>
                  <a:lnTo>
                    <a:pt x="25" y="1173"/>
                  </a:lnTo>
                  <a:lnTo>
                    <a:pt x="21" y="1173"/>
                  </a:lnTo>
                  <a:lnTo>
                    <a:pt x="21" y="1177"/>
                  </a:lnTo>
                  <a:lnTo>
                    <a:pt x="21" y="1180"/>
                  </a:lnTo>
                  <a:lnTo>
                    <a:pt x="21" y="1184"/>
                  </a:lnTo>
                  <a:lnTo>
                    <a:pt x="18" y="1188"/>
                  </a:lnTo>
                  <a:lnTo>
                    <a:pt x="21" y="1191"/>
                  </a:lnTo>
                  <a:lnTo>
                    <a:pt x="21" y="1191"/>
                  </a:lnTo>
                  <a:lnTo>
                    <a:pt x="21" y="1195"/>
                  </a:lnTo>
                  <a:lnTo>
                    <a:pt x="25" y="1198"/>
                  </a:lnTo>
                  <a:lnTo>
                    <a:pt x="28" y="1202"/>
                  </a:lnTo>
                  <a:lnTo>
                    <a:pt x="32" y="1202"/>
                  </a:lnTo>
                  <a:lnTo>
                    <a:pt x="32" y="1202"/>
                  </a:lnTo>
                  <a:lnTo>
                    <a:pt x="36" y="1198"/>
                  </a:lnTo>
                  <a:lnTo>
                    <a:pt x="36" y="1191"/>
                  </a:lnTo>
                  <a:lnTo>
                    <a:pt x="43" y="1188"/>
                  </a:lnTo>
                  <a:lnTo>
                    <a:pt x="46" y="1188"/>
                  </a:lnTo>
                  <a:lnTo>
                    <a:pt x="50" y="1188"/>
                  </a:lnTo>
                  <a:lnTo>
                    <a:pt x="53" y="1191"/>
                  </a:lnTo>
                  <a:lnTo>
                    <a:pt x="57" y="1191"/>
                  </a:lnTo>
                  <a:lnTo>
                    <a:pt x="60" y="1188"/>
                  </a:lnTo>
                  <a:lnTo>
                    <a:pt x="67" y="1184"/>
                  </a:lnTo>
                  <a:lnTo>
                    <a:pt x="74" y="1184"/>
                  </a:lnTo>
                  <a:lnTo>
                    <a:pt x="74" y="1184"/>
                  </a:lnTo>
                  <a:lnTo>
                    <a:pt x="88" y="1184"/>
                  </a:lnTo>
                  <a:lnTo>
                    <a:pt x="95" y="1188"/>
                  </a:lnTo>
                  <a:lnTo>
                    <a:pt x="102" y="1184"/>
                  </a:lnTo>
                  <a:lnTo>
                    <a:pt x="106" y="1184"/>
                  </a:lnTo>
                  <a:lnTo>
                    <a:pt x="117" y="1163"/>
                  </a:lnTo>
                  <a:lnTo>
                    <a:pt x="120" y="1156"/>
                  </a:lnTo>
                  <a:lnTo>
                    <a:pt x="124" y="1152"/>
                  </a:lnTo>
                  <a:lnTo>
                    <a:pt x="127" y="1149"/>
                  </a:lnTo>
                  <a:lnTo>
                    <a:pt x="131" y="1145"/>
                  </a:lnTo>
                  <a:lnTo>
                    <a:pt x="131" y="1145"/>
                  </a:lnTo>
                  <a:lnTo>
                    <a:pt x="127" y="1138"/>
                  </a:lnTo>
                  <a:lnTo>
                    <a:pt x="131" y="1131"/>
                  </a:lnTo>
                  <a:lnTo>
                    <a:pt x="134" y="1128"/>
                  </a:lnTo>
                  <a:lnTo>
                    <a:pt x="138" y="1121"/>
                  </a:lnTo>
                  <a:lnTo>
                    <a:pt x="141" y="1117"/>
                  </a:lnTo>
                  <a:lnTo>
                    <a:pt x="141" y="1117"/>
                  </a:lnTo>
                  <a:lnTo>
                    <a:pt x="148" y="1114"/>
                  </a:lnTo>
                  <a:lnTo>
                    <a:pt x="155" y="1110"/>
                  </a:lnTo>
                  <a:lnTo>
                    <a:pt x="162" y="1110"/>
                  </a:lnTo>
                  <a:lnTo>
                    <a:pt x="166" y="1110"/>
                  </a:lnTo>
                  <a:lnTo>
                    <a:pt x="166" y="1110"/>
                  </a:lnTo>
                  <a:lnTo>
                    <a:pt x="169" y="1107"/>
                  </a:lnTo>
                  <a:lnTo>
                    <a:pt x="176" y="1099"/>
                  </a:lnTo>
                  <a:lnTo>
                    <a:pt x="176" y="1096"/>
                  </a:lnTo>
                  <a:lnTo>
                    <a:pt x="173" y="1092"/>
                  </a:lnTo>
                  <a:lnTo>
                    <a:pt x="173" y="1092"/>
                  </a:lnTo>
                  <a:lnTo>
                    <a:pt x="176" y="1082"/>
                  </a:lnTo>
                  <a:lnTo>
                    <a:pt x="183" y="1078"/>
                  </a:lnTo>
                  <a:lnTo>
                    <a:pt x="191" y="1078"/>
                  </a:lnTo>
                  <a:lnTo>
                    <a:pt x="201" y="1078"/>
                  </a:lnTo>
                  <a:lnTo>
                    <a:pt x="208" y="1078"/>
                  </a:lnTo>
                  <a:lnTo>
                    <a:pt x="215" y="1078"/>
                  </a:lnTo>
                  <a:lnTo>
                    <a:pt x="215" y="1078"/>
                  </a:lnTo>
                  <a:lnTo>
                    <a:pt x="226" y="1075"/>
                  </a:lnTo>
                  <a:lnTo>
                    <a:pt x="226" y="1071"/>
                  </a:lnTo>
                  <a:lnTo>
                    <a:pt x="229" y="1071"/>
                  </a:lnTo>
                  <a:lnTo>
                    <a:pt x="233" y="1071"/>
                  </a:lnTo>
                  <a:lnTo>
                    <a:pt x="254" y="1061"/>
                  </a:lnTo>
                  <a:lnTo>
                    <a:pt x="261" y="1064"/>
                  </a:lnTo>
                  <a:lnTo>
                    <a:pt x="265" y="1068"/>
                  </a:lnTo>
                  <a:lnTo>
                    <a:pt x="268" y="1071"/>
                  </a:lnTo>
                  <a:lnTo>
                    <a:pt x="268" y="1075"/>
                  </a:lnTo>
                  <a:lnTo>
                    <a:pt x="268" y="1078"/>
                  </a:lnTo>
                  <a:lnTo>
                    <a:pt x="293" y="1099"/>
                  </a:lnTo>
                  <a:lnTo>
                    <a:pt x="300" y="1110"/>
                  </a:lnTo>
                  <a:lnTo>
                    <a:pt x="307" y="1121"/>
                  </a:lnTo>
                  <a:lnTo>
                    <a:pt x="331" y="1135"/>
                  </a:lnTo>
                  <a:lnTo>
                    <a:pt x="335" y="1138"/>
                  </a:lnTo>
                  <a:lnTo>
                    <a:pt x="342" y="1142"/>
                  </a:lnTo>
                  <a:lnTo>
                    <a:pt x="346" y="1156"/>
                  </a:lnTo>
                  <a:lnTo>
                    <a:pt x="338" y="1156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42" y="1163"/>
                  </a:lnTo>
                  <a:lnTo>
                    <a:pt x="342" y="1163"/>
                  </a:lnTo>
                  <a:lnTo>
                    <a:pt x="338" y="1173"/>
                  </a:lnTo>
                  <a:lnTo>
                    <a:pt x="346" y="1177"/>
                  </a:lnTo>
                  <a:lnTo>
                    <a:pt x="353" y="1170"/>
                  </a:lnTo>
                  <a:lnTo>
                    <a:pt x="353" y="1163"/>
                  </a:lnTo>
                  <a:lnTo>
                    <a:pt x="360" y="1159"/>
                  </a:lnTo>
                  <a:lnTo>
                    <a:pt x="356" y="1152"/>
                  </a:lnTo>
                  <a:lnTo>
                    <a:pt x="360" y="1145"/>
                  </a:lnTo>
                  <a:lnTo>
                    <a:pt x="367" y="1145"/>
                  </a:lnTo>
                  <a:lnTo>
                    <a:pt x="374" y="1156"/>
                  </a:lnTo>
                  <a:lnTo>
                    <a:pt x="381" y="1149"/>
                  </a:lnTo>
                  <a:lnTo>
                    <a:pt x="370" y="1128"/>
                  </a:lnTo>
                  <a:lnTo>
                    <a:pt x="360" y="1117"/>
                  </a:lnTo>
                  <a:lnTo>
                    <a:pt x="328" y="1089"/>
                  </a:lnTo>
                  <a:lnTo>
                    <a:pt x="324" y="1085"/>
                  </a:lnTo>
                  <a:lnTo>
                    <a:pt x="324" y="1082"/>
                  </a:lnTo>
                  <a:lnTo>
                    <a:pt x="324" y="1078"/>
                  </a:lnTo>
                  <a:lnTo>
                    <a:pt x="324" y="1075"/>
                  </a:lnTo>
                  <a:lnTo>
                    <a:pt x="317" y="1075"/>
                  </a:lnTo>
                  <a:lnTo>
                    <a:pt x="310" y="1068"/>
                  </a:lnTo>
                  <a:lnTo>
                    <a:pt x="303" y="1061"/>
                  </a:lnTo>
                  <a:lnTo>
                    <a:pt x="300" y="1057"/>
                  </a:lnTo>
                  <a:lnTo>
                    <a:pt x="296" y="1054"/>
                  </a:lnTo>
                  <a:lnTo>
                    <a:pt x="296" y="1050"/>
                  </a:lnTo>
                  <a:lnTo>
                    <a:pt x="303" y="1047"/>
                  </a:lnTo>
                  <a:lnTo>
                    <a:pt x="314" y="1043"/>
                  </a:lnTo>
                  <a:lnTo>
                    <a:pt x="314" y="1043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4" y="1043"/>
                  </a:lnTo>
                  <a:lnTo>
                    <a:pt x="321" y="1054"/>
                  </a:lnTo>
                  <a:lnTo>
                    <a:pt x="331" y="1061"/>
                  </a:lnTo>
                  <a:lnTo>
                    <a:pt x="338" y="1057"/>
                  </a:lnTo>
                  <a:lnTo>
                    <a:pt x="342" y="1064"/>
                  </a:lnTo>
                  <a:lnTo>
                    <a:pt x="346" y="1068"/>
                  </a:lnTo>
                  <a:lnTo>
                    <a:pt x="349" y="1075"/>
                  </a:lnTo>
                  <a:lnTo>
                    <a:pt x="353" y="1078"/>
                  </a:lnTo>
                  <a:lnTo>
                    <a:pt x="353" y="1078"/>
                  </a:lnTo>
                  <a:lnTo>
                    <a:pt x="360" y="1078"/>
                  </a:lnTo>
                  <a:lnTo>
                    <a:pt x="384" y="1103"/>
                  </a:lnTo>
                  <a:lnTo>
                    <a:pt x="391" y="1110"/>
                  </a:lnTo>
                  <a:lnTo>
                    <a:pt x="395" y="1110"/>
                  </a:lnTo>
                  <a:lnTo>
                    <a:pt x="395" y="1114"/>
                  </a:lnTo>
                  <a:lnTo>
                    <a:pt x="395" y="1117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1" y="1128"/>
                  </a:lnTo>
                  <a:lnTo>
                    <a:pt x="391" y="1131"/>
                  </a:lnTo>
                  <a:lnTo>
                    <a:pt x="391" y="1138"/>
                  </a:lnTo>
                  <a:lnTo>
                    <a:pt x="391" y="1138"/>
                  </a:lnTo>
                  <a:lnTo>
                    <a:pt x="391" y="1145"/>
                  </a:lnTo>
                  <a:lnTo>
                    <a:pt x="391" y="1149"/>
                  </a:lnTo>
                  <a:lnTo>
                    <a:pt x="391" y="1145"/>
                  </a:lnTo>
                  <a:lnTo>
                    <a:pt x="395" y="1142"/>
                  </a:lnTo>
                  <a:lnTo>
                    <a:pt x="398" y="1138"/>
                  </a:lnTo>
                  <a:lnTo>
                    <a:pt x="395" y="1142"/>
                  </a:lnTo>
                  <a:lnTo>
                    <a:pt x="391" y="1149"/>
                  </a:lnTo>
                  <a:lnTo>
                    <a:pt x="391" y="1149"/>
                  </a:lnTo>
                  <a:lnTo>
                    <a:pt x="391" y="1152"/>
                  </a:lnTo>
                  <a:lnTo>
                    <a:pt x="395" y="1156"/>
                  </a:lnTo>
                  <a:lnTo>
                    <a:pt x="395" y="1159"/>
                  </a:lnTo>
                  <a:lnTo>
                    <a:pt x="398" y="1163"/>
                  </a:lnTo>
                  <a:lnTo>
                    <a:pt x="405" y="1170"/>
                  </a:lnTo>
                  <a:lnTo>
                    <a:pt x="409" y="1177"/>
                  </a:lnTo>
                  <a:lnTo>
                    <a:pt x="416" y="1184"/>
                  </a:lnTo>
                  <a:lnTo>
                    <a:pt x="420" y="1195"/>
                  </a:lnTo>
                  <a:lnTo>
                    <a:pt x="423" y="1198"/>
                  </a:lnTo>
                  <a:lnTo>
                    <a:pt x="437" y="1198"/>
                  </a:lnTo>
                  <a:lnTo>
                    <a:pt x="437" y="1180"/>
                  </a:lnTo>
                  <a:lnTo>
                    <a:pt x="441" y="1180"/>
                  </a:lnTo>
                  <a:lnTo>
                    <a:pt x="444" y="1177"/>
                  </a:lnTo>
                  <a:lnTo>
                    <a:pt x="448" y="1170"/>
                  </a:lnTo>
                  <a:lnTo>
                    <a:pt x="455" y="1159"/>
                  </a:lnTo>
                  <a:lnTo>
                    <a:pt x="455" y="1159"/>
                  </a:lnTo>
                  <a:lnTo>
                    <a:pt x="455" y="1156"/>
                  </a:lnTo>
                  <a:lnTo>
                    <a:pt x="455" y="1152"/>
                  </a:lnTo>
                  <a:lnTo>
                    <a:pt x="455" y="1145"/>
                  </a:lnTo>
                  <a:lnTo>
                    <a:pt x="458" y="1138"/>
                  </a:lnTo>
                  <a:lnTo>
                    <a:pt x="458" y="1135"/>
                  </a:lnTo>
                  <a:lnTo>
                    <a:pt x="462" y="1135"/>
                  </a:lnTo>
                  <a:lnTo>
                    <a:pt x="465" y="1131"/>
                  </a:lnTo>
                  <a:lnTo>
                    <a:pt x="469" y="1128"/>
                  </a:lnTo>
                  <a:lnTo>
                    <a:pt x="472" y="1128"/>
                  </a:lnTo>
                  <a:lnTo>
                    <a:pt x="479" y="1131"/>
                  </a:lnTo>
                  <a:lnTo>
                    <a:pt x="479" y="1138"/>
                  </a:lnTo>
                  <a:lnTo>
                    <a:pt x="483" y="1138"/>
                  </a:lnTo>
                  <a:lnTo>
                    <a:pt x="486" y="1138"/>
                  </a:lnTo>
                  <a:lnTo>
                    <a:pt x="486" y="1138"/>
                  </a:lnTo>
                  <a:lnTo>
                    <a:pt x="490" y="1135"/>
                  </a:lnTo>
                  <a:lnTo>
                    <a:pt x="493" y="1135"/>
                  </a:lnTo>
                  <a:lnTo>
                    <a:pt x="493" y="1131"/>
                  </a:lnTo>
                  <a:lnTo>
                    <a:pt x="497" y="1131"/>
                  </a:lnTo>
                  <a:lnTo>
                    <a:pt x="497" y="1128"/>
                  </a:lnTo>
                  <a:lnTo>
                    <a:pt x="501" y="1128"/>
                  </a:lnTo>
                  <a:lnTo>
                    <a:pt x="501" y="1124"/>
                  </a:lnTo>
                  <a:lnTo>
                    <a:pt x="504" y="1124"/>
                  </a:lnTo>
                  <a:lnTo>
                    <a:pt x="511" y="1124"/>
                  </a:lnTo>
                  <a:lnTo>
                    <a:pt x="515" y="1124"/>
                  </a:lnTo>
                  <a:lnTo>
                    <a:pt x="515" y="1124"/>
                  </a:lnTo>
                  <a:lnTo>
                    <a:pt x="518" y="1121"/>
                  </a:lnTo>
                  <a:lnTo>
                    <a:pt x="518" y="1117"/>
                  </a:lnTo>
                  <a:lnTo>
                    <a:pt x="522" y="1117"/>
                  </a:lnTo>
                  <a:lnTo>
                    <a:pt x="522" y="1114"/>
                  </a:lnTo>
                  <a:lnTo>
                    <a:pt x="515" y="1107"/>
                  </a:lnTo>
                  <a:lnTo>
                    <a:pt x="511" y="1099"/>
                  </a:lnTo>
                  <a:lnTo>
                    <a:pt x="508" y="1096"/>
                  </a:lnTo>
                  <a:lnTo>
                    <a:pt x="508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89"/>
                  </a:lnTo>
                  <a:lnTo>
                    <a:pt x="508" y="1082"/>
                  </a:lnTo>
                  <a:lnTo>
                    <a:pt x="508" y="1078"/>
                  </a:lnTo>
                  <a:lnTo>
                    <a:pt x="511" y="1078"/>
                  </a:lnTo>
                  <a:lnTo>
                    <a:pt x="511" y="1075"/>
                  </a:lnTo>
                  <a:lnTo>
                    <a:pt x="515" y="1071"/>
                  </a:lnTo>
                  <a:lnTo>
                    <a:pt x="515" y="1068"/>
                  </a:lnTo>
                  <a:lnTo>
                    <a:pt x="515" y="1068"/>
                  </a:lnTo>
                  <a:lnTo>
                    <a:pt x="518" y="1061"/>
                  </a:lnTo>
                  <a:lnTo>
                    <a:pt x="518" y="1057"/>
                  </a:lnTo>
                  <a:lnTo>
                    <a:pt x="522" y="1054"/>
                  </a:lnTo>
                  <a:lnTo>
                    <a:pt x="518" y="1050"/>
                  </a:lnTo>
                  <a:lnTo>
                    <a:pt x="518" y="1047"/>
                  </a:lnTo>
                  <a:lnTo>
                    <a:pt x="518" y="1050"/>
                  </a:lnTo>
                  <a:lnTo>
                    <a:pt x="522" y="1050"/>
                  </a:lnTo>
                  <a:lnTo>
                    <a:pt x="522" y="1047"/>
                  </a:lnTo>
                  <a:lnTo>
                    <a:pt x="522" y="1043"/>
                  </a:lnTo>
                  <a:lnTo>
                    <a:pt x="522" y="1040"/>
                  </a:lnTo>
                  <a:lnTo>
                    <a:pt x="522" y="1036"/>
                  </a:lnTo>
                  <a:lnTo>
                    <a:pt x="522" y="1033"/>
                  </a:lnTo>
                  <a:lnTo>
                    <a:pt x="522" y="1029"/>
                  </a:lnTo>
                  <a:lnTo>
                    <a:pt x="522" y="1029"/>
                  </a:lnTo>
                  <a:lnTo>
                    <a:pt x="525" y="1025"/>
                  </a:lnTo>
                  <a:lnTo>
                    <a:pt x="529" y="1022"/>
                  </a:lnTo>
                  <a:lnTo>
                    <a:pt x="529" y="1022"/>
                  </a:lnTo>
                  <a:lnTo>
                    <a:pt x="536" y="1022"/>
                  </a:lnTo>
                  <a:lnTo>
                    <a:pt x="543" y="1018"/>
                  </a:lnTo>
                  <a:lnTo>
                    <a:pt x="543" y="1018"/>
                  </a:lnTo>
                  <a:lnTo>
                    <a:pt x="550" y="1018"/>
                  </a:lnTo>
                  <a:lnTo>
                    <a:pt x="557" y="1018"/>
                  </a:lnTo>
                  <a:lnTo>
                    <a:pt x="564" y="1022"/>
                  </a:lnTo>
                  <a:lnTo>
                    <a:pt x="571" y="1025"/>
                  </a:lnTo>
                  <a:lnTo>
                    <a:pt x="575" y="1025"/>
                  </a:lnTo>
                  <a:lnTo>
                    <a:pt x="578" y="1029"/>
                  </a:lnTo>
                  <a:lnTo>
                    <a:pt x="575" y="1029"/>
                  </a:lnTo>
                  <a:lnTo>
                    <a:pt x="578" y="1029"/>
                  </a:lnTo>
                  <a:lnTo>
                    <a:pt x="589" y="1029"/>
                  </a:lnTo>
                  <a:lnTo>
                    <a:pt x="592" y="1029"/>
                  </a:lnTo>
                  <a:lnTo>
                    <a:pt x="596" y="1033"/>
                  </a:lnTo>
                  <a:lnTo>
                    <a:pt x="599" y="1033"/>
                  </a:lnTo>
                  <a:lnTo>
                    <a:pt x="596" y="1033"/>
                  </a:lnTo>
                  <a:lnTo>
                    <a:pt x="596" y="1036"/>
                  </a:lnTo>
                  <a:lnTo>
                    <a:pt x="592" y="1036"/>
                  </a:lnTo>
                  <a:lnTo>
                    <a:pt x="592" y="1040"/>
                  </a:lnTo>
                  <a:lnTo>
                    <a:pt x="589" y="1043"/>
                  </a:lnTo>
                  <a:lnTo>
                    <a:pt x="589" y="1047"/>
                  </a:lnTo>
                  <a:lnTo>
                    <a:pt x="589" y="1054"/>
                  </a:lnTo>
                  <a:lnTo>
                    <a:pt x="596" y="1054"/>
                  </a:lnTo>
                  <a:lnTo>
                    <a:pt x="599" y="1054"/>
                  </a:lnTo>
                  <a:lnTo>
                    <a:pt x="606" y="1050"/>
                  </a:lnTo>
                  <a:lnTo>
                    <a:pt x="610" y="1043"/>
                  </a:lnTo>
                  <a:lnTo>
                    <a:pt x="610" y="1040"/>
                  </a:lnTo>
                  <a:lnTo>
                    <a:pt x="613" y="1040"/>
                  </a:lnTo>
                  <a:lnTo>
                    <a:pt x="610" y="1040"/>
                  </a:lnTo>
                  <a:lnTo>
                    <a:pt x="606" y="1036"/>
                  </a:lnTo>
                  <a:lnTo>
                    <a:pt x="603" y="1033"/>
                  </a:lnTo>
                  <a:lnTo>
                    <a:pt x="603" y="1029"/>
                  </a:lnTo>
                  <a:lnTo>
                    <a:pt x="603" y="1025"/>
                  </a:lnTo>
                  <a:lnTo>
                    <a:pt x="603" y="1022"/>
                  </a:lnTo>
                  <a:lnTo>
                    <a:pt x="606" y="1018"/>
                  </a:lnTo>
                  <a:lnTo>
                    <a:pt x="610" y="1015"/>
                  </a:lnTo>
                  <a:lnTo>
                    <a:pt x="617" y="1015"/>
                  </a:lnTo>
                  <a:lnTo>
                    <a:pt x="620" y="1011"/>
                  </a:lnTo>
                  <a:lnTo>
                    <a:pt x="627" y="1011"/>
                  </a:lnTo>
                  <a:lnTo>
                    <a:pt x="631" y="1015"/>
                  </a:lnTo>
                  <a:lnTo>
                    <a:pt x="634" y="1022"/>
                  </a:lnTo>
                  <a:lnTo>
                    <a:pt x="634" y="1025"/>
                  </a:lnTo>
                  <a:lnTo>
                    <a:pt x="631" y="1029"/>
                  </a:lnTo>
                  <a:lnTo>
                    <a:pt x="627" y="1029"/>
                  </a:lnTo>
                  <a:lnTo>
                    <a:pt x="627" y="1029"/>
                  </a:lnTo>
                  <a:lnTo>
                    <a:pt x="624" y="1029"/>
                  </a:lnTo>
                  <a:lnTo>
                    <a:pt x="620" y="1033"/>
                  </a:lnTo>
                  <a:lnTo>
                    <a:pt x="617" y="1033"/>
                  </a:lnTo>
                  <a:lnTo>
                    <a:pt x="617" y="1033"/>
                  </a:lnTo>
                  <a:lnTo>
                    <a:pt x="617" y="1040"/>
                  </a:lnTo>
                  <a:lnTo>
                    <a:pt x="617" y="1043"/>
                  </a:lnTo>
                  <a:lnTo>
                    <a:pt x="620" y="1047"/>
                  </a:lnTo>
                  <a:lnTo>
                    <a:pt x="624" y="1050"/>
                  </a:lnTo>
                  <a:lnTo>
                    <a:pt x="627" y="1050"/>
                  </a:lnTo>
                  <a:lnTo>
                    <a:pt x="631" y="1054"/>
                  </a:lnTo>
                  <a:lnTo>
                    <a:pt x="634" y="1057"/>
                  </a:lnTo>
                  <a:lnTo>
                    <a:pt x="638" y="1057"/>
                  </a:lnTo>
                  <a:lnTo>
                    <a:pt x="638" y="1061"/>
                  </a:lnTo>
                  <a:lnTo>
                    <a:pt x="641" y="1064"/>
                  </a:lnTo>
                  <a:lnTo>
                    <a:pt x="645" y="1068"/>
                  </a:lnTo>
                  <a:lnTo>
                    <a:pt x="645" y="1071"/>
                  </a:lnTo>
                  <a:lnTo>
                    <a:pt x="649" y="1071"/>
                  </a:lnTo>
                  <a:lnTo>
                    <a:pt x="652" y="1075"/>
                  </a:lnTo>
                  <a:lnTo>
                    <a:pt x="659" y="1078"/>
                  </a:lnTo>
                  <a:lnTo>
                    <a:pt x="666" y="1082"/>
                  </a:lnTo>
                  <a:lnTo>
                    <a:pt x="670" y="1085"/>
                  </a:lnTo>
                  <a:lnTo>
                    <a:pt x="673" y="1089"/>
                  </a:lnTo>
                  <a:lnTo>
                    <a:pt x="677" y="1089"/>
                  </a:lnTo>
                  <a:lnTo>
                    <a:pt x="677" y="1099"/>
                  </a:lnTo>
                  <a:lnTo>
                    <a:pt x="677" y="1107"/>
                  </a:lnTo>
                  <a:lnTo>
                    <a:pt x="673" y="1117"/>
                  </a:lnTo>
                  <a:lnTo>
                    <a:pt x="670" y="1121"/>
                  </a:lnTo>
                  <a:lnTo>
                    <a:pt x="659" y="1117"/>
                  </a:lnTo>
                  <a:lnTo>
                    <a:pt x="652" y="1114"/>
                  </a:lnTo>
                  <a:lnTo>
                    <a:pt x="649" y="1110"/>
                  </a:lnTo>
                  <a:lnTo>
                    <a:pt x="649" y="1110"/>
                  </a:lnTo>
                  <a:lnTo>
                    <a:pt x="645" y="1107"/>
                  </a:lnTo>
                  <a:lnTo>
                    <a:pt x="638" y="1107"/>
                  </a:lnTo>
                  <a:lnTo>
                    <a:pt x="634" y="1107"/>
                  </a:lnTo>
                  <a:lnTo>
                    <a:pt x="627" y="1107"/>
                  </a:lnTo>
                  <a:lnTo>
                    <a:pt x="627" y="1107"/>
                  </a:lnTo>
                  <a:lnTo>
                    <a:pt x="624" y="1110"/>
                  </a:lnTo>
                  <a:lnTo>
                    <a:pt x="617" y="1110"/>
                  </a:lnTo>
                  <a:lnTo>
                    <a:pt x="613" y="1110"/>
                  </a:lnTo>
                  <a:lnTo>
                    <a:pt x="606" y="1107"/>
                  </a:lnTo>
                  <a:lnTo>
                    <a:pt x="603" y="1103"/>
                  </a:lnTo>
                  <a:lnTo>
                    <a:pt x="599" y="1099"/>
                  </a:lnTo>
                  <a:lnTo>
                    <a:pt x="599" y="1096"/>
                  </a:lnTo>
                  <a:lnTo>
                    <a:pt x="589" y="1096"/>
                  </a:lnTo>
                  <a:lnTo>
                    <a:pt x="582" y="1092"/>
                  </a:lnTo>
                  <a:lnTo>
                    <a:pt x="578" y="1096"/>
                  </a:lnTo>
                  <a:lnTo>
                    <a:pt x="575" y="1096"/>
                  </a:lnTo>
                  <a:lnTo>
                    <a:pt x="571" y="1096"/>
                  </a:lnTo>
                  <a:lnTo>
                    <a:pt x="571" y="1099"/>
                  </a:lnTo>
                  <a:lnTo>
                    <a:pt x="567" y="1103"/>
                  </a:lnTo>
                  <a:lnTo>
                    <a:pt x="560" y="1107"/>
                  </a:lnTo>
                  <a:lnTo>
                    <a:pt x="553" y="1110"/>
                  </a:lnTo>
                  <a:lnTo>
                    <a:pt x="546" y="1110"/>
                  </a:lnTo>
                  <a:lnTo>
                    <a:pt x="546" y="1110"/>
                  </a:lnTo>
                  <a:lnTo>
                    <a:pt x="543" y="1110"/>
                  </a:lnTo>
                  <a:lnTo>
                    <a:pt x="539" y="1110"/>
                  </a:lnTo>
                  <a:lnTo>
                    <a:pt x="532" y="1110"/>
                  </a:lnTo>
                  <a:lnTo>
                    <a:pt x="532" y="1110"/>
                  </a:lnTo>
                  <a:lnTo>
                    <a:pt x="525" y="1114"/>
                  </a:lnTo>
                  <a:lnTo>
                    <a:pt x="522" y="1121"/>
                  </a:lnTo>
                  <a:lnTo>
                    <a:pt x="522" y="1124"/>
                  </a:lnTo>
                  <a:lnTo>
                    <a:pt x="522" y="1128"/>
                  </a:lnTo>
                  <a:lnTo>
                    <a:pt x="522" y="1131"/>
                  </a:lnTo>
                  <a:lnTo>
                    <a:pt x="525" y="1131"/>
                  </a:lnTo>
                  <a:lnTo>
                    <a:pt x="529" y="1135"/>
                  </a:lnTo>
                  <a:lnTo>
                    <a:pt x="532" y="1135"/>
                  </a:lnTo>
                  <a:lnTo>
                    <a:pt x="536" y="1135"/>
                  </a:lnTo>
                  <a:lnTo>
                    <a:pt x="525" y="1135"/>
                  </a:lnTo>
                  <a:lnTo>
                    <a:pt x="522" y="1135"/>
                  </a:lnTo>
                  <a:lnTo>
                    <a:pt x="518" y="1138"/>
                  </a:lnTo>
                  <a:lnTo>
                    <a:pt x="515" y="1138"/>
                  </a:lnTo>
                  <a:lnTo>
                    <a:pt x="511" y="1142"/>
                  </a:lnTo>
                  <a:lnTo>
                    <a:pt x="508" y="1142"/>
                  </a:lnTo>
                  <a:lnTo>
                    <a:pt x="501" y="1142"/>
                  </a:lnTo>
                  <a:lnTo>
                    <a:pt x="497" y="1142"/>
                  </a:lnTo>
                  <a:lnTo>
                    <a:pt x="493" y="1138"/>
                  </a:lnTo>
                  <a:lnTo>
                    <a:pt x="490" y="1142"/>
                  </a:lnTo>
                  <a:lnTo>
                    <a:pt x="486" y="1145"/>
                  </a:lnTo>
                  <a:lnTo>
                    <a:pt x="483" y="1149"/>
                  </a:lnTo>
                  <a:lnTo>
                    <a:pt x="483" y="1149"/>
                  </a:lnTo>
                  <a:lnTo>
                    <a:pt x="483" y="1152"/>
                  </a:lnTo>
                  <a:lnTo>
                    <a:pt x="483" y="1156"/>
                  </a:lnTo>
                  <a:lnTo>
                    <a:pt x="483" y="1159"/>
                  </a:lnTo>
                  <a:lnTo>
                    <a:pt x="483" y="1166"/>
                  </a:lnTo>
                  <a:lnTo>
                    <a:pt x="483" y="1166"/>
                  </a:lnTo>
                  <a:lnTo>
                    <a:pt x="490" y="1173"/>
                  </a:lnTo>
                  <a:lnTo>
                    <a:pt x="490" y="1177"/>
                  </a:lnTo>
                  <a:lnTo>
                    <a:pt x="493" y="1184"/>
                  </a:lnTo>
                  <a:lnTo>
                    <a:pt x="493" y="1188"/>
                  </a:lnTo>
                  <a:lnTo>
                    <a:pt x="493" y="1188"/>
                  </a:lnTo>
                  <a:lnTo>
                    <a:pt x="497" y="1195"/>
                  </a:lnTo>
                  <a:lnTo>
                    <a:pt x="504" y="1198"/>
                  </a:lnTo>
                  <a:lnTo>
                    <a:pt x="511" y="1202"/>
                  </a:lnTo>
                  <a:lnTo>
                    <a:pt x="515" y="1205"/>
                  </a:lnTo>
                  <a:lnTo>
                    <a:pt x="515" y="1205"/>
                  </a:lnTo>
                  <a:lnTo>
                    <a:pt x="522" y="1205"/>
                  </a:lnTo>
                  <a:lnTo>
                    <a:pt x="525" y="1209"/>
                  </a:lnTo>
                  <a:lnTo>
                    <a:pt x="529" y="1209"/>
                  </a:lnTo>
                  <a:lnTo>
                    <a:pt x="532" y="1209"/>
                  </a:lnTo>
                  <a:lnTo>
                    <a:pt x="536" y="1209"/>
                  </a:lnTo>
                  <a:lnTo>
                    <a:pt x="539" y="1205"/>
                  </a:lnTo>
                  <a:lnTo>
                    <a:pt x="543" y="1202"/>
                  </a:lnTo>
                  <a:lnTo>
                    <a:pt x="543" y="1202"/>
                  </a:lnTo>
                  <a:lnTo>
                    <a:pt x="550" y="1202"/>
                  </a:lnTo>
                  <a:lnTo>
                    <a:pt x="557" y="1205"/>
                  </a:lnTo>
                  <a:lnTo>
                    <a:pt x="564" y="1205"/>
                  </a:lnTo>
                  <a:lnTo>
                    <a:pt x="567" y="1205"/>
                  </a:lnTo>
                  <a:lnTo>
                    <a:pt x="571" y="1209"/>
                  </a:lnTo>
                  <a:lnTo>
                    <a:pt x="575" y="1205"/>
                  </a:lnTo>
                  <a:lnTo>
                    <a:pt x="578" y="1205"/>
                  </a:lnTo>
                  <a:lnTo>
                    <a:pt x="582" y="1202"/>
                  </a:lnTo>
                  <a:lnTo>
                    <a:pt x="585" y="1202"/>
                  </a:lnTo>
                  <a:lnTo>
                    <a:pt x="589" y="1205"/>
                  </a:lnTo>
                  <a:lnTo>
                    <a:pt x="596" y="1202"/>
                  </a:lnTo>
                  <a:lnTo>
                    <a:pt x="603" y="1198"/>
                  </a:lnTo>
                  <a:lnTo>
                    <a:pt x="603" y="1202"/>
                  </a:lnTo>
                  <a:lnTo>
                    <a:pt x="603" y="1202"/>
                  </a:lnTo>
                  <a:lnTo>
                    <a:pt x="603" y="1205"/>
                  </a:lnTo>
                  <a:lnTo>
                    <a:pt x="599" y="1205"/>
                  </a:lnTo>
                  <a:lnTo>
                    <a:pt x="599" y="1209"/>
                  </a:lnTo>
                  <a:lnTo>
                    <a:pt x="599" y="1209"/>
                  </a:lnTo>
                  <a:lnTo>
                    <a:pt x="603" y="1212"/>
                  </a:lnTo>
                  <a:lnTo>
                    <a:pt x="603" y="1212"/>
                  </a:lnTo>
                  <a:lnTo>
                    <a:pt x="603" y="1216"/>
                  </a:lnTo>
                  <a:lnTo>
                    <a:pt x="603" y="1219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6" y="1230"/>
                  </a:lnTo>
                  <a:lnTo>
                    <a:pt x="599" y="1230"/>
                  </a:lnTo>
                  <a:lnTo>
                    <a:pt x="603" y="1226"/>
                  </a:lnTo>
                  <a:lnTo>
                    <a:pt x="603" y="1226"/>
                  </a:lnTo>
                  <a:lnTo>
                    <a:pt x="606" y="1230"/>
                  </a:lnTo>
                  <a:lnTo>
                    <a:pt x="606" y="1233"/>
                  </a:lnTo>
                  <a:lnTo>
                    <a:pt x="603" y="1237"/>
                  </a:lnTo>
                  <a:lnTo>
                    <a:pt x="603" y="1237"/>
                  </a:lnTo>
                  <a:lnTo>
                    <a:pt x="603" y="1240"/>
                  </a:lnTo>
                  <a:lnTo>
                    <a:pt x="603" y="1244"/>
                  </a:lnTo>
                  <a:lnTo>
                    <a:pt x="599" y="1247"/>
                  </a:lnTo>
                  <a:lnTo>
                    <a:pt x="599" y="1247"/>
                  </a:lnTo>
                  <a:lnTo>
                    <a:pt x="599" y="1251"/>
                  </a:lnTo>
                  <a:lnTo>
                    <a:pt x="599" y="1251"/>
                  </a:lnTo>
                  <a:lnTo>
                    <a:pt x="596" y="1254"/>
                  </a:lnTo>
                  <a:lnTo>
                    <a:pt x="596" y="1254"/>
                  </a:lnTo>
                  <a:lnTo>
                    <a:pt x="596" y="1290"/>
                  </a:lnTo>
                  <a:lnTo>
                    <a:pt x="589" y="1321"/>
                  </a:lnTo>
                  <a:lnTo>
                    <a:pt x="592" y="1321"/>
                  </a:lnTo>
                  <a:lnTo>
                    <a:pt x="603" y="1321"/>
                  </a:lnTo>
                  <a:lnTo>
                    <a:pt x="610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592" y="1321"/>
                  </a:lnTo>
                  <a:lnTo>
                    <a:pt x="592" y="1328"/>
                  </a:lnTo>
                  <a:lnTo>
                    <a:pt x="596" y="1339"/>
                  </a:lnTo>
                  <a:lnTo>
                    <a:pt x="596" y="1339"/>
                  </a:lnTo>
                  <a:lnTo>
                    <a:pt x="599" y="1343"/>
                  </a:lnTo>
                  <a:lnTo>
                    <a:pt x="603" y="1350"/>
                  </a:lnTo>
                  <a:lnTo>
                    <a:pt x="606" y="1357"/>
                  </a:lnTo>
                  <a:lnTo>
                    <a:pt x="610" y="1360"/>
                  </a:lnTo>
                  <a:lnTo>
                    <a:pt x="613" y="1367"/>
                  </a:lnTo>
                  <a:lnTo>
                    <a:pt x="617" y="1371"/>
                  </a:lnTo>
                  <a:lnTo>
                    <a:pt x="620" y="1378"/>
                  </a:lnTo>
                  <a:lnTo>
                    <a:pt x="624" y="1385"/>
                  </a:lnTo>
                  <a:lnTo>
                    <a:pt x="631" y="1392"/>
                  </a:lnTo>
                  <a:lnTo>
                    <a:pt x="634" y="1399"/>
                  </a:lnTo>
                  <a:lnTo>
                    <a:pt x="634" y="1399"/>
                  </a:lnTo>
                  <a:lnTo>
                    <a:pt x="634" y="1402"/>
                  </a:lnTo>
                  <a:lnTo>
                    <a:pt x="638" y="1406"/>
                  </a:lnTo>
                  <a:lnTo>
                    <a:pt x="641" y="1413"/>
                  </a:lnTo>
                  <a:lnTo>
                    <a:pt x="645" y="1424"/>
                  </a:lnTo>
                  <a:lnTo>
                    <a:pt x="649" y="1431"/>
                  </a:lnTo>
                  <a:lnTo>
                    <a:pt x="652" y="1438"/>
                  </a:lnTo>
                  <a:lnTo>
                    <a:pt x="663" y="1459"/>
                  </a:lnTo>
                  <a:lnTo>
                    <a:pt x="666" y="1462"/>
                  </a:lnTo>
                  <a:lnTo>
                    <a:pt x="670" y="1469"/>
                  </a:lnTo>
                  <a:lnTo>
                    <a:pt x="673" y="1476"/>
                  </a:lnTo>
                  <a:lnTo>
                    <a:pt x="677" y="1487"/>
                  </a:lnTo>
                  <a:lnTo>
                    <a:pt x="684" y="1494"/>
                  </a:lnTo>
                  <a:lnTo>
                    <a:pt x="687" y="1501"/>
                  </a:lnTo>
                  <a:lnTo>
                    <a:pt x="687" y="1505"/>
                  </a:lnTo>
                  <a:lnTo>
                    <a:pt x="691" y="1508"/>
                  </a:lnTo>
                  <a:lnTo>
                    <a:pt x="691" y="1505"/>
                  </a:lnTo>
                  <a:lnTo>
                    <a:pt x="694" y="1505"/>
                  </a:lnTo>
                  <a:lnTo>
                    <a:pt x="691" y="1505"/>
                  </a:lnTo>
                  <a:lnTo>
                    <a:pt x="691" y="1508"/>
                  </a:lnTo>
                  <a:lnTo>
                    <a:pt x="691" y="1508"/>
                  </a:lnTo>
                  <a:lnTo>
                    <a:pt x="691" y="1515"/>
                  </a:lnTo>
                  <a:lnTo>
                    <a:pt x="691" y="1526"/>
                  </a:lnTo>
                  <a:lnTo>
                    <a:pt x="694" y="1529"/>
                  </a:lnTo>
                  <a:lnTo>
                    <a:pt x="694" y="1533"/>
                  </a:lnTo>
                  <a:lnTo>
                    <a:pt x="698" y="1543"/>
                  </a:lnTo>
                  <a:lnTo>
                    <a:pt x="701" y="1557"/>
                  </a:lnTo>
                  <a:lnTo>
                    <a:pt x="701" y="1557"/>
                  </a:lnTo>
                  <a:lnTo>
                    <a:pt x="705" y="1561"/>
                  </a:lnTo>
                  <a:lnTo>
                    <a:pt x="708" y="1561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22" y="1557"/>
                  </a:lnTo>
                  <a:lnTo>
                    <a:pt x="722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08" y="1561"/>
                  </a:lnTo>
                  <a:lnTo>
                    <a:pt x="712" y="1564"/>
                  </a:lnTo>
                  <a:lnTo>
                    <a:pt x="719" y="1564"/>
                  </a:lnTo>
                  <a:lnTo>
                    <a:pt x="751" y="1557"/>
                  </a:lnTo>
                  <a:lnTo>
                    <a:pt x="768" y="1543"/>
                  </a:lnTo>
                  <a:lnTo>
                    <a:pt x="768" y="1540"/>
                  </a:lnTo>
                  <a:lnTo>
                    <a:pt x="775" y="1540"/>
                  </a:lnTo>
                  <a:lnTo>
                    <a:pt x="786" y="1536"/>
                  </a:lnTo>
                  <a:lnTo>
                    <a:pt x="793" y="1529"/>
                  </a:lnTo>
                  <a:lnTo>
                    <a:pt x="800" y="1526"/>
                  </a:lnTo>
                  <a:lnTo>
                    <a:pt x="804" y="1519"/>
                  </a:lnTo>
                  <a:lnTo>
                    <a:pt x="811" y="1515"/>
                  </a:lnTo>
                  <a:lnTo>
                    <a:pt x="814" y="1512"/>
                  </a:lnTo>
                  <a:lnTo>
                    <a:pt x="825" y="1508"/>
                  </a:lnTo>
                  <a:lnTo>
                    <a:pt x="835" y="1505"/>
                  </a:lnTo>
                  <a:lnTo>
                    <a:pt x="849" y="1501"/>
                  </a:lnTo>
                  <a:lnTo>
                    <a:pt x="856" y="1498"/>
                  </a:lnTo>
                  <a:lnTo>
                    <a:pt x="863" y="1494"/>
                  </a:lnTo>
                  <a:lnTo>
                    <a:pt x="870" y="1487"/>
                  </a:lnTo>
                  <a:lnTo>
                    <a:pt x="874" y="1483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76"/>
                  </a:lnTo>
                  <a:lnTo>
                    <a:pt x="877" y="1473"/>
                  </a:lnTo>
                  <a:lnTo>
                    <a:pt x="877" y="1469"/>
                  </a:lnTo>
                  <a:lnTo>
                    <a:pt x="885" y="1466"/>
                  </a:lnTo>
                  <a:lnTo>
                    <a:pt x="892" y="1466"/>
                  </a:lnTo>
                  <a:lnTo>
                    <a:pt x="892" y="1462"/>
                  </a:lnTo>
                  <a:lnTo>
                    <a:pt x="895" y="1462"/>
                  </a:lnTo>
                  <a:lnTo>
                    <a:pt x="899" y="1459"/>
                  </a:lnTo>
                  <a:lnTo>
                    <a:pt x="902" y="1455"/>
                  </a:lnTo>
                  <a:lnTo>
                    <a:pt x="902" y="1448"/>
                  </a:lnTo>
                  <a:lnTo>
                    <a:pt x="902" y="1448"/>
                  </a:lnTo>
                  <a:lnTo>
                    <a:pt x="909" y="1445"/>
                  </a:lnTo>
                  <a:lnTo>
                    <a:pt x="913" y="1441"/>
                  </a:lnTo>
                  <a:lnTo>
                    <a:pt x="920" y="1434"/>
                  </a:lnTo>
                  <a:lnTo>
                    <a:pt x="920" y="1431"/>
                  </a:lnTo>
                  <a:lnTo>
                    <a:pt x="920" y="1420"/>
                  </a:lnTo>
                  <a:lnTo>
                    <a:pt x="916" y="1420"/>
                  </a:lnTo>
                  <a:lnTo>
                    <a:pt x="913" y="1420"/>
                  </a:lnTo>
                  <a:lnTo>
                    <a:pt x="909" y="1417"/>
                  </a:lnTo>
                  <a:lnTo>
                    <a:pt x="906" y="1413"/>
                  </a:lnTo>
                  <a:lnTo>
                    <a:pt x="899" y="1406"/>
                  </a:lnTo>
                  <a:lnTo>
                    <a:pt x="899" y="1402"/>
                  </a:lnTo>
                  <a:lnTo>
                    <a:pt x="899" y="1399"/>
                  </a:lnTo>
                  <a:lnTo>
                    <a:pt x="899" y="1395"/>
                  </a:lnTo>
                  <a:lnTo>
                    <a:pt x="892" y="1399"/>
                  </a:lnTo>
                  <a:lnTo>
                    <a:pt x="892" y="1399"/>
                  </a:lnTo>
                  <a:lnTo>
                    <a:pt x="888" y="1402"/>
                  </a:lnTo>
                  <a:lnTo>
                    <a:pt x="888" y="1402"/>
                  </a:lnTo>
                  <a:lnTo>
                    <a:pt x="885" y="1402"/>
                  </a:lnTo>
                  <a:lnTo>
                    <a:pt x="885" y="1406"/>
                  </a:lnTo>
                  <a:lnTo>
                    <a:pt x="877" y="1409"/>
                  </a:lnTo>
                  <a:lnTo>
                    <a:pt x="877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60" y="1409"/>
                  </a:lnTo>
                  <a:lnTo>
                    <a:pt x="839" y="1409"/>
                  </a:lnTo>
                  <a:lnTo>
                    <a:pt x="835" y="1409"/>
                  </a:lnTo>
                  <a:lnTo>
                    <a:pt x="835" y="1409"/>
                  </a:lnTo>
                  <a:lnTo>
                    <a:pt x="832" y="1406"/>
                  </a:lnTo>
                  <a:lnTo>
                    <a:pt x="832" y="1402"/>
                  </a:lnTo>
                  <a:lnTo>
                    <a:pt x="835" y="1395"/>
                  </a:lnTo>
                  <a:lnTo>
                    <a:pt x="821" y="1392"/>
                  </a:lnTo>
                  <a:lnTo>
                    <a:pt x="821" y="1395"/>
                  </a:lnTo>
                  <a:lnTo>
                    <a:pt x="818" y="1395"/>
                  </a:lnTo>
                  <a:lnTo>
                    <a:pt x="814" y="1395"/>
                  </a:lnTo>
                  <a:lnTo>
                    <a:pt x="811" y="1395"/>
                  </a:lnTo>
                  <a:lnTo>
                    <a:pt x="807" y="1392"/>
                  </a:lnTo>
                  <a:lnTo>
                    <a:pt x="807" y="1388"/>
                  </a:lnTo>
                  <a:lnTo>
                    <a:pt x="804" y="1381"/>
                  </a:lnTo>
                  <a:lnTo>
                    <a:pt x="800" y="1374"/>
                  </a:lnTo>
                  <a:lnTo>
                    <a:pt x="796" y="1367"/>
                  </a:lnTo>
                  <a:lnTo>
                    <a:pt x="793" y="1364"/>
                  </a:lnTo>
                  <a:lnTo>
                    <a:pt x="793" y="1364"/>
                  </a:lnTo>
                  <a:lnTo>
                    <a:pt x="772" y="1336"/>
                  </a:lnTo>
                  <a:lnTo>
                    <a:pt x="754" y="1336"/>
                  </a:lnTo>
                  <a:lnTo>
                    <a:pt x="751" y="1336"/>
                  </a:lnTo>
                  <a:lnTo>
                    <a:pt x="751" y="1332"/>
                  </a:lnTo>
                  <a:lnTo>
                    <a:pt x="744" y="1328"/>
                  </a:lnTo>
                  <a:lnTo>
                    <a:pt x="744" y="1328"/>
                  </a:lnTo>
                  <a:lnTo>
                    <a:pt x="740" y="1325"/>
                  </a:lnTo>
                  <a:lnTo>
                    <a:pt x="737" y="1321"/>
                  </a:lnTo>
                  <a:lnTo>
                    <a:pt x="730" y="1318"/>
                  </a:lnTo>
                  <a:lnTo>
                    <a:pt x="751" y="1311"/>
                  </a:lnTo>
                  <a:lnTo>
                    <a:pt x="754" y="1307"/>
                  </a:lnTo>
                  <a:lnTo>
                    <a:pt x="758" y="1307"/>
                  </a:lnTo>
                  <a:lnTo>
                    <a:pt x="758" y="1307"/>
                  </a:lnTo>
                  <a:lnTo>
                    <a:pt x="772" y="1307"/>
                  </a:lnTo>
                  <a:lnTo>
                    <a:pt x="786" y="1307"/>
                  </a:lnTo>
                  <a:lnTo>
                    <a:pt x="786" y="1307"/>
                  </a:lnTo>
                  <a:lnTo>
                    <a:pt x="789" y="1311"/>
                  </a:lnTo>
                  <a:lnTo>
                    <a:pt x="796" y="1318"/>
                  </a:lnTo>
                  <a:lnTo>
                    <a:pt x="804" y="1328"/>
                  </a:lnTo>
                  <a:lnTo>
                    <a:pt x="825" y="1350"/>
                  </a:lnTo>
                  <a:lnTo>
                    <a:pt x="825" y="1350"/>
                  </a:lnTo>
                  <a:lnTo>
                    <a:pt x="832" y="1353"/>
                  </a:lnTo>
                  <a:lnTo>
                    <a:pt x="839" y="1353"/>
                  </a:lnTo>
                  <a:lnTo>
                    <a:pt x="842" y="1357"/>
                  </a:lnTo>
                  <a:lnTo>
                    <a:pt x="849" y="1357"/>
                  </a:lnTo>
                  <a:lnTo>
                    <a:pt x="856" y="1357"/>
                  </a:lnTo>
                  <a:lnTo>
                    <a:pt x="863" y="1357"/>
                  </a:lnTo>
                  <a:lnTo>
                    <a:pt x="867" y="1357"/>
                  </a:lnTo>
                  <a:lnTo>
                    <a:pt x="874" y="1353"/>
                  </a:lnTo>
                  <a:lnTo>
                    <a:pt x="881" y="1360"/>
                  </a:lnTo>
                  <a:lnTo>
                    <a:pt x="881" y="1374"/>
                  </a:lnTo>
                  <a:lnTo>
                    <a:pt x="892" y="1381"/>
                  </a:lnTo>
                  <a:lnTo>
                    <a:pt x="892" y="1381"/>
                  </a:lnTo>
                  <a:lnTo>
                    <a:pt x="895" y="1381"/>
                  </a:lnTo>
                  <a:lnTo>
                    <a:pt x="899" y="1378"/>
                  </a:lnTo>
                  <a:lnTo>
                    <a:pt x="902" y="1378"/>
                  </a:lnTo>
                  <a:lnTo>
                    <a:pt x="906" y="1378"/>
                  </a:lnTo>
                  <a:lnTo>
                    <a:pt x="913" y="1378"/>
                  </a:lnTo>
                  <a:lnTo>
                    <a:pt x="916" y="1381"/>
                  </a:lnTo>
                  <a:lnTo>
                    <a:pt x="916" y="1388"/>
                  </a:lnTo>
                  <a:lnTo>
                    <a:pt x="923" y="1399"/>
                  </a:lnTo>
                  <a:lnTo>
                    <a:pt x="941" y="1388"/>
                  </a:lnTo>
                  <a:lnTo>
                    <a:pt x="941" y="1388"/>
                  </a:lnTo>
                  <a:lnTo>
                    <a:pt x="941" y="1381"/>
                  </a:lnTo>
                  <a:lnTo>
                    <a:pt x="941" y="1378"/>
                  </a:lnTo>
                  <a:lnTo>
                    <a:pt x="937" y="1371"/>
                  </a:lnTo>
                  <a:lnTo>
                    <a:pt x="937" y="1371"/>
                  </a:lnTo>
                  <a:lnTo>
                    <a:pt x="941" y="1367"/>
                  </a:lnTo>
                  <a:lnTo>
                    <a:pt x="941" y="1367"/>
                  </a:lnTo>
                  <a:lnTo>
                    <a:pt x="941" y="1371"/>
                  </a:lnTo>
                  <a:lnTo>
                    <a:pt x="941" y="1371"/>
                  </a:lnTo>
                  <a:lnTo>
                    <a:pt x="941" y="1378"/>
                  </a:lnTo>
                  <a:lnTo>
                    <a:pt x="941" y="1385"/>
                  </a:lnTo>
                  <a:lnTo>
                    <a:pt x="941" y="1388"/>
                  </a:lnTo>
                  <a:lnTo>
                    <a:pt x="944" y="1388"/>
                  </a:lnTo>
                  <a:lnTo>
                    <a:pt x="948" y="1388"/>
                  </a:lnTo>
                  <a:lnTo>
                    <a:pt x="951" y="1385"/>
                  </a:lnTo>
                  <a:lnTo>
                    <a:pt x="959" y="1385"/>
                  </a:lnTo>
                  <a:lnTo>
                    <a:pt x="962" y="1385"/>
                  </a:lnTo>
                  <a:lnTo>
                    <a:pt x="966" y="1385"/>
                  </a:lnTo>
                  <a:lnTo>
                    <a:pt x="973" y="1385"/>
                  </a:lnTo>
                  <a:lnTo>
                    <a:pt x="980" y="1385"/>
                  </a:lnTo>
                  <a:lnTo>
                    <a:pt x="983" y="1385"/>
                  </a:lnTo>
                  <a:lnTo>
                    <a:pt x="983" y="1385"/>
                  </a:lnTo>
                  <a:lnTo>
                    <a:pt x="990" y="1385"/>
                  </a:lnTo>
                  <a:lnTo>
                    <a:pt x="994" y="1385"/>
                  </a:lnTo>
                  <a:lnTo>
                    <a:pt x="1001" y="1388"/>
                  </a:lnTo>
                  <a:lnTo>
                    <a:pt x="1004" y="1392"/>
                  </a:lnTo>
                  <a:lnTo>
                    <a:pt x="1015" y="1402"/>
                  </a:lnTo>
                  <a:lnTo>
                    <a:pt x="1015" y="1402"/>
                  </a:lnTo>
                  <a:lnTo>
                    <a:pt x="1018" y="1402"/>
                  </a:lnTo>
                  <a:lnTo>
                    <a:pt x="1018" y="1406"/>
                  </a:lnTo>
                  <a:lnTo>
                    <a:pt x="1025" y="1406"/>
                  </a:lnTo>
                  <a:lnTo>
                    <a:pt x="1033" y="1406"/>
                  </a:lnTo>
                  <a:lnTo>
                    <a:pt x="1040" y="1402"/>
                  </a:lnTo>
                  <a:lnTo>
                    <a:pt x="1043" y="1402"/>
                  </a:lnTo>
                  <a:lnTo>
                    <a:pt x="1047" y="1402"/>
                  </a:lnTo>
                  <a:lnTo>
                    <a:pt x="1050" y="1402"/>
                  </a:lnTo>
                  <a:lnTo>
                    <a:pt x="1054" y="1402"/>
                  </a:lnTo>
                  <a:lnTo>
                    <a:pt x="1054" y="1402"/>
                  </a:lnTo>
                  <a:lnTo>
                    <a:pt x="1054" y="1406"/>
                  </a:lnTo>
                  <a:lnTo>
                    <a:pt x="1050" y="1409"/>
                  </a:lnTo>
                  <a:lnTo>
                    <a:pt x="1047" y="1413"/>
                  </a:lnTo>
                  <a:lnTo>
                    <a:pt x="1043" y="1420"/>
                  </a:lnTo>
                  <a:lnTo>
                    <a:pt x="1036" y="1424"/>
                  </a:lnTo>
                  <a:lnTo>
                    <a:pt x="1033" y="1427"/>
                  </a:lnTo>
                  <a:lnTo>
                    <a:pt x="1033" y="1427"/>
                  </a:lnTo>
                  <a:lnTo>
                    <a:pt x="1033" y="1431"/>
                  </a:lnTo>
                  <a:lnTo>
                    <a:pt x="1036" y="1438"/>
                  </a:lnTo>
                  <a:lnTo>
                    <a:pt x="1040" y="1441"/>
                  </a:lnTo>
                  <a:lnTo>
                    <a:pt x="1047" y="1448"/>
                  </a:lnTo>
                  <a:lnTo>
                    <a:pt x="1057" y="1452"/>
                  </a:lnTo>
                  <a:lnTo>
                    <a:pt x="1057" y="1452"/>
                  </a:lnTo>
                  <a:lnTo>
                    <a:pt x="1061" y="1452"/>
                  </a:lnTo>
                  <a:lnTo>
                    <a:pt x="1064" y="1452"/>
                  </a:lnTo>
                  <a:lnTo>
                    <a:pt x="1068" y="1445"/>
                  </a:lnTo>
                  <a:lnTo>
                    <a:pt x="1068" y="1441"/>
                  </a:lnTo>
                  <a:lnTo>
                    <a:pt x="1068" y="1438"/>
                  </a:lnTo>
                  <a:lnTo>
                    <a:pt x="1071" y="1434"/>
                  </a:lnTo>
                  <a:lnTo>
                    <a:pt x="1075" y="1431"/>
                  </a:lnTo>
                  <a:lnTo>
                    <a:pt x="1075" y="1431"/>
                  </a:lnTo>
                  <a:lnTo>
                    <a:pt x="1075" y="1434"/>
                  </a:lnTo>
                  <a:lnTo>
                    <a:pt x="1075" y="1441"/>
                  </a:lnTo>
                  <a:lnTo>
                    <a:pt x="1075" y="1445"/>
                  </a:lnTo>
                  <a:lnTo>
                    <a:pt x="1075" y="1445"/>
                  </a:lnTo>
                  <a:lnTo>
                    <a:pt x="1075" y="1448"/>
                  </a:lnTo>
                  <a:lnTo>
                    <a:pt x="1075" y="1455"/>
                  </a:lnTo>
                  <a:lnTo>
                    <a:pt x="1075" y="1459"/>
                  </a:lnTo>
                  <a:lnTo>
                    <a:pt x="1075" y="1469"/>
                  </a:lnTo>
                  <a:lnTo>
                    <a:pt x="1078" y="1501"/>
                  </a:lnTo>
                  <a:lnTo>
                    <a:pt x="1096" y="1554"/>
                  </a:lnTo>
                  <a:lnTo>
                    <a:pt x="1114" y="1582"/>
                  </a:lnTo>
                  <a:lnTo>
                    <a:pt x="1114" y="1582"/>
                  </a:lnTo>
                  <a:lnTo>
                    <a:pt x="1117" y="1589"/>
                  </a:lnTo>
                  <a:lnTo>
                    <a:pt x="1124" y="1600"/>
                  </a:lnTo>
                  <a:lnTo>
                    <a:pt x="1124" y="1600"/>
                  </a:lnTo>
                  <a:lnTo>
                    <a:pt x="1128" y="1603"/>
                  </a:lnTo>
                  <a:lnTo>
                    <a:pt x="1131" y="1607"/>
                  </a:lnTo>
                  <a:lnTo>
                    <a:pt x="1135" y="1610"/>
                  </a:lnTo>
                  <a:lnTo>
                    <a:pt x="1135" y="1617"/>
                  </a:lnTo>
                  <a:lnTo>
                    <a:pt x="1138" y="1617"/>
                  </a:lnTo>
                  <a:lnTo>
                    <a:pt x="1142" y="1621"/>
                  </a:lnTo>
                  <a:lnTo>
                    <a:pt x="1149" y="1621"/>
                  </a:lnTo>
                  <a:lnTo>
                    <a:pt x="1152" y="1621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4"/>
                  </a:lnTo>
                  <a:lnTo>
                    <a:pt x="1156" y="1610"/>
                  </a:lnTo>
                  <a:lnTo>
                    <a:pt x="1159" y="1607"/>
                  </a:lnTo>
                  <a:lnTo>
                    <a:pt x="1163" y="1603"/>
                  </a:lnTo>
                  <a:lnTo>
                    <a:pt x="1166" y="1603"/>
                  </a:lnTo>
                  <a:lnTo>
                    <a:pt x="1166" y="1600"/>
                  </a:lnTo>
                  <a:lnTo>
                    <a:pt x="1170" y="1596"/>
                  </a:lnTo>
                  <a:lnTo>
                    <a:pt x="1173" y="1589"/>
                  </a:lnTo>
                  <a:lnTo>
                    <a:pt x="1180" y="1589"/>
                  </a:lnTo>
                  <a:lnTo>
                    <a:pt x="1180" y="1586"/>
                  </a:lnTo>
                  <a:lnTo>
                    <a:pt x="1180" y="1582"/>
                  </a:lnTo>
                  <a:lnTo>
                    <a:pt x="1184" y="1575"/>
                  </a:lnTo>
                  <a:lnTo>
                    <a:pt x="1184" y="1568"/>
                  </a:lnTo>
                  <a:lnTo>
                    <a:pt x="1184" y="1561"/>
                  </a:lnTo>
                  <a:lnTo>
                    <a:pt x="1184" y="1554"/>
                  </a:lnTo>
                  <a:lnTo>
                    <a:pt x="1180" y="1543"/>
                  </a:lnTo>
                  <a:lnTo>
                    <a:pt x="1180" y="1536"/>
                  </a:lnTo>
                  <a:lnTo>
                    <a:pt x="1180" y="1529"/>
                  </a:lnTo>
                  <a:lnTo>
                    <a:pt x="1184" y="1522"/>
                  </a:lnTo>
                  <a:lnTo>
                    <a:pt x="1191" y="1519"/>
                  </a:lnTo>
                  <a:lnTo>
                    <a:pt x="1191" y="1519"/>
                  </a:lnTo>
                  <a:lnTo>
                    <a:pt x="1198" y="1515"/>
                  </a:lnTo>
                  <a:lnTo>
                    <a:pt x="1202" y="1515"/>
                  </a:lnTo>
                  <a:lnTo>
                    <a:pt x="1209" y="1512"/>
                  </a:lnTo>
                  <a:lnTo>
                    <a:pt x="1209" y="1508"/>
                  </a:lnTo>
                  <a:lnTo>
                    <a:pt x="1212" y="1505"/>
                  </a:lnTo>
                  <a:lnTo>
                    <a:pt x="1219" y="1498"/>
                  </a:lnTo>
                  <a:lnTo>
                    <a:pt x="1226" y="1491"/>
                  </a:lnTo>
                  <a:lnTo>
                    <a:pt x="1233" y="1483"/>
                  </a:lnTo>
                  <a:lnTo>
                    <a:pt x="1240" y="1480"/>
                  </a:lnTo>
                  <a:lnTo>
                    <a:pt x="1247" y="1473"/>
                  </a:lnTo>
                  <a:lnTo>
                    <a:pt x="1251" y="1473"/>
                  </a:lnTo>
                  <a:lnTo>
                    <a:pt x="1254" y="1469"/>
                  </a:lnTo>
                  <a:lnTo>
                    <a:pt x="1261" y="1466"/>
                  </a:lnTo>
                  <a:lnTo>
                    <a:pt x="1269" y="1459"/>
                  </a:lnTo>
                  <a:lnTo>
                    <a:pt x="1276" y="1448"/>
                  </a:lnTo>
                  <a:lnTo>
                    <a:pt x="1276" y="1441"/>
                  </a:lnTo>
                  <a:lnTo>
                    <a:pt x="1279" y="1438"/>
                  </a:lnTo>
                  <a:lnTo>
                    <a:pt x="1279" y="1438"/>
                  </a:lnTo>
                  <a:lnTo>
                    <a:pt x="1283" y="1434"/>
                  </a:lnTo>
                  <a:lnTo>
                    <a:pt x="1286" y="1434"/>
                  </a:lnTo>
                  <a:lnTo>
                    <a:pt x="1293" y="1434"/>
                  </a:lnTo>
                  <a:lnTo>
                    <a:pt x="1300" y="1434"/>
                  </a:lnTo>
                  <a:lnTo>
                    <a:pt x="1311" y="1434"/>
                  </a:lnTo>
                  <a:lnTo>
                    <a:pt x="1314" y="1431"/>
                  </a:lnTo>
                  <a:lnTo>
                    <a:pt x="1314" y="1431"/>
                  </a:lnTo>
                  <a:lnTo>
                    <a:pt x="1314" y="1427"/>
                  </a:lnTo>
                  <a:lnTo>
                    <a:pt x="1321" y="1424"/>
                  </a:lnTo>
                  <a:lnTo>
                    <a:pt x="1325" y="1424"/>
                  </a:lnTo>
                  <a:lnTo>
                    <a:pt x="1332" y="1424"/>
                  </a:lnTo>
                  <a:lnTo>
                    <a:pt x="1335" y="1424"/>
                  </a:lnTo>
                  <a:lnTo>
                    <a:pt x="1339" y="1424"/>
                  </a:lnTo>
                  <a:lnTo>
                    <a:pt x="1343" y="1427"/>
                  </a:lnTo>
                  <a:lnTo>
                    <a:pt x="1346" y="1431"/>
                  </a:lnTo>
                  <a:lnTo>
                    <a:pt x="1346" y="1434"/>
                  </a:lnTo>
                  <a:lnTo>
                    <a:pt x="1350" y="1441"/>
                  </a:lnTo>
                  <a:lnTo>
                    <a:pt x="1350" y="1445"/>
                  </a:lnTo>
                  <a:lnTo>
                    <a:pt x="1350" y="1445"/>
                  </a:lnTo>
                  <a:lnTo>
                    <a:pt x="1350" y="1452"/>
                  </a:lnTo>
                  <a:lnTo>
                    <a:pt x="1353" y="1455"/>
                  </a:lnTo>
                  <a:lnTo>
                    <a:pt x="1357" y="1459"/>
                  </a:lnTo>
                  <a:lnTo>
                    <a:pt x="1357" y="1459"/>
                  </a:lnTo>
                  <a:lnTo>
                    <a:pt x="1360" y="1466"/>
                  </a:lnTo>
                  <a:lnTo>
                    <a:pt x="1364" y="1473"/>
                  </a:lnTo>
                  <a:lnTo>
                    <a:pt x="1367" y="1476"/>
                  </a:lnTo>
                  <a:lnTo>
                    <a:pt x="1371" y="1483"/>
                  </a:lnTo>
                  <a:lnTo>
                    <a:pt x="1374" y="1487"/>
                  </a:lnTo>
                  <a:lnTo>
                    <a:pt x="1374" y="1491"/>
                  </a:lnTo>
                  <a:lnTo>
                    <a:pt x="1374" y="1498"/>
                  </a:lnTo>
                  <a:lnTo>
                    <a:pt x="1374" y="1505"/>
                  </a:lnTo>
                  <a:lnTo>
                    <a:pt x="1374" y="1512"/>
                  </a:lnTo>
                  <a:lnTo>
                    <a:pt x="1374" y="1519"/>
                  </a:lnTo>
                  <a:lnTo>
                    <a:pt x="1374" y="1522"/>
                  </a:lnTo>
                  <a:lnTo>
                    <a:pt x="1388" y="1526"/>
                  </a:lnTo>
                  <a:lnTo>
                    <a:pt x="1413" y="1508"/>
                  </a:lnTo>
                  <a:lnTo>
                    <a:pt x="1424" y="1529"/>
                  </a:lnTo>
                  <a:lnTo>
                    <a:pt x="1427" y="1554"/>
                  </a:lnTo>
                  <a:lnTo>
                    <a:pt x="1427" y="1575"/>
                  </a:lnTo>
                  <a:lnTo>
                    <a:pt x="1424" y="1582"/>
                  </a:lnTo>
                  <a:lnTo>
                    <a:pt x="1424" y="1600"/>
                  </a:lnTo>
                  <a:lnTo>
                    <a:pt x="1424" y="1610"/>
                  </a:lnTo>
                  <a:lnTo>
                    <a:pt x="1424" y="1617"/>
                  </a:lnTo>
                  <a:lnTo>
                    <a:pt x="1424" y="1624"/>
                  </a:lnTo>
                  <a:lnTo>
                    <a:pt x="1427" y="1628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5"/>
                  </a:lnTo>
                  <a:lnTo>
                    <a:pt x="1431" y="1638"/>
                  </a:lnTo>
                  <a:lnTo>
                    <a:pt x="1434" y="1646"/>
                  </a:lnTo>
                  <a:lnTo>
                    <a:pt x="1441" y="1653"/>
                  </a:lnTo>
                  <a:lnTo>
                    <a:pt x="1455" y="1660"/>
                  </a:lnTo>
                  <a:lnTo>
                    <a:pt x="1441" y="1653"/>
                  </a:lnTo>
                  <a:lnTo>
                    <a:pt x="1455" y="1681"/>
                  </a:lnTo>
                  <a:lnTo>
                    <a:pt x="1459" y="1681"/>
                  </a:lnTo>
                  <a:lnTo>
                    <a:pt x="1462" y="1684"/>
                  </a:lnTo>
                  <a:lnTo>
                    <a:pt x="1469" y="1691"/>
                  </a:lnTo>
                  <a:lnTo>
                    <a:pt x="1476" y="1698"/>
                  </a:lnTo>
                  <a:lnTo>
                    <a:pt x="1483" y="1705"/>
                  </a:lnTo>
                  <a:lnTo>
                    <a:pt x="1494" y="1712"/>
                  </a:lnTo>
                  <a:lnTo>
                    <a:pt x="1501" y="1716"/>
                  </a:lnTo>
                  <a:lnTo>
                    <a:pt x="1505" y="1720"/>
                  </a:lnTo>
                  <a:lnTo>
                    <a:pt x="1508" y="1723"/>
                  </a:lnTo>
                  <a:lnTo>
                    <a:pt x="1512" y="1723"/>
                  </a:lnTo>
                  <a:lnTo>
                    <a:pt x="1512" y="1720"/>
                  </a:lnTo>
                  <a:lnTo>
                    <a:pt x="1512" y="1716"/>
                  </a:lnTo>
                  <a:lnTo>
                    <a:pt x="1512" y="1712"/>
                  </a:lnTo>
                  <a:lnTo>
                    <a:pt x="1508" y="1709"/>
                  </a:lnTo>
                  <a:lnTo>
                    <a:pt x="1501" y="1698"/>
                  </a:lnTo>
                  <a:lnTo>
                    <a:pt x="1501" y="1695"/>
                  </a:lnTo>
                  <a:lnTo>
                    <a:pt x="1501" y="1688"/>
                  </a:lnTo>
                  <a:lnTo>
                    <a:pt x="1498" y="1684"/>
                  </a:lnTo>
                  <a:lnTo>
                    <a:pt x="1498" y="1677"/>
                  </a:lnTo>
                  <a:lnTo>
                    <a:pt x="1487" y="1667"/>
                  </a:lnTo>
                  <a:lnTo>
                    <a:pt x="1476" y="1653"/>
                  </a:lnTo>
                  <a:lnTo>
                    <a:pt x="1452" y="1624"/>
                  </a:lnTo>
                  <a:lnTo>
                    <a:pt x="1448" y="1624"/>
                  </a:lnTo>
                  <a:lnTo>
                    <a:pt x="1448" y="1621"/>
                  </a:lnTo>
                  <a:lnTo>
                    <a:pt x="1445" y="1617"/>
                  </a:lnTo>
                  <a:lnTo>
                    <a:pt x="1445" y="1610"/>
                  </a:lnTo>
                  <a:lnTo>
                    <a:pt x="1441" y="1600"/>
                  </a:lnTo>
                  <a:lnTo>
                    <a:pt x="1445" y="1589"/>
                  </a:lnTo>
                  <a:lnTo>
                    <a:pt x="1445" y="1586"/>
                  </a:lnTo>
                  <a:lnTo>
                    <a:pt x="1448" y="1582"/>
                  </a:lnTo>
                  <a:lnTo>
                    <a:pt x="1448" y="1572"/>
                  </a:lnTo>
                  <a:lnTo>
                    <a:pt x="1452" y="1564"/>
                  </a:lnTo>
                  <a:lnTo>
                    <a:pt x="1452" y="1557"/>
                  </a:lnTo>
                  <a:lnTo>
                    <a:pt x="1455" y="1547"/>
                  </a:lnTo>
                  <a:lnTo>
                    <a:pt x="1455" y="1543"/>
                  </a:lnTo>
                  <a:lnTo>
                    <a:pt x="1455" y="1543"/>
                  </a:lnTo>
                  <a:lnTo>
                    <a:pt x="1455" y="1540"/>
                  </a:lnTo>
                  <a:lnTo>
                    <a:pt x="1455" y="1536"/>
                  </a:lnTo>
                  <a:lnTo>
                    <a:pt x="1462" y="1536"/>
                  </a:lnTo>
                  <a:lnTo>
                    <a:pt x="1462" y="1536"/>
                  </a:lnTo>
                  <a:lnTo>
                    <a:pt x="1462" y="1543"/>
                  </a:lnTo>
                  <a:lnTo>
                    <a:pt x="1462" y="1547"/>
                  </a:lnTo>
                  <a:lnTo>
                    <a:pt x="1473" y="1564"/>
                  </a:lnTo>
                  <a:lnTo>
                    <a:pt x="1480" y="1572"/>
                  </a:lnTo>
                  <a:lnTo>
                    <a:pt x="1480" y="1568"/>
                  </a:lnTo>
                  <a:lnTo>
                    <a:pt x="1476" y="1564"/>
                  </a:lnTo>
                  <a:lnTo>
                    <a:pt x="1476" y="1557"/>
                  </a:lnTo>
                  <a:lnTo>
                    <a:pt x="1476" y="1564"/>
                  </a:lnTo>
                  <a:lnTo>
                    <a:pt x="1480" y="1568"/>
                  </a:lnTo>
                  <a:lnTo>
                    <a:pt x="1480" y="1572"/>
                  </a:lnTo>
                  <a:lnTo>
                    <a:pt x="1501" y="1593"/>
                  </a:lnTo>
                  <a:lnTo>
                    <a:pt x="1522" y="1586"/>
                  </a:lnTo>
                  <a:lnTo>
                    <a:pt x="1529" y="1586"/>
                  </a:lnTo>
                  <a:lnTo>
                    <a:pt x="1547" y="1589"/>
                  </a:lnTo>
                  <a:lnTo>
                    <a:pt x="1547" y="1586"/>
                  </a:lnTo>
                  <a:lnTo>
                    <a:pt x="1550" y="1582"/>
                  </a:lnTo>
                  <a:lnTo>
                    <a:pt x="1557" y="1575"/>
                  </a:lnTo>
                  <a:lnTo>
                    <a:pt x="1561" y="1568"/>
                  </a:lnTo>
                  <a:lnTo>
                    <a:pt x="1568" y="1564"/>
                  </a:lnTo>
                  <a:lnTo>
                    <a:pt x="1572" y="1557"/>
                  </a:lnTo>
                  <a:lnTo>
                    <a:pt x="1575" y="1554"/>
                  </a:lnTo>
                  <a:lnTo>
                    <a:pt x="1575" y="1547"/>
                  </a:lnTo>
                  <a:lnTo>
                    <a:pt x="1575" y="1543"/>
                  </a:lnTo>
                  <a:lnTo>
                    <a:pt x="1575" y="1540"/>
                  </a:lnTo>
                  <a:lnTo>
                    <a:pt x="1572" y="1519"/>
                  </a:lnTo>
                  <a:lnTo>
                    <a:pt x="1572" y="1515"/>
                  </a:lnTo>
                  <a:lnTo>
                    <a:pt x="1572" y="1512"/>
                  </a:lnTo>
                  <a:lnTo>
                    <a:pt x="1568" y="1508"/>
                  </a:lnTo>
                  <a:lnTo>
                    <a:pt x="1568" y="1501"/>
                  </a:lnTo>
                  <a:lnTo>
                    <a:pt x="1561" y="1498"/>
                  </a:lnTo>
                  <a:lnTo>
                    <a:pt x="1554" y="1494"/>
                  </a:lnTo>
                  <a:lnTo>
                    <a:pt x="1543" y="1487"/>
                  </a:lnTo>
                  <a:lnTo>
                    <a:pt x="1529" y="1466"/>
                  </a:lnTo>
                  <a:lnTo>
                    <a:pt x="1529" y="1459"/>
                  </a:lnTo>
                  <a:lnTo>
                    <a:pt x="1529" y="1459"/>
                  </a:lnTo>
                  <a:lnTo>
                    <a:pt x="1533" y="1455"/>
                  </a:lnTo>
                  <a:lnTo>
                    <a:pt x="1533" y="1452"/>
                  </a:lnTo>
                  <a:lnTo>
                    <a:pt x="1536" y="1448"/>
                  </a:lnTo>
                  <a:lnTo>
                    <a:pt x="1543" y="1445"/>
                  </a:lnTo>
                  <a:lnTo>
                    <a:pt x="1547" y="1445"/>
                  </a:lnTo>
                  <a:lnTo>
                    <a:pt x="1550" y="1441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7" y="1434"/>
                  </a:lnTo>
                  <a:lnTo>
                    <a:pt x="1561" y="1434"/>
                  </a:lnTo>
                  <a:lnTo>
                    <a:pt x="1564" y="1431"/>
                  </a:lnTo>
                  <a:lnTo>
                    <a:pt x="1568" y="1434"/>
                  </a:lnTo>
                  <a:lnTo>
                    <a:pt x="1572" y="1434"/>
                  </a:lnTo>
                  <a:lnTo>
                    <a:pt x="1575" y="1438"/>
                  </a:lnTo>
                  <a:lnTo>
                    <a:pt x="1582" y="1438"/>
                  </a:lnTo>
                  <a:lnTo>
                    <a:pt x="1582" y="1441"/>
                  </a:lnTo>
                  <a:lnTo>
                    <a:pt x="1582" y="1448"/>
                  </a:lnTo>
                  <a:lnTo>
                    <a:pt x="1582" y="1452"/>
                  </a:lnTo>
                  <a:lnTo>
                    <a:pt x="1579" y="1459"/>
                  </a:lnTo>
                  <a:lnTo>
                    <a:pt x="1575" y="1462"/>
                  </a:lnTo>
                  <a:lnTo>
                    <a:pt x="1572" y="1466"/>
                  </a:lnTo>
                  <a:lnTo>
                    <a:pt x="1575" y="1469"/>
                  </a:lnTo>
                  <a:lnTo>
                    <a:pt x="1575" y="1473"/>
                  </a:lnTo>
                  <a:lnTo>
                    <a:pt x="1579" y="1476"/>
                  </a:lnTo>
                  <a:lnTo>
                    <a:pt x="1579" y="1476"/>
                  </a:lnTo>
                  <a:lnTo>
                    <a:pt x="1593" y="1473"/>
                  </a:lnTo>
                  <a:lnTo>
                    <a:pt x="1593" y="1473"/>
                  </a:lnTo>
                  <a:lnTo>
                    <a:pt x="1596" y="1469"/>
                  </a:lnTo>
                  <a:lnTo>
                    <a:pt x="1596" y="1462"/>
                  </a:lnTo>
                  <a:lnTo>
                    <a:pt x="1596" y="1455"/>
                  </a:lnTo>
                  <a:lnTo>
                    <a:pt x="1593" y="1445"/>
                  </a:lnTo>
                  <a:lnTo>
                    <a:pt x="1593" y="1441"/>
                  </a:lnTo>
                  <a:lnTo>
                    <a:pt x="1596" y="1438"/>
                  </a:lnTo>
                  <a:lnTo>
                    <a:pt x="1600" y="1434"/>
                  </a:lnTo>
                  <a:lnTo>
                    <a:pt x="1603" y="1434"/>
                  </a:lnTo>
                  <a:lnTo>
                    <a:pt x="1607" y="1434"/>
                  </a:lnTo>
                  <a:lnTo>
                    <a:pt x="1607" y="1434"/>
                  </a:lnTo>
                  <a:lnTo>
                    <a:pt x="1617" y="1431"/>
                  </a:lnTo>
                  <a:lnTo>
                    <a:pt x="1628" y="1420"/>
                  </a:lnTo>
                  <a:lnTo>
                    <a:pt x="1635" y="1420"/>
                  </a:lnTo>
                  <a:lnTo>
                    <a:pt x="1645" y="1420"/>
                  </a:lnTo>
                  <a:lnTo>
                    <a:pt x="1653" y="1420"/>
                  </a:lnTo>
                  <a:lnTo>
                    <a:pt x="1663" y="1420"/>
                  </a:lnTo>
                  <a:lnTo>
                    <a:pt x="1667" y="1420"/>
                  </a:lnTo>
                  <a:lnTo>
                    <a:pt x="1670" y="1420"/>
                  </a:lnTo>
                  <a:lnTo>
                    <a:pt x="1674" y="1409"/>
                  </a:lnTo>
                  <a:lnTo>
                    <a:pt x="1691" y="1399"/>
                  </a:lnTo>
                  <a:lnTo>
                    <a:pt x="1712" y="1378"/>
                  </a:lnTo>
                  <a:lnTo>
                    <a:pt x="1723" y="1353"/>
                  </a:lnTo>
                  <a:lnTo>
                    <a:pt x="1737" y="1332"/>
                  </a:lnTo>
                  <a:lnTo>
                    <a:pt x="1737" y="1332"/>
                  </a:lnTo>
                  <a:lnTo>
                    <a:pt x="1741" y="1328"/>
                  </a:lnTo>
                  <a:lnTo>
                    <a:pt x="1744" y="1321"/>
                  </a:lnTo>
                  <a:lnTo>
                    <a:pt x="1744" y="1314"/>
                  </a:lnTo>
                  <a:lnTo>
                    <a:pt x="1748" y="1307"/>
                  </a:lnTo>
                  <a:lnTo>
                    <a:pt x="1748" y="1304"/>
                  </a:lnTo>
                  <a:lnTo>
                    <a:pt x="1748" y="1293"/>
                  </a:lnTo>
                  <a:lnTo>
                    <a:pt x="1744" y="1290"/>
                  </a:lnTo>
                  <a:lnTo>
                    <a:pt x="1741" y="1283"/>
                  </a:lnTo>
                  <a:lnTo>
                    <a:pt x="1741" y="1283"/>
                  </a:lnTo>
                  <a:lnTo>
                    <a:pt x="1734" y="1254"/>
                  </a:lnTo>
                  <a:lnTo>
                    <a:pt x="1730" y="1254"/>
                  </a:lnTo>
                  <a:lnTo>
                    <a:pt x="1730" y="1247"/>
                  </a:lnTo>
                  <a:lnTo>
                    <a:pt x="1727" y="1240"/>
                  </a:lnTo>
                  <a:lnTo>
                    <a:pt x="1719" y="1233"/>
                  </a:lnTo>
                  <a:lnTo>
                    <a:pt x="1712" y="1223"/>
                  </a:lnTo>
                  <a:lnTo>
                    <a:pt x="1712" y="1219"/>
                  </a:lnTo>
                  <a:lnTo>
                    <a:pt x="1712" y="1212"/>
                  </a:lnTo>
                  <a:lnTo>
                    <a:pt x="1716" y="1209"/>
                  </a:lnTo>
                  <a:lnTo>
                    <a:pt x="1719" y="1205"/>
                  </a:lnTo>
                  <a:lnTo>
                    <a:pt x="1719" y="1205"/>
                  </a:lnTo>
                  <a:lnTo>
                    <a:pt x="1723" y="1205"/>
                  </a:lnTo>
                  <a:lnTo>
                    <a:pt x="1723" y="1202"/>
                  </a:lnTo>
                  <a:lnTo>
                    <a:pt x="1730" y="1198"/>
                  </a:lnTo>
                  <a:lnTo>
                    <a:pt x="1737" y="1195"/>
                  </a:lnTo>
                  <a:lnTo>
                    <a:pt x="1744" y="1191"/>
                  </a:lnTo>
                  <a:lnTo>
                    <a:pt x="1751" y="1191"/>
                  </a:lnTo>
                  <a:lnTo>
                    <a:pt x="1755" y="1188"/>
                  </a:lnTo>
                  <a:lnTo>
                    <a:pt x="1758" y="1188"/>
                  </a:lnTo>
                  <a:lnTo>
                    <a:pt x="1755" y="1180"/>
                  </a:lnTo>
                  <a:lnTo>
                    <a:pt x="1751" y="1180"/>
                  </a:lnTo>
                  <a:lnTo>
                    <a:pt x="1748" y="1177"/>
                  </a:lnTo>
                  <a:lnTo>
                    <a:pt x="1741" y="1177"/>
                  </a:lnTo>
                  <a:lnTo>
                    <a:pt x="1734" y="1177"/>
                  </a:lnTo>
                  <a:lnTo>
                    <a:pt x="1727" y="1177"/>
                  </a:lnTo>
                  <a:lnTo>
                    <a:pt x="1719" y="1180"/>
                  </a:lnTo>
                  <a:lnTo>
                    <a:pt x="1716" y="1180"/>
                  </a:lnTo>
                  <a:lnTo>
                    <a:pt x="1712" y="1180"/>
                  </a:lnTo>
                  <a:lnTo>
                    <a:pt x="1709" y="1180"/>
                  </a:lnTo>
                  <a:lnTo>
                    <a:pt x="1709" y="1180"/>
                  </a:lnTo>
                  <a:lnTo>
                    <a:pt x="1705" y="1177"/>
                  </a:lnTo>
                  <a:lnTo>
                    <a:pt x="1698" y="1173"/>
                  </a:lnTo>
                  <a:lnTo>
                    <a:pt x="1691" y="1170"/>
                  </a:lnTo>
                  <a:lnTo>
                    <a:pt x="1684" y="1163"/>
                  </a:lnTo>
                  <a:lnTo>
                    <a:pt x="1681" y="1159"/>
                  </a:lnTo>
                  <a:lnTo>
                    <a:pt x="1681" y="1156"/>
                  </a:lnTo>
                  <a:lnTo>
                    <a:pt x="1681" y="1152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8" y="1149"/>
                  </a:lnTo>
                  <a:lnTo>
                    <a:pt x="1695" y="1152"/>
                  </a:lnTo>
                  <a:lnTo>
                    <a:pt x="1705" y="1152"/>
                  </a:lnTo>
                  <a:lnTo>
                    <a:pt x="1712" y="1149"/>
                  </a:lnTo>
                  <a:lnTo>
                    <a:pt x="1719" y="1142"/>
                  </a:lnTo>
                  <a:lnTo>
                    <a:pt x="1727" y="1138"/>
                  </a:lnTo>
                  <a:lnTo>
                    <a:pt x="1730" y="1135"/>
                  </a:lnTo>
                  <a:lnTo>
                    <a:pt x="1737" y="1135"/>
                  </a:lnTo>
                  <a:lnTo>
                    <a:pt x="1741" y="1138"/>
                  </a:lnTo>
                  <a:lnTo>
                    <a:pt x="1741" y="1142"/>
                  </a:lnTo>
                  <a:lnTo>
                    <a:pt x="1737" y="1145"/>
                  </a:lnTo>
                  <a:lnTo>
                    <a:pt x="1734" y="1152"/>
                  </a:lnTo>
                  <a:lnTo>
                    <a:pt x="1730" y="1156"/>
                  </a:lnTo>
                  <a:lnTo>
                    <a:pt x="1734" y="1159"/>
                  </a:lnTo>
                  <a:lnTo>
                    <a:pt x="1737" y="1159"/>
                  </a:lnTo>
                  <a:lnTo>
                    <a:pt x="1737" y="1159"/>
                  </a:lnTo>
                  <a:lnTo>
                    <a:pt x="1741" y="1159"/>
                  </a:lnTo>
                  <a:lnTo>
                    <a:pt x="1744" y="1159"/>
                  </a:lnTo>
                  <a:lnTo>
                    <a:pt x="1751" y="1152"/>
                  </a:lnTo>
                  <a:lnTo>
                    <a:pt x="1758" y="1149"/>
                  </a:lnTo>
                  <a:lnTo>
                    <a:pt x="1762" y="1149"/>
                  </a:lnTo>
                  <a:lnTo>
                    <a:pt x="1762" y="1145"/>
                  </a:lnTo>
                  <a:lnTo>
                    <a:pt x="1762" y="1145"/>
                  </a:lnTo>
                  <a:lnTo>
                    <a:pt x="1772" y="1142"/>
                  </a:lnTo>
                  <a:lnTo>
                    <a:pt x="1783" y="1152"/>
                  </a:lnTo>
                  <a:lnTo>
                    <a:pt x="1776" y="1166"/>
                  </a:lnTo>
                  <a:lnTo>
                    <a:pt x="1779" y="1166"/>
                  </a:lnTo>
                  <a:lnTo>
                    <a:pt x="1783" y="1170"/>
                  </a:lnTo>
                  <a:lnTo>
                    <a:pt x="1786" y="1173"/>
                  </a:lnTo>
                  <a:lnTo>
                    <a:pt x="1793" y="1177"/>
                  </a:lnTo>
                  <a:lnTo>
                    <a:pt x="1797" y="1180"/>
                  </a:lnTo>
                  <a:lnTo>
                    <a:pt x="1804" y="1180"/>
                  </a:lnTo>
                  <a:lnTo>
                    <a:pt x="1804" y="1184"/>
                  </a:lnTo>
                  <a:lnTo>
                    <a:pt x="1804" y="1188"/>
                  </a:lnTo>
                  <a:lnTo>
                    <a:pt x="1804" y="1188"/>
                  </a:lnTo>
                  <a:lnTo>
                    <a:pt x="1804" y="1191"/>
                  </a:lnTo>
                  <a:lnTo>
                    <a:pt x="1804" y="1195"/>
                  </a:lnTo>
                  <a:lnTo>
                    <a:pt x="1804" y="1202"/>
                  </a:lnTo>
                  <a:lnTo>
                    <a:pt x="1804" y="1212"/>
                  </a:lnTo>
                  <a:lnTo>
                    <a:pt x="1804" y="1219"/>
                  </a:lnTo>
                  <a:lnTo>
                    <a:pt x="1808" y="1223"/>
                  </a:lnTo>
                  <a:lnTo>
                    <a:pt x="1811" y="1226"/>
                  </a:lnTo>
                  <a:lnTo>
                    <a:pt x="1818" y="1226"/>
                  </a:lnTo>
                  <a:lnTo>
                    <a:pt x="1825" y="1230"/>
                  </a:lnTo>
                  <a:lnTo>
                    <a:pt x="1829" y="1226"/>
                  </a:lnTo>
                  <a:lnTo>
                    <a:pt x="1832" y="1223"/>
                  </a:lnTo>
                  <a:lnTo>
                    <a:pt x="1836" y="1219"/>
                  </a:lnTo>
                  <a:lnTo>
                    <a:pt x="1839" y="1216"/>
                  </a:lnTo>
                  <a:lnTo>
                    <a:pt x="1839" y="1216"/>
                  </a:lnTo>
                  <a:lnTo>
                    <a:pt x="1843" y="1191"/>
                  </a:lnTo>
                  <a:lnTo>
                    <a:pt x="1843" y="1180"/>
                  </a:lnTo>
                  <a:lnTo>
                    <a:pt x="1839" y="1170"/>
                  </a:lnTo>
                  <a:lnTo>
                    <a:pt x="1836" y="1166"/>
                  </a:lnTo>
                  <a:lnTo>
                    <a:pt x="1829" y="1163"/>
                  </a:lnTo>
                  <a:lnTo>
                    <a:pt x="1829" y="1159"/>
                  </a:lnTo>
                  <a:lnTo>
                    <a:pt x="1825" y="1159"/>
                  </a:lnTo>
                  <a:lnTo>
                    <a:pt x="1818" y="1152"/>
                  </a:lnTo>
                  <a:lnTo>
                    <a:pt x="1818" y="1145"/>
                  </a:lnTo>
                  <a:lnTo>
                    <a:pt x="1815" y="1142"/>
                  </a:lnTo>
                  <a:lnTo>
                    <a:pt x="1818" y="1138"/>
                  </a:lnTo>
                  <a:lnTo>
                    <a:pt x="1818" y="1138"/>
                  </a:lnTo>
                  <a:lnTo>
                    <a:pt x="1822" y="1138"/>
                  </a:lnTo>
                  <a:lnTo>
                    <a:pt x="1822" y="1135"/>
                  </a:lnTo>
                  <a:lnTo>
                    <a:pt x="1825" y="1135"/>
                  </a:lnTo>
                  <a:lnTo>
                    <a:pt x="1832" y="1128"/>
                  </a:lnTo>
                  <a:lnTo>
                    <a:pt x="1839" y="1117"/>
                  </a:lnTo>
                  <a:lnTo>
                    <a:pt x="1846" y="1110"/>
                  </a:lnTo>
                  <a:lnTo>
                    <a:pt x="1853" y="1103"/>
                  </a:lnTo>
                  <a:lnTo>
                    <a:pt x="1857" y="1096"/>
                  </a:lnTo>
                  <a:lnTo>
                    <a:pt x="1860" y="1092"/>
                  </a:lnTo>
                  <a:lnTo>
                    <a:pt x="1864" y="1092"/>
                  </a:lnTo>
                  <a:lnTo>
                    <a:pt x="1867" y="1085"/>
                  </a:lnTo>
                  <a:lnTo>
                    <a:pt x="1871" y="1075"/>
                  </a:lnTo>
                  <a:lnTo>
                    <a:pt x="1874" y="1068"/>
                  </a:lnTo>
                  <a:lnTo>
                    <a:pt x="1878" y="1061"/>
                  </a:lnTo>
                  <a:lnTo>
                    <a:pt x="1882" y="1057"/>
                  </a:lnTo>
                  <a:lnTo>
                    <a:pt x="1882" y="1057"/>
                  </a:lnTo>
                  <a:lnTo>
                    <a:pt x="1882" y="1050"/>
                  </a:lnTo>
                  <a:lnTo>
                    <a:pt x="1885" y="1043"/>
                  </a:lnTo>
                  <a:lnTo>
                    <a:pt x="1892" y="1033"/>
                  </a:lnTo>
                  <a:lnTo>
                    <a:pt x="1903" y="1022"/>
                  </a:lnTo>
                  <a:lnTo>
                    <a:pt x="1913" y="1011"/>
                  </a:lnTo>
                  <a:lnTo>
                    <a:pt x="1917" y="1001"/>
                  </a:lnTo>
                  <a:lnTo>
                    <a:pt x="1924" y="990"/>
                  </a:lnTo>
                  <a:lnTo>
                    <a:pt x="1920" y="1001"/>
                  </a:lnTo>
                  <a:lnTo>
                    <a:pt x="1913" y="1011"/>
                  </a:lnTo>
                  <a:lnTo>
                    <a:pt x="1903" y="1022"/>
                  </a:lnTo>
                  <a:lnTo>
                    <a:pt x="1885" y="1043"/>
                  </a:lnTo>
                  <a:lnTo>
                    <a:pt x="1882" y="1054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2" y="1054"/>
                  </a:lnTo>
                  <a:lnTo>
                    <a:pt x="1882" y="1061"/>
                  </a:lnTo>
                  <a:lnTo>
                    <a:pt x="1882" y="1064"/>
                  </a:lnTo>
                  <a:lnTo>
                    <a:pt x="1878" y="1068"/>
                  </a:lnTo>
                  <a:lnTo>
                    <a:pt x="1878" y="1068"/>
                  </a:lnTo>
                  <a:lnTo>
                    <a:pt x="1882" y="1075"/>
                  </a:lnTo>
                  <a:lnTo>
                    <a:pt x="1885" y="1082"/>
                  </a:lnTo>
                  <a:lnTo>
                    <a:pt x="1892" y="1085"/>
                  </a:lnTo>
                  <a:lnTo>
                    <a:pt x="1896" y="1089"/>
                  </a:lnTo>
                  <a:lnTo>
                    <a:pt x="1899" y="1089"/>
                  </a:lnTo>
                  <a:lnTo>
                    <a:pt x="1899" y="1092"/>
                  </a:lnTo>
                  <a:lnTo>
                    <a:pt x="1913" y="1078"/>
                  </a:lnTo>
                  <a:lnTo>
                    <a:pt x="1931" y="1061"/>
                  </a:lnTo>
                  <a:lnTo>
                    <a:pt x="1945" y="1036"/>
                  </a:lnTo>
                  <a:lnTo>
                    <a:pt x="1963" y="1011"/>
                  </a:lnTo>
                  <a:lnTo>
                    <a:pt x="1973" y="990"/>
                  </a:lnTo>
                  <a:lnTo>
                    <a:pt x="1984" y="973"/>
                  </a:lnTo>
                  <a:lnTo>
                    <a:pt x="1987" y="966"/>
                  </a:lnTo>
                  <a:lnTo>
                    <a:pt x="1987" y="955"/>
                  </a:lnTo>
                  <a:lnTo>
                    <a:pt x="1991" y="944"/>
                  </a:lnTo>
                  <a:lnTo>
                    <a:pt x="1994" y="934"/>
                  </a:lnTo>
                  <a:lnTo>
                    <a:pt x="1998" y="927"/>
                  </a:lnTo>
                  <a:lnTo>
                    <a:pt x="2001" y="923"/>
                  </a:lnTo>
                  <a:lnTo>
                    <a:pt x="2001" y="920"/>
                  </a:lnTo>
                  <a:lnTo>
                    <a:pt x="2005" y="892"/>
                  </a:lnTo>
                  <a:lnTo>
                    <a:pt x="2005" y="892"/>
                  </a:lnTo>
                  <a:lnTo>
                    <a:pt x="2008" y="885"/>
                  </a:lnTo>
                  <a:lnTo>
                    <a:pt x="2008" y="878"/>
                  </a:lnTo>
                  <a:lnTo>
                    <a:pt x="2008" y="867"/>
                  </a:lnTo>
                  <a:lnTo>
                    <a:pt x="2005" y="860"/>
                  </a:lnTo>
                  <a:lnTo>
                    <a:pt x="2001" y="853"/>
                  </a:lnTo>
                  <a:lnTo>
                    <a:pt x="1994" y="849"/>
                  </a:lnTo>
                  <a:lnTo>
                    <a:pt x="1987" y="846"/>
                  </a:lnTo>
                  <a:lnTo>
                    <a:pt x="1980" y="849"/>
                  </a:lnTo>
                  <a:lnTo>
                    <a:pt x="1977" y="853"/>
                  </a:lnTo>
                  <a:lnTo>
                    <a:pt x="1966" y="853"/>
                  </a:lnTo>
                  <a:lnTo>
                    <a:pt x="1959" y="853"/>
                  </a:lnTo>
                  <a:lnTo>
                    <a:pt x="1956" y="849"/>
                  </a:lnTo>
                  <a:lnTo>
                    <a:pt x="1948" y="846"/>
                  </a:lnTo>
                  <a:lnTo>
                    <a:pt x="1948" y="842"/>
                  </a:lnTo>
                  <a:lnTo>
                    <a:pt x="1945" y="842"/>
                  </a:lnTo>
                  <a:lnTo>
                    <a:pt x="1934" y="839"/>
                  </a:lnTo>
                  <a:lnTo>
                    <a:pt x="1959" y="811"/>
                  </a:lnTo>
                  <a:lnTo>
                    <a:pt x="1963" y="804"/>
                  </a:lnTo>
                  <a:lnTo>
                    <a:pt x="1984" y="779"/>
                  </a:lnTo>
                  <a:lnTo>
                    <a:pt x="2037" y="722"/>
                  </a:lnTo>
                  <a:lnTo>
                    <a:pt x="2044" y="726"/>
                  </a:lnTo>
                  <a:lnTo>
                    <a:pt x="2058" y="726"/>
                  </a:lnTo>
                  <a:lnTo>
                    <a:pt x="2079" y="733"/>
                  </a:lnTo>
                  <a:lnTo>
                    <a:pt x="2096" y="733"/>
                  </a:lnTo>
                  <a:lnTo>
                    <a:pt x="2107" y="737"/>
                  </a:lnTo>
                  <a:lnTo>
                    <a:pt x="2111" y="733"/>
                  </a:lnTo>
                  <a:lnTo>
                    <a:pt x="2111" y="733"/>
                  </a:lnTo>
                  <a:lnTo>
                    <a:pt x="2111" y="726"/>
                  </a:lnTo>
                  <a:lnTo>
                    <a:pt x="2111" y="726"/>
                  </a:lnTo>
                  <a:lnTo>
                    <a:pt x="2111" y="722"/>
                  </a:lnTo>
                  <a:lnTo>
                    <a:pt x="2121" y="715"/>
                  </a:lnTo>
                  <a:lnTo>
                    <a:pt x="2132" y="719"/>
                  </a:lnTo>
                  <a:lnTo>
                    <a:pt x="2142" y="719"/>
                  </a:lnTo>
                  <a:lnTo>
                    <a:pt x="2149" y="737"/>
                  </a:lnTo>
                  <a:lnTo>
                    <a:pt x="2199" y="722"/>
                  </a:lnTo>
                  <a:lnTo>
                    <a:pt x="2195" y="712"/>
                  </a:lnTo>
                  <a:lnTo>
                    <a:pt x="2237" y="677"/>
                  </a:lnTo>
                  <a:lnTo>
                    <a:pt x="2241" y="677"/>
                  </a:lnTo>
                  <a:lnTo>
                    <a:pt x="2244" y="673"/>
                  </a:lnTo>
                  <a:lnTo>
                    <a:pt x="2248" y="666"/>
                  </a:lnTo>
                  <a:lnTo>
                    <a:pt x="2255" y="663"/>
                  </a:lnTo>
                  <a:lnTo>
                    <a:pt x="2262" y="659"/>
                  </a:lnTo>
                  <a:lnTo>
                    <a:pt x="2266" y="659"/>
                  </a:lnTo>
                  <a:lnTo>
                    <a:pt x="2269" y="659"/>
                  </a:lnTo>
                  <a:lnTo>
                    <a:pt x="2269" y="666"/>
                  </a:lnTo>
                  <a:lnTo>
                    <a:pt x="2269" y="670"/>
                  </a:lnTo>
                  <a:lnTo>
                    <a:pt x="2262" y="680"/>
                  </a:lnTo>
                  <a:lnTo>
                    <a:pt x="2262" y="684"/>
                  </a:lnTo>
                  <a:lnTo>
                    <a:pt x="2262" y="687"/>
                  </a:lnTo>
                  <a:lnTo>
                    <a:pt x="2262" y="691"/>
                  </a:lnTo>
                  <a:lnTo>
                    <a:pt x="2266" y="691"/>
                  </a:lnTo>
                  <a:lnTo>
                    <a:pt x="2269" y="691"/>
                  </a:lnTo>
                  <a:lnTo>
                    <a:pt x="2273" y="687"/>
                  </a:lnTo>
                  <a:lnTo>
                    <a:pt x="2280" y="684"/>
                  </a:lnTo>
                  <a:lnTo>
                    <a:pt x="2283" y="680"/>
                  </a:lnTo>
                  <a:lnTo>
                    <a:pt x="2287" y="673"/>
                  </a:lnTo>
                  <a:lnTo>
                    <a:pt x="2294" y="666"/>
                  </a:lnTo>
                  <a:lnTo>
                    <a:pt x="2297" y="659"/>
                  </a:lnTo>
                  <a:lnTo>
                    <a:pt x="2301" y="652"/>
                  </a:lnTo>
                  <a:lnTo>
                    <a:pt x="2304" y="649"/>
                  </a:lnTo>
                  <a:lnTo>
                    <a:pt x="2308" y="649"/>
                  </a:lnTo>
                  <a:lnTo>
                    <a:pt x="2301" y="656"/>
                  </a:lnTo>
                  <a:lnTo>
                    <a:pt x="2301" y="666"/>
                  </a:lnTo>
                  <a:lnTo>
                    <a:pt x="2301" y="673"/>
                  </a:lnTo>
                  <a:lnTo>
                    <a:pt x="2301" y="680"/>
                  </a:lnTo>
                  <a:lnTo>
                    <a:pt x="2304" y="687"/>
                  </a:lnTo>
                  <a:lnTo>
                    <a:pt x="2304" y="687"/>
                  </a:lnTo>
                  <a:lnTo>
                    <a:pt x="2269" y="712"/>
                  </a:lnTo>
                  <a:lnTo>
                    <a:pt x="2258" y="744"/>
                  </a:lnTo>
                  <a:lnTo>
                    <a:pt x="2216" y="775"/>
                  </a:lnTo>
                  <a:lnTo>
                    <a:pt x="2202" y="818"/>
                  </a:lnTo>
                  <a:lnTo>
                    <a:pt x="2202" y="821"/>
                  </a:lnTo>
                  <a:lnTo>
                    <a:pt x="2199" y="825"/>
                  </a:lnTo>
                  <a:lnTo>
                    <a:pt x="2199" y="832"/>
                  </a:lnTo>
                  <a:lnTo>
                    <a:pt x="2199" y="839"/>
                  </a:lnTo>
                  <a:lnTo>
                    <a:pt x="2199" y="849"/>
                  </a:lnTo>
                  <a:lnTo>
                    <a:pt x="2206" y="870"/>
                  </a:lnTo>
                  <a:lnTo>
                    <a:pt x="2213" y="892"/>
                  </a:lnTo>
                  <a:lnTo>
                    <a:pt x="2220" y="913"/>
                  </a:lnTo>
                  <a:lnTo>
                    <a:pt x="2223" y="923"/>
                  </a:lnTo>
                  <a:lnTo>
                    <a:pt x="2241" y="895"/>
                  </a:lnTo>
                  <a:lnTo>
                    <a:pt x="2273" y="846"/>
                  </a:lnTo>
                  <a:lnTo>
                    <a:pt x="2290" y="842"/>
                  </a:lnTo>
                  <a:lnTo>
                    <a:pt x="2290" y="839"/>
                  </a:lnTo>
                  <a:lnTo>
                    <a:pt x="2287" y="832"/>
                  </a:lnTo>
                  <a:lnTo>
                    <a:pt x="2290" y="821"/>
                  </a:lnTo>
                  <a:lnTo>
                    <a:pt x="2290" y="811"/>
                  </a:lnTo>
                  <a:lnTo>
                    <a:pt x="2294" y="800"/>
                  </a:lnTo>
                  <a:lnTo>
                    <a:pt x="2301" y="789"/>
                  </a:lnTo>
                  <a:lnTo>
                    <a:pt x="2301" y="782"/>
                  </a:lnTo>
                  <a:lnTo>
                    <a:pt x="2301" y="775"/>
                  </a:lnTo>
                  <a:lnTo>
                    <a:pt x="2301" y="772"/>
                  </a:lnTo>
                  <a:lnTo>
                    <a:pt x="2301" y="768"/>
                  </a:lnTo>
                  <a:lnTo>
                    <a:pt x="2297" y="768"/>
                  </a:lnTo>
                  <a:lnTo>
                    <a:pt x="2297" y="765"/>
                  </a:lnTo>
                  <a:lnTo>
                    <a:pt x="2294" y="761"/>
                  </a:lnTo>
                  <a:lnTo>
                    <a:pt x="2294" y="754"/>
                  </a:lnTo>
                  <a:lnTo>
                    <a:pt x="2294" y="751"/>
                  </a:lnTo>
                  <a:lnTo>
                    <a:pt x="2297" y="744"/>
                  </a:lnTo>
                  <a:lnTo>
                    <a:pt x="2304" y="744"/>
                  </a:lnTo>
                  <a:lnTo>
                    <a:pt x="2311" y="740"/>
                  </a:lnTo>
                  <a:lnTo>
                    <a:pt x="2322" y="737"/>
                  </a:lnTo>
                  <a:lnTo>
                    <a:pt x="2325" y="737"/>
                  </a:lnTo>
                  <a:lnTo>
                    <a:pt x="2329" y="733"/>
                  </a:lnTo>
                  <a:lnTo>
                    <a:pt x="2329" y="726"/>
                  </a:lnTo>
                  <a:lnTo>
                    <a:pt x="2329" y="722"/>
                  </a:lnTo>
                  <a:lnTo>
                    <a:pt x="2329" y="715"/>
                  </a:lnTo>
                  <a:lnTo>
                    <a:pt x="2332" y="712"/>
                  </a:lnTo>
                  <a:lnTo>
                    <a:pt x="2336" y="712"/>
                  </a:lnTo>
                  <a:lnTo>
                    <a:pt x="2340" y="712"/>
                  </a:lnTo>
                  <a:lnTo>
                    <a:pt x="2347" y="712"/>
                  </a:lnTo>
                  <a:lnTo>
                    <a:pt x="2350" y="712"/>
                  </a:lnTo>
                  <a:lnTo>
                    <a:pt x="2354" y="708"/>
                  </a:lnTo>
                  <a:lnTo>
                    <a:pt x="2361" y="705"/>
                  </a:lnTo>
                  <a:lnTo>
                    <a:pt x="2371" y="694"/>
                  </a:lnTo>
                  <a:lnTo>
                    <a:pt x="2378" y="691"/>
                  </a:lnTo>
                  <a:lnTo>
                    <a:pt x="2382" y="691"/>
                  </a:lnTo>
                  <a:lnTo>
                    <a:pt x="2389" y="691"/>
                  </a:lnTo>
                  <a:lnTo>
                    <a:pt x="2392" y="694"/>
                  </a:lnTo>
                  <a:lnTo>
                    <a:pt x="2396" y="698"/>
                  </a:lnTo>
                  <a:lnTo>
                    <a:pt x="2399" y="698"/>
                  </a:lnTo>
                  <a:lnTo>
                    <a:pt x="2399" y="701"/>
                  </a:lnTo>
                  <a:lnTo>
                    <a:pt x="2421" y="691"/>
                  </a:lnTo>
                  <a:lnTo>
                    <a:pt x="2428" y="677"/>
                  </a:lnTo>
                  <a:lnTo>
                    <a:pt x="2442" y="663"/>
                  </a:lnTo>
                  <a:lnTo>
                    <a:pt x="2463" y="656"/>
                  </a:lnTo>
                  <a:lnTo>
                    <a:pt x="2466" y="641"/>
                  </a:lnTo>
                  <a:lnTo>
                    <a:pt x="2484" y="641"/>
                  </a:lnTo>
                  <a:lnTo>
                    <a:pt x="2484" y="641"/>
                  </a:lnTo>
                  <a:lnTo>
                    <a:pt x="2491" y="641"/>
                  </a:lnTo>
                  <a:lnTo>
                    <a:pt x="2498" y="645"/>
                  </a:lnTo>
                  <a:lnTo>
                    <a:pt x="2502" y="645"/>
                  </a:lnTo>
                  <a:lnTo>
                    <a:pt x="2505" y="645"/>
                  </a:lnTo>
                  <a:lnTo>
                    <a:pt x="2512" y="641"/>
                  </a:lnTo>
                  <a:lnTo>
                    <a:pt x="2516" y="638"/>
                  </a:lnTo>
                  <a:lnTo>
                    <a:pt x="2523" y="634"/>
                  </a:lnTo>
                  <a:lnTo>
                    <a:pt x="2526" y="631"/>
                  </a:lnTo>
                  <a:lnTo>
                    <a:pt x="2526" y="627"/>
                  </a:lnTo>
                  <a:lnTo>
                    <a:pt x="2526" y="627"/>
                  </a:lnTo>
                  <a:lnTo>
                    <a:pt x="2523" y="620"/>
                  </a:lnTo>
                  <a:lnTo>
                    <a:pt x="2516" y="617"/>
                  </a:lnTo>
                  <a:lnTo>
                    <a:pt x="2512" y="610"/>
                  </a:lnTo>
                  <a:lnTo>
                    <a:pt x="2505" y="603"/>
                  </a:lnTo>
                  <a:lnTo>
                    <a:pt x="2502" y="596"/>
                  </a:lnTo>
                  <a:lnTo>
                    <a:pt x="2495" y="592"/>
                  </a:lnTo>
                  <a:lnTo>
                    <a:pt x="2491" y="589"/>
                  </a:lnTo>
                  <a:lnTo>
                    <a:pt x="2491" y="585"/>
                  </a:lnTo>
                  <a:lnTo>
                    <a:pt x="2491" y="582"/>
                  </a:lnTo>
                  <a:lnTo>
                    <a:pt x="2491" y="578"/>
                  </a:lnTo>
                  <a:lnTo>
                    <a:pt x="2491" y="575"/>
                  </a:lnTo>
                  <a:lnTo>
                    <a:pt x="2495" y="575"/>
                  </a:lnTo>
                  <a:lnTo>
                    <a:pt x="2502" y="575"/>
                  </a:lnTo>
                  <a:lnTo>
                    <a:pt x="2505" y="575"/>
                  </a:lnTo>
                  <a:lnTo>
                    <a:pt x="2512" y="571"/>
                  </a:lnTo>
                  <a:lnTo>
                    <a:pt x="2512" y="571"/>
                  </a:lnTo>
                  <a:lnTo>
                    <a:pt x="2516" y="567"/>
                  </a:lnTo>
                  <a:lnTo>
                    <a:pt x="2537" y="546"/>
                  </a:lnTo>
                  <a:lnTo>
                    <a:pt x="2533" y="529"/>
                  </a:lnTo>
                  <a:lnTo>
                    <a:pt x="2544" y="522"/>
                  </a:lnTo>
                  <a:lnTo>
                    <a:pt x="2554" y="539"/>
                  </a:lnTo>
                  <a:lnTo>
                    <a:pt x="2576" y="546"/>
                  </a:lnTo>
                  <a:lnTo>
                    <a:pt x="2576" y="546"/>
                  </a:lnTo>
                  <a:lnTo>
                    <a:pt x="2579" y="550"/>
                  </a:lnTo>
                  <a:lnTo>
                    <a:pt x="2586" y="557"/>
                  </a:lnTo>
                  <a:lnTo>
                    <a:pt x="2590" y="560"/>
                  </a:lnTo>
                  <a:lnTo>
                    <a:pt x="2597" y="567"/>
                  </a:lnTo>
                  <a:lnTo>
                    <a:pt x="2604" y="575"/>
                  </a:lnTo>
                  <a:lnTo>
                    <a:pt x="2607" y="578"/>
                  </a:lnTo>
                  <a:lnTo>
                    <a:pt x="2614" y="582"/>
                  </a:lnTo>
                  <a:lnTo>
                    <a:pt x="2618" y="582"/>
                  </a:lnTo>
                  <a:lnTo>
                    <a:pt x="2621" y="582"/>
                  </a:lnTo>
                  <a:lnTo>
                    <a:pt x="2621" y="578"/>
                  </a:lnTo>
                  <a:lnTo>
                    <a:pt x="2625" y="553"/>
                  </a:lnTo>
                  <a:lnTo>
                    <a:pt x="2628" y="546"/>
                  </a:lnTo>
                  <a:lnTo>
                    <a:pt x="2628" y="546"/>
                  </a:lnTo>
                  <a:lnTo>
                    <a:pt x="2632" y="546"/>
                  </a:lnTo>
                  <a:lnTo>
                    <a:pt x="2639" y="546"/>
                  </a:lnTo>
                  <a:lnTo>
                    <a:pt x="2646" y="543"/>
                  </a:lnTo>
                  <a:lnTo>
                    <a:pt x="2653" y="539"/>
                  </a:lnTo>
                  <a:lnTo>
                    <a:pt x="2660" y="536"/>
                  </a:lnTo>
                  <a:lnTo>
                    <a:pt x="2660" y="529"/>
                  </a:lnTo>
                  <a:lnTo>
                    <a:pt x="2657" y="525"/>
                  </a:lnTo>
                  <a:lnTo>
                    <a:pt x="2650" y="518"/>
                  </a:lnTo>
                  <a:lnTo>
                    <a:pt x="2642" y="515"/>
                  </a:lnTo>
                  <a:lnTo>
                    <a:pt x="2632" y="511"/>
                  </a:lnTo>
                  <a:lnTo>
                    <a:pt x="2625" y="504"/>
                  </a:lnTo>
                  <a:lnTo>
                    <a:pt x="2618" y="50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12" name="Freeform 340"/>
            <p:cNvSpPr>
              <a:spLocks noEditPoints="1"/>
            </p:cNvSpPr>
            <p:nvPr userDrawn="1"/>
          </p:nvSpPr>
          <p:spPr bwMode="gray">
            <a:xfrm>
              <a:off x="3204" y="766"/>
              <a:ext cx="1763" cy="2437"/>
            </a:xfrm>
            <a:custGeom>
              <a:avLst/>
              <a:gdLst>
                <a:gd name="T0" fmla="*/ 1585 w 1828"/>
                <a:gd name="T1" fmla="*/ 1427 h 2470"/>
                <a:gd name="T2" fmla="*/ 1384 w 1828"/>
                <a:gd name="T3" fmla="*/ 1262 h 2470"/>
                <a:gd name="T4" fmla="*/ 1314 w 1828"/>
                <a:gd name="T5" fmla="*/ 1237 h 2470"/>
                <a:gd name="T6" fmla="*/ 1176 w 1828"/>
                <a:gd name="T7" fmla="*/ 1318 h 2470"/>
                <a:gd name="T8" fmla="*/ 1134 w 1828"/>
                <a:gd name="T9" fmla="*/ 1237 h 2470"/>
                <a:gd name="T10" fmla="*/ 1088 w 1828"/>
                <a:gd name="T11" fmla="*/ 1149 h 2470"/>
                <a:gd name="T12" fmla="*/ 954 w 1828"/>
                <a:gd name="T13" fmla="*/ 1145 h 2470"/>
                <a:gd name="T14" fmla="*/ 1144 w 1828"/>
                <a:gd name="T15" fmla="*/ 1054 h 2470"/>
                <a:gd name="T16" fmla="*/ 1236 w 1828"/>
                <a:gd name="T17" fmla="*/ 902 h 2470"/>
                <a:gd name="T18" fmla="*/ 1289 w 1828"/>
                <a:gd name="T19" fmla="*/ 811 h 2470"/>
                <a:gd name="T20" fmla="*/ 1395 w 1828"/>
                <a:gd name="T21" fmla="*/ 733 h 2470"/>
                <a:gd name="T22" fmla="*/ 1373 w 1828"/>
                <a:gd name="T23" fmla="*/ 677 h 2470"/>
                <a:gd name="T24" fmla="*/ 1476 w 1828"/>
                <a:gd name="T25" fmla="*/ 617 h 2470"/>
                <a:gd name="T26" fmla="*/ 1398 w 1828"/>
                <a:gd name="T27" fmla="*/ 398 h 2470"/>
                <a:gd name="T28" fmla="*/ 1225 w 1828"/>
                <a:gd name="T29" fmla="*/ 324 h 2470"/>
                <a:gd name="T30" fmla="*/ 1197 w 1828"/>
                <a:gd name="T31" fmla="*/ 582 h 2470"/>
                <a:gd name="T32" fmla="*/ 1060 w 1828"/>
                <a:gd name="T33" fmla="*/ 515 h 2470"/>
                <a:gd name="T34" fmla="*/ 1067 w 1828"/>
                <a:gd name="T35" fmla="*/ 314 h 2470"/>
                <a:gd name="T36" fmla="*/ 1159 w 1828"/>
                <a:gd name="T37" fmla="*/ 194 h 2470"/>
                <a:gd name="T38" fmla="*/ 1113 w 1828"/>
                <a:gd name="T39" fmla="*/ 141 h 2470"/>
                <a:gd name="T40" fmla="*/ 1035 w 1828"/>
                <a:gd name="T41" fmla="*/ 43 h 2470"/>
                <a:gd name="T42" fmla="*/ 1025 w 1828"/>
                <a:gd name="T43" fmla="*/ 131 h 2470"/>
                <a:gd name="T44" fmla="*/ 884 w 1828"/>
                <a:gd name="T45" fmla="*/ 155 h 2470"/>
                <a:gd name="T46" fmla="*/ 785 w 1828"/>
                <a:gd name="T47" fmla="*/ 166 h 2470"/>
                <a:gd name="T48" fmla="*/ 690 w 1828"/>
                <a:gd name="T49" fmla="*/ 117 h 2470"/>
                <a:gd name="T50" fmla="*/ 535 w 1828"/>
                <a:gd name="T51" fmla="*/ 67 h 2470"/>
                <a:gd name="T52" fmla="*/ 327 w 1828"/>
                <a:gd name="T53" fmla="*/ 74 h 2470"/>
                <a:gd name="T54" fmla="*/ 123 w 1828"/>
                <a:gd name="T55" fmla="*/ 36 h 2470"/>
                <a:gd name="T56" fmla="*/ 0 w 1828"/>
                <a:gd name="T57" fmla="*/ 240 h 2470"/>
                <a:gd name="T58" fmla="*/ 28 w 1828"/>
                <a:gd name="T59" fmla="*/ 370 h 2470"/>
                <a:gd name="T60" fmla="*/ 140 w 1828"/>
                <a:gd name="T61" fmla="*/ 448 h 2470"/>
                <a:gd name="T62" fmla="*/ 214 w 1828"/>
                <a:gd name="T63" fmla="*/ 370 h 2470"/>
                <a:gd name="T64" fmla="*/ 285 w 1828"/>
                <a:gd name="T65" fmla="*/ 381 h 2470"/>
                <a:gd name="T66" fmla="*/ 486 w 1828"/>
                <a:gd name="T67" fmla="*/ 497 h 2470"/>
                <a:gd name="T68" fmla="*/ 598 w 1828"/>
                <a:gd name="T69" fmla="*/ 684 h 2470"/>
                <a:gd name="T70" fmla="*/ 715 w 1828"/>
                <a:gd name="T71" fmla="*/ 1040 h 2470"/>
                <a:gd name="T72" fmla="*/ 778 w 1828"/>
                <a:gd name="T73" fmla="*/ 1050 h 2470"/>
                <a:gd name="T74" fmla="*/ 1032 w 1828"/>
                <a:gd name="T75" fmla="*/ 1247 h 2470"/>
                <a:gd name="T76" fmla="*/ 1095 w 1828"/>
                <a:gd name="T77" fmla="*/ 1286 h 2470"/>
                <a:gd name="T78" fmla="*/ 1106 w 1828"/>
                <a:gd name="T79" fmla="*/ 1307 h 2470"/>
                <a:gd name="T80" fmla="*/ 1194 w 1828"/>
                <a:gd name="T81" fmla="*/ 1325 h 2470"/>
                <a:gd name="T82" fmla="*/ 1152 w 1828"/>
                <a:gd name="T83" fmla="*/ 1494 h 2470"/>
                <a:gd name="T84" fmla="*/ 1303 w 1828"/>
                <a:gd name="T85" fmla="*/ 1709 h 2470"/>
                <a:gd name="T86" fmla="*/ 1282 w 1828"/>
                <a:gd name="T87" fmla="*/ 2075 h 2470"/>
                <a:gd name="T88" fmla="*/ 1377 w 1828"/>
                <a:gd name="T89" fmla="*/ 2463 h 2470"/>
                <a:gd name="T90" fmla="*/ 1349 w 1828"/>
                <a:gd name="T91" fmla="*/ 2216 h 2470"/>
                <a:gd name="T92" fmla="*/ 1486 w 1828"/>
                <a:gd name="T93" fmla="*/ 1987 h 2470"/>
                <a:gd name="T94" fmla="*/ 1828 w 1828"/>
                <a:gd name="T95" fmla="*/ 1519 h 2470"/>
                <a:gd name="T96" fmla="*/ 1345 w 1828"/>
                <a:gd name="T97" fmla="*/ 694 h 2470"/>
                <a:gd name="T98" fmla="*/ 1141 w 1828"/>
                <a:gd name="T99" fmla="*/ 712 h 2470"/>
                <a:gd name="T100" fmla="*/ 1155 w 1828"/>
                <a:gd name="T101" fmla="*/ 790 h 2470"/>
                <a:gd name="T102" fmla="*/ 1197 w 1828"/>
                <a:gd name="T103" fmla="*/ 782 h 2470"/>
                <a:gd name="T104" fmla="*/ 1088 w 1828"/>
                <a:gd name="T105" fmla="*/ 800 h 2470"/>
                <a:gd name="T106" fmla="*/ 1025 w 1828"/>
                <a:gd name="T107" fmla="*/ 708 h 2470"/>
                <a:gd name="T108" fmla="*/ 1120 w 1828"/>
                <a:gd name="T109" fmla="*/ 1223 h 2470"/>
                <a:gd name="T110" fmla="*/ 1331 w 1828"/>
                <a:gd name="T111" fmla="*/ 1656 h 2470"/>
                <a:gd name="T112" fmla="*/ 1345 w 1828"/>
                <a:gd name="T113" fmla="*/ 1589 h 2470"/>
                <a:gd name="T114" fmla="*/ 1483 w 1828"/>
                <a:gd name="T115" fmla="*/ 1378 h 2470"/>
                <a:gd name="T116" fmla="*/ 1409 w 1828"/>
                <a:gd name="T117" fmla="*/ 1378 h 2470"/>
                <a:gd name="T118" fmla="*/ 1528 w 1828"/>
                <a:gd name="T119" fmla="*/ 1374 h 2470"/>
                <a:gd name="T120" fmla="*/ 1384 w 1828"/>
                <a:gd name="T121" fmla="*/ 1413 h 2470"/>
                <a:gd name="T122" fmla="*/ 1225 w 1828"/>
                <a:gd name="T123" fmla="*/ 1410 h 2470"/>
                <a:gd name="T124" fmla="*/ 1391 w 1828"/>
                <a:gd name="T125" fmla="*/ 1769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8" h="2470">
                  <a:moveTo>
                    <a:pt x="1796" y="1491"/>
                  </a:moveTo>
                  <a:lnTo>
                    <a:pt x="1789" y="1487"/>
                  </a:lnTo>
                  <a:lnTo>
                    <a:pt x="1779" y="1480"/>
                  </a:lnTo>
                  <a:lnTo>
                    <a:pt x="1757" y="1469"/>
                  </a:lnTo>
                  <a:lnTo>
                    <a:pt x="1740" y="1466"/>
                  </a:lnTo>
                  <a:lnTo>
                    <a:pt x="1687" y="1448"/>
                  </a:lnTo>
                  <a:lnTo>
                    <a:pt x="1680" y="1448"/>
                  </a:lnTo>
                  <a:lnTo>
                    <a:pt x="1676" y="1452"/>
                  </a:lnTo>
                  <a:lnTo>
                    <a:pt x="1669" y="1452"/>
                  </a:lnTo>
                  <a:lnTo>
                    <a:pt x="1666" y="1455"/>
                  </a:lnTo>
                  <a:lnTo>
                    <a:pt x="1666" y="1455"/>
                  </a:lnTo>
                  <a:lnTo>
                    <a:pt x="1669" y="1448"/>
                  </a:lnTo>
                  <a:lnTo>
                    <a:pt x="1669" y="1445"/>
                  </a:lnTo>
                  <a:lnTo>
                    <a:pt x="1669" y="1438"/>
                  </a:lnTo>
                  <a:lnTo>
                    <a:pt x="1669" y="1438"/>
                  </a:lnTo>
                  <a:lnTo>
                    <a:pt x="1669" y="1434"/>
                  </a:lnTo>
                  <a:lnTo>
                    <a:pt x="1666" y="1431"/>
                  </a:lnTo>
                  <a:lnTo>
                    <a:pt x="1662" y="1431"/>
                  </a:lnTo>
                  <a:lnTo>
                    <a:pt x="1659" y="1431"/>
                  </a:lnTo>
                  <a:lnTo>
                    <a:pt x="1655" y="1431"/>
                  </a:lnTo>
                  <a:lnTo>
                    <a:pt x="1652" y="1431"/>
                  </a:lnTo>
                  <a:lnTo>
                    <a:pt x="1645" y="1431"/>
                  </a:lnTo>
                  <a:lnTo>
                    <a:pt x="1638" y="1431"/>
                  </a:lnTo>
                  <a:lnTo>
                    <a:pt x="1631" y="1427"/>
                  </a:lnTo>
                  <a:lnTo>
                    <a:pt x="1624" y="1427"/>
                  </a:lnTo>
                  <a:lnTo>
                    <a:pt x="1620" y="1427"/>
                  </a:lnTo>
                  <a:lnTo>
                    <a:pt x="1613" y="1431"/>
                  </a:lnTo>
                  <a:lnTo>
                    <a:pt x="1602" y="1434"/>
                  </a:lnTo>
                  <a:lnTo>
                    <a:pt x="1595" y="1438"/>
                  </a:lnTo>
                  <a:lnTo>
                    <a:pt x="1592" y="1438"/>
                  </a:lnTo>
                  <a:lnTo>
                    <a:pt x="1588" y="1441"/>
                  </a:lnTo>
                  <a:lnTo>
                    <a:pt x="1581" y="1448"/>
                  </a:lnTo>
                  <a:lnTo>
                    <a:pt x="1571" y="1452"/>
                  </a:lnTo>
                  <a:lnTo>
                    <a:pt x="1564" y="1455"/>
                  </a:lnTo>
                  <a:lnTo>
                    <a:pt x="1560" y="1455"/>
                  </a:lnTo>
                  <a:lnTo>
                    <a:pt x="1560" y="1455"/>
                  </a:lnTo>
                  <a:lnTo>
                    <a:pt x="1564" y="1452"/>
                  </a:lnTo>
                  <a:lnTo>
                    <a:pt x="1571" y="1448"/>
                  </a:lnTo>
                  <a:lnTo>
                    <a:pt x="1574" y="1445"/>
                  </a:lnTo>
                  <a:lnTo>
                    <a:pt x="1578" y="1441"/>
                  </a:lnTo>
                  <a:lnTo>
                    <a:pt x="1578" y="1438"/>
                  </a:lnTo>
                  <a:lnTo>
                    <a:pt x="1581" y="1434"/>
                  </a:lnTo>
                  <a:lnTo>
                    <a:pt x="1585" y="1427"/>
                  </a:lnTo>
                  <a:lnTo>
                    <a:pt x="1592" y="1424"/>
                  </a:lnTo>
                  <a:lnTo>
                    <a:pt x="1595" y="1420"/>
                  </a:lnTo>
                  <a:lnTo>
                    <a:pt x="1599" y="1417"/>
                  </a:lnTo>
                  <a:lnTo>
                    <a:pt x="1602" y="1410"/>
                  </a:lnTo>
                  <a:lnTo>
                    <a:pt x="1606" y="1403"/>
                  </a:lnTo>
                  <a:lnTo>
                    <a:pt x="1606" y="1399"/>
                  </a:lnTo>
                  <a:lnTo>
                    <a:pt x="1599" y="1385"/>
                  </a:lnTo>
                  <a:lnTo>
                    <a:pt x="1588" y="1371"/>
                  </a:lnTo>
                  <a:lnTo>
                    <a:pt x="1578" y="1360"/>
                  </a:lnTo>
                  <a:lnTo>
                    <a:pt x="1571" y="1353"/>
                  </a:lnTo>
                  <a:lnTo>
                    <a:pt x="1564" y="1350"/>
                  </a:lnTo>
                  <a:lnTo>
                    <a:pt x="1557" y="1346"/>
                  </a:lnTo>
                  <a:lnTo>
                    <a:pt x="1550" y="1343"/>
                  </a:lnTo>
                  <a:lnTo>
                    <a:pt x="1536" y="1336"/>
                  </a:lnTo>
                  <a:lnTo>
                    <a:pt x="1525" y="1332"/>
                  </a:lnTo>
                  <a:lnTo>
                    <a:pt x="1514" y="1329"/>
                  </a:lnTo>
                  <a:lnTo>
                    <a:pt x="1507" y="1329"/>
                  </a:lnTo>
                  <a:lnTo>
                    <a:pt x="1497" y="1321"/>
                  </a:lnTo>
                  <a:lnTo>
                    <a:pt x="1497" y="1321"/>
                  </a:lnTo>
                  <a:lnTo>
                    <a:pt x="1493" y="1318"/>
                  </a:lnTo>
                  <a:lnTo>
                    <a:pt x="1490" y="1311"/>
                  </a:lnTo>
                  <a:lnTo>
                    <a:pt x="1483" y="1307"/>
                  </a:lnTo>
                  <a:lnTo>
                    <a:pt x="1476" y="1300"/>
                  </a:lnTo>
                  <a:lnTo>
                    <a:pt x="1465" y="1290"/>
                  </a:lnTo>
                  <a:lnTo>
                    <a:pt x="1462" y="1286"/>
                  </a:lnTo>
                  <a:lnTo>
                    <a:pt x="1458" y="1283"/>
                  </a:lnTo>
                  <a:lnTo>
                    <a:pt x="1454" y="1283"/>
                  </a:lnTo>
                  <a:lnTo>
                    <a:pt x="1451" y="1279"/>
                  </a:lnTo>
                  <a:lnTo>
                    <a:pt x="1447" y="1276"/>
                  </a:lnTo>
                  <a:lnTo>
                    <a:pt x="1444" y="1272"/>
                  </a:lnTo>
                  <a:lnTo>
                    <a:pt x="1437" y="1269"/>
                  </a:lnTo>
                  <a:lnTo>
                    <a:pt x="1430" y="1269"/>
                  </a:lnTo>
                  <a:lnTo>
                    <a:pt x="1430" y="1265"/>
                  </a:lnTo>
                  <a:lnTo>
                    <a:pt x="1426" y="1262"/>
                  </a:lnTo>
                  <a:lnTo>
                    <a:pt x="1423" y="1258"/>
                  </a:lnTo>
                  <a:lnTo>
                    <a:pt x="1419" y="1258"/>
                  </a:lnTo>
                  <a:lnTo>
                    <a:pt x="1419" y="1255"/>
                  </a:lnTo>
                  <a:lnTo>
                    <a:pt x="1412" y="1255"/>
                  </a:lnTo>
                  <a:lnTo>
                    <a:pt x="1405" y="1255"/>
                  </a:lnTo>
                  <a:lnTo>
                    <a:pt x="1398" y="1258"/>
                  </a:lnTo>
                  <a:lnTo>
                    <a:pt x="1395" y="1258"/>
                  </a:lnTo>
                  <a:lnTo>
                    <a:pt x="1391" y="1258"/>
                  </a:lnTo>
                  <a:lnTo>
                    <a:pt x="1384" y="1262"/>
                  </a:lnTo>
                  <a:lnTo>
                    <a:pt x="1377" y="1265"/>
                  </a:lnTo>
                  <a:lnTo>
                    <a:pt x="1370" y="1265"/>
                  </a:lnTo>
                  <a:lnTo>
                    <a:pt x="1366" y="1265"/>
                  </a:lnTo>
                  <a:lnTo>
                    <a:pt x="1363" y="1265"/>
                  </a:lnTo>
                  <a:lnTo>
                    <a:pt x="1356" y="1262"/>
                  </a:lnTo>
                  <a:lnTo>
                    <a:pt x="1349" y="1258"/>
                  </a:lnTo>
                  <a:lnTo>
                    <a:pt x="1345" y="1255"/>
                  </a:lnTo>
                  <a:lnTo>
                    <a:pt x="1345" y="1255"/>
                  </a:lnTo>
                  <a:lnTo>
                    <a:pt x="1338" y="1247"/>
                  </a:lnTo>
                  <a:lnTo>
                    <a:pt x="1335" y="1244"/>
                  </a:lnTo>
                  <a:lnTo>
                    <a:pt x="1331" y="1240"/>
                  </a:lnTo>
                  <a:lnTo>
                    <a:pt x="1331" y="1237"/>
                  </a:lnTo>
                  <a:lnTo>
                    <a:pt x="1328" y="1233"/>
                  </a:lnTo>
                  <a:lnTo>
                    <a:pt x="1328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0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7"/>
                  </a:lnTo>
                  <a:lnTo>
                    <a:pt x="1321" y="1237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4"/>
                  </a:lnTo>
                  <a:lnTo>
                    <a:pt x="1317" y="1244"/>
                  </a:lnTo>
                  <a:lnTo>
                    <a:pt x="1317" y="1244"/>
                  </a:lnTo>
                  <a:lnTo>
                    <a:pt x="1317" y="1247"/>
                  </a:lnTo>
                  <a:lnTo>
                    <a:pt x="1321" y="1247"/>
                  </a:lnTo>
                  <a:lnTo>
                    <a:pt x="1317" y="1251"/>
                  </a:lnTo>
                  <a:lnTo>
                    <a:pt x="1317" y="1251"/>
                  </a:lnTo>
                  <a:lnTo>
                    <a:pt x="1314" y="1251"/>
                  </a:lnTo>
                  <a:lnTo>
                    <a:pt x="1314" y="1251"/>
                  </a:lnTo>
                  <a:lnTo>
                    <a:pt x="1314" y="1247"/>
                  </a:lnTo>
                  <a:lnTo>
                    <a:pt x="1314" y="1247"/>
                  </a:lnTo>
                  <a:lnTo>
                    <a:pt x="1314" y="1244"/>
                  </a:lnTo>
                  <a:lnTo>
                    <a:pt x="1317" y="1244"/>
                  </a:lnTo>
                  <a:lnTo>
                    <a:pt x="1317" y="1240"/>
                  </a:lnTo>
                  <a:lnTo>
                    <a:pt x="1314" y="1240"/>
                  </a:lnTo>
                  <a:lnTo>
                    <a:pt x="1314" y="1237"/>
                  </a:lnTo>
                  <a:lnTo>
                    <a:pt x="1314" y="1237"/>
                  </a:lnTo>
                  <a:lnTo>
                    <a:pt x="1310" y="1237"/>
                  </a:lnTo>
                  <a:lnTo>
                    <a:pt x="1307" y="1240"/>
                  </a:lnTo>
                  <a:lnTo>
                    <a:pt x="1310" y="1237"/>
                  </a:lnTo>
                  <a:lnTo>
                    <a:pt x="1314" y="1237"/>
                  </a:lnTo>
                  <a:lnTo>
                    <a:pt x="1314" y="1233"/>
                  </a:lnTo>
                  <a:lnTo>
                    <a:pt x="1317" y="1233"/>
                  </a:lnTo>
                  <a:lnTo>
                    <a:pt x="1317" y="1233"/>
                  </a:lnTo>
                  <a:lnTo>
                    <a:pt x="1317" y="1230"/>
                  </a:lnTo>
                  <a:lnTo>
                    <a:pt x="1317" y="1230"/>
                  </a:lnTo>
                  <a:lnTo>
                    <a:pt x="1314" y="1230"/>
                  </a:lnTo>
                  <a:lnTo>
                    <a:pt x="1314" y="1230"/>
                  </a:lnTo>
                  <a:lnTo>
                    <a:pt x="1307" y="1230"/>
                  </a:lnTo>
                  <a:lnTo>
                    <a:pt x="1303" y="1233"/>
                  </a:lnTo>
                  <a:lnTo>
                    <a:pt x="1296" y="1233"/>
                  </a:lnTo>
                  <a:lnTo>
                    <a:pt x="1296" y="1237"/>
                  </a:lnTo>
                  <a:lnTo>
                    <a:pt x="1292" y="1237"/>
                  </a:lnTo>
                  <a:lnTo>
                    <a:pt x="1289" y="1237"/>
                  </a:lnTo>
                  <a:lnTo>
                    <a:pt x="1285" y="1237"/>
                  </a:lnTo>
                  <a:lnTo>
                    <a:pt x="1278" y="1240"/>
                  </a:lnTo>
                  <a:lnTo>
                    <a:pt x="1275" y="1244"/>
                  </a:lnTo>
                  <a:lnTo>
                    <a:pt x="1275" y="1244"/>
                  </a:lnTo>
                  <a:lnTo>
                    <a:pt x="1268" y="1251"/>
                  </a:lnTo>
                  <a:lnTo>
                    <a:pt x="1250" y="1255"/>
                  </a:lnTo>
                  <a:lnTo>
                    <a:pt x="1243" y="1265"/>
                  </a:lnTo>
                  <a:lnTo>
                    <a:pt x="1229" y="1283"/>
                  </a:lnTo>
                  <a:lnTo>
                    <a:pt x="1215" y="1286"/>
                  </a:lnTo>
                  <a:lnTo>
                    <a:pt x="1215" y="1286"/>
                  </a:lnTo>
                  <a:lnTo>
                    <a:pt x="1215" y="1290"/>
                  </a:lnTo>
                  <a:lnTo>
                    <a:pt x="1218" y="1293"/>
                  </a:lnTo>
                  <a:lnTo>
                    <a:pt x="1215" y="1300"/>
                  </a:lnTo>
                  <a:lnTo>
                    <a:pt x="1215" y="1300"/>
                  </a:lnTo>
                  <a:lnTo>
                    <a:pt x="1215" y="1304"/>
                  </a:lnTo>
                  <a:lnTo>
                    <a:pt x="1215" y="1307"/>
                  </a:lnTo>
                  <a:lnTo>
                    <a:pt x="1215" y="1311"/>
                  </a:lnTo>
                  <a:lnTo>
                    <a:pt x="1215" y="1314"/>
                  </a:lnTo>
                  <a:lnTo>
                    <a:pt x="1208" y="1311"/>
                  </a:lnTo>
                  <a:lnTo>
                    <a:pt x="1204" y="1311"/>
                  </a:lnTo>
                  <a:lnTo>
                    <a:pt x="1204" y="1311"/>
                  </a:lnTo>
                  <a:lnTo>
                    <a:pt x="1197" y="1311"/>
                  </a:lnTo>
                  <a:lnTo>
                    <a:pt x="1197" y="1311"/>
                  </a:lnTo>
                  <a:lnTo>
                    <a:pt x="1190" y="1314"/>
                  </a:lnTo>
                  <a:lnTo>
                    <a:pt x="1183" y="1314"/>
                  </a:lnTo>
                  <a:lnTo>
                    <a:pt x="1176" y="1318"/>
                  </a:lnTo>
                  <a:lnTo>
                    <a:pt x="1176" y="1318"/>
                  </a:lnTo>
                  <a:lnTo>
                    <a:pt x="1169" y="1318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2" y="1314"/>
                  </a:lnTo>
                  <a:lnTo>
                    <a:pt x="1159" y="1311"/>
                  </a:lnTo>
                  <a:lnTo>
                    <a:pt x="1148" y="1307"/>
                  </a:lnTo>
                  <a:lnTo>
                    <a:pt x="1141" y="1314"/>
                  </a:lnTo>
                  <a:lnTo>
                    <a:pt x="1137" y="1318"/>
                  </a:lnTo>
                  <a:lnTo>
                    <a:pt x="1137" y="1321"/>
                  </a:lnTo>
                  <a:lnTo>
                    <a:pt x="1137" y="1321"/>
                  </a:lnTo>
                  <a:lnTo>
                    <a:pt x="1134" y="1325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4" y="1325"/>
                  </a:lnTo>
                  <a:lnTo>
                    <a:pt x="1137" y="1321"/>
                  </a:lnTo>
                  <a:lnTo>
                    <a:pt x="1137" y="1318"/>
                  </a:lnTo>
                  <a:lnTo>
                    <a:pt x="1137" y="1314"/>
                  </a:lnTo>
                  <a:lnTo>
                    <a:pt x="1141" y="1311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1" y="1300"/>
                  </a:lnTo>
                  <a:lnTo>
                    <a:pt x="1137" y="1297"/>
                  </a:lnTo>
                  <a:lnTo>
                    <a:pt x="1137" y="1297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0"/>
                  </a:lnTo>
                  <a:lnTo>
                    <a:pt x="1127" y="1283"/>
                  </a:lnTo>
                  <a:lnTo>
                    <a:pt x="1127" y="1283"/>
                  </a:lnTo>
                  <a:lnTo>
                    <a:pt x="1127" y="1279"/>
                  </a:lnTo>
                  <a:lnTo>
                    <a:pt x="1127" y="1276"/>
                  </a:lnTo>
                  <a:lnTo>
                    <a:pt x="1127" y="1269"/>
                  </a:lnTo>
                  <a:lnTo>
                    <a:pt x="1127" y="1269"/>
                  </a:lnTo>
                  <a:lnTo>
                    <a:pt x="1130" y="1262"/>
                  </a:lnTo>
                  <a:lnTo>
                    <a:pt x="1130" y="1258"/>
                  </a:lnTo>
                  <a:lnTo>
                    <a:pt x="1130" y="1258"/>
                  </a:lnTo>
                  <a:lnTo>
                    <a:pt x="1130" y="1251"/>
                  </a:lnTo>
                  <a:lnTo>
                    <a:pt x="1130" y="1244"/>
                  </a:lnTo>
                  <a:lnTo>
                    <a:pt x="1134" y="1237"/>
                  </a:lnTo>
                  <a:lnTo>
                    <a:pt x="1134" y="1230"/>
                  </a:lnTo>
                  <a:lnTo>
                    <a:pt x="1134" y="1230"/>
                  </a:lnTo>
                  <a:lnTo>
                    <a:pt x="1134" y="1223"/>
                  </a:lnTo>
                  <a:lnTo>
                    <a:pt x="1134" y="1219"/>
                  </a:lnTo>
                  <a:lnTo>
                    <a:pt x="1134" y="1219"/>
                  </a:lnTo>
                  <a:lnTo>
                    <a:pt x="1134" y="1216"/>
                  </a:lnTo>
                  <a:lnTo>
                    <a:pt x="1134" y="1216"/>
                  </a:lnTo>
                  <a:lnTo>
                    <a:pt x="1130" y="1216"/>
                  </a:lnTo>
                  <a:lnTo>
                    <a:pt x="1127" y="1212"/>
                  </a:lnTo>
                  <a:lnTo>
                    <a:pt x="1123" y="1212"/>
                  </a:lnTo>
                  <a:lnTo>
                    <a:pt x="1116" y="1212"/>
                  </a:lnTo>
                  <a:lnTo>
                    <a:pt x="1109" y="1212"/>
                  </a:lnTo>
                  <a:lnTo>
                    <a:pt x="1102" y="1212"/>
                  </a:lnTo>
                  <a:lnTo>
                    <a:pt x="1095" y="1212"/>
                  </a:lnTo>
                  <a:lnTo>
                    <a:pt x="1092" y="1212"/>
                  </a:lnTo>
                  <a:lnTo>
                    <a:pt x="1092" y="1212"/>
                  </a:lnTo>
                  <a:lnTo>
                    <a:pt x="1088" y="1212"/>
                  </a:lnTo>
                  <a:lnTo>
                    <a:pt x="1085" y="1212"/>
                  </a:lnTo>
                  <a:lnTo>
                    <a:pt x="1081" y="1212"/>
                  </a:lnTo>
                  <a:lnTo>
                    <a:pt x="1081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4" y="1209"/>
                  </a:lnTo>
                  <a:lnTo>
                    <a:pt x="1074" y="1209"/>
                  </a:lnTo>
                  <a:lnTo>
                    <a:pt x="1074" y="1205"/>
                  </a:lnTo>
                  <a:lnTo>
                    <a:pt x="1074" y="1205"/>
                  </a:lnTo>
                  <a:lnTo>
                    <a:pt x="1074" y="1202"/>
                  </a:lnTo>
                  <a:lnTo>
                    <a:pt x="1074" y="1202"/>
                  </a:lnTo>
                  <a:lnTo>
                    <a:pt x="1074" y="1198"/>
                  </a:lnTo>
                  <a:lnTo>
                    <a:pt x="1078" y="1195"/>
                  </a:lnTo>
                  <a:lnTo>
                    <a:pt x="1078" y="1195"/>
                  </a:lnTo>
                  <a:lnTo>
                    <a:pt x="1078" y="1188"/>
                  </a:lnTo>
                  <a:lnTo>
                    <a:pt x="1074" y="1184"/>
                  </a:lnTo>
                  <a:lnTo>
                    <a:pt x="1074" y="1177"/>
                  </a:lnTo>
                  <a:lnTo>
                    <a:pt x="1078" y="1174"/>
                  </a:lnTo>
                  <a:lnTo>
                    <a:pt x="1078" y="1170"/>
                  </a:lnTo>
                  <a:lnTo>
                    <a:pt x="1078" y="1166"/>
                  </a:lnTo>
                  <a:lnTo>
                    <a:pt x="1081" y="1159"/>
                  </a:lnTo>
                  <a:lnTo>
                    <a:pt x="1081" y="1156"/>
                  </a:lnTo>
                  <a:lnTo>
                    <a:pt x="1085" y="1152"/>
                  </a:lnTo>
                  <a:lnTo>
                    <a:pt x="1085" y="1152"/>
                  </a:lnTo>
                  <a:lnTo>
                    <a:pt x="1088" y="1149"/>
                  </a:lnTo>
                  <a:lnTo>
                    <a:pt x="1088" y="1145"/>
                  </a:lnTo>
                  <a:lnTo>
                    <a:pt x="1092" y="1145"/>
                  </a:lnTo>
                  <a:lnTo>
                    <a:pt x="1092" y="1145"/>
                  </a:lnTo>
                  <a:lnTo>
                    <a:pt x="1092" y="1142"/>
                  </a:lnTo>
                  <a:lnTo>
                    <a:pt x="1092" y="1138"/>
                  </a:lnTo>
                  <a:lnTo>
                    <a:pt x="1092" y="1138"/>
                  </a:lnTo>
                  <a:lnTo>
                    <a:pt x="1088" y="1135"/>
                  </a:lnTo>
                  <a:lnTo>
                    <a:pt x="1081" y="1135"/>
                  </a:lnTo>
                  <a:lnTo>
                    <a:pt x="1081" y="1135"/>
                  </a:lnTo>
                  <a:lnTo>
                    <a:pt x="1074" y="1135"/>
                  </a:lnTo>
                  <a:lnTo>
                    <a:pt x="1067" y="1135"/>
                  </a:lnTo>
                  <a:lnTo>
                    <a:pt x="1060" y="1135"/>
                  </a:lnTo>
                  <a:lnTo>
                    <a:pt x="1056" y="1138"/>
                  </a:lnTo>
                  <a:lnTo>
                    <a:pt x="1053" y="1138"/>
                  </a:lnTo>
                  <a:lnTo>
                    <a:pt x="1049" y="1138"/>
                  </a:lnTo>
                  <a:lnTo>
                    <a:pt x="1046" y="1138"/>
                  </a:lnTo>
                  <a:lnTo>
                    <a:pt x="1046" y="1138"/>
                  </a:lnTo>
                  <a:lnTo>
                    <a:pt x="1042" y="1138"/>
                  </a:lnTo>
                  <a:lnTo>
                    <a:pt x="1039" y="1138"/>
                  </a:lnTo>
                  <a:lnTo>
                    <a:pt x="1039" y="1142"/>
                  </a:lnTo>
                  <a:lnTo>
                    <a:pt x="1039" y="1145"/>
                  </a:lnTo>
                  <a:lnTo>
                    <a:pt x="1035" y="1152"/>
                  </a:lnTo>
                  <a:lnTo>
                    <a:pt x="1035" y="1156"/>
                  </a:lnTo>
                  <a:lnTo>
                    <a:pt x="1035" y="1159"/>
                  </a:lnTo>
                  <a:lnTo>
                    <a:pt x="1035" y="1163"/>
                  </a:lnTo>
                  <a:lnTo>
                    <a:pt x="1032" y="1163"/>
                  </a:lnTo>
                  <a:lnTo>
                    <a:pt x="1028" y="1166"/>
                  </a:lnTo>
                  <a:lnTo>
                    <a:pt x="1025" y="1166"/>
                  </a:lnTo>
                  <a:lnTo>
                    <a:pt x="1021" y="1170"/>
                  </a:lnTo>
                  <a:lnTo>
                    <a:pt x="1018" y="1170"/>
                  </a:lnTo>
                  <a:lnTo>
                    <a:pt x="1014" y="1174"/>
                  </a:lnTo>
                  <a:lnTo>
                    <a:pt x="1011" y="1174"/>
                  </a:lnTo>
                  <a:lnTo>
                    <a:pt x="1004" y="1174"/>
                  </a:lnTo>
                  <a:lnTo>
                    <a:pt x="996" y="1174"/>
                  </a:lnTo>
                  <a:lnTo>
                    <a:pt x="986" y="1170"/>
                  </a:lnTo>
                  <a:lnTo>
                    <a:pt x="975" y="1170"/>
                  </a:lnTo>
                  <a:lnTo>
                    <a:pt x="968" y="1166"/>
                  </a:lnTo>
                  <a:lnTo>
                    <a:pt x="961" y="1163"/>
                  </a:lnTo>
                  <a:lnTo>
                    <a:pt x="961" y="1163"/>
                  </a:lnTo>
                  <a:lnTo>
                    <a:pt x="958" y="1159"/>
                  </a:lnTo>
                  <a:lnTo>
                    <a:pt x="954" y="1156"/>
                  </a:lnTo>
                  <a:lnTo>
                    <a:pt x="954" y="1149"/>
                  </a:lnTo>
                  <a:lnTo>
                    <a:pt x="954" y="1145"/>
                  </a:lnTo>
                  <a:lnTo>
                    <a:pt x="951" y="1142"/>
                  </a:lnTo>
                  <a:lnTo>
                    <a:pt x="951" y="1131"/>
                  </a:lnTo>
                  <a:lnTo>
                    <a:pt x="947" y="1121"/>
                  </a:lnTo>
                  <a:lnTo>
                    <a:pt x="944" y="1114"/>
                  </a:lnTo>
                  <a:lnTo>
                    <a:pt x="944" y="1110"/>
                  </a:lnTo>
                  <a:lnTo>
                    <a:pt x="940" y="1107"/>
                  </a:lnTo>
                  <a:lnTo>
                    <a:pt x="940" y="1096"/>
                  </a:lnTo>
                  <a:lnTo>
                    <a:pt x="940" y="1089"/>
                  </a:lnTo>
                  <a:lnTo>
                    <a:pt x="944" y="1085"/>
                  </a:lnTo>
                  <a:lnTo>
                    <a:pt x="940" y="1068"/>
                  </a:lnTo>
                  <a:lnTo>
                    <a:pt x="944" y="1064"/>
                  </a:lnTo>
                  <a:lnTo>
                    <a:pt x="944" y="1061"/>
                  </a:lnTo>
                  <a:lnTo>
                    <a:pt x="944" y="1054"/>
                  </a:lnTo>
                  <a:lnTo>
                    <a:pt x="944" y="1050"/>
                  </a:lnTo>
                  <a:lnTo>
                    <a:pt x="944" y="1050"/>
                  </a:lnTo>
                  <a:lnTo>
                    <a:pt x="954" y="1029"/>
                  </a:lnTo>
                  <a:lnTo>
                    <a:pt x="975" y="1022"/>
                  </a:lnTo>
                  <a:lnTo>
                    <a:pt x="979" y="1015"/>
                  </a:lnTo>
                  <a:lnTo>
                    <a:pt x="989" y="1015"/>
                  </a:lnTo>
                  <a:lnTo>
                    <a:pt x="996" y="1011"/>
                  </a:lnTo>
                  <a:lnTo>
                    <a:pt x="1004" y="1011"/>
                  </a:lnTo>
                  <a:lnTo>
                    <a:pt x="1007" y="1015"/>
                  </a:lnTo>
                  <a:lnTo>
                    <a:pt x="1011" y="1015"/>
                  </a:lnTo>
                  <a:lnTo>
                    <a:pt x="1025" y="1015"/>
                  </a:lnTo>
                  <a:lnTo>
                    <a:pt x="1039" y="1011"/>
                  </a:lnTo>
                  <a:lnTo>
                    <a:pt x="1046" y="1011"/>
                  </a:lnTo>
                  <a:lnTo>
                    <a:pt x="1049" y="1008"/>
                  </a:lnTo>
                  <a:lnTo>
                    <a:pt x="1049" y="1008"/>
                  </a:lnTo>
                  <a:lnTo>
                    <a:pt x="1053" y="1004"/>
                  </a:lnTo>
                  <a:lnTo>
                    <a:pt x="1053" y="1004"/>
                  </a:lnTo>
                  <a:lnTo>
                    <a:pt x="1067" y="1001"/>
                  </a:lnTo>
                  <a:lnTo>
                    <a:pt x="1088" y="1004"/>
                  </a:lnTo>
                  <a:lnTo>
                    <a:pt x="1109" y="1004"/>
                  </a:lnTo>
                  <a:lnTo>
                    <a:pt x="1120" y="1008"/>
                  </a:lnTo>
                  <a:lnTo>
                    <a:pt x="1127" y="1008"/>
                  </a:lnTo>
                  <a:lnTo>
                    <a:pt x="1130" y="1011"/>
                  </a:lnTo>
                  <a:lnTo>
                    <a:pt x="1134" y="1015"/>
                  </a:lnTo>
                  <a:lnTo>
                    <a:pt x="1137" y="1019"/>
                  </a:lnTo>
                  <a:lnTo>
                    <a:pt x="1137" y="1026"/>
                  </a:lnTo>
                  <a:lnTo>
                    <a:pt x="1137" y="1029"/>
                  </a:lnTo>
                  <a:lnTo>
                    <a:pt x="1137" y="1029"/>
                  </a:lnTo>
                  <a:lnTo>
                    <a:pt x="1141" y="1043"/>
                  </a:lnTo>
                  <a:lnTo>
                    <a:pt x="1144" y="1054"/>
                  </a:lnTo>
                  <a:lnTo>
                    <a:pt x="1152" y="1064"/>
                  </a:lnTo>
                  <a:lnTo>
                    <a:pt x="1155" y="1071"/>
                  </a:lnTo>
                  <a:lnTo>
                    <a:pt x="1162" y="1075"/>
                  </a:lnTo>
                  <a:lnTo>
                    <a:pt x="1166" y="1078"/>
                  </a:lnTo>
                  <a:lnTo>
                    <a:pt x="1166" y="1078"/>
                  </a:lnTo>
                  <a:lnTo>
                    <a:pt x="1173" y="1085"/>
                  </a:lnTo>
                  <a:lnTo>
                    <a:pt x="1176" y="1089"/>
                  </a:lnTo>
                  <a:lnTo>
                    <a:pt x="1180" y="1089"/>
                  </a:lnTo>
                  <a:lnTo>
                    <a:pt x="1183" y="1085"/>
                  </a:lnTo>
                  <a:lnTo>
                    <a:pt x="1183" y="1085"/>
                  </a:lnTo>
                  <a:lnTo>
                    <a:pt x="1187" y="1085"/>
                  </a:lnTo>
                  <a:lnTo>
                    <a:pt x="1187" y="1061"/>
                  </a:lnTo>
                  <a:lnTo>
                    <a:pt x="1180" y="1043"/>
                  </a:lnTo>
                  <a:lnTo>
                    <a:pt x="1173" y="1033"/>
                  </a:lnTo>
                  <a:lnTo>
                    <a:pt x="1169" y="1026"/>
                  </a:lnTo>
                  <a:lnTo>
                    <a:pt x="1166" y="1019"/>
                  </a:lnTo>
                  <a:lnTo>
                    <a:pt x="1162" y="1008"/>
                  </a:lnTo>
                  <a:lnTo>
                    <a:pt x="1162" y="1001"/>
                  </a:lnTo>
                  <a:lnTo>
                    <a:pt x="1162" y="997"/>
                  </a:lnTo>
                  <a:lnTo>
                    <a:pt x="1162" y="994"/>
                  </a:lnTo>
                  <a:lnTo>
                    <a:pt x="1162" y="987"/>
                  </a:lnTo>
                  <a:lnTo>
                    <a:pt x="1166" y="980"/>
                  </a:lnTo>
                  <a:lnTo>
                    <a:pt x="1169" y="976"/>
                  </a:lnTo>
                  <a:lnTo>
                    <a:pt x="1169" y="976"/>
                  </a:lnTo>
                  <a:lnTo>
                    <a:pt x="1176" y="966"/>
                  </a:lnTo>
                  <a:lnTo>
                    <a:pt x="1187" y="959"/>
                  </a:lnTo>
                  <a:lnTo>
                    <a:pt x="1194" y="952"/>
                  </a:lnTo>
                  <a:lnTo>
                    <a:pt x="1204" y="941"/>
                  </a:lnTo>
                  <a:lnTo>
                    <a:pt x="1211" y="934"/>
                  </a:lnTo>
                  <a:lnTo>
                    <a:pt x="1215" y="930"/>
                  </a:lnTo>
                  <a:lnTo>
                    <a:pt x="1218" y="927"/>
                  </a:lnTo>
                  <a:lnTo>
                    <a:pt x="1222" y="927"/>
                  </a:lnTo>
                  <a:lnTo>
                    <a:pt x="1225" y="920"/>
                  </a:lnTo>
                  <a:lnTo>
                    <a:pt x="1225" y="916"/>
                  </a:lnTo>
                  <a:lnTo>
                    <a:pt x="1229" y="913"/>
                  </a:lnTo>
                  <a:lnTo>
                    <a:pt x="1233" y="913"/>
                  </a:lnTo>
                  <a:lnTo>
                    <a:pt x="1233" y="913"/>
                  </a:lnTo>
                  <a:lnTo>
                    <a:pt x="1236" y="913"/>
                  </a:lnTo>
                  <a:lnTo>
                    <a:pt x="1236" y="909"/>
                  </a:lnTo>
                  <a:lnTo>
                    <a:pt x="1240" y="909"/>
                  </a:lnTo>
                  <a:lnTo>
                    <a:pt x="1240" y="906"/>
                  </a:lnTo>
                  <a:lnTo>
                    <a:pt x="1240" y="906"/>
                  </a:lnTo>
                  <a:lnTo>
                    <a:pt x="1236" y="902"/>
                  </a:lnTo>
                  <a:lnTo>
                    <a:pt x="1236" y="902"/>
                  </a:lnTo>
                  <a:lnTo>
                    <a:pt x="1233" y="902"/>
                  </a:lnTo>
                  <a:lnTo>
                    <a:pt x="1233" y="892"/>
                  </a:lnTo>
                  <a:lnTo>
                    <a:pt x="1229" y="888"/>
                  </a:lnTo>
                  <a:lnTo>
                    <a:pt x="1229" y="881"/>
                  </a:lnTo>
                  <a:lnTo>
                    <a:pt x="1229" y="881"/>
                  </a:lnTo>
                  <a:lnTo>
                    <a:pt x="1236" y="881"/>
                  </a:lnTo>
                  <a:lnTo>
                    <a:pt x="1240" y="878"/>
                  </a:lnTo>
                  <a:lnTo>
                    <a:pt x="1243" y="878"/>
                  </a:lnTo>
                  <a:lnTo>
                    <a:pt x="1243" y="874"/>
                  </a:lnTo>
                  <a:lnTo>
                    <a:pt x="1243" y="867"/>
                  </a:lnTo>
                  <a:lnTo>
                    <a:pt x="1243" y="863"/>
                  </a:lnTo>
                  <a:lnTo>
                    <a:pt x="1240" y="860"/>
                  </a:lnTo>
                  <a:lnTo>
                    <a:pt x="1240" y="860"/>
                  </a:lnTo>
                  <a:lnTo>
                    <a:pt x="1236" y="853"/>
                  </a:lnTo>
                  <a:lnTo>
                    <a:pt x="1236" y="853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47" y="856"/>
                  </a:lnTo>
                  <a:lnTo>
                    <a:pt x="1250" y="846"/>
                  </a:lnTo>
                  <a:lnTo>
                    <a:pt x="1254" y="856"/>
                  </a:lnTo>
                  <a:lnTo>
                    <a:pt x="1254" y="860"/>
                  </a:lnTo>
                  <a:lnTo>
                    <a:pt x="1254" y="863"/>
                  </a:lnTo>
                  <a:lnTo>
                    <a:pt x="1257" y="867"/>
                  </a:lnTo>
                  <a:lnTo>
                    <a:pt x="1261" y="867"/>
                  </a:lnTo>
                  <a:lnTo>
                    <a:pt x="1261" y="863"/>
                  </a:lnTo>
                  <a:lnTo>
                    <a:pt x="1261" y="856"/>
                  </a:lnTo>
                  <a:lnTo>
                    <a:pt x="1264" y="849"/>
                  </a:lnTo>
                  <a:lnTo>
                    <a:pt x="1264" y="846"/>
                  </a:lnTo>
                  <a:lnTo>
                    <a:pt x="1264" y="839"/>
                  </a:lnTo>
                  <a:lnTo>
                    <a:pt x="1264" y="832"/>
                  </a:lnTo>
                  <a:lnTo>
                    <a:pt x="1264" y="825"/>
                  </a:lnTo>
                  <a:lnTo>
                    <a:pt x="1261" y="825"/>
                  </a:lnTo>
                  <a:lnTo>
                    <a:pt x="1257" y="818"/>
                  </a:lnTo>
                  <a:lnTo>
                    <a:pt x="1257" y="814"/>
                  </a:lnTo>
                  <a:lnTo>
                    <a:pt x="1261" y="814"/>
                  </a:lnTo>
                  <a:lnTo>
                    <a:pt x="1264" y="811"/>
                  </a:lnTo>
                  <a:lnTo>
                    <a:pt x="1264" y="811"/>
                  </a:lnTo>
                  <a:lnTo>
                    <a:pt x="1268" y="814"/>
                  </a:lnTo>
                  <a:lnTo>
                    <a:pt x="1275" y="814"/>
                  </a:lnTo>
                  <a:lnTo>
                    <a:pt x="1282" y="811"/>
                  </a:lnTo>
                  <a:lnTo>
                    <a:pt x="1289" y="811"/>
                  </a:lnTo>
                  <a:lnTo>
                    <a:pt x="1292" y="807"/>
                  </a:lnTo>
                  <a:lnTo>
                    <a:pt x="1296" y="807"/>
                  </a:lnTo>
                  <a:lnTo>
                    <a:pt x="1303" y="807"/>
                  </a:lnTo>
                  <a:lnTo>
                    <a:pt x="1310" y="807"/>
                  </a:lnTo>
                  <a:lnTo>
                    <a:pt x="1314" y="807"/>
                  </a:lnTo>
                  <a:lnTo>
                    <a:pt x="1321" y="804"/>
                  </a:lnTo>
                  <a:lnTo>
                    <a:pt x="1321" y="800"/>
                  </a:lnTo>
                  <a:lnTo>
                    <a:pt x="1321" y="797"/>
                  </a:lnTo>
                  <a:lnTo>
                    <a:pt x="1314" y="797"/>
                  </a:lnTo>
                  <a:lnTo>
                    <a:pt x="1310" y="797"/>
                  </a:lnTo>
                  <a:lnTo>
                    <a:pt x="1307" y="793"/>
                  </a:lnTo>
                  <a:lnTo>
                    <a:pt x="1303" y="793"/>
                  </a:lnTo>
                  <a:lnTo>
                    <a:pt x="1299" y="793"/>
                  </a:lnTo>
                  <a:lnTo>
                    <a:pt x="1299" y="790"/>
                  </a:lnTo>
                  <a:lnTo>
                    <a:pt x="1299" y="786"/>
                  </a:lnTo>
                  <a:lnTo>
                    <a:pt x="1303" y="782"/>
                  </a:lnTo>
                  <a:lnTo>
                    <a:pt x="1310" y="779"/>
                  </a:lnTo>
                  <a:lnTo>
                    <a:pt x="1310" y="775"/>
                  </a:lnTo>
                  <a:lnTo>
                    <a:pt x="1314" y="775"/>
                  </a:lnTo>
                  <a:lnTo>
                    <a:pt x="1317" y="772"/>
                  </a:lnTo>
                  <a:lnTo>
                    <a:pt x="1321" y="765"/>
                  </a:lnTo>
                  <a:lnTo>
                    <a:pt x="1324" y="761"/>
                  </a:lnTo>
                  <a:lnTo>
                    <a:pt x="1328" y="758"/>
                  </a:lnTo>
                  <a:lnTo>
                    <a:pt x="1328" y="754"/>
                  </a:lnTo>
                  <a:lnTo>
                    <a:pt x="1338" y="754"/>
                  </a:lnTo>
                  <a:lnTo>
                    <a:pt x="1345" y="751"/>
                  </a:lnTo>
                  <a:lnTo>
                    <a:pt x="1349" y="747"/>
                  </a:lnTo>
                  <a:lnTo>
                    <a:pt x="1352" y="747"/>
                  </a:lnTo>
                  <a:lnTo>
                    <a:pt x="1359" y="744"/>
                  </a:lnTo>
                  <a:lnTo>
                    <a:pt x="1359" y="744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66" y="740"/>
                  </a:lnTo>
                  <a:lnTo>
                    <a:pt x="1373" y="737"/>
                  </a:lnTo>
                  <a:lnTo>
                    <a:pt x="1380" y="733"/>
                  </a:lnTo>
                  <a:lnTo>
                    <a:pt x="1384" y="733"/>
                  </a:lnTo>
                  <a:lnTo>
                    <a:pt x="1384" y="730"/>
                  </a:lnTo>
                  <a:lnTo>
                    <a:pt x="1391" y="730"/>
                  </a:lnTo>
                  <a:lnTo>
                    <a:pt x="1395" y="733"/>
                  </a:lnTo>
                  <a:lnTo>
                    <a:pt x="1395" y="733"/>
                  </a:lnTo>
                  <a:lnTo>
                    <a:pt x="1391" y="737"/>
                  </a:lnTo>
                  <a:lnTo>
                    <a:pt x="1391" y="740"/>
                  </a:lnTo>
                  <a:lnTo>
                    <a:pt x="1388" y="740"/>
                  </a:lnTo>
                  <a:lnTo>
                    <a:pt x="1384" y="744"/>
                  </a:lnTo>
                  <a:lnTo>
                    <a:pt x="1384" y="744"/>
                  </a:lnTo>
                  <a:lnTo>
                    <a:pt x="1373" y="747"/>
                  </a:lnTo>
                  <a:lnTo>
                    <a:pt x="1370" y="751"/>
                  </a:lnTo>
                  <a:lnTo>
                    <a:pt x="1370" y="754"/>
                  </a:lnTo>
                  <a:lnTo>
                    <a:pt x="1370" y="761"/>
                  </a:lnTo>
                  <a:lnTo>
                    <a:pt x="1373" y="761"/>
                  </a:lnTo>
                  <a:lnTo>
                    <a:pt x="1373" y="765"/>
                  </a:lnTo>
                  <a:lnTo>
                    <a:pt x="1377" y="765"/>
                  </a:lnTo>
                  <a:lnTo>
                    <a:pt x="1384" y="765"/>
                  </a:lnTo>
                  <a:lnTo>
                    <a:pt x="1391" y="761"/>
                  </a:lnTo>
                  <a:lnTo>
                    <a:pt x="1398" y="758"/>
                  </a:lnTo>
                  <a:lnTo>
                    <a:pt x="1405" y="754"/>
                  </a:lnTo>
                  <a:lnTo>
                    <a:pt x="1412" y="751"/>
                  </a:lnTo>
                  <a:lnTo>
                    <a:pt x="1419" y="751"/>
                  </a:lnTo>
                  <a:lnTo>
                    <a:pt x="1419" y="747"/>
                  </a:lnTo>
                  <a:lnTo>
                    <a:pt x="1426" y="747"/>
                  </a:lnTo>
                  <a:lnTo>
                    <a:pt x="1426" y="744"/>
                  </a:lnTo>
                  <a:lnTo>
                    <a:pt x="1426" y="740"/>
                  </a:lnTo>
                  <a:lnTo>
                    <a:pt x="1423" y="737"/>
                  </a:lnTo>
                  <a:lnTo>
                    <a:pt x="1419" y="737"/>
                  </a:lnTo>
                  <a:lnTo>
                    <a:pt x="1419" y="737"/>
                  </a:lnTo>
                  <a:lnTo>
                    <a:pt x="1412" y="733"/>
                  </a:lnTo>
                  <a:lnTo>
                    <a:pt x="1405" y="730"/>
                  </a:lnTo>
                  <a:lnTo>
                    <a:pt x="1398" y="723"/>
                  </a:lnTo>
                  <a:lnTo>
                    <a:pt x="1395" y="716"/>
                  </a:lnTo>
                  <a:lnTo>
                    <a:pt x="1391" y="712"/>
                  </a:lnTo>
                  <a:lnTo>
                    <a:pt x="1388" y="708"/>
                  </a:lnTo>
                  <a:lnTo>
                    <a:pt x="1384" y="705"/>
                  </a:lnTo>
                  <a:lnTo>
                    <a:pt x="1384" y="698"/>
                  </a:lnTo>
                  <a:lnTo>
                    <a:pt x="1384" y="694"/>
                  </a:lnTo>
                  <a:lnTo>
                    <a:pt x="1384" y="691"/>
                  </a:lnTo>
                  <a:lnTo>
                    <a:pt x="1388" y="691"/>
                  </a:lnTo>
                  <a:lnTo>
                    <a:pt x="1384" y="684"/>
                  </a:lnTo>
                  <a:lnTo>
                    <a:pt x="1384" y="684"/>
                  </a:lnTo>
                  <a:lnTo>
                    <a:pt x="1380" y="684"/>
                  </a:lnTo>
                  <a:lnTo>
                    <a:pt x="1377" y="684"/>
                  </a:lnTo>
                  <a:lnTo>
                    <a:pt x="1377" y="684"/>
                  </a:lnTo>
                  <a:lnTo>
                    <a:pt x="1373" y="684"/>
                  </a:lnTo>
                  <a:lnTo>
                    <a:pt x="1373" y="677"/>
                  </a:lnTo>
                  <a:lnTo>
                    <a:pt x="1380" y="677"/>
                  </a:lnTo>
                  <a:lnTo>
                    <a:pt x="1388" y="673"/>
                  </a:lnTo>
                  <a:lnTo>
                    <a:pt x="1391" y="670"/>
                  </a:lnTo>
                  <a:lnTo>
                    <a:pt x="1395" y="666"/>
                  </a:lnTo>
                  <a:lnTo>
                    <a:pt x="1395" y="663"/>
                  </a:lnTo>
                  <a:lnTo>
                    <a:pt x="1391" y="659"/>
                  </a:lnTo>
                  <a:lnTo>
                    <a:pt x="1388" y="656"/>
                  </a:lnTo>
                  <a:lnTo>
                    <a:pt x="1384" y="656"/>
                  </a:lnTo>
                  <a:lnTo>
                    <a:pt x="1380" y="656"/>
                  </a:lnTo>
                  <a:lnTo>
                    <a:pt x="1377" y="659"/>
                  </a:lnTo>
                  <a:lnTo>
                    <a:pt x="1373" y="659"/>
                  </a:lnTo>
                  <a:lnTo>
                    <a:pt x="1359" y="663"/>
                  </a:lnTo>
                  <a:lnTo>
                    <a:pt x="1349" y="666"/>
                  </a:lnTo>
                  <a:lnTo>
                    <a:pt x="1342" y="673"/>
                  </a:lnTo>
                  <a:lnTo>
                    <a:pt x="1338" y="677"/>
                  </a:lnTo>
                  <a:lnTo>
                    <a:pt x="1338" y="677"/>
                  </a:lnTo>
                  <a:lnTo>
                    <a:pt x="1331" y="684"/>
                  </a:lnTo>
                  <a:lnTo>
                    <a:pt x="1324" y="691"/>
                  </a:lnTo>
                  <a:lnTo>
                    <a:pt x="1314" y="698"/>
                  </a:lnTo>
                  <a:lnTo>
                    <a:pt x="1307" y="701"/>
                  </a:lnTo>
                  <a:lnTo>
                    <a:pt x="1303" y="705"/>
                  </a:lnTo>
                  <a:lnTo>
                    <a:pt x="1299" y="705"/>
                  </a:lnTo>
                  <a:lnTo>
                    <a:pt x="1307" y="698"/>
                  </a:lnTo>
                  <a:lnTo>
                    <a:pt x="1314" y="691"/>
                  </a:lnTo>
                  <a:lnTo>
                    <a:pt x="1321" y="684"/>
                  </a:lnTo>
                  <a:lnTo>
                    <a:pt x="1324" y="673"/>
                  </a:lnTo>
                  <a:lnTo>
                    <a:pt x="1331" y="666"/>
                  </a:lnTo>
                  <a:lnTo>
                    <a:pt x="1335" y="659"/>
                  </a:lnTo>
                  <a:lnTo>
                    <a:pt x="1338" y="656"/>
                  </a:lnTo>
                  <a:lnTo>
                    <a:pt x="1338" y="656"/>
                  </a:lnTo>
                  <a:lnTo>
                    <a:pt x="1356" y="645"/>
                  </a:lnTo>
                  <a:lnTo>
                    <a:pt x="1366" y="638"/>
                  </a:lnTo>
                  <a:lnTo>
                    <a:pt x="1377" y="634"/>
                  </a:lnTo>
                  <a:lnTo>
                    <a:pt x="1384" y="631"/>
                  </a:lnTo>
                  <a:lnTo>
                    <a:pt x="1388" y="631"/>
                  </a:lnTo>
                  <a:lnTo>
                    <a:pt x="1405" y="634"/>
                  </a:lnTo>
                  <a:lnTo>
                    <a:pt x="1430" y="634"/>
                  </a:lnTo>
                  <a:lnTo>
                    <a:pt x="1447" y="634"/>
                  </a:lnTo>
                  <a:lnTo>
                    <a:pt x="1454" y="631"/>
                  </a:lnTo>
                  <a:lnTo>
                    <a:pt x="1465" y="631"/>
                  </a:lnTo>
                  <a:lnTo>
                    <a:pt x="1472" y="627"/>
                  </a:lnTo>
                  <a:lnTo>
                    <a:pt x="1476" y="620"/>
                  </a:lnTo>
                  <a:lnTo>
                    <a:pt x="1476" y="617"/>
                  </a:lnTo>
                  <a:lnTo>
                    <a:pt x="1476" y="613"/>
                  </a:lnTo>
                  <a:lnTo>
                    <a:pt x="1476" y="613"/>
                  </a:lnTo>
                  <a:lnTo>
                    <a:pt x="1483" y="606"/>
                  </a:lnTo>
                  <a:lnTo>
                    <a:pt x="1486" y="603"/>
                  </a:lnTo>
                  <a:lnTo>
                    <a:pt x="1493" y="599"/>
                  </a:lnTo>
                  <a:lnTo>
                    <a:pt x="1497" y="599"/>
                  </a:lnTo>
                  <a:lnTo>
                    <a:pt x="1500" y="599"/>
                  </a:lnTo>
                  <a:lnTo>
                    <a:pt x="1500" y="599"/>
                  </a:lnTo>
                  <a:lnTo>
                    <a:pt x="1507" y="596"/>
                  </a:lnTo>
                  <a:lnTo>
                    <a:pt x="1511" y="589"/>
                  </a:lnTo>
                  <a:lnTo>
                    <a:pt x="1514" y="578"/>
                  </a:lnTo>
                  <a:lnTo>
                    <a:pt x="1514" y="571"/>
                  </a:lnTo>
                  <a:lnTo>
                    <a:pt x="1511" y="561"/>
                  </a:lnTo>
                  <a:lnTo>
                    <a:pt x="1507" y="553"/>
                  </a:lnTo>
                  <a:lnTo>
                    <a:pt x="1500" y="550"/>
                  </a:lnTo>
                  <a:lnTo>
                    <a:pt x="1497" y="546"/>
                  </a:lnTo>
                  <a:lnTo>
                    <a:pt x="1497" y="546"/>
                  </a:lnTo>
                  <a:lnTo>
                    <a:pt x="1493" y="539"/>
                  </a:lnTo>
                  <a:lnTo>
                    <a:pt x="1490" y="532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69" y="529"/>
                  </a:lnTo>
                  <a:lnTo>
                    <a:pt x="1465" y="532"/>
                  </a:lnTo>
                  <a:lnTo>
                    <a:pt x="1462" y="532"/>
                  </a:lnTo>
                  <a:lnTo>
                    <a:pt x="1458" y="532"/>
                  </a:lnTo>
                  <a:lnTo>
                    <a:pt x="1458" y="529"/>
                  </a:lnTo>
                  <a:lnTo>
                    <a:pt x="1454" y="529"/>
                  </a:lnTo>
                  <a:lnTo>
                    <a:pt x="1451" y="518"/>
                  </a:lnTo>
                  <a:lnTo>
                    <a:pt x="1447" y="508"/>
                  </a:lnTo>
                  <a:lnTo>
                    <a:pt x="1444" y="494"/>
                  </a:lnTo>
                  <a:lnTo>
                    <a:pt x="1440" y="487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83"/>
                  </a:lnTo>
                  <a:lnTo>
                    <a:pt x="1437" y="472"/>
                  </a:lnTo>
                  <a:lnTo>
                    <a:pt x="1426" y="455"/>
                  </a:lnTo>
                  <a:lnTo>
                    <a:pt x="1419" y="437"/>
                  </a:lnTo>
                  <a:lnTo>
                    <a:pt x="1412" y="423"/>
                  </a:lnTo>
                  <a:lnTo>
                    <a:pt x="1409" y="416"/>
                  </a:lnTo>
                  <a:lnTo>
                    <a:pt x="1405" y="405"/>
                  </a:lnTo>
                  <a:lnTo>
                    <a:pt x="1398" y="398"/>
                  </a:lnTo>
                  <a:lnTo>
                    <a:pt x="1395" y="391"/>
                  </a:lnTo>
                  <a:lnTo>
                    <a:pt x="1391" y="391"/>
                  </a:lnTo>
                  <a:lnTo>
                    <a:pt x="1388" y="391"/>
                  </a:lnTo>
                  <a:lnTo>
                    <a:pt x="1384" y="391"/>
                  </a:lnTo>
                  <a:lnTo>
                    <a:pt x="1384" y="395"/>
                  </a:lnTo>
                  <a:lnTo>
                    <a:pt x="1388" y="405"/>
                  </a:lnTo>
                  <a:lnTo>
                    <a:pt x="1384" y="413"/>
                  </a:lnTo>
                  <a:lnTo>
                    <a:pt x="1380" y="420"/>
                  </a:lnTo>
                  <a:lnTo>
                    <a:pt x="1377" y="423"/>
                  </a:lnTo>
                  <a:lnTo>
                    <a:pt x="1370" y="427"/>
                  </a:lnTo>
                  <a:lnTo>
                    <a:pt x="1366" y="427"/>
                  </a:lnTo>
                  <a:lnTo>
                    <a:pt x="1366" y="427"/>
                  </a:lnTo>
                  <a:lnTo>
                    <a:pt x="1356" y="430"/>
                  </a:lnTo>
                  <a:lnTo>
                    <a:pt x="1349" y="434"/>
                  </a:lnTo>
                  <a:lnTo>
                    <a:pt x="1342" y="434"/>
                  </a:lnTo>
                  <a:lnTo>
                    <a:pt x="1338" y="430"/>
                  </a:lnTo>
                  <a:lnTo>
                    <a:pt x="1335" y="427"/>
                  </a:lnTo>
                  <a:lnTo>
                    <a:pt x="1335" y="427"/>
                  </a:lnTo>
                  <a:lnTo>
                    <a:pt x="1331" y="423"/>
                  </a:lnTo>
                  <a:lnTo>
                    <a:pt x="1331" y="423"/>
                  </a:lnTo>
                  <a:lnTo>
                    <a:pt x="1328" y="413"/>
                  </a:lnTo>
                  <a:lnTo>
                    <a:pt x="1328" y="405"/>
                  </a:lnTo>
                  <a:lnTo>
                    <a:pt x="1328" y="395"/>
                  </a:lnTo>
                  <a:lnTo>
                    <a:pt x="1328" y="391"/>
                  </a:lnTo>
                  <a:lnTo>
                    <a:pt x="1331" y="388"/>
                  </a:lnTo>
                  <a:lnTo>
                    <a:pt x="1324" y="374"/>
                  </a:lnTo>
                  <a:lnTo>
                    <a:pt x="1328" y="370"/>
                  </a:lnTo>
                  <a:lnTo>
                    <a:pt x="1328" y="367"/>
                  </a:lnTo>
                  <a:lnTo>
                    <a:pt x="1324" y="363"/>
                  </a:lnTo>
                  <a:lnTo>
                    <a:pt x="1324" y="363"/>
                  </a:lnTo>
                  <a:lnTo>
                    <a:pt x="1321" y="360"/>
                  </a:lnTo>
                  <a:lnTo>
                    <a:pt x="1314" y="356"/>
                  </a:lnTo>
                  <a:lnTo>
                    <a:pt x="1310" y="353"/>
                  </a:lnTo>
                  <a:lnTo>
                    <a:pt x="1307" y="349"/>
                  </a:lnTo>
                  <a:lnTo>
                    <a:pt x="1303" y="346"/>
                  </a:lnTo>
                  <a:lnTo>
                    <a:pt x="1303" y="346"/>
                  </a:lnTo>
                  <a:lnTo>
                    <a:pt x="1296" y="335"/>
                  </a:lnTo>
                  <a:lnTo>
                    <a:pt x="1289" y="332"/>
                  </a:lnTo>
                  <a:lnTo>
                    <a:pt x="1282" y="332"/>
                  </a:lnTo>
                  <a:lnTo>
                    <a:pt x="1278" y="328"/>
                  </a:lnTo>
                  <a:lnTo>
                    <a:pt x="1275" y="328"/>
                  </a:lnTo>
                  <a:lnTo>
                    <a:pt x="1236" y="328"/>
                  </a:lnTo>
                  <a:lnTo>
                    <a:pt x="1225" y="324"/>
                  </a:lnTo>
                  <a:lnTo>
                    <a:pt x="1222" y="324"/>
                  </a:lnTo>
                  <a:lnTo>
                    <a:pt x="1218" y="328"/>
                  </a:lnTo>
                  <a:lnTo>
                    <a:pt x="1215" y="335"/>
                  </a:lnTo>
                  <a:lnTo>
                    <a:pt x="1211" y="339"/>
                  </a:lnTo>
                  <a:lnTo>
                    <a:pt x="1211" y="342"/>
                  </a:lnTo>
                  <a:lnTo>
                    <a:pt x="1211" y="342"/>
                  </a:lnTo>
                  <a:lnTo>
                    <a:pt x="1208" y="346"/>
                  </a:lnTo>
                  <a:lnTo>
                    <a:pt x="1208" y="353"/>
                  </a:lnTo>
                  <a:lnTo>
                    <a:pt x="1208" y="356"/>
                  </a:lnTo>
                  <a:lnTo>
                    <a:pt x="1208" y="363"/>
                  </a:lnTo>
                  <a:lnTo>
                    <a:pt x="1208" y="363"/>
                  </a:lnTo>
                  <a:lnTo>
                    <a:pt x="1215" y="370"/>
                  </a:lnTo>
                  <a:lnTo>
                    <a:pt x="1215" y="377"/>
                  </a:lnTo>
                  <a:lnTo>
                    <a:pt x="1218" y="384"/>
                  </a:lnTo>
                  <a:lnTo>
                    <a:pt x="1218" y="388"/>
                  </a:lnTo>
                  <a:lnTo>
                    <a:pt x="1211" y="402"/>
                  </a:lnTo>
                  <a:lnTo>
                    <a:pt x="1208" y="416"/>
                  </a:lnTo>
                  <a:lnTo>
                    <a:pt x="1204" y="423"/>
                  </a:lnTo>
                  <a:lnTo>
                    <a:pt x="1204" y="430"/>
                  </a:lnTo>
                  <a:lnTo>
                    <a:pt x="1204" y="430"/>
                  </a:lnTo>
                  <a:lnTo>
                    <a:pt x="1211" y="444"/>
                  </a:lnTo>
                  <a:lnTo>
                    <a:pt x="1215" y="465"/>
                  </a:lnTo>
                  <a:lnTo>
                    <a:pt x="1218" y="483"/>
                  </a:lnTo>
                  <a:lnTo>
                    <a:pt x="1222" y="490"/>
                  </a:lnTo>
                  <a:lnTo>
                    <a:pt x="1218" y="501"/>
                  </a:lnTo>
                  <a:lnTo>
                    <a:pt x="1218" y="504"/>
                  </a:lnTo>
                  <a:lnTo>
                    <a:pt x="1215" y="511"/>
                  </a:lnTo>
                  <a:lnTo>
                    <a:pt x="1211" y="511"/>
                  </a:lnTo>
                  <a:lnTo>
                    <a:pt x="1208" y="511"/>
                  </a:lnTo>
                  <a:lnTo>
                    <a:pt x="1204" y="522"/>
                  </a:lnTo>
                  <a:lnTo>
                    <a:pt x="1201" y="525"/>
                  </a:lnTo>
                  <a:lnTo>
                    <a:pt x="1194" y="529"/>
                  </a:lnTo>
                  <a:lnTo>
                    <a:pt x="1190" y="532"/>
                  </a:lnTo>
                  <a:lnTo>
                    <a:pt x="1190" y="532"/>
                  </a:lnTo>
                  <a:lnTo>
                    <a:pt x="1190" y="536"/>
                  </a:lnTo>
                  <a:lnTo>
                    <a:pt x="1190" y="543"/>
                  </a:lnTo>
                  <a:lnTo>
                    <a:pt x="1194" y="550"/>
                  </a:lnTo>
                  <a:lnTo>
                    <a:pt x="1190" y="557"/>
                  </a:lnTo>
                  <a:lnTo>
                    <a:pt x="1190" y="564"/>
                  </a:lnTo>
                  <a:lnTo>
                    <a:pt x="1190" y="564"/>
                  </a:lnTo>
                  <a:lnTo>
                    <a:pt x="1194" y="571"/>
                  </a:lnTo>
                  <a:lnTo>
                    <a:pt x="1194" y="578"/>
                  </a:lnTo>
                  <a:lnTo>
                    <a:pt x="1197" y="582"/>
                  </a:lnTo>
                  <a:lnTo>
                    <a:pt x="1201" y="585"/>
                  </a:lnTo>
                  <a:lnTo>
                    <a:pt x="1201" y="589"/>
                  </a:lnTo>
                  <a:lnTo>
                    <a:pt x="1201" y="596"/>
                  </a:lnTo>
                  <a:lnTo>
                    <a:pt x="1197" y="603"/>
                  </a:lnTo>
                  <a:lnTo>
                    <a:pt x="1194" y="606"/>
                  </a:lnTo>
                  <a:lnTo>
                    <a:pt x="1194" y="610"/>
                  </a:lnTo>
                  <a:lnTo>
                    <a:pt x="1190" y="610"/>
                  </a:lnTo>
                  <a:lnTo>
                    <a:pt x="1187" y="617"/>
                  </a:lnTo>
                  <a:lnTo>
                    <a:pt x="1183" y="620"/>
                  </a:lnTo>
                  <a:lnTo>
                    <a:pt x="1180" y="617"/>
                  </a:lnTo>
                  <a:lnTo>
                    <a:pt x="1176" y="617"/>
                  </a:lnTo>
                  <a:lnTo>
                    <a:pt x="1173" y="613"/>
                  </a:lnTo>
                  <a:lnTo>
                    <a:pt x="1173" y="610"/>
                  </a:lnTo>
                  <a:lnTo>
                    <a:pt x="1169" y="606"/>
                  </a:lnTo>
                  <a:lnTo>
                    <a:pt x="1169" y="603"/>
                  </a:lnTo>
                  <a:lnTo>
                    <a:pt x="1166" y="596"/>
                  </a:lnTo>
                  <a:lnTo>
                    <a:pt x="1162" y="592"/>
                  </a:lnTo>
                  <a:lnTo>
                    <a:pt x="1162" y="592"/>
                  </a:lnTo>
                  <a:lnTo>
                    <a:pt x="1155" y="589"/>
                  </a:lnTo>
                  <a:lnTo>
                    <a:pt x="1152" y="585"/>
                  </a:lnTo>
                  <a:lnTo>
                    <a:pt x="1152" y="578"/>
                  </a:lnTo>
                  <a:lnTo>
                    <a:pt x="1152" y="575"/>
                  </a:lnTo>
                  <a:lnTo>
                    <a:pt x="1152" y="575"/>
                  </a:lnTo>
                  <a:lnTo>
                    <a:pt x="1148" y="571"/>
                  </a:lnTo>
                  <a:lnTo>
                    <a:pt x="1144" y="564"/>
                  </a:lnTo>
                  <a:lnTo>
                    <a:pt x="1144" y="557"/>
                  </a:lnTo>
                  <a:lnTo>
                    <a:pt x="1144" y="553"/>
                  </a:lnTo>
                  <a:lnTo>
                    <a:pt x="1144" y="550"/>
                  </a:lnTo>
                  <a:lnTo>
                    <a:pt x="1141" y="539"/>
                  </a:lnTo>
                  <a:lnTo>
                    <a:pt x="1137" y="529"/>
                  </a:lnTo>
                  <a:lnTo>
                    <a:pt x="1134" y="525"/>
                  </a:lnTo>
                  <a:lnTo>
                    <a:pt x="1130" y="522"/>
                  </a:lnTo>
                  <a:lnTo>
                    <a:pt x="1127" y="522"/>
                  </a:lnTo>
                  <a:lnTo>
                    <a:pt x="1123" y="522"/>
                  </a:lnTo>
                  <a:lnTo>
                    <a:pt x="1123" y="522"/>
                  </a:lnTo>
                  <a:lnTo>
                    <a:pt x="1116" y="518"/>
                  </a:lnTo>
                  <a:lnTo>
                    <a:pt x="1106" y="518"/>
                  </a:lnTo>
                  <a:lnTo>
                    <a:pt x="1099" y="518"/>
                  </a:lnTo>
                  <a:lnTo>
                    <a:pt x="1088" y="518"/>
                  </a:lnTo>
                  <a:lnTo>
                    <a:pt x="1085" y="522"/>
                  </a:lnTo>
                  <a:lnTo>
                    <a:pt x="1081" y="522"/>
                  </a:lnTo>
                  <a:lnTo>
                    <a:pt x="1070" y="518"/>
                  </a:lnTo>
                  <a:lnTo>
                    <a:pt x="1060" y="515"/>
                  </a:lnTo>
                  <a:lnTo>
                    <a:pt x="1053" y="508"/>
                  </a:lnTo>
                  <a:lnTo>
                    <a:pt x="1049" y="501"/>
                  </a:lnTo>
                  <a:lnTo>
                    <a:pt x="1046" y="494"/>
                  </a:lnTo>
                  <a:lnTo>
                    <a:pt x="1042" y="487"/>
                  </a:lnTo>
                  <a:lnTo>
                    <a:pt x="1042" y="483"/>
                  </a:lnTo>
                  <a:lnTo>
                    <a:pt x="1042" y="483"/>
                  </a:lnTo>
                  <a:lnTo>
                    <a:pt x="1035" y="469"/>
                  </a:lnTo>
                  <a:lnTo>
                    <a:pt x="1028" y="462"/>
                  </a:lnTo>
                  <a:lnTo>
                    <a:pt x="1021" y="455"/>
                  </a:lnTo>
                  <a:lnTo>
                    <a:pt x="1018" y="451"/>
                  </a:lnTo>
                  <a:lnTo>
                    <a:pt x="1014" y="451"/>
                  </a:lnTo>
                  <a:lnTo>
                    <a:pt x="1014" y="444"/>
                  </a:lnTo>
                  <a:lnTo>
                    <a:pt x="1011" y="437"/>
                  </a:lnTo>
                  <a:lnTo>
                    <a:pt x="1011" y="437"/>
                  </a:lnTo>
                  <a:lnTo>
                    <a:pt x="1007" y="434"/>
                  </a:lnTo>
                  <a:lnTo>
                    <a:pt x="1000" y="437"/>
                  </a:lnTo>
                  <a:lnTo>
                    <a:pt x="993" y="434"/>
                  </a:lnTo>
                  <a:lnTo>
                    <a:pt x="986" y="430"/>
                  </a:lnTo>
                  <a:lnTo>
                    <a:pt x="982" y="423"/>
                  </a:lnTo>
                  <a:lnTo>
                    <a:pt x="982" y="420"/>
                  </a:lnTo>
                  <a:lnTo>
                    <a:pt x="982" y="413"/>
                  </a:lnTo>
                  <a:lnTo>
                    <a:pt x="979" y="409"/>
                  </a:lnTo>
                  <a:lnTo>
                    <a:pt x="979" y="405"/>
                  </a:lnTo>
                  <a:lnTo>
                    <a:pt x="982" y="391"/>
                  </a:lnTo>
                  <a:lnTo>
                    <a:pt x="993" y="374"/>
                  </a:lnTo>
                  <a:lnTo>
                    <a:pt x="1004" y="353"/>
                  </a:lnTo>
                  <a:lnTo>
                    <a:pt x="1014" y="342"/>
                  </a:lnTo>
                  <a:lnTo>
                    <a:pt x="1021" y="335"/>
                  </a:lnTo>
                  <a:lnTo>
                    <a:pt x="1028" y="332"/>
                  </a:lnTo>
                  <a:lnTo>
                    <a:pt x="1032" y="328"/>
                  </a:lnTo>
                  <a:lnTo>
                    <a:pt x="1035" y="324"/>
                  </a:lnTo>
                  <a:lnTo>
                    <a:pt x="1039" y="321"/>
                  </a:lnTo>
                  <a:lnTo>
                    <a:pt x="1039" y="321"/>
                  </a:lnTo>
                  <a:lnTo>
                    <a:pt x="1035" y="314"/>
                  </a:lnTo>
                  <a:lnTo>
                    <a:pt x="1039" y="310"/>
                  </a:lnTo>
                  <a:lnTo>
                    <a:pt x="1039" y="310"/>
                  </a:lnTo>
                  <a:lnTo>
                    <a:pt x="1042" y="310"/>
                  </a:lnTo>
                  <a:lnTo>
                    <a:pt x="1042" y="310"/>
                  </a:lnTo>
                  <a:lnTo>
                    <a:pt x="1046" y="307"/>
                  </a:lnTo>
                  <a:lnTo>
                    <a:pt x="1053" y="310"/>
                  </a:lnTo>
                  <a:lnTo>
                    <a:pt x="1056" y="310"/>
                  </a:lnTo>
                  <a:lnTo>
                    <a:pt x="1063" y="314"/>
                  </a:lnTo>
                  <a:lnTo>
                    <a:pt x="1067" y="314"/>
                  </a:lnTo>
                  <a:lnTo>
                    <a:pt x="1070" y="314"/>
                  </a:lnTo>
                  <a:lnTo>
                    <a:pt x="1070" y="314"/>
                  </a:lnTo>
                  <a:lnTo>
                    <a:pt x="1074" y="307"/>
                  </a:lnTo>
                  <a:lnTo>
                    <a:pt x="1078" y="300"/>
                  </a:lnTo>
                  <a:lnTo>
                    <a:pt x="1078" y="293"/>
                  </a:lnTo>
                  <a:lnTo>
                    <a:pt x="1078" y="289"/>
                  </a:lnTo>
                  <a:lnTo>
                    <a:pt x="1078" y="282"/>
                  </a:lnTo>
                  <a:lnTo>
                    <a:pt x="1078" y="282"/>
                  </a:lnTo>
                  <a:lnTo>
                    <a:pt x="1078" y="272"/>
                  </a:lnTo>
                  <a:lnTo>
                    <a:pt x="1081" y="261"/>
                  </a:lnTo>
                  <a:lnTo>
                    <a:pt x="1088" y="250"/>
                  </a:lnTo>
                  <a:lnTo>
                    <a:pt x="1092" y="243"/>
                  </a:lnTo>
                  <a:lnTo>
                    <a:pt x="1095" y="240"/>
                  </a:lnTo>
                  <a:lnTo>
                    <a:pt x="1095" y="240"/>
                  </a:lnTo>
                  <a:lnTo>
                    <a:pt x="1099" y="233"/>
                  </a:lnTo>
                  <a:lnTo>
                    <a:pt x="1099" y="229"/>
                  </a:lnTo>
                  <a:lnTo>
                    <a:pt x="1099" y="226"/>
                  </a:lnTo>
                  <a:lnTo>
                    <a:pt x="1099" y="226"/>
                  </a:lnTo>
                  <a:lnTo>
                    <a:pt x="1095" y="226"/>
                  </a:lnTo>
                  <a:lnTo>
                    <a:pt x="1095" y="229"/>
                  </a:lnTo>
                  <a:lnTo>
                    <a:pt x="1063" y="212"/>
                  </a:lnTo>
                  <a:lnTo>
                    <a:pt x="1063" y="208"/>
                  </a:lnTo>
                  <a:lnTo>
                    <a:pt x="1067" y="205"/>
                  </a:lnTo>
                  <a:lnTo>
                    <a:pt x="1070" y="205"/>
                  </a:lnTo>
                  <a:lnTo>
                    <a:pt x="1074" y="205"/>
                  </a:lnTo>
                  <a:lnTo>
                    <a:pt x="1081" y="208"/>
                  </a:lnTo>
                  <a:lnTo>
                    <a:pt x="1085" y="208"/>
                  </a:lnTo>
                  <a:lnTo>
                    <a:pt x="1092" y="208"/>
                  </a:lnTo>
                  <a:lnTo>
                    <a:pt x="1092" y="208"/>
                  </a:lnTo>
                  <a:lnTo>
                    <a:pt x="1095" y="208"/>
                  </a:lnTo>
                  <a:lnTo>
                    <a:pt x="1102" y="208"/>
                  </a:lnTo>
                  <a:lnTo>
                    <a:pt x="1109" y="208"/>
                  </a:lnTo>
                  <a:lnTo>
                    <a:pt x="1116" y="212"/>
                  </a:lnTo>
                  <a:lnTo>
                    <a:pt x="1120" y="212"/>
                  </a:lnTo>
                  <a:lnTo>
                    <a:pt x="1123" y="212"/>
                  </a:lnTo>
                  <a:lnTo>
                    <a:pt x="1130" y="201"/>
                  </a:lnTo>
                  <a:lnTo>
                    <a:pt x="1137" y="205"/>
                  </a:lnTo>
                  <a:lnTo>
                    <a:pt x="1144" y="205"/>
                  </a:lnTo>
                  <a:lnTo>
                    <a:pt x="1152" y="205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9" y="194"/>
                  </a:lnTo>
                  <a:lnTo>
                    <a:pt x="1159" y="191"/>
                  </a:lnTo>
                  <a:lnTo>
                    <a:pt x="1162" y="184"/>
                  </a:lnTo>
                  <a:lnTo>
                    <a:pt x="1166" y="180"/>
                  </a:lnTo>
                  <a:lnTo>
                    <a:pt x="1169" y="180"/>
                  </a:lnTo>
                  <a:lnTo>
                    <a:pt x="1173" y="176"/>
                  </a:lnTo>
                  <a:lnTo>
                    <a:pt x="1173" y="173"/>
                  </a:lnTo>
                  <a:lnTo>
                    <a:pt x="1173" y="166"/>
                  </a:lnTo>
                  <a:lnTo>
                    <a:pt x="1173" y="159"/>
                  </a:lnTo>
                  <a:lnTo>
                    <a:pt x="1169" y="148"/>
                  </a:lnTo>
                  <a:lnTo>
                    <a:pt x="1169" y="148"/>
                  </a:lnTo>
                  <a:lnTo>
                    <a:pt x="1166" y="145"/>
                  </a:lnTo>
                  <a:lnTo>
                    <a:pt x="1162" y="145"/>
                  </a:lnTo>
                  <a:lnTo>
                    <a:pt x="1159" y="138"/>
                  </a:lnTo>
                  <a:lnTo>
                    <a:pt x="1155" y="134"/>
                  </a:lnTo>
                  <a:lnTo>
                    <a:pt x="1155" y="131"/>
                  </a:lnTo>
                  <a:lnTo>
                    <a:pt x="1159" y="124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9" y="120"/>
                  </a:lnTo>
                  <a:lnTo>
                    <a:pt x="1173" y="120"/>
                  </a:lnTo>
                  <a:lnTo>
                    <a:pt x="1173" y="117"/>
                  </a:lnTo>
                  <a:lnTo>
                    <a:pt x="1176" y="113"/>
                  </a:lnTo>
                  <a:lnTo>
                    <a:pt x="1173" y="110"/>
                  </a:lnTo>
                  <a:lnTo>
                    <a:pt x="1173" y="106"/>
                  </a:lnTo>
                  <a:lnTo>
                    <a:pt x="1169" y="103"/>
                  </a:lnTo>
                  <a:lnTo>
                    <a:pt x="1166" y="103"/>
                  </a:lnTo>
                  <a:lnTo>
                    <a:pt x="1162" y="99"/>
                  </a:lnTo>
                  <a:lnTo>
                    <a:pt x="1162" y="103"/>
                  </a:lnTo>
                  <a:lnTo>
                    <a:pt x="1159" y="78"/>
                  </a:lnTo>
                  <a:lnTo>
                    <a:pt x="1152" y="78"/>
                  </a:lnTo>
                  <a:lnTo>
                    <a:pt x="1148" y="78"/>
                  </a:lnTo>
                  <a:lnTo>
                    <a:pt x="1141" y="78"/>
                  </a:lnTo>
                  <a:lnTo>
                    <a:pt x="1134" y="74"/>
                  </a:lnTo>
                  <a:lnTo>
                    <a:pt x="1130" y="74"/>
                  </a:lnTo>
                  <a:lnTo>
                    <a:pt x="1130" y="74"/>
                  </a:lnTo>
                  <a:lnTo>
                    <a:pt x="1134" y="106"/>
                  </a:lnTo>
                  <a:lnTo>
                    <a:pt x="1130" y="106"/>
                  </a:lnTo>
                  <a:lnTo>
                    <a:pt x="1130" y="110"/>
                  </a:lnTo>
                  <a:lnTo>
                    <a:pt x="1123" y="117"/>
                  </a:lnTo>
                  <a:lnTo>
                    <a:pt x="1120" y="127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3" y="141"/>
                  </a:lnTo>
                  <a:lnTo>
                    <a:pt x="1113" y="145"/>
                  </a:lnTo>
                  <a:lnTo>
                    <a:pt x="1109" y="148"/>
                  </a:lnTo>
                  <a:lnTo>
                    <a:pt x="1106" y="148"/>
                  </a:lnTo>
                  <a:lnTo>
                    <a:pt x="1102" y="145"/>
                  </a:lnTo>
                  <a:lnTo>
                    <a:pt x="1095" y="141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88" y="99"/>
                  </a:lnTo>
                  <a:lnTo>
                    <a:pt x="1088" y="99"/>
                  </a:lnTo>
                  <a:lnTo>
                    <a:pt x="1088" y="103"/>
                  </a:lnTo>
                  <a:lnTo>
                    <a:pt x="1085" y="110"/>
                  </a:lnTo>
                  <a:lnTo>
                    <a:pt x="1085" y="110"/>
                  </a:lnTo>
                  <a:lnTo>
                    <a:pt x="1081" y="113"/>
                  </a:lnTo>
                  <a:lnTo>
                    <a:pt x="1078" y="117"/>
                  </a:lnTo>
                  <a:lnTo>
                    <a:pt x="1078" y="120"/>
                  </a:lnTo>
                  <a:lnTo>
                    <a:pt x="1074" y="120"/>
                  </a:lnTo>
                  <a:lnTo>
                    <a:pt x="1070" y="124"/>
                  </a:lnTo>
                  <a:lnTo>
                    <a:pt x="1067" y="124"/>
                  </a:lnTo>
                  <a:lnTo>
                    <a:pt x="1067" y="120"/>
                  </a:lnTo>
                  <a:lnTo>
                    <a:pt x="1063" y="113"/>
                  </a:lnTo>
                  <a:lnTo>
                    <a:pt x="1063" y="106"/>
                  </a:lnTo>
                  <a:lnTo>
                    <a:pt x="1063" y="103"/>
                  </a:lnTo>
                  <a:lnTo>
                    <a:pt x="1060" y="103"/>
                  </a:lnTo>
                  <a:lnTo>
                    <a:pt x="1056" y="103"/>
                  </a:lnTo>
                  <a:lnTo>
                    <a:pt x="1053" y="106"/>
                  </a:lnTo>
                  <a:lnTo>
                    <a:pt x="1053" y="106"/>
                  </a:lnTo>
                  <a:lnTo>
                    <a:pt x="1049" y="106"/>
                  </a:lnTo>
                  <a:lnTo>
                    <a:pt x="1042" y="103"/>
                  </a:lnTo>
                  <a:lnTo>
                    <a:pt x="1039" y="99"/>
                  </a:lnTo>
                  <a:lnTo>
                    <a:pt x="1039" y="99"/>
                  </a:lnTo>
                  <a:lnTo>
                    <a:pt x="1035" y="95"/>
                  </a:lnTo>
                  <a:lnTo>
                    <a:pt x="1039" y="92"/>
                  </a:lnTo>
                  <a:lnTo>
                    <a:pt x="1042" y="85"/>
                  </a:lnTo>
                  <a:lnTo>
                    <a:pt x="1042" y="78"/>
                  </a:lnTo>
                  <a:lnTo>
                    <a:pt x="1046" y="71"/>
                  </a:lnTo>
                  <a:lnTo>
                    <a:pt x="1046" y="64"/>
                  </a:lnTo>
                  <a:lnTo>
                    <a:pt x="1046" y="64"/>
                  </a:lnTo>
                  <a:lnTo>
                    <a:pt x="1039" y="60"/>
                  </a:lnTo>
                  <a:lnTo>
                    <a:pt x="1039" y="53"/>
                  </a:lnTo>
                  <a:lnTo>
                    <a:pt x="1035" y="50"/>
                  </a:lnTo>
                  <a:lnTo>
                    <a:pt x="1035" y="46"/>
                  </a:lnTo>
                  <a:lnTo>
                    <a:pt x="1035" y="43"/>
                  </a:lnTo>
                  <a:lnTo>
                    <a:pt x="1035" y="39"/>
                  </a:lnTo>
                  <a:lnTo>
                    <a:pt x="1035" y="32"/>
                  </a:lnTo>
                  <a:lnTo>
                    <a:pt x="1032" y="25"/>
                  </a:lnTo>
                  <a:lnTo>
                    <a:pt x="1025" y="18"/>
                  </a:lnTo>
                  <a:lnTo>
                    <a:pt x="1021" y="14"/>
                  </a:lnTo>
                  <a:lnTo>
                    <a:pt x="1018" y="11"/>
                  </a:lnTo>
                  <a:lnTo>
                    <a:pt x="1014" y="7"/>
                  </a:lnTo>
                  <a:lnTo>
                    <a:pt x="1014" y="4"/>
                  </a:lnTo>
                  <a:lnTo>
                    <a:pt x="1011" y="0"/>
                  </a:lnTo>
                  <a:lnTo>
                    <a:pt x="1007" y="0"/>
                  </a:lnTo>
                  <a:lnTo>
                    <a:pt x="1004" y="0"/>
                  </a:lnTo>
                  <a:lnTo>
                    <a:pt x="1004" y="4"/>
                  </a:lnTo>
                  <a:lnTo>
                    <a:pt x="1000" y="4"/>
                  </a:lnTo>
                  <a:lnTo>
                    <a:pt x="996" y="4"/>
                  </a:lnTo>
                  <a:lnTo>
                    <a:pt x="996" y="7"/>
                  </a:lnTo>
                  <a:lnTo>
                    <a:pt x="993" y="14"/>
                  </a:lnTo>
                  <a:lnTo>
                    <a:pt x="993" y="18"/>
                  </a:lnTo>
                  <a:lnTo>
                    <a:pt x="993" y="25"/>
                  </a:lnTo>
                  <a:lnTo>
                    <a:pt x="993" y="25"/>
                  </a:lnTo>
                  <a:lnTo>
                    <a:pt x="982" y="32"/>
                  </a:lnTo>
                  <a:lnTo>
                    <a:pt x="979" y="43"/>
                  </a:lnTo>
                  <a:lnTo>
                    <a:pt x="979" y="50"/>
                  </a:lnTo>
                  <a:lnTo>
                    <a:pt x="979" y="53"/>
                  </a:lnTo>
                  <a:lnTo>
                    <a:pt x="979" y="57"/>
                  </a:lnTo>
                  <a:lnTo>
                    <a:pt x="979" y="67"/>
                  </a:lnTo>
                  <a:lnTo>
                    <a:pt x="982" y="74"/>
                  </a:lnTo>
                  <a:lnTo>
                    <a:pt x="986" y="81"/>
                  </a:lnTo>
                  <a:lnTo>
                    <a:pt x="993" y="88"/>
                  </a:lnTo>
                  <a:lnTo>
                    <a:pt x="996" y="92"/>
                  </a:lnTo>
                  <a:lnTo>
                    <a:pt x="1004" y="92"/>
                  </a:lnTo>
                  <a:lnTo>
                    <a:pt x="1007" y="92"/>
                  </a:lnTo>
                  <a:lnTo>
                    <a:pt x="1007" y="92"/>
                  </a:lnTo>
                  <a:lnTo>
                    <a:pt x="1000" y="99"/>
                  </a:lnTo>
                  <a:lnTo>
                    <a:pt x="1000" y="106"/>
                  </a:lnTo>
                  <a:lnTo>
                    <a:pt x="1000" y="113"/>
                  </a:lnTo>
                  <a:lnTo>
                    <a:pt x="1004" y="117"/>
                  </a:lnTo>
                  <a:lnTo>
                    <a:pt x="1007" y="120"/>
                  </a:lnTo>
                  <a:lnTo>
                    <a:pt x="1011" y="120"/>
                  </a:lnTo>
                  <a:lnTo>
                    <a:pt x="1014" y="124"/>
                  </a:lnTo>
                  <a:lnTo>
                    <a:pt x="1014" y="124"/>
                  </a:lnTo>
                  <a:lnTo>
                    <a:pt x="1021" y="124"/>
                  </a:lnTo>
                  <a:lnTo>
                    <a:pt x="1021" y="127"/>
                  </a:lnTo>
                  <a:lnTo>
                    <a:pt x="1025" y="131"/>
                  </a:lnTo>
                  <a:lnTo>
                    <a:pt x="1021" y="134"/>
                  </a:lnTo>
                  <a:lnTo>
                    <a:pt x="1021" y="138"/>
                  </a:lnTo>
                  <a:lnTo>
                    <a:pt x="1021" y="138"/>
                  </a:lnTo>
                  <a:lnTo>
                    <a:pt x="1018" y="141"/>
                  </a:lnTo>
                  <a:lnTo>
                    <a:pt x="1011" y="145"/>
                  </a:lnTo>
                  <a:lnTo>
                    <a:pt x="1004" y="148"/>
                  </a:lnTo>
                  <a:lnTo>
                    <a:pt x="996" y="152"/>
                  </a:lnTo>
                  <a:lnTo>
                    <a:pt x="989" y="155"/>
                  </a:lnTo>
                  <a:lnTo>
                    <a:pt x="986" y="159"/>
                  </a:lnTo>
                  <a:lnTo>
                    <a:pt x="982" y="159"/>
                  </a:lnTo>
                  <a:lnTo>
                    <a:pt x="975" y="159"/>
                  </a:lnTo>
                  <a:lnTo>
                    <a:pt x="972" y="159"/>
                  </a:lnTo>
                  <a:lnTo>
                    <a:pt x="972" y="159"/>
                  </a:lnTo>
                  <a:lnTo>
                    <a:pt x="972" y="155"/>
                  </a:lnTo>
                  <a:lnTo>
                    <a:pt x="972" y="155"/>
                  </a:lnTo>
                  <a:lnTo>
                    <a:pt x="975" y="131"/>
                  </a:lnTo>
                  <a:lnTo>
                    <a:pt x="958" y="131"/>
                  </a:lnTo>
                  <a:lnTo>
                    <a:pt x="947" y="131"/>
                  </a:lnTo>
                  <a:lnTo>
                    <a:pt x="944" y="131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48"/>
                  </a:lnTo>
                  <a:lnTo>
                    <a:pt x="940" y="155"/>
                  </a:lnTo>
                  <a:lnTo>
                    <a:pt x="940" y="159"/>
                  </a:lnTo>
                  <a:lnTo>
                    <a:pt x="937" y="162"/>
                  </a:lnTo>
                  <a:lnTo>
                    <a:pt x="937" y="162"/>
                  </a:lnTo>
                  <a:lnTo>
                    <a:pt x="933" y="162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23" y="155"/>
                  </a:lnTo>
                  <a:lnTo>
                    <a:pt x="919" y="152"/>
                  </a:lnTo>
                  <a:lnTo>
                    <a:pt x="912" y="152"/>
                  </a:lnTo>
                  <a:lnTo>
                    <a:pt x="912" y="155"/>
                  </a:lnTo>
                  <a:lnTo>
                    <a:pt x="908" y="155"/>
                  </a:lnTo>
                  <a:lnTo>
                    <a:pt x="908" y="155"/>
                  </a:lnTo>
                  <a:lnTo>
                    <a:pt x="901" y="162"/>
                  </a:lnTo>
                  <a:lnTo>
                    <a:pt x="894" y="162"/>
                  </a:lnTo>
                  <a:lnTo>
                    <a:pt x="891" y="162"/>
                  </a:lnTo>
                  <a:lnTo>
                    <a:pt x="887" y="162"/>
                  </a:lnTo>
                  <a:lnTo>
                    <a:pt x="887" y="159"/>
                  </a:lnTo>
                  <a:lnTo>
                    <a:pt x="884" y="155"/>
                  </a:lnTo>
                  <a:lnTo>
                    <a:pt x="884" y="155"/>
                  </a:lnTo>
                  <a:lnTo>
                    <a:pt x="880" y="148"/>
                  </a:lnTo>
                  <a:lnTo>
                    <a:pt x="877" y="141"/>
                  </a:lnTo>
                  <a:lnTo>
                    <a:pt x="873" y="141"/>
                  </a:lnTo>
                  <a:lnTo>
                    <a:pt x="870" y="141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56" y="141"/>
                  </a:lnTo>
                  <a:lnTo>
                    <a:pt x="852" y="138"/>
                  </a:lnTo>
                  <a:lnTo>
                    <a:pt x="849" y="134"/>
                  </a:lnTo>
                  <a:lnTo>
                    <a:pt x="845" y="131"/>
                  </a:lnTo>
                  <a:lnTo>
                    <a:pt x="845" y="127"/>
                  </a:lnTo>
                  <a:lnTo>
                    <a:pt x="845" y="127"/>
                  </a:lnTo>
                  <a:lnTo>
                    <a:pt x="845" y="120"/>
                  </a:lnTo>
                  <a:lnTo>
                    <a:pt x="841" y="117"/>
                  </a:lnTo>
                  <a:lnTo>
                    <a:pt x="838" y="117"/>
                  </a:lnTo>
                  <a:lnTo>
                    <a:pt x="834" y="117"/>
                  </a:lnTo>
                  <a:lnTo>
                    <a:pt x="831" y="117"/>
                  </a:lnTo>
                  <a:lnTo>
                    <a:pt x="831" y="117"/>
                  </a:lnTo>
                  <a:lnTo>
                    <a:pt x="820" y="117"/>
                  </a:lnTo>
                  <a:lnTo>
                    <a:pt x="813" y="120"/>
                  </a:lnTo>
                  <a:lnTo>
                    <a:pt x="806" y="124"/>
                  </a:lnTo>
                  <a:lnTo>
                    <a:pt x="806" y="127"/>
                  </a:lnTo>
                  <a:lnTo>
                    <a:pt x="803" y="131"/>
                  </a:lnTo>
                  <a:lnTo>
                    <a:pt x="803" y="138"/>
                  </a:lnTo>
                  <a:lnTo>
                    <a:pt x="803" y="141"/>
                  </a:lnTo>
                  <a:lnTo>
                    <a:pt x="806" y="141"/>
                  </a:lnTo>
                  <a:lnTo>
                    <a:pt x="806" y="145"/>
                  </a:lnTo>
                  <a:lnTo>
                    <a:pt x="810" y="148"/>
                  </a:lnTo>
                  <a:lnTo>
                    <a:pt x="810" y="152"/>
                  </a:lnTo>
                  <a:lnTo>
                    <a:pt x="810" y="155"/>
                  </a:lnTo>
                  <a:lnTo>
                    <a:pt x="806" y="159"/>
                  </a:lnTo>
                  <a:lnTo>
                    <a:pt x="806" y="162"/>
                  </a:lnTo>
                  <a:lnTo>
                    <a:pt x="806" y="162"/>
                  </a:lnTo>
                  <a:lnTo>
                    <a:pt x="806" y="191"/>
                  </a:lnTo>
                  <a:lnTo>
                    <a:pt x="803" y="194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6" y="187"/>
                  </a:lnTo>
                  <a:lnTo>
                    <a:pt x="792" y="176"/>
                  </a:lnTo>
                  <a:lnTo>
                    <a:pt x="785" y="166"/>
                  </a:lnTo>
                  <a:lnTo>
                    <a:pt x="782" y="159"/>
                  </a:lnTo>
                  <a:lnTo>
                    <a:pt x="778" y="152"/>
                  </a:lnTo>
                  <a:lnTo>
                    <a:pt x="775" y="145"/>
                  </a:lnTo>
                  <a:lnTo>
                    <a:pt x="771" y="145"/>
                  </a:lnTo>
                  <a:lnTo>
                    <a:pt x="768" y="148"/>
                  </a:lnTo>
                  <a:lnTo>
                    <a:pt x="768" y="152"/>
                  </a:lnTo>
                  <a:lnTo>
                    <a:pt x="764" y="155"/>
                  </a:lnTo>
                  <a:lnTo>
                    <a:pt x="764" y="159"/>
                  </a:lnTo>
                  <a:lnTo>
                    <a:pt x="760" y="159"/>
                  </a:lnTo>
                  <a:lnTo>
                    <a:pt x="757" y="159"/>
                  </a:lnTo>
                  <a:lnTo>
                    <a:pt x="750" y="155"/>
                  </a:lnTo>
                  <a:lnTo>
                    <a:pt x="743" y="155"/>
                  </a:lnTo>
                  <a:lnTo>
                    <a:pt x="736" y="159"/>
                  </a:lnTo>
                  <a:lnTo>
                    <a:pt x="732" y="159"/>
                  </a:lnTo>
                  <a:lnTo>
                    <a:pt x="722" y="159"/>
                  </a:lnTo>
                  <a:lnTo>
                    <a:pt x="715" y="155"/>
                  </a:lnTo>
                  <a:lnTo>
                    <a:pt x="711" y="155"/>
                  </a:lnTo>
                  <a:lnTo>
                    <a:pt x="711" y="152"/>
                  </a:lnTo>
                  <a:lnTo>
                    <a:pt x="715" y="148"/>
                  </a:lnTo>
                  <a:lnTo>
                    <a:pt x="715" y="148"/>
                  </a:lnTo>
                  <a:lnTo>
                    <a:pt x="718" y="145"/>
                  </a:lnTo>
                  <a:lnTo>
                    <a:pt x="718" y="145"/>
                  </a:lnTo>
                  <a:lnTo>
                    <a:pt x="725" y="138"/>
                  </a:lnTo>
                  <a:lnTo>
                    <a:pt x="725" y="131"/>
                  </a:lnTo>
                  <a:lnTo>
                    <a:pt x="725" y="124"/>
                  </a:lnTo>
                  <a:lnTo>
                    <a:pt x="725" y="120"/>
                  </a:lnTo>
                  <a:lnTo>
                    <a:pt x="722" y="117"/>
                  </a:lnTo>
                  <a:lnTo>
                    <a:pt x="718" y="113"/>
                  </a:lnTo>
                  <a:lnTo>
                    <a:pt x="715" y="113"/>
                  </a:lnTo>
                  <a:lnTo>
                    <a:pt x="715" y="113"/>
                  </a:lnTo>
                  <a:lnTo>
                    <a:pt x="708" y="106"/>
                  </a:lnTo>
                  <a:lnTo>
                    <a:pt x="704" y="106"/>
                  </a:lnTo>
                  <a:lnTo>
                    <a:pt x="704" y="106"/>
                  </a:lnTo>
                  <a:lnTo>
                    <a:pt x="701" y="106"/>
                  </a:lnTo>
                  <a:lnTo>
                    <a:pt x="701" y="110"/>
                  </a:lnTo>
                  <a:lnTo>
                    <a:pt x="701" y="110"/>
                  </a:lnTo>
                  <a:lnTo>
                    <a:pt x="701" y="113"/>
                  </a:lnTo>
                  <a:lnTo>
                    <a:pt x="701" y="117"/>
                  </a:lnTo>
                  <a:lnTo>
                    <a:pt x="701" y="120"/>
                  </a:lnTo>
                  <a:lnTo>
                    <a:pt x="697" y="120"/>
                  </a:lnTo>
                  <a:lnTo>
                    <a:pt x="697" y="120"/>
                  </a:lnTo>
                  <a:lnTo>
                    <a:pt x="694" y="117"/>
                  </a:lnTo>
                  <a:lnTo>
                    <a:pt x="690" y="117"/>
                  </a:lnTo>
                  <a:lnTo>
                    <a:pt x="690" y="117"/>
                  </a:lnTo>
                  <a:lnTo>
                    <a:pt x="672" y="99"/>
                  </a:lnTo>
                  <a:lnTo>
                    <a:pt x="655" y="88"/>
                  </a:lnTo>
                  <a:lnTo>
                    <a:pt x="641" y="81"/>
                  </a:lnTo>
                  <a:lnTo>
                    <a:pt x="634" y="81"/>
                  </a:lnTo>
                  <a:lnTo>
                    <a:pt x="620" y="78"/>
                  </a:lnTo>
                  <a:lnTo>
                    <a:pt x="609" y="74"/>
                  </a:lnTo>
                  <a:lnTo>
                    <a:pt x="605" y="71"/>
                  </a:lnTo>
                  <a:lnTo>
                    <a:pt x="602" y="71"/>
                  </a:lnTo>
                  <a:lnTo>
                    <a:pt x="602" y="71"/>
                  </a:lnTo>
                  <a:lnTo>
                    <a:pt x="595" y="67"/>
                  </a:lnTo>
                  <a:lnTo>
                    <a:pt x="591" y="67"/>
                  </a:lnTo>
                  <a:lnTo>
                    <a:pt x="591" y="67"/>
                  </a:lnTo>
                  <a:lnTo>
                    <a:pt x="588" y="71"/>
                  </a:lnTo>
                  <a:lnTo>
                    <a:pt x="588" y="74"/>
                  </a:lnTo>
                  <a:lnTo>
                    <a:pt x="591" y="78"/>
                  </a:lnTo>
                  <a:lnTo>
                    <a:pt x="591" y="81"/>
                  </a:lnTo>
                  <a:lnTo>
                    <a:pt x="591" y="81"/>
                  </a:lnTo>
                  <a:lnTo>
                    <a:pt x="588" y="88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1" y="85"/>
                  </a:lnTo>
                  <a:lnTo>
                    <a:pt x="581" y="85"/>
                  </a:lnTo>
                  <a:lnTo>
                    <a:pt x="577" y="81"/>
                  </a:lnTo>
                  <a:lnTo>
                    <a:pt x="574" y="74"/>
                  </a:lnTo>
                  <a:lnTo>
                    <a:pt x="570" y="67"/>
                  </a:lnTo>
                  <a:lnTo>
                    <a:pt x="567" y="60"/>
                  </a:lnTo>
                  <a:lnTo>
                    <a:pt x="563" y="57"/>
                  </a:lnTo>
                  <a:lnTo>
                    <a:pt x="560" y="53"/>
                  </a:lnTo>
                  <a:lnTo>
                    <a:pt x="556" y="50"/>
                  </a:lnTo>
                  <a:lnTo>
                    <a:pt x="553" y="46"/>
                  </a:lnTo>
                  <a:lnTo>
                    <a:pt x="549" y="46"/>
                  </a:lnTo>
                  <a:lnTo>
                    <a:pt x="546" y="46"/>
                  </a:lnTo>
                  <a:lnTo>
                    <a:pt x="546" y="50"/>
                  </a:lnTo>
                  <a:lnTo>
                    <a:pt x="546" y="53"/>
                  </a:lnTo>
                  <a:lnTo>
                    <a:pt x="549" y="57"/>
                  </a:lnTo>
                  <a:lnTo>
                    <a:pt x="549" y="57"/>
                  </a:lnTo>
                  <a:lnTo>
                    <a:pt x="549" y="60"/>
                  </a:lnTo>
                  <a:lnTo>
                    <a:pt x="546" y="67"/>
                  </a:lnTo>
                  <a:lnTo>
                    <a:pt x="542" y="71"/>
                  </a:lnTo>
                  <a:lnTo>
                    <a:pt x="539" y="71"/>
                  </a:lnTo>
                  <a:lnTo>
                    <a:pt x="535" y="71"/>
                  </a:lnTo>
                  <a:lnTo>
                    <a:pt x="535" y="67"/>
                  </a:lnTo>
                  <a:lnTo>
                    <a:pt x="531" y="67"/>
                  </a:lnTo>
                  <a:lnTo>
                    <a:pt x="531" y="64"/>
                  </a:lnTo>
                  <a:lnTo>
                    <a:pt x="524" y="60"/>
                  </a:lnTo>
                  <a:lnTo>
                    <a:pt x="521" y="60"/>
                  </a:lnTo>
                  <a:lnTo>
                    <a:pt x="517" y="64"/>
                  </a:lnTo>
                  <a:lnTo>
                    <a:pt x="514" y="67"/>
                  </a:lnTo>
                  <a:lnTo>
                    <a:pt x="514" y="67"/>
                  </a:lnTo>
                  <a:lnTo>
                    <a:pt x="510" y="71"/>
                  </a:lnTo>
                  <a:lnTo>
                    <a:pt x="507" y="74"/>
                  </a:lnTo>
                  <a:lnTo>
                    <a:pt x="503" y="78"/>
                  </a:lnTo>
                  <a:lnTo>
                    <a:pt x="500" y="81"/>
                  </a:lnTo>
                  <a:lnTo>
                    <a:pt x="500" y="81"/>
                  </a:lnTo>
                  <a:lnTo>
                    <a:pt x="493" y="81"/>
                  </a:lnTo>
                  <a:lnTo>
                    <a:pt x="482" y="85"/>
                  </a:lnTo>
                  <a:lnTo>
                    <a:pt x="475" y="92"/>
                  </a:lnTo>
                  <a:lnTo>
                    <a:pt x="465" y="95"/>
                  </a:lnTo>
                  <a:lnTo>
                    <a:pt x="461" y="103"/>
                  </a:lnTo>
                  <a:lnTo>
                    <a:pt x="454" y="106"/>
                  </a:lnTo>
                  <a:lnTo>
                    <a:pt x="454" y="106"/>
                  </a:lnTo>
                  <a:lnTo>
                    <a:pt x="447" y="113"/>
                  </a:lnTo>
                  <a:lnTo>
                    <a:pt x="440" y="117"/>
                  </a:lnTo>
                  <a:lnTo>
                    <a:pt x="433" y="117"/>
                  </a:lnTo>
                  <a:lnTo>
                    <a:pt x="429" y="113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15" y="106"/>
                  </a:lnTo>
                  <a:lnTo>
                    <a:pt x="408" y="99"/>
                  </a:lnTo>
                  <a:lnTo>
                    <a:pt x="401" y="95"/>
                  </a:lnTo>
                  <a:lnTo>
                    <a:pt x="398" y="92"/>
                  </a:lnTo>
                  <a:lnTo>
                    <a:pt x="391" y="88"/>
                  </a:lnTo>
                  <a:lnTo>
                    <a:pt x="391" y="88"/>
                  </a:lnTo>
                  <a:lnTo>
                    <a:pt x="384" y="85"/>
                  </a:lnTo>
                  <a:lnTo>
                    <a:pt x="376" y="85"/>
                  </a:lnTo>
                  <a:lnTo>
                    <a:pt x="369" y="81"/>
                  </a:lnTo>
                  <a:lnTo>
                    <a:pt x="362" y="78"/>
                  </a:lnTo>
                  <a:lnTo>
                    <a:pt x="359" y="78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2" y="74"/>
                  </a:lnTo>
                  <a:lnTo>
                    <a:pt x="348" y="71"/>
                  </a:lnTo>
                  <a:lnTo>
                    <a:pt x="341" y="71"/>
                  </a:lnTo>
                  <a:lnTo>
                    <a:pt x="334" y="71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0" y="74"/>
                  </a:lnTo>
                  <a:lnTo>
                    <a:pt x="313" y="74"/>
                  </a:lnTo>
                  <a:lnTo>
                    <a:pt x="306" y="71"/>
                  </a:lnTo>
                  <a:lnTo>
                    <a:pt x="299" y="67"/>
                  </a:lnTo>
                  <a:lnTo>
                    <a:pt x="295" y="67"/>
                  </a:lnTo>
                  <a:lnTo>
                    <a:pt x="292" y="67"/>
                  </a:lnTo>
                  <a:lnTo>
                    <a:pt x="285" y="64"/>
                  </a:lnTo>
                  <a:lnTo>
                    <a:pt x="278" y="64"/>
                  </a:lnTo>
                  <a:lnTo>
                    <a:pt x="274" y="57"/>
                  </a:lnTo>
                  <a:lnTo>
                    <a:pt x="274" y="57"/>
                  </a:lnTo>
                  <a:lnTo>
                    <a:pt x="271" y="53"/>
                  </a:lnTo>
                  <a:lnTo>
                    <a:pt x="264" y="53"/>
                  </a:lnTo>
                  <a:lnTo>
                    <a:pt x="260" y="50"/>
                  </a:lnTo>
                  <a:lnTo>
                    <a:pt x="257" y="50"/>
                  </a:lnTo>
                  <a:lnTo>
                    <a:pt x="253" y="50"/>
                  </a:lnTo>
                  <a:lnTo>
                    <a:pt x="250" y="46"/>
                  </a:lnTo>
                  <a:lnTo>
                    <a:pt x="243" y="46"/>
                  </a:lnTo>
                  <a:lnTo>
                    <a:pt x="243" y="46"/>
                  </a:lnTo>
                  <a:lnTo>
                    <a:pt x="243" y="53"/>
                  </a:lnTo>
                  <a:lnTo>
                    <a:pt x="243" y="57"/>
                  </a:lnTo>
                  <a:lnTo>
                    <a:pt x="243" y="60"/>
                  </a:lnTo>
                  <a:lnTo>
                    <a:pt x="243" y="64"/>
                  </a:lnTo>
                  <a:lnTo>
                    <a:pt x="239" y="64"/>
                  </a:lnTo>
                  <a:lnTo>
                    <a:pt x="236" y="60"/>
                  </a:lnTo>
                  <a:lnTo>
                    <a:pt x="228" y="57"/>
                  </a:lnTo>
                  <a:lnTo>
                    <a:pt x="225" y="50"/>
                  </a:lnTo>
                  <a:lnTo>
                    <a:pt x="218" y="46"/>
                  </a:lnTo>
                  <a:lnTo>
                    <a:pt x="214" y="43"/>
                  </a:lnTo>
                  <a:lnTo>
                    <a:pt x="207" y="39"/>
                  </a:lnTo>
                  <a:lnTo>
                    <a:pt x="197" y="36"/>
                  </a:lnTo>
                  <a:lnTo>
                    <a:pt x="190" y="32"/>
                  </a:lnTo>
                  <a:lnTo>
                    <a:pt x="186" y="29"/>
                  </a:lnTo>
                  <a:lnTo>
                    <a:pt x="186" y="29"/>
                  </a:lnTo>
                  <a:lnTo>
                    <a:pt x="183" y="29"/>
                  </a:lnTo>
                  <a:lnTo>
                    <a:pt x="179" y="25"/>
                  </a:lnTo>
                  <a:lnTo>
                    <a:pt x="172" y="25"/>
                  </a:lnTo>
                  <a:lnTo>
                    <a:pt x="165" y="21"/>
                  </a:lnTo>
                  <a:lnTo>
                    <a:pt x="155" y="25"/>
                  </a:lnTo>
                  <a:lnTo>
                    <a:pt x="140" y="29"/>
                  </a:lnTo>
                  <a:lnTo>
                    <a:pt x="133" y="32"/>
                  </a:lnTo>
                  <a:lnTo>
                    <a:pt x="126" y="36"/>
                  </a:lnTo>
                  <a:lnTo>
                    <a:pt x="123" y="36"/>
                  </a:lnTo>
                  <a:lnTo>
                    <a:pt x="119" y="36"/>
                  </a:lnTo>
                  <a:lnTo>
                    <a:pt x="116" y="36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2" y="39"/>
                  </a:lnTo>
                  <a:lnTo>
                    <a:pt x="95" y="43"/>
                  </a:lnTo>
                  <a:lnTo>
                    <a:pt x="91" y="46"/>
                  </a:lnTo>
                  <a:lnTo>
                    <a:pt x="88" y="53"/>
                  </a:lnTo>
                  <a:lnTo>
                    <a:pt x="84" y="60"/>
                  </a:lnTo>
                  <a:lnTo>
                    <a:pt x="81" y="67"/>
                  </a:lnTo>
                  <a:lnTo>
                    <a:pt x="77" y="78"/>
                  </a:lnTo>
                  <a:lnTo>
                    <a:pt x="70" y="85"/>
                  </a:lnTo>
                  <a:lnTo>
                    <a:pt x="66" y="95"/>
                  </a:lnTo>
                  <a:lnTo>
                    <a:pt x="59" y="99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1" y="106"/>
                  </a:lnTo>
                  <a:lnTo>
                    <a:pt x="24" y="110"/>
                  </a:lnTo>
                  <a:lnTo>
                    <a:pt x="21" y="113"/>
                  </a:lnTo>
                  <a:lnTo>
                    <a:pt x="17" y="120"/>
                  </a:lnTo>
                  <a:lnTo>
                    <a:pt x="17" y="127"/>
                  </a:lnTo>
                  <a:lnTo>
                    <a:pt x="21" y="134"/>
                  </a:lnTo>
                  <a:lnTo>
                    <a:pt x="24" y="138"/>
                  </a:lnTo>
                  <a:lnTo>
                    <a:pt x="31" y="145"/>
                  </a:lnTo>
                  <a:lnTo>
                    <a:pt x="38" y="152"/>
                  </a:lnTo>
                  <a:lnTo>
                    <a:pt x="52" y="166"/>
                  </a:lnTo>
                  <a:lnTo>
                    <a:pt x="70" y="184"/>
                  </a:lnTo>
                  <a:lnTo>
                    <a:pt x="77" y="198"/>
                  </a:lnTo>
                  <a:lnTo>
                    <a:pt x="77" y="212"/>
                  </a:lnTo>
                  <a:lnTo>
                    <a:pt x="70" y="215"/>
                  </a:lnTo>
                  <a:lnTo>
                    <a:pt x="66" y="215"/>
                  </a:lnTo>
                  <a:lnTo>
                    <a:pt x="59" y="212"/>
                  </a:lnTo>
                  <a:lnTo>
                    <a:pt x="56" y="208"/>
                  </a:lnTo>
                  <a:lnTo>
                    <a:pt x="52" y="205"/>
                  </a:lnTo>
                  <a:lnTo>
                    <a:pt x="49" y="201"/>
                  </a:lnTo>
                  <a:lnTo>
                    <a:pt x="42" y="201"/>
                  </a:lnTo>
                  <a:lnTo>
                    <a:pt x="31" y="201"/>
                  </a:lnTo>
                  <a:lnTo>
                    <a:pt x="24" y="205"/>
                  </a:lnTo>
                  <a:lnTo>
                    <a:pt x="14" y="208"/>
                  </a:lnTo>
                  <a:lnTo>
                    <a:pt x="7" y="215"/>
                  </a:lnTo>
                  <a:lnTo>
                    <a:pt x="3" y="226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7" y="254"/>
                  </a:lnTo>
                  <a:lnTo>
                    <a:pt x="28" y="261"/>
                  </a:lnTo>
                  <a:lnTo>
                    <a:pt x="45" y="268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70" y="265"/>
                  </a:lnTo>
                  <a:lnTo>
                    <a:pt x="73" y="261"/>
                  </a:lnTo>
                  <a:lnTo>
                    <a:pt x="81" y="258"/>
                  </a:lnTo>
                  <a:lnTo>
                    <a:pt x="84" y="258"/>
                  </a:lnTo>
                  <a:lnTo>
                    <a:pt x="91" y="258"/>
                  </a:lnTo>
                  <a:lnTo>
                    <a:pt x="95" y="258"/>
                  </a:lnTo>
                  <a:lnTo>
                    <a:pt x="95" y="261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8" y="268"/>
                  </a:lnTo>
                  <a:lnTo>
                    <a:pt x="88" y="275"/>
                  </a:lnTo>
                  <a:lnTo>
                    <a:pt x="91" y="279"/>
                  </a:lnTo>
                  <a:lnTo>
                    <a:pt x="95" y="282"/>
                  </a:lnTo>
                  <a:lnTo>
                    <a:pt x="95" y="286"/>
                  </a:lnTo>
                  <a:lnTo>
                    <a:pt x="95" y="289"/>
                  </a:lnTo>
                  <a:lnTo>
                    <a:pt x="91" y="293"/>
                  </a:lnTo>
                  <a:lnTo>
                    <a:pt x="84" y="296"/>
                  </a:lnTo>
                  <a:lnTo>
                    <a:pt x="77" y="300"/>
                  </a:lnTo>
                  <a:lnTo>
                    <a:pt x="70" y="303"/>
                  </a:lnTo>
                  <a:lnTo>
                    <a:pt x="63" y="307"/>
                  </a:lnTo>
                  <a:lnTo>
                    <a:pt x="59" y="310"/>
                  </a:lnTo>
                  <a:lnTo>
                    <a:pt x="56" y="317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2" y="328"/>
                  </a:lnTo>
                  <a:lnTo>
                    <a:pt x="45" y="332"/>
                  </a:lnTo>
                  <a:lnTo>
                    <a:pt x="38" y="335"/>
                  </a:lnTo>
                  <a:lnTo>
                    <a:pt x="28" y="342"/>
                  </a:lnTo>
                  <a:lnTo>
                    <a:pt x="17" y="349"/>
                  </a:lnTo>
                  <a:lnTo>
                    <a:pt x="14" y="353"/>
                  </a:lnTo>
                  <a:lnTo>
                    <a:pt x="17" y="360"/>
                  </a:lnTo>
                  <a:lnTo>
                    <a:pt x="21" y="367"/>
                  </a:lnTo>
                  <a:lnTo>
                    <a:pt x="24" y="367"/>
                  </a:lnTo>
                  <a:lnTo>
                    <a:pt x="28" y="370"/>
                  </a:lnTo>
                  <a:lnTo>
                    <a:pt x="35" y="374"/>
                  </a:lnTo>
                  <a:lnTo>
                    <a:pt x="38" y="374"/>
                  </a:lnTo>
                  <a:lnTo>
                    <a:pt x="38" y="377"/>
                  </a:lnTo>
                  <a:lnTo>
                    <a:pt x="38" y="381"/>
                  </a:lnTo>
                  <a:lnTo>
                    <a:pt x="38" y="388"/>
                  </a:lnTo>
                  <a:lnTo>
                    <a:pt x="38" y="395"/>
                  </a:lnTo>
                  <a:lnTo>
                    <a:pt x="42" y="402"/>
                  </a:lnTo>
                  <a:lnTo>
                    <a:pt x="49" y="405"/>
                  </a:lnTo>
                  <a:lnTo>
                    <a:pt x="52" y="405"/>
                  </a:lnTo>
                  <a:lnTo>
                    <a:pt x="59" y="405"/>
                  </a:lnTo>
                  <a:lnTo>
                    <a:pt x="66" y="405"/>
                  </a:lnTo>
                  <a:lnTo>
                    <a:pt x="70" y="405"/>
                  </a:lnTo>
                  <a:lnTo>
                    <a:pt x="70" y="409"/>
                  </a:lnTo>
                  <a:lnTo>
                    <a:pt x="73" y="413"/>
                  </a:lnTo>
                  <a:lnTo>
                    <a:pt x="77" y="423"/>
                  </a:lnTo>
                  <a:lnTo>
                    <a:pt x="77" y="430"/>
                  </a:lnTo>
                  <a:lnTo>
                    <a:pt x="77" y="434"/>
                  </a:lnTo>
                  <a:lnTo>
                    <a:pt x="81" y="434"/>
                  </a:lnTo>
                  <a:lnTo>
                    <a:pt x="84" y="434"/>
                  </a:lnTo>
                  <a:lnTo>
                    <a:pt x="91" y="434"/>
                  </a:lnTo>
                  <a:lnTo>
                    <a:pt x="95" y="427"/>
                  </a:lnTo>
                  <a:lnTo>
                    <a:pt x="95" y="427"/>
                  </a:lnTo>
                  <a:lnTo>
                    <a:pt x="98" y="427"/>
                  </a:lnTo>
                  <a:lnTo>
                    <a:pt x="102" y="427"/>
                  </a:lnTo>
                  <a:lnTo>
                    <a:pt x="102" y="430"/>
                  </a:lnTo>
                  <a:lnTo>
                    <a:pt x="105" y="434"/>
                  </a:lnTo>
                  <a:lnTo>
                    <a:pt x="105" y="437"/>
                  </a:lnTo>
                  <a:lnTo>
                    <a:pt x="105" y="437"/>
                  </a:lnTo>
                  <a:lnTo>
                    <a:pt x="109" y="441"/>
                  </a:lnTo>
                  <a:lnTo>
                    <a:pt x="112" y="444"/>
                  </a:lnTo>
                  <a:lnTo>
                    <a:pt x="116" y="444"/>
                  </a:lnTo>
                  <a:lnTo>
                    <a:pt x="119" y="444"/>
                  </a:lnTo>
                  <a:lnTo>
                    <a:pt x="126" y="437"/>
                  </a:lnTo>
                  <a:lnTo>
                    <a:pt x="126" y="437"/>
                  </a:lnTo>
                  <a:lnTo>
                    <a:pt x="130" y="434"/>
                  </a:lnTo>
                  <a:lnTo>
                    <a:pt x="133" y="430"/>
                  </a:lnTo>
                  <a:lnTo>
                    <a:pt x="137" y="427"/>
                  </a:lnTo>
                  <a:lnTo>
                    <a:pt x="140" y="427"/>
                  </a:lnTo>
                  <a:lnTo>
                    <a:pt x="144" y="427"/>
                  </a:lnTo>
                  <a:lnTo>
                    <a:pt x="144" y="430"/>
                  </a:lnTo>
                  <a:lnTo>
                    <a:pt x="144" y="434"/>
                  </a:lnTo>
                  <a:lnTo>
                    <a:pt x="144" y="437"/>
                  </a:lnTo>
                  <a:lnTo>
                    <a:pt x="140" y="448"/>
                  </a:lnTo>
                  <a:lnTo>
                    <a:pt x="137" y="458"/>
                  </a:lnTo>
                  <a:lnTo>
                    <a:pt x="133" y="465"/>
                  </a:lnTo>
                  <a:lnTo>
                    <a:pt x="130" y="465"/>
                  </a:lnTo>
                  <a:lnTo>
                    <a:pt x="126" y="469"/>
                  </a:lnTo>
                  <a:lnTo>
                    <a:pt x="119" y="476"/>
                  </a:lnTo>
                  <a:lnTo>
                    <a:pt x="112" y="483"/>
                  </a:lnTo>
                  <a:lnTo>
                    <a:pt x="102" y="490"/>
                  </a:lnTo>
                  <a:lnTo>
                    <a:pt x="95" y="497"/>
                  </a:lnTo>
                  <a:lnTo>
                    <a:pt x="88" y="504"/>
                  </a:lnTo>
                  <a:lnTo>
                    <a:pt x="88" y="504"/>
                  </a:lnTo>
                  <a:lnTo>
                    <a:pt x="81" y="508"/>
                  </a:lnTo>
                  <a:lnTo>
                    <a:pt x="77" y="511"/>
                  </a:lnTo>
                  <a:lnTo>
                    <a:pt x="70" y="518"/>
                  </a:lnTo>
                  <a:lnTo>
                    <a:pt x="66" y="525"/>
                  </a:lnTo>
                  <a:lnTo>
                    <a:pt x="66" y="525"/>
                  </a:lnTo>
                  <a:lnTo>
                    <a:pt x="73" y="522"/>
                  </a:lnTo>
                  <a:lnTo>
                    <a:pt x="81" y="518"/>
                  </a:lnTo>
                  <a:lnTo>
                    <a:pt x="88" y="518"/>
                  </a:lnTo>
                  <a:lnTo>
                    <a:pt x="98" y="515"/>
                  </a:lnTo>
                  <a:lnTo>
                    <a:pt x="116" y="508"/>
                  </a:lnTo>
                  <a:lnTo>
                    <a:pt x="133" y="494"/>
                  </a:lnTo>
                  <a:lnTo>
                    <a:pt x="155" y="476"/>
                  </a:lnTo>
                  <a:lnTo>
                    <a:pt x="169" y="458"/>
                  </a:lnTo>
                  <a:lnTo>
                    <a:pt x="169" y="458"/>
                  </a:lnTo>
                  <a:lnTo>
                    <a:pt x="172" y="455"/>
                  </a:lnTo>
                  <a:lnTo>
                    <a:pt x="179" y="451"/>
                  </a:lnTo>
                  <a:lnTo>
                    <a:pt x="186" y="448"/>
                  </a:lnTo>
                  <a:lnTo>
                    <a:pt x="190" y="444"/>
                  </a:lnTo>
                  <a:lnTo>
                    <a:pt x="193" y="437"/>
                  </a:lnTo>
                  <a:lnTo>
                    <a:pt x="193" y="434"/>
                  </a:lnTo>
                  <a:lnTo>
                    <a:pt x="190" y="427"/>
                  </a:lnTo>
                  <a:lnTo>
                    <a:pt x="190" y="427"/>
                  </a:lnTo>
                  <a:lnTo>
                    <a:pt x="186" y="427"/>
                  </a:lnTo>
                  <a:lnTo>
                    <a:pt x="186" y="423"/>
                  </a:lnTo>
                  <a:lnTo>
                    <a:pt x="186" y="420"/>
                  </a:lnTo>
                  <a:lnTo>
                    <a:pt x="190" y="416"/>
                  </a:lnTo>
                  <a:lnTo>
                    <a:pt x="193" y="416"/>
                  </a:lnTo>
                  <a:lnTo>
                    <a:pt x="197" y="409"/>
                  </a:lnTo>
                  <a:lnTo>
                    <a:pt x="200" y="402"/>
                  </a:lnTo>
                  <a:lnTo>
                    <a:pt x="204" y="395"/>
                  </a:lnTo>
                  <a:lnTo>
                    <a:pt x="207" y="388"/>
                  </a:lnTo>
                  <a:lnTo>
                    <a:pt x="214" y="377"/>
                  </a:lnTo>
                  <a:lnTo>
                    <a:pt x="214" y="370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32" y="363"/>
                  </a:lnTo>
                  <a:lnTo>
                    <a:pt x="243" y="360"/>
                  </a:lnTo>
                  <a:lnTo>
                    <a:pt x="257" y="360"/>
                  </a:lnTo>
                  <a:lnTo>
                    <a:pt x="257" y="360"/>
                  </a:lnTo>
                  <a:lnTo>
                    <a:pt x="260" y="363"/>
                  </a:lnTo>
                  <a:lnTo>
                    <a:pt x="264" y="367"/>
                  </a:lnTo>
                  <a:lnTo>
                    <a:pt x="264" y="367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53" y="374"/>
                  </a:lnTo>
                  <a:lnTo>
                    <a:pt x="246" y="374"/>
                  </a:lnTo>
                  <a:lnTo>
                    <a:pt x="236" y="377"/>
                  </a:lnTo>
                  <a:lnTo>
                    <a:pt x="228" y="381"/>
                  </a:lnTo>
                  <a:lnTo>
                    <a:pt x="225" y="391"/>
                  </a:lnTo>
                  <a:lnTo>
                    <a:pt x="225" y="391"/>
                  </a:lnTo>
                  <a:lnTo>
                    <a:pt x="221" y="398"/>
                  </a:lnTo>
                  <a:lnTo>
                    <a:pt x="221" y="402"/>
                  </a:lnTo>
                  <a:lnTo>
                    <a:pt x="218" y="405"/>
                  </a:lnTo>
                  <a:lnTo>
                    <a:pt x="218" y="405"/>
                  </a:lnTo>
                  <a:lnTo>
                    <a:pt x="218" y="409"/>
                  </a:lnTo>
                  <a:lnTo>
                    <a:pt x="218" y="413"/>
                  </a:lnTo>
                  <a:lnTo>
                    <a:pt x="218" y="420"/>
                  </a:lnTo>
                  <a:lnTo>
                    <a:pt x="221" y="420"/>
                  </a:lnTo>
                  <a:lnTo>
                    <a:pt x="225" y="423"/>
                  </a:lnTo>
                  <a:lnTo>
                    <a:pt x="232" y="420"/>
                  </a:lnTo>
                  <a:lnTo>
                    <a:pt x="232" y="420"/>
                  </a:lnTo>
                  <a:lnTo>
                    <a:pt x="239" y="416"/>
                  </a:lnTo>
                  <a:lnTo>
                    <a:pt x="243" y="413"/>
                  </a:lnTo>
                  <a:lnTo>
                    <a:pt x="250" y="409"/>
                  </a:lnTo>
                  <a:lnTo>
                    <a:pt x="257" y="402"/>
                  </a:lnTo>
                  <a:lnTo>
                    <a:pt x="260" y="398"/>
                  </a:lnTo>
                  <a:lnTo>
                    <a:pt x="264" y="395"/>
                  </a:lnTo>
                  <a:lnTo>
                    <a:pt x="264" y="391"/>
                  </a:lnTo>
                  <a:lnTo>
                    <a:pt x="264" y="388"/>
                  </a:lnTo>
                  <a:lnTo>
                    <a:pt x="267" y="384"/>
                  </a:lnTo>
                  <a:lnTo>
                    <a:pt x="267" y="381"/>
                  </a:lnTo>
                  <a:lnTo>
                    <a:pt x="271" y="377"/>
                  </a:lnTo>
                  <a:lnTo>
                    <a:pt x="274" y="374"/>
                  </a:lnTo>
                  <a:lnTo>
                    <a:pt x="278" y="377"/>
                  </a:lnTo>
                  <a:lnTo>
                    <a:pt x="285" y="381"/>
                  </a:lnTo>
                  <a:lnTo>
                    <a:pt x="285" y="381"/>
                  </a:lnTo>
                  <a:lnTo>
                    <a:pt x="292" y="381"/>
                  </a:lnTo>
                  <a:lnTo>
                    <a:pt x="299" y="381"/>
                  </a:lnTo>
                  <a:lnTo>
                    <a:pt x="302" y="384"/>
                  </a:lnTo>
                  <a:lnTo>
                    <a:pt x="310" y="388"/>
                  </a:lnTo>
                  <a:lnTo>
                    <a:pt x="313" y="395"/>
                  </a:lnTo>
                  <a:lnTo>
                    <a:pt x="313" y="395"/>
                  </a:lnTo>
                  <a:lnTo>
                    <a:pt x="320" y="395"/>
                  </a:lnTo>
                  <a:lnTo>
                    <a:pt x="327" y="398"/>
                  </a:lnTo>
                  <a:lnTo>
                    <a:pt x="338" y="398"/>
                  </a:lnTo>
                  <a:lnTo>
                    <a:pt x="348" y="402"/>
                  </a:lnTo>
                  <a:lnTo>
                    <a:pt x="352" y="402"/>
                  </a:lnTo>
                  <a:lnTo>
                    <a:pt x="355" y="405"/>
                  </a:lnTo>
                  <a:lnTo>
                    <a:pt x="362" y="409"/>
                  </a:lnTo>
                  <a:lnTo>
                    <a:pt x="366" y="413"/>
                  </a:lnTo>
                  <a:lnTo>
                    <a:pt x="369" y="413"/>
                  </a:lnTo>
                  <a:lnTo>
                    <a:pt x="369" y="409"/>
                  </a:lnTo>
                  <a:lnTo>
                    <a:pt x="373" y="409"/>
                  </a:lnTo>
                  <a:lnTo>
                    <a:pt x="380" y="405"/>
                  </a:lnTo>
                  <a:lnTo>
                    <a:pt x="384" y="405"/>
                  </a:lnTo>
                  <a:lnTo>
                    <a:pt x="387" y="409"/>
                  </a:lnTo>
                  <a:lnTo>
                    <a:pt x="391" y="416"/>
                  </a:lnTo>
                  <a:lnTo>
                    <a:pt x="394" y="423"/>
                  </a:lnTo>
                  <a:lnTo>
                    <a:pt x="405" y="430"/>
                  </a:lnTo>
                  <a:lnTo>
                    <a:pt x="412" y="437"/>
                  </a:lnTo>
                  <a:lnTo>
                    <a:pt x="419" y="444"/>
                  </a:lnTo>
                  <a:lnTo>
                    <a:pt x="426" y="451"/>
                  </a:lnTo>
                  <a:lnTo>
                    <a:pt x="429" y="455"/>
                  </a:lnTo>
                  <a:lnTo>
                    <a:pt x="433" y="458"/>
                  </a:lnTo>
                  <a:lnTo>
                    <a:pt x="447" y="430"/>
                  </a:lnTo>
                  <a:lnTo>
                    <a:pt x="447" y="434"/>
                  </a:lnTo>
                  <a:lnTo>
                    <a:pt x="450" y="437"/>
                  </a:lnTo>
                  <a:lnTo>
                    <a:pt x="457" y="444"/>
                  </a:lnTo>
                  <a:lnTo>
                    <a:pt x="461" y="451"/>
                  </a:lnTo>
                  <a:lnTo>
                    <a:pt x="465" y="458"/>
                  </a:lnTo>
                  <a:lnTo>
                    <a:pt x="468" y="465"/>
                  </a:lnTo>
                  <a:lnTo>
                    <a:pt x="468" y="465"/>
                  </a:lnTo>
                  <a:lnTo>
                    <a:pt x="472" y="469"/>
                  </a:lnTo>
                  <a:lnTo>
                    <a:pt x="475" y="472"/>
                  </a:lnTo>
                  <a:lnTo>
                    <a:pt x="479" y="479"/>
                  </a:lnTo>
                  <a:lnTo>
                    <a:pt x="482" y="483"/>
                  </a:lnTo>
                  <a:lnTo>
                    <a:pt x="482" y="487"/>
                  </a:lnTo>
                  <a:lnTo>
                    <a:pt x="482" y="490"/>
                  </a:lnTo>
                  <a:lnTo>
                    <a:pt x="486" y="497"/>
                  </a:lnTo>
                  <a:lnTo>
                    <a:pt x="486" y="504"/>
                  </a:lnTo>
                  <a:lnTo>
                    <a:pt x="493" y="508"/>
                  </a:lnTo>
                  <a:lnTo>
                    <a:pt x="493" y="508"/>
                  </a:lnTo>
                  <a:lnTo>
                    <a:pt x="493" y="511"/>
                  </a:lnTo>
                  <a:lnTo>
                    <a:pt x="493" y="511"/>
                  </a:lnTo>
                  <a:lnTo>
                    <a:pt x="496" y="511"/>
                  </a:lnTo>
                  <a:lnTo>
                    <a:pt x="503" y="508"/>
                  </a:lnTo>
                  <a:lnTo>
                    <a:pt x="503" y="508"/>
                  </a:lnTo>
                  <a:lnTo>
                    <a:pt x="503" y="511"/>
                  </a:lnTo>
                  <a:lnTo>
                    <a:pt x="503" y="511"/>
                  </a:lnTo>
                  <a:lnTo>
                    <a:pt x="507" y="518"/>
                  </a:lnTo>
                  <a:lnTo>
                    <a:pt x="507" y="525"/>
                  </a:lnTo>
                  <a:lnTo>
                    <a:pt x="507" y="525"/>
                  </a:lnTo>
                  <a:lnTo>
                    <a:pt x="503" y="529"/>
                  </a:lnTo>
                  <a:lnTo>
                    <a:pt x="503" y="532"/>
                  </a:lnTo>
                  <a:lnTo>
                    <a:pt x="503" y="539"/>
                  </a:lnTo>
                  <a:lnTo>
                    <a:pt x="503" y="543"/>
                  </a:lnTo>
                  <a:lnTo>
                    <a:pt x="507" y="546"/>
                  </a:lnTo>
                  <a:lnTo>
                    <a:pt x="510" y="550"/>
                  </a:lnTo>
                  <a:lnTo>
                    <a:pt x="510" y="561"/>
                  </a:lnTo>
                  <a:lnTo>
                    <a:pt x="514" y="564"/>
                  </a:lnTo>
                  <a:lnTo>
                    <a:pt x="514" y="568"/>
                  </a:lnTo>
                  <a:lnTo>
                    <a:pt x="517" y="571"/>
                  </a:lnTo>
                  <a:lnTo>
                    <a:pt x="521" y="575"/>
                  </a:lnTo>
                  <a:lnTo>
                    <a:pt x="528" y="582"/>
                  </a:lnTo>
                  <a:lnTo>
                    <a:pt x="531" y="589"/>
                  </a:lnTo>
                  <a:lnTo>
                    <a:pt x="535" y="596"/>
                  </a:lnTo>
                  <a:lnTo>
                    <a:pt x="539" y="603"/>
                  </a:lnTo>
                  <a:lnTo>
                    <a:pt x="539" y="603"/>
                  </a:lnTo>
                  <a:lnTo>
                    <a:pt x="549" y="613"/>
                  </a:lnTo>
                  <a:lnTo>
                    <a:pt x="560" y="620"/>
                  </a:lnTo>
                  <a:lnTo>
                    <a:pt x="570" y="627"/>
                  </a:lnTo>
                  <a:lnTo>
                    <a:pt x="577" y="631"/>
                  </a:lnTo>
                  <a:lnTo>
                    <a:pt x="581" y="634"/>
                  </a:lnTo>
                  <a:lnTo>
                    <a:pt x="584" y="634"/>
                  </a:lnTo>
                  <a:lnTo>
                    <a:pt x="591" y="642"/>
                  </a:lnTo>
                  <a:lnTo>
                    <a:pt x="595" y="649"/>
                  </a:lnTo>
                  <a:lnTo>
                    <a:pt x="598" y="656"/>
                  </a:lnTo>
                  <a:lnTo>
                    <a:pt x="598" y="659"/>
                  </a:lnTo>
                  <a:lnTo>
                    <a:pt x="602" y="663"/>
                  </a:lnTo>
                  <a:lnTo>
                    <a:pt x="602" y="677"/>
                  </a:lnTo>
                  <a:lnTo>
                    <a:pt x="598" y="680"/>
                  </a:lnTo>
                  <a:lnTo>
                    <a:pt x="598" y="684"/>
                  </a:lnTo>
                  <a:lnTo>
                    <a:pt x="591" y="684"/>
                  </a:lnTo>
                  <a:lnTo>
                    <a:pt x="588" y="684"/>
                  </a:lnTo>
                  <a:lnTo>
                    <a:pt x="588" y="684"/>
                  </a:lnTo>
                  <a:lnTo>
                    <a:pt x="584" y="684"/>
                  </a:lnTo>
                  <a:lnTo>
                    <a:pt x="584" y="698"/>
                  </a:lnTo>
                  <a:lnTo>
                    <a:pt x="588" y="719"/>
                  </a:lnTo>
                  <a:lnTo>
                    <a:pt x="588" y="740"/>
                  </a:lnTo>
                  <a:lnTo>
                    <a:pt x="588" y="747"/>
                  </a:lnTo>
                  <a:lnTo>
                    <a:pt x="591" y="758"/>
                  </a:lnTo>
                  <a:lnTo>
                    <a:pt x="591" y="761"/>
                  </a:lnTo>
                  <a:lnTo>
                    <a:pt x="588" y="768"/>
                  </a:lnTo>
                  <a:lnTo>
                    <a:pt x="588" y="772"/>
                  </a:lnTo>
                  <a:lnTo>
                    <a:pt x="584" y="772"/>
                  </a:lnTo>
                  <a:lnTo>
                    <a:pt x="581" y="782"/>
                  </a:lnTo>
                  <a:lnTo>
                    <a:pt x="581" y="800"/>
                  </a:lnTo>
                  <a:lnTo>
                    <a:pt x="581" y="821"/>
                  </a:lnTo>
                  <a:lnTo>
                    <a:pt x="584" y="828"/>
                  </a:lnTo>
                  <a:lnTo>
                    <a:pt x="591" y="856"/>
                  </a:lnTo>
                  <a:lnTo>
                    <a:pt x="602" y="881"/>
                  </a:lnTo>
                  <a:lnTo>
                    <a:pt x="616" y="902"/>
                  </a:lnTo>
                  <a:lnTo>
                    <a:pt x="623" y="913"/>
                  </a:lnTo>
                  <a:lnTo>
                    <a:pt x="630" y="920"/>
                  </a:lnTo>
                  <a:lnTo>
                    <a:pt x="637" y="930"/>
                  </a:lnTo>
                  <a:lnTo>
                    <a:pt x="644" y="937"/>
                  </a:lnTo>
                  <a:lnTo>
                    <a:pt x="651" y="941"/>
                  </a:lnTo>
                  <a:lnTo>
                    <a:pt x="658" y="941"/>
                  </a:lnTo>
                  <a:lnTo>
                    <a:pt x="658" y="941"/>
                  </a:lnTo>
                  <a:lnTo>
                    <a:pt x="665" y="945"/>
                  </a:lnTo>
                  <a:lnTo>
                    <a:pt x="672" y="952"/>
                  </a:lnTo>
                  <a:lnTo>
                    <a:pt x="676" y="959"/>
                  </a:lnTo>
                  <a:lnTo>
                    <a:pt x="679" y="966"/>
                  </a:lnTo>
                  <a:lnTo>
                    <a:pt x="683" y="973"/>
                  </a:lnTo>
                  <a:lnTo>
                    <a:pt x="683" y="976"/>
                  </a:lnTo>
                  <a:lnTo>
                    <a:pt x="683" y="976"/>
                  </a:lnTo>
                  <a:lnTo>
                    <a:pt x="686" y="983"/>
                  </a:lnTo>
                  <a:lnTo>
                    <a:pt x="690" y="990"/>
                  </a:lnTo>
                  <a:lnTo>
                    <a:pt x="697" y="1001"/>
                  </a:lnTo>
                  <a:lnTo>
                    <a:pt x="701" y="1008"/>
                  </a:lnTo>
                  <a:lnTo>
                    <a:pt x="704" y="1019"/>
                  </a:lnTo>
                  <a:lnTo>
                    <a:pt x="708" y="1026"/>
                  </a:lnTo>
                  <a:lnTo>
                    <a:pt x="708" y="1026"/>
                  </a:lnTo>
                  <a:lnTo>
                    <a:pt x="711" y="1033"/>
                  </a:lnTo>
                  <a:lnTo>
                    <a:pt x="715" y="1040"/>
                  </a:lnTo>
                  <a:lnTo>
                    <a:pt x="718" y="1050"/>
                  </a:lnTo>
                  <a:lnTo>
                    <a:pt x="718" y="1050"/>
                  </a:lnTo>
                  <a:lnTo>
                    <a:pt x="725" y="1054"/>
                  </a:lnTo>
                  <a:lnTo>
                    <a:pt x="732" y="1057"/>
                  </a:lnTo>
                  <a:lnTo>
                    <a:pt x="736" y="1064"/>
                  </a:lnTo>
                  <a:lnTo>
                    <a:pt x="743" y="1075"/>
                  </a:lnTo>
                  <a:lnTo>
                    <a:pt x="743" y="1078"/>
                  </a:lnTo>
                  <a:lnTo>
                    <a:pt x="746" y="1082"/>
                  </a:lnTo>
                  <a:lnTo>
                    <a:pt x="750" y="1089"/>
                  </a:lnTo>
                  <a:lnTo>
                    <a:pt x="757" y="1096"/>
                  </a:lnTo>
                  <a:lnTo>
                    <a:pt x="760" y="1107"/>
                  </a:lnTo>
                  <a:lnTo>
                    <a:pt x="768" y="1110"/>
                  </a:lnTo>
                  <a:lnTo>
                    <a:pt x="771" y="1117"/>
                  </a:lnTo>
                  <a:lnTo>
                    <a:pt x="775" y="1117"/>
                  </a:lnTo>
                  <a:lnTo>
                    <a:pt x="782" y="1121"/>
                  </a:lnTo>
                  <a:lnTo>
                    <a:pt x="785" y="1121"/>
                  </a:lnTo>
                  <a:lnTo>
                    <a:pt x="789" y="1121"/>
                  </a:lnTo>
                  <a:lnTo>
                    <a:pt x="789" y="1117"/>
                  </a:lnTo>
                  <a:lnTo>
                    <a:pt x="782" y="1110"/>
                  </a:lnTo>
                  <a:lnTo>
                    <a:pt x="778" y="1103"/>
                  </a:lnTo>
                  <a:lnTo>
                    <a:pt x="771" y="1092"/>
                  </a:lnTo>
                  <a:lnTo>
                    <a:pt x="768" y="1089"/>
                  </a:lnTo>
                  <a:lnTo>
                    <a:pt x="764" y="1082"/>
                  </a:lnTo>
                  <a:lnTo>
                    <a:pt x="760" y="1071"/>
                  </a:lnTo>
                  <a:lnTo>
                    <a:pt x="753" y="1061"/>
                  </a:lnTo>
                  <a:lnTo>
                    <a:pt x="750" y="1050"/>
                  </a:lnTo>
                  <a:lnTo>
                    <a:pt x="736" y="1036"/>
                  </a:lnTo>
                  <a:lnTo>
                    <a:pt x="722" y="1015"/>
                  </a:lnTo>
                  <a:lnTo>
                    <a:pt x="715" y="990"/>
                  </a:lnTo>
                  <a:lnTo>
                    <a:pt x="715" y="987"/>
                  </a:lnTo>
                  <a:lnTo>
                    <a:pt x="715" y="987"/>
                  </a:lnTo>
                  <a:lnTo>
                    <a:pt x="715" y="983"/>
                  </a:lnTo>
                  <a:lnTo>
                    <a:pt x="718" y="980"/>
                  </a:lnTo>
                  <a:lnTo>
                    <a:pt x="718" y="980"/>
                  </a:lnTo>
                  <a:lnTo>
                    <a:pt x="722" y="980"/>
                  </a:lnTo>
                  <a:lnTo>
                    <a:pt x="729" y="983"/>
                  </a:lnTo>
                  <a:lnTo>
                    <a:pt x="732" y="990"/>
                  </a:lnTo>
                  <a:lnTo>
                    <a:pt x="739" y="1011"/>
                  </a:lnTo>
                  <a:lnTo>
                    <a:pt x="753" y="1029"/>
                  </a:lnTo>
                  <a:lnTo>
                    <a:pt x="768" y="1047"/>
                  </a:lnTo>
                  <a:lnTo>
                    <a:pt x="768" y="1047"/>
                  </a:lnTo>
                  <a:lnTo>
                    <a:pt x="771" y="1047"/>
                  </a:lnTo>
                  <a:lnTo>
                    <a:pt x="778" y="1050"/>
                  </a:lnTo>
                  <a:lnTo>
                    <a:pt x="782" y="1054"/>
                  </a:lnTo>
                  <a:lnTo>
                    <a:pt x="785" y="1057"/>
                  </a:lnTo>
                  <a:lnTo>
                    <a:pt x="789" y="1064"/>
                  </a:lnTo>
                  <a:lnTo>
                    <a:pt x="789" y="1068"/>
                  </a:lnTo>
                  <a:lnTo>
                    <a:pt x="792" y="1071"/>
                  </a:lnTo>
                  <a:lnTo>
                    <a:pt x="799" y="1078"/>
                  </a:lnTo>
                  <a:lnTo>
                    <a:pt x="806" y="1085"/>
                  </a:lnTo>
                  <a:lnTo>
                    <a:pt x="813" y="1096"/>
                  </a:lnTo>
                  <a:lnTo>
                    <a:pt x="820" y="1103"/>
                  </a:lnTo>
                  <a:lnTo>
                    <a:pt x="827" y="1110"/>
                  </a:lnTo>
                  <a:lnTo>
                    <a:pt x="831" y="1117"/>
                  </a:lnTo>
                  <a:lnTo>
                    <a:pt x="834" y="1124"/>
                  </a:lnTo>
                  <a:lnTo>
                    <a:pt x="838" y="1145"/>
                  </a:lnTo>
                  <a:lnTo>
                    <a:pt x="841" y="1174"/>
                  </a:lnTo>
                  <a:lnTo>
                    <a:pt x="841" y="1174"/>
                  </a:lnTo>
                  <a:lnTo>
                    <a:pt x="845" y="1177"/>
                  </a:lnTo>
                  <a:lnTo>
                    <a:pt x="852" y="1177"/>
                  </a:lnTo>
                  <a:lnTo>
                    <a:pt x="863" y="1181"/>
                  </a:lnTo>
                  <a:lnTo>
                    <a:pt x="866" y="1181"/>
                  </a:lnTo>
                  <a:lnTo>
                    <a:pt x="873" y="1181"/>
                  </a:lnTo>
                  <a:lnTo>
                    <a:pt x="880" y="1184"/>
                  </a:lnTo>
                  <a:lnTo>
                    <a:pt x="891" y="1191"/>
                  </a:lnTo>
                  <a:lnTo>
                    <a:pt x="898" y="1195"/>
                  </a:lnTo>
                  <a:lnTo>
                    <a:pt x="905" y="1202"/>
                  </a:lnTo>
                  <a:lnTo>
                    <a:pt x="923" y="1202"/>
                  </a:lnTo>
                  <a:lnTo>
                    <a:pt x="923" y="1202"/>
                  </a:lnTo>
                  <a:lnTo>
                    <a:pt x="930" y="1205"/>
                  </a:lnTo>
                  <a:lnTo>
                    <a:pt x="937" y="1209"/>
                  </a:lnTo>
                  <a:lnTo>
                    <a:pt x="947" y="1212"/>
                  </a:lnTo>
                  <a:lnTo>
                    <a:pt x="958" y="1216"/>
                  </a:lnTo>
                  <a:lnTo>
                    <a:pt x="972" y="1219"/>
                  </a:lnTo>
                  <a:lnTo>
                    <a:pt x="972" y="1219"/>
                  </a:lnTo>
                  <a:lnTo>
                    <a:pt x="979" y="1219"/>
                  </a:lnTo>
                  <a:lnTo>
                    <a:pt x="989" y="1219"/>
                  </a:lnTo>
                  <a:lnTo>
                    <a:pt x="996" y="1219"/>
                  </a:lnTo>
                  <a:lnTo>
                    <a:pt x="1004" y="1219"/>
                  </a:lnTo>
                  <a:lnTo>
                    <a:pt x="1007" y="1219"/>
                  </a:lnTo>
                  <a:lnTo>
                    <a:pt x="1011" y="1219"/>
                  </a:lnTo>
                  <a:lnTo>
                    <a:pt x="1014" y="1223"/>
                  </a:lnTo>
                  <a:lnTo>
                    <a:pt x="1018" y="1226"/>
                  </a:lnTo>
                  <a:lnTo>
                    <a:pt x="1021" y="1233"/>
                  </a:lnTo>
                  <a:lnTo>
                    <a:pt x="1025" y="1240"/>
                  </a:lnTo>
                  <a:lnTo>
                    <a:pt x="1032" y="1247"/>
                  </a:lnTo>
                  <a:lnTo>
                    <a:pt x="1042" y="1240"/>
                  </a:lnTo>
                  <a:lnTo>
                    <a:pt x="1046" y="1240"/>
                  </a:lnTo>
                  <a:lnTo>
                    <a:pt x="1046" y="1237"/>
                  </a:lnTo>
                  <a:lnTo>
                    <a:pt x="1049" y="1237"/>
                  </a:lnTo>
                  <a:lnTo>
                    <a:pt x="1053" y="1237"/>
                  </a:lnTo>
                  <a:lnTo>
                    <a:pt x="1049" y="1237"/>
                  </a:lnTo>
                  <a:lnTo>
                    <a:pt x="1049" y="1237"/>
                  </a:lnTo>
                  <a:lnTo>
                    <a:pt x="1046" y="1240"/>
                  </a:lnTo>
                  <a:lnTo>
                    <a:pt x="1042" y="1240"/>
                  </a:lnTo>
                  <a:lnTo>
                    <a:pt x="1035" y="1247"/>
                  </a:lnTo>
                  <a:lnTo>
                    <a:pt x="1035" y="1247"/>
                  </a:lnTo>
                  <a:lnTo>
                    <a:pt x="1042" y="1251"/>
                  </a:lnTo>
                  <a:lnTo>
                    <a:pt x="1046" y="1255"/>
                  </a:lnTo>
                  <a:lnTo>
                    <a:pt x="1049" y="1255"/>
                  </a:lnTo>
                  <a:lnTo>
                    <a:pt x="1053" y="1258"/>
                  </a:lnTo>
                  <a:lnTo>
                    <a:pt x="1060" y="1258"/>
                  </a:lnTo>
                  <a:lnTo>
                    <a:pt x="1067" y="1262"/>
                  </a:lnTo>
                  <a:lnTo>
                    <a:pt x="1078" y="1262"/>
                  </a:lnTo>
                  <a:lnTo>
                    <a:pt x="1078" y="1262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5" y="1258"/>
                  </a:lnTo>
                  <a:lnTo>
                    <a:pt x="1085" y="1262"/>
                  </a:lnTo>
                  <a:lnTo>
                    <a:pt x="1088" y="1262"/>
                  </a:lnTo>
                  <a:lnTo>
                    <a:pt x="1085" y="1262"/>
                  </a:lnTo>
                  <a:lnTo>
                    <a:pt x="1085" y="1262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78" y="1265"/>
                  </a:lnTo>
                  <a:lnTo>
                    <a:pt x="1081" y="1269"/>
                  </a:lnTo>
                  <a:lnTo>
                    <a:pt x="1088" y="1276"/>
                  </a:lnTo>
                  <a:lnTo>
                    <a:pt x="1088" y="1276"/>
                  </a:lnTo>
                  <a:lnTo>
                    <a:pt x="1092" y="1279"/>
                  </a:lnTo>
                  <a:lnTo>
                    <a:pt x="1092" y="1283"/>
                  </a:lnTo>
                  <a:lnTo>
                    <a:pt x="1095" y="1286"/>
                  </a:lnTo>
                  <a:lnTo>
                    <a:pt x="1095" y="1286"/>
                  </a:lnTo>
                  <a:lnTo>
                    <a:pt x="1099" y="1286"/>
                  </a:lnTo>
                  <a:lnTo>
                    <a:pt x="1102" y="1286"/>
                  </a:lnTo>
                  <a:lnTo>
                    <a:pt x="1106" y="1290"/>
                  </a:lnTo>
                  <a:lnTo>
                    <a:pt x="1109" y="1290"/>
                  </a:lnTo>
                  <a:lnTo>
                    <a:pt x="1113" y="1290"/>
                  </a:lnTo>
                  <a:lnTo>
                    <a:pt x="1116" y="1290"/>
                  </a:lnTo>
                  <a:lnTo>
                    <a:pt x="1120" y="1290"/>
                  </a:lnTo>
                  <a:lnTo>
                    <a:pt x="1123" y="1290"/>
                  </a:lnTo>
                  <a:lnTo>
                    <a:pt x="1127" y="1290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27" y="1293"/>
                  </a:lnTo>
                  <a:lnTo>
                    <a:pt x="1123" y="1290"/>
                  </a:lnTo>
                  <a:lnTo>
                    <a:pt x="1120" y="1290"/>
                  </a:lnTo>
                  <a:lnTo>
                    <a:pt x="1116" y="1290"/>
                  </a:lnTo>
                  <a:lnTo>
                    <a:pt x="1113" y="1290"/>
                  </a:lnTo>
                  <a:lnTo>
                    <a:pt x="1109" y="1290"/>
                  </a:lnTo>
                  <a:lnTo>
                    <a:pt x="1106" y="1290"/>
                  </a:lnTo>
                  <a:lnTo>
                    <a:pt x="1102" y="1286"/>
                  </a:lnTo>
                  <a:lnTo>
                    <a:pt x="1099" y="1286"/>
                  </a:lnTo>
                  <a:lnTo>
                    <a:pt x="1095" y="1286"/>
                  </a:lnTo>
                  <a:lnTo>
                    <a:pt x="1095" y="1290"/>
                  </a:lnTo>
                  <a:lnTo>
                    <a:pt x="1095" y="1290"/>
                  </a:lnTo>
                  <a:lnTo>
                    <a:pt x="1095" y="1293"/>
                  </a:lnTo>
                  <a:lnTo>
                    <a:pt x="1095" y="1293"/>
                  </a:lnTo>
                  <a:lnTo>
                    <a:pt x="1095" y="1297"/>
                  </a:lnTo>
                  <a:lnTo>
                    <a:pt x="1095" y="1300"/>
                  </a:lnTo>
                  <a:lnTo>
                    <a:pt x="1095" y="1304"/>
                  </a:lnTo>
                  <a:lnTo>
                    <a:pt x="1099" y="1307"/>
                  </a:lnTo>
                  <a:lnTo>
                    <a:pt x="1102" y="1314"/>
                  </a:lnTo>
                  <a:lnTo>
                    <a:pt x="1106" y="1311"/>
                  </a:lnTo>
                  <a:lnTo>
                    <a:pt x="1102" y="1311"/>
                  </a:lnTo>
                  <a:lnTo>
                    <a:pt x="1102" y="1307"/>
                  </a:lnTo>
                  <a:lnTo>
                    <a:pt x="1102" y="1307"/>
                  </a:lnTo>
                  <a:lnTo>
                    <a:pt x="1102" y="1304"/>
                  </a:lnTo>
                  <a:lnTo>
                    <a:pt x="1102" y="1304"/>
                  </a:lnTo>
                  <a:lnTo>
                    <a:pt x="1106" y="1307"/>
                  </a:lnTo>
                  <a:lnTo>
                    <a:pt x="1113" y="1311"/>
                  </a:lnTo>
                  <a:lnTo>
                    <a:pt x="1120" y="1321"/>
                  </a:lnTo>
                  <a:lnTo>
                    <a:pt x="1116" y="1321"/>
                  </a:lnTo>
                  <a:lnTo>
                    <a:pt x="1116" y="1321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3" y="1321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9"/>
                  </a:lnTo>
                  <a:lnTo>
                    <a:pt x="1127" y="1329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41" y="1329"/>
                  </a:lnTo>
                  <a:lnTo>
                    <a:pt x="1141" y="1329"/>
                  </a:lnTo>
                  <a:lnTo>
                    <a:pt x="1148" y="1329"/>
                  </a:lnTo>
                  <a:lnTo>
                    <a:pt x="1152" y="1325"/>
                  </a:lnTo>
                  <a:lnTo>
                    <a:pt x="1162" y="1325"/>
                  </a:lnTo>
                  <a:lnTo>
                    <a:pt x="1162" y="1325"/>
                  </a:lnTo>
                  <a:lnTo>
                    <a:pt x="1166" y="1325"/>
                  </a:lnTo>
                  <a:lnTo>
                    <a:pt x="1173" y="1329"/>
                  </a:lnTo>
                  <a:lnTo>
                    <a:pt x="1176" y="1329"/>
                  </a:lnTo>
                  <a:lnTo>
                    <a:pt x="1176" y="1332"/>
                  </a:lnTo>
                  <a:lnTo>
                    <a:pt x="1176" y="1336"/>
                  </a:lnTo>
                  <a:lnTo>
                    <a:pt x="1183" y="1339"/>
                  </a:lnTo>
                  <a:lnTo>
                    <a:pt x="1183" y="1339"/>
                  </a:lnTo>
                  <a:lnTo>
                    <a:pt x="1187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87" y="1332"/>
                  </a:lnTo>
                  <a:lnTo>
                    <a:pt x="1187" y="1332"/>
                  </a:lnTo>
                  <a:lnTo>
                    <a:pt x="1187" y="1329"/>
                  </a:lnTo>
                  <a:lnTo>
                    <a:pt x="1187" y="1329"/>
                  </a:lnTo>
                  <a:lnTo>
                    <a:pt x="1190" y="1329"/>
                  </a:lnTo>
                  <a:lnTo>
                    <a:pt x="1194" y="1325"/>
                  </a:lnTo>
                  <a:lnTo>
                    <a:pt x="1197" y="1321"/>
                  </a:lnTo>
                  <a:lnTo>
                    <a:pt x="1197" y="1321"/>
                  </a:lnTo>
                  <a:lnTo>
                    <a:pt x="1197" y="1318"/>
                  </a:lnTo>
                  <a:lnTo>
                    <a:pt x="1201" y="1318"/>
                  </a:lnTo>
                  <a:lnTo>
                    <a:pt x="1201" y="1318"/>
                  </a:lnTo>
                  <a:lnTo>
                    <a:pt x="1208" y="1318"/>
                  </a:lnTo>
                  <a:lnTo>
                    <a:pt x="1211" y="1321"/>
                  </a:lnTo>
                  <a:lnTo>
                    <a:pt x="1211" y="1321"/>
                  </a:lnTo>
                  <a:lnTo>
                    <a:pt x="1215" y="1325"/>
                  </a:lnTo>
                  <a:lnTo>
                    <a:pt x="1215" y="1336"/>
                  </a:lnTo>
                  <a:lnTo>
                    <a:pt x="1215" y="1343"/>
                  </a:lnTo>
                  <a:lnTo>
                    <a:pt x="1215" y="1350"/>
                  </a:lnTo>
                  <a:lnTo>
                    <a:pt x="1215" y="1360"/>
                  </a:lnTo>
                  <a:lnTo>
                    <a:pt x="1215" y="1371"/>
                  </a:lnTo>
                  <a:lnTo>
                    <a:pt x="1211" y="1381"/>
                  </a:lnTo>
                  <a:lnTo>
                    <a:pt x="1204" y="1392"/>
                  </a:lnTo>
                  <a:lnTo>
                    <a:pt x="1201" y="1399"/>
                  </a:lnTo>
                  <a:lnTo>
                    <a:pt x="1201" y="1399"/>
                  </a:lnTo>
                  <a:lnTo>
                    <a:pt x="1197" y="1399"/>
                  </a:lnTo>
                  <a:lnTo>
                    <a:pt x="1194" y="1403"/>
                  </a:lnTo>
                  <a:lnTo>
                    <a:pt x="1194" y="1406"/>
                  </a:lnTo>
                  <a:lnTo>
                    <a:pt x="1194" y="1410"/>
                  </a:lnTo>
                  <a:lnTo>
                    <a:pt x="1194" y="1413"/>
                  </a:lnTo>
                  <a:lnTo>
                    <a:pt x="1194" y="1420"/>
                  </a:lnTo>
                  <a:lnTo>
                    <a:pt x="1190" y="1424"/>
                  </a:lnTo>
                  <a:lnTo>
                    <a:pt x="1187" y="1424"/>
                  </a:lnTo>
                  <a:lnTo>
                    <a:pt x="1183" y="1427"/>
                  </a:lnTo>
                  <a:lnTo>
                    <a:pt x="1183" y="1441"/>
                  </a:lnTo>
                  <a:lnTo>
                    <a:pt x="1180" y="1441"/>
                  </a:lnTo>
                  <a:lnTo>
                    <a:pt x="1176" y="1445"/>
                  </a:lnTo>
                  <a:lnTo>
                    <a:pt x="1169" y="1452"/>
                  </a:lnTo>
                  <a:lnTo>
                    <a:pt x="1162" y="1459"/>
                  </a:lnTo>
                  <a:lnTo>
                    <a:pt x="1155" y="1466"/>
                  </a:lnTo>
                  <a:lnTo>
                    <a:pt x="1155" y="1473"/>
                  </a:lnTo>
                  <a:lnTo>
                    <a:pt x="1155" y="1476"/>
                  </a:lnTo>
                  <a:lnTo>
                    <a:pt x="1155" y="1480"/>
                  </a:lnTo>
                  <a:lnTo>
                    <a:pt x="1159" y="1484"/>
                  </a:lnTo>
                  <a:lnTo>
                    <a:pt x="1162" y="1484"/>
                  </a:lnTo>
                  <a:lnTo>
                    <a:pt x="1162" y="1487"/>
                  </a:lnTo>
                  <a:lnTo>
                    <a:pt x="1162" y="1487"/>
                  </a:lnTo>
                  <a:lnTo>
                    <a:pt x="1159" y="1487"/>
                  </a:lnTo>
                  <a:lnTo>
                    <a:pt x="1155" y="1491"/>
                  </a:lnTo>
                  <a:lnTo>
                    <a:pt x="1152" y="1494"/>
                  </a:lnTo>
                  <a:lnTo>
                    <a:pt x="1148" y="1501"/>
                  </a:lnTo>
                  <a:lnTo>
                    <a:pt x="1152" y="1501"/>
                  </a:lnTo>
                  <a:lnTo>
                    <a:pt x="1155" y="1501"/>
                  </a:lnTo>
                  <a:lnTo>
                    <a:pt x="1155" y="1505"/>
                  </a:lnTo>
                  <a:lnTo>
                    <a:pt x="1155" y="1508"/>
                  </a:lnTo>
                  <a:lnTo>
                    <a:pt x="1155" y="1508"/>
                  </a:lnTo>
                  <a:lnTo>
                    <a:pt x="1155" y="1512"/>
                  </a:lnTo>
                  <a:lnTo>
                    <a:pt x="1155" y="1515"/>
                  </a:lnTo>
                  <a:lnTo>
                    <a:pt x="1155" y="1519"/>
                  </a:lnTo>
                  <a:lnTo>
                    <a:pt x="1159" y="1526"/>
                  </a:lnTo>
                  <a:lnTo>
                    <a:pt x="1166" y="1529"/>
                  </a:lnTo>
                  <a:lnTo>
                    <a:pt x="1173" y="1540"/>
                  </a:lnTo>
                  <a:lnTo>
                    <a:pt x="1180" y="1550"/>
                  </a:lnTo>
                  <a:lnTo>
                    <a:pt x="1187" y="1561"/>
                  </a:lnTo>
                  <a:lnTo>
                    <a:pt x="1194" y="1568"/>
                  </a:lnTo>
                  <a:lnTo>
                    <a:pt x="1197" y="1579"/>
                  </a:lnTo>
                  <a:lnTo>
                    <a:pt x="1197" y="1579"/>
                  </a:lnTo>
                  <a:lnTo>
                    <a:pt x="1201" y="1586"/>
                  </a:lnTo>
                  <a:lnTo>
                    <a:pt x="1204" y="1593"/>
                  </a:lnTo>
                  <a:lnTo>
                    <a:pt x="1208" y="1600"/>
                  </a:lnTo>
                  <a:lnTo>
                    <a:pt x="1211" y="1610"/>
                  </a:lnTo>
                  <a:lnTo>
                    <a:pt x="1215" y="1617"/>
                  </a:lnTo>
                  <a:lnTo>
                    <a:pt x="1218" y="1624"/>
                  </a:lnTo>
                  <a:lnTo>
                    <a:pt x="1218" y="1628"/>
                  </a:lnTo>
                  <a:lnTo>
                    <a:pt x="1222" y="1635"/>
                  </a:lnTo>
                  <a:lnTo>
                    <a:pt x="1222" y="1639"/>
                  </a:lnTo>
                  <a:lnTo>
                    <a:pt x="1225" y="1646"/>
                  </a:lnTo>
                  <a:lnTo>
                    <a:pt x="1229" y="1653"/>
                  </a:lnTo>
                  <a:lnTo>
                    <a:pt x="1236" y="1660"/>
                  </a:lnTo>
                  <a:lnTo>
                    <a:pt x="1247" y="1663"/>
                  </a:lnTo>
                  <a:lnTo>
                    <a:pt x="1250" y="1667"/>
                  </a:lnTo>
                  <a:lnTo>
                    <a:pt x="1257" y="1670"/>
                  </a:lnTo>
                  <a:lnTo>
                    <a:pt x="1264" y="1674"/>
                  </a:lnTo>
                  <a:lnTo>
                    <a:pt x="1268" y="1677"/>
                  </a:lnTo>
                  <a:lnTo>
                    <a:pt x="1275" y="1677"/>
                  </a:lnTo>
                  <a:lnTo>
                    <a:pt x="1275" y="1681"/>
                  </a:lnTo>
                  <a:lnTo>
                    <a:pt x="1282" y="1681"/>
                  </a:lnTo>
                  <a:lnTo>
                    <a:pt x="1282" y="1681"/>
                  </a:lnTo>
                  <a:lnTo>
                    <a:pt x="1278" y="1681"/>
                  </a:lnTo>
                  <a:lnTo>
                    <a:pt x="1282" y="1684"/>
                  </a:lnTo>
                  <a:lnTo>
                    <a:pt x="1292" y="1691"/>
                  </a:lnTo>
                  <a:lnTo>
                    <a:pt x="1299" y="1698"/>
                  </a:lnTo>
                  <a:lnTo>
                    <a:pt x="1303" y="1709"/>
                  </a:lnTo>
                  <a:lnTo>
                    <a:pt x="1310" y="1737"/>
                  </a:lnTo>
                  <a:lnTo>
                    <a:pt x="1310" y="1758"/>
                  </a:lnTo>
                  <a:lnTo>
                    <a:pt x="1307" y="1772"/>
                  </a:lnTo>
                  <a:lnTo>
                    <a:pt x="1307" y="1779"/>
                  </a:lnTo>
                  <a:lnTo>
                    <a:pt x="1303" y="1787"/>
                  </a:lnTo>
                  <a:lnTo>
                    <a:pt x="1307" y="1794"/>
                  </a:lnTo>
                  <a:lnTo>
                    <a:pt x="1307" y="1801"/>
                  </a:lnTo>
                  <a:lnTo>
                    <a:pt x="1307" y="1811"/>
                  </a:lnTo>
                  <a:lnTo>
                    <a:pt x="1307" y="1818"/>
                  </a:lnTo>
                  <a:lnTo>
                    <a:pt x="1307" y="1822"/>
                  </a:lnTo>
                  <a:lnTo>
                    <a:pt x="1303" y="1825"/>
                  </a:lnTo>
                  <a:lnTo>
                    <a:pt x="1303" y="1832"/>
                  </a:lnTo>
                  <a:lnTo>
                    <a:pt x="1303" y="1839"/>
                  </a:lnTo>
                  <a:lnTo>
                    <a:pt x="1303" y="1843"/>
                  </a:lnTo>
                  <a:lnTo>
                    <a:pt x="1303" y="1846"/>
                  </a:lnTo>
                  <a:lnTo>
                    <a:pt x="1303" y="1853"/>
                  </a:lnTo>
                  <a:lnTo>
                    <a:pt x="1303" y="1861"/>
                  </a:lnTo>
                  <a:lnTo>
                    <a:pt x="1303" y="1864"/>
                  </a:lnTo>
                  <a:lnTo>
                    <a:pt x="1303" y="1868"/>
                  </a:lnTo>
                  <a:lnTo>
                    <a:pt x="1299" y="1875"/>
                  </a:lnTo>
                  <a:lnTo>
                    <a:pt x="1292" y="1889"/>
                  </a:lnTo>
                  <a:lnTo>
                    <a:pt x="1285" y="1910"/>
                  </a:lnTo>
                  <a:lnTo>
                    <a:pt x="1285" y="1924"/>
                  </a:lnTo>
                  <a:lnTo>
                    <a:pt x="1285" y="1931"/>
                  </a:lnTo>
                  <a:lnTo>
                    <a:pt x="1282" y="1956"/>
                  </a:lnTo>
                  <a:lnTo>
                    <a:pt x="1275" y="1994"/>
                  </a:lnTo>
                  <a:lnTo>
                    <a:pt x="1261" y="2044"/>
                  </a:lnTo>
                  <a:lnTo>
                    <a:pt x="1264" y="2072"/>
                  </a:lnTo>
                  <a:lnTo>
                    <a:pt x="1264" y="2072"/>
                  </a:lnTo>
                  <a:lnTo>
                    <a:pt x="1268" y="2068"/>
                  </a:lnTo>
                  <a:lnTo>
                    <a:pt x="1268" y="2065"/>
                  </a:lnTo>
                  <a:lnTo>
                    <a:pt x="1271" y="2058"/>
                  </a:lnTo>
                  <a:lnTo>
                    <a:pt x="1271" y="2051"/>
                  </a:lnTo>
                  <a:lnTo>
                    <a:pt x="1271" y="2047"/>
                  </a:lnTo>
                  <a:lnTo>
                    <a:pt x="1271" y="2040"/>
                  </a:lnTo>
                  <a:lnTo>
                    <a:pt x="1275" y="2037"/>
                  </a:lnTo>
                  <a:lnTo>
                    <a:pt x="1278" y="2033"/>
                  </a:lnTo>
                  <a:lnTo>
                    <a:pt x="1282" y="2026"/>
                  </a:lnTo>
                  <a:lnTo>
                    <a:pt x="1289" y="2019"/>
                  </a:lnTo>
                  <a:lnTo>
                    <a:pt x="1285" y="2037"/>
                  </a:lnTo>
                  <a:lnTo>
                    <a:pt x="1282" y="2047"/>
                  </a:lnTo>
                  <a:lnTo>
                    <a:pt x="1282" y="2058"/>
                  </a:lnTo>
                  <a:lnTo>
                    <a:pt x="1282" y="2075"/>
                  </a:lnTo>
                  <a:lnTo>
                    <a:pt x="1271" y="2082"/>
                  </a:lnTo>
                  <a:lnTo>
                    <a:pt x="1264" y="2082"/>
                  </a:lnTo>
                  <a:lnTo>
                    <a:pt x="1261" y="2090"/>
                  </a:lnTo>
                  <a:lnTo>
                    <a:pt x="1268" y="2090"/>
                  </a:lnTo>
                  <a:lnTo>
                    <a:pt x="1268" y="2111"/>
                  </a:lnTo>
                  <a:lnTo>
                    <a:pt x="1250" y="2128"/>
                  </a:lnTo>
                  <a:lnTo>
                    <a:pt x="1264" y="2149"/>
                  </a:lnTo>
                  <a:lnTo>
                    <a:pt x="1264" y="2181"/>
                  </a:lnTo>
                  <a:lnTo>
                    <a:pt x="1257" y="2209"/>
                  </a:lnTo>
                  <a:lnTo>
                    <a:pt x="1240" y="2234"/>
                  </a:lnTo>
                  <a:lnTo>
                    <a:pt x="1240" y="2245"/>
                  </a:lnTo>
                  <a:lnTo>
                    <a:pt x="1236" y="2262"/>
                  </a:lnTo>
                  <a:lnTo>
                    <a:pt x="1233" y="2290"/>
                  </a:lnTo>
                  <a:lnTo>
                    <a:pt x="1233" y="2322"/>
                  </a:lnTo>
                  <a:lnTo>
                    <a:pt x="1233" y="2347"/>
                  </a:lnTo>
                  <a:lnTo>
                    <a:pt x="1236" y="2361"/>
                  </a:lnTo>
                  <a:lnTo>
                    <a:pt x="1268" y="2396"/>
                  </a:lnTo>
                  <a:lnTo>
                    <a:pt x="1268" y="2396"/>
                  </a:lnTo>
                  <a:lnTo>
                    <a:pt x="1268" y="2392"/>
                  </a:lnTo>
                  <a:lnTo>
                    <a:pt x="1271" y="2389"/>
                  </a:lnTo>
                  <a:lnTo>
                    <a:pt x="1275" y="2385"/>
                  </a:lnTo>
                  <a:lnTo>
                    <a:pt x="1282" y="2385"/>
                  </a:lnTo>
                  <a:lnTo>
                    <a:pt x="1292" y="2385"/>
                  </a:lnTo>
                  <a:lnTo>
                    <a:pt x="1292" y="2385"/>
                  </a:lnTo>
                  <a:lnTo>
                    <a:pt x="1296" y="2389"/>
                  </a:lnTo>
                  <a:lnTo>
                    <a:pt x="1303" y="2392"/>
                  </a:lnTo>
                  <a:lnTo>
                    <a:pt x="1307" y="2400"/>
                  </a:lnTo>
                  <a:lnTo>
                    <a:pt x="1307" y="2403"/>
                  </a:lnTo>
                  <a:lnTo>
                    <a:pt x="1303" y="2424"/>
                  </a:lnTo>
                  <a:lnTo>
                    <a:pt x="1289" y="2428"/>
                  </a:lnTo>
                  <a:lnTo>
                    <a:pt x="1289" y="2442"/>
                  </a:lnTo>
                  <a:lnTo>
                    <a:pt x="1307" y="2442"/>
                  </a:lnTo>
                  <a:lnTo>
                    <a:pt x="1310" y="2463"/>
                  </a:lnTo>
                  <a:lnTo>
                    <a:pt x="1328" y="2463"/>
                  </a:lnTo>
                  <a:lnTo>
                    <a:pt x="1328" y="2449"/>
                  </a:lnTo>
                  <a:lnTo>
                    <a:pt x="1338" y="2445"/>
                  </a:lnTo>
                  <a:lnTo>
                    <a:pt x="1342" y="2452"/>
                  </a:lnTo>
                  <a:lnTo>
                    <a:pt x="1338" y="2463"/>
                  </a:lnTo>
                  <a:lnTo>
                    <a:pt x="1342" y="2470"/>
                  </a:lnTo>
                  <a:lnTo>
                    <a:pt x="1349" y="2463"/>
                  </a:lnTo>
                  <a:lnTo>
                    <a:pt x="1359" y="2456"/>
                  </a:lnTo>
                  <a:lnTo>
                    <a:pt x="1370" y="2456"/>
                  </a:lnTo>
                  <a:lnTo>
                    <a:pt x="1377" y="2463"/>
                  </a:lnTo>
                  <a:lnTo>
                    <a:pt x="1384" y="2466"/>
                  </a:lnTo>
                  <a:lnTo>
                    <a:pt x="1391" y="2463"/>
                  </a:lnTo>
                  <a:lnTo>
                    <a:pt x="1391" y="2456"/>
                  </a:lnTo>
                  <a:lnTo>
                    <a:pt x="1395" y="2449"/>
                  </a:lnTo>
                  <a:lnTo>
                    <a:pt x="1395" y="2438"/>
                  </a:lnTo>
                  <a:lnTo>
                    <a:pt x="1380" y="2424"/>
                  </a:lnTo>
                  <a:lnTo>
                    <a:pt x="1370" y="2414"/>
                  </a:lnTo>
                  <a:lnTo>
                    <a:pt x="1370" y="2414"/>
                  </a:lnTo>
                  <a:lnTo>
                    <a:pt x="1366" y="2414"/>
                  </a:lnTo>
                  <a:lnTo>
                    <a:pt x="1363" y="2414"/>
                  </a:lnTo>
                  <a:lnTo>
                    <a:pt x="1356" y="2414"/>
                  </a:lnTo>
                  <a:lnTo>
                    <a:pt x="1352" y="2414"/>
                  </a:lnTo>
                  <a:lnTo>
                    <a:pt x="1345" y="2410"/>
                  </a:lnTo>
                  <a:lnTo>
                    <a:pt x="1342" y="2403"/>
                  </a:lnTo>
                  <a:lnTo>
                    <a:pt x="1335" y="2392"/>
                  </a:lnTo>
                  <a:lnTo>
                    <a:pt x="1331" y="2378"/>
                  </a:lnTo>
                  <a:lnTo>
                    <a:pt x="1328" y="2364"/>
                  </a:lnTo>
                  <a:lnTo>
                    <a:pt x="1328" y="2361"/>
                  </a:lnTo>
                  <a:lnTo>
                    <a:pt x="1328" y="2357"/>
                  </a:lnTo>
                  <a:lnTo>
                    <a:pt x="1328" y="2347"/>
                  </a:lnTo>
                  <a:lnTo>
                    <a:pt x="1324" y="2340"/>
                  </a:lnTo>
                  <a:lnTo>
                    <a:pt x="1328" y="2333"/>
                  </a:lnTo>
                  <a:lnTo>
                    <a:pt x="1328" y="2326"/>
                  </a:lnTo>
                  <a:lnTo>
                    <a:pt x="1335" y="2319"/>
                  </a:lnTo>
                  <a:lnTo>
                    <a:pt x="1349" y="2301"/>
                  </a:lnTo>
                  <a:lnTo>
                    <a:pt x="1349" y="2297"/>
                  </a:lnTo>
                  <a:lnTo>
                    <a:pt x="1352" y="2297"/>
                  </a:lnTo>
                  <a:lnTo>
                    <a:pt x="1359" y="2290"/>
                  </a:lnTo>
                  <a:lnTo>
                    <a:pt x="1366" y="2287"/>
                  </a:lnTo>
                  <a:lnTo>
                    <a:pt x="1370" y="2283"/>
                  </a:lnTo>
                  <a:lnTo>
                    <a:pt x="1370" y="2276"/>
                  </a:lnTo>
                  <a:lnTo>
                    <a:pt x="1370" y="2276"/>
                  </a:lnTo>
                  <a:lnTo>
                    <a:pt x="1370" y="2269"/>
                  </a:lnTo>
                  <a:lnTo>
                    <a:pt x="1370" y="2266"/>
                  </a:lnTo>
                  <a:lnTo>
                    <a:pt x="1370" y="2259"/>
                  </a:lnTo>
                  <a:lnTo>
                    <a:pt x="1370" y="2252"/>
                  </a:lnTo>
                  <a:lnTo>
                    <a:pt x="1366" y="2248"/>
                  </a:lnTo>
                  <a:lnTo>
                    <a:pt x="1359" y="2248"/>
                  </a:lnTo>
                  <a:lnTo>
                    <a:pt x="1356" y="2245"/>
                  </a:lnTo>
                  <a:lnTo>
                    <a:pt x="1352" y="2241"/>
                  </a:lnTo>
                  <a:lnTo>
                    <a:pt x="1349" y="2234"/>
                  </a:lnTo>
                  <a:lnTo>
                    <a:pt x="1349" y="2223"/>
                  </a:lnTo>
                  <a:lnTo>
                    <a:pt x="1349" y="2216"/>
                  </a:lnTo>
                  <a:lnTo>
                    <a:pt x="1352" y="2213"/>
                  </a:lnTo>
                  <a:lnTo>
                    <a:pt x="1356" y="2213"/>
                  </a:lnTo>
                  <a:lnTo>
                    <a:pt x="1359" y="2213"/>
                  </a:lnTo>
                  <a:lnTo>
                    <a:pt x="1363" y="2213"/>
                  </a:lnTo>
                  <a:lnTo>
                    <a:pt x="1363" y="2213"/>
                  </a:lnTo>
                  <a:lnTo>
                    <a:pt x="1380" y="2188"/>
                  </a:lnTo>
                  <a:lnTo>
                    <a:pt x="1388" y="2167"/>
                  </a:lnTo>
                  <a:lnTo>
                    <a:pt x="1388" y="2156"/>
                  </a:lnTo>
                  <a:lnTo>
                    <a:pt x="1402" y="2153"/>
                  </a:lnTo>
                  <a:lnTo>
                    <a:pt x="1402" y="2139"/>
                  </a:lnTo>
                  <a:lnTo>
                    <a:pt x="1388" y="2132"/>
                  </a:lnTo>
                  <a:lnTo>
                    <a:pt x="1388" y="2132"/>
                  </a:lnTo>
                  <a:lnTo>
                    <a:pt x="1388" y="2128"/>
                  </a:lnTo>
                  <a:lnTo>
                    <a:pt x="1388" y="2121"/>
                  </a:lnTo>
                  <a:lnTo>
                    <a:pt x="1388" y="2118"/>
                  </a:lnTo>
                  <a:lnTo>
                    <a:pt x="1388" y="2114"/>
                  </a:lnTo>
                  <a:lnTo>
                    <a:pt x="1395" y="2114"/>
                  </a:lnTo>
                  <a:lnTo>
                    <a:pt x="1416" y="2118"/>
                  </a:lnTo>
                  <a:lnTo>
                    <a:pt x="1419" y="2093"/>
                  </a:lnTo>
                  <a:lnTo>
                    <a:pt x="1419" y="2093"/>
                  </a:lnTo>
                  <a:lnTo>
                    <a:pt x="1423" y="2090"/>
                  </a:lnTo>
                  <a:lnTo>
                    <a:pt x="1423" y="2082"/>
                  </a:lnTo>
                  <a:lnTo>
                    <a:pt x="1426" y="2079"/>
                  </a:lnTo>
                  <a:lnTo>
                    <a:pt x="1433" y="2075"/>
                  </a:lnTo>
                  <a:lnTo>
                    <a:pt x="1437" y="2072"/>
                  </a:lnTo>
                  <a:lnTo>
                    <a:pt x="1444" y="2075"/>
                  </a:lnTo>
                  <a:lnTo>
                    <a:pt x="1458" y="2075"/>
                  </a:lnTo>
                  <a:lnTo>
                    <a:pt x="1472" y="2072"/>
                  </a:lnTo>
                  <a:lnTo>
                    <a:pt x="1490" y="2065"/>
                  </a:lnTo>
                  <a:lnTo>
                    <a:pt x="1500" y="2044"/>
                  </a:lnTo>
                  <a:lnTo>
                    <a:pt x="1500" y="2037"/>
                  </a:lnTo>
                  <a:lnTo>
                    <a:pt x="1500" y="2030"/>
                  </a:lnTo>
                  <a:lnTo>
                    <a:pt x="1500" y="2023"/>
                  </a:lnTo>
                  <a:lnTo>
                    <a:pt x="1493" y="2012"/>
                  </a:lnTo>
                  <a:lnTo>
                    <a:pt x="1490" y="1994"/>
                  </a:lnTo>
                  <a:lnTo>
                    <a:pt x="1486" y="1991"/>
                  </a:lnTo>
                  <a:lnTo>
                    <a:pt x="1486" y="1987"/>
                  </a:lnTo>
                  <a:lnTo>
                    <a:pt x="1483" y="1980"/>
                  </a:lnTo>
                  <a:lnTo>
                    <a:pt x="1483" y="1973"/>
                  </a:lnTo>
                  <a:lnTo>
                    <a:pt x="1483" y="1970"/>
                  </a:lnTo>
                  <a:lnTo>
                    <a:pt x="1483" y="1973"/>
                  </a:lnTo>
                  <a:lnTo>
                    <a:pt x="1483" y="1980"/>
                  </a:lnTo>
                  <a:lnTo>
                    <a:pt x="1486" y="1987"/>
                  </a:lnTo>
                  <a:lnTo>
                    <a:pt x="1490" y="1991"/>
                  </a:lnTo>
                  <a:lnTo>
                    <a:pt x="1493" y="1994"/>
                  </a:lnTo>
                  <a:lnTo>
                    <a:pt x="1497" y="1998"/>
                  </a:lnTo>
                  <a:lnTo>
                    <a:pt x="1497" y="1998"/>
                  </a:lnTo>
                  <a:lnTo>
                    <a:pt x="1500" y="1998"/>
                  </a:lnTo>
                  <a:lnTo>
                    <a:pt x="1507" y="1998"/>
                  </a:lnTo>
                  <a:lnTo>
                    <a:pt x="1518" y="1998"/>
                  </a:lnTo>
                  <a:lnTo>
                    <a:pt x="1525" y="1998"/>
                  </a:lnTo>
                  <a:lnTo>
                    <a:pt x="1532" y="1994"/>
                  </a:lnTo>
                  <a:lnTo>
                    <a:pt x="1539" y="1994"/>
                  </a:lnTo>
                  <a:lnTo>
                    <a:pt x="1543" y="1991"/>
                  </a:lnTo>
                  <a:lnTo>
                    <a:pt x="1550" y="1987"/>
                  </a:lnTo>
                  <a:lnTo>
                    <a:pt x="1553" y="1984"/>
                  </a:lnTo>
                  <a:lnTo>
                    <a:pt x="1557" y="1984"/>
                  </a:lnTo>
                  <a:lnTo>
                    <a:pt x="1564" y="1956"/>
                  </a:lnTo>
                  <a:lnTo>
                    <a:pt x="1571" y="1945"/>
                  </a:lnTo>
                  <a:lnTo>
                    <a:pt x="1574" y="1938"/>
                  </a:lnTo>
                  <a:lnTo>
                    <a:pt x="1578" y="1934"/>
                  </a:lnTo>
                  <a:lnTo>
                    <a:pt x="1581" y="1927"/>
                  </a:lnTo>
                  <a:lnTo>
                    <a:pt x="1592" y="1910"/>
                  </a:lnTo>
                  <a:lnTo>
                    <a:pt x="1606" y="1878"/>
                  </a:lnTo>
                  <a:lnTo>
                    <a:pt x="1620" y="1836"/>
                  </a:lnTo>
                  <a:lnTo>
                    <a:pt x="1627" y="1825"/>
                  </a:lnTo>
                  <a:lnTo>
                    <a:pt x="1648" y="1808"/>
                  </a:lnTo>
                  <a:lnTo>
                    <a:pt x="1673" y="1794"/>
                  </a:lnTo>
                  <a:lnTo>
                    <a:pt x="1705" y="1779"/>
                  </a:lnTo>
                  <a:lnTo>
                    <a:pt x="1712" y="1776"/>
                  </a:lnTo>
                  <a:lnTo>
                    <a:pt x="1722" y="1769"/>
                  </a:lnTo>
                  <a:lnTo>
                    <a:pt x="1736" y="1755"/>
                  </a:lnTo>
                  <a:lnTo>
                    <a:pt x="1750" y="1730"/>
                  </a:lnTo>
                  <a:lnTo>
                    <a:pt x="1761" y="1698"/>
                  </a:lnTo>
                  <a:lnTo>
                    <a:pt x="1764" y="1653"/>
                  </a:lnTo>
                  <a:lnTo>
                    <a:pt x="1807" y="1579"/>
                  </a:lnTo>
                  <a:lnTo>
                    <a:pt x="1810" y="1579"/>
                  </a:lnTo>
                  <a:lnTo>
                    <a:pt x="1814" y="1575"/>
                  </a:lnTo>
                  <a:lnTo>
                    <a:pt x="1817" y="1568"/>
                  </a:lnTo>
                  <a:lnTo>
                    <a:pt x="1824" y="1558"/>
                  </a:lnTo>
                  <a:lnTo>
                    <a:pt x="1824" y="1547"/>
                  </a:lnTo>
                  <a:lnTo>
                    <a:pt x="1828" y="1533"/>
                  </a:lnTo>
                  <a:lnTo>
                    <a:pt x="1828" y="1529"/>
                  </a:lnTo>
                  <a:lnTo>
                    <a:pt x="1828" y="1529"/>
                  </a:lnTo>
                  <a:lnTo>
                    <a:pt x="1828" y="1522"/>
                  </a:lnTo>
                  <a:lnTo>
                    <a:pt x="1828" y="1519"/>
                  </a:lnTo>
                  <a:lnTo>
                    <a:pt x="1828" y="1512"/>
                  </a:lnTo>
                  <a:lnTo>
                    <a:pt x="1824" y="1505"/>
                  </a:lnTo>
                  <a:lnTo>
                    <a:pt x="1817" y="1501"/>
                  </a:lnTo>
                  <a:lnTo>
                    <a:pt x="1807" y="1494"/>
                  </a:lnTo>
                  <a:lnTo>
                    <a:pt x="1796" y="1491"/>
                  </a:lnTo>
                  <a:close/>
                  <a:moveTo>
                    <a:pt x="510" y="550"/>
                  </a:moveTo>
                  <a:lnTo>
                    <a:pt x="514" y="546"/>
                  </a:lnTo>
                  <a:lnTo>
                    <a:pt x="514" y="539"/>
                  </a:lnTo>
                  <a:lnTo>
                    <a:pt x="517" y="529"/>
                  </a:lnTo>
                  <a:lnTo>
                    <a:pt x="517" y="522"/>
                  </a:lnTo>
                  <a:lnTo>
                    <a:pt x="521" y="511"/>
                  </a:lnTo>
                  <a:lnTo>
                    <a:pt x="517" y="508"/>
                  </a:lnTo>
                  <a:lnTo>
                    <a:pt x="517" y="504"/>
                  </a:lnTo>
                  <a:lnTo>
                    <a:pt x="514" y="501"/>
                  </a:lnTo>
                  <a:lnTo>
                    <a:pt x="507" y="497"/>
                  </a:lnTo>
                  <a:lnTo>
                    <a:pt x="500" y="490"/>
                  </a:lnTo>
                  <a:lnTo>
                    <a:pt x="496" y="479"/>
                  </a:lnTo>
                  <a:lnTo>
                    <a:pt x="489" y="472"/>
                  </a:lnTo>
                  <a:lnTo>
                    <a:pt x="479" y="455"/>
                  </a:lnTo>
                  <a:lnTo>
                    <a:pt x="465" y="437"/>
                  </a:lnTo>
                  <a:lnTo>
                    <a:pt x="454" y="420"/>
                  </a:lnTo>
                  <a:lnTo>
                    <a:pt x="443" y="409"/>
                  </a:lnTo>
                  <a:lnTo>
                    <a:pt x="454" y="420"/>
                  </a:lnTo>
                  <a:lnTo>
                    <a:pt x="468" y="437"/>
                  </a:lnTo>
                  <a:lnTo>
                    <a:pt x="479" y="455"/>
                  </a:lnTo>
                  <a:lnTo>
                    <a:pt x="493" y="472"/>
                  </a:lnTo>
                  <a:lnTo>
                    <a:pt x="496" y="479"/>
                  </a:lnTo>
                  <a:lnTo>
                    <a:pt x="500" y="490"/>
                  </a:lnTo>
                  <a:lnTo>
                    <a:pt x="507" y="497"/>
                  </a:lnTo>
                  <a:lnTo>
                    <a:pt x="514" y="501"/>
                  </a:lnTo>
                  <a:lnTo>
                    <a:pt x="517" y="504"/>
                  </a:lnTo>
                  <a:lnTo>
                    <a:pt x="517" y="508"/>
                  </a:lnTo>
                  <a:lnTo>
                    <a:pt x="521" y="511"/>
                  </a:lnTo>
                  <a:lnTo>
                    <a:pt x="517" y="522"/>
                  </a:lnTo>
                  <a:lnTo>
                    <a:pt x="517" y="529"/>
                  </a:lnTo>
                  <a:lnTo>
                    <a:pt x="514" y="539"/>
                  </a:lnTo>
                  <a:lnTo>
                    <a:pt x="514" y="546"/>
                  </a:lnTo>
                  <a:lnTo>
                    <a:pt x="510" y="550"/>
                  </a:lnTo>
                  <a:close/>
                  <a:moveTo>
                    <a:pt x="1345" y="694"/>
                  </a:moveTo>
                  <a:lnTo>
                    <a:pt x="1345" y="694"/>
                  </a:lnTo>
                  <a:lnTo>
                    <a:pt x="1342" y="691"/>
                  </a:lnTo>
                  <a:lnTo>
                    <a:pt x="1345" y="694"/>
                  </a:lnTo>
                  <a:lnTo>
                    <a:pt x="1345" y="694"/>
                  </a:lnTo>
                  <a:close/>
                  <a:moveTo>
                    <a:pt x="1317" y="716"/>
                  </a:moveTo>
                  <a:lnTo>
                    <a:pt x="1314" y="719"/>
                  </a:lnTo>
                  <a:lnTo>
                    <a:pt x="1303" y="719"/>
                  </a:lnTo>
                  <a:lnTo>
                    <a:pt x="1289" y="723"/>
                  </a:lnTo>
                  <a:lnTo>
                    <a:pt x="1278" y="726"/>
                  </a:lnTo>
                  <a:lnTo>
                    <a:pt x="1289" y="723"/>
                  </a:lnTo>
                  <a:lnTo>
                    <a:pt x="1303" y="719"/>
                  </a:lnTo>
                  <a:lnTo>
                    <a:pt x="1314" y="716"/>
                  </a:lnTo>
                  <a:lnTo>
                    <a:pt x="1317" y="716"/>
                  </a:lnTo>
                  <a:close/>
                  <a:moveTo>
                    <a:pt x="1275" y="726"/>
                  </a:move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close/>
                  <a:moveTo>
                    <a:pt x="1021" y="677"/>
                  </a:moveTo>
                  <a:lnTo>
                    <a:pt x="1025" y="680"/>
                  </a:lnTo>
                  <a:lnTo>
                    <a:pt x="1028" y="684"/>
                  </a:lnTo>
                  <a:lnTo>
                    <a:pt x="1032" y="684"/>
                  </a:lnTo>
                  <a:lnTo>
                    <a:pt x="1035" y="684"/>
                  </a:lnTo>
                  <a:lnTo>
                    <a:pt x="1039" y="684"/>
                  </a:lnTo>
                  <a:lnTo>
                    <a:pt x="1049" y="680"/>
                  </a:lnTo>
                  <a:lnTo>
                    <a:pt x="1056" y="677"/>
                  </a:lnTo>
                  <a:lnTo>
                    <a:pt x="1063" y="673"/>
                  </a:lnTo>
                  <a:lnTo>
                    <a:pt x="1063" y="673"/>
                  </a:lnTo>
                  <a:lnTo>
                    <a:pt x="1074" y="670"/>
                  </a:lnTo>
                  <a:lnTo>
                    <a:pt x="1085" y="670"/>
                  </a:lnTo>
                  <a:lnTo>
                    <a:pt x="1092" y="670"/>
                  </a:lnTo>
                  <a:lnTo>
                    <a:pt x="1095" y="673"/>
                  </a:lnTo>
                  <a:lnTo>
                    <a:pt x="1102" y="680"/>
                  </a:lnTo>
                  <a:lnTo>
                    <a:pt x="1102" y="680"/>
                  </a:lnTo>
                  <a:lnTo>
                    <a:pt x="1106" y="684"/>
                  </a:lnTo>
                  <a:lnTo>
                    <a:pt x="1113" y="684"/>
                  </a:lnTo>
                  <a:lnTo>
                    <a:pt x="1120" y="687"/>
                  </a:lnTo>
                  <a:lnTo>
                    <a:pt x="1123" y="691"/>
                  </a:lnTo>
                  <a:lnTo>
                    <a:pt x="1123" y="691"/>
                  </a:lnTo>
                  <a:lnTo>
                    <a:pt x="1123" y="694"/>
                  </a:lnTo>
                  <a:lnTo>
                    <a:pt x="1123" y="698"/>
                  </a:lnTo>
                  <a:lnTo>
                    <a:pt x="1120" y="698"/>
                  </a:lnTo>
                  <a:lnTo>
                    <a:pt x="1123" y="705"/>
                  </a:lnTo>
                  <a:lnTo>
                    <a:pt x="1127" y="712"/>
                  </a:lnTo>
                  <a:lnTo>
                    <a:pt x="1130" y="712"/>
                  </a:lnTo>
                  <a:lnTo>
                    <a:pt x="1134" y="712"/>
                  </a:lnTo>
                  <a:lnTo>
                    <a:pt x="1141" y="712"/>
                  </a:lnTo>
                  <a:lnTo>
                    <a:pt x="1148" y="712"/>
                  </a:lnTo>
                  <a:lnTo>
                    <a:pt x="1155" y="712"/>
                  </a:lnTo>
                  <a:lnTo>
                    <a:pt x="1159" y="712"/>
                  </a:lnTo>
                  <a:lnTo>
                    <a:pt x="1169" y="712"/>
                  </a:lnTo>
                  <a:lnTo>
                    <a:pt x="1173" y="716"/>
                  </a:lnTo>
                  <a:lnTo>
                    <a:pt x="1180" y="719"/>
                  </a:lnTo>
                  <a:lnTo>
                    <a:pt x="1183" y="723"/>
                  </a:lnTo>
                  <a:lnTo>
                    <a:pt x="1190" y="726"/>
                  </a:lnTo>
                  <a:lnTo>
                    <a:pt x="1190" y="730"/>
                  </a:lnTo>
                  <a:lnTo>
                    <a:pt x="1190" y="733"/>
                  </a:lnTo>
                  <a:lnTo>
                    <a:pt x="1190" y="733"/>
                  </a:lnTo>
                  <a:lnTo>
                    <a:pt x="1194" y="737"/>
                  </a:lnTo>
                  <a:lnTo>
                    <a:pt x="1190" y="740"/>
                  </a:lnTo>
                  <a:lnTo>
                    <a:pt x="1187" y="744"/>
                  </a:lnTo>
                  <a:lnTo>
                    <a:pt x="1183" y="744"/>
                  </a:lnTo>
                  <a:lnTo>
                    <a:pt x="1180" y="744"/>
                  </a:lnTo>
                  <a:lnTo>
                    <a:pt x="1176" y="744"/>
                  </a:lnTo>
                  <a:lnTo>
                    <a:pt x="1173" y="744"/>
                  </a:lnTo>
                  <a:lnTo>
                    <a:pt x="1173" y="740"/>
                  </a:lnTo>
                  <a:lnTo>
                    <a:pt x="1162" y="737"/>
                  </a:lnTo>
                  <a:lnTo>
                    <a:pt x="1166" y="737"/>
                  </a:lnTo>
                  <a:lnTo>
                    <a:pt x="1166" y="740"/>
                  </a:lnTo>
                  <a:lnTo>
                    <a:pt x="1169" y="747"/>
                  </a:lnTo>
                  <a:lnTo>
                    <a:pt x="1166" y="754"/>
                  </a:lnTo>
                  <a:lnTo>
                    <a:pt x="1162" y="758"/>
                  </a:lnTo>
                  <a:lnTo>
                    <a:pt x="1159" y="761"/>
                  </a:lnTo>
                  <a:lnTo>
                    <a:pt x="1152" y="761"/>
                  </a:lnTo>
                  <a:lnTo>
                    <a:pt x="1148" y="765"/>
                  </a:lnTo>
                  <a:lnTo>
                    <a:pt x="1152" y="768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5" y="772"/>
                  </a:lnTo>
                  <a:lnTo>
                    <a:pt x="1155" y="772"/>
                  </a:lnTo>
                  <a:lnTo>
                    <a:pt x="1159" y="779"/>
                  </a:lnTo>
                  <a:lnTo>
                    <a:pt x="1155" y="782"/>
                  </a:lnTo>
                  <a:lnTo>
                    <a:pt x="1155" y="782"/>
                  </a:lnTo>
                  <a:lnTo>
                    <a:pt x="1152" y="782"/>
                  </a:lnTo>
                  <a:lnTo>
                    <a:pt x="1152" y="786"/>
                  </a:lnTo>
                  <a:lnTo>
                    <a:pt x="1148" y="790"/>
                  </a:lnTo>
                  <a:lnTo>
                    <a:pt x="1148" y="790"/>
                  </a:lnTo>
                  <a:lnTo>
                    <a:pt x="1152" y="790"/>
                  </a:lnTo>
                  <a:lnTo>
                    <a:pt x="1155" y="790"/>
                  </a:lnTo>
                  <a:lnTo>
                    <a:pt x="1162" y="786"/>
                  </a:lnTo>
                  <a:lnTo>
                    <a:pt x="1166" y="779"/>
                  </a:lnTo>
                  <a:lnTo>
                    <a:pt x="1169" y="775"/>
                  </a:lnTo>
                  <a:lnTo>
                    <a:pt x="1173" y="772"/>
                  </a:lnTo>
                  <a:lnTo>
                    <a:pt x="1173" y="768"/>
                  </a:lnTo>
                  <a:lnTo>
                    <a:pt x="1176" y="765"/>
                  </a:lnTo>
                  <a:lnTo>
                    <a:pt x="1183" y="765"/>
                  </a:lnTo>
                  <a:lnTo>
                    <a:pt x="1190" y="765"/>
                  </a:lnTo>
                  <a:lnTo>
                    <a:pt x="1201" y="765"/>
                  </a:lnTo>
                  <a:lnTo>
                    <a:pt x="1204" y="765"/>
                  </a:lnTo>
                  <a:lnTo>
                    <a:pt x="1204" y="765"/>
                  </a:lnTo>
                  <a:lnTo>
                    <a:pt x="1201" y="761"/>
                  </a:lnTo>
                  <a:lnTo>
                    <a:pt x="1197" y="758"/>
                  </a:lnTo>
                  <a:lnTo>
                    <a:pt x="1201" y="754"/>
                  </a:lnTo>
                  <a:lnTo>
                    <a:pt x="1204" y="751"/>
                  </a:lnTo>
                  <a:lnTo>
                    <a:pt x="1208" y="744"/>
                  </a:lnTo>
                  <a:lnTo>
                    <a:pt x="1215" y="740"/>
                  </a:lnTo>
                  <a:lnTo>
                    <a:pt x="1222" y="737"/>
                  </a:lnTo>
                  <a:lnTo>
                    <a:pt x="1233" y="737"/>
                  </a:lnTo>
                  <a:lnTo>
                    <a:pt x="1240" y="737"/>
                  </a:lnTo>
                  <a:lnTo>
                    <a:pt x="1243" y="737"/>
                  </a:lnTo>
                  <a:lnTo>
                    <a:pt x="1247" y="740"/>
                  </a:lnTo>
                  <a:lnTo>
                    <a:pt x="1250" y="740"/>
                  </a:lnTo>
                  <a:lnTo>
                    <a:pt x="1254" y="740"/>
                  </a:lnTo>
                  <a:lnTo>
                    <a:pt x="1254" y="740"/>
                  </a:lnTo>
                  <a:lnTo>
                    <a:pt x="1261" y="737"/>
                  </a:lnTo>
                  <a:lnTo>
                    <a:pt x="1264" y="733"/>
                  </a:lnTo>
                  <a:lnTo>
                    <a:pt x="1261" y="737"/>
                  </a:lnTo>
                  <a:lnTo>
                    <a:pt x="1257" y="740"/>
                  </a:lnTo>
                  <a:lnTo>
                    <a:pt x="1254" y="747"/>
                  </a:lnTo>
                  <a:lnTo>
                    <a:pt x="1250" y="751"/>
                  </a:lnTo>
                  <a:lnTo>
                    <a:pt x="1243" y="754"/>
                  </a:lnTo>
                  <a:lnTo>
                    <a:pt x="1236" y="758"/>
                  </a:lnTo>
                  <a:lnTo>
                    <a:pt x="1225" y="758"/>
                  </a:lnTo>
                  <a:lnTo>
                    <a:pt x="1218" y="758"/>
                  </a:lnTo>
                  <a:lnTo>
                    <a:pt x="1211" y="761"/>
                  </a:lnTo>
                  <a:lnTo>
                    <a:pt x="1208" y="765"/>
                  </a:lnTo>
                  <a:lnTo>
                    <a:pt x="1208" y="768"/>
                  </a:lnTo>
                  <a:lnTo>
                    <a:pt x="1208" y="768"/>
                  </a:lnTo>
                  <a:lnTo>
                    <a:pt x="1208" y="772"/>
                  </a:lnTo>
                  <a:lnTo>
                    <a:pt x="1208" y="775"/>
                  </a:lnTo>
                  <a:lnTo>
                    <a:pt x="1204" y="779"/>
                  </a:lnTo>
                  <a:lnTo>
                    <a:pt x="1197" y="782"/>
                  </a:lnTo>
                  <a:lnTo>
                    <a:pt x="1190" y="790"/>
                  </a:lnTo>
                  <a:lnTo>
                    <a:pt x="1187" y="793"/>
                  </a:lnTo>
                  <a:lnTo>
                    <a:pt x="1180" y="797"/>
                  </a:lnTo>
                  <a:lnTo>
                    <a:pt x="1169" y="797"/>
                  </a:lnTo>
                  <a:lnTo>
                    <a:pt x="1159" y="797"/>
                  </a:lnTo>
                  <a:lnTo>
                    <a:pt x="1152" y="797"/>
                  </a:lnTo>
                  <a:lnTo>
                    <a:pt x="1148" y="797"/>
                  </a:lnTo>
                  <a:lnTo>
                    <a:pt x="1144" y="793"/>
                  </a:lnTo>
                  <a:lnTo>
                    <a:pt x="1144" y="793"/>
                  </a:lnTo>
                  <a:lnTo>
                    <a:pt x="1144" y="790"/>
                  </a:lnTo>
                  <a:lnTo>
                    <a:pt x="1148" y="786"/>
                  </a:lnTo>
                  <a:lnTo>
                    <a:pt x="1148" y="779"/>
                  </a:lnTo>
                  <a:lnTo>
                    <a:pt x="1148" y="772"/>
                  </a:lnTo>
                  <a:lnTo>
                    <a:pt x="1144" y="768"/>
                  </a:lnTo>
                  <a:lnTo>
                    <a:pt x="1141" y="761"/>
                  </a:lnTo>
                  <a:lnTo>
                    <a:pt x="1141" y="758"/>
                  </a:lnTo>
                  <a:lnTo>
                    <a:pt x="1137" y="754"/>
                  </a:lnTo>
                  <a:lnTo>
                    <a:pt x="1137" y="758"/>
                  </a:lnTo>
                  <a:lnTo>
                    <a:pt x="1134" y="758"/>
                  </a:lnTo>
                  <a:lnTo>
                    <a:pt x="1130" y="761"/>
                  </a:lnTo>
                  <a:lnTo>
                    <a:pt x="1130" y="758"/>
                  </a:lnTo>
                  <a:lnTo>
                    <a:pt x="1130" y="758"/>
                  </a:lnTo>
                  <a:lnTo>
                    <a:pt x="1130" y="754"/>
                  </a:lnTo>
                  <a:lnTo>
                    <a:pt x="1130" y="754"/>
                  </a:lnTo>
                  <a:lnTo>
                    <a:pt x="1134" y="744"/>
                  </a:lnTo>
                  <a:lnTo>
                    <a:pt x="1134" y="737"/>
                  </a:lnTo>
                  <a:lnTo>
                    <a:pt x="1130" y="733"/>
                  </a:lnTo>
                  <a:lnTo>
                    <a:pt x="1127" y="730"/>
                  </a:lnTo>
                  <a:lnTo>
                    <a:pt x="1123" y="730"/>
                  </a:lnTo>
                  <a:lnTo>
                    <a:pt x="1120" y="730"/>
                  </a:lnTo>
                  <a:lnTo>
                    <a:pt x="1120" y="730"/>
                  </a:lnTo>
                  <a:lnTo>
                    <a:pt x="1116" y="730"/>
                  </a:lnTo>
                  <a:lnTo>
                    <a:pt x="1113" y="730"/>
                  </a:lnTo>
                  <a:lnTo>
                    <a:pt x="1113" y="730"/>
                  </a:lnTo>
                  <a:lnTo>
                    <a:pt x="1109" y="737"/>
                  </a:lnTo>
                  <a:lnTo>
                    <a:pt x="1109" y="740"/>
                  </a:lnTo>
                  <a:lnTo>
                    <a:pt x="1109" y="744"/>
                  </a:lnTo>
                  <a:lnTo>
                    <a:pt x="1109" y="744"/>
                  </a:lnTo>
                  <a:lnTo>
                    <a:pt x="1102" y="747"/>
                  </a:lnTo>
                  <a:lnTo>
                    <a:pt x="1099" y="775"/>
                  </a:lnTo>
                  <a:lnTo>
                    <a:pt x="1095" y="786"/>
                  </a:lnTo>
                  <a:lnTo>
                    <a:pt x="1092" y="793"/>
                  </a:lnTo>
                  <a:lnTo>
                    <a:pt x="1088" y="800"/>
                  </a:lnTo>
                  <a:lnTo>
                    <a:pt x="1085" y="804"/>
                  </a:lnTo>
                  <a:lnTo>
                    <a:pt x="1081" y="804"/>
                  </a:lnTo>
                  <a:lnTo>
                    <a:pt x="1081" y="804"/>
                  </a:lnTo>
                  <a:lnTo>
                    <a:pt x="1078" y="797"/>
                  </a:lnTo>
                  <a:lnTo>
                    <a:pt x="1074" y="790"/>
                  </a:lnTo>
                  <a:lnTo>
                    <a:pt x="1074" y="782"/>
                  </a:lnTo>
                  <a:lnTo>
                    <a:pt x="1078" y="772"/>
                  </a:lnTo>
                  <a:lnTo>
                    <a:pt x="1078" y="765"/>
                  </a:lnTo>
                  <a:lnTo>
                    <a:pt x="1081" y="758"/>
                  </a:lnTo>
                  <a:lnTo>
                    <a:pt x="1081" y="758"/>
                  </a:lnTo>
                  <a:lnTo>
                    <a:pt x="1085" y="751"/>
                  </a:lnTo>
                  <a:lnTo>
                    <a:pt x="1085" y="744"/>
                  </a:lnTo>
                  <a:lnTo>
                    <a:pt x="1081" y="740"/>
                  </a:lnTo>
                  <a:lnTo>
                    <a:pt x="1078" y="737"/>
                  </a:lnTo>
                  <a:lnTo>
                    <a:pt x="1078" y="737"/>
                  </a:lnTo>
                  <a:lnTo>
                    <a:pt x="1081" y="730"/>
                  </a:lnTo>
                  <a:lnTo>
                    <a:pt x="1085" y="726"/>
                  </a:lnTo>
                  <a:lnTo>
                    <a:pt x="1088" y="723"/>
                  </a:lnTo>
                  <a:lnTo>
                    <a:pt x="1095" y="723"/>
                  </a:lnTo>
                  <a:lnTo>
                    <a:pt x="1099" y="723"/>
                  </a:lnTo>
                  <a:lnTo>
                    <a:pt x="1099" y="726"/>
                  </a:lnTo>
                  <a:lnTo>
                    <a:pt x="1106" y="723"/>
                  </a:lnTo>
                  <a:lnTo>
                    <a:pt x="1109" y="719"/>
                  </a:lnTo>
                  <a:lnTo>
                    <a:pt x="1113" y="716"/>
                  </a:lnTo>
                  <a:lnTo>
                    <a:pt x="1113" y="712"/>
                  </a:lnTo>
                  <a:lnTo>
                    <a:pt x="1113" y="708"/>
                  </a:lnTo>
                  <a:lnTo>
                    <a:pt x="1109" y="705"/>
                  </a:lnTo>
                  <a:lnTo>
                    <a:pt x="1102" y="705"/>
                  </a:lnTo>
                  <a:lnTo>
                    <a:pt x="1099" y="705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81" y="708"/>
                  </a:lnTo>
                  <a:lnTo>
                    <a:pt x="1078" y="705"/>
                  </a:lnTo>
                  <a:lnTo>
                    <a:pt x="1074" y="705"/>
                  </a:lnTo>
                  <a:lnTo>
                    <a:pt x="1070" y="701"/>
                  </a:lnTo>
                  <a:lnTo>
                    <a:pt x="1070" y="701"/>
                  </a:lnTo>
                  <a:lnTo>
                    <a:pt x="1063" y="705"/>
                  </a:lnTo>
                  <a:lnTo>
                    <a:pt x="1056" y="708"/>
                  </a:lnTo>
                  <a:lnTo>
                    <a:pt x="1049" y="708"/>
                  </a:lnTo>
                  <a:lnTo>
                    <a:pt x="1039" y="708"/>
                  </a:lnTo>
                  <a:lnTo>
                    <a:pt x="1035" y="708"/>
                  </a:lnTo>
                  <a:lnTo>
                    <a:pt x="1032" y="708"/>
                  </a:lnTo>
                  <a:lnTo>
                    <a:pt x="1025" y="708"/>
                  </a:lnTo>
                  <a:lnTo>
                    <a:pt x="1021" y="705"/>
                  </a:lnTo>
                  <a:lnTo>
                    <a:pt x="1021" y="705"/>
                  </a:lnTo>
                  <a:lnTo>
                    <a:pt x="1021" y="701"/>
                  </a:lnTo>
                  <a:lnTo>
                    <a:pt x="1025" y="698"/>
                  </a:lnTo>
                  <a:lnTo>
                    <a:pt x="1028" y="694"/>
                  </a:lnTo>
                  <a:lnTo>
                    <a:pt x="1035" y="691"/>
                  </a:lnTo>
                  <a:lnTo>
                    <a:pt x="1039" y="684"/>
                  </a:lnTo>
                  <a:lnTo>
                    <a:pt x="1039" y="684"/>
                  </a:lnTo>
                  <a:lnTo>
                    <a:pt x="1035" y="684"/>
                  </a:lnTo>
                  <a:lnTo>
                    <a:pt x="1032" y="684"/>
                  </a:lnTo>
                  <a:lnTo>
                    <a:pt x="1028" y="684"/>
                  </a:lnTo>
                  <a:lnTo>
                    <a:pt x="1025" y="680"/>
                  </a:lnTo>
                  <a:lnTo>
                    <a:pt x="1021" y="677"/>
                  </a:lnTo>
                  <a:lnTo>
                    <a:pt x="996" y="673"/>
                  </a:lnTo>
                  <a:lnTo>
                    <a:pt x="1021" y="677"/>
                  </a:lnTo>
                  <a:close/>
                  <a:moveTo>
                    <a:pt x="1074" y="1219"/>
                  </a:moveTo>
                  <a:lnTo>
                    <a:pt x="1070" y="1223"/>
                  </a:lnTo>
                  <a:lnTo>
                    <a:pt x="1063" y="1223"/>
                  </a:lnTo>
                  <a:lnTo>
                    <a:pt x="1070" y="1223"/>
                  </a:lnTo>
                  <a:lnTo>
                    <a:pt x="1074" y="1219"/>
                  </a:lnTo>
                  <a:close/>
                  <a:moveTo>
                    <a:pt x="1063" y="1244"/>
                  </a:move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close/>
                  <a:moveTo>
                    <a:pt x="1049" y="1237"/>
                  </a:moveTo>
                  <a:lnTo>
                    <a:pt x="1049" y="1237"/>
                  </a:lnTo>
                  <a:lnTo>
                    <a:pt x="1049" y="1237"/>
                  </a:lnTo>
                  <a:lnTo>
                    <a:pt x="1049" y="1233"/>
                  </a:lnTo>
                  <a:lnTo>
                    <a:pt x="1049" y="1233"/>
                  </a:lnTo>
                  <a:lnTo>
                    <a:pt x="1049" y="1237"/>
                  </a:lnTo>
                  <a:close/>
                  <a:moveTo>
                    <a:pt x="1067" y="1244"/>
                  </a:moveTo>
                  <a:lnTo>
                    <a:pt x="1067" y="1244"/>
                  </a:lnTo>
                  <a:lnTo>
                    <a:pt x="1063" y="1244"/>
                  </a:lnTo>
                  <a:lnTo>
                    <a:pt x="1067" y="1244"/>
                  </a:lnTo>
                  <a:lnTo>
                    <a:pt x="1067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67" y="1244"/>
                  </a:lnTo>
                  <a:lnTo>
                    <a:pt x="1067" y="1244"/>
                  </a:lnTo>
                  <a:close/>
                  <a:moveTo>
                    <a:pt x="1120" y="1223"/>
                  </a:moveTo>
                  <a:lnTo>
                    <a:pt x="1123" y="1223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23" y="1223"/>
                  </a:lnTo>
                  <a:lnTo>
                    <a:pt x="1120" y="1223"/>
                  </a:lnTo>
                  <a:close/>
                  <a:moveTo>
                    <a:pt x="1349" y="1406"/>
                  </a:moveTo>
                  <a:lnTo>
                    <a:pt x="1349" y="1406"/>
                  </a:lnTo>
                  <a:lnTo>
                    <a:pt x="1349" y="1406"/>
                  </a:lnTo>
                  <a:lnTo>
                    <a:pt x="1349" y="1403"/>
                  </a:lnTo>
                  <a:lnTo>
                    <a:pt x="1349" y="1399"/>
                  </a:lnTo>
                  <a:lnTo>
                    <a:pt x="1345" y="1399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9" y="1399"/>
                  </a:lnTo>
                  <a:lnTo>
                    <a:pt x="1349" y="1403"/>
                  </a:lnTo>
                  <a:lnTo>
                    <a:pt x="1349" y="1406"/>
                  </a:lnTo>
                  <a:close/>
                  <a:moveTo>
                    <a:pt x="1331" y="1417"/>
                  </a:moveTo>
                  <a:lnTo>
                    <a:pt x="1331" y="1417"/>
                  </a:lnTo>
                  <a:lnTo>
                    <a:pt x="1328" y="1413"/>
                  </a:lnTo>
                  <a:lnTo>
                    <a:pt x="1324" y="1413"/>
                  </a:lnTo>
                  <a:lnTo>
                    <a:pt x="1328" y="1413"/>
                  </a:lnTo>
                  <a:lnTo>
                    <a:pt x="1331" y="1417"/>
                  </a:lnTo>
                  <a:lnTo>
                    <a:pt x="1331" y="1417"/>
                  </a:lnTo>
                  <a:close/>
                  <a:moveTo>
                    <a:pt x="1338" y="1737"/>
                  </a:moveTo>
                  <a:lnTo>
                    <a:pt x="1338" y="1734"/>
                  </a:lnTo>
                  <a:lnTo>
                    <a:pt x="1338" y="1727"/>
                  </a:lnTo>
                  <a:lnTo>
                    <a:pt x="1338" y="1723"/>
                  </a:lnTo>
                  <a:lnTo>
                    <a:pt x="1335" y="1720"/>
                  </a:lnTo>
                  <a:lnTo>
                    <a:pt x="1335" y="1720"/>
                  </a:lnTo>
                  <a:lnTo>
                    <a:pt x="1331" y="1709"/>
                  </a:lnTo>
                  <a:lnTo>
                    <a:pt x="1335" y="1716"/>
                  </a:lnTo>
                  <a:lnTo>
                    <a:pt x="1338" y="1720"/>
                  </a:lnTo>
                  <a:lnTo>
                    <a:pt x="1338" y="1723"/>
                  </a:lnTo>
                  <a:lnTo>
                    <a:pt x="1338" y="1730"/>
                  </a:lnTo>
                  <a:lnTo>
                    <a:pt x="1338" y="1737"/>
                  </a:lnTo>
                  <a:close/>
                  <a:moveTo>
                    <a:pt x="1335" y="1656"/>
                  </a:moveTo>
                  <a:lnTo>
                    <a:pt x="1331" y="1656"/>
                  </a:lnTo>
                  <a:lnTo>
                    <a:pt x="1328" y="1660"/>
                  </a:lnTo>
                  <a:lnTo>
                    <a:pt x="1321" y="1663"/>
                  </a:lnTo>
                  <a:lnTo>
                    <a:pt x="1314" y="1667"/>
                  </a:lnTo>
                  <a:lnTo>
                    <a:pt x="1310" y="1667"/>
                  </a:lnTo>
                  <a:lnTo>
                    <a:pt x="1314" y="1663"/>
                  </a:lnTo>
                  <a:lnTo>
                    <a:pt x="1321" y="1660"/>
                  </a:lnTo>
                  <a:lnTo>
                    <a:pt x="1328" y="1660"/>
                  </a:lnTo>
                  <a:lnTo>
                    <a:pt x="1331" y="1656"/>
                  </a:lnTo>
                  <a:lnTo>
                    <a:pt x="1335" y="1656"/>
                  </a:lnTo>
                  <a:close/>
                  <a:moveTo>
                    <a:pt x="1314" y="1491"/>
                  </a:moveTo>
                  <a:lnTo>
                    <a:pt x="1314" y="1491"/>
                  </a:lnTo>
                  <a:lnTo>
                    <a:pt x="1310" y="1491"/>
                  </a:lnTo>
                  <a:lnTo>
                    <a:pt x="1307" y="1491"/>
                  </a:lnTo>
                  <a:lnTo>
                    <a:pt x="1310" y="1487"/>
                  </a:lnTo>
                  <a:lnTo>
                    <a:pt x="1314" y="1491"/>
                  </a:lnTo>
                  <a:lnTo>
                    <a:pt x="1314" y="1491"/>
                  </a:lnTo>
                  <a:lnTo>
                    <a:pt x="1314" y="1491"/>
                  </a:lnTo>
                  <a:close/>
                  <a:moveTo>
                    <a:pt x="1314" y="1484"/>
                  </a:moveTo>
                  <a:lnTo>
                    <a:pt x="1314" y="1484"/>
                  </a:lnTo>
                  <a:lnTo>
                    <a:pt x="1317" y="1484"/>
                  </a:lnTo>
                  <a:lnTo>
                    <a:pt x="1321" y="1484"/>
                  </a:lnTo>
                  <a:lnTo>
                    <a:pt x="1321" y="1484"/>
                  </a:lnTo>
                  <a:lnTo>
                    <a:pt x="1314" y="1484"/>
                  </a:lnTo>
                  <a:close/>
                  <a:moveTo>
                    <a:pt x="1310" y="1558"/>
                  </a:moveTo>
                  <a:lnTo>
                    <a:pt x="1310" y="1561"/>
                  </a:lnTo>
                  <a:lnTo>
                    <a:pt x="1307" y="1565"/>
                  </a:lnTo>
                  <a:lnTo>
                    <a:pt x="1303" y="1565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6" y="1568"/>
                  </a:lnTo>
                  <a:lnTo>
                    <a:pt x="1299" y="1568"/>
                  </a:lnTo>
                  <a:lnTo>
                    <a:pt x="1303" y="1565"/>
                  </a:lnTo>
                  <a:lnTo>
                    <a:pt x="1307" y="1561"/>
                  </a:lnTo>
                  <a:lnTo>
                    <a:pt x="1310" y="1558"/>
                  </a:lnTo>
                  <a:close/>
                  <a:moveTo>
                    <a:pt x="1307" y="1670"/>
                  </a:moveTo>
                  <a:lnTo>
                    <a:pt x="1310" y="1674"/>
                  </a:lnTo>
                  <a:lnTo>
                    <a:pt x="1310" y="1674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close/>
                  <a:moveTo>
                    <a:pt x="1345" y="1589"/>
                  </a:moveTo>
                  <a:lnTo>
                    <a:pt x="1324" y="1589"/>
                  </a:lnTo>
                  <a:lnTo>
                    <a:pt x="1321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24" y="1589"/>
                  </a:lnTo>
                  <a:lnTo>
                    <a:pt x="1331" y="1589"/>
                  </a:lnTo>
                  <a:lnTo>
                    <a:pt x="1338" y="1589"/>
                  </a:lnTo>
                  <a:lnTo>
                    <a:pt x="1342" y="1589"/>
                  </a:lnTo>
                  <a:lnTo>
                    <a:pt x="1345" y="1589"/>
                  </a:lnTo>
                  <a:lnTo>
                    <a:pt x="1349" y="1586"/>
                  </a:lnTo>
                  <a:lnTo>
                    <a:pt x="1352" y="1582"/>
                  </a:lnTo>
                  <a:lnTo>
                    <a:pt x="1356" y="1579"/>
                  </a:lnTo>
                  <a:lnTo>
                    <a:pt x="1359" y="1575"/>
                  </a:lnTo>
                  <a:lnTo>
                    <a:pt x="1363" y="1575"/>
                  </a:lnTo>
                  <a:lnTo>
                    <a:pt x="1366" y="1575"/>
                  </a:lnTo>
                  <a:lnTo>
                    <a:pt x="1359" y="1575"/>
                  </a:lnTo>
                  <a:lnTo>
                    <a:pt x="1356" y="1579"/>
                  </a:lnTo>
                  <a:lnTo>
                    <a:pt x="1352" y="1582"/>
                  </a:lnTo>
                  <a:lnTo>
                    <a:pt x="1349" y="1586"/>
                  </a:lnTo>
                  <a:lnTo>
                    <a:pt x="1345" y="1589"/>
                  </a:lnTo>
                  <a:lnTo>
                    <a:pt x="1345" y="1589"/>
                  </a:lnTo>
                  <a:close/>
                  <a:moveTo>
                    <a:pt x="1349" y="1783"/>
                  </a:moveTo>
                  <a:lnTo>
                    <a:pt x="1345" y="1755"/>
                  </a:lnTo>
                  <a:lnTo>
                    <a:pt x="1345" y="1762"/>
                  </a:lnTo>
                  <a:lnTo>
                    <a:pt x="1349" y="1783"/>
                  </a:lnTo>
                  <a:close/>
                  <a:moveTo>
                    <a:pt x="1518" y="1374"/>
                  </a:move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close/>
                  <a:moveTo>
                    <a:pt x="1525" y="1797"/>
                  </a:moveTo>
                  <a:lnTo>
                    <a:pt x="1521" y="1797"/>
                  </a:lnTo>
                  <a:lnTo>
                    <a:pt x="1518" y="1797"/>
                  </a:lnTo>
                  <a:lnTo>
                    <a:pt x="1518" y="1797"/>
                  </a:lnTo>
                  <a:lnTo>
                    <a:pt x="1514" y="1797"/>
                  </a:lnTo>
                  <a:lnTo>
                    <a:pt x="1518" y="1797"/>
                  </a:lnTo>
                  <a:lnTo>
                    <a:pt x="1525" y="1797"/>
                  </a:lnTo>
                  <a:close/>
                  <a:moveTo>
                    <a:pt x="1497" y="1381"/>
                  </a:moveTo>
                  <a:lnTo>
                    <a:pt x="1497" y="1381"/>
                  </a:lnTo>
                  <a:lnTo>
                    <a:pt x="1493" y="1381"/>
                  </a:lnTo>
                  <a:lnTo>
                    <a:pt x="1490" y="1378"/>
                  </a:lnTo>
                  <a:lnTo>
                    <a:pt x="1483" y="1378"/>
                  </a:lnTo>
                  <a:lnTo>
                    <a:pt x="1486" y="1378"/>
                  </a:lnTo>
                  <a:lnTo>
                    <a:pt x="1493" y="1381"/>
                  </a:lnTo>
                  <a:lnTo>
                    <a:pt x="1497" y="1381"/>
                  </a:lnTo>
                  <a:close/>
                  <a:moveTo>
                    <a:pt x="1458" y="1371"/>
                  </a:moveTo>
                  <a:lnTo>
                    <a:pt x="1462" y="1371"/>
                  </a:lnTo>
                  <a:lnTo>
                    <a:pt x="1462" y="1364"/>
                  </a:lnTo>
                  <a:lnTo>
                    <a:pt x="1458" y="1360"/>
                  </a:lnTo>
                  <a:lnTo>
                    <a:pt x="1458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8" y="1353"/>
                  </a:lnTo>
                  <a:lnTo>
                    <a:pt x="1458" y="1357"/>
                  </a:lnTo>
                  <a:lnTo>
                    <a:pt x="1462" y="1360"/>
                  </a:lnTo>
                  <a:lnTo>
                    <a:pt x="1462" y="1367"/>
                  </a:lnTo>
                  <a:lnTo>
                    <a:pt x="1462" y="1367"/>
                  </a:lnTo>
                  <a:lnTo>
                    <a:pt x="1462" y="1374"/>
                  </a:lnTo>
                  <a:lnTo>
                    <a:pt x="1462" y="1378"/>
                  </a:lnTo>
                  <a:lnTo>
                    <a:pt x="1462" y="1385"/>
                  </a:lnTo>
                  <a:lnTo>
                    <a:pt x="1465" y="1381"/>
                  </a:lnTo>
                  <a:lnTo>
                    <a:pt x="1462" y="1385"/>
                  </a:lnTo>
                  <a:lnTo>
                    <a:pt x="1462" y="1385"/>
                  </a:lnTo>
                  <a:lnTo>
                    <a:pt x="1458" y="1381"/>
                  </a:lnTo>
                  <a:lnTo>
                    <a:pt x="1458" y="1378"/>
                  </a:lnTo>
                  <a:lnTo>
                    <a:pt x="1458" y="1371"/>
                  </a:lnTo>
                  <a:close/>
                  <a:moveTo>
                    <a:pt x="1447" y="1360"/>
                  </a:move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close/>
                  <a:moveTo>
                    <a:pt x="1419" y="1617"/>
                  </a:moveTo>
                  <a:lnTo>
                    <a:pt x="1419" y="1617"/>
                  </a:lnTo>
                  <a:lnTo>
                    <a:pt x="1419" y="1617"/>
                  </a:lnTo>
                  <a:lnTo>
                    <a:pt x="1412" y="1617"/>
                  </a:lnTo>
                  <a:lnTo>
                    <a:pt x="1412" y="1617"/>
                  </a:lnTo>
                  <a:lnTo>
                    <a:pt x="1419" y="1617"/>
                  </a:lnTo>
                  <a:close/>
                  <a:moveTo>
                    <a:pt x="1409" y="1378"/>
                  </a:moveTo>
                  <a:lnTo>
                    <a:pt x="1409" y="1378"/>
                  </a:lnTo>
                  <a:lnTo>
                    <a:pt x="1405" y="1378"/>
                  </a:lnTo>
                  <a:lnTo>
                    <a:pt x="1409" y="1378"/>
                  </a:lnTo>
                  <a:lnTo>
                    <a:pt x="1409" y="1378"/>
                  </a:lnTo>
                  <a:lnTo>
                    <a:pt x="1409" y="1378"/>
                  </a:lnTo>
                  <a:close/>
                  <a:moveTo>
                    <a:pt x="1405" y="1378"/>
                  </a:move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close/>
                  <a:moveTo>
                    <a:pt x="1426" y="1755"/>
                  </a:moveTo>
                  <a:lnTo>
                    <a:pt x="1433" y="1744"/>
                  </a:lnTo>
                  <a:lnTo>
                    <a:pt x="1437" y="1737"/>
                  </a:lnTo>
                  <a:lnTo>
                    <a:pt x="1444" y="1730"/>
                  </a:lnTo>
                  <a:lnTo>
                    <a:pt x="1451" y="1727"/>
                  </a:lnTo>
                  <a:lnTo>
                    <a:pt x="1451" y="1727"/>
                  </a:lnTo>
                  <a:lnTo>
                    <a:pt x="1454" y="1727"/>
                  </a:lnTo>
                  <a:lnTo>
                    <a:pt x="1462" y="1723"/>
                  </a:lnTo>
                  <a:lnTo>
                    <a:pt x="1454" y="1727"/>
                  </a:lnTo>
                  <a:lnTo>
                    <a:pt x="1447" y="1730"/>
                  </a:lnTo>
                  <a:lnTo>
                    <a:pt x="1437" y="1737"/>
                  </a:lnTo>
                  <a:lnTo>
                    <a:pt x="1430" y="1748"/>
                  </a:lnTo>
                  <a:lnTo>
                    <a:pt x="1430" y="1751"/>
                  </a:lnTo>
                  <a:lnTo>
                    <a:pt x="1426" y="1755"/>
                  </a:lnTo>
                  <a:close/>
                  <a:moveTo>
                    <a:pt x="1486" y="1737"/>
                  </a:moveTo>
                  <a:lnTo>
                    <a:pt x="1479" y="1730"/>
                  </a:lnTo>
                  <a:lnTo>
                    <a:pt x="1472" y="1727"/>
                  </a:lnTo>
                  <a:lnTo>
                    <a:pt x="1479" y="1730"/>
                  </a:lnTo>
                  <a:lnTo>
                    <a:pt x="1486" y="1737"/>
                  </a:lnTo>
                  <a:close/>
                  <a:moveTo>
                    <a:pt x="1539" y="1374"/>
                  </a:moveTo>
                  <a:lnTo>
                    <a:pt x="1539" y="1378"/>
                  </a:lnTo>
                  <a:lnTo>
                    <a:pt x="1539" y="1378"/>
                  </a:lnTo>
                  <a:lnTo>
                    <a:pt x="1539" y="1378"/>
                  </a:lnTo>
                  <a:lnTo>
                    <a:pt x="1536" y="1374"/>
                  </a:lnTo>
                  <a:lnTo>
                    <a:pt x="1536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6" y="1374"/>
                  </a:lnTo>
                  <a:lnTo>
                    <a:pt x="1539" y="1374"/>
                  </a:lnTo>
                  <a:close/>
                  <a:moveTo>
                    <a:pt x="1528" y="1374"/>
                  </a:moveTo>
                  <a:lnTo>
                    <a:pt x="1528" y="1374"/>
                  </a:lnTo>
                  <a:lnTo>
                    <a:pt x="1528" y="1374"/>
                  </a:lnTo>
                  <a:lnTo>
                    <a:pt x="1528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8" y="1374"/>
                  </a:lnTo>
                  <a:lnTo>
                    <a:pt x="1528" y="1374"/>
                  </a:lnTo>
                  <a:close/>
                  <a:moveTo>
                    <a:pt x="1514" y="1374"/>
                  </a:moveTo>
                  <a:lnTo>
                    <a:pt x="1514" y="1378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21" y="1378"/>
                  </a:lnTo>
                  <a:lnTo>
                    <a:pt x="1518" y="1378"/>
                  </a:lnTo>
                  <a:lnTo>
                    <a:pt x="1514" y="1374"/>
                  </a:lnTo>
                  <a:lnTo>
                    <a:pt x="1514" y="1378"/>
                  </a:lnTo>
                  <a:lnTo>
                    <a:pt x="1514" y="1378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4" y="1374"/>
                  </a:lnTo>
                  <a:close/>
                  <a:moveTo>
                    <a:pt x="1504" y="1374"/>
                  </a:moveTo>
                  <a:lnTo>
                    <a:pt x="1504" y="1374"/>
                  </a:lnTo>
                  <a:lnTo>
                    <a:pt x="1500" y="1374"/>
                  </a:lnTo>
                  <a:lnTo>
                    <a:pt x="1497" y="1374"/>
                  </a:lnTo>
                  <a:lnTo>
                    <a:pt x="1497" y="1374"/>
                  </a:lnTo>
                  <a:lnTo>
                    <a:pt x="1500" y="1374"/>
                  </a:lnTo>
                  <a:lnTo>
                    <a:pt x="1504" y="1374"/>
                  </a:lnTo>
                  <a:close/>
                  <a:moveTo>
                    <a:pt x="1444" y="1360"/>
                  </a:moveTo>
                  <a:lnTo>
                    <a:pt x="1440" y="1357"/>
                  </a:lnTo>
                  <a:lnTo>
                    <a:pt x="1440" y="1357"/>
                  </a:lnTo>
                  <a:lnTo>
                    <a:pt x="1444" y="1357"/>
                  </a:lnTo>
                  <a:lnTo>
                    <a:pt x="1444" y="1360"/>
                  </a:lnTo>
                  <a:close/>
                  <a:moveTo>
                    <a:pt x="1402" y="1360"/>
                  </a:moveTo>
                  <a:lnTo>
                    <a:pt x="1412" y="1364"/>
                  </a:lnTo>
                  <a:lnTo>
                    <a:pt x="1416" y="1367"/>
                  </a:lnTo>
                  <a:lnTo>
                    <a:pt x="1416" y="1367"/>
                  </a:lnTo>
                  <a:lnTo>
                    <a:pt x="1412" y="1364"/>
                  </a:lnTo>
                  <a:lnTo>
                    <a:pt x="1409" y="1360"/>
                  </a:lnTo>
                  <a:lnTo>
                    <a:pt x="1405" y="1360"/>
                  </a:lnTo>
                  <a:lnTo>
                    <a:pt x="1398" y="1360"/>
                  </a:lnTo>
                  <a:lnTo>
                    <a:pt x="1395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5" y="1357"/>
                  </a:lnTo>
                  <a:lnTo>
                    <a:pt x="1402" y="1360"/>
                  </a:lnTo>
                  <a:close/>
                  <a:moveTo>
                    <a:pt x="1363" y="1406"/>
                  </a:moveTo>
                  <a:lnTo>
                    <a:pt x="1384" y="1413"/>
                  </a:lnTo>
                  <a:lnTo>
                    <a:pt x="1384" y="1413"/>
                  </a:lnTo>
                  <a:lnTo>
                    <a:pt x="1363" y="1406"/>
                  </a:lnTo>
                  <a:lnTo>
                    <a:pt x="1359" y="1406"/>
                  </a:lnTo>
                  <a:lnTo>
                    <a:pt x="1356" y="1406"/>
                  </a:lnTo>
                  <a:lnTo>
                    <a:pt x="1349" y="1406"/>
                  </a:lnTo>
                  <a:lnTo>
                    <a:pt x="1352" y="1406"/>
                  </a:lnTo>
                  <a:lnTo>
                    <a:pt x="1363" y="1406"/>
                  </a:lnTo>
                  <a:close/>
                  <a:moveTo>
                    <a:pt x="1380" y="1568"/>
                  </a:moveTo>
                  <a:lnTo>
                    <a:pt x="1380" y="1568"/>
                  </a:lnTo>
                  <a:lnTo>
                    <a:pt x="1380" y="1568"/>
                  </a:lnTo>
                  <a:lnTo>
                    <a:pt x="1377" y="1572"/>
                  </a:lnTo>
                  <a:lnTo>
                    <a:pt x="1377" y="1575"/>
                  </a:lnTo>
                  <a:lnTo>
                    <a:pt x="1373" y="1575"/>
                  </a:lnTo>
                  <a:lnTo>
                    <a:pt x="1377" y="1572"/>
                  </a:lnTo>
                  <a:lnTo>
                    <a:pt x="1377" y="1568"/>
                  </a:lnTo>
                  <a:lnTo>
                    <a:pt x="1380" y="1568"/>
                  </a:lnTo>
                  <a:lnTo>
                    <a:pt x="1380" y="1568"/>
                  </a:lnTo>
                  <a:close/>
                  <a:moveTo>
                    <a:pt x="1307" y="1240"/>
                  </a:moveTo>
                  <a:lnTo>
                    <a:pt x="1303" y="1240"/>
                  </a:lnTo>
                  <a:lnTo>
                    <a:pt x="1303" y="1244"/>
                  </a:lnTo>
                  <a:lnTo>
                    <a:pt x="1307" y="1240"/>
                  </a:lnTo>
                  <a:lnTo>
                    <a:pt x="1307" y="1240"/>
                  </a:lnTo>
                  <a:close/>
                  <a:moveTo>
                    <a:pt x="1303" y="1244"/>
                  </a:move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close/>
                  <a:moveTo>
                    <a:pt x="1236" y="1424"/>
                  </a:moveTo>
                  <a:lnTo>
                    <a:pt x="1236" y="1424"/>
                  </a:lnTo>
                  <a:lnTo>
                    <a:pt x="1236" y="1420"/>
                  </a:lnTo>
                  <a:lnTo>
                    <a:pt x="1233" y="1417"/>
                  </a:lnTo>
                  <a:lnTo>
                    <a:pt x="1229" y="1417"/>
                  </a:lnTo>
                  <a:lnTo>
                    <a:pt x="1233" y="1420"/>
                  </a:lnTo>
                  <a:lnTo>
                    <a:pt x="1236" y="1424"/>
                  </a:lnTo>
                  <a:close/>
                  <a:moveTo>
                    <a:pt x="1225" y="1410"/>
                  </a:moveTo>
                  <a:lnTo>
                    <a:pt x="1222" y="1410"/>
                  </a:lnTo>
                  <a:lnTo>
                    <a:pt x="1222" y="1410"/>
                  </a:lnTo>
                  <a:lnTo>
                    <a:pt x="1222" y="1410"/>
                  </a:lnTo>
                  <a:lnTo>
                    <a:pt x="1225" y="1410"/>
                  </a:lnTo>
                  <a:close/>
                  <a:moveTo>
                    <a:pt x="1225" y="1410"/>
                  </a:moveTo>
                  <a:lnTo>
                    <a:pt x="1225" y="1413"/>
                  </a:lnTo>
                  <a:lnTo>
                    <a:pt x="1225" y="1413"/>
                  </a:lnTo>
                  <a:lnTo>
                    <a:pt x="1225" y="1413"/>
                  </a:lnTo>
                  <a:lnTo>
                    <a:pt x="1225" y="1410"/>
                  </a:lnTo>
                  <a:close/>
                  <a:moveTo>
                    <a:pt x="1225" y="1413"/>
                  </a:moveTo>
                  <a:lnTo>
                    <a:pt x="1225" y="1413"/>
                  </a:lnTo>
                  <a:lnTo>
                    <a:pt x="1229" y="1417"/>
                  </a:lnTo>
                  <a:lnTo>
                    <a:pt x="1225" y="1413"/>
                  </a:lnTo>
                  <a:lnTo>
                    <a:pt x="1225" y="1413"/>
                  </a:lnTo>
                  <a:close/>
                  <a:moveTo>
                    <a:pt x="1236" y="1427"/>
                  </a:moveTo>
                  <a:lnTo>
                    <a:pt x="1236" y="1431"/>
                  </a:lnTo>
                  <a:lnTo>
                    <a:pt x="1236" y="1434"/>
                  </a:lnTo>
                  <a:lnTo>
                    <a:pt x="1236" y="1431"/>
                  </a:lnTo>
                  <a:lnTo>
                    <a:pt x="1236" y="1427"/>
                  </a:lnTo>
                  <a:close/>
                  <a:moveTo>
                    <a:pt x="1271" y="1565"/>
                  </a:moveTo>
                  <a:lnTo>
                    <a:pt x="1271" y="1561"/>
                  </a:lnTo>
                  <a:lnTo>
                    <a:pt x="1271" y="1561"/>
                  </a:lnTo>
                  <a:lnTo>
                    <a:pt x="1275" y="1561"/>
                  </a:lnTo>
                  <a:lnTo>
                    <a:pt x="1278" y="1561"/>
                  </a:lnTo>
                  <a:lnTo>
                    <a:pt x="1275" y="1561"/>
                  </a:lnTo>
                  <a:lnTo>
                    <a:pt x="1271" y="1561"/>
                  </a:lnTo>
                  <a:lnTo>
                    <a:pt x="1271" y="1565"/>
                  </a:lnTo>
                  <a:close/>
                  <a:moveTo>
                    <a:pt x="1289" y="1677"/>
                  </a:moveTo>
                  <a:lnTo>
                    <a:pt x="1292" y="1677"/>
                  </a:lnTo>
                  <a:lnTo>
                    <a:pt x="1299" y="1674"/>
                  </a:lnTo>
                  <a:lnTo>
                    <a:pt x="1307" y="1670"/>
                  </a:lnTo>
                  <a:lnTo>
                    <a:pt x="1296" y="1677"/>
                  </a:lnTo>
                  <a:lnTo>
                    <a:pt x="1289" y="1677"/>
                  </a:lnTo>
                  <a:close/>
                  <a:moveTo>
                    <a:pt x="1384" y="1765"/>
                  </a:moveTo>
                  <a:lnTo>
                    <a:pt x="1370" y="1765"/>
                  </a:lnTo>
                  <a:lnTo>
                    <a:pt x="1370" y="1765"/>
                  </a:lnTo>
                  <a:lnTo>
                    <a:pt x="1366" y="1772"/>
                  </a:lnTo>
                  <a:lnTo>
                    <a:pt x="1363" y="1776"/>
                  </a:lnTo>
                  <a:lnTo>
                    <a:pt x="1356" y="1783"/>
                  </a:lnTo>
                  <a:lnTo>
                    <a:pt x="1356" y="1783"/>
                  </a:lnTo>
                  <a:lnTo>
                    <a:pt x="1352" y="1783"/>
                  </a:lnTo>
                  <a:lnTo>
                    <a:pt x="1356" y="1783"/>
                  </a:lnTo>
                  <a:lnTo>
                    <a:pt x="1356" y="1779"/>
                  </a:lnTo>
                  <a:lnTo>
                    <a:pt x="1359" y="1779"/>
                  </a:lnTo>
                  <a:lnTo>
                    <a:pt x="1359" y="1776"/>
                  </a:lnTo>
                  <a:lnTo>
                    <a:pt x="1363" y="1772"/>
                  </a:lnTo>
                  <a:lnTo>
                    <a:pt x="1366" y="1769"/>
                  </a:lnTo>
                  <a:lnTo>
                    <a:pt x="1370" y="1765"/>
                  </a:lnTo>
                  <a:lnTo>
                    <a:pt x="1370" y="1765"/>
                  </a:lnTo>
                  <a:lnTo>
                    <a:pt x="1388" y="1765"/>
                  </a:lnTo>
                  <a:lnTo>
                    <a:pt x="1391" y="1769"/>
                  </a:lnTo>
                  <a:lnTo>
                    <a:pt x="1391" y="1769"/>
                  </a:lnTo>
                  <a:lnTo>
                    <a:pt x="1388" y="1769"/>
                  </a:lnTo>
                  <a:lnTo>
                    <a:pt x="1384" y="1765"/>
                  </a:lnTo>
                  <a:close/>
                  <a:moveTo>
                    <a:pt x="1402" y="1772"/>
                  </a:moveTo>
                  <a:lnTo>
                    <a:pt x="1405" y="1769"/>
                  </a:lnTo>
                  <a:lnTo>
                    <a:pt x="1405" y="1769"/>
                  </a:lnTo>
                  <a:lnTo>
                    <a:pt x="1395" y="1779"/>
                  </a:lnTo>
                  <a:lnTo>
                    <a:pt x="1402" y="1772"/>
                  </a:lnTo>
                  <a:close/>
                  <a:moveTo>
                    <a:pt x="1423" y="1772"/>
                  </a:moveTo>
                  <a:lnTo>
                    <a:pt x="1423" y="1776"/>
                  </a:lnTo>
                  <a:lnTo>
                    <a:pt x="1423" y="1779"/>
                  </a:lnTo>
                  <a:lnTo>
                    <a:pt x="1423" y="1776"/>
                  </a:lnTo>
                  <a:lnTo>
                    <a:pt x="1423" y="1772"/>
                  </a:lnTo>
                  <a:close/>
                  <a:moveTo>
                    <a:pt x="1483" y="1966"/>
                  </a:moveTo>
                  <a:lnTo>
                    <a:pt x="1483" y="1959"/>
                  </a:lnTo>
                  <a:lnTo>
                    <a:pt x="1479" y="1949"/>
                  </a:lnTo>
                  <a:lnTo>
                    <a:pt x="1483" y="1956"/>
                  </a:lnTo>
                  <a:lnTo>
                    <a:pt x="1483" y="1959"/>
                  </a:lnTo>
                  <a:lnTo>
                    <a:pt x="1483" y="1963"/>
                  </a:lnTo>
                  <a:lnTo>
                    <a:pt x="1483" y="1966"/>
                  </a:lnTo>
                  <a:close/>
                  <a:moveTo>
                    <a:pt x="1479" y="1942"/>
                  </a:moveTo>
                  <a:lnTo>
                    <a:pt x="1479" y="1934"/>
                  </a:lnTo>
                  <a:lnTo>
                    <a:pt x="1479" y="1927"/>
                  </a:lnTo>
                  <a:lnTo>
                    <a:pt x="1483" y="1924"/>
                  </a:lnTo>
                  <a:lnTo>
                    <a:pt x="1479" y="1931"/>
                  </a:lnTo>
                  <a:lnTo>
                    <a:pt x="1479" y="1942"/>
                  </a:lnTo>
                  <a:close/>
                  <a:moveTo>
                    <a:pt x="1511" y="1913"/>
                  </a:moveTo>
                  <a:lnTo>
                    <a:pt x="1518" y="1920"/>
                  </a:lnTo>
                  <a:lnTo>
                    <a:pt x="1514" y="1917"/>
                  </a:lnTo>
                  <a:lnTo>
                    <a:pt x="1511" y="1913"/>
                  </a:lnTo>
                  <a:close/>
                  <a:moveTo>
                    <a:pt x="1543" y="1934"/>
                  </a:moveTo>
                  <a:lnTo>
                    <a:pt x="1543" y="1934"/>
                  </a:lnTo>
                  <a:lnTo>
                    <a:pt x="1543" y="1931"/>
                  </a:lnTo>
                  <a:lnTo>
                    <a:pt x="1536" y="1927"/>
                  </a:lnTo>
                  <a:lnTo>
                    <a:pt x="1528" y="1924"/>
                  </a:lnTo>
                  <a:lnTo>
                    <a:pt x="1525" y="1924"/>
                  </a:lnTo>
                  <a:lnTo>
                    <a:pt x="1521" y="1920"/>
                  </a:lnTo>
                  <a:lnTo>
                    <a:pt x="1525" y="1924"/>
                  </a:lnTo>
                  <a:lnTo>
                    <a:pt x="1532" y="1927"/>
                  </a:lnTo>
                  <a:lnTo>
                    <a:pt x="1539" y="1931"/>
                  </a:lnTo>
                  <a:lnTo>
                    <a:pt x="1543" y="1934"/>
                  </a:lnTo>
                  <a:lnTo>
                    <a:pt x="1557" y="1949"/>
                  </a:lnTo>
                  <a:lnTo>
                    <a:pt x="1543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5882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3413" name="Group 341"/>
            <p:cNvGrpSpPr>
              <a:grpSpLocks/>
            </p:cNvGrpSpPr>
            <p:nvPr userDrawn="1"/>
          </p:nvGrpSpPr>
          <p:grpSpPr bwMode="auto">
            <a:xfrm>
              <a:off x="3794" y="346"/>
              <a:ext cx="1173" cy="782"/>
              <a:chOff x="698" y="-2896"/>
              <a:chExt cx="1216" cy="793"/>
            </a:xfrm>
          </p:grpSpPr>
          <p:sp>
            <p:nvSpPr>
              <p:cNvPr id="3414" name="Freeform 342"/>
              <p:cNvSpPr>
                <a:spLocks/>
              </p:cNvSpPr>
              <p:nvPr userDrawn="1"/>
            </p:nvSpPr>
            <p:spPr bwMode="gray">
              <a:xfrm>
                <a:off x="1875" y="-2600"/>
                <a:ext cx="25" cy="18"/>
              </a:xfrm>
              <a:custGeom>
                <a:avLst/>
                <a:gdLst>
                  <a:gd name="T0" fmla="*/ 0 w 25"/>
                  <a:gd name="T1" fmla="*/ 7 h 18"/>
                  <a:gd name="T2" fmla="*/ 4 w 25"/>
                  <a:gd name="T3" fmla="*/ 14 h 18"/>
                  <a:gd name="T4" fmla="*/ 11 w 25"/>
                  <a:gd name="T5" fmla="*/ 18 h 18"/>
                  <a:gd name="T6" fmla="*/ 18 w 25"/>
                  <a:gd name="T7" fmla="*/ 18 h 18"/>
                  <a:gd name="T8" fmla="*/ 25 w 25"/>
                  <a:gd name="T9" fmla="*/ 14 h 18"/>
                  <a:gd name="T10" fmla="*/ 25 w 25"/>
                  <a:gd name="T11" fmla="*/ 14 h 18"/>
                  <a:gd name="T12" fmla="*/ 25 w 25"/>
                  <a:gd name="T13" fmla="*/ 11 h 18"/>
                  <a:gd name="T14" fmla="*/ 21 w 25"/>
                  <a:gd name="T15" fmla="*/ 7 h 18"/>
                  <a:gd name="T16" fmla="*/ 18 w 25"/>
                  <a:gd name="T17" fmla="*/ 0 h 18"/>
                  <a:gd name="T18" fmla="*/ 14 w 25"/>
                  <a:gd name="T19" fmla="*/ 0 h 18"/>
                  <a:gd name="T20" fmla="*/ 11 w 25"/>
                  <a:gd name="T21" fmla="*/ 0 h 18"/>
                  <a:gd name="T22" fmla="*/ 11 w 25"/>
                  <a:gd name="T23" fmla="*/ 0 h 18"/>
                  <a:gd name="T24" fmla="*/ 11 w 25"/>
                  <a:gd name="T25" fmla="*/ 0 h 18"/>
                  <a:gd name="T26" fmla="*/ 7 w 25"/>
                  <a:gd name="T27" fmla="*/ 0 h 18"/>
                  <a:gd name="T28" fmla="*/ 4 w 25"/>
                  <a:gd name="T29" fmla="*/ 4 h 18"/>
                  <a:gd name="T30" fmla="*/ 0 w 25"/>
                  <a:gd name="T3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8">
                    <a:moveTo>
                      <a:pt x="0" y="7"/>
                    </a:moveTo>
                    <a:lnTo>
                      <a:pt x="4" y="14"/>
                    </a:lnTo>
                    <a:lnTo>
                      <a:pt x="11" y="18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1" y="7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5" name="Freeform 343"/>
              <p:cNvSpPr>
                <a:spLocks/>
              </p:cNvSpPr>
              <p:nvPr userDrawn="1"/>
            </p:nvSpPr>
            <p:spPr bwMode="gray">
              <a:xfrm>
                <a:off x="1452" y="-2797"/>
                <a:ext cx="462" cy="694"/>
              </a:xfrm>
              <a:custGeom>
                <a:avLst/>
                <a:gdLst>
                  <a:gd name="T0" fmla="*/ 53 w 462"/>
                  <a:gd name="T1" fmla="*/ 162 h 694"/>
                  <a:gd name="T2" fmla="*/ 71 w 462"/>
                  <a:gd name="T3" fmla="*/ 179 h 694"/>
                  <a:gd name="T4" fmla="*/ 57 w 462"/>
                  <a:gd name="T5" fmla="*/ 208 h 694"/>
                  <a:gd name="T6" fmla="*/ 29 w 462"/>
                  <a:gd name="T7" fmla="*/ 222 h 694"/>
                  <a:gd name="T8" fmla="*/ 0 w 462"/>
                  <a:gd name="T9" fmla="*/ 236 h 694"/>
                  <a:gd name="T10" fmla="*/ 25 w 462"/>
                  <a:gd name="T11" fmla="*/ 267 h 694"/>
                  <a:gd name="T12" fmla="*/ 53 w 462"/>
                  <a:gd name="T13" fmla="*/ 271 h 694"/>
                  <a:gd name="T14" fmla="*/ 39 w 462"/>
                  <a:gd name="T15" fmla="*/ 285 h 694"/>
                  <a:gd name="T16" fmla="*/ 22 w 462"/>
                  <a:gd name="T17" fmla="*/ 285 h 694"/>
                  <a:gd name="T18" fmla="*/ 25 w 462"/>
                  <a:gd name="T19" fmla="*/ 310 h 694"/>
                  <a:gd name="T20" fmla="*/ 50 w 462"/>
                  <a:gd name="T21" fmla="*/ 334 h 694"/>
                  <a:gd name="T22" fmla="*/ 106 w 462"/>
                  <a:gd name="T23" fmla="*/ 317 h 694"/>
                  <a:gd name="T24" fmla="*/ 131 w 462"/>
                  <a:gd name="T25" fmla="*/ 334 h 694"/>
                  <a:gd name="T26" fmla="*/ 148 w 462"/>
                  <a:gd name="T27" fmla="*/ 405 h 694"/>
                  <a:gd name="T28" fmla="*/ 148 w 462"/>
                  <a:gd name="T29" fmla="*/ 430 h 694"/>
                  <a:gd name="T30" fmla="*/ 145 w 462"/>
                  <a:gd name="T31" fmla="*/ 454 h 694"/>
                  <a:gd name="T32" fmla="*/ 159 w 462"/>
                  <a:gd name="T33" fmla="*/ 454 h 694"/>
                  <a:gd name="T34" fmla="*/ 177 w 462"/>
                  <a:gd name="T35" fmla="*/ 472 h 694"/>
                  <a:gd name="T36" fmla="*/ 162 w 462"/>
                  <a:gd name="T37" fmla="*/ 479 h 694"/>
                  <a:gd name="T38" fmla="*/ 180 w 462"/>
                  <a:gd name="T39" fmla="*/ 496 h 694"/>
                  <a:gd name="T40" fmla="*/ 166 w 462"/>
                  <a:gd name="T41" fmla="*/ 532 h 694"/>
                  <a:gd name="T42" fmla="*/ 159 w 462"/>
                  <a:gd name="T43" fmla="*/ 570 h 694"/>
                  <a:gd name="T44" fmla="*/ 187 w 462"/>
                  <a:gd name="T45" fmla="*/ 651 h 694"/>
                  <a:gd name="T46" fmla="*/ 219 w 462"/>
                  <a:gd name="T47" fmla="*/ 680 h 694"/>
                  <a:gd name="T48" fmla="*/ 222 w 462"/>
                  <a:gd name="T49" fmla="*/ 683 h 694"/>
                  <a:gd name="T50" fmla="*/ 247 w 462"/>
                  <a:gd name="T51" fmla="*/ 669 h 694"/>
                  <a:gd name="T52" fmla="*/ 258 w 462"/>
                  <a:gd name="T53" fmla="*/ 637 h 694"/>
                  <a:gd name="T54" fmla="*/ 275 w 462"/>
                  <a:gd name="T55" fmla="*/ 595 h 694"/>
                  <a:gd name="T56" fmla="*/ 303 w 462"/>
                  <a:gd name="T57" fmla="*/ 577 h 694"/>
                  <a:gd name="T58" fmla="*/ 342 w 462"/>
                  <a:gd name="T59" fmla="*/ 542 h 694"/>
                  <a:gd name="T60" fmla="*/ 367 w 462"/>
                  <a:gd name="T61" fmla="*/ 532 h 694"/>
                  <a:gd name="T62" fmla="*/ 388 w 462"/>
                  <a:gd name="T63" fmla="*/ 514 h 694"/>
                  <a:gd name="T64" fmla="*/ 395 w 462"/>
                  <a:gd name="T65" fmla="*/ 489 h 694"/>
                  <a:gd name="T66" fmla="*/ 356 w 462"/>
                  <a:gd name="T67" fmla="*/ 496 h 694"/>
                  <a:gd name="T68" fmla="*/ 367 w 462"/>
                  <a:gd name="T69" fmla="*/ 493 h 694"/>
                  <a:gd name="T70" fmla="*/ 377 w 462"/>
                  <a:gd name="T71" fmla="*/ 458 h 694"/>
                  <a:gd name="T72" fmla="*/ 395 w 462"/>
                  <a:gd name="T73" fmla="*/ 472 h 694"/>
                  <a:gd name="T74" fmla="*/ 402 w 462"/>
                  <a:gd name="T75" fmla="*/ 440 h 694"/>
                  <a:gd name="T76" fmla="*/ 402 w 462"/>
                  <a:gd name="T77" fmla="*/ 405 h 694"/>
                  <a:gd name="T78" fmla="*/ 434 w 462"/>
                  <a:gd name="T79" fmla="*/ 384 h 694"/>
                  <a:gd name="T80" fmla="*/ 437 w 462"/>
                  <a:gd name="T81" fmla="*/ 334 h 694"/>
                  <a:gd name="T82" fmla="*/ 402 w 462"/>
                  <a:gd name="T83" fmla="*/ 324 h 694"/>
                  <a:gd name="T84" fmla="*/ 398 w 462"/>
                  <a:gd name="T85" fmla="*/ 282 h 694"/>
                  <a:gd name="T86" fmla="*/ 398 w 462"/>
                  <a:gd name="T87" fmla="*/ 246 h 694"/>
                  <a:gd name="T88" fmla="*/ 413 w 462"/>
                  <a:gd name="T89" fmla="*/ 179 h 694"/>
                  <a:gd name="T90" fmla="*/ 430 w 462"/>
                  <a:gd name="T91" fmla="*/ 158 h 694"/>
                  <a:gd name="T92" fmla="*/ 420 w 462"/>
                  <a:gd name="T93" fmla="*/ 144 h 694"/>
                  <a:gd name="T94" fmla="*/ 458 w 462"/>
                  <a:gd name="T95" fmla="*/ 95 h 694"/>
                  <a:gd name="T96" fmla="*/ 434 w 462"/>
                  <a:gd name="T97" fmla="*/ 77 h 694"/>
                  <a:gd name="T98" fmla="*/ 427 w 462"/>
                  <a:gd name="T99" fmla="*/ 102 h 694"/>
                  <a:gd name="T100" fmla="*/ 377 w 462"/>
                  <a:gd name="T101" fmla="*/ 141 h 694"/>
                  <a:gd name="T102" fmla="*/ 416 w 462"/>
                  <a:gd name="T103" fmla="*/ 67 h 694"/>
                  <a:gd name="T104" fmla="*/ 377 w 462"/>
                  <a:gd name="T105" fmla="*/ 88 h 694"/>
                  <a:gd name="T106" fmla="*/ 377 w 462"/>
                  <a:gd name="T107" fmla="*/ 60 h 694"/>
                  <a:gd name="T108" fmla="*/ 349 w 462"/>
                  <a:gd name="T109" fmla="*/ 63 h 694"/>
                  <a:gd name="T110" fmla="*/ 388 w 462"/>
                  <a:gd name="T111" fmla="*/ 45 h 694"/>
                  <a:gd name="T112" fmla="*/ 356 w 462"/>
                  <a:gd name="T113" fmla="*/ 17 h 694"/>
                  <a:gd name="T114" fmla="*/ 303 w 462"/>
                  <a:gd name="T115" fmla="*/ 38 h 694"/>
                  <a:gd name="T116" fmla="*/ 339 w 462"/>
                  <a:gd name="T117" fmla="*/ 10 h 694"/>
                  <a:gd name="T118" fmla="*/ 229 w 462"/>
                  <a:gd name="T119" fmla="*/ 35 h 694"/>
                  <a:gd name="T120" fmla="*/ 173 w 462"/>
                  <a:gd name="T121" fmla="*/ 56 h 694"/>
                  <a:gd name="T122" fmla="*/ 103 w 462"/>
                  <a:gd name="T123" fmla="*/ 84 h 694"/>
                  <a:gd name="T124" fmla="*/ 99 w 462"/>
                  <a:gd name="T125" fmla="*/ 127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2" h="694">
                    <a:moveTo>
                      <a:pt x="71" y="134"/>
                    </a:moveTo>
                    <a:lnTo>
                      <a:pt x="57" y="137"/>
                    </a:lnTo>
                    <a:lnTo>
                      <a:pt x="60" y="137"/>
                    </a:lnTo>
                    <a:lnTo>
                      <a:pt x="57" y="141"/>
                    </a:lnTo>
                    <a:lnTo>
                      <a:pt x="53" y="148"/>
                    </a:lnTo>
                    <a:lnTo>
                      <a:pt x="53" y="148"/>
                    </a:lnTo>
                    <a:lnTo>
                      <a:pt x="50" y="151"/>
                    </a:lnTo>
                    <a:lnTo>
                      <a:pt x="50" y="155"/>
                    </a:lnTo>
                    <a:lnTo>
                      <a:pt x="53" y="162"/>
                    </a:lnTo>
                    <a:lnTo>
                      <a:pt x="53" y="162"/>
                    </a:lnTo>
                    <a:lnTo>
                      <a:pt x="57" y="162"/>
                    </a:lnTo>
                    <a:lnTo>
                      <a:pt x="64" y="165"/>
                    </a:lnTo>
                    <a:lnTo>
                      <a:pt x="71" y="165"/>
                    </a:lnTo>
                    <a:lnTo>
                      <a:pt x="71" y="165"/>
                    </a:lnTo>
                    <a:lnTo>
                      <a:pt x="71" y="169"/>
                    </a:lnTo>
                    <a:lnTo>
                      <a:pt x="71" y="172"/>
                    </a:lnTo>
                    <a:lnTo>
                      <a:pt x="71" y="176"/>
                    </a:lnTo>
                    <a:lnTo>
                      <a:pt x="71" y="179"/>
                    </a:lnTo>
                    <a:lnTo>
                      <a:pt x="71" y="183"/>
                    </a:lnTo>
                    <a:lnTo>
                      <a:pt x="71" y="186"/>
                    </a:lnTo>
                    <a:lnTo>
                      <a:pt x="71" y="193"/>
                    </a:lnTo>
                    <a:lnTo>
                      <a:pt x="71" y="197"/>
                    </a:lnTo>
                    <a:lnTo>
                      <a:pt x="71" y="201"/>
                    </a:lnTo>
                    <a:lnTo>
                      <a:pt x="67" y="204"/>
                    </a:lnTo>
                    <a:lnTo>
                      <a:pt x="64" y="204"/>
                    </a:lnTo>
                    <a:lnTo>
                      <a:pt x="60" y="204"/>
                    </a:lnTo>
                    <a:lnTo>
                      <a:pt x="57" y="208"/>
                    </a:lnTo>
                    <a:lnTo>
                      <a:pt x="57" y="211"/>
                    </a:lnTo>
                    <a:lnTo>
                      <a:pt x="53" y="211"/>
                    </a:lnTo>
                    <a:lnTo>
                      <a:pt x="50" y="211"/>
                    </a:lnTo>
                    <a:lnTo>
                      <a:pt x="46" y="211"/>
                    </a:lnTo>
                    <a:lnTo>
                      <a:pt x="46" y="211"/>
                    </a:lnTo>
                    <a:lnTo>
                      <a:pt x="43" y="215"/>
                    </a:lnTo>
                    <a:lnTo>
                      <a:pt x="39" y="218"/>
                    </a:lnTo>
                    <a:lnTo>
                      <a:pt x="32" y="222"/>
                    </a:lnTo>
                    <a:lnTo>
                      <a:pt x="29" y="222"/>
                    </a:lnTo>
                    <a:lnTo>
                      <a:pt x="22" y="225"/>
                    </a:lnTo>
                    <a:lnTo>
                      <a:pt x="22" y="225"/>
                    </a:lnTo>
                    <a:lnTo>
                      <a:pt x="18" y="225"/>
                    </a:lnTo>
                    <a:lnTo>
                      <a:pt x="14" y="225"/>
                    </a:lnTo>
                    <a:lnTo>
                      <a:pt x="11" y="229"/>
                    </a:lnTo>
                    <a:lnTo>
                      <a:pt x="7" y="229"/>
                    </a:lnTo>
                    <a:lnTo>
                      <a:pt x="7" y="232"/>
                    </a:lnTo>
                    <a:lnTo>
                      <a:pt x="4" y="232"/>
                    </a:lnTo>
                    <a:lnTo>
                      <a:pt x="0" y="236"/>
                    </a:lnTo>
                    <a:lnTo>
                      <a:pt x="0" y="239"/>
                    </a:lnTo>
                    <a:lnTo>
                      <a:pt x="0" y="246"/>
                    </a:lnTo>
                    <a:lnTo>
                      <a:pt x="4" y="250"/>
                    </a:lnTo>
                    <a:lnTo>
                      <a:pt x="7" y="253"/>
                    </a:lnTo>
                    <a:lnTo>
                      <a:pt x="18" y="257"/>
                    </a:lnTo>
                    <a:lnTo>
                      <a:pt x="18" y="260"/>
                    </a:lnTo>
                    <a:lnTo>
                      <a:pt x="22" y="260"/>
                    </a:lnTo>
                    <a:lnTo>
                      <a:pt x="25" y="264"/>
                    </a:lnTo>
                    <a:lnTo>
                      <a:pt x="25" y="267"/>
                    </a:lnTo>
                    <a:lnTo>
                      <a:pt x="29" y="267"/>
                    </a:lnTo>
                    <a:lnTo>
                      <a:pt x="32" y="267"/>
                    </a:lnTo>
                    <a:lnTo>
                      <a:pt x="39" y="267"/>
                    </a:lnTo>
                    <a:lnTo>
                      <a:pt x="39" y="267"/>
                    </a:lnTo>
                    <a:lnTo>
                      <a:pt x="43" y="264"/>
                    </a:lnTo>
                    <a:lnTo>
                      <a:pt x="46" y="264"/>
                    </a:lnTo>
                    <a:lnTo>
                      <a:pt x="46" y="264"/>
                    </a:lnTo>
                    <a:lnTo>
                      <a:pt x="50" y="267"/>
                    </a:lnTo>
                    <a:lnTo>
                      <a:pt x="53" y="271"/>
                    </a:lnTo>
                    <a:lnTo>
                      <a:pt x="53" y="271"/>
                    </a:lnTo>
                    <a:lnTo>
                      <a:pt x="50" y="274"/>
                    </a:lnTo>
                    <a:lnTo>
                      <a:pt x="46" y="278"/>
                    </a:lnTo>
                    <a:lnTo>
                      <a:pt x="43" y="278"/>
                    </a:lnTo>
                    <a:lnTo>
                      <a:pt x="46" y="285"/>
                    </a:lnTo>
                    <a:lnTo>
                      <a:pt x="46" y="285"/>
                    </a:lnTo>
                    <a:lnTo>
                      <a:pt x="46" y="289"/>
                    </a:lnTo>
                    <a:lnTo>
                      <a:pt x="43" y="289"/>
                    </a:lnTo>
                    <a:lnTo>
                      <a:pt x="39" y="285"/>
                    </a:lnTo>
                    <a:lnTo>
                      <a:pt x="36" y="282"/>
                    </a:lnTo>
                    <a:lnTo>
                      <a:pt x="32" y="282"/>
                    </a:lnTo>
                    <a:lnTo>
                      <a:pt x="32" y="282"/>
                    </a:lnTo>
                    <a:lnTo>
                      <a:pt x="32" y="285"/>
                    </a:lnTo>
                    <a:lnTo>
                      <a:pt x="32" y="289"/>
                    </a:lnTo>
                    <a:lnTo>
                      <a:pt x="29" y="292"/>
                    </a:lnTo>
                    <a:lnTo>
                      <a:pt x="29" y="292"/>
                    </a:lnTo>
                    <a:lnTo>
                      <a:pt x="25" y="289"/>
                    </a:lnTo>
                    <a:lnTo>
                      <a:pt x="22" y="285"/>
                    </a:lnTo>
                    <a:lnTo>
                      <a:pt x="18" y="285"/>
                    </a:lnTo>
                    <a:lnTo>
                      <a:pt x="11" y="289"/>
                    </a:lnTo>
                    <a:lnTo>
                      <a:pt x="7" y="292"/>
                    </a:lnTo>
                    <a:lnTo>
                      <a:pt x="7" y="296"/>
                    </a:lnTo>
                    <a:lnTo>
                      <a:pt x="7" y="296"/>
                    </a:lnTo>
                    <a:lnTo>
                      <a:pt x="11" y="299"/>
                    </a:lnTo>
                    <a:lnTo>
                      <a:pt x="14" y="306"/>
                    </a:lnTo>
                    <a:lnTo>
                      <a:pt x="22" y="310"/>
                    </a:lnTo>
                    <a:lnTo>
                      <a:pt x="25" y="310"/>
                    </a:lnTo>
                    <a:lnTo>
                      <a:pt x="25" y="310"/>
                    </a:lnTo>
                    <a:lnTo>
                      <a:pt x="25" y="320"/>
                    </a:lnTo>
                    <a:lnTo>
                      <a:pt x="29" y="320"/>
                    </a:lnTo>
                    <a:lnTo>
                      <a:pt x="36" y="320"/>
                    </a:lnTo>
                    <a:lnTo>
                      <a:pt x="39" y="324"/>
                    </a:lnTo>
                    <a:lnTo>
                      <a:pt x="43" y="327"/>
                    </a:lnTo>
                    <a:lnTo>
                      <a:pt x="46" y="331"/>
                    </a:lnTo>
                    <a:lnTo>
                      <a:pt x="46" y="334"/>
                    </a:lnTo>
                    <a:lnTo>
                      <a:pt x="50" y="334"/>
                    </a:lnTo>
                    <a:lnTo>
                      <a:pt x="53" y="334"/>
                    </a:lnTo>
                    <a:lnTo>
                      <a:pt x="60" y="331"/>
                    </a:lnTo>
                    <a:lnTo>
                      <a:pt x="71" y="327"/>
                    </a:lnTo>
                    <a:lnTo>
                      <a:pt x="74" y="324"/>
                    </a:lnTo>
                    <a:lnTo>
                      <a:pt x="81" y="320"/>
                    </a:lnTo>
                    <a:lnTo>
                      <a:pt x="85" y="320"/>
                    </a:lnTo>
                    <a:lnTo>
                      <a:pt x="92" y="320"/>
                    </a:lnTo>
                    <a:lnTo>
                      <a:pt x="99" y="317"/>
                    </a:lnTo>
                    <a:lnTo>
                      <a:pt x="106" y="317"/>
                    </a:lnTo>
                    <a:lnTo>
                      <a:pt x="113" y="317"/>
                    </a:lnTo>
                    <a:lnTo>
                      <a:pt x="113" y="317"/>
                    </a:lnTo>
                    <a:lnTo>
                      <a:pt x="117" y="317"/>
                    </a:lnTo>
                    <a:lnTo>
                      <a:pt x="117" y="320"/>
                    </a:lnTo>
                    <a:lnTo>
                      <a:pt x="120" y="324"/>
                    </a:lnTo>
                    <a:lnTo>
                      <a:pt x="124" y="331"/>
                    </a:lnTo>
                    <a:lnTo>
                      <a:pt x="124" y="331"/>
                    </a:lnTo>
                    <a:lnTo>
                      <a:pt x="127" y="331"/>
                    </a:lnTo>
                    <a:lnTo>
                      <a:pt x="131" y="334"/>
                    </a:lnTo>
                    <a:lnTo>
                      <a:pt x="134" y="338"/>
                    </a:lnTo>
                    <a:lnTo>
                      <a:pt x="138" y="345"/>
                    </a:lnTo>
                    <a:lnTo>
                      <a:pt x="138" y="366"/>
                    </a:lnTo>
                    <a:lnTo>
                      <a:pt x="141" y="366"/>
                    </a:lnTo>
                    <a:lnTo>
                      <a:pt x="141" y="373"/>
                    </a:lnTo>
                    <a:lnTo>
                      <a:pt x="145" y="380"/>
                    </a:lnTo>
                    <a:lnTo>
                      <a:pt x="148" y="391"/>
                    </a:lnTo>
                    <a:lnTo>
                      <a:pt x="148" y="398"/>
                    </a:lnTo>
                    <a:lnTo>
                      <a:pt x="148" y="405"/>
                    </a:lnTo>
                    <a:lnTo>
                      <a:pt x="148" y="412"/>
                    </a:lnTo>
                    <a:lnTo>
                      <a:pt x="152" y="419"/>
                    </a:lnTo>
                    <a:lnTo>
                      <a:pt x="155" y="422"/>
                    </a:lnTo>
                    <a:lnTo>
                      <a:pt x="155" y="426"/>
                    </a:lnTo>
                    <a:lnTo>
                      <a:pt x="155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48" y="430"/>
                    </a:lnTo>
                    <a:lnTo>
                      <a:pt x="148" y="433"/>
                    </a:lnTo>
                    <a:lnTo>
                      <a:pt x="145" y="433"/>
                    </a:lnTo>
                    <a:lnTo>
                      <a:pt x="145" y="437"/>
                    </a:lnTo>
                    <a:lnTo>
                      <a:pt x="148" y="440"/>
                    </a:lnTo>
                    <a:lnTo>
                      <a:pt x="148" y="444"/>
                    </a:lnTo>
                    <a:lnTo>
                      <a:pt x="152" y="444"/>
                    </a:lnTo>
                    <a:lnTo>
                      <a:pt x="152" y="447"/>
                    </a:lnTo>
                    <a:lnTo>
                      <a:pt x="148" y="451"/>
                    </a:lnTo>
                    <a:lnTo>
                      <a:pt x="145" y="454"/>
                    </a:lnTo>
                    <a:lnTo>
                      <a:pt x="141" y="458"/>
                    </a:lnTo>
                    <a:lnTo>
                      <a:pt x="138" y="458"/>
                    </a:lnTo>
                    <a:lnTo>
                      <a:pt x="138" y="461"/>
                    </a:lnTo>
                    <a:lnTo>
                      <a:pt x="138" y="461"/>
                    </a:lnTo>
                    <a:lnTo>
                      <a:pt x="145" y="461"/>
                    </a:lnTo>
                    <a:lnTo>
                      <a:pt x="152" y="461"/>
                    </a:lnTo>
                    <a:lnTo>
                      <a:pt x="152" y="461"/>
                    </a:lnTo>
                    <a:lnTo>
                      <a:pt x="155" y="458"/>
                    </a:lnTo>
                    <a:lnTo>
                      <a:pt x="159" y="454"/>
                    </a:lnTo>
                    <a:lnTo>
                      <a:pt x="162" y="447"/>
                    </a:lnTo>
                    <a:lnTo>
                      <a:pt x="162" y="447"/>
                    </a:lnTo>
                    <a:lnTo>
                      <a:pt x="166" y="447"/>
                    </a:lnTo>
                    <a:lnTo>
                      <a:pt x="170" y="451"/>
                    </a:lnTo>
                    <a:lnTo>
                      <a:pt x="170" y="458"/>
                    </a:lnTo>
                    <a:lnTo>
                      <a:pt x="170" y="461"/>
                    </a:lnTo>
                    <a:lnTo>
                      <a:pt x="173" y="468"/>
                    </a:lnTo>
                    <a:lnTo>
                      <a:pt x="173" y="472"/>
                    </a:lnTo>
                    <a:lnTo>
                      <a:pt x="177" y="472"/>
                    </a:lnTo>
                    <a:lnTo>
                      <a:pt x="184" y="475"/>
                    </a:lnTo>
                    <a:lnTo>
                      <a:pt x="187" y="479"/>
                    </a:lnTo>
                    <a:lnTo>
                      <a:pt x="187" y="486"/>
                    </a:lnTo>
                    <a:lnTo>
                      <a:pt x="187" y="486"/>
                    </a:lnTo>
                    <a:lnTo>
                      <a:pt x="184" y="489"/>
                    </a:lnTo>
                    <a:lnTo>
                      <a:pt x="180" y="486"/>
                    </a:lnTo>
                    <a:lnTo>
                      <a:pt x="173" y="482"/>
                    </a:lnTo>
                    <a:lnTo>
                      <a:pt x="166" y="479"/>
                    </a:lnTo>
                    <a:lnTo>
                      <a:pt x="162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82"/>
                    </a:lnTo>
                    <a:lnTo>
                      <a:pt x="159" y="486"/>
                    </a:lnTo>
                    <a:lnTo>
                      <a:pt x="162" y="489"/>
                    </a:lnTo>
                    <a:lnTo>
                      <a:pt x="173" y="493"/>
                    </a:lnTo>
                    <a:lnTo>
                      <a:pt x="177" y="493"/>
                    </a:lnTo>
                    <a:lnTo>
                      <a:pt x="180" y="496"/>
                    </a:lnTo>
                    <a:lnTo>
                      <a:pt x="184" y="500"/>
                    </a:lnTo>
                    <a:lnTo>
                      <a:pt x="187" y="503"/>
                    </a:lnTo>
                    <a:lnTo>
                      <a:pt x="184" y="507"/>
                    </a:lnTo>
                    <a:lnTo>
                      <a:pt x="180" y="514"/>
                    </a:lnTo>
                    <a:lnTo>
                      <a:pt x="177" y="521"/>
                    </a:lnTo>
                    <a:lnTo>
                      <a:pt x="173" y="525"/>
                    </a:lnTo>
                    <a:lnTo>
                      <a:pt x="170" y="528"/>
                    </a:lnTo>
                    <a:lnTo>
                      <a:pt x="166" y="528"/>
                    </a:lnTo>
                    <a:lnTo>
                      <a:pt x="166" y="532"/>
                    </a:lnTo>
                    <a:lnTo>
                      <a:pt x="166" y="532"/>
                    </a:lnTo>
                    <a:lnTo>
                      <a:pt x="170" y="535"/>
                    </a:lnTo>
                    <a:lnTo>
                      <a:pt x="170" y="535"/>
                    </a:lnTo>
                    <a:lnTo>
                      <a:pt x="162" y="542"/>
                    </a:lnTo>
                    <a:lnTo>
                      <a:pt x="155" y="553"/>
                    </a:lnTo>
                    <a:lnTo>
                      <a:pt x="155" y="556"/>
                    </a:lnTo>
                    <a:lnTo>
                      <a:pt x="155" y="560"/>
                    </a:lnTo>
                    <a:lnTo>
                      <a:pt x="159" y="563"/>
                    </a:lnTo>
                    <a:lnTo>
                      <a:pt x="159" y="570"/>
                    </a:lnTo>
                    <a:lnTo>
                      <a:pt x="162" y="581"/>
                    </a:lnTo>
                    <a:lnTo>
                      <a:pt x="162" y="592"/>
                    </a:lnTo>
                    <a:lnTo>
                      <a:pt x="166" y="602"/>
                    </a:lnTo>
                    <a:lnTo>
                      <a:pt x="170" y="609"/>
                    </a:lnTo>
                    <a:lnTo>
                      <a:pt x="170" y="616"/>
                    </a:lnTo>
                    <a:lnTo>
                      <a:pt x="173" y="623"/>
                    </a:lnTo>
                    <a:lnTo>
                      <a:pt x="173" y="630"/>
                    </a:lnTo>
                    <a:lnTo>
                      <a:pt x="173" y="630"/>
                    </a:lnTo>
                    <a:lnTo>
                      <a:pt x="187" y="651"/>
                    </a:lnTo>
                    <a:lnTo>
                      <a:pt x="187" y="655"/>
                    </a:lnTo>
                    <a:lnTo>
                      <a:pt x="191" y="662"/>
                    </a:lnTo>
                    <a:lnTo>
                      <a:pt x="191" y="669"/>
                    </a:lnTo>
                    <a:lnTo>
                      <a:pt x="194" y="673"/>
                    </a:lnTo>
                    <a:lnTo>
                      <a:pt x="194" y="676"/>
                    </a:lnTo>
                    <a:lnTo>
                      <a:pt x="198" y="680"/>
                    </a:lnTo>
                    <a:lnTo>
                      <a:pt x="205" y="680"/>
                    </a:lnTo>
                    <a:lnTo>
                      <a:pt x="212" y="680"/>
                    </a:lnTo>
                    <a:lnTo>
                      <a:pt x="219" y="680"/>
                    </a:lnTo>
                    <a:lnTo>
                      <a:pt x="222" y="676"/>
                    </a:lnTo>
                    <a:lnTo>
                      <a:pt x="226" y="676"/>
                    </a:lnTo>
                    <a:lnTo>
                      <a:pt x="229" y="673"/>
                    </a:lnTo>
                    <a:lnTo>
                      <a:pt x="229" y="673"/>
                    </a:lnTo>
                    <a:lnTo>
                      <a:pt x="233" y="676"/>
                    </a:lnTo>
                    <a:lnTo>
                      <a:pt x="229" y="680"/>
                    </a:lnTo>
                    <a:lnTo>
                      <a:pt x="226" y="680"/>
                    </a:lnTo>
                    <a:lnTo>
                      <a:pt x="222" y="683"/>
                    </a:lnTo>
                    <a:lnTo>
                      <a:pt x="222" y="683"/>
                    </a:lnTo>
                    <a:lnTo>
                      <a:pt x="222" y="687"/>
                    </a:lnTo>
                    <a:lnTo>
                      <a:pt x="226" y="687"/>
                    </a:lnTo>
                    <a:lnTo>
                      <a:pt x="229" y="690"/>
                    </a:lnTo>
                    <a:lnTo>
                      <a:pt x="236" y="694"/>
                    </a:lnTo>
                    <a:lnTo>
                      <a:pt x="240" y="694"/>
                    </a:lnTo>
                    <a:lnTo>
                      <a:pt x="243" y="690"/>
                    </a:lnTo>
                    <a:lnTo>
                      <a:pt x="247" y="687"/>
                    </a:lnTo>
                    <a:lnTo>
                      <a:pt x="247" y="676"/>
                    </a:lnTo>
                    <a:lnTo>
                      <a:pt x="247" y="669"/>
                    </a:lnTo>
                    <a:lnTo>
                      <a:pt x="251" y="662"/>
                    </a:lnTo>
                    <a:lnTo>
                      <a:pt x="251" y="659"/>
                    </a:lnTo>
                    <a:lnTo>
                      <a:pt x="251" y="651"/>
                    </a:lnTo>
                    <a:lnTo>
                      <a:pt x="251" y="648"/>
                    </a:lnTo>
                    <a:lnTo>
                      <a:pt x="251" y="648"/>
                    </a:lnTo>
                    <a:lnTo>
                      <a:pt x="251" y="644"/>
                    </a:lnTo>
                    <a:lnTo>
                      <a:pt x="254" y="641"/>
                    </a:lnTo>
                    <a:lnTo>
                      <a:pt x="258" y="641"/>
                    </a:lnTo>
                    <a:lnTo>
                      <a:pt x="258" y="637"/>
                    </a:lnTo>
                    <a:lnTo>
                      <a:pt x="265" y="623"/>
                    </a:lnTo>
                    <a:lnTo>
                      <a:pt x="265" y="606"/>
                    </a:lnTo>
                    <a:lnTo>
                      <a:pt x="265" y="606"/>
                    </a:lnTo>
                    <a:lnTo>
                      <a:pt x="265" y="602"/>
                    </a:lnTo>
                    <a:lnTo>
                      <a:pt x="265" y="599"/>
                    </a:lnTo>
                    <a:lnTo>
                      <a:pt x="268" y="595"/>
                    </a:lnTo>
                    <a:lnTo>
                      <a:pt x="272" y="595"/>
                    </a:lnTo>
                    <a:lnTo>
                      <a:pt x="275" y="595"/>
                    </a:lnTo>
                    <a:lnTo>
                      <a:pt x="275" y="595"/>
                    </a:lnTo>
                    <a:lnTo>
                      <a:pt x="279" y="595"/>
                    </a:lnTo>
                    <a:lnTo>
                      <a:pt x="282" y="595"/>
                    </a:lnTo>
                    <a:lnTo>
                      <a:pt x="286" y="592"/>
                    </a:lnTo>
                    <a:lnTo>
                      <a:pt x="286" y="588"/>
                    </a:lnTo>
                    <a:lnTo>
                      <a:pt x="293" y="588"/>
                    </a:lnTo>
                    <a:lnTo>
                      <a:pt x="296" y="585"/>
                    </a:lnTo>
                    <a:lnTo>
                      <a:pt x="300" y="585"/>
                    </a:lnTo>
                    <a:lnTo>
                      <a:pt x="300" y="585"/>
                    </a:lnTo>
                    <a:lnTo>
                      <a:pt x="303" y="577"/>
                    </a:lnTo>
                    <a:lnTo>
                      <a:pt x="307" y="574"/>
                    </a:lnTo>
                    <a:lnTo>
                      <a:pt x="314" y="567"/>
                    </a:lnTo>
                    <a:lnTo>
                      <a:pt x="321" y="560"/>
                    </a:lnTo>
                    <a:lnTo>
                      <a:pt x="328" y="553"/>
                    </a:lnTo>
                    <a:lnTo>
                      <a:pt x="332" y="549"/>
                    </a:lnTo>
                    <a:lnTo>
                      <a:pt x="335" y="546"/>
                    </a:lnTo>
                    <a:lnTo>
                      <a:pt x="339" y="542"/>
                    </a:lnTo>
                    <a:lnTo>
                      <a:pt x="342" y="546"/>
                    </a:lnTo>
                    <a:lnTo>
                      <a:pt x="342" y="542"/>
                    </a:lnTo>
                    <a:lnTo>
                      <a:pt x="346" y="539"/>
                    </a:lnTo>
                    <a:lnTo>
                      <a:pt x="346" y="532"/>
                    </a:lnTo>
                    <a:lnTo>
                      <a:pt x="349" y="532"/>
                    </a:lnTo>
                    <a:lnTo>
                      <a:pt x="349" y="528"/>
                    </a:lnTo>
                    <a:lnTo>
                      <a:pt x="353" y="525"/>
                    </a:lnTo>
                    <a:lnTo>
                      <a:pt x="356" y="525"/>
                    </a:lnTo>
                    <a:lnTo>
                      <a:pt x="360" y="528"/>
                    </a:lnTo>
                    <a:lnTo>
                      <a:pt x="363" y="532"/>
                    </a:lnTo>
                    <a:lnTo>
                      <a:pt x="367" y="532"/>
                    </a:lnTo>
                    <a:lnTo>
                      <a:pt x="367" y="528"/>
                    </a:lnTo>
                    <a:lnTo>
                      <a:pt x="370" y="525"/>
                    </a:lnTo>
                    <a:lnTo>
                      <a:pt x="374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81" y="521"/>
                    </a:lnTo>
                    <a:lnTo>
                      <a:pt x="384" y="518"/>
                    </a:lnTo>
                    <a:lnTo>
                      <a:pt x="388" y="514"/>
                    </a:lnTo>
                    <a:lnTo>
                      <a:pt x="391" y="511"/>
                    </a:lnTo>
                    <a:lnTo>
                      <a:pt x="398" y="507"/>
                    </a:lnTo>
                    <a:lnTo>
                      <a:pt x="406" y="500"/>
                    </a:lnTo>
                    <a:lnTo>
                      <a:pt x="409" y="500"/>
                    </a:lnTo>
                    <a:lnTo>
                      <a:pt x="413" y="496"/>
                    </a:lnTo>
                    <a:lnTo>
                      <a:pt x="409" y="493"/>
                    </a:lnTo>
                    <a:lnTo>
                      <a:pt x="406" y="489"/>
                    </a:lnTo>
                    <a:lnTo>
                      <a:pt x="402" y="489"/>
                    </a:lnTo>
                    <a:lnTo>
                      <a:pt x="395" y="489"/>
                    </a:lnTo>
                    <a:lnTo>
                      <a:pt x="388" y="489"/>
                    </a:lnTo>
                    <a:lnTo>
                      <a:pt x="384" y="489"/>
                    </a:lnTo>
                    <a:lnTo>
                      <a:pt x="381" y="489"/>
                    </a:lnTo>
                    <a:lnTo>
                      <a:pt x="381" y="489"/>
                    </a:lnTo>
                    <a:lnTo>
                      <a:pt x="377" y="493"/>
                    </a:lnTo>
                    <a:lnTo>
                      <a:pt x="374" y="496"/>
                    </a:lnTo>
                    <a:lnTo>
                      <a:pt x="367" y="500"/>
                    </a:lnTo>
                    <a:lnTo>
                      <a:pt x="363" y="500"/>
                    </a:lnTo>
                    <a:lnTo>
                      <a:pt x="356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3"/>
                    </a:lnTo>
                    <a:lnTo>
                      <a:pt x="353" y="489"/>
                    </a:lnTo>
                    <a:lnTo>
                      <a:pt x="356" y="489"/>
                    </a:lnTo>
                    <a:lnTo>
                      <a:pt x="360" y="493"/>
                    </a:lnTo>
                    <a:lnTo>
                      <a:pt x="363" y="493"/>
                    </a:lnTo>
                    <a:lnTo>
                      <a:pt x="367" y="493"/>
                    </a:lnTo>
                    <a:lnTo>
                      <a:pt x="377" y="486"/>
                    </a:lnTo>
                    <a:lnTo>
                      <a:pt x="384" y="475"/>
                    </a:lnTo>
                    <a:lnTo>
                      <a:pt x="374" y="472"/>
                    </a:lnTo>
                    <a:lnTo>
                      <a:pt x="377" y="468"/>
                    </a:lnTo>
                    <a:lnTo>
                      <a:pt x="381" y="468"/>
                    </a:lnTo>
                    <a:lnTo>
                      <a:pt x="381" y="465"/>
                    </a:lnTo>
                    <a:lnTo>
                      <a:pt x="381" y="461"/>
                    </a:lnTo>
                    <a:lnTo>
                      <a:pt x="377" y="461"/>
                    </a:lnTo>
                    <a:lnTo>
                      <a:pt x="377" y="458"/>
                    </a:lnTo>
                    <a:lnTo>
                      <a:pt x="374" y="454"/>
                    </a:lnTo>
                    <a:lnTo>
                      <a:pt x="374" y="454"/>
                    </a:lnTo>
                    <a:lnTo>
                      <a:pt x="377" y="451"/>
                    </a:lnTo>
                    <a:lnTo>
                      <a:pt x="381" y="451"/>
                    </a:lnTo>
                    <a:lnTo>
                      <a:pt x="384" y="451"/>
                    </a:lnTo>
                    <a:lnTo>
                      <a:pt x="388" y="454"/>
                    </a:lnTo>
                    <a:lnTo>
                      <a:pt x="391" y="458"/>
                    </a:lnTo>
                    <a:lnTo>
                      <a:pt x="391" y="468"/>
                    </a:lnTo>
                    <a:lnTo>
                      <a:pt x="395" y="472"/>
                    </a:lnTo>
                    <a:lnTo>
                      <a:pt x="398" y="479"/>
                    </a:lnTo>
                    <a:lnTo>
                      <a:pt x="398" y="479"/>
                    </a:lnTo>
                    <a:lnTo>
                      <a:pt x="416" y="482"/>
                    </a:lnTo>
                    <a:lnTo>
                      <a:pt x="416" y="458"/>
                    </a:lnTo>
                    <a:lnTo>
                      <a:pt x="416" y="454"/>
                    </a:lnTo>
                    <a:lnTo>
                      <a:pt x="413" y="451"/>
                    </a:lnTo>
                    <a:lnTo>
                      <a:pt x="409" y="447"/>
                    </a:lnTo>
                    <a:lnTo>
                      <a:pt x="406" y="444"/>
                    </a:lnTo>
                    <a:lnTo>
                      <a:pt x="402" y="440"/>
                    </a:lnTo>
                    <a:lnTo>
                      <a:pt x="402" y="437"/>
                    </a:lnTo>
                    <a:lnTo>
                      <a:pt x="402" y="433"/>
                    </a:lnTo>
                    <a:lnTo>
                      <a:pt x="402" y="433"/>
                    </a:lnTo>
                    <a:lnTo>
                      <a:pt x="409" y="433"/>
                    </a:lnTo>
                    <a:lnTo>
                      <a:pt x="406" y="415"/>
                    </a:lnTo>
                    <a:lnTo>
                      <a:pt x="406" y="415"/>
                    </a:lnTo>
                    <a:lnTo>
                      <a:pt x="406" y="412"/>
                    </a:lnTo>
                    <a:lnTo>
                      <a:pt x="402" y="408"/>
                    </a:lnTo>
                    <a:lnTo>
                      <a:pt x="402" y="405"/>
                    </a:lnTo>
                    <a:lnTo>
                      <a:pt x="406" y="405"/>
                    </a:lnTo>
                    <a:lnTo>
                      <a:pt x="413" y="401"/>
                    </a:lnTo>
                    <a:lnTo>
                      <a:pt x="416" y="401"/>
                    </a:lnTo>
                    <a:lnTo>
                      <a:pt x="420" y="401"/>
                    </a:lnTo>
                    <a:lnTo>
                      <a:pt x="420" y="401"/>
                    </a:lnTo>
                    <a:lnTo>
                      <a:pt x="423" y="398"/>
                    </a:lnTo>
                    <a:lnTo>
                      <a:pt x="423" y="394"/>
                    </a:lnTo>
                    <a:lnTo>
                      <a:pt x="423" y="391"/>
                    </a:lnTo>
                    <a:lnTo>
                      <a:pt x="434" y="384"/>
                    </a:lnTo>
                    <a:lnTo>
                      <a:pt x="444" y="370"/>
                    </a:lnTo>
                    <a:lnTo>
                      <a:pt x="448" y="359"/>
                    </a:lnTo>
                    <a:lnTo>
                      <a:pt x="448" y="356"/>
                    </a:lnTo>
                    <a:lnTo>
                      <a:pt x="448" y="352"/>
                    </a:lnTo>
                    <a:lnTo>
                      <a:pt x="444" y="345"/>
                    </a:lnTo>
                    <a:lnTo>
                      <a:pt x="441" y="341"/>
                    </a:lnTo>
                    <a:lnTo>
                      <a:pt x="437" y="341"/>
                    </a:lnTo>
                    <a:lnTo>
                      <a:pt x="437" y="338"/>
                    </a:lnTo>
                    <a:lnTo>
                      <a:pt x="437" y="334"/>
                    </a:lnTo>
                    <a:lnTo>
                      <a:pt x="434" y="331"/>
                    </a:lnTo>
                    <a:lnTo>
                      <a:pt x="430" y="327"/>
                    </a:lnTo>
                    <a:lnTo>
                      <a:pt x="427" y="324"/>
                    </a:lnTo>
                    <a:lnTo>
                      <a:pt x="420" y="324"/>
                    </a:lnTo>
                    <a:lnTo>
                      <a:pt x="413" y="324"/>
                    </a:lnTo>
                    <a:lnTo>
                      <a:pt x="406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13"/>
                    </a:lnTo>
                    <a:lnTo>
                      <a:pt x="402" y="310"/>
                    </a:lnTo>
                    <a:lnTo>
                      <a:pt x="402" y="306"/>
                    </a:lnTo>
                    <a:lnTo>
                      <a:pt x="402" y="299"/>
                    </a:lnTo>
                    <a:lnTo>
                      <a:pt x="402" y="292"/>
                    </a:lnTo>
                    <a:lnTo>
                      <a:pt x="402" y="285"/>
                    </a:lnTo>
                    <a:lnTo>
                      <a:pt x="402" y="285"/>
                    </a:lnTo>
                    <a:lnTo>
                      <a:pt x="398" y="282"/>
                    </a:lnTo>
                    <a:lnTo>
                      <a:pt x="398" y="282"/>
                    </a:lnTo>
                    <a:lnTo>
                      <a:pt x="395" y="278"/>
                    </a:lnTo>
                    <a:lnTo>
                      <a:pt x="391" y="274"/>
                    </a:lnTo>
                    <a:lnTo>
                      <a:pt x="391" y="271"/>
                    </a:lnTo>
                    <a:lnTo>
                      <a:pt x="391" y="267"/>
                    </a:lnTo>
                    <a:lnTo>
                      <a:pt x="395" y="267"/>
                    </a:lnTo>
                    <a:lnTo>
                      <a:pt x="395" y="264"/>
                    </a:lnTo>
                    <a:lnTo>
                      <a:pt x="398" y="260"/>
                    </a:lnTo>
                    <a:lnTo>
                      <a:pt x="398" y="257"/>
                    </a:lnTo>
                    <a:lnTo>
                      <a:pt x="398" y="246"/>
                    </a:lnTo>
                    <a:lnTo>
                      <a:pt x="402" y="236"/>
                    </a:lnTo>
                    <a:lnTo>
                      <a:pt x="398" y="222"/>
                    </a:lnTo>
                    <a:lnTo>
                      <a:pt x="398" y="197"/>
                    </a:lnTo>
                    <a:lnTo>
                      <a:pt x="398" y="193"/>
                    </a:lnTo>
                    <a:lnTo>
                      <a:pt x="398" y="190"/>
                    </a:lnTo>
                    <a:lnTo>
                      <a:pt x="402" y="186"/>
                    </a:lnTo>
                    <a:lnTo>
                      <a:pt x="406" y="183"/>
                    </a:lnTo>
                    <a:lnTo>
                      <a:pt x="409" y="179"/>
                    </a:lnTo>
                    <a:lnTo>
                      <a:pt x="413" y="179"/>
                    </a:lnTo>
                    <a:lnTo>
                      <a:pt x="413" y="179"/>
                    </a:lnTo>
                    <a:lnTo>
                      <a:pt x="416" y="183"/>
                    </a:lnTo>
                    <a:lnTo>
                      <a:pt x="420" y="183"/>
                    </a:lnTo>
                    <a:lnTo>
                      <a:pt x="423" y="183"/>
                    </a:lnTo>
                    <a:lnTo>
                      <a:pt x="427" y="179"/>
                    </a:lnTo>
                    <a:lnTo>
                      <a:pt x="430" y="172"/>
                    </a:lnTo>
                    <a:lnTo>
                      <a:pt x="430" y="169"/>
                    </a:lnTo>
                    <a:lnTo>
                      <a:pt x="430" y="165"/>
                    </a:lnTo>
                    <a:lnTo>
                      <a:pt x="430" y="158"/>
                    </a:lnTo>
                    <a:lnTo>
                      <a:pt x="430" y="155"/>
                    </a:lnTo>
                    <a:lnTo>
                      <a:pt x="434" y="148"/>
                    </a:lnTo>
                    <a:lnTo>
                      <a:pt x="437" y="148"/>
                    </a:lnTo>
                    <a:lnTo>
                      <a:pt x="437" y="144"/>
                    </a:lnTo>
                    <a:lnTo>
                      <a:pt x="434" y="144"/>
                    </a:lnTo>
                    <a:lnTo>
                      <a:pt x="427" y="144"/>
                    </a:lnTo>
                    <a:lnTo>
                      <a:pt x="423" y="144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20" y="141"/>
                    </a:lnTo>
                    <a:lnTo>
                      <a:pt x="423" y="141"/>
                    </a:lnTo>
                    <a:lnTo>
                      <a:pt x="434" y="134"/>
                    </a:lnTo>
                    <a:lnTo>
                      <a:pt x="444" y="130"/>
                    </a:lnTo>
                    <a:lnTo>
                      <a:pt x="451" y="123"/>
                    </a:lnTo>
                    <a:lnTo>
                      <a:pt x="458" y="112"/>
                    </a:lnTo>
                    <a:lnTo>
                      <a:pt x="458" y="105"/>
                    </a:lnTo>
                    <a:lnTo>
                      <a:pt x="458" y="98"/>
                    </a:lnTo>
                    <a:lnTo>
                      <a:pt x="458" y="95"/>
                    </a:lnTo>
                    <a:lnTo>
                      <a:pt x="458" y="91"/>
                    </a:lnTo>
                    <a:lnTo>
                      <a:pt x="462" y="88"/>
                    </a:lnTo>
                    <a:lnTo>
                      <a:pt x="444" y="74"/>
                    </a:lnTo>
                    <a:lnTo>
                      <a:pt x="444" y="77"/>
                    </a:lnTo>
                    <a:lnTo>
                      <a:pt x="444" y="81"/>
                    </a:lnTo>
                    <a:lnTo>
                      <a:pt x="441" y="81"/>
                    </a:lnTo>
                    <a:lnTo>
                      <a:pt x="437" y="84"/>
                    </a:lnTo>
                    <a:lnTo>
                      <a:pt x="437" y="81"/>
                    </a:lnTo>
                    <a:lnTo>
                      <a:pt x="434" y="77"/>
                    </a:lnTo>
                    <a:lnTo>
                      <a:pt x="430" y="74"/>
                    </a:lnTo>
                    <a:lnTo>
                      <a:pt x="430" y="77"/>
                    </a:lnTo>
                    <a:lnTo>
                      <a:pt x="427" y="81"/>
                    </a:lnTo>
                    <a:lnTo>
                      <a:pt x="430" y="84"/>
                    </a:lnTo>
                    <a:lnTo>
                      <a:pt x="430" y="88"/>
                    </a:lnTo>
                    <a:lnTo>
                      <a:pt x="430" y="88"/>
                    </a:lnTo>
                    <a:lnTo>
                      <a:pt x="430" y="91"/>
                    </a:lnTo>
                    <a:lnTo>
                      <a:pt x="430" y="95"/>
                    </a:lnTo>
                    <a:lnTo>
                      <a:pt x="427" y="102"/>
                    </a:lnTo>
                    <a:lnTo>
                      <a:pt x="423" y="109"/>
                    </a:lnTo>
                    <a:lnTo>
                      <a:pt x="413" y="116"/>
                    </a:lnTo>
                    <a:lnTo>
                      <a:pt x="406" y="123"/>
                    </a:lnTo>
                    <a:lnTo>
                      <a:pt x="395" y="130"/>
                    </a:lnTo>
                    <a:lnTo>
                      <a:pt x="384" y="137"/>
                    </a:lnTo>
                    <a:lnTo>
                      <a:pt x="377" y="144"/>
                    </a:lnTo>
                    <a:lnTo>
                      <a:pt x="374" y="144"/>
                    </a:lnTo>
                    <a:lnTo>
                      <a:pt x="374" y="144"/>
                    </a:lnTo>
                    <a:lnTo>
                      <a:pt x="377" y="141"/>
                    </a:lnTo>
                    <a:lnTo>
                      <a:pt x="384" y="134"/>
                    </a:lnTo>
                    <a:lnTo>
                      <a:pt x="388" y="127"/>
                    </a:lnTo>
                    <a:lnTo>
                      <a:pt x="395" y="119"/>
                    </a:lnTo>
                    <a:lnTo>
                      <a:pt x="398" y="112"/>
                    </a:lnTo>
                    <a:lnTo>
                      <a:pt x="402" y="105"/>
                    </a:lnTo>
                    <a:lnTo>
                      <a:pt x="409" y="91"/>
                    </a:lnTo>
                    <a:lnTo>
                      <a:pt x="420" y="67"/>
                    </a:lnTo>
                    <a:lnTo>
                      <a:pt x="420" y="67"/>
                    </a:lnTo>
                    <a:lnTo>
                      <a:pt x="416" y="67"/>
                    </a:lnTo>
                    <a:lnTo>
                      <a:pt x="409" y="63"/>
                    </a:lnTo>
                    <a:lnTo>
                      <a:pt x="406" y="67"/>
                    </a:lnTo>
                    <a:lnTo>
                      <a:pt x="398" y="70"/>
                    </a:lnTo>
                    <a:lnTo>
                      <a:pt x="395" y="70"/>
                    </a:lnTo>
                    <a:lnTo>
                      <a:pt x="391" y="74"/>
                    </a:lnTo>
                    <a:lnTo>
                      <a:pt x="388" y="77"/>
                    </a:lnTo>
                    <a:lnTo>
                      <a:pt x="384" y="81"/>
                    </a:lnTo>
                    <a:lnTo>
                      <a:pt x="381" y="84"/>
                    </a:lnTo>
                    <a:lnTo>
                      <a:pt x="377" y="88"/>
                    </a:lnTo>
                    <a:lnTo>
                      <a:pt x="374" y="88"/>
                    </a:lnTo>
                    <a:lnTo>
                      <a:pt x="374" y="84"/>
                    </a:lnTo>
                    <a:lnTo>
                      <a:pt x="374" y="84"/>
                    </a:lnTo>
                    <a:lnTo>
                      <a:pt x="377" y="81"/>
                    </a:lnTo>
                    <a:lnTo>
                      <a:pt x="384" y="77"/>
                    </a:lnTo>
                    <a:lnTo>
                      <a:pt x="388" y="70"/>
                    </a:lnTo>
                    <a:lnTo>
                      <a:pt x="384" y="60"/>
                    </a:lnTo>
                    <a:lnTo>
                      <a:pt x="381" y="60"/>
                    </a:lnTo>
                    <a:lnTo>
                      <a:pt x="377" y="60"/>
                    </a:lnTo>
                    <a:lnTo>
                      <a:pt x="370" y="60"/>
                    </a:lnTo>
                    <a:lnTo>
                      <a:pt x="363" y="63"/>
                    </a:lnTo>
                    <a:lnTo>
                      <a:pt x="356" y="67"/>
                    </a:lnTo>
                    <a:lnTo>
                      <a:pt x="349" y="74"/>
                    </a:lnTo>
                    <a:lnTo>
                      <a:pt x="342" y="81"/>
                    </a:lnTo>
                    <a:lnTo>
                      <a:pt x="342" y="81"/>
                    </a:lnTo>
                    <a:lnTo>
                      <a:pt x="342" y="74"/>
                    </a:lnTo>
                    <a:lnTo>
                      <a:pt x="346" y="70"/>
                    </a:lnTo>
                    <a:lnTo>
                      <a:pt x="349" y="63"/>
                    </a:lnTo>
                    <a:lnTo>
                      <a:pt x="353" y="60"/>
                    </a:lnTo>
                    <a:lnTo>
                      <a:pt x="360" y="60"/>
                    </a:lnTo>
                    <a:lnTo>
                      <a:pt x="367" y="56"/>
                    </a:lnTo>
                    <a:lnTo>
                      <a:pt x="374" y="56"/>
                    </a:lnTo>
                    <a:lnTo>
                      <a:pt x="377" y="56"/>
                    </a:lnTo>
                    <a:lnTo>
                      <a:pt x="381" y="56"/>
                    </a:lnTo>
                    <a:lnTo>
                      <a:pt x="381" y="53"/>
                    </a:lnTo>
                    <a:lnTo>
                      <a:pt x="384" y="49"/>
                    </a:lnTo>
                    <a:lnTo>
                      <a:pt x="388" y="45"/>
                    </a:lnTo>
                    <a:lnTo>
                      <a:pt x="388" y="42"/>
                    </a:lnTo>
                    <a:lnTo>
                      <a:pt x="388" y="38"/>
                    </a:lnTo>
                    <a:lnTo>
                      <a:pt x="381" y="31"/>
                    </a:lnTo>
                    <a:lnTo>
                      <a:pt x="374" y="28"/>
                    </a:lnTo>
                    <a:lnTo>
                      <a:pt x="367" y="28"/>
                    </a:lnTo>
                    <a:lnTo>
                      <a:pt x="367" y="28"/>
                    </a:lnTo>
                    <a:lnTo>
                      <a:pt x="360" y="28"/>
                    </a:lnTo>
                    <a:lnTo>
                      <a:pt x="360" y="17"/>
                    </a:lnTo>
                    <a:lnTo>
                      <a:pt x="356" y="17"/>
                    </a:lnTo>
                    <a:lnTo>
                      <a:pt x="353" y="17"/>
                    </a:lnTo>
                    <a:lnTo>
                      <a:pt x="346" y="21"/>
                    </a:lnTo>
                    <a:lnTo>
                      <a:pt x="342" y="24"/>
                    </a:lnTo>
                    <a:lnTo>
                      <a:pt x="339" y="24"/>
                    </a:lnTo>
                    <a:lnTo>
                      <a:pt x="335" y="24"/>
                    </a:lnTo>
                    <a:lnTo>
                      <a:pt x="328" y="24"/>
                    </a:lnTo>
                    <a:lnTo>
                      <a:pt x="321" y="28"/>
                    </a:lnTo>
                    <a:lnTo>
                      <a:pt x="317" y="31"/>
                    </a:lnTo>
                    <a:lnTo>
                      <a:pt x="303" y="38"/>
                    </a:lnTo>
                    <a:lnTo>
                      <a:pt x="303" y="35"/>
                    </a:lnTo>
                    <a:lnTo>
                      <a:pt x="310" y="31"/>
                    </a:lnTo>
                    <a:lnTo>
                      <a:pt x="314" y="28"/>
                    </a:lnTo>
                    <a:lnTo>
                      <a:pt x="321" y="21"/>
                    </a:lnTo>
                    <a:lnTo>
                      <a:pt x="328" y="17"/>
                    </a:lnTo>
                    <a:lnTo>
                      <a:pt x="335" y="14"/>
                    </a:lnTo>
                    <a:lnTo>
                      <a:pt x="339" y="14"/>
                    </a:lnTo>
                    <a:lnTo>
                      <a:pt x="339" y="10"/>
                    </a:lnTo>
                    <a:lnTo>
                      <a:pt x="339" y="10"/>
                    </a:lnTo>
                    <a:lnTo>
                      <a:pt x="339" y="7"/>
                    </a:lnTo>
                    <a:lnTo>
                      <a:pt x="335" y="3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79" y="0"/>
                    </a:lnTo>
                    <a:lnTo>
                      <a:pt x="254" y="10"/>
                    </a:lnTo>
                    <a:lnTo>
                      <a:pt x="222" y="31"/>
                    </a:lnTo>
                    <a:lnTo>
                      <a:pt x="226" y="31"/>
                    </a:lnTo>
                    <a:lnTo>
                      <a:pt x="229" y="35"/>
                    </a:lnTo>
                    <a:lnTo>
                      <a:pt x="233" y="38"/>
                    </a:lnTo>
                    <a:lnTo>
                      <a:pt x="236" y="45"/>
                    </a:lnTo>
                    <a:lnTo>
                      <a:pt x="240" y="56"/>
                    </a:lnTo>
                    <a:lnTo>
                      <a:pt x="219" y="38"/>
                    </a:lnTo>
                    <a:lnTo>
                      <a:pt x="205" y="38"/>
                    </a:lnTo>
                    <a:lnTo>
                      <a:pt x="212" y="63"/>
                    </a:lnTo>
                    <a:lnTo>
                      <a:pt x="194" y="49"/>
                    </a:lnTo>
                    <a:lnTo>
                      <a:pt x="173" y="56"/>
                    </a:lnTo>
                    <a:lnTo>
                      <a:pt x="173" y="56"/>
                    </a:lnTo>
                    <a:lnTo>
                      <a:pt x="170" y="60"/>
                    </a:lnTo>
                    <a:lnTo>
                      <a:pt x="170" y="63"/>
                    </a:lnTo>
                    <a:lnTo>
                      <a:pt x="173" y="70"/>
                    </a:lnTo>
                    <a:lnTo>
                      <a:pt x="180" y="77"/>
                    </a:lnTo>
                    <a:lnTo>
                      <a:pt x="159" y="63"/>
                    </a:lnTo>
                    <a:lnTo>
                      <a:pt x="134" y="70"/>
                    </a:lnTo>
                    <a:lnTo>
                      <a:pt x="110" y="81"/>
                    </a:lnTo>
                    <a:lnTo>
                      <a:pt x="106" y="81"/>
                    </a:lnTo>
                    <a:lnTo>
                      <a:pt x="103" y="84"/>
                    </a:lnTo>
                    <a:lnTo>
                      <a:pt x="99" y="91"/>
                    </a:lnTo>
                    <a:lnTo>
                      <a:pt x="99" y="95"/>
                    </a:lnTo>
                    <a:lnTo>
                      <a:pt x="99" y="98"/>
                    </a:lnTo>
                    <a:lnTo>
                      <a:pt x="99" y="105"/>
                    </a:lnTo>
                    <a:lnTo>
                      <a:pt x="103" y="112"/>
                    </a:lnTo>
                    <a:lnTo>
                      <a:pt x="103" y="116"/>
                    </a:lnTo>
                    <a:lnTo>
                      <a:pt x="103" y="119"/>
                    </a:lnTo>
                    <a:lnTo>
                      <a:pt x="99" y="123"/>
                    </a:lnTo>
                    <a:lnTo>
                      <a:pt x="99" y="127"/>
                    </a:lnTo>
                    <a:lnTo>
                      <a:pt x="92" y="127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4" y="130"/>
                    </a:lnTo>
                    <a:lnTo>
                      <a:pt x="71" y="134"/>
                    </a:lnTo>
                    <a:lnTo>
                      <a:pt x="71" y="1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6" name="Freeform 344"/>
              <p:cNvSpPr>
                <a:spLocks/>
              </p:cNvSpPr>
              <p:nvPr userDrawn="1"/>
            </p:nvSpPr>
            <p:spPr bwMode="gray">
              <a:xfrm>
                <a:off x="1886" y="-2628"/>
                <a:ext cx="21" cy="14"/>
              </a:xfrm>
              <a:custGeom>
                <a:avLst/>
                <a:gdLst>
                  <a:gd name="T0" fmla="*/ 17 w 21"/>
                  <a:gd name="T1" fmla="*/ 14 h 14"/>
                  <a:gd name="T2" fmla="*/ 17 w 21"/>
                  <a:gd name="T3" fmla="*/ 10 h 14"/>
                  <a:gd name="T4" fmla="*/ 21 w 21"/>
                  <a:gd name="T5" fmla="*/ 7 h 14"/>
                  <a:gd name="T6" fmla="*/ 21 w 21"/>
                  <a:gd name="T7" fmla="*/ 3 h 14"/>
                  <a:gd name="T8" fmla="*/ 21 w 21"/>
                  <a:gd name="T9" fmla="*/ 0 h 14"/>
                  <a:gd name="T10" fmla="*/ 17 w 21"/>
                  <a:gd name="T11" fmla="*/ 0 h 14"/>
                  <a:gd name="T12" fmla="*/ 14 w 21"/>
                  <a:gd name="T13" fmla="*/ 0 h 14"/>
                  <a:gd name="T14" fmla="*/ 10 w 21"/>
                  <a:gd name="T15" fmla="*/ 0 h 14"/>
                  <a:gd name="T16" fmla="*/ 7 w 21"/>
                  <a:gd name="T17" fmla="*/ 0 h 14"/>
                  <a:gd name="T18" fmla="*/ 7 w 21"/>
                  <a:gd name="T19" fmla="*/ 0 h 14"/>
                  <a:gd name="T20" fmla="*/ 3 w 21"/>
                  <a:gd name="T21" fmla="*/ 3 h 14"/>
                  <a:gd name="T22" fmla="*/ 3 w 21"/>
                  <a:gd name="T23" fmla="*/ 7 h 14"/>
                  <a:gd name="T24" fmla="*/ 0 w 21"/>
                  <a:gd name="T25" fmla="*/ 10 h 14"/>
                  <a:gd name="T26" fmla="*/ 0 w 21"/>
                  <a:gd name="T27" fmla="*/ 10 h 14"/>
                  <a:gd name="T28" fmla="*/ 7 w 21"/>
                  <a:gd name="T29" fmla="*/ 14 h 14"/>
                  <a:gd name="T30" fmla="*/ 10 w 21"/>
                  <a:gd name="T31" fmla="*/ 14 h 14"/>
                  <a:gd name="T32" fmla="*/ 17 w 21"/>
                  <a:gd name="T33" fmla="*/ 14 h 14"/>
                  <a:gd name="T34" fmla="*/ 17 w 21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14">
                    <a:moveTo>
                      <a:pt x="17" y="14"/>
                    </a:moveTo>
                    <a:lnTo>
                      <a:pt x="17" y="10"/>
                    </a:lnTo>
                    <a:lnTo>
                      <a:pt x="21" y="7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7" y="14"/>
                    </a:lnTo>
                    <a:lnTo>
                      <a:pt x="17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7" name="Freeform 345"/>
              <p:cNvSpPr>
                <a:spLocks/>
              </p:cNvSpPr>
              <p:nvPr userDrawn="1"/>
            </p:nvSpPr>
            <p:spPr bwMode="gray">
              <a:xfrm>
                <a:off x="1861" y="-2579"/>
                <a:ext cx="14" cy="21"/>
              </a:xfrm>
              <a:custGeom>
                <a:avLst/>
                <a:gdLst>
                  <a:gd name="T0" fmla="*/ 14 w 14"/>
                  <a:gd name="T1" fmla="*/ 18 h 21"/>
                  <a:gd name="T2" fmla="*/ 14 w 14"/>
                  <a:gd name="T3" fmla="*/ 14 h 21"/>
                  <a:gd name="T4" fmla="*/ 14 w 14"/>
                  <a:gd name="T5" fmla="*/ 11 h 21"/>
                  <a:gd name="T6" fmla="*/ 14 w 14"/>
                  <a:gd name="T7" fmla="*/ 7 h 21"/>
                  <a:gd name="T8" fmla="*/ 14 w 14"/>
                  <a:gd name="T9" fmla="*/ 4 h 21"/>
                  <a:gd name="T10" fmla="*/ 11 w 14"/>
                  <a:gd name="T11" fmla="*/ 0 h 21"/>
                  <a:gd name="T12" fmla="*/ 11 w 14"/>
                  <a:gd name="T13" fmla="*/ 0 h 21"/>
                  <a:gd name="T14" fmla="*/ 7 w 14"/>
                  <a:gd name="T15" fmla="*/ 0 h 21"/>
                  <a:gd name="T16" fmla="*/ 7 w 14"/>
                  <a:gd name="T17" fmla="*/ 0 h 21"/>
                  <a:gd name="T18" fmla="*/ 4 w 14"/>
                  <a:gd name="T19" fmla="*/ 4 h 21"/>
                  <a:gd name="T20" fmla="*/ 0 w 14"/>
                  <a:gd name="T21" fmla="*/ 11 h 21"/>
                  <a:gd name="T22" fmla="*/ 0 w 14"/>
                  <a:gd name="T23" fmla="*/ 14 h 21"/>
                  <a:gd name="T24" fmla="*/ 0 w 14"/>
                  <a:gd name="T25" fmla="*/ 14 h 21"/>
                  <a:gd name="T26" fmla="*/ 4 w 14"/>
                  <a:gd name="T27" fmla="*/ 18 h 21"/>
                  <a:gd name="T28" fmla="*/ 4 w 14"/>
                  <a:gd name="T29" fmla="*/ 18 h 21"/>
                  <a:gd name="T30" fmla="*/ 7 w 14"/>
                  <a:gd name="T31" fmla="*/ 18 h 21"/>
                  <a:gd name="T32" fmla="*/ 7 w 14"/>
                  <a:gd name="T33" fmla="*/ 18 h 21"/>
                  <a:gd name="T34" fmla="*/ 11 w 14"/>
                  <a:gd name="T35" fmla="*/ 21 h 21"/>
                  <a:gd name="T36" fmla="*/ 11 w 14"/>
                  <a:gd name="T37" fmla="*/ 21 h 21"/>
                  <a:gd name="T38" fmla="*/ 11 w 14"/>
                  <a:gd name="T39" fmla="*/ 21 h 21"/>
                  <a:gd name="T40" fmla="*/ 14 w 14"/>
                  <a:gd name="T41" fmla="*/ 18 h 21"/>
                  <a:gd name="T42" fmla="*/ 14 w 14"/>
                  <a:gd name="T4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1">
                    <a:moveTo>
                      <a:pt x="14" y="18"/>
                    </a:moveTo>
                    <a:lnTo>
                      <a:pt x="14" y="14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8" name="Freeform 346"/>
              <p:cNvSpPr>
                <a:spLocks/>
              </p:cNvSpPr>
              <p:nvPr userDrawn="1"/>
            </p:nvSpPr>
            <p:spPr bwMode="gray">
              <a:xfrm>
                <a:off x="1868" y="-2537"/>
                <a:ext cx="39" cy="50"/>
              </a:xfrm>
              <a:custGeom>
                <a:avLst/>
                <a:gdLst>
                  <a:gd name="T0" fmla="*/ 11 w 39"/>
                  <a:gd name="T1" fmla="*/ 46 h 50"/>
                  <a:gd name="T2" fmla="*/ 14 w 39"/>
                  <a:gd name="T3" fmla="*/ 43 h 50"/>
                  <a:gd name="T4" fmla="*/ 14 w 39"/>
                  <a:gd name="T5" fmla="*/ 39 h 50"/>
                  <a:gd name="T6" fmla="*/ 18 w 39"/>
                  <a:gd name="T7" fmla="*/ 39 h 50"/>
                  <a:gd name="T8" fmla="*/ 21 w 39"/>
                  <a:gd name="T9" fmla="*/ 39 h 50"/>
                  <a:gd name="T10" fmla="*/ 25 w 39"/>
                  <a:gd name="T11" fmla="*/ 43 h 50"/>
                  <a:gd name="T12" fmla="*/ 28 w 39"/>
                  <a:gd name="T13" fmla="*/ 46 h 50"/>
                  <a:gd name="T14" fmla="*/ 32 w 39"/>
                  <a:gd name="T15" fmla="*/ 50 h 50"/>
                  <a:gd name="T16" fmla="*/ 35 w 39"/>
                  <a:gd name="T17" fmla="*/ 50 h 50"/>
                  <a:gd name="T18" fmla="*/ 39 w 39"/>
                  <a:gd name="T19" fmla="*/ 50 h 50"/>
                  <a:gd name="T20" fmla="*/ 39 w 39"/>
                  <a:gd name="T21" fmla="*/ 46 h 50"/>
                  <a:gd name="T22" fmla="*/ 39 w 39"/>
                  <a:gd name="T23" fmla="*/ 39 h 50"/>
                  <a:gd name="T24" fmla="*/ 35 w 39"/>
                  <a:gd name="T25" fmla="*/ 36 h 50"/>
                  <a:gd name="T26" fmla="*/ 35 w 39"/>
                  <a:gd name="T27" fmla="*/ 32 h 50"/>
                  <a:gd name="T28" fmla="*/ 35 w 39"/>
                  <a:gd name="T29" fmla="*/ 29 h 50"/>
                  <a:gd name="T30" fmla="*/ 32 w 39"/>
                  <a:gd name="T31" fmla="*/ 29 h 50"/>
                  <a:gd name="T32" fmla="*/ 32 w 39"/>
                  <a:gd name="T33" fmla="*/ 25 h 50"/>
                  <a:gd name="T34" fmla="*/ 32 w 39"/>
                  <a:gd name="T35" fmla="*/ 25 h 50"/>
                  <a:gd name="T36" fmla="*/ 28 w 39"/>
                  <a:gd name="T37" fmla="*/ 25 h 50"/>
                  <a:gd name="T38" fmla="*/ 25 w 39"/>
                  <a:gd name="T39" fmla="*/ 25 h 50"/>
                  <a:gd name="T40" fmla="*/ 21 w 39"/>
                  <a:gd name="T41" fmla="*/ 25 h 50"/>
                  <a:gd name="T42" fmla="*/ 18 w 39"/>
                  <a:gd name="T43" fmla="*/ 22 h 50"/>
                  <a:gd name="T44" fmla="*/ 14 w 39"/>
                  <a:gd name="T45" fmla="*/ 18 h 50"/>
                  <a:gd name="T46" fmla="*/ 14 w 39"/>
                  <a:gd name="T47" fmla="*/ 18 h 50"/>
                  <a:gd name="T48" fmla="*/ 18 w 39"/>
                  <a:gd name="T49" fmla="*/ 14 h 50"/>
                  <a:gd name="T50" fmla="*/ 28 w 39"/>
                  <a:gd name="T51" fmla="*/ 14 h 50"/>
                  <a:gd name="T52" fmla="*/ 28 w 39"/>
                  <a:gd name="T53" fmla="*/ 4 h 50"/>
                  <a:gd name="T54" fmla="*/ 25 w 39"/>
                  <a:gd name="T55" fmla="*/ 4 h 50"/>
                  <a:gd name="T56" fmla="*/ 21 w 39"/>
                  <a:gd name="T57" fmla="*/ 4 h 50"/>
                  <a:gd name="T58" fmla="*/ 14 w 39"/>
                  <a:gd name="T59" fmla="*/ 4 h 50"/>
                  <a:gd name="T60" fmla="*/ 7 w 39"/>
                  <a:gd name="T61" fmla="*/ 0 h 50"/>
                  <a:gd name="T62" fmla="*/ 7 w 39"/>
                  <a:gd name="T63" fmla="*/ 0 h 50"/>
                  <a:gd name="T64" fmla="*/ 7 w 39"/>
                  <a:gd name="T65" fmla="*/ 0 h 50"/>
                  <a:gd name="T66" fmla="*/ 4 w 39"/>
                  <a:gd name="T67" fmla="*/ 4 h 50"/>
                  <a:gd name="T68" fmla="*/ 4 w 39"/>
                  <a:gd name="T69" fmla="*/ 11 h 50"/>
                  <a:gd name="T70" fmla="*/ 4 w 39"/>
                  <a:gd name="T71" fmla="*/ 18 h 50"/>
                  <a:gd name="T72" fmla="*/ 0 w 39"/>
                  <a:gd name="T73" fmla="*/ 25 h 50"/>
                  <a:gd name="T74" fmla="*/ 0 w 39"/>
                  <a:gd name="T75" fmla="*/ 25 h 50"/>
                  <a:gd name="T76" fmla="*/ 4 w 39"/>
                  <a:gd name="T77" fmla="*/ 29 h 50"/>
                  <a:gd name="T78" fmla="*/ 7 w 39"/>
                  <a:gd name="T79" fmla="*/ 29 h 50"/>
                  <a:gd name="T80" fmla="*/ 7 w 39"/>
                  <a:gd name="T81" fmla="*/ 29 h 50"/>
                  <a:gd name="T82" fmla="*/ 4 w 39"/>
                  <a:gd name="T83" fmla="*/ 32 h 50"/>
                  <a:gd name="T84" fmla="*/ 0 w 39"/>
                  <a:gd name="T85" fmla="*/ 36 h 50"/>
                  <a:gd name="T86" fmla="*/ 0 w 39"/>
                  <a:gd name="T87" fmla="*/ 39 h 50"/>
                  <a:gd name="T88" fmla="*/ 0 w 39"/>
                  <a:gd name="T89" fmla="*/ 43 h 50"/>
                  <a:gd name="T90" fmla="*/ 0 w 39"/>
                  <a:gd name="T91" fmla="*/ 43 h 50"/>
                  <a:gd name="T92" fmla="*/ 4 w 39"/>
                  <a:gd name="T93" fmla="*/ 46 h 50"/>
                  <a:gd name="T94" fmla="*/ 4 w 39"/>
                  <a:gd name="T95" fmla="*/ 46 h 50"/>
                  <a:gd name="T96" fmla="*/ 7 w 39"/>
                  <a:gd name="T97" fmla="*/ 46 h 50"/>
                  <a:gd name="T98" fmla="*/ 11 w 39"/>
                  <a:gd name="T9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50">
                    <a:moveTo>
                      <a:pt x="11" y="46"/>
                    </a:moveTo>
                    <a:lnTo>
                      <a:pt x="14" y="43"/>
                    </a:lnTo>
                    <a:lnTo>
                      <a:pt x="14" y="39"/>
                    </a:lnTo>
                    <a:lnTo>
                      <a:pt x="18" y="39"/>
                    </a:lnTo>
                    <a:lnTo>
                      <a:pt x="21" y="39"/>
                    </a:lnTo>
                    <a:lnTo>
                      <a:pt x="25" y="43"/>
                    </a:lnTo>
                    <a:lnTo>
                      <a:pt x="28" y="46"/>
                    </a:lnTo>
                    <a:lnTo>
                      <a:pt x="32" y="50"/>
                    </a:lnTo>
                    <a:lnTo>
                      <a:pt x="35" y="50"/>
                    </a:lnTo>
                    <a:lnTo>
                      <a:pt x="39" y="50"/>
                    </a:lnTo>
                    <a:lnTo>
                      <a:pt x="39" y="46"/>
                    </a:lnTo>
                    <a:lnTo>
                      <a:pt x="39" y="39"/>
                    </a:lnTo>
                    <a:lnTo>
                      <a:pt x="35" y="36"/>
                    </a:lnTo>
                    <a:lnTo>
                      <a:pt x="35" y="32"/>
                    </a:lnTo>
                    <a:lnTo>
                      <a:pt x="35" y="29"/>
                    </a:lnTo>
                    <a:lnTo>
                      <a:pt x="32" y="29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1" y="25"/>
                    </a:lnTo>
                    <a:lnTo>
                      <a:pt x="18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1" y="4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4" y="11"/>
                    </a:lnTo>
                    <a:lnTo>
                      <a:pt x="4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4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7" y="46"/>
                    </a:lnTo>
                    <a:lnTo>
                      <a:pt x="11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19" name="Freeform 347"/>
              <p:cNvSpPr>
                <a:spLocks/>
              </p:cNvSpPr>
              <p:nvPr userDrawn="1"/>
            </p:nvSpPr>
            <p:spPr bwMode="gray">
              <a:xfrm>
                <a:off x="1252" y="-2491"/>
                <a:ext cx="292" cy="338"/>
              </a:xfrm>
              <a:custGeom>
                <a:avLst/>
                <a:gdLst>
                  <a:gd name="T0" fmla="*/ 236 w 292"/>
                  <a:gd name="T1" fmla="*/ 240 h 338"/>
                  <a:gd name="T2" fmla="*/ 243 w 292"/>
                  <a:gd name="T3" fmla="*/ 261 h 338"/>
                  <a:gd name="T4" fmla="*/ 260 w 292"/>
                  <a:gd name="T5" fmla="*/ 257 h 338"/>
                  <a:gd name="T6" fmla="*/ 285 w 292"/>
                  <a:gd name="T7" fmla="*/ 247 h 338"/>
                  <a:gd name="T8" fmla="*/ 285 w 292"/>
                  <a:gd name="T9" fmla="*/ 233 h 338"/>
                  <a:gd name="T10" fmla="*/ 288 w 292"/>
                  <a:gd name="T11" fmla="*/ 222 h 338"/>
                  <a:gd name="T12" fmla="*/ 278 w 292"/>
                  <a:gd name="T13" fmla="*/ 208 h 338"/>
                  <a:gd name="T14" fmla="*/ 264 w 292"/>
                  <a:gd name="T15" fmla="*/ 208 h 338"/>
                  <a:gd name="T16" fmla="*/ 229 w 292"/>
                  <a:gd name="T17" fmla="*/ 176 h 338"/>
                  <a:gd name="T18" fmla="*/ 214 w 292"/>
                  <a:gd name="T19" fmla="*/ 173 h 338"/>
                  <a:gd name="T20" fmla="*/ 229 w 292"/>
                  <a:gd name="T21" fmla="*/ 155 h 338"/>
                  <a:gd name="T22" fmla="*/ 229 w 292"/>
                  <a:gd name="T23" fmla="*/ 134 h 338"/>
                  <a:gd name="T24" fmla="*/ 218 w 292"/>
                  <a:gd name="T25" fmla="*/ 124 h 338"/>
                  <a:gd name="T26" fmla="*/ 204 w 292"/>
                  <a:gd name="T27" fmla="*/ 99 h 338"/>
                  <a:gd name="T28" fmla="*/ 190 w 292"/>
                  <a:gd name="T29" fmla="*/ 102 h 338"/>
                  <a:gd name="T30" fmla="*/ 186 w 292"/>
                  <a:gd name="T31" fmla="*/ 92 h 338"/>
                  <a:gd name="T32" fmla="*/ 176 w 292"/>
                  <a:gd name="T33" fmla="*/ 81 h 338"/>
                  <a:gd name="T34" fmla="*/ 155 w 292"/>
                  <a:gd name="T35" fmla="*/ 60 h 338"/>
                  <a:gd name="T36" fmla="*/ 116 w 292"/>
                  <a:gd name="T37" fmla="*/ 50 h 338"/>
                  <a:gd name="T38" fmla="*/ 81 w 292"/>
                  <a:gd name="T39" fmla="*/ 46 h 338"/>
                  <a:gd name="T40" fmla="*/ 88 w 292"/>
                  <a:gd name="T41" fmla="*/ 25 h 338"/>
                  <a:gd name="T42" fmla="*/ 77 w 292"/>
                  <a:gd name="T43" fmla="*/ 7 h 338"/>
                  <a:gd name="T44" fmla="*/ 56 w 292"/>
                  <a:gd name="T45" fmla="*/ 35 h 338"/>
                  <a:gd name="T46" fmla="*/ 74 w 292"/>
                  <a:gd name="T47" fmla="*/ 88 h 338"/>
                  <a:gd name="T48" fmla="*/ 67 w 292"/>
                  <a:gd name="T49" fmla="*/ 92 h 338"/>
                  <a:gd name="T50" fmla="*/ 45 w 292"/>
                  <a:gd name="T51" fmla="*/ 39 h 338"/>
                  <a:gd name="T52" fmla="*/ 52 w 292"/>
                  <a:gd name="T53" fmla="*/ 4 h 338"/>
                  <a:gd name="T54" fmla="*/ 17 w 292"/>
                  <a:gd name="T55" fmla="*/ 18 h 338"/>
                  <a:gd name="T56" fmla="*/ 0 w 292"/>
                  <a:gd name="T57" fmla="*/ 60 h 338"/>
                  <a:gd name="T58" fmla="*/ 3 w 292"/>
                  <a:gd name="T59" fmla="*/ 74 h 338"/>
                  <a:gd name="T60" fmla="*/ 24 w 292"/>
                  <a:gd name="T61" fmla="*/ 109 h 338"/>
                  <a:gd name="T62" fmla="*/ 35 w 292"/>
                  <a:gd name="T63" fmla="*/ 116 h 338"/>
                  <a:gd name="T64" fmla="*/ 81 w 292"/>
                  <a:gd name="T65" fmla="*/ 131 h 338"/>
                  <a:gd name="T66" fmla="*/ 102 w 292"/>
                  <a:gd name="T67" fmla="*/ 131 h 338"/>
                  <a:gd name="T68" fmla="*/ 144 w 292"/>
                  <a:gd name="T69" fmla="*/ 148 h 338"/>
                  <a:gd name="T70" fmla="*/ 151 w 292"/>
                  <a:gd name="T71" fmla="*/ 159 h 338"/>
                  <a:gd name="T72" fmla="*/ 162 w 292"/>
                  <a:gd name="T73" fmla="*/ 180 h 338"/>
                  <a:gd name="T74" fmla="*/ 158 w 292"/>
                  <a:gd name="T75" fmla="*/ 229 h 338"/>
                  <a:gd name="T76" fmla="*/ 137 w 292"/>
                  <a:gd name="T77" fmla="*/ 254 h 338"/>
                  <a:gd name="T78" fmla="*/ 112 w 292"/>
                  <a:gd name="T79" fmla="*/ 264 h 338"/>
                  <a:gd name="T80" fmla="*/ 130 w 292"/>
                  <a:gd name="T81" fmla="*/ 282 h 338"/>
                  <a:gd name="T82" fmla="*/ 169 w 292"/>
                  <a:gd name="T83" fmla="*/ 289 h 338"/>
                  <a:gd name="T84" fmla="*/ 190 w 292"/>
                  <a:gd name="T85" fmla="*/ 314 h 338"/>
                  <a:gd name="T86" fmla="*/ 214 w 292"/>
                  <a:gd name="T87" fmla="*/ 328 h 338"/>
                  <a:gd name="T88" fmla="*/ 232 w 292"/>
                  <a:gd name="T89" fmla="*/ 335 h 338"/>
                  <a:gd name="T90" fmla="*/ 218 w 292"/>
                  <a:gd name="T91" fmla="*/ 307 h 338"/>
                  <a:gd name="T92" fmla="*/ 218 w 292"/>
                  <a:gd name="T93" fmla="*/ 300 h 338"/>
                  <a:gd name="T94" fmla="*/ 250 w 292"/>
                  <a:gd name="T95" fmla="*/ 321 h 338"/>
                  <a:gd name="T96" fmla="*/ 257 w 292"/>
                  <a:gd name="T97" fmla="*/ 321 h 338"/>
                  <a:gd name="T98" fmla="*/ 257 w 292"/>
                  <a:gd name="T99" fmla="*/ 293 h 338"/>
                  <a:gd name="T100" fmla="*/ 232 w 292"/>
                  <a:gd name="T101" fmla="*/ 271 h 338"/>
                  <a:gd name="T102" fmla="*/ 222 w 292"/>
                  <a:gd name="T103" fmla="*/ 261 h 338"/>
                  <a:gd name="T104" fmla="*/ 214 w 292"/>
                  <a:gd name="T105" fmla="*/ 23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2" h="338">
                    <a:moveTo>
                      <a:pt x="222" y="219"/>
                    </a:moveTo>
                    <a:lnTo>
                      <a:pt x="225" y="222"/>
                    </a:lnTo>
                    <a:lnTo>
                      <a:pt x="225" y="222"/>
                    </a:lnTo>
                    <a:lnTo>
                      <a:pt x="229" y="226"/>
                    </a:lnTo>
                    <a:lnTo>
                      <a:pt x="232" y="233"/>
                    </a:lnTo>
                    <a:lnTo>
                      <a:pt x="236" y="240"/>
                    </a:lnTo>
                    <a:lnTo>
                      <a:pt x="236" y="243"/>
                    </a:lnTo>
                    <a:lnTo>
                      <a:pt x="236" y="247"/>
                    </a:lnTo>
                    <a:lnTo>
                      <a:pt x="239" y="250"/>
                    </a:lnTo>
                    <a:lnTo>
                      <a:pt x="243" y="257"/>
                    </a:lnTo>
                    <a:lnTo>
                      <a:pt x="243" y="261"/>
                    </a:lnTo>
                    <a:lnTo>
                      <a:pt x="243" y="261"/>
                    </a:lnTo>
                    <a:lnTo>
                      <a:pt x="243" y="264"/>
                    </a:lnTo>
                    <a:lnTo>
                      <a:pt x="246" y="264"/>
                    </a:lnTo>
                    <a:lnTo>
                      <a:pt x="246" y="264"/>
                    </a:lnTo>
                    <a:lnTo>
                      <a:pt x="253" y="261"/>
                    </a:lnTo>
                    <a:lnTo>
                      <a:pt x="257" y="257"/>
                    </a:lnTo>
                    <a:lnTo>
                      <a:pt x="260" y="257"/>
                    </a:lnTo>
                    <a:lnTo>
                      <a:pt x="264" y="254"/>
                    </a:lnTo>
                    <a:lnTo>
                      <a:pt x="271" y="250"/>
                    </a:lnTo>
                    <a:lnTo>
                      <a:pt x="274" y="250"/>
                    </a:lnTo>
                    <a:lnTo>
                      <a:pt x="278" y="247"/>
                    </a:lnTo>
                    <a:lnTo>
                      <a:pt x="281" y="247"/>
                    </a:lnTo>
                    <a:lnTo>
                      <a:pt x="285" y="247"/>
                    </a:lnTo>
                    <a:lnTo>
                      <a:pt x="288" y="247"/>
                    </a:lnTo>
                    <a:lnTo>
                      <a:pt x="288" y="243"/>
                    </a:lnTo>
                    <a:lnTo>
                      <a:pt x="292" y="240"/>
                    </a:lnTo>
                    <a:lnTo>
                      <a:pt x="288" y="233"/>
                    </a:lnTo>
                    <a:lnTo>
                      <a:pt x="288" y="233"/>
                    </a:lnTo>
                    <a:lnTo>
                      <a:pt x="285" y="233"/>
                    </a:lnTo>
                    <a:lnTo>
                      <a:pt x="281" y="233"/>
                    </a:lnTo>
                    <a:lnTo>
                      <a:pt x="278" y="229"/>
                    </a:lnTo>
                    <a:lnTo>
                      <a:pt x="278" y="229"/>
                    </a:lnTo>
                    <a:lnTo>
                      <a:pt x="288" y="226"/>
                    </a:lnTo>
                    <a:lnTo>
                      <a:pt x="288" y="222"/>
                    </a:lnTo>
                    <a:lnTo>
                      <a:pt x="288" y="222"/>
                    </a:lnTo>
                    <a:lnTo>
                      <a:pt x="288" y="219"/>
                    </a:lnTo>
                    <a:lnTo>
                      <a:pt x="285" y="215"/>
                    </a:lnTo>
                    <a:lnTo>
                      <a:pt x="285" y="215"/>
                    </a:lnTo>
                    <a:lnTo>
                      <a:pt x="285" y="212"/>
                    </a:lnTo>
                    <a:lnTo>
                      <a:pt x="281" y="212"/>
                    </a:lnTo>
                    <a:lnTo>
                      <a:pt x="278" y="208"/>
                    </a:lnTo>
                    <a:lnTo>
                      <a:pt x="274" y="212"/>
                    </a:lnTo>
                    <a:lnTo>
                      <a:pt x="274" y="212"/>
                    </a:lnTo>
                    <a:lnTo>
                      <a:pt x="271" y="212"/>
                    </a:lnTo>
                    <a:lnTo>
                      <a:pt x="267" y="212"/>
                    </a:lnTo>
                    <a:lnTo>
                      <a:pt x="267" y="212"/>
                    </a:lnTo>
                    <a:lnTo>
                      <a:pt x="264" y="208"/>
                    </a:lnTo>
                    <a:lnTo>
                      <a:pt x="267" y="208"/>
                    </a:lnTo>
                    <a:lnTo>
                      <a:pt x="264" y="205"/>
                    </a:lnTo>
                    <a:lnTo>
                      <a:pt x="260" y="197"/>
                    </a:lnTo>
                    <a:lnTo>
                      <a:pt x="257" y="194"/>
                    </a:lnTo>
                    <a:lnTo>
                      <a:pt x="239" y="187"/>
                    </a:lnTo>
                    <a:lnTo>
                      <a:pt x="229" y="176"/>
                    </a:lnTo>
                    <a:lnTo>
                      <a:pt x="225" y="176"/>
                    </a:lnTo>
                    <a:lnTo>
                      <a:pt x="225" y="176"/>
                    </a:lnTo>
                    <a:lnTo>
                      <a:pt x="222" y="176"/>
                    </a:lnTo>
                    <a:lnTo>
                      <a:pt x="218" y="176"/>
                    </a:lnTo>
                    <a:lnTo>
                      <a:pt x="214" y="176"/>
                    </a:lnTo>
                    <a:lnTo>
                      <a:pt x="214" y="173"/>
                    </a:lnTo>
                    <a:lnTo>
                      <a:pt x="214" y="169"/>
                    </a:lnTo>
                    <a:lnTo>
                      <a:pt x="218" y="166"/>
                    </a:lnTo>
                    <a:lnTo>
                      <a:pt x="218" y="162"/>
                    </a:lnTo>
                    <a:lnTo>
                      <a:pt x="218" y="159"/>
                    </a:lnTo>
                    <a:lnTo>
                      <a:pt x="229" y="155"/>
                    </a:lnTo>
                    <a:lnTo>
                      <a:pt x="229" y="155"/>
                    </a:lnTo>
                    <a:lnTo>
                      <a:pt x="232" y="152"/>
                    </a:lnTo>
                    <a:lnTo>
                      <a:pt x="232" y="148"/>
                    </a:lnTo>
                    <a:lnTo>
                      <a:pt x="229" y="145"/>
                    </a:lnTo>
                    <a:lnTo>
                      <a:pt x="229" y="141"/>
                    </a:lnTo>
                    <a:lnTo>
                      <a:pt x="229" y="138"/>
                    </a:lnTo>
                    <a:lnTo>
                      <a:pt x="229" y="134"/>
                    </a:lnTo>
                    <a:lnTo>
                      <a:pt x="229" y="134"/>
                    </a:lnTo>
                    <a:lnTo>
                      <a:pt x="229" y="131"/>
                    </a:lnTo>
                    <a:lnTo>
                      <a:pt x="229" y="127"/>
                    </a:lnTo>
                    <a:lnTo>
                      <a:pt x="229" y="127"/>
                    </a:lnTo>
                    <a:lnTo>
                      <a:pt x="225" y="124"/>
                    </a:lnTo>
                    <a:lnTo>
                      <a:pt x="218" y="124"/>
                    </a:lnTo>
                    <a:lnTo>
                      <a:pt x="218" y="109"/>
                    </a:lnTo>
                    <a:lnTo>
                      <a:pt x="214" y="109"/>
                    </a:lnTo>
                    <a:lnTo>
                      <a:pt x="211" y="109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04" y="99"/>
                    </a:lnTo>
                    <a:lnTo>
                      <a:pt x="200" y="99"/>
                    </a:lnTo>
                    <a:lnTo>
                      <a:pt x="200" y="99"/>
                    </a:lnTo>
                    <a:lnTo>
                      <a:pt x="193" y="99"/>
                    </a:lnTo>
                    <a:lnTo>
                      <a:pt x="193" y="99"/>
                    </a:lnTo>
                    <a:lnTo>
                      <a:pt x="193" y="102"/>
                    </a:lnTo>
                    <a:lnTo>
                      <a:pt x="190" y="102"/>
                    </a:lnTo>
                    <a:lnTo>
                      <a:pt x="186" y="102"/>
                    </a:lnTo>
                    <a:lnTo>
                      <a:pt x="186" y="102"/>
                    </a:lnTo>
                    <a:lnTo>
                      <a:pt x="183" y="99"/>
                    </a:lnTo>
                    <a:lnTo>
                      <a:pt x="186" y="95"/>
                    </a:lnTo>
                    <a:lnTo>
                      <a:pt x="186" y="95"/>
                    </a:lnTo>
                    <a:lnTo>
                      <a:pt x="186" y="92"/>
                    </a:lnTo>
                    <a:lnTo>
                      <a:pt x="190" y="88"/>
                    </a:lnTo>
                    <a:lnTo>
                      <a:pt x="186" y="85"/>
                    </a:lnTo>
                    <a:lnTo>
                      <a:pt x="186" y="81"/>
                    </a:lnTo>
                    <a:lnTo>
                      <a:pt x="179" y="81"/>
                    </a:lnTo>
                    <a:lnTo>
                      <a:pt x="179" y="81"/>
                    </a:lnTo>
                    <a:lnTo>
                      <a:pt x="176" y="81"/>
                    </a:lnTo>
                    <a:lnTo>
                      <a:pt x="172" y="81"/>
                    </a:lnTo>
                    <a:lnTo>
                      <a:pt x="169" y="81"/>
                    </a:lnTo>
                    <a:lnTo>
                      <a:pt x="165" y="74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55" y="60"/>
                    </a:lnTo>
                    <a:lnTo>
                      <a:pt x="151" y="57"/>
                    </a:lnTo>
                    <a:lnTo>
                      <a:pt x="144" y="53"/>
                    </a:lnTo>
                    <a:lnTo>
                      <a:pt x="133" y="50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6" y="50"/>
                    </a:lnTo>
                    <a:lnTo>
                      <a:pt x="112" y="53"/>
                    </a:lnTo>
                    <a:lnTo>
                      <a:pt x="105" y="53"/>
                    </a:lnTo>
                    <a:lnTo>
                      <a:pt x="102" y="50"/>
                    </a:lnTo>
                    <a:lnTo>
                      <a:pt x="98" y="46"/>
                    </a:lnTo>
                    <a:lnTo>
                      <a:pt x="95" y="42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4" y="42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8" y="25"/>
                    </a:lnTo>
                    <a:lnTo>
                      <a:pt x="88" y="18"/>
                    </a:lnTo>
                    <a:lnTo>
                      <a:pt x="88" y="11"/>
                    </a:lnTo>
                    <a:lnTo>
                      <a:pt x="88" y="7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74" y="7"/>
                    </a:lnTo>
                    <a:lnTo>
                      <a:pt x="67" y="11"/>
                    </a:lnTo>
                    <a:lnTo>
                      <a:pt x="59" y="18"/>
                    </a:lnTo>
                    <a:lnTo>
                      <a:pt x="56" y="25"/>
                    </a:lnTo>
                    <a:lnTo>
                      <a:pt x="56" y="28"/>
                    </a:lnTo>
                    <a:lnTo>
                      <a:pt x="56" y="35"/>
                    </a:lnTo>
                    <a:lnTo>
                      <a:pt x="56" y="42"/>
                    </a:lnTo>
                    <a:lnTo>
                      <a:pt x="56" y="53"/>
                    </a:lnTo>
                    <a:lnTo>
                      <a:pt x="59" y="60"/>
                    </a:lnTo>
                    <a:lnTo>
                      <a:pt x="74" y="81"/>
                    </a:lnTo>
                    <a:lnTo>
                      <a:pt x="74" y="85"/>
                    </a:lnTo>
                    <a:lnTo>
                      <a:pt x="74" y="88"/>
                    </a:lnTo>
                    <a:lnTo>
                      <a:pt x="74" y="92"/>
                    </a:lnTo>
                    <a:lnTo>
                      <a:pt x="74" y="95"/>
                    </a:lnTo>
                    <a:lnTo>
                      <a:pt x="74" y="99"/>
                    </a:lnTo>
                    <a:lnTo>
                      <a:pt x="70" y="95"/>
                    </a:lnTo>
                    <a:lnTo>
                      <a:pt x="67" y="95"/>
                    </a:lnTo>
                    <a:lnTo>
                      <a:pt x="67" y="92"/>
                    </a:lnTo>
                    <a:lnTo>
                      <a:pt x="59" y="85"/>
                    </a:lnTo>
                    <a:lnTo>
                      <a:pt x="56" y="78"/>
                    </a:lnTo>
                    <a:lnTo>
                      <a:pt x="49" y="67"/>
                    </a:lnTo>
                    <a:lnTo>
                      <a:pt x="45" y="5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2"/>
                    </a:lnTo>
                    <a:lnTo>
                      <a:pt x="45" y="25"/>
                    </a:lnTo>
                    <a:lnTo>
                      <a:pt x="49" y="1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4"/>
                    </a:lnTo>
                    <a:lnTo>
                      <a:pt x="28" y="7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4" y="21"/>
                    </a:lnTo>
                    <a:lnTo>
                      <a:pt x="10" y="28"/>
                    </a:lnTo>
                    <a:lnTo>
                      <a:pt x="7" y="35"/>
                    </a:lnTo>
                    <a:lnTo>
                      <a:pt x="3" y="42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7" y="78"/>
                    </a:lnTo>
                    <a:lnTo>
                      <a:pt x="10" y="85"/>
                    </a:lnTo>
                    <a:lnTo>
                      <a:pt x="14" y="92"/>
                    </a:lnTo>
                    <a:lnTo>
                      <a:pt x="21" y="99"/>
                    </a:lnTo>
                    <a:lnTo>
                      <a:pt x="21" y="106"/>
                    </a:lnTo>
                    <a:lnTo>
                      <a:pt x="24" y="109"/>
                    </a:lnTo>
                    <a:lnTo>
                      <a:pt x="21" y="113"/>
                    </a:lnTo>
                    <a:lnTo>
                      <a:pt x="24" y="120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31" y="116"/>
                    </a:lnTo>
                    <a:lnTo>
                      <a:pt x="35" y="116"/>
                    </a:lnTo>
                    <a:lnTo>
                      <a:pt x="38" y="120"/>
                    </a:lnTo>
                    <a:lnTo>
                      <a:pt x="42" y="120"/>
                    </a:lnTo>
                    <a:lnTo>
                      <a:pt x="49" y="124"/>
                    </a:lnTo>
                    <a:lnTo>
                      <a:pt x="59" y="127"/>
                    </a:lnTo>
                    <a:lnTo>
                      <a:pt x="70" y="131"/>
                    </a:lnTo>
                    <a:lnTo>
                      <a:pt x="81" y="131"/>
                    </a:lnTo>
                    <a:lnTo>
                      <a:pt x="95" y="134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2" y="131"/>
                    </a:lnTo>
                    <a:lnTo>
                      <a:pt x="109" y="134"/>
                    </a:lnTo>
                    <a:lnTo>
                      <a:pt x="112" y="138"/>
                    </a:lnTo>
                    <a:lnTo>
                      <a:pt x="119" y="138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4" y="148"/>
                    </a:lnTo>
                    <a:lnTo>
                      <a:pt x="144" y="152"/>
                    </a:lnTo>
                    <a:lnTo>
                      <a:pt x="144" y="155"/>
                    </a:lnTo>
                    <a:lnTo>
                      <a:pt x="141" y="159"/>
                    </a:lnTo>
                    <a:lnTo>
                      <a:pt x="144" y="159"/>
                    </a:lnTo>
                    <a:lnTo>
                      <a:pt x="144" y="159"/>
                    </a:lnTo>
                    <a:lnTo>
                      <a:pt x="151" y="159"/>
                    </a:lnTo>
                    <a:lnTo>
                      <a:pt x="155" y="159"/>
                    </a:lnTo>
                    <a:lnTo>
                      <a:pt x="158" y="159"/>
                    </a:lnTo>
                    <a:lnTo>
                      <a:pt x="158" y="166"/>
                    </a:lnTo>
                    <a:lnTo>
                      <a:pt x="162" y="166"/>
                    </a:lnTo>
                    <a:lnTo>
                      <a:pt x="162" y="173"/>
                    </a:lnTo>
                    <a:lnTo>
                      <a:pt x="162" y="180"/>
                    </a:lnTo>
                    <a:lnTo>
                      <a:pt x="162" y="190"/>
                    </a:lnTo>
                    <a:lnTo>
                      <a:pt x="162" y="201"/>
                    </a:lnTo>
                    <a:lnTo>
                      <a:pt x="162" y="212"/>
                    </a:lnTo>
                    <a:lnTo>
                      <a:pt x="158" y="222"/>
                    </a:lnTo>
                    <a:lnTo>
                      <a:pt x="158" y="222"/>
                    </a:lnTo>
                    <a:lnTo>
                      <a:pt x="158" y="229"/>
                    </a:lnTo>
                    <a:lnTo>
                      <a:pt x="155" y="236"/>
                    </a:lnTo>
                    <a:lnTo>
                      <a:pt x="151" y="243"/>
                    </a:lnTo>
                    <a:lnTo>
                      <a:pt x="148" y="247"/>
                    </a:lnTo>
                    <a:lnTo>
                      <a:pt x="144" y="250"/>
                    </a:lnTo>
                    <a:lnTo>
                      <a:pt x="141" y="250"/>
                    </a:lnTo>
                    <a:lnTo>
                      <a:pt x="137" y="254"/>
                    </a:lnTo>
                    <a:lnTo>
                      <a:pt x="130" y="250"/>
                    </a:lnTo>
                    <a:lnTo>
                      <a:pt x="130" y="250"/>
                    </a:lnTo>
                    <a:lnTo>
                      <a:pt x="126" y="250"/>
                    </a:lnTo>
                    <a:lnTo>
                      <a:pt x="123" y="250"/>
                    </a:lnTo>
                    <a:lnTo>
                      <a:pt x="119" y="257"/>
                    </a:lnTo>
                    <a:lnTo>
                      <a:pt x="112" y="264"/>
                    </a:lnTo>
                    <a:lnTo>
                      <a:pt x="112" y="264"/>
                    </a:lnTo>
                    <a:lnTo>
                      <a:pt x="112" y="268"/>
                    </a:lnTo>
                    <a:lnTo>
                      <a:pt x="116" y="271"/>
                    </a:lnTo>
                    <a:lnTo>
                      <a:pt x="119" y="275"/>
                    </a:lnTo>
                    <a:lnTo>
                      <a:pt x="123" y="279"/>
                    </a:lnTo>
                    <a:lnTo>
                      <a:pt x="130" y="282"/>
                    </a:lnTo>
                    <a:lnTo>
                      <a:pt x="141" y="282"/>
                    </a:lnTo>
                    <a:lnTo>
                      <a:pt x="141" y="282"/>
                    </a:lnTo>
                    <a:lnTo>
                      <a:pt x="148" y="279"/>
                    </a:lnTo>
                    <a:lnTo>
                      <a:pt x="151" y="275"/>
                    </a:lnTo>
                    <a:lnTo>
                      <a:pt x="151" y="271"/>
                    </a:lnTo>
                    <a:lnTo>
                      <a:pt x="169" y="289"/>
                    </a:lnTo>
                    <a:lnTo>
                      <a:pt x="179" y="293"/>
                    </a:lnTo>
                    <a:lnTo>
                      <a:pt x="179" y="293"/>
                    </a:lnTo>
                    <a:lnTo>
                      <a:pt x="179" y="296"/>
                    </a:lnTo>
                    <a:lnTo>
                      <a:pt x="183" y="303"/>
                    </a:lnTo>
                    <a:lnTo>
                      <a:pt x="186" y="307"/>
                    </a:lnTo>
                    <a:lnTo>
                      <a:pt x="190" y="314"/>
                    </a:lnTo>
                    <a:lnTo>
                      <a:pt x="200" y="317"/>
                    </a:lnTo>
                    <a:lnTo>
                      <a:pt x="204" y="317"/>
                    </a:lnTo>
                    <a:lnTo>
                      <a:pt x="207" y="317"/>
                    </a:lnTo>
                    <a:lnTo>
                      <a:pt x="211" y="324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8" y="331"/>
                    </a:lnTo>
                    <a:lnTo>
                      <a:pt x="222" y="335"/>
                    </a:lnTo>
                    <a:lnTo>
                      <a:pt x="225" y="335"/>
                    </a:lnTo>
                    <a:lnTo>
                      <a:pt x="229" y="338"/>
                    </a:lnTo>
                    <a:lnTo>
                      <a:pt x="232" y="338"/>
                    </a:lnTo>
                    <a:lnTo>
                      <a:pt x="232" y="335"/>
                    </a:lnTo>
                    <a:lnTo>
                      <a:pt x="232" y="328"/>
                    </a:lnTo>
                    <a:lnTo>
                      <a:pt x="232" y="328"/>
                    </a:lnTo>
                    <a:lnTo>
                      <a:pt x="229" y="324"/>
                    </a:lnTo>
                    <a:lnTo>
                      <a:pt x="229" y="317"/>
                    </a:lnTo>
                    <a:lnTo>
                      <a:pt x="222" y="310"/>
                    </a:lnTo>
                    <a:lnTo>
                      <a:pt x="218" y="307"/>
                    </a:lnTo>
                    <a:lnTo>
                      <a:pt x="218" y="307"/>
                    </a:lnTo>
                    <a:lnTo>
                      <a:pt x="214" y="307"/>
                    </a:lnTo>
                    <a:lnTo>
                      <a:pt x="214" y="303"/>
                    </a:lnTo>
                    <a:lnTo>
                      <a:pt x="214" y="303"/>
                    </a:lnTo>
                    <a:lnTo>
                      <a:pt x="214" y="300"/>
                    </a:lnTo>
                    <a:lnTo>
                      <a:pt x="218" y="300"/>
                    </a:lnTo>
                    <a:lnTo>
                      <a:pt x="222" y="300"/>
                    </a:lnTo>
                    <a:lnTo>
                      <a:pt x="225" y="303"/>
                    </a:lnTo>
                    <a:lnTo>
                      <a:pt x="232" y="307"/>
                    </a:lnTo>
                    <a:lnTo>
                      <a:pt x="239" y="310"/>
                    </a:lnTo>
                    <a:lnTo>
                      <a:pt x="246" y="317"/>
                    </a:lnTo>
                    <a:lnTo>
                      <a:pt x="250" y="321"/>
                    </a:lnTo>
                    <a:lnTo>
                      <a:pt x="250" y="324"/>
                    </a:lnTo>
                    <a:lnTo>
                      <a:pt x="250" y="324"/>
                    </a:lnTo>
                    <a:lnTo>
                      <a:pt x="253" y="324"/>
                    </a:lnTo>
                    <a:lnTo>
                      <a:pt x="253" y="324"/>
                    </a:lnTo>
                    <a:lnTo>
                      <a:pt x="257" y="321"/>
                    </a:lnTo>
                    <a:lnTo>
                      <a:pt x="257" y="321"/>
                    </a:lnTo>
                    <a:lnTo>
                      <a:pt x="260" y="314"/>
                    </a:lnTo>
                    <a:lnTo>
                      <a:pt x="260" y="310"/>
                    </a:lnTo>
                    <a:lnTo>
                      <a:pt x="264" y="303"/>
                    </a:lnTo>
                    <a:lnTo>
                      <a:pt x="260" y="300"/>
                    </a:lnTo>
                    <a:lnTo>
                      <a:pt x="257" y="293"/>
                    </a:lnTo>
                    <a:lnTo>
                      <a:pt x="257" y="293"/>
                    </a:lnTo>
                    <a:lnTo>
                      <a:pt x="253" y="289"/>
                    </a:lnTo>
                    <a:lnTo>
                      <a:pt x="246" y="282"/>
                    </a:lnTo>
                    <a:lnTo>
                      <a:pt x="243" y="279"/>
                    </a:lnTo>
                    <a:lnTo>
                      <a:pt x="239" y="275"/>
                    </a:lnTo>
                    <a:lnTo>
                      <a:pt x="236" y="275"/>
                    </a:lnTo>
                    <a:lnTo>
                      <a:pt x="232" y="271"/>
                    </a:lnTo>
                    <a:lnTo>
                      <a:pt x="232" y="271"/>
                    </a:lnTo>
                    <a:lnTo>
                      <a:pt x="229" y="268"/>
                    </a:lnTo>
                    <a:lnTo>
                      <a:pt x="229" y="264"/>
                    </a:lnTo>
                    <a:lnTo>
                      <a:pt x="229" y="264"/>
                    </a:lnTo>
                    <a:lnTo>
                      <a:pt x="225" y="264"/>
                    </a:lnTo>
                    <a:lnTo>
                      <a:pt x="222" y="261"/>
                    </a:lnTo>
                    <a:lnTo>
                      <a:pt x="222" y="257"/>
                    </a:lnTo>
                    <a:lnTo>
                      <a:pt x="218" y="254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18" y="240"/>
                    </a:lnTo>
                    <a:lnTo>
                      <a:pt x="214" y="236"/>
                    </a:lnTo>
                    <a:lnTo>
                      <a:pt x="214" y="229"/>
                    </a:lnTo>
                    <a:lnTo>
                      <a:pt x="218" y="226"/>
                    </a:lnTo>
                    <a:lnTo>
                      <a:pt x="218" y="222"/>
                    </a:lnTo>
                    <a:lnTo>
                      <a:pt x="222" y="21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0" name="Freeform 348"/>
              <p:cNvSpPr>
                <a:spLocks/>
              </p:cNvSpPr>
              <p:nvPr userDrawn="1"/>
            </p:nvSpPr>
            <p:spPr bwMode="gray">
              <a:xfrm>
                <a:off x="1181" y="-2241"/>
                <a:ext cx="85" cy="64"/>
              </a:xfrm>
              <a:custGeom>
                <a:avLst/>
                <a:gdLst>
                  <a:gd name="T0" fmla="*/ 85 w 85"/>
                  <a:gd name="T1" fmla="*/ 46 h 64"/>
                  <a:gd name="T2" fmla="*/ 85 w 85"/>
                  <a:gd name="T3" fmla="*/ 46 h 64"/>
                  <a:gd name="T4" fmla="*/ 81 w 85"/>
                  <a:gd name="T5" fmla="*/ 39 h 64"/>
                  <a:gd name="T6" fmla="*/ 78 w 85"/>
                  <a:gd name="T7" fmla="*/ 36 h 64"/>
                  <a:gd name="T8" fmla="*/ 71 w 85"/>
                  <a:gd name="T9" fmla="*/ 32 h 64"/>
                  <a:gd name="T10" fmla="*/ 67 w 85"/>
                  <a:gd name="T11" fmla="*/ 29 h 64"/>
                  <a:gd name="T12" fmla="*/ 64 w 85"/>
                  <a:gd name="T13" fmla="*/ 25 h 64"/>
                  <a:gd name="T14" fmla="*/ 60 w 85"/>
                  <a:gd name="T15" fmla="*/ 21 h 64"/>
                  <a:gd name="T16" fmla="*/ 57 w 85"/>
                  <a:gd name="T17" fmla="*/ 18 h 64"/>
                  <a:gd name="T18" fmla="*/ 49 w 85"/>
                  <a:gd name="T19" fmla="*/ 14 h 64"/>
                  <a:gd name="T20" fmla="*/ 42 w 85"/>
                  <a:gd name="T21" fmla="*/ 14 h 64"/>
                  <a:gd name="T22" fmla="*/ 39 w 85"/>
                  <a:gd name="T23" fmla="*/ 11 h 64"/>
                  <a:gd name="T24" fmla="*/ 35 w 85"/>
                  <a:gd name="T25" fmla="*/ 0 h 64"/>
                  <a:gd name="T26" fmla="*/ 25 w 85"/>
                  <a:gd name="T27" fmla="*/ 14 h 64"/>
                  <a:gd name="T28" fmla="*/ 21 w 85"/>
                  <a:gd name="T29" fmla="*/ 18 h 64"/>
                  <a:gd name="T30" fmla="*/ 18 w 85"/>
                  <a:gd name="T31" fmla="*/ 18 h 64"/>
                  <a:gd name="T32" fmla="*/ 14 w 85"/>
                  <a:gd name="T33" fmla="*/ 21 h 64"/>
                  <a:gd name="T34" fmla="*/ 11 w 85"/>
                  <a:gd name="T35" fmla="*/ 25 h 64"/>
                  <a:gd name="T36" fmla="*/ 7 w 85"/>
                  <a:gd name="T37" fmla="*/ 32 h 64"/>
                  <a:gd name="T38" fmla="*/ 7 w 85"/>
                  <a:gd name="T39" fmla="*/ 39 h 64"/>
                  <a:gd name="T40" fmla="*/ 0 w 85"/>
                  <a:gd name="T41" fmla="*/ 50 h 64"/>
                  <a:gd name="T42" fmla="*/ 4 w 85"/>
                  <a:gd name="T43" fmla="*/ 50 h 64"/>
                  <a:gd name="T44" fmla="*/ 7 w 85"/>
                  <a:gd name="T45" fmla="*/ 50 h 64"/>
                  <a:gd name="T46" fmla="*/ 11 w 85"/>
                  <a:gd name="T47" fmla="*/ 50 h 64"/>
                  <a:gd name="T48" fmla="*/ 14 w 85"/>
                  <a:gd name="T49" fmla="*/ 50 h 64"/>
                  <a:gd name="T50" fmla="*/ 18 w 85"/>
                  <a:gd name="T51" fmla="*/ 50 h 64"/>
                  <a:gd name="T52" fmla="*/ 18 w 85"/>
                  <a:gd name="T53" fmla="*/ 57 h 64"/>
                  <a:gd name="T54" fmla="*/ 18 w 85"/>
                  <a:gd name="T55" fmla="*/ 57 h 64"/>
                  <a:gd name="T56" fmla="*/ 21 w 85"/>
                  <a:gd name="T57" fmla="*/ 60 h 64"/>
                  <a:gd name="T58" fmla="*/ 25 w 85"/>
                  <a:gd name="T59" fmla="*/ 60 h 64"/>
                  <a:gd name="T60" fmla="*/ 28 w 85"/>
                  <a:gd name="T61" fmla="*/ 64 h 64"/>
                  <a:gd name="T62" fmla="*/ 32 w 85"/>
                  <a:gd name="T63" fmla="*/ 64 h 64"/>
                  <a:gd name="T64" fmla="*/ 39 w 85"/>
                  <a:gd name="T65" fmla="*/ 60 h 64"/>
                  <a:gd name="T66" fmla="*/ 60 w 85"/>
                  <a:gd name="T67" fmla="*/ 50 h 64"/>
                  <a:gd name="T68" fmla="*/ 78 w 85"/>
                  <a:gd name="T69" fmla="*/ 53 h 64"/>
                  <a:gd name="T70" fmla="*/ 85 w 85"/>
                  <a:gd name="T71" fmla="*/ 4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5" h="64">
                    <a:moveTo>
                      <a:pt x="85" y="46"/>
                    </a:moveTo>
                    <a:lnTo>
                      <a:pt x="85" y="46"/>
                    </a:lnTo>
                    <a:lnTo>
                      <a:pt x="81" y="39"/>
                    </a:lnTo>
                    <a:lnTo>
                      <a:pt x="78" y="36"/>
                    </a:lnTo>
                    <a:lnTo>
                      <a:pt x="71" y="32"/>
                    </a:lnTo>
                    <a:lnTo>
                      <a:pt x="67" y="29"/>
                    </a:lnTo>
                    <a:lnTo>
                      <a:pt x="64" y="25"/>
                    </a:lnTo>
                    <a:lnTo>
                      <a:pt x="60" y="21"/>
                    </a:lnTo>
                    <a:lnTo>
                      <a:pt x="57" y="18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0"/>
                    </a:lnTo>
                    <a:lnTo>
                      <a:pt x="25" y="14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14" y="21"/>
                    </a:lnTo>
                    <a:lnTo>
                      <a:pt x="11" y="25"/>
                    </a:lnTo>
                    <a:lnTo>
                      <a:pt x="7" y="32"/>
                    </a:lnTo>
                    <a:lnTo>
                      <a:pt x="7" y="39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11" y="50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21" y="60"/>
                    </a:lnTo>
                    <a:lnTo>
                      <a:pt x="25" y="60"/>
                    </a:lnTo>
                    <a:lnTo>
                      <a:pt x="28" y="64"/>
                    </a:lnTo>
                    <a:lnTo>
                      <a:pt x="32" y="64"/>
                    </a:lnTo>
                    <a:lnTo>
                      <a:pt x="39" y="60"/>
                    </a:lnTo>
                    <a:lnTo>
                      <a:pt x="60" y="50"/>
                    </a:lnTo>
                    <a:lnTo>
                      <a:pt x="78" y="53"/>
                    </a:lnTo>
                    <a:lnTo>
                      <a:pt x="8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1" name="Freeform 349"/>
              <p:cNvSpPr>
                <a:spLocks/>
              </p:cNvSpPr>
              <p:nvPr userDrawn="1"/>
            </p:nvSpPr>
            <p:spPr bwMode="gray">
              <a:xfrm>
                <a:off x="1139" y="-2783"/>
                <a:ext cx="32" cy="10"/>
              </a:xfrm>
              <a:custGeom>
                <a:avLst/>
                <a:gdLst>
                  <a:gd name="T0" fmla="*/ 3 w 32"/>
                  <a:gd name="T1" fmla="*/ 7 h 10"/>
                  <a:gd name="T2" fmla="*/ 3 w 32"/>
                  <a:gd name="T3" fmla="*/ 7 h 10"/>
                  <a:gd name="T4" fmla="*/ 7 w 32"/>
                  <a:gd name="T5" fmla="*/ 7 h 10"/>
                  <a:gd name="T6" fmla="*/ 14 w 32"/>
                  <a:gd name="T7" fmla="*/ 10 h 10"/>
                  <a:gd name="T8" fmla="*/ 21 w 32"/>
                  <a:gd name="T9" fmla="*/ 10 h 10"/>
                  <a:gd name="T10" fmla="*/ 28 w 32"/>
                  <a:gd name="T11" fmla="*/ 10 h 10"/>
                  <a:gd name="T12" fmla="*/ 32 w 32"/>
                  <a:gd name="T13" fmla="*/ 7 h 10"/>
                  <a:gd name="T14" fmla="*/ 32 w 32"/>
                  <a:gd name="T15" fmla="*/ 3 h 10"/>
                  <a:gd name="T16" fmla="*/ 32 w 32"/>
                  <a:gd name="T17" fmla="*/ 0 h 10"/>
                  <a:gd name="T18" fmla="*/ 28 w 32"/>
                  <a:gd name="T19" fmla="*/ 0 h 10"/>
                  <a:gd name="T20" fmla="*/ 21 w 32"/>
                  <a:gd name="T21" fmla="*/ 0 h 10"/>
                  <a:gd name="T22" fmla="*/ 14 w 32"/>
                  <a:gd name="T23" fmla="*/ 0 h 10"/>
                  <a:gd name="T24" fmla="*/ 10 w 32"/>
                  <a:gd name="T25" fmla="*/ 0 h 10"/>
                  <a:gd name="T26" fmla="*/ 10 w 32"/>
                  <a:gd name="T27" fmla="*/ 0 h 10"/>
                  <a:gd name="T28" fmla="*/ 10 w 32"/>
                  <a:gd name="T29" fmla="*/ 0 h 10"/>
                  <a:gd name="T30" fmla="*/ 7 w 32"/>
                  <a:gd name="T31" fmla="*/ 0 h 10"/>
                  <a:gd name="T32" fmla="*/ 3 w 32"/>
                  <a:gd name="T33" fmla="*/ 0 h 10"/>
                  <a:gd name="T34" fmla="*/ 0 w 32"/>
                  <a:gd name="T35" fmla="*/ 0 h 10"/>
                  <a:gd name="T36" fmla="*/ 0 w 32"/>
                  <a:gd name="T37" fmla="*/ 3 h 10"/>
                  <a:gd name="T38" fmla="*/ 3 w 32"/>
                  <a:gd name="T3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10">
                    <a:moveTo>
                      <a:pt x="3" y="7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4" y="10"/>
                    </a:lnTo>
                    <a:lnTo>
                      <a:pt x="21" y="10"/>
                    </a:lnTo>
                    <a:lnTo>
                      <a:pt x="28" y="10"/>
                    </a:lnTo>
                    <a:lnTo>
                      <a:pt x="32" y="7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2" name="Freeform 350"/>
              <p:cNvSpPr>
                <a:spLocks/>
              </p:cNvSpPr>
              <p:nvPr userDrawn="1"/>
            </p:nvSpPr>
            <p:spPr bwMode="gray">
              <a:xfrm>
                <a:off x="970" y="-2582"/>
                <a:ext cx="88" cy="130"/>
              </a:xfrm>
              <a:custGeom>
                <a:avLst/>
                <a:gdLst>
                  <a:gd name="T0" fmla="*/ 84 w 88"/>
                  <a:gd name="T1" fmla="*/ 59 h 130"/>
                  <a:gd name="T2" fmla="*/ 77 w 88"/>
                  <a:gd name="T3" fmla="*/ 59 h 130"/>
                  <a:gd name="T4" fmla="*/ 67 w 88"/>
                  <a:gd name="T5" fmla="*/ 59 h 130"/>
                  <a:gd name="T6" fmla="*/ 63 w 88"/>
                  <a:gd name="T7" fmla="*/ 52 h 130"/>
                  <a:gd name="T8" fmla="*/ 67 w 88"/>
                  <a:gd name="T9" fmla="*/ 49 h 130"/>
                  <a:gd name="T10" fmla="*/ 74 w 88"/>
                  <a:gd name="T11" fmla="*/ 38 h 130"/>
                  <a:gd name="T12" fmla="*/ 81 w 88"/>
                  <a:gd name="T13" fmla="*/ 38 h 130"/>
                  <a:gd name="T14" fmla="*/ 81 w 88"/>
                  <a:gd name="T15" fmla="*/ 28 h 130"/>
                  <a:gd name="T16" fmla="*/ 81 w 88"/>
                  <a:gd name="T17" fmla="*/ 17 h 130"/>
                  <a:gd name="T18" fmla="*/ 77 w 88"/>
                  <a:gd name="T19" fmla="*/ 10 h 130"/>
                  <a:gd name="T20" fmla="*/ 70 w 88"/>
                  <a:gd name="T21" fmla="*/ 0 h 130"/>
                  <a:gd name="T22" fmla="*/ 56 w 88"/>
                  <a:gd name="T23" fmla="*/ 3 h 130"/>
                  <a:gd name="T24" fmla="*/ 49 w 88"/>
                  <a:gd name="T25" fmla="*/ 7 h 130"/>
                  <a:gd name="T26" fmla="*/ 39 w 88"/>
                  <a:gd name="T27" fmla="*/ 3 h 130"/>
                  <a:gd name="T28" fmla="*/ 28 w 88"/>
                  <a:gd name="T29" fmla="*/ 3 h 130"/>
                  <a:gd name="T30" fmla="*/ 21 w 88"/>
                  <a:gd name="T31" fmla="*/ 14 h 130"/>
                  <a:gd name="T32" fmla="*/ 21 w 88"/>
                  <a:gd name="T33" fmla="*/ 21 h 130"/>
                  <a:gd name="T34" fmla="*/ 21 w 88"/>
                  <a:gd name="T35" fmla="*/ 35 h 130"/>
                  <a:gd name="T36" fmla="*/ 28 w 88"/>
                  <a:gd name="T37" fmla="*/ 42 h 130"/>
                  <a:gd name="T38" fmla="*/ 35 w 88"/>
                  <a:gd name="T39" fmla="*/ 49 h 130"/>
                  <a:gd name="T40" fmla="*/ 31 w 88"/>
                  <a:gd name="T41" fmla="*/ 59 h 130"/>
                  <a:gd name="T42" fmla="*/ 28 w 88"/>
                  <a:gd name="T43" fmla="*/ 63 h 130"/>
                  <a:gd name="T44" fmla="*/ 17 w 88"/>
                  <a:gd name="T45" fmla="*/ 56 h 130"/>
                  <a:gd name="T46" fmla="*/ 14 w 88"/>
                  <a:gd name="T47" fmla="*/ 49 h 130"/>
                  <a:gd name="T48" fmla="*/ 7 w 88"/>
                  <a:gd name="T49" fmla="*/ 49 h 130"/>
                  <a:gd name="T50" fmla="*/ 0 w 88"/>
                  <a:gd name="T51" fmla="*/ 49 h 130"/>
                  <a:gd name="T52" fmla="*/ 0 w 88"/>
                  <a:gd name="T53" fmla="*/ 56 h 130"/>
                  <a:gd name="T54" fmla="*/ 0 w 88"/>
                  <a:gd name="T55" fmla="*/ 67 h 130"/>
                  <a:gd name="T56" fmla="*/ 3 w 88"/>
                  <a:gd name="T57" fmla="*/ 77 h 130"/>
                  <a:gd name="T58" fmla="*/ 14 w 88"/>
                  <a:gd name="T59" fmla="*/ 88 h 130"/>
                  <a:gd name="T60" fmla="*/ 21 w 88"/>
                  <a:gd name="T61" fmla="*/ 95 h 130"/>
                  <a:gd name="T62" fmla="*/ 31 w 88"/>
                  <a:gd name="T63" fmla="*/ 109 h 130"/>
                  <a:gd name="T64" fmla="*/ 35 w 88"/>
                  <a:gd name="T65" fmla="*/ 112 h 130"/>
                  <a:gd name="T66" fmla="*/ 39 w 88"/>
                  <a:gd name="T67" fmla="*/ 123 h 130"/>
                  <a:gd name="T68" fmla="*/ 49 w 88"/>
                  <a:gd name="T69" fmla="*/ 130 h 130"/>
                  <a:gd name="T70" fmla="*/ 67 w 88"/>
                  <a:gd name="T71" fmla="*/ 126 h 130"/>
                  <a:gd name="T72" fmla="*/ 74 w 88"/>
                  <a:gd name="T73" fmla="*/ 126 h 130"/>
                  <a:gd name="T74" fmla="*/ 84 w 88"/>
                  <a:gd name="T75" fmla="*/ 116 h 130"/>
                  <a:gd name="T76" fmla="*/ 88 w 88"/>
                  <a:gd name="T77" fmla="*/ 109 h 130"/>
                  <a:gd name="T78" fmla="*/ 88 w 88"/>
                  <a:gd name="T79" fmla="*/ 95 h 130"/>
                  <a:gd name="T80" fmla="*/ 84 w 88"/>
                  <a:gd name="T81" fmla="*/ 7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" h="130">
                    <a:moveTo>
                      <a:pt x="84" y="70"/>
                    </a:moveTo>
                    <a:lnTo>
                      <a:pt x="84" y="59"/>
                    </a:lnTo>
                    <a:lnTo>
                      <a:pt x="81" y="59"/>
                    </a:lnTo>
                    <a:lnTo>
                      <a:pt x="77" y="59"/>
                    </a:lnTo>
                    <a:lnTo>
                      <a:pt x="74" y="59"/>
                    </a:lnTo>
                    <a:lnTo>
                      <a:pt x="67" y="59"/>
                    </a:lnTo>
                    <a:lnTo>
                      <a:pt x="63" y="56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4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1" y="35"/>
                    </a:lnTo>
                    <a:lnTo>
                      <a:pt x="81" y="28"/>
                    </a:lnTo>
                    <a:lnTo>
                      <a:pt x="84" y="24"/>
                    </a:lnTo>
                    <a:lnTo>
                      <a:pt x="81" y="17"/>
                    </a:lnTo>
                    <a:lnTo>
                      <a:pt x="81" y="14"/>
                    </a:lnTo>
                    <a:lnTo>
                      <a:pt x="77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3" y="3"/>
                    </a:lnTo>
                    <a:lnTo>
                      <a:pt x="56" y="3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21" y="28"/>
                    </a:lnTo>
                    <a:lnTo>
                      <a:pt x="21" y="35"/>
                    </a:lnTo>
                    <a:lnTo>
                      <a:pt x="28" y="38"/>
                    </a:lnTo>
                    <a:lnTo>
                      <a:pt x="28" y="42"/>
                    </a:lnTo>
                    <a:lnTo>
                      <a:pt x="31" y="45"/>
                    </a:lnTo>
                    <a:lnTo>
                      <a:pt x="35" y="49"/>
                    </a:lnTo>
                    <a:lnTo>
                      <a:pt x="35" y="52"/>
                    </a:lnTo>
                    <a:lnTo>
                      <a:pt x="31" y="59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4" y="59"/>
                    </a:lnTo>
                    <a:lnTo>
                      <a:pt x="17" y="56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7" y="84"/>
                    </a:lnTo>
                    <a:lnTo>
                      <a:pt x="14" y="88"/>
                    </a:lnTo>
                    <a:lnTo>
                      <a:pt x="21" y="91"/>
                    </a:lnTo>
                    <a:lnTo>
                      <a:pt x="21" y="95"/>
                    </a:lnTo>
                    <a:lnTo>
                      <a:pt x="28" y="98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5" y="112"/>
                    </a:lnTo>
                    <a:lnTo>
                      <a:pt x="35" y="119"/>
                    </a:lnTo>
                    <a:lnTo>
                      <a:pt x="39" y="123"/>
                    </a:lnTo>
                    <a:lnTo>
                      <a:pt x="42" y="126"/>
                    </a:lnTo>
                    <a:lnTo>
                      <a:pt x="49" y="130"/>
                    </a:lnTo>
                    <a:lnTo>
                      <a:pt x="56" y="130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4" y="126"/>
                    </a:lnTo>
                    <a:lnTo>
                      <a:pt x="77" y="123"/>
                    </a:lnTo>
                    <a:lnTo>
                      <a:pt x="84" y="116"/>
                    </a:lnTo>
                    <a:lnTo>
                      <a:pt x="88" y="112"/>
                    </a:lnTo>
                    <a:lnTo>
                      <a:pt x="88" y="109"/>
                    </a:lnTo>
                    <a:lnTo>
                      <a:pt x="88" y="102"/>
                    </a:lnTo>
                    <a:lnTo>
                      <a:pt x="88" y="95"/>
                    </a:lnTo>
                    <a:lnTo>
                      <a:pt x="88" y="84"/>
                    </a:lnTo>
                    <a:lnTo>
                      <a:pt x="84" y="77"/>
                    </a:lnTo>
                    <a:lnTo>
                      <a:pt x="84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3" name="Freeform 351"/>
              <p:cNvSpPr>
                <a:spLocks/>
              </p:cNvSpPr>
              <p:nvPr userDrawn="1"/>
            </p:nvSpPr>
            <p:spPr bwMode="gray">
              <a:xfrm>
                <a:off x="1121" y="-2568"/>
                <a:ext cx="71" cy="112"/>
              </a:xfrm>
              <a:custGeom>
                <a:avLst/>
                <a:gdLst>
                  <a:gd name="T0" fmla="*/ 57 w 71"/>
                  <a:gd name="T1" fmla="*/ 7 h 112"/>
                  <a:gd name="T2" fmla="*/ 50 w 71"/>
                  <a:gd name="T3" fmla="*/ 7 h 112"/>
                  <a:gd name="T4" fmla="*/ 39 w 71"/>
                  <a:gd name="T5" fmla="*/ 3 h 112"/>
                  <a:gd name="T6" fmla="*/ 35 w 71"/>
                  <a:gd name="T7" fmla="*/ 0 h 112"/>
                  <a:gd name="T8" fmla="*/ 25 w 71"/>
                  <a:gd name="T9" fmla="*/ 0 h 112"/>
                  <a:gd name="T10" fmla="*/ 21 w 71"/>
                  <a:gd name="T11" fmla="*/ 3 h 112"/>
                  <a:gd name="T12" fmla="*/ 21 w 71"/>
                  <a:gd name="T13" fmla="*/ 0 h 112"/>
                  <a:gd name="T14" fmla="*/ 14 w 71"/>
                  <a:gd name="T15" fmla="*/ 3 h 112"/>
                  <a:gd name="T16" fmla="*/ 7 w 71"/>
                  <a:gd name="T17" fmla="*/ 14 h 112"/>
                  <a:gd name="T18" fmla="*/ 7 w 71"/>
                  <a:gd name="T19" fmla="*/ 21 h 112"/>
                  <a:gd name="T20" fmla="*/ 0 w 71"/>
                  <a:gd name="T21" fmla="*/ 31 h 112"/>
                  <a:gd name="T22" fmla="*/ 4 w 71"/>
                  <a:gd name="T23" fmla="*/ 35 h 112"/>
                  <a:gd name="T24" fmla="*/ 4 w 71"/>
                  <a:gd name="T25" fmla="*/ 42 h 112"/>
                  <a:gd name="T26" fmla="*/ 4 w 71"/>
                  <a:gd name="T27" fmla="*/ 49 h 112"/>
                  <a:gd name="T28" fmla="*/ 0 w 71"/>
                  <a:gd name="T29" fmla="*/ 56 h 112"/>
                  <a:gd name="T30" fmla="*/ 7 w 71"/>
                  <a:gd name="T31" fmla="*/ 77 h 112"/>
                  <a:gd name="T32" fmla="*/ 11 w 71"/>
                  <a:gd name="T33" fmla="*/ 109 h 112"/>
                  <a:gd name="T34" fmla="*/ 14 w 71"/>
                  <a:gd name="T35" fmla="*/ 112 h 112"/>
                  <a:gd name="T36" fmla="*/ 25 w 71"/>
                  <a:gd name="T37" fmla="*/ 109 h 112"/>
                  <a:gd name="T38" fmla="*/ 28 w 71"/>
                  <a:gd name="T39" fmla="*/ 95 h 112"/>
                  <a:gd name="T40" fmla="*/ 25 w 71"/>
                  <a:gd name="T41" fmla="*/ 91 h 112"/>
                  <a:gd name="T42" fmla="*/ 25 w 71"/>
                  <a:gd name="T43" fmla="*/ 81 h 112"/>
                  <a:gd name="T44" fmla="*/ 25 w 71"/>
                  <a:gd name="T45" fmla="*/ 74 h 112"/>
                  <a:gd name="T46" fmla="*/ 35 w 71"/>
                  <a:gd name="T47" fmla="*/ 70 h 112"/>
                  <a:gd name="T48" fmla="*/ 43 w 71"/>
                  <a:gd name="T49" fmla="*/ 70 h 112"/>
                  <a:gd name="T50" fmla="*/ 53 w 71"/>
                  <a:gd name="T51" fmla="*/ 63 h 112"/>
                  <a:gd name="T52" fmla="*/ 57 w 71"/>
                  <a:gd name="T53" fmla="*/ 53 h 112"/>
                  <a:gd name="T54" fmla="*/ 64 w 71"/>
                  <a:gd name="T55" fmla="*/ 42 h 112"/>
                  <a:gd name="T56" fmla="*/ 67 w 71"/>
                  <a:gd name="T57" fmla="*/ 24 h 112"/>
                  <a:gd name="T58" fmla="*/ 71 w 71"/>
                  <a:gd name="T59" fmla="*/ 21 h 112"/>
                  <a:gd name="T60" fmla="*/ 71 w 71"/>
                  <a:gd name="T61" fmla="*/ 14 h 112"/>
                  <a:gd name="T62" fmla="*/ 67 w 71"/>
                  <a:gd name="T63" fmla="*/ 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112">
                    <a:moveTo>
                      <a:pt x="60" y="7"/>
                    </a:moveTo>
                    <a:lnTo>
                      <a:pt x="57" y="7"/>
                    </a:lnTo>
                    <a:lnTo>
                      <a:pt x="53" y="7"/>
                    </a:lnTo>
                    <a:lnTo>
                      <a:pt x="50" y="7"/>
                    </a:lnTo>
                    <a:lnTo>
                      <a:pt x="43" y="7"/>
                    </a:lnTo>
                    <a:lnTo>
                      <a:pt x="39" y="3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3"/>
                    </a:lnTo>
                    <a:lnTo>
                      <a:pt x="11" y="7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7" y="77"/>
                    </a:lnTo>
                    <a:lnTo>
                      <a:pt x="7" y="109"/>
                    </a:lnTo>
                    <a:lnTo>
                      <a:pt x="11" y="109"/>
                    </a:lnTo>
                    <a:lnTo>
                      <a:pt x="11" y="112"/>
                    </a:lnTo>
                    <a:lnTo>
                      <a:pt x="14" y="112"/>
                    </a:lnTo>
                    <a:lnTo>
                      <a:pt x="18" y="112"/>
                    </a:lnTo>
                    <a:lnTo>
                      <a:pt x="25" y="109"/>
                    </a:lnTo>
                    <a:lnTo>
                      <a:pt x="25" y="102"/>
                    </a:lnTo>
                    <a:lnTo>
                      <a:pt x="28" y="95"/>
                    </a:lnTo>
                    <a:lnTo>
                      <a:pt x="25" y="95"/>
                    </a:lnTo>
                    <a:lnTo>
                      <a:pt x="25" y="91"/>
                    </a:lnTo>
                    <a:lnTo>
                      <a:pt x="25" y="88"/>
                    </a:lnTo>
                    <a:lnTo>
                      <a:pt x="25" y="81"/>
                    </a:lnTo>
                    <a:lnTo>
                      <a:pt x="25" y="77"/>
                    </a:lnTo>
                    <a:lnTo>
                      <a:pt x="25" y="74"/>
                    </a:lnTo>
                    <a:lnTo>
                      <a:pt x="28" y="70"/>
                    </a:lnTo>
                    <a:lnTo>
                      <a:pt x="35" y="70"/>
                    </a:lnTo>
                    <a:lnTo>
                      <a:pt x="39" y="70"/>
                    </a:lnTo>
                    <a:lnTo>
                      <a:pt x="43" y="70"/>
                    </a:lnTo>
                    <a:lnTo>
                      <a:pt x="46" y="67"/>
                    </a:lnTo>
                    <a:lnTo>
                      <a:pt x="53" y="6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60" y="49"/>
                    </a:lnTo>
                    <a:lnTo>
                      <a:pt x="64" y="42"/>
                    </a:lnTo>
                    <a:lnTo>
                      <a:pt x="67" y="35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71" y="14"/>
                    </a:lnTo>
                    <a:lnTo>
                      <a:pt x="71" y="10"/>
                    </a:lnTo>
                    <a:lnTo>
                      <a:pt x="67" y="7"/>
                    </a:lnTo>
                    <a:lnTo>
                      <a:pt x="6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4" name="Freeform 352"/>
              <p:cNvSpPr>
                <a:spLocks/>
              </p:cNvSpPr>
              <p:nvPr userDrawn="1"/>
            </p:nvSpPr>
            <p:spPr bwMode="gray">
              <a:xfrm>
                <a:off x="698" y="-2596"/>
                <a:ext cx="110" cy="119"/>
              </a:xfrm>
              <a:custGeom>
                <a:avLst/>
                <a:gdLst>
                  <a:gd name="T0" fmla="*/ 8 w 110"/>
                  <a:gd name="T1" fmla="*/ 98 h 119"/>
                  <a:gd name="T2" fmla="*/ 15 w 110"/>
                  <a:gd name="T3" fmla="*/ 105 h 119"/>
                  <a:gd name="T4" fmla="*/ 18 w 110"/>
                  <a:gd name="T5" fmla="*/ 116 h 119"/>
                  <a:gd name="T6" fmla="*/ 22 w 110"/>
                  <a:gd name="T7" fmla="*/ 119 h 119"/>
                  <a:gd name="T8" fmla="*/ 32 w 110"/>
                  <a:gd name="T9" fmla="*/ 119 h 119"/>
                  <a:gd name="T10" fmla="*/ 36 w 110"/>
                  <a:gd name="T11" fmla="*/ 112 h 119"/>
                  <a:gd name="T12" fmla="*/ 39 w 110"/>
                  <a:gd name="T13" fmla="*/ 109 h 119"/>
                  <a:gd name="T14" fmla="*/ 50 w 110"/>
                  <a:gd name="T15" fmla="*/ 109 h 119"/>
                  <a:gd name="T16" fmla="*/ 53 w 110"/>
                  <a:gd name="T17" fmla="*/ 109 h 119"/>
                  <a:gd name="T18" fmla="*/ 57 w 110"/>
                  <a:gd name="T19" fmla="*/ 102 h 119"/>
                  <a:gd name="T20" fmla="*/ 60 w 110"/>
                  <a:gd name="T21" fmla="*/ 95 h 119"/>
                  <a:gd name="T22" fmla="*/ 64 w 110"/>
                  <a:gd name="T23" fmla="*/ 81 h 119"/>
                  <a:gd name="T24" fmla="*/ 71 w 110"/>
                  <a:gd name="T25" fmla="*/ 63 h 119"/>
                  <a:gd name="T26" fmla="*/ 89 w 110"/>
                  <a:gd name="T27" fmla="*/ 49 h 119"/>
                  <a:gd name="T28" fmla="*/ 110 w 110"/>
                  <a:gd name="T29" fmla="*/ 31 h 119"/>
                  <a:gd name="T30" fmla="*/ 106 w 110"/>
                  <a:gd name="T31" fmla="*/ 31 h 119"/>
                  <a:gd name="T32" fmla="*/ 96 w 110"/>
                  <a:gd name="T33" fmla="*/ 21 h 119"/>
                  <a:gd name="T34" fmla="*/ 92 w 110"/>
                  <a:gd name="T35" fmla="*/ 17 h 119"/>
                  <a:gd name="T36" fmla="*/ 85 w 110"/>
                  <a:gd name="T37" fmla="*/ 10 h 119"/>
                  <a:gd name="T38" fmla="*/ 78 w 110"/>
                  <a:gd name="T39" fmla="*/ 17 h 119"/>
                  <a:gd name="T40" fmla="*/ 74 w 110"/>
                  <a:gd name="T41" fmla="*/ 21 h 119"/>
                  <a:gd name="T42" fmla="*/ 71 w 110"/>
                  <a:gd name="T43" fmla="*/ 21 h 119"/>
                  <a:gd name="T44" fmla="*/ 67 w 110"/>
                  <a:gd name="T45" fmla="*/ 14 h 119"/>
                  <a:gd name="T46" fmla="*/ 64 w 110"/>
                  <a:gd name="T47" fmla="*/ 7 h 119"/>
                  <a:gd name="T48" fmla="*/ 57 w 110"/>
                  <a:gd name="T49" fmla="*/ 7 h 119"/>
                  <a:gd name="T50" fmla="*/ 46 w 110"/>
                  <a:gd name="T51" fmla="*/ 7 h 119"/>
                  <a:gd name="T52" fmla="*/ 46 w 110"/>
                  <a:gd name="T53" fmla="*/ 7 h 119"/>
                  <a:gd name="T54" fmla="*/ 50 w 110"/>
                  <a:gd name="T55" fmla="*/ 0 h 119"/>
                  <a:gd name="T56" fmla="*/ 43 w 110"/>
                  <a:gd name="T57" fmla="*/ 0 h 119"/>
                  <a:gd name="T58" fmla="*/ 29 w 110"/>
                  <a:gd name="T59" fmla="*/ 3 h 119"/>
                  <a:gd name="T60" fmla="*/ 29 w 110"/>
                  <a:gd name="T61" fmla="*/ 7 h 119"/>
                  <a:gd name="T62" fmla="*/ 25 w 110"/>
                  <a:gd name="T63" fmla="*/ 7 h 119"/>
                  <a:gd name="T64" fmla="*/ 18 w 110"/>
                  <a:gd name="T65" fmla="*/ 7 h 119"/>
                  <a:gd name="T66" fmla="*/ 15 w 110"/>
                  <a:gd name="T67" fmla="*/ 17 h 119"/>
                  <a:gd name="T68" fmla="*/ 18 w 110"/>
                  <a:gd name="T69" fmla="*/ 24 h 119"/>
                  <a:gd name="T70" fmla="*/ 18 w 110"/>
                  <a:gd name="T71" fmla="*/ 31 h 119"/>
                  <a:gd name="T72" fmla="*/ 18 w 110"/>
                  <a:gd name="T73" fmla="*/ 38 h 119"/>
                  <a:gd name="T74" fmla="*/ 15 w 110"/>
                  <a:gd name="T75" fmla="*/ 45 h 119"/>
                  <a:gd name="T76" fmla="*/ 8 w 110"/>
                  <a:gd name="T77" fmla="*/ 63 h 119"/>
                  <a:gd name="T78" fmla="*/ 4 w 110"/>
                  <a:gd name="T79" fmla="*/ 84 h 119"/>
                  <a:gd name="T80" fmla="*/ 0 w 110"/>
                  <a:gd name="T81" fmla="*/ 88 h 119"/>
                  <a:gd name="T82" fmla="*/ 4 w 110"/>
                  <a:gd name="T83" fmla="*/ 9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119">
                    <a:moveTo>
                      <a:pt x="4" y="95"/>
                    </a:moveTo>
                    <a:lnTo>
                      <a:pt x="8" y="98"/>
                    </a:lnTo>
                    <a:lnTo>
                      <a:pt x="11" y="102"/>
                    </a:lnTo>
                    <a:lnTo>
                      <a:pt x="15" y="105"/>
                    </a:lnTo>
                    <a:lnTo>
                      <a:pt x="15" y="112"/>
                    </a:lnTo>
                    <a:lnTo>
                      <a:pt x="18" y="116"/>
                    </a:lnTo>
                    <a:lnTo>
                      <a:pt x="18" y="116"/>
                    </a:lnTo>
                    <a:lnTo>
                      <a:pt x="22" y="119"/>
                    </a:lnTo>
                    <a:lnTo>
                      <a:pt x="29" y="119"/>
                    </a:lnTo>
                    <a:lnTo>
                      <a:pt x="32" y="119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9" y="109"/>
                    </a:lnTo>
                    <a:lnTo>
                      <a:pt x="43" y="109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53" y="109"/>
                    </a:lnTo>
                    <a:lnTo>
                      <a:pt x="57" y="109"/>
                    </a:lnTo>
                    <a:lnTo>
                      <a:pt x="57" y="102"/>
                    </a:lnTo>
                    <a:lnTo>
                      <a:pt x="57" y="95"/>
                    </a:lnTo>
                    <a:lnTo>
                      <a:pt x="60" y="95"/>
                    </a:lnTo>
                    <a:lnTo>
                      <a:pt x="60" y="88"/>
                    </a:lnTo>
                    <a:lnTo>
                      <a:pt x="64" y="81"/>
                    </a:lnTo>
                    <a:lnTo>
                      <a:pt x="67" y="73"/>
                    </a:lnTo>
                    <a:lnTo>
                      <a:pt x="71" y="63"/>
                    </a:lnTo>
                    <a:lnTo>
                      <a:pt x="78" y="56"/>
                    </a:lnTo>
                    <a:lnTo>
                      <a:pt x="89" y="49"/>
                    </a:lnTo>
                    <a:lnTo>
                      <a:pt x="110" y="38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06" y="31"/>
                    </a:lnTo>
                    <a:lnTo>
                      <a:pt x="103" y="28"/>
                    </a:lnTo>
                    <a:lnTo>
                      <a:pt x="96" y="21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89" y="14"/>
                    </a:lnTo>
                    <a:lnTo>
                      <a:pt x="85" y="10"/>
                    </a:lnTo>
                    <a:lnTo>
                      <a:pt x="82" y="14"/>
                    </a:lnTo>
                    <a:lnTo>
                      <a:pt x="78" y="17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67" y="14"/>
                    </a:lnTo>
                    <a:lnTo>
                      <a:pt x="67" y="10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3" y="1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7"/>
                    </a:lnTo>
                    <a:lnTo>
                      <a:pt x="15" y="24"/>
                    </a:lnTo>
                    <a:lnTo>
                      <a:pt x="18" y="24"/>
                    </a:lnTo>
                    <a:lnTo>
                      <a:pt x="18" y="28"/>
                    </a:lnTo>
                    <a:lnTo>
                      <a:pt x="18" y="31"/>
                    </a:lnTo>
                    <a:lnTo>
                      <a:pt x="18" y="35"/>
                    </a:lnTo>
                    <a:lnTo>
                      <a:pt x="18" y="38"/>
                    </a:lnTo>
                    <a:lnTo>
                      <a:pt x="18" y="42"/>
                    </a:lnTo>
                    <a:lnTo>
                      <a:pt x="15" y="45"/>
                    </a:lnTo>
                    <a:lnTo>
                      <a:pt x="11" y="52"/>
                    </a:lnTo>
                    <a:lnTo>
                      <a:pt x="8" y="63"/>
                    </a:lnTo>
                    <a:lnTo>
                      <a:pt x="4" y="81"/>
                    </a:lnTo>
                    <a:lnTo>
                      <a:pt x="4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4" y="9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5" name="Freeform 353"/>
              <p:cNvSpPr>
                <a:spLocks/>
              </p:cNvSpPr>
              <p:nvPr userDrawn="1"/>
            </p:nvSpPr>
            <p:spPr bwMode="gray">
              <a:xfrm>
                <a:off x="758" y="-2540"/>
                <a:ext cx="243" cy="197"/>
              </a:xfrm>
              <a:custGeom>
                <a:avLst/>
                <a:gdLst>
                  <a:gd name="T0" fmla="*/ 219 w 243"/>
                  <a:gd name="T1" fmla="*/ 151 h 197"/>
                  <a:gd name="T2" fmla="*/ 240 w 243"/>
                  <a:gd name="T3" fmla="*/ 151 h 197"/>
                  <a:gd name="T4" fmla="*/ 243 w 243"/>
                  <a:gd name="T5" fmla="*/ 148 h 197"/>
                  <a:gd name="T6" fmla="*/ 240 w 243"/>
                  <a:gd name="T7" fmla="*/ 134 h 197"/>
                  <a:gd name="T8" fmla="*/ 222 w 243"/>
                  <a:gd name="T9" fmla="*/ 127 h 197"/>
                  <a:gd name="T10" fmla="*/ 198 w 243"/>
                  <a:gd name="T11" fmla="*/ 120 h 197"/>
                  <a:gd name="T12" fmla="*/ 184 w 243"/>
                  <a:gd name="T13" fmla="*/ 84 h 197"/>
                  <a:gd name="T14" fmla="*/ 180 w 243"/>
                  <a:gd name="T15" fmla="*/ 49 h 197"/>
                  <a:gd name="T16" fmla="*/ 177 w 243"/>
                  <a:gd name="T17" fmla="*/ 28 h 197"/>
                  <a:gd name="T18" fmla="*/ 159 w 243"/>
                  <a:gd name="T19" fmla="*/ 21 h 197"/>
                  <a:gd name="T20" fmla="*/ 148 w 243"/>
                  <a:gd name="T21" fmla="*/ 32 h 197"/>
                  <a:gd name="T22" fmla="*/ 134 w 243"/>
                  <a:gd name="T23" fmla="*/ 25 h 197"/>
                  <a:gd name="T24" fmla="*/ 127 w 243"/>
                  <a:gd name="T25" fmla="*/ 17 h 197"/>
                  <a:gd name="T26" fmla="*/ 117 w 243"/>
                  <a:gd name="T27" fmla="*/ 28 h 197"/>
                  <a:gd name="T28" fmla="*/ 106 w 243"/>
                  <a:gd name="T29" fmla="*/ 32 h 197"/>
                  <a:gd name="T30" fmla="*/ 96 w 243"/>
                  <a:gd name="T31" fmla="*/ 14 h 197"/>
                  <a:gd name="T32" fmla="*/ 85 w 243"/>
                  <a:gd name="T33" fmla="*/ 7 h 197"/>
                  <a:gd name="T34" fmla="*/ 85 w 243"/>
                  <a:gd name="T35" fmla="*/ 25 h 197"/>
                  <a:gd name="T36" fmla="*/ 78 w 243"/>
                  <a:gd name="T37" fmla="*/ 39 h 197"/>
                  <a:gd name="T38" fmla="*/ 67 w 243"/>
                  <a:gd name="T39" fmla="*/ 28 h 197"/>
                  <a:gd name="T40" fmla="*/ 67 w 243"/>
                  <a:gd name="T41" fmla="*/ 10 h 197"/>
                  <a:gd name="T42" fmla="*/ 67 w 243"/>
                  <a:gd name="T43" fmla="*/ 7 h 197"/>
                  <a:gd name="T44" fmla="*/ 57 w 243"/>
                  <a:gd name="T45" fmla="*/ 0 h 197"/>
                  <a:gd name="T46" fmla="*/ 39 w 243"/>
                  <a:gd name="T47" fmla="*/ 10 h 197"/>
                  <a:gd name="T48" fmla="*/ 14 w 243"/>
                  <a:gd name="T49" fmla="*/ 25 h 197"/>
                  <a:gd name="T50" fmla="*/ 7 w 243"/>
                  <a:gd name="T51" fmla="*/ 39 h 197"/>
                  <a:gd name="T52" fmla="*/ 4 w 243"/>
                  <a:gd name="T53" fmla="*/ 56 h 197"/>
                  <a:gd name="T54" fmla="*/ 0 w 243"/>
                  <a:gd name="T55" fmla="*/ 63 h 197"/>
                  <a:gd name="T56" fmla="*/ 0 w 243"/>
                  <a:gd name="T57" fmla="*/ 74 h 197"/>
                  <a:gd name="T58" fmla="*/ 25 w 243"/>
                  <a:gd name="T59" fmla="*/ 81 h 197"/>
                  <a:gd name="T60" fmla="*/ 39 w 243"/>
                  <a:gd name="T61" fmla="*/ 81 h 197"/>
                  <a:gd name="T62" fmla="*/ 46 w 243"/>
                  <a:gd name="T63" fmla="*/ 77 h 197"/>
                  <a:gd name="T64" fmla="*/ 46 w 243"/>
                  <a:gd name="T65" fmla="*/ 88 h 197"/>
                  <a:gd name="T66" fmla="*/ 29 w 243"/>
                  <a:gd name="T67" fmla="*/ 95 h 197"/>
                  <a:gd name="T68" fmla="*/ 22 w 243"/>
                  <a:gd name="T69" fmla="*/ 91 h 197"/>
                  <a:gd name="T70" fmla="*/ 11 w 243"/>
                  <a:gd name="T71" fmla="*/ 95 h 197"/>
                  <a:gd name="T72" fmla="*/ 7 w 243"/>
                  <a:gd name="T73" fmla="*/ 106 h 197"/>
                  <a:gd name="T74" fmla="*/ 25 w 243"/>
                  <a:gd name="T75" fmla="*/ 113 h 197"/>
                  <a:gd name="T76" fmla="*/ 46 w 243"/>
                  <a:gd name="T77" fmla="*/ 113 h 197"/>
                  <a:gd name="T78" fmla="*/ 74 w 243"/>
                  <a:gd name="T79" fmla="*/ 109 h 197"/>
                  <a:gd name="T80" fmla="*/ 88 w 243"/>
                  <a:gd name="T81" fmla="*/ 120 h 197"/>
                  <a:gd name="T82" fmla="*/ 88 w 243"/>
                  <a:gd name="T83" fmla="*/ 127 h 197"/>
                  <a:gd name="T84" fmla="*/ 85 w 243"/>
                  <a:gd name="T85" fmla="*/ 141 h 197"/>
                  <a:gd name="T86" fmla="*/ 71 w 243"/>
                  <a:gd name="T87" fmla="*/ 137 h 197"/>
                  <a:gd name="T88" fmla="*/ 53 w 243"/>
                  <a:gd name="T89" fmla="*/ 137 h 197"/>
                  <a:gd name="T90" fmla="*/ 39 w 243"/>
                  <a:gd name="T91" fmla="*/ 137 h 197"/>
                  <a:gd name="T92" fmla="*/ 25 w 243"/>
                  <a:gd name="T93" fmla="*/ 141 h 197"/>
                  <a:gd name="T94" fmla="*/ 22 w 243"/>
                  <a:gd name="T95" fmla="*/ 151 h 197"/>
                  <a:gd name="T96" fmla="*/ 32 w 243"/>
                  <a:gd name="T97" fmla="*/ 162 h 197"/>
                  <a:gd name="T98" fmla="*/ 53 w 243"/>
                  <a:gd name="T99" fmla="*/ 173 h 197"/>
                  <a:gd name="T100" fmla="*/ 67 w 243"/>
                  <a:gd name="T101" fmla="*/ 183 h 197"/>
                  <a:gd name="T102" fmla="*/ 81 w 243"/>
                  <a:gd name="T103" fmla="*/ 194 h 197"/>
                  <a:gd name="T104" fmla="*/ 155 w 243"/>
                  <a:gd name="T105" fmla="*/ 173 h 197"/>
                  <a:gd name="T106" fmla="*/ 169 w 243"/>
                  <a:gd name="T107" fmla="*/ 173 h 197"/>
                  <a:gd name="T108" fmla="*/ 187 w 243"/>
                  <a:gd name="T109" fmla="*/ 183 h 197"/>
                  <a:gd name="T110" fmla="*/ 194 w 243"/>
                  <a:gd name="T111" fmla="*/ 180 h 197"/>
                  <a:gd name="T112" fmla="*/ 198 w 243"/>
                  <a:gd name="T113" fmla="*/ 180 h 197"/>
                  <a:gd name="T114" fmla="*/ 212 w 243"/>
                  <a:gd name="T115" fmla="*/ 180 h 197"/>
                  <a:gd name="T116" fmla="*/ 222 w 243"/>
                  <a:gd name="T117" fmla="*/ 173 h 197"/>
                  <a:gd name="T118" fmla="*/ 219 w 243"/>
                  <a:gd name="T119" fmla="*/ 165 h 197"/>
                  <a:gd name="T120" fmla="*/ 208 w 243"/>
                  <a:gd name="T121" fmla="*/ 162 h 197"/>
                  <a:gd name="T122" fmla="*/ 205 w 243"/>
                  <a:gd name="T123" fmla="*/ 158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3" h="197">
                    <a:moveTo>
                      <a:pt x="212" y="155"/>
                    </a:moveTo>
                    <a:lnTo>
                      <a:pt x="212" y="151"/>
                    </a:lnTo>
                    <a:lnTo>
                      <a:pt x="219" y="151"/>
                    </a:lnTo>
                    <a:lnTo>
                      <a:pt x="226" y="151"/>
                    </a:lnTo>
                    <a:lnTo>
                      <a:pt x="233" y="148"/>
                    </a:lnTo>
                    <a:lnTo>
                      <a:pt x="240" y="151"/>
                    </a:lnTo>
                    <a:lnTo>
                      <a:pt x="240" y="151"/>
                    </a:lnTo>
                    <a:lnTo>
                      <a:pt x="240" y="148"/>
                    </a:lnTo>
                    <a:lnTo>
                      <a:pt x="243" y="148"/>
                    </a:lnTo>
                    <a:lnTo>
                      <a:pt x="243" y="144"/>
                    </a:lnTo>
                    <a:lnTo>
                      <a:pt x="243" y="137"/>
                    </a:lnTo>
                    <a:lnTo>
                      <a:pt x="240" y="134"/>
                    </a:lnTo>
                    <a:lnTo>
                      <a:pt x="233" y="130"/>
                    </a:lnTo>
                    <a:lnTo>
                      <a:pt x="229" y="130"/>
                    </a:lnTo>
                    <a:lnTo>
                      <a:pt x="222" y="127"/>
                    </a:lnTo>
                    <a:lnTo>
                      <a:pt x="219" y="123"/>
                    </a:lnTo>
                    <a:lnTo>
                      <a:pt x="208" y="123"/>
                    </a:lnTo>
                    <a:lnTo>
                      <a:pt x="198" y="120"/>
                    </a:lnTo>
                    <a:lnTo>
                      <a:pt x="194" y="116"/>
                    </a:lnTo>
                    <a:lnTo>
                      <a:pt x="187" y="106"/>
                    </a:lnTo>
                    <a:lnTo>
                      <a:pt x="184" y="84"/>
                    </a:lnTo>
                    <a:lnTo>
                      <a:pt x="184" y="56"/>
                    </a:lnTo>
                    <a:lnTo>
                      <a:pt x="184" y="53"/>
                    </a:lnTo>
                    <a:lnTo>
                      <a:pt x="180" y="49"/>
                    </a:lnTo>
                    <a:lnTo>
                      <a:pt x="180" y="42"/>
                    </a:lnTo>
                    <a:lnTo>
                      <a:pt x="177" y="35"/>
                    </a:lnTo>
                    <a:lnTo>
                      <a:pt x="177" y="28"/>
                    </a:lnTo>
                    <a:lnTo>
                      <a:pt x="169" y="25"/>
                    </a:lnTo>
                    <a:lnTo>
                      <a:pt x="166" y="21"/>
                    </a:lnTo>
                    <a:lnTo>
                      <a:pt x="159" y="21"/>
                    </a:lnTo>
                    <a:lnTo>
                      <a:pt x="155" y="21"/>
                    </a:lnTo>
                    <a:lnTo>
                      <a:pt x="152" y="25"/>
                    </a:lnTo>
                    <a:lnTo>
                      <a:pt x="148" y="32"/>
                    </a:lnTo>
                    <a:lnTo>
                      <a:pt x="148" y="39"/>
                    </a:lnTo>
                    <a:lnTo>
                      <a:pt x="145" y="46"/>
                    </a:lnTo>
                    <a:lnTo>
                      <a:pt x="134" y="25"/>
                    </a:lnTo>
                    <a:lnTo>
                      <a:pt x="131" y="25"/>
                    </a:lnTo>
                    <a:lnTo>
                      <a:pt x="131" y="21"/>
                    </a:lnTo>
                    <a:lnTo>
                      <a:pt x="127" y="17"/>
                    </a:lnTo>
                    <a:lnTo>
                      <a:pt x="124" y="17"/>
                    </a:lnTo>
                    <a:lnTo>
                      <a:pt x="120" y="21"/>
                    </a:lnTo>
                    <a:lnTo>
                      <a:pt x="117" y="28"/>
                    </a:lnTo>
                    <a:lnTo>
                      <a:pt x="113" y="32"/>
                    </a:lnTo>
                    <a:lnTo>
                      <a:pt x="110" y="35"/>
                    </a:lnTo>
                    <a:lnTo>
                      <a:pt x="106" y="32"/>
                    </a:lnTo>
                    <a:lnTo>
                      <a:pt x="103" y="28"/>
                    </a:lnTo>
                    <a:lnTo>
                      <a:pt x="99" y="21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5" y="14"/>
                    </a:lnTo>
                    <a:lnTo>
                      <a:pt x="85" y="17"/>
                    </a:lnTo>
                    <a:lnTo>
                      <a:pt x="85" y="25"/>
                    </a:lnTo>
                    <a:lnTo>
                      <a:pt x="81" y="32"/>
                    </a:lnTo>
                    <a:lnTo>
                      <a:pt x="81" y="35"/>
                    </a:lnTo>
                    <a:lnTo>
                      <a:pt x="78" y="39"/>
                    </a:lnTo>
                    <a:lnTo>
                      <a:pt x="74" y="35"/>
                    </a:lnTo>
                    <a:lnTo>
                      <a:pt x="67" y="35"/>
                    </a:lnTo>
                    <a:lnTo>
                      <a:pt x="67" y="28"/>
                    </a:lnTo>
                    <a:lnTo>
                      <a:pt x="64" y="25"/>
                    </a:lnTo>
                    <a:lnTo>
                      <a:pt x="67" y="17"/>
                    </a:lnTo>
                    <a:lnTo>
                      <a:pt x="67" y="10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4" y="3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3" y="3"/>
                    </a:lnTo>
                    <a:lnTo>
                      <a:pt x="46" y="7"/>
                    </a:lnTo>
                    <a:lnTo>
                      <a:pt x="39" y="10"/>
                    </a:lnTo>
                    <a:lnTo>
                      <a:pt x="32" y="14"/>
                    </a:lnTo>
                    <a:lnTo>
                      <a:pt x="25" y="21"/>
                    </a:lnTo>
                    <a:lnTo>
                      <a:pt x="14" y="25"/>
                    </a:lnTo>
                    <a:lnTo>
                      <a:pt x="11" y="32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46"/>
                    </a:lnTo>
                    <a:lnTo>
                      <a:pt x="7" y="49"/>
                    </a:lnTo>
                    <a:lnTo>
                      <a:pt x="4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7" y="77"/>
                    </a:lnTo>
                    <a:lnTo>
                      <a:pt x="14" y="81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32" y="81"/>
                    </a:lnTo>
                    <a:lnTo>
                      <a:pt x="39" y="81"/>
                    </a:lnTo>
                    <a:lnTo>
                      <a:pt x="43" y="81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50" y="81"/>
                    </a:lnTo>
                    <a:lnTo>
                      <a:pt x="50" y="84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39" y="91"/>
                    </a:lnTo>
                    <a:lnTo>
                      <a:pt x="29" y="95"/>
                    </a:lnTo>
                    <a:lnTo>
                      <a:pt x="29" y="91"/>
                    </a:lnTo>
                    <a:lnTo>
                      <a:pt x="25" y="91"/>
                    </a:lnTo>
                    <a:lnTo>
                      <a:pt x="22" y="91"/>
                    </a:lnTo>
                    <a:lnTo>
                      <a:pt x="18" y="91"/>
                    </a:lnTo>
                    <a:lnTo>
                      <a:pt x="14" y="91"/>
                    </a:lnTo>
                    <a:lnTo>
                      <a:pt x="11" y="95"/>
                    </a:lnTo>
                    <a:lnTo>
                      <a:pt x="7" y="99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11" y="109"/>
                    </a:lnTo>
                    <a:lnTo>
                      <a:pt x="14" y="109"/>
                    </a:lnTo>
                    <a:lnTo>
                      <a:pt x="25" y="113"/>
                    </a:lnTo>
                    <a:lnTo>
                      <a:pt x="39" y="113"/>
                    </a:lnTo>
                    <a:lnTo>
                      <a:pt x="43" y="113"/>
                    </a:lnTo>
                    <a:lnTo>
                      <a:pt x="46" y="113"/>
                    </a:lnTo>
                    <a:lnTo>
                      <a:pt x="57" y="109"/>
                    </a:lnTo>
                    <a:lnTo>
                      <a:pt x="64" y="109"/>
                    </a:lnTo>
                    <a:lnTo>
                      <a:pt x="74" y="109"/>
                    </a:lnTo>
                    <a:lnTo>
                      <a:pt x="81" y="113"/>
                    </a:lnTo>
                    <a:lnTo>
                      <a:pt x="88" y="116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92" y="123"/>
                    </a:lnTo>
                    <a:lnTo>
                      <a:pt x="88" y="127"/>
                    </a:lnTo>
                    <a:lnTo>
                      <a:pt x="88" y="134"/>
                    </a:lnTo>
                    <a:lnTo>
                      <a:pt x="88" y="137"/>
                    </a:lnTo>
                    <a:lnTo>
                      <a:pt x="85" y="141"/>
                    </a:lnTo>
                    <a:lnTo>
                      <a:pt x="81" y="141"/>
                    </a:lnTo>
                    <a:lnTo>
                      <a:pt x="74" y="137"/>
                    </a:lnTo>
                    <a:lnTo>
                      <a:pt x="71" y="137"/>
                    </a:lnTo>
                    <a:lnTo>
                      <a:pt x="67" y="137"/>
                    </a:lnTo>
                    <a:lnTo>
                      <a:pt x="64" y="137"/>
                    </a:lnTo>
                    <a:lnTo>
                      <a:pt x="53" y="137"/>
                    </a:lnTo>
                    <a:lnTo>
                      <a:pt x="43" y="141"/>
                    </a:lnTo>
                    <a:lnTo>
                      <a:pt x="43" y="141"/>
                    </a:lnTo>
                    <a:lnTo>
                      <a:pt x="39" y="137"/>
                    </a:lnTo>
                    <a:lnTo>
                      <a:pt x="36" y="137"/>
                    </a:lnTo>
                    <a:lnTo>
                      <a:pt x="29" y="137"/>
                    </a:lnTo>
                    <a:lnTo>
                      <a:pt x="25" y="141"/>
                    </a:lnTo>
                    <a:lnTo>
                      <a:pt x="22" y="144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5"/>
                    </a:lnTo>
                    <a:lnTo>
                      <a:pt x="25" y="158"/>
                    </a:lnTo>
                    <a:lnTo>
                      <a:pt x="32" y="162"/>
                    </a:lnTo>
                    <a:lnTo>
                      <a:pt x="39" y="165"/>
                    </a:lnTo>
                    <a:lnTo>
                      <a:pt x="50" y="169"/>
                    </a:lnTo>
                    <a:lnTo>
                      <a:pt x="53" y="173"/>
                    </a:lnTo>
                    <a:lnTo>
                      <a:pt x="57" y="173"/>
                    </a:lnTo>
                    <a:lnTo>
                      <a:pt x="64" y="176"/>
                    </a:lnTo>
                    <a:lnTo>
                      <a:pt x="67" y="183"/>
                    </a:lnTo>
                    <a:lnTo>
                      <a:pt x="71" y="190"/>
                    </a:lnTo>
                    <a:lnTo>
                      <a:pt x="74" y="197"/>
                    </a:lnTo>
                    <a:lnTo>
                      <a:pt x="81" y="194"/>
                    </a:lnTo>
                    <a:lnTo>
                      <a:pt x="106" y="190"/>
                    </a:lnTo>
                    <a:lnTo>
                      <a:pt x="131" y="183"/>
                    </a:lnTo>
                    <a:lnTo>
                      <a:pt x="155" y="173"/>
                    </a:lnTo>
                    <a:lnTo>
                      <a:pt x="155" y="173"/>
                    </a:lnTo>
                    <a:lnTo>
                      <a:pt x="162" y="173"/>
                    </a:lnTo>
                    <a:lnTo>
                      <a:pt x="169" y="173"/>
                    </a:lnTo>
                    <a:lnTo>
                      <a:pt x="177" y="173"/>
                    </a:lnTo>
                    <a:lnTo>
                      <a:pt x="184" y="180"/>
                    </a:lnTo>
                    <a:lnTo>
                      <a:pt x="187" y="183"/>
                    </a:lnTo>
                    <a:lnTo>
                      <a:pt x="187" y="183"/>
                    </a:lnTo>
                    <a:lnTo>
                      <a:pt x="191" y="183"/>
                    </a:lnTo>
                    <a:lnTo>
                      <a:pt x="194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201" y="183"/>
                    </a:lnTo>
                    <a:lnTo>
                      <a:pt x="205" y="183"/>
                    </a:lnTo>
                    <a:lnTo>
                      <a:pt x="212" y="180"/>
                    </a:lnTo>
                    <a:lnTo>
                      <a:pt x="219" y="173"/>
                    </a:lnTo>
                    <a:lnTo>
                      <a:pt x="219" y="173"/>
                    </a:lnTo>
                    <a:lnTo>
                      <a:pt x="222" y="173"/>
                    </a:lnTo>
                    <a:lnTo>
                      <a:pt x="222" y="169"/>
                    </a:lnTo>
                    <a:lnTo>
                      <a:pt x="222" y="165"/>
                    </a:lnTo>
                    <a:lnTo>
                      <a:pt x="219" y="165"/>
                    </a:lnTo>
                    <a:lnTo>
                      <a:pt x="215" y="162"/>
                    </a:lnTo>
                    <a:lnTo>
                      <a:pt x="208" y="162"/>
                    </a:lnTo>
                    <a:lnTo>
                      <a:pt x="208" y="162"/>
                    </a:lnTo>
                    <a:lnTo>
                      <a:pt x="205" y="162"/>
                    </a:lnTo>
                    <a:lnTo>
                      <a:pt x="205" y="158"/>
                    </a:lnTo>
                    <a:lnTo>
                      <a:pt x="205" y="158"/>
                    </a:lnTo>
                    <a:lnTo>
                      <a:pt x="205" y="155"/>
                    </a:lnTo>
                    <a:lnTo>
                      <a:pt x="212" y="15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6" name="Freeform 354"/>
              <p:cNvSpPr>
                <a:spLocks/>
              </p:cNvSpPr>
              <p:nvPr userDrawn="1"/>
            </p:nvSpPr>
            <p:spPr bwMode="gray">
              <a:xfrm>
                <a:off x="765" y="-2766"/>
                <a:ext cx="124" cy="96"/>
              </a:xfrm>
              <a:custGeom>
                <a:avLst/>
                <a:gdLst>
                  <a:gd name="T0" fmla="*/ 43 w 124"/>
                  <a:gd name="T1" fmla="*/ 92 h 96"/>
                  <a:gd name="T2" fmla="*/ 50 w 124"/>
                  <a:gd name="T3" fmla="*/ 96 h 96"/>
                  <a:gd name="T4" fmla="*/ 60 w 124"/>
                  <a:gd name="T5" fmla="*/ 96 h 96"/>
                  <a:gd name="T6" fmla="*/ 64 w 124"/>
                  <a:gd name="T7" fmla="*/ 88 h 96"/>
                  <a:gd name="T8" fmla="*/ 74 w 124"/>
                  <a:gd name="T9" fmla="*/ 78 h 96"/>
                  <a:gd name="T10" fmla="*/ 81 w 124"/>
                  <a:gd name="T11" fmla="*/ 60 h 96"/>
                  <a:gd name="T12" fmla="*/ 85 w 124"/>
                  <a:gd name="T13" fmla="*/ 64 h 96"/>
                  <a:gd name="T14" fmla="*/ 96 w 124"/>
                  <a:gd name="T15" fmla="*/ 67 h 96"/>
                  <a:gd name="T16" fmla="*/ 110 w 124"/>
                  <a:gd name="T17" fmla="*/ 60 h 96"/>
                  <a:gd name="T18" fmla="*/ 110 w 124"/>
                  <a:gd name="T19" fmla="*/ 57 h 96"/>
                  <a:gd name="T20" fmla="*/ 113 w 124"/>
                  <a:gd name="T21" fmla="*/ 50 h 96"/>
                  <a:gd name="T22" fmla="*/ 110 w 124"/>
                  <a:gd name="T23" fmla="*/ 46 h 96"/>
                  <a:gd name="T24" fmla="*/ 113 w 124"/>
                  <a:gd name="T25" fmla="*/ 43 h 96"/>
                  <a:gd name="T26" fmla="*/ 117 w 124"/>
                  <a:gd name="T27" fmla="*/ 36 h 96"/>
                  <a:gd name="T28" fmla="*/ 113 w 124"/>
                  <a:gd name="T29" fmla="*/ 29 h 96"/>
                  <a:gd name="T30" fmla="*/ 117 w 124"/>
                  <a:gd name="T31" fmla="*/ 22 h 96"/>
                  <a:gd name="T32" fmla="*/ 124 w 124"/>
                  <a:gd name="T33" fmla="*/ 14 h 96"/>
                  <a:gd name="T34" fmla="*/ 124 w 124"/>
                  <a:gd name="T35" fmla="*/ 11 h 96"/>
                  <a:gd name="T36" fmla="*/ 117 w 124"/>
                  <a:gd name="T37" fmla="*/ 7 h 96"/>
                  <a:gd name="T38" fmla="*/ 110 w 124"/>
                  <a:gd name="T39" fmla="*/ 0 h 96"/>
                  <a:gd name="T40" fmla="*/ 92 w 124"/>
                  <a:gd name="T41" fmla="*/ 14 h 96"/>
                  <a:gd name="T42" fmla="*/ 85 w 124"/>
                  <a:gd name="T43" fmla="*/ 14 h 96"/>
                  <a:gd name="T44" fmla="*/ 71 w 124"/>
                  <a:gd name="T45" fmla="*/ 18 h 96"/>
                  <a:gd name="T46" fmla="*/ 64 w 124"/>
                  <a:gd name="T47" fmla="*/ 22 h 96"/>
                  <a:gd name="T48" fmla="*/ 53 w 124"/>
                  <a:gd name="T49" fmla="*/ 36 h 96"/>
                  <a:gd name="T50" fmla="*/ 39 w 124"/>
                  <a:gd name="T51" fmla="*/ 53 h 96"/>
                  <a:gd name="T52" fmla="*/ 25 w 124"/>
                  <a:gd name="T53" fmla="*/ 67 h 96"/>
                  <a:gd name="T54" fmla="*/ 15 w 124"/>
                  <a:gd name="T55" fmla="*/ 71 h 96"/>
                  <a:gd name="T56" fmla="*/ 7 w 124"/>
                  <a:gd name="T57" fmla="*/ 71 h 96"/>
                  <a:gd name="T58" fmla="*/ 0 w 124"/>
                  <a:gd name="T59" fmla="*/ 74 h 96"/>
                  <a:gd name="T60" fmla="*/ 4 w 124"/>
                  <a:gd name="T61" fmla="*/ 81 h 96"/>
                  <a:gd name="T62" fmla="*/ 7 w 124"/>
                  <a:gd name="T63" fmla="*/ 88 h 96"/>
                  <a:gd name="T64" fmla="*/ 18 w 124"/>
                  <a:gd name="T65" fmla="*/ 96 h 96"/>
                  <a:gd name="T66" fmla="*/ 36 w 124"/>
                  <a:gd name="T6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96">
                    <a:moveTo>
                      <a:pt x="43" y="92"/>
                    </a:moveTo>
                    <a:lnTo>
                      <a:pt x="43" y="92"/>
                    </a:lnTo>
                    <a:lnTo>
                      <a:pt x="46" y="92"/>
                    </a:lnTo>
                    <a:lnTo>
                      <a:pt x="50" y="96"/>
                    </a:lnTo>
                    <a:lnTo>
                      <a:pt x="53" y="96"/>
                    </a:lnTo>
                    <a:lnTo>
                      <a:pt x="60" y="96"/>
                    </a:lnTo>
                    <a:lnTo>
                      <a:pt x="60" y="92"/>
                    </a:lnTo>
                    <a:lnTo>
                      <a:pt x="64" y="88"/>
                    </a:lnTo>
                    <a:lnTo>
                      <a:pt x="71" y="85"/>
                    </a:lnTo>
                    <a:lnTo>
                      <a:pt x="74" y="78"/>
                    </a:lnTo>
                    <a:lnTo>
                      <a:pt x="81" y="71"/>
                    </a:lnTo>
                    <a:lnTo>
                      <a:pt x="81" y="60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92" y="67"/>
                    </a:lnTo>
                    <a:lnTo>
                      <a:pt x="96" y="67"/>
                    </a:lnTo>
                    <a:lnTo>
                      <a:pt x="103" y="67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0" y="57"/>
                    </a:lnTo>
                    <a:lnTo>
                      <a:pt x="113" y="53"/>
                    </a:lnTo>
                    <a:lnTo>
                      <a:pt x="113" y="50"/>
                    </a:lnTo>
                    <a:lnTo>
                      <a:pt x="113" y="46"/>
                    </a:lnTo>
                    <a:lnTo>
                      <a:pt x="110" y="46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3" y="39"/>
                    </a:lnTo>
                    <a:lnTo>
                      <a:pt x="117" y="36"/>
                    </a:lnTo>
                    <a:lnTo>
                      <a:pt x="117" y="32"/>
                    </a:lnTo>
                    <a:lnTo>
                      <a:pt x="113" y="29"/>
                    </a:lnTo>
                    <a:lnTo>
                      <a:pt x="117" y="25"/>
                    </a:lnTo>
                    <a:lnTo>
                      <a:pt x="117" y="22"/>
                    </a:lnTo>
                    <a:lnTo>
                      <a:pt x="120" y="18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1"/>
                    </a:lnTo>
                    <a:lnTo>
                      <a:pt x="120" y="7"/>
                    </a:lnTo>
                    <a:lnTo>
                      <a:pt x="117" y="7"/>
                    </a:lnTo>
                    <a:lnTo>
                      <a:pt x="113" y="4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92" y="14"/>
                    </a:lnTo>
                    <a:lnTo>
                      <a:pt x="89" y="14"/>
                    </a:lnTo>
                    <a:lnTo>
                      <a:pt x="85" y="14"/>
                    </a:lnTo>
                    <a:lnTo>
                      <a:pt x="78" y="14"/>
                    </a:lnTo>
                    <a:lnTo>
                      <a:pt x="71" y="18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0" y="29"/>
                    </a:lnTo>
                    <a:lnTo>
                      <a:pt x="53" y="36"/>
                    </a:lnTo>
                    <a:lnTo>
                      <a:pt x="46" y="43"/>
                    </a:lnTo>
                    <a:lnTo>
                      <a:pt x="39" y="53"/>
                    </a:lnTo>
                    <a:lnTo>
                      <a:pt x="32" y="60"/>
                    </a:lnTo>
                    <a:lnTo>
                      <a:pt x="25" y="67"/>
                    </a:lnTo>
                    <a:lnTo>
                      <a:pt x="22" y="71"/>
                    </a:lnTo>
                    <a:lnTo>
                      <a:pt x="15" y="71"/>
                    </a:lnTo>
                    <a:lnTo>
                      <a:pt x="11" y="71"/>
                    </a:lnTo>
                    <a:lnTo>
                      <a:pt x="7" y="71"/>
                    </a:lnTo>
                    <a:lnTo>
                      <a:pt x="4" y="74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4" y="81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15" y="92"/>
                    </a:lnTo>
                    <a:lnTo>
                      <a:pt x="18" y="96"/>
                    </a:lnTo>
                    <a:lnTo>
                      <a:pt x="29" y="96"/>
                    </a:lnTo>
                    <a:lnTo>
                      <a:pt x="36" y="96"/>
                    </a:lnTo>
                    <a:lnTo>
                      <a:pt x="43" y="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7" name="Freeform 355"/>
              <p:cNvSpPr>
                <a:spLocks/>
              </p:cNvSpPr>
              <p:nvPr userDrawn="1"/>
            </p:nvSpPr>
            <p:spPr bwMode="gray">
              <a:xfrm>
                <a:off x="885" y="-2808"/>
                <a:ext cx="25" cy="28"/>
              </a:xfrm>
              <a:custGeom>
                <a:avLst/>
                <a:gdLst>
                  <a:gd name="T0" fmla="*/ 25 w 25"/>
                  <a:gd name="T1" fmla="*/ 21 h 28"/>
                  <a:gd name="T2" fmla="*/ 21 w 25"/>
                  <a:gd name="T3" fmla="*/ 14 h 28"/>
                  <a:gd name="T4" fmla="*/ 21 w 25"/>
                  <a:gd name="T5" fmla="*/ 7 h 28"/>
                  <a:gd name="T6" fmla="*/ 18 w 25"/>
                  <a:gd name="T7" fmla="*/ 4 h 28"/>
                  <a:gd name="T8" fmla="*/ 18 w 25"/>
                  <a:gd name="T9" fmla="*/ 4 h 28"/>
                  <a:gd name="T10" fmla="*/ 14 w 25"/>
                  <a:gd name="T11" fmla="*/ 4 h 28"/>
                  <a:gd name="T12" fmla="*/ 14 w 25"/>
                  <a:gd name="T13" fmla="*/ 4 h 28"/>
                  <a:gd name="T14" fmla="*/ 11 w 25"/>
                  <a:gd name="T15" fmla="*/ 0 h 28"/>
                  <a:gd name="T16" fmla="*/ 11 w 25"/>
                  <a:gd name="T17" fmla="*/ 0 h 28"/>
                  <a:gd name="T18" fmla="*/ 7 w 25"/>
                  <a:gd name="T19" fmla="*/ 0 h 28"/>
                  <a:gd name="T20" fmla="*/ 4 w 25"/>
                  <a:gd name="T21" fmla="*/ 4 h 28"/>
                  <a:gd name="T22" fmla="*/ 0 w 25"/>
                  <a:gd name="T23" fmla="*/ 7 h 28"/>
                  <a:gd name="T24" fmla="*/ 0 w 25"/>
                  <a:gd name="T25" fmla="*/ 11 h 28"/>
                  <a:gd name="T26" fmla="*/ 0 w 25"/>
                  <a:gd name="T27" fmla="*/ 21 h 28"/>
                  <a:gd name="T28" fmla="*/ 0 w 25"/>
                  <a:gd name="T29" fmla="*/ 21 h 28"/>
                  <a:gd name="T30" fmla="*/ 4 w 25"/>
                  <a:gd name="T31" fmla="*/ 25 h 28"/>
                  <a:gd name="T32" fmla="*/ 7 w 25"/>
                  <a:gd name="T33" fmla="*/ 28 h 28"/>
                  <a:gd name="T34" fmla="*/ 14 w 25"/>
                  <a:gd name="T35" fmla="*/ 28 h 28"/>
                  <a:gd name="T36" fmla="*/ 18 w 25"/>
                  <a:gd name="T37" fmla="*/ 28 h 28"/>
                  <a:gd name="T38" fmla="*/ 21 w 25"/>
                  <a:gd name="T39" fmla="*/ 28 h 28"/>
                  <a:gd name="T40" fmla="*/ 25 w 25"/>
                  <a:gd name="T41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28">
                    <a:moveTo>
                      <a:pt x="25" y="21"/>
                    </a:moveTo>
                    <a:lnTo>
                      <a:pt x="21" y="14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" y="25"/>
                    </a:lnTo>
                    <a:lnTo>
                      <a:pt x="7" y="28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1" y="28"/>
                    </a:lnTo>
                    <a:lnTo>
                      <a:pt x="25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8" name="Freeform 356"/>
              <p:cNvSpPr>
                <a:spLocks/>
              </p:cNvSpPr>
              <p:nvPr userDrawn="1"/>
            </p:nvSpPr>
            <p:spPr bwMode="gray">
              <a:xfrm>
                <a:off x="913" y="-2847"/>
                <a:ext cx="71" cy="43"/>
              </a:xfrm>
              <a:custGeom>
                <a:avLst/>
                <a:gdLst>
                  <a:gd name="T0" fmla="*/ 11 w 71"/>
                  <a:gd name="T1" fmla="*/ 39 h 43"/>
                  <a:gd name="T2" fmla="*/ 11 w 71"/>
                  <a:gd name="T3" fmla="*/ 36 h 43"/>
                  <a:gd name="T4" fmla="*/ 14 w 71"/>
                  <a:gd name="T5" fmla="*/ 32 h 43"/>
                  <a:gd name="T6" fmla="*/ 18 w 71"/>
                  <a:gd name="T7" fmla="*/ 29 h 43"/>
                  <a:gd name="T8" fmla="*/ 22 w 71"/>
                  <a:gd name="T9" fmla="*/ 29 h 43"/>
                  <a:gd name="T10" fmla="*/ 25 w 71"/>
                  <a:gd name="T11" fmla="*/ 29 h 43"/>
                  <a:gd name="T12" fmla="*/ 32 w 71"/>
                  <a:gd name="T13" fmla="*/ 32 h 43"/>
                  <a:gd name="T14" fmla="*/ 32 w 71"/>
                  <a:gd name="T15" fmla="*/ 32 h 43"/>
                  <a:gd name="T16" fmla="*/ 32 w 71"/>
                  <a:gd name="T17" fmla="*/ 36 h 43"/>
                  <a:gd name="T18" fmla="*/ 39 w 71"/>
                  <a:gd name="T19" fmla="*/ 39 h 43"/>
                  <a:gd name="T20" fmla="*/ 43 w 71"/>
                  <a:gd name="T21" fmla="*/ 43 h 43"/>
                  <a:gd name="T22" fmla="*/ 50 w 71"/>
                  <a:gd name="T23" fmla="*/ 43 h 43"/>
                  <a:gd name="T24" fmla="*/ 57 w 71"/>
                  <a:gd name="T25" fmla="*/ 39 h 43"/>
                  <a:gd name="T26" fmla="*/ 64 w 71"/>
                  <a:gd name="T27" fmla="*/ 32 h 43"/>
                  <a:gd name="T28" fmla="*/ 67 w 71"/>
                  <a:gd name="T29" fmla="*/ 32 h 43"/>
                  <a:gd name="T30" fmla="*/ 67 w 71"/>
                  <a:gd name="T31" fmla="*/ 29 h 43"/>
                  <a:gd name="T32" fmla="*/ 71 w 71"/>
                  <a:gd name="T33" fmla="*/ 25 h 43"/>
                  <a:gd name="T34" fmla="*/ 71 w 71"/>
                  <a:gd name="T35" fmla="*/ 22 h 43"/>
                  <a:gd name="T36" fmla="*/ 67 w 71"/>
                  <a:gd name="T37" fmla="*/ 18 h 43"/>
                  <a:gd name="T38" fmla="*/ 60 w 71"/>
                  <a:gd name="T39" fmla="*/ 14 h 43"/>
                  <a:gd name="T40" fmla="*/ 39 w 71"/>
                  <a:gd name="T41" fmla="*/ 4 h 43"/>
                  <a:gd name="T42" fmla="*/ 39 w 71"/>
                  <a:gd name="T43" fmla="*/ 0 h 43"/>
                  <a:gd name="T44" fmla="*/ 36 w 71"/>
                  <a:gd name="T45" fmla="*/ 0 h 43"/>
                  <a:gd name="T46" fmla="*/ 32 w 71"/>
                  <a:gd name="T47" fmla="*/ 0 h 43"/>
                  <a:gd name="T48" fmla="*/ 25 w 71"/>
                  <a:gd name="T49" fmla="*/ 0 h 43"/>
                  <a:gd name="T50" fmla="*/ 18 w 71"/>
                  <a:gd name="T51" fmla="*/ 4 h 43"/>
                  <a:gd name="T52" fmla="*/ 11 w 71"/>
                  <a:gd name="T53" fmla="*/ 11 h 43"/>
                  <a:gd name="T54" fmla="*/ 11 w 71"/>
                  <a:gd name="T55" fmla="*/ 11 h 43"/>
                  <a:gd name="T56" fmla="*/ 7 w 71"/>
                  <a:gd name="T57" fmla="*/ 14 h 43"/>
                  <a:gd name="T58" fmla="*/ 4 w 71"/>
                  <a:gd name="T59" fmla="*/ 18 h 43"/>
                  <a:gd name="T60" fmla="*/ 0 w 71"/>
                  <a:gd name="T61" fmla="*/ 22 h 43"/>
                  <a:gd name="T62" fmla="*/ 0 w 71"/>
                  <a:gd name="T63" fmla="*/ 25 h 43"/>
                  <a:gd name="T64" fmla="*/ 0 w 71"/>
                  <a:gd name="T65" fmla="*/ 29 h 43"/>
                  <a:gd name="T66" fmla="*/ 4 w 71"/>
                  <a:gd name="T67" fmla="*/ 32 h 43"/>
                  <a:gd name="T68" fmla="*/ 11 w 71"/>
                  <a:gd name="T69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" h="43">
                    <a:moveTo>
                      <a:pt x="11" y="39"/>
                    </a:moveTo>
                    <a:lnTo>
                      <a:pt x="11" y="36"/>
                    </a:lnTo>
                    <a:lnTo>
                      <a:pt x="14" y="32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9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39" y="39"/>
                    </a:lnTo>
                    <a:lnTo>
                      <a:pt x="43" y="43"/>
                    </a:lnTo>
                    <a:lnTo>
                      <a:pt x="50" y="43"/>
                    </a:lnTo>
                    <a:lnTo>
                      <a:pt x="57" y="39"/>
                    </a:lnTo>
                    <a:lnTo>
                      <a:pt x="64" y="32"/>
                    </a:lnTo>
                    <a:lnTo>
                      <a:pt x="67" y="32"/>
                    </a:lnTo>
                    <a:lnTo>
                      <a:pt x="67" y="29"/>
                    </a:lnTo>
                    <a:lnTo>
                      <a:pt x="71" y="25"/>
                    </a:lnTo>
                    <a:lnTo>
                      <a:pt x="71" y="22"/>
                    </a:lnTo>
                    <a:lnTo>
                      <a:pt x="67" y="18"/>
                    </a:lnTo>
                    <a:lnTo>
                      <a:pt x="60" y="1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8" y="4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4" y="32"/>
                    </a:lnTo>
                    <a:lnTo>
                      <a:pt x="11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29" name="Freeform 357"/>
              <p:cNvSpPr>
                <a:spLocks/>
              </p:cNvSpPr>
              <p:nvPr userDrawn="1"/>
            </p:nvSpPr>
            <p:spPr bwMode="gray">
              <a:xfrm>
                <a:off x="910" y="-2790"/>
                <a:ext cx="63" cy="35"/>
              </a:xfrm>
              <a:custGeom>
                <a:avLst/>
                <a:gdLst>
                  <a:gd name="T0" fmla="*/ 10 w 63"/>
                  <a:gd name="T1" fmla="*/ 35 h 35"/>
                  <a:gd name="T2" fmla="*/ 10 w 63"/>
                  <a:gd name="T3" fmla="*/ 35 h 35"/>
                  <a:gd name="T4" fmla="*/ 17 w 63"/>
                  <a:gd name="T5" fmla="*/ 35 h 35"/>
                  <a:gd name="T6" fmla="*/ 25 w 63"/>
                  <a:gd name="T7" fmla="*/ 35 h 35"/>
                  <a:gd name="T8" fmla="*/ 35 w 63"/>
                  <a:gd name="T9" fmla="*/ 35 h 35"/>
                  <a:gd name="T10" fmla="*/ 39 w 63"/>
                  <a:gd name="T11" fmla="*/ 31 h 35"/>
                  <a:gd name="T12" fmla="*/ 42 w 63"/>
                  <a:gd name="T13" fmla="*/ 28 h 35"/>
                  <a:gd name="T14" fmla="*/ 49 w 63"/>
                  <a:gd name="T15" fmla="*/ 21 h 35"/>
                  <a:gd name="T16" fmla="*/ 53 w 63"/>
                  <a:gd name="T17" fmla="*/ 17 h 35"/>
                  <a:gd name="T18" fmla="*/ 56 w 63"/>
                  <a:gd name="T19" fmla="*/ 17 h 35"/>
                  <a:gd name="T20" fmla="*/ 60 w 63"/>
                  <a:gd name="T21" fmla="*/ 17 h 35"/>
                  <a:gd name="T22" fmla="*/ 63 w 63"/>
                  <a:gd name="T23" fmla="*/ 17 h 35"/>
                  <a:gd name="T24" fmla="*/ 63 w 63"/>
                  <a:gd name="T25" fmla="*/ 14 h 35"/>
                  <a:gd name="T26" fmla="*/ 63 w 63"/>
                  <a:gd name="T27" fmla="*/ 10 h 35"/>
                  <a:gd name="T28" fmla="*/ 60 w 63"/>
                  <a:gd name="T29" fmla="*/ 7 h 35"/>
                  <a:gd name="T30" fmla="*/ 53 w 63"/>
                  <a:gd name="T31" fmla="*/ 3 h 35"/>
                  <a:gd name="T32" fmla="*/ 42 w 63"/>
                  <a:gd name="T33" fmla="*/ 3 h 35"/>
                  <a:gd name="T34" fmla="*/ 32 w 63"/>
                  <a:gd name="T35" fmla="*/ 0 h 35"/>
                  <a:gd name="T36" fmla="*/ 25 w 63"/>
                  <a:gd name="T37" fmla="*/ 0 h 35"/>
                  <a:gd name="T38" fmla="*/ 17 w 63"/>
                  <a:gd name="T39" fmla="*/ 0 h 35"/>
                  <a:gd name="T40" fmla="*/ 14 w 63"/>
                  <a:gd name="T41" fmla="*/ 0 h 35"/>
                  <a:gd name="T42" fmla="*/ 14 w 63"/>
                  <a:gd name="T43" fmla="*/ 0 h 35"/>
                  <a:gd name="T44" fmla="*/ 10 w 63"/>
                  <a:gd name="T45" fmla="*/ 3 h 35"/>
                  <a:gd name="T46" fmla="*/ 7 w 63"/>
                  <a:gd name="T47" fmla="*/ 10 h 35"/>
                  <a:gd name="T48" fmla="*/ 3 w 63"/>
                  <a:gd name="T49" fmla="*/ 14 h 35"/>
                  <a:gd name="T50" fmla="*/ 0 w 63"/>
                  <a:gd name="T51" fmla="*/ 21 h 35"/>
                  <a:gd name="T52" fmla="*/ 3 w 63"/>
                  <a:gd name="T53" fmla="*/ 28 h 35"/>
                  <a:gd name="T54" fmla="*/ 10 w 63"/>
                  <a:gd name="T5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3" h="35">
                    <a:moveTo>
                      <a:pt x="10" y="35"/>
                    </a:moveTo>
                    <a:lnTo>
                      <a:pt x="10" y="35"/>
                    </a:lnTo>
                    <a:lnTo>
                      <a:pt x="17" y="35"/>
                    </a:lnTo>
                    <a:lnTo>
                      <a:pt x="25" y="35"/>
                    </a:lnTo>
                    <a:lnTo>
                      <a:pt x="35" y="35"/>
                    </a:lnTo>
                    <a:lnTo>
                      <a:pt x="39" y="31"/>
                    </a:lnTo>
                    <a:lnTo>
                      <a:pt x="42" y="28"/>
                    </a:lnTo>
                    <a:lnTo>
                      <a:pt x="49" y="21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60" y="17"/>
                    </a:lnTo>
                    <a:lnTo>
                      <a:pt x="63" y="17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0" y="7"/>
                    </a:lnTo>
                    <a:lnTo>
                      <a:pt x="53" y="3"/>
                    </a:lnTo>
                    <a:lnTo>
                      <a:pt x="42" y="3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21"/>
                    </a:lnTo>
                    <a:lnTo>
                      <a:pt x="3" y="28"/>
                    </a:lnTo>
                    <a:lnTo>
                      <a:pt x="10" y="3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0" name="Freeform 358"/>
              <p:cNvSpPr>
                <a:spLocks/>
              </p:cNvSpPr>
              <p:nvPr userDrawn="1"/>
            </p:nvSpPr>
            <p:spPr bwMode="gray">
              <a:xfrm>
                <a:off x="836" y="-2678"/>
                <a:ext cx="18" cy="29"/>
              </a:xfrm>
              <a:custGeom>
                <a:avLst/>
                <a:gdLst>
                  <a:gd name="T0" fmla="*/ 18 w 18"/>
                  <a:gd name="T1" fmla="*/ 15 h 29"/>
                  <a:gd name="T2" fmla="*/ 18 w 18"/>
                  <a:gd name="T3" fmla="*/ 15 h 29"/>
                  <a:gd name="T4" fmla="*/ 18 w 18"/>
                  <a:gd name="T5" fmla="*/ 11 h 29"/>
                  <a:gd name="T6" fmla="*/ 18 w 18"/>
                  <a:gd name="T7" fmla="*/ 8 h 29"/>
                  <a:gd name="T8" fmla="*/ 18 w 18"/>
                  <a:gd name="T9" fmla="*/ 4 h 29"/>
                  <a:gd name="T10" fmla="*/ 18 w 18"/>
                  <a:gd name="T11" fmla="*/ 0 h 29"/>
                  <a:gd name="T12" fmla="*/ 14 w 18"/>
                  <a:gd name="T13" fmla="*/ 0 h 29"/>
                  <a:gd name="T14" fmla="*/ 10 w 18"/>
                  <a:gd name="T15" fmla="*/ 0 h 29"/>
                  <a:gd name="T16" fmla="*/ 7 w 18"/>
                  <a:gd name="T17" fmla="*/ 4 h 29"/>
                  <a:gd name="T18" fmla="*/ 3 w 18"/>
                  <a:gd name="T19" fmla="*/ 11 h 29"/>
                  <a:gd name="T20" fmla="*/ 0 w 18"/>
                  <a:gd name="T21" fmla="*/ 15 h 29"/>
                  <a:gd name="T22" fmla="*/ 0 w 18"/>
                  <a:gd name="T23" fmla="*/ 22 h 29"/>
                  <a:gd name="T24" fmla="*/ 0 w 18"/>
                  <a:gd name="T25" fmla="*/ 29 h 29"/>
                  <a:gd name="T26" fmla="*/ 0 w 18"/>
                  <a:gd name="T27" fmla="*/ 29 h 29"/>
                  <a:gd name="T28" fmla="*/ 3 w 18"/>
                  <a:gd name="T29" fmla="*/ 29 h 29"/>
                  <a:gd name="T30" fmla="*/ 7 w 18"/>
                  <a:gd name="T31" fmla="*/ 29 h 29"/>
                  <a:gd name="T32" fmla="*/ 10 w 18"/>
                  <a:gd name="T33" fmla="*/ 29 h 29"/>
                  <a:gd name="T34" fmla="*/ 14 w 18"/>
                  <a:gd name="T35" fmla="*/ 22 h 29"/>
                  <a:gd name="T36" fmla="*/ 18 w 18"/>
                  <a:gd name="T37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29">
                    <a:moveTo>
                      <a:pt x="18" y="15"/>
                    </a:moveTo>
                    <a:lnTo>
                      <a:pt x="18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4"/>
                    </a:lnTo>
                    <a:lnTo>
                      <a:pt x="3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4" y="22"/>
                    </a:lnTo>
                    <a:lnTo>
                      <a:pt x="18" y="1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1" name="Freeform 359"/>
              <p:cNvSpPr>
                <a:spLocks/>
              </p:cNvSpPr>
              <p:nvPr userDrawn="1"/>
            </p:nvSpPr>
            <p:spPr bwMode="gray">
              <a:xfrm>
                <a:off x="832" y="-2656"/>
                <a:ext cx="120" cy="95"/>
              </a:xfrm>
              <a:custGeom>
                <a:avLst/>
                <a:gdLst>
                  <a:gd name="T0" fmla="*/ 7 w 120"/>
                  <a:gd name="T1" fmla="*/ 70 h 95"/>
                  <a:gd name="T2" fmla="*/ 14 w 120"/>
                  <a:gd name="T3" fmla="*/ 74 h 95"/>
                  <a:gd name="T4" fmla="*/ 25 w 120"/>
                  <a:gd name="T5" fmla="*/ 74 h 95"/>
                  <a:gd name="T6" fmla="*/ 29 w 120"/>
                  <a:gd name="T7" fmla="*/ 70 h 95"/>
                  <a:gd name="T8" fmla="*/ 32 w 120"/>
                  <a:gd name="T9" fmla="*/ 67 h 95"/>
                  <a:gd name="T10" fmla="*/ 39 w 120"/>
                  <a:gd name="T11" fmla="*/ 70 h 95"/>
                  <a:gd name="T12" fmla="*/ 50 w 120"/>
                  <a:gd name="T13" fmla="*/ 70 h 95"/>
                  <a:gd name="T14" fmla="*/ 53 w 120"/>
                  <a:gd name="T15" fmla="*/ 67 h 95"/>
                  <a:gd name="T16" fmla="*/ 60 w 120"/>
                  <a:gd name="T17" fmla="*/ 67 h 95"/>
                  <a:gd name="T18" fmla="*/ 60 w 120"/>
                  <a:gd name="T19" fmla="*/ 70 h 95"/>
                  <a:gd name="T20" fmla="*/ 57 w 120"/>
                  <a:gd name="T21" fmla="*/ 74 h 95"/>
                  <a:gd name="T22" fmla="*/ 43 w 120"/>
                  <a:gd name="T23" fmla="*/ 81 h 95"/>
                  <a:gd name="T24" fmla="*/ 29 w 120"/>
                  <a:gd name="T25" fmla="*/ 88 h 95"/>
                  <a:gd name="T26" fmla="*/ 29 w 120"/>
                  <a:gd name="T27" fmla="*/ 91 h 95"/>
                  <a:gd name="T28" fmla="*/ 39 w 120"/>
                  <a:gd name="T29" fmla="*/ 95 h 95"/>
                  <a:gd name="T30" fmla="*/ 57 w 120"/>
                  <a:gd name="T31" fmla="*/ 91 h 95"/>
                  <a:gd name="T32" fmla="*/ 71 w 120"/>
                  <a:gd name="T33" fmla="*/ 81 h 95"/>
                  <a:gd name="T34" fmla="*/ 78 w 120"/>
                  <a:gd name="T35" fmla="*/ 77 h 95"/>
                  <a:gd name="T36" fmla="*/ 81 w 120"/>
                  <a:gd name="T37" fmla="*/ 74 h 95"/>
                  <a:gd name="T38" fmla="*/ 85 w 120"/>
                  <a:gd name="T39" fmla="*/ 77 h 95"/>
                  <a:gd name="T40" fmla="*/ 88 w 120"/>
                  <a:gd name="T41" fmla="*/ 77 h 95"/>
                  <a:gd name="T42" fmla="*/ 95 w 120"/>
                  <a:gd name="T43" fmla="*/ 74 h 95"/>
                  <a:gd name="T44" fmla="*/ 99 w 120"/>
                  <a:gd name="T45" fmla="*/ 74 h 95"/>
                  <a:gd name="T46" fmla="*/ 110 w 120"/>
                  <a:gd name="T47" fmla="*/ 74 h 95"/>
                  <a:gd name="T48" fmla="*/ 113 w 120"/>
                  <a:gd name="T49" fmla="*/ 70 h 95"/>
                  <a:gd name="T50" fmla="*/ 117 w 120"/>
                  <a:gd name="T51" fmla="*/ 60 h 95"/>
                  <a:gd name="T52" fmla="*/ 120 w 120"/>
                  <a:gd name="T53" fmla="*/ 45 h 95"/>
                  <a:gd name="T54" fmla="*/ 117 w 120"/>
                  <a:gd name="T55" fmla="*/ 35 h 95"/>
                  <a:gd name="T56" fmla="*/ 113 w 120"/>
                  <a:gd name="T57" fmla="*/ 35 h 95"/>
                  <a:gd name="T58" fmla="*/ 106 w 120"/>
                  <a:gd name="T59" fmla="*/ 38 h 95"/>
                  <a:gd name="T60" fmla="*/ 99 w 120"/>
                  <a:gd name="T61" fmla="*/ 38 h 95"/>
                  <a:gd name="T62" fmla="*/ 95 w 120"/>
                  <a:gd name="T63" fmla="*/ 31 h 95"/>
                  <a:gd name="T64" fmla="*/ 88 w 120"/>
                  <a:gd name="T65" fmla="*/ 17 h 95"/>
                  <a:gd name="T66" fmla="*/ 88 w 120"/>
                  <a:gd name="T67" fmla="*/ 7 h 95"/>
                  <a:gd name="T68" fmla="*/ 85 w 120"/>
                  <a:gd name="T69" fmla="*/ 0 h 95"/>
                  <a:gd name="T70" fmla="*/ 81 w 120"/>
                  <a:gd name="T71" fmla="*/ 0 h 95"/>
                  <a:gd name="T72" fmla="*/ 74 w 120"/>
                  <a:gd name="T73" fmla="*/ 3 h 95"/>
                  <a:gd name="T74" fmla="*/ 67 w 120"/>
                  <a:gd name="T75" fmla="*/ 14 h 95"/>
                  <a:gd name="T76" fmla="*/ 67 w 120"/>
                  <a:gd name="T77" fmla="*/ 21 h 95"/>
                  <a:gd name="T78" fmla="*/ 67 w 120"/>
                  <a:gd name="T79" fmla="*/ 28 h 95"/>
                  <a:gd name="T80" fmla="*/ 74 w 120"/>
                  <a:gd name="T81" fmla="*/ 31 h 95"/>
                  <a:gd name="T82" fmla="*/ 67 w 120"/>
                  <a:gd name="T83" fmla="*/ 38 h 95"/>
                  <a:gd name="T84" fmla="*/ 64 w 120"/>
                  <a:gd name="T85" fmla="*/ 45 h 95"/>
                  <a:gd name="T86" fmla="*/ 57 w 120"/>
                  <a:gd name="T87" fmla="*/ 49 h 95"/>
                  <a:gd name="T88" fmla="*/ 57 w 120"/>
                  <a:gd name="T89" fmla="*/ 38 h 95"/>
                  <a:gd name="T90" fmla="*/ 53 w 120"/>
                  <a:gd name="T91" fmla="*/ 28 h 95"/>
                  <a:gd name="T92" fmla="*/ 46 w 120"/>
                  <a:gd name="T93" fmla="*/ 24 h 95"/>
                  <a:gd name="T94" fmla="*/ 39 w 120"/>
                  <a:gd name="T95" fmla="*/ 28 h 95"/>
                  <a:gd name="T96" fmla="*/ 32 w 120"/>
                  <a:gd name="T97" fmla="*/ 24 h 95"/>
                  <a:gd name="T98" fmla="*/ 32 w 120"/>
                  <a:gd name="T99" fmla="*/ 21 h 95"/>
                  <a:gd name="T100" fmla="*/ 25 w 120"/>
                  <a:gd name="T101" fmla="*/ 17 h 95"/>
                  <a:gd name="T102" fmla="*/ 14 w 120"/>
                  <a:gd name="T103" fmla="*/ 17 h 95"/>
                  <a:gd name="T104" fmla="*/ 11 w 120"/>
                  <a:gd name="T105" fmla="*/ 24 h 95"/>
                  <a:gd name="T106" fmla="*/ 7 w 120"/>
                  <a:gd name="T107" fmla="*/ 35 h 95"/>
                  <a:gd name="T108" fmla="*/ 7 w 120"/>
                  <a:gd name="T109" fmla="*/ 35 h 95"/>
                  <a:gd name="T110" fmla="*/ 7 w 120"/>
                  <a:gd name="T111" fmla="*/ 45 h 95"/>
                  <a:gd name="T112" fmla="*/ 4 w 120"/>
                  <a:gd name="T113" fmla="*/ 49 h 95"/>
                  <a:gd name="T114" fmla="*/ 0 w 120"/>
                  <a:gd name="T115" fmla="*/ 56 h 95"/>
                  <a:gd name="T116" fmla="*/ 0 w 120"/>
                  <a:gd name="T117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0" h="95">
                    <a:moveTo>
                      <a:pt x="7" y="70"/>
                    </a:moveTo>
                    <a:lnTo>
                      <a:pt x="7" y="70"/>
                    </a:lnTo>
                    <a:lnTo>
                      <a:pt x="11" y="74"/>
                    </a:lnTo>
                    <a:lnTo>
                      <a:pt x="14" y="74"/>
                    </a:lnTo>
                    <a:lnTo>
                      <a:pt x="22" y="77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9" y="70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6" y="70"/>
                    </a:lnTo>
                    <a:lnTo>
                      <a:pt x="39" y="70"/>
                    </a:lnTo>
                    <a:lnTo>
                      <a:pt x="46" y="70"/>
                    </a:lnTo>
                    <a:lnTo>
                      <a:pt x="50" y="70"/>
                    </a:lnTo>
                    <a:lnTo>
                      <a:pt x="50" y="67"/>
                    </a:lnTo>
                    <a:lnTo>
                      <a:pt x="53" y="67"/>
                    </a:lnTo>
                    <a:lnTo>
                      <a:pt x="57" y="67"/>
                    </a:lnTo>
                    <a:lnTo>
                      <a:pt x="60" y="67"/>
                    </a:lnTo>
                    <a:lnTo>
                      <a:pt x="64" y="67"/>
                    </a:lnTo>
                    <a:lnTo>
                      <a:pt x="60" y="70"/>
                    </a:lnTo>
                    <a:lnTo>
                      <a:pt x="60" y="74"/>
                    </a:lnTo>
                    <a:lnTo>
                      <a:pt x="57" y="74"/>
                    </a:lnTo>
                    <a:lnTo>
                      <a:pt x="50" y="77"/>
                    </a:lnTo>
                    <a:lnTo>
                      <a:pt x="43" y="81"/>
                    </a:lnTo>
                    <a:lnTo>
                      <a:pt x="36" y="84"/>
                    </a:lnTo>
                    <a:lnTo>
                      <a:pt x="29" y="88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2" y="91"/>
                    </a:lnTo>
                    <a:lnTo>
                      <a:pt x="39" y="95"/>
                    </a:lnTo>
                    <a:lnTo>
                      <a:pt x="50" y="95"/>
                    </a:lnTo>
                    <a:lnTo>
                      <a:pt x="57" y="91"/>
                    </a:lnTo>
                    <a:lnTo>
                      <a:pt x="64" y="84"/>
                    </a:lnTo>
                    <a:lnTo>
                      <a:pt x="71" y="81"/>
                    </a:lnTo>
                    <a:lnTo>
                      <a:pt x="78" y="77"/>
                    </a:lnTo>
                    <a:lnTo>
                      <a:pt x="78" y="77"/>
                    </a:lnTo>
                    <a:lnTo>
                      <a:pt x="78" y="74"/>
                    </a:lnTo>
                    <a:lnTo>
                      <a:pt x="81" y="74"/>
                    </a:lnTo>
                    <a:lnTo>
                      <a:pt x="85" y="74"/>
                    </a:lnTo>
                    <a:lnTo>
                      <a:pt x="85" y="77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74"/>
                    </a:lnTo>
                    <a:lnTo>
                      <a:pt x="99" y="74"/>
                    </a:lnTo>
                    <a:lnTo>
                      <a:pt x="99" y="74"/>
                    </a:lnTo>
                    <a:lnTo>
                      <a:pt x="106" y="77"/>
                    </a:lnTo>
                    <a:lnTo>
                      <a:pt x="110" y="74"/>
                    </a:lnTo>
                    <a:lnTo>
                      <a:pt x="113" y="70"/>
                    </a:lnTo>
                    <a:lnTo>
                      <a:pt x="113" y="70"/>
                    </a:lnTo>
                    <a:lnTo>
                      <a:pt x="117" y="63"/>
                    </a:lnTo>
                    <a:lnTo>
                      <a:pt x="117" y="60"/>
                    </a:lnTo>
                    <a:lnTo>
                      <a:pt x="120" y="52"/>
                    </a:lnTo>
                    <a:lnTo>
                      <a:pt x="120" y="45"/>
                    </a:lnTo>
                    <a:lnTo>
                      <a:pt x="120" y="42"/>
                    </a:lnTo>
                    <a:lnTo>
                      <a:pt x="117" y="35"/>
                    </a:lnTo>
                    <a:lnTo>
                      <a:pt x="113" y="35"/>
                    </a:lnTo>
                    <a:lnTo>
                      <a:pt x="113" y="35"/>
                    </a:lnTo>
                    <a:lnTo>
                      <a:pt x="110" y="35"/>
                    </a:lnTo>
                    <a:lnTo>
                      <a:pt x="106" y="38"/>
                    </a:lnTo>
                    <a:lnTo>
                      <a:pt x="103" y="38"/>
                    </a:lnTo>
                    <a:lnTo>
                      <a:pt x="99" y="38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2" y="24"/>
                    </a:lnTo>
                    <a:lnTo>
                      <a:pt x="88" y="17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3"/>
                    </a:lnTo>
                    <a:lnTo>
                      <a:pt x="71" y="7"/>
                    </a:lnTo>
                    <a:lnTo>
                      <a:pt x="67" y="14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4"/>
                    </a:lnTo>
                    <a:lnTo>
                      <a:pt x="67" y="28"/>
                    </a:lnTo>
                    <a:lnTo>
                      <a:pt x="74" y="28"/>
                    </a:lnTo>
                    <a:lnTo>
                      <a:pt x="74" y="31"/>
                    </a:lnTo>
                    <a:lnTo>
                      <a:pt x="71" y="35"/>
                    </a:lnTo>
                    <a:lnTo>
                      <a:pt x="67" y="38"/>
                    </a:lnTo>
                    <a:lnTo>
                      <a:pt x="67" y="42"/>
                    </a:lnTo>
                    <a:lnTo>
                      <a:pt x="64" y="45"/>
                    </a:lnTo>
                    <a:lnTo>
                      <a:pt x="60" y="49"/>
                    </a:lnTo>
                    <a:lnTo>
                      <a:pt x="57" y="49"/>
                    </a:lnTo>
                    <a:lnTo>
                      <a:pt x="57" y="45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3" y="28"/>
                    </a:lnTo>
                    <a:lnTo>
                      <a:pt x="50" y="24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2" y="24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29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4" y="17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7" y="45"/>
                    </a:lnTo>
                    <a:lnTo>
                      <a:pt x="7" y="49"/>
                    </a:lnTo>
                    <a:lnTo>
                      <a:pt x="4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7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2" name="Freeform 360"/>
              <p:cNvSpPr>
                <a:spLocks/>
              </p:cNvSpPr>
              <p:nvPr userDrawn="1"/>
            </p:nvSpPr>
            <p:spPr bwMode="gray">
              <a:xfrm>
                <a:off x="1023" y="-2797"/>
                <a:ext cx="21" cy="53"/>
              </a:xfrm>
              <a:custGeom>
                <a:avLst/>
                <a:gdLst>
                  <a:gd name="T0" fmla="*/ 17 w 21"/>
                  <a:gd name="T1" fmla="*/ 38 h 53"/>
                  <a:gd name="T2" fmla="*/ 10 w 21"/>
                  <a:gd name="T3" fmla="*/ 10 h 53"/>
                  <a:gd name="T4" fmla="*/ 10 w 21"/>
                  <a:gd name="T5" fmla="*/ 10 h 53"/>
                  <a:gd name="T6" fmla="*/ 7 w 21"/>
                  <a:gd name="T7" fmla="*/ 7 h 53"/>
                  <a:gd name="T8" fmla="*/ 7 w 21"/>
                  <a:gd name="T9" fmla="*/ 3 h 53"/>
                  <a:gd name="T10" fmla="*/ 7 w 21"/>
                  <a:gd name="T11" fmla="*/ 3 h 53"/>
                  <a:gd name="T12" fmla="*/ 3 w 21"/>
                  <a:gd name="T13" fmla="*/ 0 h 53"/>
                  <a:gd name="T14" fmla="*/ 3 w 21"/>
                  <a:gd name="T15" fmla="*/ 3 h 53"/>
                  <a:gd name="T16" fmla="*/ 0 w 21"/>
                  <a:gd name="T17" fmla="*/ 7 h 53"/>
                  <a:gd name="T18" fmla="*/ 0 w 21"/>
                  <a:gd name="T19" fmla="*/ 14 h 53"/>
                  <a:gd name="T20" fmla="*/ 0 w 21"/>
                  <a:gd name="T21" fmla="*/ 24 h 53"/>
                  <a:gd name="T22" fmla="*/ 0 w 21"/>
                  <a:gd name="T23" fmla="*/ 28 h 53"/>
                  <a:gd name="T24" fmla="*/ 0 w 21"/>
                  <a:gd name="T25" fmla="*/ 31 h 53"/>
                  <a:gd name="T26" fmla="*/ 3 w 21"/>
                  <a:gd name="T27" fmla="*/ 38 h 53"/>
                  <a:gd name="T28" fmla="*/ 3 w 21"/>
                  <a:gd name="T29" fmla="*/ 42 h 53"/>
                  <a:gd name="T30" fmla="*/ 10 w 21"/>
                  <a:gd name="T31" fmla="*/ 49 h 53"/>
                  <a:gd name="T32" fmla="*/ 17 w 21"/>
                  <a:gd name="T33" fmla="*/ 53 h 53"/>
                  <a:gd name="T34" fmla="*/ 17 w 21"/>
                  <a:gd name="T35" fmla="*/ 53 h 53"/>
                  <a:gd name="T36" fmla="*/ 17 w 21"/>
                  <a:gd name="T37" fmla="*/ 53 h 53"/>
                  <a:gd name="T38" fmla="*/ 21 w 21"/>
                  <a:gd name="T39" fmla="*/ 49 h 53"/>
                  <a:gd name="T40" fmla="*/ 21 w 21"/>
                  <a:gd name="T41" fmla="*/ 49 h 53"/>
                  <a:gd name="T42" fmla="*/ 21 w 21"/>
                  <a:gd name="T43" fmla="*/ 42 h 53"/>
                  <a:gd name="T44" fmla="*/ 17 w 21"/>
                  <a:gd name="T45" fmla="*/ 3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53">
                    <a:moveTo>
                      <a:pt x="17" y="38"/>
                    </a:moveTo>
                    <a:lnTo>
                      <a:pt x="10" y="10"/>
                    </a:lnTo>
                    <a:lnTo>
                      <a:pt x="10" y="10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3" y="38"/>
                    </a:lnTo>
                    <a:lnTo>
                      <a:pt x="3" y="42"/>
                    </a:lnTo>
                    <a:lnTo>
                      <a:pt x="10" y="49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1" y="42"/>
                    </a:lnTo>
                    <a:lnTo>
                      <a:pt x="17" y="3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3" name="Freeform 361"/>
              <p:cNvSpPr>
                <a:spLocks/>
              </p:cNvSpPr>
              <p:nvPr userDrawn="1"/>
            </p:nvSpPr>
            <p:spPr bwMode="gray">
              <a:xfrm>
                <a:off x="970" y="-2723"/>
                <a:ext cx="77" cy="95"/>
              </a:xfrm>
              <a:custGeom>
                <a:avLst/>
                <a:gdLst>
                  <a:gd name="T0" fmla="*/ 0 w 77"/>
                  <a:gd name="T1" fmla="*/ 24 h 95"/>
                  <a:gd name="T2" fmla="*/ 7 w 77"/>
                  <a:gd name="T3" fmla="*/ 35 h 95"/>
                  <a:gd name="T4" fmla="*/ 14 w 77"/>
                  <a:gd name="T5" fmla="*/ 53 h 95"/>
                  <a:gd name="T6" fmla="*/ 21 w 77"/>
                  <a:gd name="T7" fmla="*/ 53 h 95"/>
                  <a:gd name="T8" fmla="*/ 31 w 77"/>
                  <a:gd name="T9" fmla="*/ 56 h 95"/>
                  <a:gd name="T10" fmla="*/ 39 w 77"/>
                  <a:gd name="T11" fmla="*/ 60 h 95"/>
                  <a:gd name="T12" fmla="*/ 39 w 77"/>
                  <a:gd name="T13" fmla="*/ 77 h 95"/>
                  <a:gd name="T14" fmla="*/ 49 w 77"/>
                  <a:gd name="T15" fmla="*/ 91 h 95"/>
                  <a:gd name="T16" fmla="*/ 63 w 77"/>
                  <a:gd name="T17" fmla="*/ 95 h 95"/>
                  <a:gd name="T18" fmla="*/ 77 w 77"/>
                  <a:gd name="T19" fmla="*/ 88 h 95"/>
                  <a:gd name="T20" fmla="*/ 77 w 77"/>
                  <a:gd name="T21" fmla="*/ 88 h 95"/>
                  <a:gd name="T22" fmla="*/ 70 w 77"/>
                  <a:gd name="T23" fmla="*/ 88 h 95"/>
                  <a:gd name="T24" fmla="*/ 67 w 77"/>
                  <a:gd name="T25" fmla="*/ 91 h 95"/>
                  <a:gd name="T26" fmla="*/ 67 w 77"/>
                  <a:gd name="T27" fmla="*/ 91 h 95"/>
                  <a:gd name="T28" fmla="*/ 67 w 77"/>
                  <a:gd name="T29" fmla="*/ 77 h 95"/>
                  <a:gd name="T30" fmla="*/ 63 w 77"/>
                  <a:gd name="T31" fmla="*/ 56 h 95"/>
                  <a:gd name="T32" fmla="*/ 60 w 77"/>
                  <a:gd name="T33" fmla="*/ 45 h 95"/>
                  <a:gd name="T34" fmla="*/ 63 w 77"/>
                  <a:gd name="T35" fmla="*/ 35 h 95"/>
                  <a:gd name="T36" fmla="*/ 70 w 77"/>
                  <a:gd name="T37" fmla="*/ 24 h 95"/>
                  <a:gd name="T38" fmla="*/ 70 w 77"/>
                  <a:gd name="T39" fmla="*/ 10 h 95"/>
                  <a:gd name="T40" fmla="*/ 63 w 77"/>
                  <a:gd name="T41" fmla="*/ 3 h 95"/>
                  <a:gd name="T42" fmla="*/ 56 w 77"/>
                  <a:gd name="T43" fmla="*/ 3 h 95"/>
                  <a:gd name="T44" fmla="*/ 46 w 77"/>
                  <a:gd name="T45" fmla="*/ 0 h 95"/>
                  <a:gd name="T46" fmla="*/ 39 w 77"/>
                  <a:gd name="T47" fmla="*/ 0 h 95"/>
                  <a:gd name="T48" fmla="*/ 39 w 77"/>
                  <a:gd name="T49" fmla="*/ 10 h 95"/>
                  <a:gd name="T50" fmla="*/ 42 w 77"/>
                  <a:gd name="T51" fmla="*/ 24 h 95"/>
                  <a:gd name="T52" fmla="*/ 46 w 77"/>
                  <a:gd name="T53" fmla="*/ 35 h 95"/>
                  <a:gd name="T54" fmla="*/ 42 w 77"/>
                  <a:gd name="T55" fmla="*/ 42 h 95"/>
                  <a:gd name="T56" fmla="*/ 31 w 77"/>
                  <a:gd name="T57" fmla="*/ 35 h 95"/>
                  <a:gd name="T58" fmla="*/ 17 w 77"/>
                  <a:gd name="T59" fmla="*/ 21 h 95"/>
                  <a:gd name="T60" fmla="*/ 14 w 77"/>
                  <a:gd name="T61" fmla="*/ 10 h 95"/>
                  <a:gd name="T62" fmla="*/ 10 w 77"/>
                  <a:gd name="T63" fmla="*/ 7 h 95"/>
                  <a:gd name="T64" fmla="*/ 3 w 77"/>
                  <a:gd name="T65" fmla="*/ 7 h 95"/>
                  <a:gd name="T66" fmla="*/ 0 w 77"/>
                  <a:gd name="T67" fmla="*/ 10 h 95"/>
                  <a:gd name="T68" fmla="*/ 0 w 77"/>
                  <a:gd name="T69" fmla="*/ 2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7" h="95">
                    <a:moveTo>
                      <a:pt x="0" y="21"/>
                    </a:moveTo>
                    <a:lnTo>
                      <a:pt x="0" y="24"/>
                    </a:lnTo>
                    <a:lnTo>
                      <a:pt x="3" y="28"/>
                    </a:lnTo>
                    <a:lnTo>
                      <a:pt x="7" y="35"/>
                    </a:lnTo>
                    <a:lnTo>
                      <a:pt x="14" y="45"/>
                    </a:lnTo>
                    <a:lnTo>
                      <a:pt x="14" y="53"/>
                    </a:lnTo>
                    <a:lnTo>
                      <a:pt x="17" y="53"/>
                    </a:lnTo>
                    <a:lnTo>
                      <a:pt x="21" y="53"/>
                    </a:lnTo>
                    <a:lnTo>
                      <a:pt x="24" y="53"/>
                    </a:lnTo>
                    <a:lnTo>
                      <a:pt x="31" y="56"/>
                    </a:lnTo>
                    <a:lnTo>
                      <a:pt x="35" y="56"/>
                    </a:lnTo>
                    <a:lnTo>
                      <a:pt x="39" y="60"/>
                    </a:lnTo>
                    <a:lnTo>
                      <a:pt x="39" y="67"/>
                    </a:lnTo>
                    <a:lnTo>
                      <a:pt x="39" y="77"/>
                    </a:lnTo>
                    <a:lnTo>
                      <a:pt x="42" y="84"/>
                    </a:lnTo>
                    <a:lnTo>
                      <a:pt x="49" y="91"/>
                    </a:lnTo>
                    <a:lnTo>
                      <a:pt x="56" y="95"/>
                    </a:lnTo>
                    <a:lnTo>
                      <a:pt x="63" y="95"/>
                    </a:lnTo>
                    <a:lnTo>
                      <a:pt x="70" y="91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70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84"/>
                    </a:lnTo>
                    <a:lnTo>
                      <a:pt x="67" y="77"/>
                    </a:lnTo>
                    <a:lnTo>
                      <a:pt x="63" y="67"/>
                    </a:lnTo>
                    <a:lnTo>
                      <a:pt x="63" y="56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7" y="31"/>
                    </a:lnTo>
                    <a:lnTo>
                      <a:pt x="70" y="24"/>
                    </a:lnTo>
                    <a:lnTo>
                      <a:pt x="70" y="17"/>
                    </a:lnTo>
                    <a:lnTo>
                      <a:pt x="70" y="10"/>
                    </a:lnTo>
                    <a:lnTo>
                      <a:pt x="67" y="7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5" y="7"/>
                    </a:lnTo>
                    <a:lnTo>
                      <a:pt x="39" y="10"/>
                    </a:lnTo>
                    <a:lnTo>
                      <a:pt x="39" y="17"/>
                    </a:lnTo>
                    <a:lnTo>
                      <a:pt x="42" y="24"/>
                    </a:lnTo>
                    <a:lnTo>
                      <a:pt x="42" y="31"/>
                    </a:lnTo>
                    <a:lnTo>
                      <a:pt x="46" y="35"/>
                    </a:lnTo>
                    <a:lnTo>
                      <a:pt x="46" y="38"/>
                    </a:lnTo>
                    <a:lnTo>
                      <a:pt x="42" y="42"/>
                    </a:lnTo>
                    <a:lnTo>
                      <a:pt x="39" y="38"/>
                    </a:lnTo>
                    <a:lnTo>
                      <a:pt x="31" y="35"/>
                    </a:lnTo>
                    <a:lnTo>
                      <a:pt x="21" y="28"/>
                    </a:lnTo>
                    <a:lnTo>
                      <a:pt x="17" y="21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4" name="Freeform 362"/>
              <p:cNvSpPr>
                <a:spLocks/>
              </p:cNvSpPr>
              <p:nvPr userDrawn="1"/>
            </p:nvSpPr>
            <p:spPr bwMode="gray">
              <a:xfrm>
                <a:off x="1051" y="-2663"/>
                <a:ext cx="42" cy="49"/>
              </a:xfrm>
              <a:custGeom>
                <a:avLst/>
                <a:gdLst>
                  <a:gd name="T0" fmla="*/ 24 w 42"/>
                  <a:gd name="T1" fmla="*/ 49 h 49"/>
                  <a:gd name="T2" fmla="*/ 24 w 42"/>
                  <a:gd name="T3" fmla="*/ 49 h 49"/>
                  <a:gd name="T4" fmla="*/ 31 w 42"/>
                  <a:gd name="T5" fmla="*/ 45 h 49"/>
                  <a:gd name="T6" fmla="*/ 35 w 42"/>
                  <a:gd name="T7" fmla="*/ 45 h 49"/>
                  <a:gd name="T8" fmla="*/ 39 w 42"/>
                  <a:gd name="T9" fmla="*/ 38 h 49"/>
                  <a:gd name="T10" fmla="*/ 42 w 42"/>
                  <a:gd name="T11" fmla="*/ 38 h 49"/>
                  <a:gd name="T12" fmla="*/ 42 w 42"/>
                  <a:gd name="T13" fmla="*/ 35 h 49"/>
                  <a:gd name="T14" fmla="*/ 42 w 42"/>
                  <a:gd name="T15" fmla="*/ 28 h 49"/>
                  <a:gd name="T16" fmla="*/ 42 w 42"/>
                  <a:gd name="T17" fmla="*/ 21 h 49"/>
                  <a:gd name="T18" fmla="*/ 39 w 42"/>
                  <a:gd name="T19" fmla="*/ 14 h 49"/>
                  <a:gd name="T20" fmla="*/ 39 w 42"/>
                  <a:gd name="T21" fmla="*/ 14 h 49"/>
                  <a:gd name="T22" fmla="*/ 35 w 42"/>
                  <a:gd name="T23" fmla="*/ 10 h 49"/>
                  <a:gd name="T24" fmla="*/ 31 w 42"/>
                  <a:gd name="T25" fmla="*/ 7 h 49"/>
                  <a:gd name="T26" fmla="*/ 24 w 42"/>
                  <a:gd name="T27" fmla="*/ 3 h 49"/>
                  <a:gd name="T28" fmla="*/ 17 w 42"/>
                  <a:gd name="T29" fmla="*/ 0 h 49"/>
                  <a:gd name="T30" fmla="*/ 10 w 42"/>
                  <a:gd name="T31" fmla="*/ 3 h 49"/>
                  <a:gd name="T32" fmla="*/ 10 w 42"/>
                  <a:gd name="T33" fmla="*/ 3 h 49"/>
                  <a:gd name="T34" fmla="*/ 7 w 42"/>
                  <a:gd name="T35" fmla="*/ 3 h 49"/>
                  <a:gd name="T36" fmla="*/ 7 w 42"/>
                  <a:gd name="T37" fmla="*/ 3 h 49"/>
                  <a:gd name="T38" fmla="*/ 3 w 42"/>
                  <a:gd name="T39" fmla="*/ 0 h 49"/>
                  <a:gd name="T40" fmla="*/ 3 w 42"/>
                  <a:gd name="T41" fmla="*/ 3 h 49"/>
                  <a:gd name="T42" fmla="*/ 0 w 42"/>
                  <a:gd name="T43" fmla="*/ 3 h 49"/>
                  <a:gd name="T44" fmla="*/ 0 w 42"/>
                  <a:gd name="T45" fmla="*/ 7 h 49"/>
                  <a:gd name="T46" fmla="*/ 3 w 42"/>
                  <a:gd name="T47" fmla="*/ 14 h 49"/>
                  <a:gd name="T48" fmla="*/ 3 w 42"/>
                  <a:gd name="T49" fmla="*/ 17 h 49"/>
                  <a:gd name="T50" fmla="*/ 3 w 42"/>
                  <a:gd name="T51" fmla="*/ 21 h 49"/>
                  <a:gd name="T52" fmla="*/ 3 w 42"/>
                  <a:gd name="T53" fmla="*/ 28 h 49"/>
                  <a:gd name="T54" fmla="*/ 0 w 42"/>
                  <a:gd name="T55" fmla="*/ 35 h 49"/>
                  <a:gd name="T56" fmla="*/ 0 w 42"/>
                  <a:gd name="T57" fmla="*/ 42 h 49"/>
                  <a:gd name="T58" fmla="*/ 14 w 42"/>
                  <a:gd name="T59" fmla="*/ 38 h 49"/>
                  <a:gd name="T60" fmla="*/ 24 w 42"/>
                  <a:gd name="T6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" h="49">
                    <a:moveTo>
                      <a:pt x="24" y="49"/>
                    </a:moveTo>
                    <a:lnTo>
                      <a:pt x="24" y="49"/>
                    </a:lnTo>
                    <a:lnTo>
                      <a:pt x="31" y="45"/>
                    </a:lnTo>
                    <a:lnTo>
                      <a:pt x="35" y="45"/>
                    </a:lnTo>
                    <a:lnTo>
                      <a:pt x="39" y="38"/>
                    </a:lnTo>
                    <a:lnTo>
                      <a:pt x="42" y="38"/>
                    </a:lnTo>
                    <a:lnTo>
                      <a:pt x="42" y="35"/>
                    </a:lnTo>
                    <a:lnTo>
                      <a:pt x="42" y="28"/>
                    </a:lnTo>
                    <a:lnTo>
                      <a:pt x="42" y="21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5" y="10"/>
                    </a:lnTo>
                    <a:lnTo>
                      <a:pt x="31" y="7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21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14" y="38"/>
                    </a:lnTo>
                    <a:lnTo>
                      <a:pt x="24" y="4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5" name="Freeform 363"/>
              <p:cNvSpPr>
                <a:spLocks/>
              </p:cNvSpPr>
              <p:nvPr userDrawn="1"/>
            </p:nvSpPr>
            <p:spPr bwMode="gray">
              <a:xfrm>
                <a:off x="1104" y="-2681"/>
                <a:ext cx="176" cy="102"/>
              </a:xfrm>
              <a:custGeom>
                <a:avLst/>
                <a:gdLst>
                  <a:gd name="T0" fmla="*/ 28 w 176"/>
                  <a:gd name="T1" fmla="*/ 28 h 102"/>
                  <a:gd name="T2" fmla="*/ 31 w 176"/>
                  <a:gd name="T3" fmla="*/ 25 h 102"/>
                  <a:gd name="T4" fmla="*/ 35 w 176"/>
                  <a:gd name="T5" fmla="*/ 28 h 102"/>
                  <a:gd name="T6" fmla="*/ 38 w 176"/>
                  <a:gd name="T7" fmla="*/ 39 h 102"/>
                  <a:gd name="T8" fmla="*/ 45 w 176"/>
                  <a:gd name="T9" fmla="*/ 74 h 102"/>
                  <a:gd name="T10" fmla="*/ 42 w 176"/>
                  <a:gd name="T11" fmla="*/ 74 h 102"/>
                  <a:gd name="T12" fmla="*/ 38 w 176"/>
                  <a:gd name="T13" fmla="*/ 81 h 102"/>
                  <a:gd name="T14" fmla="*/ 42 w 176"/>
                  <a:gd name="T15" fmla="*/ 92 h 102"/>
                  <a:gd name="T16" fmla="*/ 52 w 176"/>
                  <a:gd name="T17" fmla="*/ 92 h 102"/>
                  <a:gd name="T18" fmla="*/ 56 w 176"/>
                  <a:gd name="T19" fmla="*/ 92 h 102"/>
                  <a:gd name="T20" fmla="*/ 63 w 176"/>
                  <a:gd name="T21" fmla="*/ 88 h 102"/>
                  <a:gd name="T22" fmla="*/ 70 w 176"/>
                  <a:gd name="T23" fmla="*/ 92 h 102"/>
                  <a:gd name="T24" fmla="*/ 74 w 176"/>
                  <a:gd name="T25" fmla="*/ 95 h 102"/>
                  <a:gd name="T26" fmla="*/ 84 w 176"/>
                  <a:gd name="T27" fmla="*/ 102 h 102"/>
                  <a:gd name="T28" fmla="*/ 102 w 176"/>
                  <a:gd name="T29" fmla="*/ 102 h 102"/>
                  <a:gd name="T30" fmla="*/ 123 w 176"/>
                  <a:gd name="T31" fmla="*/ 102 h 102"/>
                  <a:gd name="T32" fmla="*/ 123 w 176"/>
                  <a:gd name="T33" fmla="*/ 99 h 102"/>
                  <a:gd name="T34" fmla="*/ 126 w 176"/>
                  <a:gd name="T35" fmla="*/ 92 h 102"/>
                  <a:gd name="T36" fmla="*/ 130 w 176"/>
                  <a:gd name="T37" fmla="*/ 92 h 102"/>
                  <a:gd name="T38" fmla="*/ 144 w 176"/>
                  <a:gd name="T39" fmla="*/ 99 h 102"/>
                  <a:gd name="T40" fmla="*/ 151 w 176"/>
                  <a:gd name="T41" fmla="*/ 99 h 102"/>
                  <a:gd name="T42" fmla="*/ 158 w 176"/>
                  <a:gd name="T43" fmla="*/ 95 h 102"/>
                  <a:gd name="T44" fmla="*/ 162 w 176"/>
                  <a:gd name="T45" fmla="*/ 88 h 102"/>
                  <a:gd name="T46" fmla="*/ 162 w 176"/>
                  <a:gd name="T47" fmla="*/ 81 h 102"/>
                  <a:gd name="T48" fmla="*/ 169 w 176"/>
                  <a:gd name="T49" fmla="*/ 77 h 102"/>
                  <a:gd name="T50" fmla="*/ 172 w 176"/>
                  <a:gd name="T51" fmla="*/ 70 h 102"/>
                  <a:gd name="T52" fmla="*/ 172 w 176"/>
                  <a:gd name="T53" fmla="*/ 67 h 102"/>
                  <a:gd name="T54" fmla="*/ 176 w 176"/>
                  <a:gd name="T55" fmla="*/ 63 h 102"/>
                  <a:gd name="T56" fmla="*/ 169 w 176"/>
                  <a:gd name="T57" fmla="*/ 56 h 102"/>
                  <a:gd name="T58" fmla="*/ 148 w 176"/>
                  <a:gd name="T59" fmla="*/ 53 h 102"/>
                  <a:gd name="T60" fmla="*/ 141 w 176"/>
                  <a:gd name="T61" fmla="*/ 49 h 102"/>
                  <a:gd name="T62" fmla="*/ 123 w 176"/>
                  <a:gd name="T63" fmla="*/ 46 h 102"/>
                  <a:gd name="T64" fmla="*/ 116 w 176"/>
                  <a:gd name="T65" fmla="*/ 49 h 102"/>
                  <a:gd name="T66" fmla="*/ 105 w 176"/>
                  <a:gd name="T67" fmla="*/ 53 h 102"/>
                  <a:gd name="T68" fmla="*/ 95 w 176"/>
                  <a:gd name="T69" fmla="*/ 53 h 102"/>
                  <a:gd name="T70" fmla="*/ 63 w 176"/>
                  <a:gd name="T71" fmla="*/ 35 h 102"/>
                  <a:gd name="T72" fmla="*/ 60 w 176"/>
                  <a:gd name="T73" fmla="*/ 28 h 102"/>
                  <a:gd name="T74" fmla="*/ 52 w 176"/>
                  <a:gd name="T75" fmla="*/ 25 h 102"/>
                  <a:gd name="T76" fmla="*/ 49 w 176"/>
                  <a:gd name="T77" fmla="*/ 25 h 102"/>
                  <a:gd name="T78" fmla="*/ 52 w 176"/>
                  <a:gd name="T79" fmla="*/ 21 h 102"/>
                  <a:gd name="T80" fmla="*/ 52 w 176"/>
                  <a:gd name="T81" fmla="*/ 18 h 102"/>
                  <a:gd name="T82" fmla="*/ 49 w 176"/>
                  <a:gd name="T83" fmla="*/ 11 h 102"/>
                  <a:gd name="T84" fmla="*/ 42 w 176"/>
                  <a:gd name="T85" fmla="*/ 11 h 102"/>
                  <a:gd name="T86" fmla="*/ 38 w 176"/>
                  <a:gd name="T87" fmla="*/ 11 h 102"/>
                  <a:gd name="T88" fmla="*/ 35 w 176"/>
                  <a:gd name="T89" fmla="*/ 14 h 102"/>
                  <a:gd name="T90" fmla="*/ 28 w 176"/>
                  <a:gd name="T91" fmla="*/ 14 h 102"/>
                  <a:gd name="T92" fmla="*/ 28 w 176"/>
                  <a:gd name="T93" fmla="*/ 7 h 102"/>
                  <a:gd name="T94" fmla="*/ 17 w 176"/>
                  <a:gd name="T95" fmla="*/ 3 h 102"/>
                  <a:gd name="T96" fmla="*/ 10 w 176"/>
                  <a:gd name="T97" fmla="*/ 3 h 102"/>
                  <a:gd name="T98" fmla="*/ 7 w 176"/>
                  <a:gd name="T99" fmla="*/ 0 h 102"/>
                  <a:gd name="T100" fmla="*/ 0 w 176"/>
                  <a:gd name="T101" fmla="*/ 0 h 102"/>
                  <a:gd name="T102" fmla="*/ 0 w 176"/>
                  <a:gd name="T103" fmla="*/ 7 h 102"/>
                  <a:gd name="T104" fmla="*/ 3 w 176"/>
                  <a:gd name="T105" fmla="*/ 25 h 102"/>
                  <a:gd name="T106" fmla="*/ 3 w 176"/>
                  <a:gd name="T107" fmla="*/ 28 h 102"/>
                  <a:gd name="T108" fmla="*/ 7 w 176"/>
                  <a:gd name="T109" fmla="*/ 35 h 102"/>
                  <a:gd name="T110" fmla="*/ 17 w 176"/>
                  <a:gd name="T111" fmla="*/ 3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6" h="102">
                    <a:moveTo>
                      <a:pt x="28" y="28"/>
                    </a:moveTo>
                    <a:lnTo>
                      <a:pt x="28" y="28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5" y="28"/>
                    </a:lnTo>
                    <a:lnTo>
                      <a:pt x="35" y="32"/>
                    </a:lnTo>
                    <a:lnTo>
                      <a:pt x="38" y="39"/>
                    </a:lnTo>
                    <a:lnTo>
                      <a:pt x="38" y="53"/>
                    </a:lnTo>
                    <a:lnTo>
                      <a:pt x="45" y="74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8" y="77"/>
                    </a:lnTo>
                    <a:lnTo>
                      <a:pt x="38" y="81"/>
                    </a:lnTo>
                    <a:lnTo>
                      <a:pt x="38" y="85"/>
                    </a:lnTo>
                    <a:lnTo>
                      <a:pt x="42" y="92"/>
                    </a:lnTo>
                    <a:lnTo>
                      <a:pt x="45" y="92"/>
                    </a:lnTo>
                    <a:lnTo>
                      <a:pt x="52" y="92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60" y="92"/>
                    </a:lnTo>
                    <a:lnTo>
                      <a:pt x="63" y="88"/>
                    </a:lnTo>
                    <a:lnTo>
                      <a:pt x="67" y="88"/>
                    </a:lnTo>
                    <a:lnTo>
                      <a:pt x="70" y="92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81" y="99"/>
                    </a:lnTo>
                    <a:lnTo>
                      <a:pt x="84" y="102"/>
                    </a:lnTo>
                    <a:lnTo>
                      <a:pt x="91" y="102"/>
                    </a:lnTo>
                    <a:lnTo>
                      <a:pt x="102" y="102"/>
                    </a:lnTo>
                    <a:lnTo>
                      <a:pt x="112" y="102"/>
                    </a:lnTo>
                    <a:lnTo>
                      <a:pt x="123" y="102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3" y="95"/>
                    </a:lnTo>
                    <a:lnTo>
                      <a:pt x="126" y="92"/>
                    </a:lnTo>
                    <a:lnTo>
                      <a:pt x="126" y="92"/>
                    </a:lnTo>
                    <a:lnTo>
                      <a:pt x="130" y="92"/>
                    </a:lnTo>
                    <a:lnTo>
                      <a:pt x="137" y="95"/>
                    </a:lnTo>
                    <a:lnTo>
                      <a:pt x="144" y="99"/>
                    </a:lnTo>
                    <a:lnTo>
                      <a:pt x="148" y="99"/>
                    </a:lnTo>
                    <a:lnTo>
                      <a:pt x="151" y="99"/>
                    </a:lnTo>
                    <a:lnTo>
                      <a:pt x="155" y="99"/>
                    </a:lnTo>
                    <a:lnTo>
                      <a:pt x="158" y="95"/>
                    </a:lnTo>
                    <a:lnTo>
                      <a:pt x="162" y="92"/>
                    </a:lnTo>
                    <a:lnTo>
                      <a:pt x="162" y="88"/>
                    </a:lnTo>
                    <a:lnTo>
                      <a:pt x="162" y="81"/>
                    </a:lnTo>
                    <a:lnTo>
                      <a:pt x="162" y="81"/>
                    </a:lnTo>
                    <a:lnTo>
                      <a:pt x="165" y="77"/>
                    </a:lnTo>
                    <a:lnTo>
                      <a:pt x="169" y="77"/>
                    </a:lnTo>
                    <a:lnTo>
                      <a:pt x="172" y="74"/>
                    </a:lnTo>
                    <a:lnTo>
                      <a:pt x="172" y="70"/>
                    </a:lnTo>
                    <a:lnTo>
                      <a:pt x="172" y="70"/>
                    </a:lnTo>
                    <a:lnTo>
                      <a:pt x="172" y="67"/>
                    </a:lnTo>
                    <a:lnTo>
                      <a:pt x="176" y="63"/>
                    </a:lnTo>
                    <a:lnTo>
                      <a:pt x="176" y="63"/>
                    </a:lnTo>
                    <a:lnTo>
                      <a:pt x="172" y="60"/>
                    </a:lnTo>
                    <a:lnTo>
                      <a:pt x="169" y="56"/>
                    </a:lnTo>
                    <a:lnTo>
                      <a:pt x="162" y="53"/>
                    </a:lnTo>
                    <a:lnTo>
                      <a:pt x="148" y="53"/>
                    </a:lnTo>
                    <a:lnTo>
                      <a:pt x="144" y="49"/>
                    </a:lnTo>
                    <a:lnTo>
                      <a:pt x="141" y="49"/>
                    </a:lnTo>
                    <a:lnTo>
                      <a:pt x="134" y="46"/>
                    </a:lnTo>
                    <a:lnTo>
                      <a:pt x="123" y="46"/>
                    </a:lnTo>
                    <a:lnTo>
                      <a:pt x="116" y="46"/>
                    </a:lnTo>
                    <a:lnTo>
                      <a:pt x="116" y="49"/>
                    </a:lnTo>
                    <a:lnTo>
                      <a:pt x="112" y="49"/>
                    </a:lnTo>
                    <a:lnTo>
                      <a:pt x="105" y="53"/>
                    </a:lnTo>
                    <a:lnTo>
                      <a:pt x="102" y="53"/>
                    </a:lnTo>
                    <a:lnTo>
                      <a:pt x="95" y="53"/>
                    </a:lnTo>
                    <a:lnTo>
                      <a:pt x="84" y="46"/>
                    </a:lnTo>
                    <a:lnTo>
                      <a:pt x="63" y="35"/>
                    </a:lnTo>
                    <a:lnTo>
                      <a:pt x="63" y="32"/>
                    </a:lnTo>
                    <a:lnTo>
                      <a:pt x="60" y="28"/>
                    </a:lnTo>
                    <a:lnTo>
                      <a:pt x="56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49" y="21"/>
                    </a:lnTo>
                    <a:lnTo>
                      <a:pt x="52" y="21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4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8" y="1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25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32"/>
                    </a:lnTo>
                    <a:lnTo>
                      <a:pt x="7" y="35"/>
                    </a:lnTo>
                    <a:lnTo>
                      <a:pt x="14" y="35"/>
                    </a:lnTo>
                    <a:lnTo>
                      <a:pt x="17" y="32"/>
                    </a:ln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6" name="Freeform 364"/>
              <p:cNvSpPr>
                <a:spLocks/>
              </p:cNvSpPr>
              <p:nvPr userDrawn="1"/>
            </p:nvSpPr>
            <p:spPr bwMode="gray">
              <a:xfrm>
                <a:off x="1009" y="-2896"/>
                <a:ext cx="91" cy="109"/>
              </a:xfrm>
              <a:custGeom>
                <a:avLst/>
                <a:gdLst>
                  <a:gd name="T0" fmla="*/ 21 w 91"/>
                  <a:gd name="T1" fmla="*/ 35 h 109"/>
                  <a:gd name="T2" fmla="*/ 28 w 91"/>
                  <a:gd name="T3" fmla="*/ 42 h 109"/>
                  <a:gd name="T4" fmla="*/ 28 w 91"/>
                  <a:gd name="T5" fmla="*/ 46 h 109"/>
                  <a:gd name="T6" fmla="*/ 49 w 91"/>
                  <a:gd name="T7" fmla="*/ 71 h 109"/>
                  <a:gd name="T8" fmla="*/ 59 w 91"/>
                  <a:gd name="T9" fmla="*/ 78 h 109"/>
                  <a:gd name="T10" fmla="*/ 66 w 91"/>
                  <a:gd name="T11" fmla="*/ 81 h 109"/>
                  <a:gd name="T12" fmla="*/ 73 w 91"/>
                  <a:gd name="T13" fmla="*/ 81 h 109"/>
                  <a:gd name="T14" fmla="*/ 77 w 91"/>
                  <a:gd name="T15" fmla="*/ 92 h 109"/>
                  <a:gd name="T16" fmla="*/ 81 w 91"/>
                  <a:gd name="T17" fmla="*/ 99 h 109"/>
                  <a:gd name="T18" fmla="*/ 81 w 91"/>
                  <a:gd name="T19" fmla="*/ 106 h 109"/>
                  <a:gd name="T20" fmla="*/ 84 w 91"/>
                  <a:gd name="T21" fmla="*/ 106 h 109"/>
                  <a:gd name="T22" fmla="*/ 88 w 91"/>
                  <a:gd name="T23" fmla="*/ 99 h 109"/>
                  <a:gd name="T24" fmla="*/ 91 w 91"/>
                  <a:gd name="T25" fmla="*/ 95 h 109"/>
                  <a:gd name="T26" fmla="*/ 84 w 91"/>
                  <a:gd name="T27" fmla="*/ 78 h 109"/>
                  <a:gd name="T28" fmla="*/ 88 w 91"/>
                  <a:gd name="T29" fmla="*/ 63 h 109"/>
                  <a:gd name="T30" fmla="*/ 91 w 91"/>
                  <a:gd name="T31" fmla="*/ 49 h 109"/>
                  <a:gd name="T32" fmla="*/ 91 w 91"/>
                  <a:gd name="T33" fmla="*/ 39 h 109"/>
                  <a:gd name="T34" fmla="*/ 88 w 91"/>
                  <a:gd name="T35" fmla="*/ 28 h 109"/>
                  <a:gd name="T36" fmla="*/ 84 w 91"/>
                  <a:gd name="T37" fmla="*/ 28 h 109"/>
                  <a:gd name="T38" fmla="*/ 81 w 91"/>
                  <a:gd name="T39" fmla="*/ 32 h 109"/>
                  <a:gd name="T40" fmla="*/ 77 w 91"/>
                  <a:gd name="T41" fmla="*/ 35 h 109"/>
                  <a:gd name="T42" fmla="*/ 70 w 91"/>
                  <a:gd name="T43" fmla="*/ 49 h 109"/>
                  <a:gd name="T44" fmla="*/ 66 w 91"/>
                  <a:gd name="T45" fmla="*/ 46 h 109"/>
                  <a:gd name="T46" fmla="*/ 59 w 91"/>
                  <a:gd name="T47" fmla="*/ 35 h 109"/>
                  <a:gd name="T48" fmla="*/ 59 w 91"/>
                  <a:gd name="T49" fmla="*/ 21 h 109"/>
                  <a:gd name="T50" fmla="*/ 59 w 91"/>
                  <a:gd name="T51" fmla="*/ 14 h 109"/>
                  <a:gd name="T52" fmla="*/ 49 w 91"/>
                  <a:gd name="T53" fmla="*/ 11 h 109"/>
                  <a:gd name="T54" fmla="*/ 45 w 91"/>
                  <a:gd name="T55" fmla="*/ 14 h 109"/>
                  <a:gd name="T56" fmla="*/ 42 w 91"/>
                  <a:gd name="T57" fmla="*/ 21 h 109"/>
                  <a:gd name="T58" fmla="*/ 42 w 91"/>
                  <a:gd name="T59" fmla="*/ 28 h 109"/>
                  <a:gd name="T60" fmla="*/ 35 w 91"/>
                  <a:gd name="T61" fmla="*/ 25 h 109"/>
                  <a:gd name="T62" fmla="*/ 31 w 91"/>
                  <a:gd name="T63" fmla="*/ 18 h 109"/>
                  <a:gd name="T64" fmla="*/ 28 w 91"/>
                  <a:gd name="T65" fmla="*/ 11 h 109"/>
                  <a:gd name="T66" fmla="*/ 21 w 91"/>
                  <a:gd name="T67" fmla="*/ 4 h 109"/>
                  <a:gd name="T68" fmla="*/ 10 w 91"/>
                  <a:gd name="T69" fmla="*/ 0 h 109"/>
                  <a:gd name="T70" fmla="*/ 7 w 91"/>
                  <a:gd name="T71" fmla="*/ 0 h 109"/>
                  <a:gd name="T72" fmla="*/ 0 w 91"/>
                  <a:gd name="T73" fmla="*/ 11 h 109"/>
                  <a:gd name="T74" fmla="*/ 3 w 91"/>
                  <a:gd name="T75" fmla="*/ 21 h 109"/>
                  <a:gd name="T76" fmla="*/ 14 w 91"/>
                  <a:gd name="T77" fmla="*/ 28 h 109"/>
                  <a:gd name="T78" fmla="*/ 14 w 91"/>
                  <a:gd name="T79" fmla="*/ 3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1" h="109">
                    <a:moveTo>
                      <a:pt x="14" y="32"/>
                    </a:moveTo>
                    <a:lnTo>
                      <a:pt x="21" y="35"/>
                    </a:lnTo>
                    <a:lnTo>
                      <a:pt x="24" y="39"/>
                    </a:lnTo>
                    <a:lnTo>
                      <a:pt x="28" y="42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42" y="63"/>
                    </a:lnTo>
                    <a:lnTo>
                      <a:pt x="49" y="71"/>
                    </a:lnTo>
                    <a:lnTo>
                      <a:pt x="56" y="74"/>
                    </a:lnTo>
                    <a:lnTo>
                      <a:pt x="59" y="78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70" y="78"/>
                    </a:lnTo>
                    <a:lnTo>
                      <a:pt x="73" y="81"/>
                    </a:lnTo>
                    <a:lnTo>
                      <a:pt x="77" y="85"/>
                    </a:lnTo>
                    <a:lnTo>
                      <a:pt x="77" y="92"/>
                    </a:lnTo>
                    <a:lnTo>
                      <a:pt x="81" y="95"/>
                    </a:lnTo>
                    <a:lnTo>
                      <a:pt x="81" y="99"/>
                    </a:lnTo>
                    <a:lnTo>
                      <a:pt x="81" y="102"/>
                    </a:lnTo>
                    <a:lnTo>
                      <a:pt x="81" y="106"/>
                    </a:lnTo>
                    <a:lnTo>
                      <a:pt x="84" y="109"/>
                    </a:lnTo>
                    <a:lnTo>
                      <a:pt x="84" y="106"/>
                    </a:lnTo>
                    <a:lnTo>
                      <a:pt x="88" y="102"/>
                    </a:lnTo>
                    <a:lnTo>
                      <a:pt x="88" y="99"/>
                    </a:lnTo>
                    <a:lnTo>
                      <a:pt x="91" y="95"/>
                    </a:lnTo>
                    <a:lnTo>
                      <a:pt x="91" y="95"/>
                    </a:lnTo>
                    <a:lnTo>
                      <a:pt x="88" y="88"/>
                    </a:lnTo>
                    <a:lnTo>
                      <a:pt x="84" y="78"/>
                    </a:lnTo>
                    <a:lnTo>
                      <a:pt x="84" y="71"/>
                    </a:lnTo>
                    <a:lnTo>
                      <a:pt x="88" y="63"/>
                    </a:lnTo>
                    <a:lnTo>
                      <a:pt x="88" y="53"/>
                    </a:lnTo>
                    <a:lnTo>
                      <a:pt x="91" y="49"/>
                    </a:lnTo>
                    <a:lnTo>
                      <a:pt x="91" y="46"/>
                    </a:lnTo>
                    <a:lnTo>
                      <a:pt x="91" y="39"/>
                    </a:lnTo>
                    <a:lnTo>
                      <a:pt x="88" y="32"/>
                    </a:lnTo>
                    <a:lnTo>
                      <a:pt x="88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3" y="42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66" y="46"/>
                    </a:lnTo>
                    <a:lnTo>
                      <a:pt x="63" y="42"/>
                    </a:lnTo>
                    <a:lnTo>
                      <a:pt x="59" y="35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8"/>
                    </a:lnTo>
                    <a:lnTo>
                      <a:pt x="59" y="14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5" y="14"/>
                    </a:lnTo>
                    <a:lnTo>
                      <a:pt x="45" y="18"/>
                    </a:lnTo>
                    <a:lnTo>
                      <a:pt x="42" y="21"/>
                    </a:lnTo>
                    <a:lnTo>
                      <a:pt x="42" y="25"/>
                    </a:lnTo>
                    <a:lnTo>
                      <a:pt x="42" y="28"/>
                    </a:lnTo>
                    <a:lnTo>
                      <a:pt x="38" y="28"/>
                    </a:lnTo>
                    <a:lnTo>
                      <a:pt x="35" y="25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8" y="11"/>
                    </a:ln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10" y="25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7" name="Freeform 365"/>
              <p:cNvSpPr>
                <a:spLocks/>
              </p:cNvSpPr>
              <p:nvPr userDrawn="1"/>
            </p:nvSpPr>
            <p:spPr bwMode="gray">
              <a:xfrm>
                <a:off x="1118" y="-2850"/>
                <a:ext cx="42" cy="56"/>
              </a:xfrm>
              <a:custGeom>
                <a:avLst/>
                <a:gdLst>
                  <a:gd name="T0" fmla="*/ 42 w 42"/>
                  <a:gd name="T1" fmla="*/ 42 h 56"/>
                  <a:gd name="T2" fmla="*/ 17 w 42"/>
                  <a:gd name="T3" fmla="*/ 0 h 56"/>
                  <a:gd name="T4" fmla="*/ 17 w 42"/>
                  <a:gd name="T5" fmla="*/ 0 h 56"/>
                  <a:gd name="T6" fmla="*/ 14 w 42"/>
                  <a:gd name="T7" fmla="*/ 0 h 56"/>
                  <a:gd name="T8" fmla="*/ 10 w 42"/>
                  <a:gd name="T9" fmla="*/ 3 h 56"/>
                  <a:gd name="T10" fmla="*/ 7 w 42"/>
                  <a:gd name="T11" fmla="*/ 7 h 56"/>
                  <a:gd name="T12" fmla="*/ 3 w 42"/>
                  <a:gd name="T13" fmla="*/ 14 h 56"/>
                  <a:gd name="T14" fmla="*/ 3 w 42"/>
                  <a:gd name="T15" fmla="*/ 25 h 56"/>
                  <a:gd name="T16" fmla="*/ 0 w 42"/>
                  <a:gd name="T17" fmla="*/ 49 h 56"/>
                  <a:gd name="T18" fmla="*/ 3 w 42"/>
                  <a:gd name="T19" fmla="*/ 49 h 56"/>
                  <a:gd name="T20" fmla="*/ 7 w 42"/>
                  <a:gd name="T21" fmla="*/ 53 h 56"/>
                  <a:gd name="T22" fmla="*/ 10 w 42"/>
                  <a:gd name="T23" fmla="*/ 53 h 56"/>
                  <a:gd name="T24" fmla="*/ 17 w 42"/>
                  <a:gd name="T25" fmla="*/ 56 h 56"/>
                  <a:gd name="T26" fmla="*/ 24 w 42"/>
                  <a:gd name="T27" fmla="*/ 56 h 56"/>
                  <a:gd name="T28" fmla="*/ 31 w 42"/>
                  <a:gd name="T29" fmla="*/ 56 h 56"/>
                  <a:gd name="T30" fmla="*/ 35 w 42"/>
                  <a:gd name="T31" fmla="*/ 53 h 56"/>
                  <a:gd name="T32" fmla="*/ 38 w 42"/>
                  <a:gd name="T33" fmla="*/ 49 h 56"/>
                  <a:gd name="T34" fmla="*/ 42 w 42"/>
                  <a:gd name="T35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56">
                    <a:moveTo>
                      <a:pt x="42" y="42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3" y="25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7" y="56"/>
                    </a:lnTo>
                    <a:lnTo>
                      <a:pt x="24" y="56"/>
                    </a:lnTo>
                    <a:lnTo>
                      <a:pt x="31" y="56"/>
                    </a:lnTo>
                    <a:lnTo>
                      <a:pt x="35" y="53"/>
                    </a:lnTo>
                    <a:lnTo>
                      <a:pt x="38" y="49"/>
                    </a:lnTo>
                    <a:lnTo>
                      <a:pt x="42" y="4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8" name="Freeform 366"/>
              <p:cNvSpPr>
                <a:spLocks/>
              </p:cNvSpPr>
              <p:nvPr userDrawn="1"/>
            </p:nvSpPr>
            <p:spPr bwMode="gray">
              <a:xfrm>
                <a:off x="1252" y="-2840"/>
                <a:ext cx="74" cy="155"/>
              </a:xfrm>
              <a:custGeom>
                <a:avLst/>
                <a:gdLst>
                  <a:gd name="T0" fmla="*/ 3 w 74"/>
                  <a:gd name="T1" fmla="*/ 88 h 155"/>
                  <a:gd name="T2" fmla="*/ 10 w 74"/>
                  <a:gd name="T3" fmla="*/ 88 h 155"/>
                  <a:gd name="T4" fmla="*/ 14 w 74"/>
                  <a:gd name="T5" fmla="*/ 96 h 155"/>
                  <a:gd name="T6" fmla="*/ 17 w 74"/>
                  <a:gd name="T7" fmla="*/ 103 h 155"/>
                  <a:gd name="T8" fmla="*/ 17 w 74"/>
                  <a:gd name="T9" fmla="*/ 110 h 155"/>
                  <a:gd name="T10" fmla="*/ 14 w 74"/>
                  <a:gd name="T11" fmla="*/ 117 h 155"/>
                  <a:gd name="T12" fmla="*/ 10 w 74"/>
                  <a:gd name="T13" fmla="*/ 117 h 155"/>
                  <a:gd name="T14" fmla="*/ 10 w 74"/>
                  <a:gd name="T15" fmla="*/ 127 h 155"/>
                  <a:gd name="T16" fmla="*/ 14 w 74"/>
                  <a:gd name="T17" fmla="*/ 134 h 155"/>
                  <a:gd name="T18" fmla="*/ 10 w 74"/>
                  <a:gd name="T19" fmla="*/ 141 h 155"/>
                  <a:gd name="T20" fmla="*/ 17 w 74"/>
                  <a:gd name="T21" fmla="*/ 152 h 155"/>
                  <a:gd name="T22" fmla="*/ 28 w 74"/>
                  <a:gd name="T23" fmla="*/ 155 h 155"/>
                  <a:gd name="T24" fmla="*/ 35 w 74"/>
                  <a:gd name="T25" fmla="*/ 155 h 155"/>
                  <a:gd name="T26" fmla="*/ 38 w 74"/>
                  <a:gd name="T27" fmla="*/ 155 h 155"/>
                  <a:gd name="T28" fmla="*/ 45 w 74"/>
                  <a:gd name="T29" fmla="*/ 152 h 155"/>
                  <a:gd name="T30" fmla="*/ 52 w 74"/>
                  <a:gd name="T31" fmla="*/ 141 h 155"/>
                  <a:gd name="T32" fmla="*/ 56 w 74"/>
                  <a:gd name="T33" fmla="*/ 138 h 155"/>
                  <a:gd name="T34" fmla="*/ 59 w 74"/>
                  <a:gd name="T35" fmla="*/ 124 h 155"/>
                  <a:gd name="T36" fmla="*/ 67 w 74"/>
                  <a:gd name="T37" fmla="*/ 117 h 155"/>
                  <a:gd name="T38" fmla="*/ 70 w 74"/>
                  <a:gd name="T39" fmla="*/ 110 h 155"/>
                  <a:gd name="T40" fmla="*/ 74 w 74"/>
                  <a:gd name="T41" fmla="*/ 88 h 155"/>
                  <a:gd name="T42" fmla="*/ 67 w 74"/>
                  <a:gd name="T43" fmla="*/ 85 h 155"/>
                  <a:gd name="T44" fmla="*/ 59 w 74"/>
                  <a:gd name="T45" fmla="*/ 85 h 155"/>
                  <a:gd name="T46" fmla="*/ 56 w 74"/>
                  <a:gd name="T47" fmla="*/ 85 h 155"/>
                  <a:gd name="T48" fmla="*/ 52 w 74"/>
                  <a:gd name="T49" fmla="*/ 85 h 155"/>
                  <a:gd name="T50" fmla="*/ 56 w 74"/>
                  <a:gd name="T51" fmla="*/ 78 h 155"/>
                  <a:gd name="T52" fmla="*/ 59 w 74"/>
                  <a:gd name="T53" fmla="*/ 78 h 155"/>
                  <a:gd name="T54" fmla="*/ 59 w 74"/>
                  <a:gd name="T55" fmla="*/ 67 h 155"/>
                  <a:gd name="T56" fmla="*/ 59 w 74"/>
                  <a:gd name="T57" fmla="*/ 60 h 155"/>
                  <a:gd name="T58" fmla="*/ 56 w 74"/>
                  <a:gd name="T59" fmla="*/ 46 h 155"/>
                  <a:gd name="T60" fmla="*/ 45 w 74"/>
                  <a:gd name="T61" fmla="*/ 32 h 155"/>
                  <a:gd name="T62" fmla="*/ 42 w 74"/>
                  <a:gd name="T63" fmla="*/ 29 h 155"/>
                  <a:gd name="T64" fmla="*/ 35 w 74"/>
                  <a:gd name="T65" fmla="*/ 18 h 155"/>
                  <a:gd name="T66" fmla="*/ 28 w 74"/>
                  <a:gd name="T67" fmla="*/ 15 h 155"/>
                  <a:gd name="T68" fmla="*/ 24 w 74"/>
                  <a:gd name="T69" fmla="*/ 11 h 155"/>
                  <a:gd name="T70" fmla="*/ 21 w 74"/>
                  <a:gd name="T71" fmla="*/ 4 h 155"/>
                  <a:gd name="T72" fmla="*/ 17 w 74"/>
                  <a:gd name="T73" fmla="*/ 0 h 155"/>
                  <a:gd name="T74" fmla="*/ 10 w 74"/>
                  <a:gd name="T75" fmla="*/ 4 h 155"/>
                  <a:gd name="T76" fmla="*/ 10 w 74"/>
                  <a:gd name="T77" fmla="*/ 7 h 155"/>
                  <a:gd name="T78" fmla="*/ 14 w 74"/>
                  <a:gd name="T79" fmla="*/ 15 h 155"/>
                  <a:gd name="T80" fmla="*/ 10 w 74"/>
                  <a:gd name="T81" fmla="*/ 22 h 155"/>
                  <a:gd name="T82" fmla="*/ 7 w 74"/>
                  <a:gd name="T83" fmla="*/ 29 h 155"/>
                  <a:gd name="T84" fmla="*/ 3 w 74"/>
                  <a:gd name="T85" fmla="*/ 43 h 155"/>
                  <a:gd name="T86" fmla="*/ 3 w 74"/>
                  <a:gd name="T87" fmla="*/ 60 h 155"/>
                  <a:gd name="T88" fmla="*/ 0 w 74"/>
                  <a:gd name="T89" fmla="*/ 64 h 155"/>
                  <a:gd name="T90" fmla="*/ 0 w 74"/>
                  <a:gd name="T91" fmla="*/ 67 h 155"/>
                  <a:gd name="T92" fmla="*/ 7 w 74"/>
                  <a:gd name="T93" fmla="*/ 8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" h="155">
                    <a:moveTo>
                      <a:pt x="3" y="88"/>
                    </a:moveTo>
                    <a:lnTo>
                      <a:pt x="3" y="88"/>
                    </a:lnTo>
                    <a:lnTo>
                      <a:pt x="7" y="88"/>
                    </a:lnTo>
                    <a:lnTo>
                      <a:pt x="10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103"/>
                    </a:lnTo>
                    <a:lnTo>
                      <a:pt x="17" y="103"/>
                    </a:lnTo>
                    <a:lnTo>
                      <a:pt x="17" y="106"/>
                    </a:lnTo>
                    <a:lnTo>
                      <a:pt x="17" y="110"/>
                    </a:lnTo>
                    <a:lnTo>
                      <a:pt x="14" y="113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7"/>
                    </a:lnTo>
                    <a:lnTo>
                      <a:pt x="10" y="120"/>
                    </a:lnTo>
                    <a:lnTo>
                      <a:pt x="10" y="127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0" y="138"/>
                    </a:lnTo>
                    <a:lnTo>
                      <a:pt x="10" y="141"/>
                    </a:lnTo>
                    <a:lnTo>
                      <a:pt x="14" y="148"/>
                    </a:lnTo>
                    <a:lnTo>
                      <a:pt x="17" y="152"/>
                    </a:lnTo>
                    <a:lnTo>
                      <a:pt x="24" y="152"/>
                    </a:lnTo>
                    <a:lnTo>
                      <a:pt x="28" y="155"/>
                    </a:lnTo>
                    <a:lnTo>
                      <a:pt x="31" y="155"/>
                    </a:lnTo>
                    <a:lnTo>
                      <a:pt x="35" y="155"/>
                    </a:lnTo>
                    <a:lnTo>
                      <a:pt x="38" y="155"/>
                    </a:lnTo>
                    <a:lnTo>
                      <a:pt x="38" y="155"/>
                    </a:lnTo>
                    <a:lnTo>
                      <a:pt x="42" y="155"/>
                    </a:lnTo>
                    <a:lnTo>
                      <a:pt x="45" y="152"/>
                    </a:lnTo>
                    <a:lnTo>
                      <a:pt x="49" y="148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38"/>
                    </a:lnTo>
                    <a:lnTo>
                      <a:pt x="56" y="131"/>
                    </a:lnTo>
                    <a:lnTo>
                      <a:pt x="59" y="124"/>
                    </a:lnTo>
                    <a:lnTo>
                      <a:pt x="67" y="120"/>
                    </a:lnTo>
                    <a:lnTo>
                      <a:pt x="67" y="117"/>
                    </a:lnTo>
                    <a:lnTo>
                      <a:pt x="70" y="113"/>
                    </a:lnTo>
                    <a:lnTo>
                      <a:pt x="70" y="110"/>
                    </a:lnTo>
                    <a:lnTo>
                      <a:pt x="74" y="99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3" y="81"/>
                    </a:lnTo>
                    <a:lnTo>
                      <a:pt x="59" y="85"/>
                    </a:lnTo>
                    <a:lnTo>
                      <a:pt x="59" y="85"/>
                    </a:lnTo>
                    <a:lnTo>
                      <a:pt x="56" y="85"/>
                    </a:lnTo>
                    <a:lnTo>
                      <a:pt x="56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59" y="78"/>
                    </a:lnTo>
                    <a:lnTo>
                      <a:pt x="59" y="74"/>
                    </a:lnTo>
                    <a:lnTo>
                      <a:pt x="59" y="67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53"/>
                    </a:lnTo>
                    <a:lnTo>
                      <a:pt x="56" y="46"/>
                    </a:lnTo>
                    <a:lnTo>
                      <a:pt x="52" y="39"/>
                    </a:lnTo>
                    <a:lnTo>
                      <a:pt x="45" y="32"/>
                    </a:lnTo>
                    <a:lnTo>
                      <a:pt x="45" y="29"/>
                    </a:lnTo>
                    <a:lnTo>
                      <a:pt x="42" y="29"/>
                    </a:lnTo>
                    <a:lnTo>
                      <a:pt x="38" y="22"/>
                    </a:lnTo>
                    <a:lnTo>
                      <a:pt x="35" y="18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4" y="11"/>
                    </a:lnTo>
                    <a:lnTo>
                      <a:pt x="14" y="15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7" y="25"/>
                    </a:lnTo>
                    <a:lnTo>
                      <a:pt x="7" y="29"/>
                    </a:lnTo>
                    <a:lnTo>
                      <a:pt x="3" y="32"/>
                    </a:lnTo>
                    <a:lnTo>
                      <a:pt x="3" y="43"/>
                    </a:lnTo>
                    <a:lnTo>
                      <a:pt x="3" y="53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7" y="81"/>
                    </a:lnTo>
                    <a:lnTo>
                      <a:pt x="3" y="8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39" name="Freeform 367"/>
              <p:cNvSpPr>
                <a:spLocks/>
              </p:cNvSpPr>
              <p:nvPr userDrawn="1"/>
            </p:nvSpPr>
            <p:spPr bwMode="gray">
              <a:xfrm>
                <a:off x="1001" y="-2399"/>
                <a:ext cx="53" cy="46"/>
              </a:xfrm>
              <a:custGeom>
                <a:avLst/>
                <a:gdLst>
                  <a:gd name="T0" fmla="*/ 25 w 53"/>
                  <a:gd name="T1" fmla="*/ 46 h 46"/>
                  <a:gd name="T2" fmla="*/ 29 w 53"/>
                  <a:gd name="T3" fmla="*/ 46 h 46"/>
                  <a:gd name="T4" fmla="*/ 32 w 53"/>
                  <a:gd name="T5" fmla="*/ 46 h 46"/>
                  <a:gd name="T6" fmla="*/ 39 w 53"/>
                  <a:gd name="T7" fmla="*/ 46 h 46"/>
                  <a:gd name="T8" fmla="*/ 43 w 53"/>
                  <a:gd name="T9" fmla="*/ 42 h 46"/>
                  <a:gd name="T10" fmla="*/ 50 w 53"/>
                  <a:gd name="T11" fmla="*/ 46 h 46"/>
                  <a:gd name="T12" fmla="*/ 53 w 53"/>
                  <a:gd name="T13" fmla="*/ 46 h 46"/>
                  <a:gd name="T14" fmla="*/ 53 w 53"/>
                  <a:gd name="T15" fmla="*/ 46 h 46"/>
                  <a:gd name="T16" fmla="*/ 50 w 53"/>
                  <a:gd name="T17" fmla="*/ 39 h 46"/>
                  <a:gd name="T18" fmla="*/ 50 w 53"/>
                  <a:gd name="T19" fmla="*/ 32 h 46"/>
                  <a:gd name="T20" fmla="*/ 46 w 53"/>
                  <a:gd name="T21" fmla="*/ 24 h 46"/>
                  <a:gd name="T22" fmla="*/ 43 w 53"/>
                  <a:gd name="T23" fmla="*/ 21 h 46"/>
                  <a:gd name="T24" fmla="*/ 43 w 53"/>
                  <a:gd name="T25" fmla="*/ 21 h 46"/>
                  <a:gd name="T26" fmla="*/ 43 w 53"/>
                  <a:gd name="T27" fmla="*/ 14 h 46"/>
                  <a:gd name="T28" fmla="*/ 39 w 53"/>
                  <a:gd name="T29" fmla="*/ 7 h 46"/>
                  <a:gd name="T30" fmla="*/ 36 w 53"/>
                  <a:gd name="T31" fmla="*/ 3 h 46"/>
                  <a:gd name="T32" fmla="*/ 32 w 53"/>
                  <a:gd name="T33" fmla="*/ 0 h 46"/>
                  <a:gd name="T34" fmla="*/ 29 w 53"/>
                  <a:gd name="T35" fmla="*/ 0 h 46"/>
                  <a:gd name="T36" fmla="*/ 25 w 53"/>
                  <a:gd name="T37" fmla="*/ 17 h 46"/>
                  <a:gd name="T38" fmla="*/ 25 w 53"/>
                  <a:gd name="T39" fmla="*/ 17 h 46"/>
                  <a:gd name="T40" fmla="*/ 22 w 53"/>
                  <a:gd name="T41" fmla="*/ 17 h 46"/>
                  <a:gd name="T42" fmla="*/ 15 w 53"/>
                  <a:gd name="T43" fmla="*/ 17 h 46"/>
                  <a:gd name="T44" fmla="*/ 11 w 53"/>
                  <a:gd name="T45" fmla="*/ 21 h 46"/>
                  <a:gd name="T46" fmla="*/ 8 w 53"/>
                  <a:gd name="T47" fmla="*/ 24 h 46"/>
                  <a:gd name="T48" fmla="*/ 8 w 53"/>
                  <a:gd name="T49" fmla="*/ 24 h 46"/>
                  <a:gd name="T50" fmla="*/ 8 w 53"/>
                  <a:gd name="T51" fmla="*/ 24 h 46"/>
                  <a:gd name="T52" fmla="*/ 4 w 53"/>
                  <a:gd name="T53" fmla="*/ 24 h 46"/>
                  <a:gd name="T54" fmla="*/ 0 w 53"/>
                  <a:gd name="T55" fmla="*/ 28 h 46"/>
                  <a:gd name="T56" fmla="*/ 0 w 53"/>
                  <a:gd name="T57" fmla="*/ 32 h 46"/>
                  <a:gd name="T58" fmla="*/ 0 w 53"/>
                  <a:gd name="T59" fmla="*/ 39 h 46"/>
                  <a:gd name="T60" fmla="*/ 0 w 53"/>
                  <a:gd name="T61" fmla="*/ 39 h 46"/>
                  <a:gd name="T62" fmla="*/ 8 w 53"/>
                  <a:gd name="T63" fmla="*/ 42 h 46"/>
                  <a:gd name="T64" fmla="*/ 15 w 53"/>
                  <a:gd name="T65" fmla="*/ 46 h 46"/>
                  <a:gd name="T66" fmla="*/ 25 w 53"/>
                  <a:gd name="T6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" h="46">
                    <a:moveTo>
                      <a:pt x="25" y="46"/>
                    </a:moveTo>
                    <a:lnTo>
                      <a:pt x="29" y="46"/>
                    </a:lnTo>
                    <a:lnTo>
                      <a:pt x="32" y="46"/>
                    </a:lnTo>
                    <a:lnTo>
                      <a:pt x="39" y="46"/>
                    </a:lnTo>
                    <a:lnTo>
                      <a:pt x="43" y="42"/>
                    </a:lnTo>
                    <a:lnTo>
                      <a:pt x="50" y="46"/>
                    </a:lnTo>
                    <a:lnTo>
                      <a:pt x="53" y="46"/>
                    </a:lnTo>
                    <a:lnTo>
                      <a:pt x="53" y="46"/>
                    </a:lnTo>
                    <a:lnTo>
                      <a:pt x="50" y="39"/>
                    </a:lnTo>
                    <a:lnTo>
                      <a:pt x="50" y="32"/>
                    </a:lnTo>
                    <a:lnTo>
                      <a:pt x="46" y="24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4"/>
                    </a:lnTo>
                    <a:lnTo>
                      <a:pt x="39" y="7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5" y="17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8" y="42"/>
                    </a:lnTo>
                    <a:lnTo>
                      <a:pt x="15" y="46"/>
                    </a:lnTo>
                    <a:lnTo>
                      <a:pt x="2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0" name="Freeform 368"/>
              <p:cNvSpPr>
                <a:spLocks/>
              </p:cNvSpPr>
              <p:nvPr userDrawn="1"/>
            </p:nvSpPr>
            <p:spPr bwMode="gray">
              <a:xfrm>
                <a:off x="1033" y="-2822"/>
                <a:ext cx="35" cy="21"/>
              </a:xfrm>
              <a:custGeom>
                <a:avLst/>
                <a:gdLst>
                  <a:gd name="T0" fmla="*/ 32 w 35"/>
                  <a:gd name="T1" fmla="*/ 18 h 21"/>
                  <a:gd name="T2" fmla="*/ 28 w 35"/>
                  <a:gd name="T3" fmla="*/ 11 h 21"/>
                  <a:gd name="T4" fmla="*/ 21 w 35"/>
                  <a:gd name="T5" fmla="*/ 7 h 21"/>
                  <a:gd name="T6" fmla="*/ 18 w 35"/>
                  <a:gd name="T7" fmla="*/ 4 h 21"/>
                  <a:gd name="T8" fmla="*/ 14 w 35"/>
                  <a:gd name="T9" fmla="*/ 4 h 21"/>
                  <a:gd name="T10" fmla="*/ 14 w 35"/>
                  <a:gd name="T11" fmla="*/ 4 h 21"/>
                  <a:gd name="T12" fmla="*/ 11 w 35"/>
                  <a:gd name="T13" fmla="*/ 0 h 21"/>
                  <a:gd name="T14" fmla="*/ 7 w 35"/>
                  <a:gd name="T15" fmla="*/ 0 h 21"/>
                  <a:gd name="T16" fmla="*/ 4 w 35"/>
                  <a:gd name="T17" fmla="*/ 0 h 21"/>
                  <a:gd name="T18" fmla="*/ 0 w 35"/>
                  <a:gd name="T19" fmla="*/ 4 h 21"/>
                  <a:gd name="T20" fmla="*/ 0 w 35"/>
                  <a:gd name="T21" fmla="*/ 7 h 21"/>
                  <a:gd name="T22" fmla="*/ 0 w 35"/>
                  <a:gd name="T23" fmla="*/ 7 h 21"/>
                  <a:gd name="T24" fmla="*/ 0 w 35"/>
                  <a:gd name="T25" fmla="*/ 11 h 21"/>
                  <a:gd name="T26" fmla="*/ 4 w 35"/>
                  <a:gd name="T27" fmla="*/ 14 h 21"/>
                  <a:gd name="T28" fmla="*/ 11 w 35"/>
                  <a:gd name="T29" fmla="*/ 18 h 21"/>
                  <a:gd name="T30" fmla="*/ 14 w 35"/>
                  <a:gd name="T31" fmla="*/ 18 h 21"/>
                  <a:gd name="T32" fmla="*/ 14 w 35"/>
                  <a:gd name="T33" fmla="*/ 18 h 21"/>
                  <a:gd name="T34" fmla="*/ 21 w 35"/>
                  <a:gd name="T35" fmla="*/ 21 h 21"/>
                  <a:gd name="T36" fmla="*/ 25 w 35"/>
                  <a:gd name="T37" fmla="*/ 21 h 21"/>
                  <a:gd name="T38" fmla="*/ 28 w 35"/>
                  <a:gd name="T39" fmla="*/ 21 h 21"/>
                  <a:gd name="T40" fmla="*/ 32 w 35"/>
                  <a:gd name="T41" fmla="*/ 21 h 21"/>
                  <a:gd name="T42" fmla="*/ 35 w 35"/>
                  <a:gd name="T43" fmla="*/ 21 h 21"/>
                  <a:gd name="T44" fmla="*/ 32 w 35"/>
                  <a:gd name="T4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21">
                    <a:moveTo>
                      <a:pt x="32" y="18"/>
                    </a:moveTo>
                    <a:lnTo>
                      <a:pt x="28" y="11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1"/>
                    </a:lnTo>
                    <a:lnTo>
                      <a:pt x="32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1" name="Freeform 369"/>
              <p:cNvSpPr>
                <a:spLocks/>
              </p:cNvSpPr>
              <p:nvPr userDrawn="1"/>
            </p:nvSpPr>
            <p:spPr bwMode="gray">
              <a:xfrm>
                <a:off x="991" y="-2748"/>
                <a:ext cx="18" cy="18"/>
              </a:xfrm>
              <a:custGeom>
                <a:avLst/>
                <a:gdLst>
                  <a:gd name="T0" fmla="*/ 10 w 18"/>
                  <a:gd name="T1" fmla="*/ 18 h 18"/>
                  <a:gd name="T2" fmla="*/ 14 w 18"/>
                  <a:gd name="T3" fmla="*/ 18 h 18"/>
                  <a:gd name="T4" fmla="*/ 18 w 18"/>
                  <a:gd name="T5" fmla="*/ 14 h 18"/>
                  <a:gd name="T6" fmla="*/ 18 w 18"/>
                  <a:gd name="T7" fmla="*/ 7 h 18"/>
                  <a:gd name="T8" fmla="*/ 18 w 18"/>
                  <a:gd name="T9" fmla="*/ 4 h 18"/>
                  <a:gd name="T10" fmla="*/ 14 w 18"/>
                  <a:gd name="T11" fmla="*/ 0 h 18"/>
                  <a:gd name="T12" fmla="*/ 10 w 18"/>
                  <a:gd name="T13" fmla="*/ 0 h 18"/>
                  <a:gd name="T14" fmla="*/ 3 w 18"/>
                  <a:gd name="T15" fmla="*/ 0 h 18"/>
                  <a:gd name="T16" fmla="*/ 0 w 18"/>
                  <a:gd name="T17" fmla="*/ 4 h 18"/>
                  <a:gd name="T18" fmla="*/ 0 w 18"/>
                  <a:gd name="T19" fmla="*/ 7 h 18"/>
                  <a:gd name="T20" fmla="*/ 0 w 18"/>
                  <a:gd name="T21" fmla="*/ 14 h 18"/>
                  <a:gd name="T22" fmla="*/ 3 w 18"/>
                  <a:gd name="T23" fmla="*/ 18 h 18"/>
                  <a:gd name="T24" fmla="*/ 10 w 18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14" y="18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18"/>
                    </a:lnTo>
                    <a:lnTo>
                      <a:pt x="10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2" name="Freeform 370"/>
              <p:cNvSpPr>
                <a:spLocks/>
              </p:cNvSpPr>
              <p:nvPr userDrawn="1"/>
            </p:nvSpPr>
            <p:spPr bwMode="gray">
              <a:xfrm>
                <a:off x="1019" y="-2737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4 w 21"/>
                  <a:gd name="T3" fmla="*/ 10 h 14"/>
                  <a:gd name="T4" fmla="*/ 7 w 21"/>
                  <a:gd name="T5" fmla="*/ 14 h 14"/>
                  <a:gd name="T6" fmla="*/ 11 w 21"/>
                  <a:gd name="T7" fmla="*/ 14 h 14"/>
                  <a:gd name="T8" fmla="*/ 14 w 21"/>
                  <a:gd name="T9" fmla="*/ 14 h 14"/>
                  <a:gd name="T10" fmla="*/ 18 w 21"/>
                  <a:gd name="T11" fmla="*/ 10 h 14"/>
                  <a:gd name="T12" fmla="*/ 21 w 21"/>
                  <a:gd name="T13" fmla="*/ 7 h 14"/>
                  <a:gd name="T14" fmla="*/ 18 w 21"/>
                  <a:gd name="T15" fmla="*/ 3 h 14"/>
                  <a:gd name="T16" fmla="*/ 14 w 21"/>
                  <a:gd name="T17" fmla="*/ 0 h 14"/>
                  <a:gd name="T18" fmla="*/ 11 w 21"/>
                  <a:gd name="T19" fmla="*/ 0 h 14"/>
                  <a:gd name="T20" fmla="*/ 4 w 21"/>
                  <a:gd name="T21" fmla="*/ 0 h 14"/>
                  <a:gd name="T22" fmla="*/ 0 w 21"/>
                  <a:gd name="T2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4">
                    <a:moveTo>
                      <a:pt x="0" y="7"/>
                    </a:moveTo>
                    <a:lnTo>
                      <a:pt x="4" y="10"/>
                    </a:lnTo>
                    <a:lnTo>
                      <a:pt x="7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1" y="7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3" name="Freeform 371"/>
              <p:cNvSpPr>
                <a:spLocks/>
              </p:cNvSpPr>
              <p:nvPr userDrawn="1"/>
            </p:nvSpPr>
            <p:spPr bwMode="gray">
              <a:xfrm>
                <a:off x="1047" y="-2790"/>
                <a:ext cx="14" cy="7"/>
              </a:xfrm>
              <a:custGeom>
                <a:avLst/>
                <a:gdLst>
                  <a:gd name="T0" fmla="*/ 7 w 14"/>
                  <a:gd name="T1" fmla="*/ 7 h 7"/>
                  <a:gd name="T2" fmla="*/ 11 w 14"/>
                  <a:gd name="T3" fmla="*/ 7 h 7"/>
                  <a:gd name="T4" fmla="*/ 14 w 14"/>
                  <a:gd name="T5" fmla="*/ 3 h 7"/>
                  <a:gd name="T6" fmla="*/ 11 w 14"/>
                  <a:gd name="T7" fmla="*/ 0 h 7"/>
                  <a:gd name="T8" fmla="*/ 7 w 14"/>
                  <a:gd name="T9" fmla="*/ 0 h 7"/>
                  <a:gd name="T10" fmla="*/ 4 w 14"/>
                  <a:gd name="T11" fmla="*/ 0 h 7"/>
                  <a:gd name="T12" fmla="*/ 0 w 14"/>
                  <a:gd name="T13" fmla="*/ 3 h 7"/>
                  <a:gd name="T14" fmla="*/ 4 w 14"/>
                  <a:gd name="T15" fmla="*/ 7 h 7"/>
                  <a:gd name="T16" fmla="*/ 7 w 14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7">
                    <a:moveTo>
                      <a:pt x="7" y="7"/>
                    </a:moveTo>
                    <a:lnTo>
                      <a:pt x="11" y="7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7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" name="Freeform 372"/>
              <p:cNvSpPr>
                <a:spLocks/>
              </p:cNvSpPr>
              <p:nvPr userDrawn="1"/>
            </p:nvSpPr>
            <p:spPr bwMode="gray">
              <a:xfrm>
                <a:off x="892" y="-2720"/>
                <a:ext cx="18" cy="7"/>
              </a:xfrm>
              <a:custGeom>
                <a:avLst/>
                <a:gdLst>
                  <a:gd name="T0" fmla="*/ 0 w 18"/>
                  <a:gd name="T1" fmla="*/ 4 h 7"/>
                  <a:gd name="T2" fmla="*/ 4 w 18"/>
                  <a:gd name="T3" fmla="*/ 7 h 7"/>
                  <a:gd name="T4" fmla="*/ 11 w 18"/>
                  <a:gd name="T5" fmla="*/ 7 h 7"/>
                  <a:gd name="T6" fmla="*/ 14 w 18"/>
                  <a:gd name="T7" fmla="*/ 7 h 7"/>
                  <a:gd name="T8" fmla="*/ 18 w 18"/>
                  <a:gd name="T9" fmla="*/ 7 h 7"/>
                  <a:gd name="T10" fmla="*/ 18 w 18"/>
                  <a:gd name="T11" fmla="*/ 4 h 7"/>
                  <a:gd name="T12" fmla="*/ 14 w 18"/>
                  <a:gd name="T13" fmla="*/ 0 h 7"/>
                  <a:gd name="T14" fmla="*/ 11 w 18"/>
                  <a:gd name="T15" fmla="*/ 0 h 7"/>
                  <a:gd name="T16" fmla="*/ 4 w 18"/>
                  <a:gd name="T17" fmla="*/ 0 h 7"/>
                  <a:gd name="T18" fmla="*/ 0 w 18"/>
                  <a:gd name="T1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7">
                    <a:moveTo>
                      <a:pt x="0" y="4"/>
                    </a:moveTo>
                    <a:lnTo>
                      <a:pt x="4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5" name="Freeform 373"/>
              <p:cNvSpPr>
                <a:spLocks/>
              </p:cNvSpPr>
              <p:nvPr userDrawn="1"/>
            </p:nvSpPr>
            <p:spPr bwMode="gray">
              <a:xfrm>
                <a:off x="1266" y="-2572"/>
                <a:ext cx="63" cy="46"/>
              </a:xfrm>
              <a:custGeom>
                <a:avLst/>
                <a:gdLst>
                  <a:gd name="T0" fmla="*/ 14 w 63"/>
                  <a:gd name="T1" fmla="*/ 39 h 46"/>
                  <a:gd name="T2" fmla="*/ 14 w 63"/>
                  <a:gd name="T3" fmla="*/ 42 h 46"/>
                  <a:gd name="T4" fmla="*/ 17 w 63"/>
                  <a:gd name="T5" fmla="*/ 46 h 46"/>
                  <a:gd name="T6" fmla="*/ 21 w 63"/>
                  <a:gd name="T7" fmla="*/ 46 h 46"/>
                  <a:gd name="T8" fmla="*/ 28 w 63"/>
                  <a:gd name="T9" fmla="*/ 46 h 46"/>
                  <a:gd name="T10" fmla="*/ 63 w 63"/>
                  <a:gd name="T11" fmla="*/ 42 h 46"/>
                  <a:gd name="T12" fmla="*/ 63 w 63"/>
                  <a:gd name="T13" fmla="*/ 35 h 46"/>
                  <a:gd name="T14" fmla="*/ 63 w 63"/>
                  <a:gd name="T15" fmla="*/ 35 h 46"/>
                  <a:gd name="T16" fmla="*/ 63 w 63"/>
                  <a:gd name="T17" fmla="*/ 28 h 46"/>
                  <a:gd name="T18" fmla="*/ 60 w 63"/>
                  <a:gd name="T19" fmla="*/ 21 h 46"/>
                  <a:gd name="T20" fmla="*/ 60 w 63"/>
                  <a:gd name="T21" fmla="*/ 14 h 46"/>
                  <a:gd name="T22" fmla="*/ 60 w 63"/>
                  <a:gd name="T23" fmla="*/ 7 h 46"/>
                  <a:gd name="T24" fmla="*/ 56 w 63"/>
                  <a:gd name="T25" fmla="*/ 4 h 46"/>
                  <a:gd name="T26" fmla="*/ 53 w 63"/>
                  <a:gd name="T27" fmla="*/ 0 h 46"/>
                  <a:gd name="T28" fmla="*/ 49 w 63"/>
                  <a:gd name="T29" fmla="*/ 0 h 46"/>
                  <a:gd name="T30" fmla="*/ 42 w 63"/>
                  <a:gd name="T31" fmla="*/ 0 h 46"/>
                  <a:gd name="T32" fmla="*/ 35 w 63"/>
                  <a:gd name="T33" fmla="*/ 0 h 46"/>
                  <a:gd name="T34" fmla="*/ 17 w 63"/>
                  <a:gd name="T35" fmla="*/ 0 h 46"/>
                  <a:gd name="T36" fmla="*/ 14 w 63"/>
                  <a:gd name="T37" fmla="*/ 0 h 46"/>
                  <a:gd name="T38" fmla="*/ 14 w 63"/>
                  <a:gd name="T39" fmla="*/ 0 h 46"/>
                  <a:gd name="T40" fmla="*/ 7 w 63"/>
                  <a:gd name="T41" fmla="*/ 0 h 46"/>
                  <a:gd name="T42" fmla="*/ 3 w 63"/>
                  <a:gd name="T43" fmla="*/ 4 h 46"/>
                  <a:gd name="T44" fmla="*/ 3 w 63"/>
                  <a:gd name="T45" fmla="*/ 7 h 46"/>
                  <a:gd name="T46" fmla="*/ 0 w 63"/>
                  <a:gd name="T47" fmla="*/ 14 h 46"/>
                  <a:gd name="T48" fmla="*/ 0 w 63"/>
                  <a:gd name="T49" fmla="*/ 14 h 46"/>
                  <a:gd name="T50" fmla="*/ 0 w 63"/>
                  <a:gd name="T51" fmla="*/ 18 h 46"/>
                  <a:gd name="T52" fmla="*/ 0 w 63"/>
                  <a:gd name="T53" fmla="*/ 25 h 46"/>
                  <a:gd name="T54" fmla="*/ 0 w 63"/>
                  <a:gd name="T55" fmla="*/ 28 h 46"/>
                  <a:gd name="T56" fmla="*/ 3 w 63"/>
                  <a:gd name="T57" fmla="*/ 35 h 46"/>
                  <a:gd name="T58" fmla="*/ 7 w 63"/>
                  <a:gd name="T59" fmla="*/ 39 h 46"/>
                  <a:gd name="T60" fmla="*/ 14 w 63"/>
                  <a:gd name="T61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3" h="46">
                    <a:moveTo>
                      <a:pt x="14" y="39"/>
                    </a:moveTo>
                    <a:lnTo>
                      <a:pt x="14" y="42"/>
                    </a:lnTo>
                    <a:lnTo>
                      <a:pt x="17" y="46"/>
                    </a:lnTo>
                    <a:lnTo>
                      <a:pt x="21" y="46"/>
                    </a:lnTo>
                    <a:lnTo>
                      <a:pt x="28" y="46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28"/>
                    </a:lnTo>
                    <a:lnTo>
                      <a:pt x="60" y="21"/>
                    </a:lnTo>
                    <a:lnTo>
                      <a:pt x="60" y="14"/>
                    </a:lnTo>
                    <a:lnTo>
                      <a:pt x="60" y="7"/>
                    </a:lnTo>
                    <a:lnTo>
                      <a:pt x="56" y="4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3" y="35"/>
                    </a:lnTo>
                    <a:lnTo>
                      <a:pt x="7" y="39"/>
                    </a:lnTo>
                    <a:lnTo>
                      <a:pt x="14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6" name="Freeform 374"/>
              <p:cNvSpPr>
                <a:spLocks/>
              </p:cNvSpPr>
              <p:nvPr userDrawn="1"/>
            </p:nvSpPr>
            <p:spPr bwMode="gray">
              <a:xfrm>
                <a:off x="1311" y="-2353"/>
                <a:ext cx="25" cy="31"/>
              </a:xfrm>
              <a:custGeom>
                <a:avLst/>
                <a:gdLst>
                  <a:gd name="T0" fmla="*/ 25 w 25"/>
                  <a:gd name="T1" fmla="*/ 24 h 31"/>
                  <a:gd name="T2" fmla="*/ 25 w 25"/>
                  <a:gd name="T3" fmla="*/ 24 h 31"/>
                  <a:gd name="T4" fmla="*/ 25 w 25"/>
                  <a:gd name="T5" fmla="*/ 21 h 31"/>
                  <a:gd name="T6" fmla="*/ 25 w 25"/>
                  <a:gd name="T7" fmla="*/ 14 h 31"/>
                  <a:gd name="T8" fmla="*/ 25 w 25"/>
                  <a:gd name="T9" fmla="*/ 10 h 31"/>
                  <a:gd name="T10" fmla="*/ 25 w 25"/>
                  <a:gd name="T11" fmla="*/ 7 h 31"/>
                  <a:gd name="T12" fmla="*/ 22 w 25"/>
                  <a:gd name="T13" fmla="*/ 0 h 31"/>
                  <a:gd name="T14" fmla="*/ 18 w 25"/>
                  <a:gd name="T15" fmla="*/ 0 h 31"/>
                  <a:gd name="T16" fmla="*/ 11 w 25"/>
                  <a:gd name="T17" fmla="*/ 0 h 31"/>
                  <a:gd name="T18" fmla="*/ 11 w 25"/>
                  <a:gd name="T19" fmla="*/ 0 h 31"/>
                  <a:gd name="T20" fmla="*/ 8 w 25"/>
                  <a:gd name="T21" fmla="*/ 0 h 31"/>
                  <a:gd name="T22" fmla="*/ 4 w 25"/>
                  <a:gd name="T23" fmla="*/ 0 h 31"/>
                  <a:gd name="T24" fmla="*/ 4 w 25"/>
                  <a:gd name="T25" fmla="*/ 0 h 31"/>
                  <a:gd name="T26" fmla="*/ 0 w 25"/>
                  <a:gd name="T27" fmla="*/ 7 h 31"/>
                  <a:gd name="T28" fmla="*/ 0 w 25"/>
                  <a:gd name="T29" fmla="*/ 14 h 31"/>
                  <a:gd name="T30" fmla="*/ 0 w 25"/>
                  <a:gd name="T31" fmla="*/ 14 h 31"/>
                  <a:gd name="T32" fmla="*/ 0 w 25"/>
                  <a:gd name="T33" fmla="*/ 17 h 31"/>
                  <a:gd name="T34" fmla="*/ 0 w 25"/>
                  <a:gd name="T35" fmla="*/ 24 h 31"/>
                  <a:gd name="T36" fmla="*/ 4 w 25"/>
                  <a:gd name="T37" fmla="*/ 28 h 31"/>
                  <a:gd name="T38" fmla="*/ 8 w 25"/>
                  <a:gd name="T39" fmla="*/ 31 h 31"/>
                  <a:gd name="T40" fmla="*/ 8 w 25"/>
                  <a:gd name="T41" fmla="*/ 31 h 31"/>
                  <a:gd name="T42" fmla="*/ 11 w 25"/>
                  <a:gd name="T43" fmla="*/ 31 h 31"/>
                  <a:gd name="T44" fmla="*/ 15 w 25"/>
                  <a:gd name="T45" fmla="*/ 31 h 31"/>
                  <a:gd name="T46" fmla="*/ 22 w 25"/>
                  <a:gd name="T47" fmla="*/ 31 h 31"/>
                  <a:gd name="T48" fmla="*/ 25 w 25"/>
                  <a:gd name="T49" fmla="*/ 28 h 31"/>
                  <a:gd name="T50" fmla="*/ 25 w 25"/>
                  <a:gd name="T51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31">
                    <a:moveTo>
                      <a:pt x="25" y="24"/>
                    </a:moveTo>
                    <a:lnTo>
                      <a:pt x="25" y="24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5" y="7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28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  <a:lnTo>
                      <a:pt x="15" y="31"/>
                    </a:lnTo>
                    <a:lnTo>
                      <a:pt x="22" y="31"/>
                    </a:lnTo>
                    <a:lnTo>
                      <a:pt x="25" y="28"/>
                    </a:lnTo>
                    <a:lnTo>
                      <a:pt x="25" y="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7" name="Freeform 375"/>
              <p:cNvSpPr>
                <a:spLocks/>
              </p:cNvSpPr>
              <p:nvPr userDrawn="1"/>
            </p:nvSpPr>
            <p:spPr bwMode="gray">
              <a:xfrm>
                <a:off x="1227" y="-2167"/>
                <a:ext cx="28" cy="7"/>
              </a:xfrm>
              <a:custGeom>
                <a:avLst/>
                <a:gdLst>
                  <a:gd name="T0" fmla="*/ 0 w 28"/>
                  <a:gd name="T1" fmla="*/ 4 h 7"/>
                  <a:gd name="T2" fmla="*/ 3 w 28"/>
                  <a:gd name="T3" fmla="*/ 4 h 7"/>
                  <a:gd name="T4" fmla="*/ 7 w 28"/>
                  <a:gd name="T5" fmla="*/ 7 h 7"/>
                  <a:gd name="T6" fmla="*/ 14 w 28"/>
                  <a:gd name="T7" fmla="*/ 7 h 7"/>
                  <a:gd name="T8" fmla="*/ 21 w 28"/>
                  <a:gd name="T9" fmla="*/ 7 h 7"/>
                  <a:gd name="T10" fmla="*/ 28 w 28"/>
                  <a:gd name="T11" fmla="*/ 4 h 7"/>
                  <a:gd name="T12" fmla="*/ 28 w 28"/>
                  <a:gd name="T13" fmla="*/ 4 h 7"/>
                  <a:gd name="T14" fmla="*/ 28 w 28"/>
                  <a:gd name="T15" fmla="*/ 0 h 7"/>
                  <a:gd name="T16" fmla="*/ 21 w 28"/>
                  <a:gd name="T17" fmla="*/ 0 h 7"/>
                  <a:gd name="T18" fmla="*/ 14 w 28"/>
                  <a:gd name="T19" fmla="*/ 0 h 7"/>
                  <a:gd name="T20" fmla="*/ 7 w 28"/>
                  <a:gd name="T21" fmla="*/ 0 h 7"/>
                  <a:gd name="T22" fmla="*/ 3 w 28"/>
                  <a:gd name="T23" fmla="*/ 0 h 7"/>
                  <a:gd name="T24" fmla="*/ 0 w 28"/>
                  <a:gd name="T2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7">
                    <a:moveTo>
                      <a:pt x="0" y="4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8" name="Freeform 376"/>
              <p:cNvSpPr>
                <a:spLocks/>
              </p:cNvSpPr>
              <p:nvPr userDrawn="1"/>
            </p:nvSpPr>
            <p:spPr bwMode="gray">
              <a:xfrm>
                <a:off x="1269" y="-2146"/>
                <a:ext cx="11" cy="29"/>
              </a:xfrm>
              <a:custGeom>
                <a:avLst/>
                <a:gdLst>
                  <a:gd name="T0" fmla="*/ 7 w 11"/>
                  <a:gd name="T1" fmla="*/ 0 h 29"/>
                  <a:gd name="T2" fmla="*/ 4 w 11"/>
                  <a:gd name="T3" fmla="*/ 0 h 29"/>
                  <a:gd name="T4" fmla="*/ 0 w 11"/>
                  <a:gd name="T5" fmla="*/ 8 h 29"/>
                  <a:gd name="T6" fmla="*/ 0 w 11"/>
                  <a:gd name="T7" fmla="*/ 15 h 29"/>
                  <a:gd name="T8" fmla="*/ 0 w 11"/>
                  <a:gd name="T9" fmla="*/ 22 h 29"/>
                  <a:gd name="T10" fmla="*/ 4 w 11"/>
                  <a:gd name="T11" fmla="*/ 25 h 29"/>
                  <a:gd name="T12" fmla="*/ 7 w 11"/>
                  <a:gd name="T13" fmla="*/ 29 h 29"/>
                  <a:gd name="T14" fmla="*/ 7 w 11"/>
                  <a:gd name="T15" fmla="*/ 25 h 29"/>
                  <a:gd name="T16" fmla="*/ 11 w 11"/>
                  <a:gd name="T17" fmla="*/ 22 h 29"/>
                  <a:gd name="T18" fmla="*/ 11 w 11"/>
                  <a:gd name="T19" fmla="*/ 15 h 29"/>
                  <a:gd name="T20" fmla="*/ 11 w 11"/>
                  <a:gd name="T21" fmla="*/ 8 h 29"/>
                  <a:gd name="T22" fmla="*/ 7 w 11"/>
                  <a:gd name="T23" fmla="*/ 0 h 29"/>
                  <a:gd name="T24" fmla="*/ 7 w 11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9">
                    <a:moveTo>
                      <a:pt x="7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7" y="29"/>
                    </a:lnTo>
                    <a:lnTo>
                      <a:pt x="7" y="25"/>
                    </a:lnTo>
                    <a:lnTo>
                      <a:pt x="11" y="22"/>
                    </a:lnTo>
                    <a:lnTo>
                      <a:pt x="11" y="15"/>
                    </a:lnTo>
                    <a:lnTo>
                      <a:pt x="11" y="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9" name="Freeform 377"/>
              <p:cNvSpPr>
                <a:spLocks/>
              </p:cNvSpPr>
              <p:nvPr userDrawn="1"/>
            </p:nvSpPr>
            <p:spPr bwMode="gray">
              <a:xfrm>
                <a:off x="1311" y="-2188"/>
                <a:ext cx="18" cy="21"/>
              </a:xfrm>
              <a:custGeom>
                <a:avLst/>
                <a:gdLst>
                  <a:gd name="T0" fmla="*/ 8 w 18"/>
                  <a:gd name="T1" fmla="*/ 0 h 21"/>
                  <a:gd name="T2" fmla="*/ 4 w 18"/>
                  <a:gd name="T3" fmla="*/ 4 h 21"/>
                  <a:gd name="T4" fmla="*/ 0 w 18"/>
                  <a:gd name="T5" fmla="*/ 7 h 21"/>
                  <a:gd name="T6" fmla="*/ 0 w 18"/>
                  <a:gd name="T7" fmla="*/ 11 h 21"/>
                  <a:gd name="T8" fmla="*/ 0 w 18"/>
                  <a:gd name="T9" fmla="*/ 18 h 21"/>
                  <a:gd name="T10" fmla="*/ 4 w 18"/>
                  <a:gd name="T11" fmla="*/ 21 h 21"/>
                  <a:gd name="T12" fmla="*/ 8 w 18"/>
                  <a:gd name="T13" fmla="*/ 21 h 21"/>
                  <a:gd name="T14" fmla="*/ 11 w 18"/>
                  <a:gd name="T15" fmla="*/ 21 h 21"/>
                  <a:gd name="T16" fmla="*/ 15 w 18"/>
                  <a:gd name="T17" fmla="*/ 18 h 21"/>
                  <a:gd name="T18" fmla="*/ 18 w 18"/>
                  <a:gd name="T19" fmla="*/ 11 h 21"/>
                  <a:gd name="T20" fmla="*/ 15 w 18"/>
                  <a:gd name="T21" fmla="*/ 7 h 21"/>
                  <a:gd name="T22" fmla="*/ 11 w 18"/>
                  <a:gd name="T23" fmla="*/ 4 h 21"/>
                  <a:gd name="T24" fmla="*/ 8 w 18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8" y="0"/>
                    </a:move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18" y="11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50" name="Freeform 378"/>
              <p:cNvSpPr>
                <a:spLocks/>
              </p:cNvSpPr>
              <p:nvPr userDrawn="1"/>
            </p:nvSpPr>
            <p:spPr bwMode="gray">
              <a:xfrm>
                <a:off x="1301" y="-2864"/>
                <a:ext cx="243" cy="282"/>
              </a:xfrm>
              <a:custGeom>
                <a:avLst/>
                <a:gdLst>
                  <a:gd name="T0" fmla="*/ 42 w 243"/>
                  <a:gd name="T1" fmla="*/ 204 h 282"/>
                  <a:gd name="T2" fmla="*/ 42 w 243"/>
                  <a:gd name="T3" fmla="*/ 218 h 282"/>
                  <a:gd name="T4" fmla="*/ 42 w 243"/>
                  <a:gd name="T5" fmla="*/ 229 h 282"/>
                  <a:gd name="T6" fmla="*/ 28 w 243"/>
                  <a:gd name="T7" fmla="*/ 218 h 282"/>
                  <a:gd name="T8" fmla="*/ 21 w 243"/>
                  <a:gd name="T9" fmla="*/ 225 h 282"/>
                  <a:gd name="T10" fmla="*/ 10 w 243"/>
                  <a:gd name="T11" fmla="*/ 236 h 282"/>
                  <a:gd name="T12" fmla="*/ 10 w 243"/>
                  <a:gd name="T13" fmla="*/ 260 h 282"/>
                  <a:gd name="T14" fmla="*/ 35 w 243"/>
                  <a:gd name="T15" fmla="*/ 268 h 282"/>
                  <a:gd name="T16" fmla="*/ 49 w 243"/>
                  <a:gd name="T17" fmla="*/ 275 h 282"/>
                  <a:gd name="T18" fmla="*/ 70 w 243"/>
                  <a:gd name="T19" fmla="*/ 278 h 282"/>
                  <a:gd name="T20" fmla="*/ 81 w 243"/>
                  <a:gd name="T21" fmla="*/ 264 h 282"/>
                  <a:gd name="T22" fmla="*/ 84 w 243"/>
                  <a:gd name="T23" fmla="*/ 239 h 282"/>
                  <a:gd name="T24" fmla="*/ 106 w 243"/>
                  <a:gd name="T25" fmla="*/ 229 h 282"/>
                  <a:gd name="T26" fmla="*/ 116 w 243"/>
                  <a:gd name="T27" fmla="*/ 208 h 282"/>
                  <a:gd name="T28" fmla="*/ 120 w 243"/>
                  <a:gd name="T29" fmla="*/ 197 h 282"/>
                  <a:gd name="T30" fmla="*/ 113 w 243"/>
                  <a:gd name="T31" fmla="*/ 190 h 282"/>
                  <a:gd name="T32" fmla="*/ 127 w 243"/>
                  <a:gd name="T33" fmla="*/ 179 h 282"/>
                  <a:gd name="T34" fmla="*/ 155 w 243"/>
                  <a:gd name="T35" fmla="*/ 172 h 282"/>
                  <a:gd name="T36" fmla="*/ 162 w 243"/>
                  <a:gd name="T37" fmla="*/ 162 h 282"/>
                  <a:gd name="T38" fmla="*/ 180 w 243"/>
                  <a:gd name="T39" fmla="*/ 144 h 282"/>
                  <a:gd name="T40" fmla="*/ 208 w 243"/>
                  <a:gd name="T41" fmla="*/ 123 h 282"/>
                  <a:gd name="T42" fmla="*/ 225 w 243"/>
                  <a:gd name="T43" fmla="*/ 112 h 282"/>
                  <a:gd name="T44" fmla="*/ 218 w 243"/>
                  <a:gd name="T45" fmla="*/ 105 h 282"/>
                  <a:gd name="T46" fmla="*/ 204 w 243"/>
                  <a:gd name="T47" fmla="*/ 98 h 282"/>
                  <a:gd name="T48" fmla="*/ 211 w 243"/>
                  <a:gd name="T49" fmla="*/ 91 h 282"/>
                  <a:gd name="T50" fmla="*/ 211 w 243"/>
                  <a:gd name="T51" fmla="*/ 84 h 282"/>
                  <a:gd name="T52" fmla="*/ 243 w 243"/>
                  <a:gd name="T53" fmla="*/ 84 h 282"/>
                  <a:gd name="T54" fmla="*/ 232 w 243"/>
                  <a:gd name="T55" fmla="*/ 46 h 282"/>
                  <a:gd name="T56" fmla="*/ 225 w 243"/>
                  <a:gd name="T57" fmla="*/ 28 h 282"/>
                  <a:gd name="T58" fmla="*/ 201 w 243"/>
                  <a:gd name="T59" fmla="*/ 7 h 282"/>
                  <a:gd name="T60" fmla="*/ 183 w 243"/>
                  <a:gd name="T61" fmla="*/ 3 h 282"/>
                  <a:gd name="T62" fmla="*/ 141 w 243"/>
                  <a:gd name="T63" fmla="*/ 0 h 282"/>
                  <a:gd name="T64" fmla="*/ 116 w 243"/>
                  <a:gd name="T65" fmla="*/ 10 h 282"/>
                  <a:gd name="T66" fmla="*/ 95 w 243"/>
                  <a:gd name="T67" fmla="*/ 21 h 282"/>
                  <a:gd name="T68" fmla="*/ 74 w 243"/>
                  <a:gd name="T69" fmla="*/ 35 h 282"/>
                  <a:gd name="T70" fmla="*/ 56 w 243"/>
                  <a:gd name="T71" fmla="*/ 35 h 282"/>
                  <a:gd name="T72" fmla="*/ 49 w 243"/>
                  <a:gd name="T73" fmla="*/ 49 h 282"/>
                  <a:gd name="T74" fmla="*/ 56 w 243"/>
                  <a:gd name="T75" fmla="*/ 77 h 282"/>
                  <a:gd name="T76" fmla="*/ 67 w 243"/>
                  <a:gd name="T77" fmla="*/ 74 h 282"/>
                  <a:gd name="T78" fmla="*/ 88 w 243"/>
                  <a:gd name="T79" fmla="*/ 77 h 282"/>
                  <a:gd name="T80" fmla="*/ 141 w 243"/>
                  <a:gd name="T81" fmla="*/ 84 h 282"/>
                  <a:gd name="T82" fmla="*/ 130 w 243"/>
                  <a:gd name="T83" fmla="*/ 91 h 282"/>
                  <a:gd name="T84" fmla="*/ 109 w 243"/>
                  <a:gd name="T85" fmla="*/ 98 h 282"/>
                  <a:gd name="T86" fmla="*/ 88 w 243"/>
                  <a:gd name="T87" fmla="*/ 120 h 282"/>
                  <a:gd name="T88" fmla="*/ 84 w 243"/>
                  <a:gd name="T89" fmla="*/ 144 h 282"/>
                  <a:gd name="T90" fmla="*/ 74 w 243"/>
                  <a:gd name="T91" fmla="*/ 127 h 282"/>
                  <a:gd name="T92" fmla="*/ 60 w 243"/>
                  <a:gd name="T93" fmla="*/ 116 h 282"/>
                  <a:gd name="T94" fmla="*/ 60 w 243"/>
                  <a:gd name="T95" fmla="*/ 137 h 282"/>
                  <a:gd name="T96" fmla="*/ 53 w 243"/>
                  <a:gd name="T97" fmla="*/ 172 h 282"/>
                  <a:gd name="T98" fmla="*/ 70 w 243"/>
                  <a:gd name="T99" fmla="*/ 172 h 282"/>
                  <a:gd name="T100" fmla="*/ 56 w 243"/>
                  <a:gd name="T101" fmla="*/ 183 h 282"/>
                  <a:gd name="T102" fmla="*/ 42 w 243"/>
                  <a:gd name="T103" fmla="*/ 183 h 282"/>
                  <a:gd name="T104" fmla="*/ 28 w 243"/>
                  <a:gd name="T105" fmla="*/ 20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3" h="282">
                    <a:moveTo>
                      <a:pt x="28" y="208"/>
                    </a:moveTo>
                    <a:lnTo>
                      <a:pt x="39" y="204"/>
                    </a:lnTo>
                    <a:lnTo>
                      <a:pt x="39" y="204"/>
                    </a:lnTo>
                    <a:lnTo>
                      <a:pt x="39" y="201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8"/>
                    </a:lnTo>
                    <a:lnTo>
                      <a:pt x="39" y="208"/>
                    </a:lnTo>
                    <a:lnTo>
                      <a:pt x="39" y="211"/>
                    </a:lnTo>
                    <a:lnTo>
                      <a:pt x="39" y="211"/>
                    </a:lnTo>
                    <a:lnTo>
                      <a:pt x="39" y="215"/>
                    </a:lnTo>
                    <a:lnTo>
                      <a:pt x="42" y="21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46" y="225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42" y="229"/>
                    </a:lnTo>
                    <a:lnTo>
                      <a:pt x="42" y="229"/>
                    </a:lnTo>
                    <a:lnTo>
                      <a:pt x="39" y="229"/>
                    </a:lnTo>
                    <a:lnTo>
                      <a:pt x="35" y="229"/>
                    </a:lnTo>
                    <a:lnTo>
                      <a:pt x="32" y="225"/>
                    </a:lnTo>
                    <a:lnTo>
                      <a:pt x="28" y="218"/>
                    </a:lnTo>
                    <a:lnTo>
                      <a:pt x="28" y="218"/>
                    </a:lnTo>
                    <a:lnTo>
                      <a:pt x="25" y="218"/>
                    </a:lnTo>
                    <a:lnTo>
                      <a:pt x="21" y="218"/>
                    </a:lnTo>
                    <a:lnTo>
                      <a:pt x="21" y="218"/>
                    </a:lnTo>
                    <a:lnTo>
                      <a:pt x="18" y="225"/>
                    </a:lnTo>
                    <a:lnTo>
                      <a:pt x="21" y="225"/>
                    </a:lnTo>
                    <a:lnTo>
                      <a:pt x="21" y="225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1" y="232"/>
                    </a:lnTo>
                    <a:lnTo>
                      <a:pt x="18" y="232"/>
                    </a:lnTo>
                    <a:lnTo>
                      <a:pt x="14" y="232"/>
                    </a:lnTo>
                    <a:lnTo>
                      <a:pt x="10" y="236"/>
                    </a:lnTo>
                    <a:lnTo>
                      <a:pt x="3" y="23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3"/>
                    </a:lnTo>
                    <a:lnTo>
                      <a:pt x="3" y="257"/>
                    </a:lnTo>
                    <a:lnTo>
                      <a:pt x="10" y="260"/>
                    </a:lnTo>
                    <a:lnTo>
                      <a:pt x="18" y="264"/>
                    </a:lnTo>
                    <a:lnTo>
                      <a:pt x="18" y="264"/>
                    </a:lnTo>
                    <a:lnTo>
                      <a:pt x="21" y="268"/>
                    </a:lnTo>
                    <a:lnTo>
                      <a:pt x="25" y="268"/>
                    </a:lnTo>
                    <a:lnTo>
                      <a:pt x="28" y="271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9" y="268"/>
                    </a:lnTo>
                    <a:lnTo>
                      <a:pt x="42" y="268"/>
                    </a:lnTo>
                    <a:lnTo>
                      <a:pt x="46" y="271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49" y="278"/>
                    </a:lnTo>
                    <a:lnTo>
                      <a:pt x="53" y="278"/>
                    </a:lnTo>
                    <a:lnTo>
                      <a:pt x="53" y="282"/>
                    </a:lnTo>
                    <a:lnTo>
                      <a:pt x="60" y="282"/>
                    </a:lnTo>
                    <a:lnTo>
                      <a:pt x="63" y="282"/>
                    </a:lnTo>
                    <a:lnTo>
                      <a:pt x="70" y="278"/>
                    </a:lnTo>
                    <a:lnTo>
                      <a:pt x="74" y="278"/>
                    </a:lnTo>
                    <a:lnTo>
                      <a:pt x="74" y="275"/>
                    </a:lnTo>
                    <a:lnTo>
                      <a:pt x="77" y="275"/>
                    </a:lnTo>
                    <a:lnTo>
                      <a:pt x="81" y="271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7"/>
                    </a:lnTo>
                    <a:lnTo>
                      <a:pt x="81" y="253"/>
                    </a:lnTo>
                    <a:lnTo>
                      <a:pt x="77" y="250"/>
                    </a:lnTo>
                    <a:lnTo>
                      <a:pt x="81" y="246"/>
                    </a:lnTo>
                    <a:lnTo>
                      <a:pt x="81" y="243"/>
                    </a:lnTo>
                    <a:lnTo>
                      <a:pt x="84" y="239"/>
                    </a:lnTo>
                    <a:lnTo>
                      <a:pt x="84" y="236"/>
                    </a:lnTo>
                    <a:lnTo>
                      <a:pt x="92" y="239"/>
                    </a:lnTo>
                    <a:lnTo>
                      <a:pt x="92" y="236"/>
                    </a:lnTo>
                    <a:lnTo>
                      <a:pt x="95" y="236"/>
                    </a:lnTo>
                    <a:lnTo>
                      <a:pt x="102" y="232"/>
                    </a:lnTo>
                    <a:lnTo>
                      <a:pt x="106" y="229"/>
                    </a:lnTo>
                    <a:lnTo>
                      <a:pt x="109" y="218"/>
                    </a:lnTo>
                    <a:lnTo>
                      <a:pt x="109" y="218"/>
                    </a:lnTo>
                    <a:lnTo>
                      <a:pt x="113" y="218"/>
                    </a:lnTo>
                    <a:lnTo>
                      <a:pt x="116" y="215"/>
                    </a:lnTo>
                    <a:lnTo>
                      <a:pt x="116" y="211"/>
                    </a:lnTo>
                    <a:lnTo>
                      <a:pt x="116" y="208"/>
                    </a:lnTo>
                    <a:lnTo>
                      <a:pt x="120" y="208"/>
                    </a:lnTo>
                    <a:lnTo>
                      <a:pt x="123" y="204"/>
                    </a:lnTo>
                    <a:lnTo>
                      <a:pt x="127" y="204"/>
                    </a:lnTo>
                    <a:lnTo>
                      <a:pt x="127" y="201"/>
                    </a:lnTo>
                    <a:lnTo>
                      <a:pt x="123" y="201"/>
                    </a:lnTo>
                    <a:lnTo>
                      <a:pt x="120" y="197"/>
                    </a:lnTo>
                    <a:lnTo>
                      <a:pt x="116" y="197"/>
                    </a:lnTo>
                    <a:lnTo>
                      <a:pt x="113" y="197"/>
                    </a:lnTo>
                    <a:lnTo>
                      <a:pt x="113" y="197"/>
                    </a:lnTo>
                    <a:lnTo>
                      <a:pt x="113" y="194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20" y="190"/>
                    </a:lnTo>
                    <a:lnTo>
                      <a:pt x="120" y="190"/>
                    </a:lnTo>
                    <a:lnTo>
                      <a:pt x="123" y="190"/>
                    </a:lnTo>
                    <a:lnTo>
                      <a:pt x="123" y="186"/>
                    </a:lnTo>
                    <a:lnTo>
                      <a:pt x="127" y="183"/>
                    </a:lnTo>
                    <a:lnTo>
                      <a:pt x="127" y="179"/>
                    </a:lnTo>
                    <a:lnTo>
                      <a:pt x="130" y="179"/>
                    </a:lnTo>
                    <a:lnTo>
                      <a:pt x="134" y="176"/>
                    </a:lnTo>
                    <a:lnTo>
                      <a:pt x="137" y="172"/>
                    </a:lnTo>
                    <a:lnTo>
                      <a:pt x="141" y="172"/>
                    </a:lnTo>
                    <a:lnTo>
                      <a:pt x="148" y="169"/>
                    </a:lnTo>
                    <a:lnTo>
                      <a:pt x="155" y="172"/>
                    </a:lnTo>
                    <a:lnTo>
                      <a:pt x="155" y="172"/>
                    </a:lnTo>
                    <a:lnTo>
                      <a:pt x="158" y="169"/>
                    </a:lnTo>
                    <a:lnTo>
                      <a:pt x="162" y="165"/>
                    </a:lnTo>
                    <a:lnTo>
                      <a:pt x="162" y="165"/>
                    </a:lnTo>
                    <a:lnTo>
                      <a:pt x="162" y="162"/>
                    </a:lnTo>
                    <a:lnTo>
                      <a:pt x="162" y="162"/>
                    </a:lnTo>
                    <a:lnTo>
                      <a:pt x="165" y="158"/>
                    </a:lnTo>
                    <a:lnTo>
                      <a:pt x="169" y="158"/>
                    </a:lnTo>
                    <a:lnTo>
                      <a:pt x="176" y="148"/>
                    </a:lnTo>
                    <a:lnTo>
                      <a:pt x="173" y="144"/>
                    </a:lnTo>
                    <a:lnTo>
                      <a:pt x="173" y="144"/>
                    </a:lnTo>
                    <a:lnTo>
                      <a:pt x="180" y="144"/>
                    </a:lnTo>
                    <a:lnTo>
                      <a:pt x="183" y="141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7" y="130"/>
                    </a:lnTo>
                    <a:lnTo>
                      <a:pt x="201" y="127"/>
                    </a:lnTo>
                    <a:lnTo>
                      <a:pt x="208" y="123"/>
                    </a:lnTo>
                    <a:lnTo>
                      <a:pt x="222" y="120"/>
                    </a:lnTo>
                    <a:lnTo>
                      <a:pt x="222" y="120"/>
                    </a:lnTo>
                    <a:lnTo>
                      <a:pt x="225" y="120"/>
                    </a:lnTo>
                    <a:lnTo>
                      <a:pt x="225" y="116"/>
                    </a:lnTo>
                    <a:lnTo>
                      <a:pt x="229" y="116"/>
                    </a:lnTo>
                    <a:lnTo>
                      <a:pt x="225" y="112"/>
                    </a:lnTo>
                    <a:lnTo>
                      <a:pt x="211" y="112"/>
                    </a:lnTo>
                    <a:lnTo>
                      <a:pt x="211" y="112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5" y="105"/>
                    </a:lnTo>
                    <a:lnTo>
                      <a:pt x="218" y="105"/>
                    </a:lnTo>
                    <a:lnTo>
                      <a:pt x="218" y="105"/>
                    </a:lnTo>
                    <a:lnTo>
                      <a:pt x="218" y="102"/>
                    </a:lnTo>
                    <a:lnTo>
                      <a:pt x="215" y="102"/>
                    </a:lnTo>
                    <a:lnTo>
                      <a:pt x="204" y="102"/>
                    </a:lnTo>
                    <a:lnTo>
                      <a:pt x="204" y="98"/>
                    </a:lnTo>
                    <a:lnTo>
                      <a:pt x="204" y="98"/>
                    </a:lnTo>
                    <a:lnTo>
                      <a:pt x="208" y="95"/>
                    </a:lnTo>
                    <a:lnTo>
                      <a:pt x="208" y="95"/>
                    </a:lnTo>
                    <a:lnTo>
                      <a:pt x="211" y="95"/>
                    </a:lnTo>
                    <a:lnTo>
                      <a:pt x="211" y="95"/>
                    </a:lnTo>
                    <a:lnTo>
                      <a:pt x="215" y="95"/>
                    </a:lnTo>
                    <a:lnTo>
                      <a:pt x="211" y="91"/>
                    </a:lnTo>
                    <a:lnTo>
                      <a:pt x="211" y="91"/>
                    </a:lnTo>
                    <a:lnTo>
                      <a:pt x="208" y="91"/>
                    </a:lnTo>
                    <a:lnTo>
                      <a:pt x="208" y="88"/>
                    </a:lnTo>
                    <a:lnTo>
                      <a:pt x="208" y="84"/>
                    </a:lnTo>
                    <a:lnTo>
                      <a:pt x="208" y="84"/>
                    </a:lnTo>
                    <a:lnTo>
                      <a:pt x="211" y="84"/>
                    </a:lnTo>
                    <a:lnTo>
                      <a:pt x="215" y="84"/>
                    </a:lnTo>
                    <a:lnTo>
                      <a:pt x="218" y="84"/>
                    </a:lnTo>
                    <a:lnTo>
                      <a:pt x="222" y="88"/>
                    </a:lnTo>
                    <a:lnTo>
                      <a:pt x="225" y="88"/>
                    </a:lnTo>
                    <a:lnTo>
                      <a:pt x="232" y="88"/>
                    </a:lnTo>
                    <a:lnTo>
                      <a:pt x="243" y="84"/>
                    </a:lnTo>
                    <a:lnTo>
                      <a:pt x="236" y="70"/>
                    </a:lnTo>
                    <a:lnTo>
                      <a:pt x="232" y="70"/>
                    </a:lnTo>
                    <a:lnTo>
                      <a:pt x="229" y="67"/>
                    </a:lnTo>
                    <a:lnTo>
                      <a:pt x="229" y="60"/>
                    </a:lnTo>
                    <a:lnTo>
                      <a:pt x="229" y="56"/>
                    </a:lnTo>
                    <a:lnTo>
                      <a:pt x="232" y="46"/>
                    </a:lnTo>
                    <a:lnTo>
                      <a:pt x="232" y="39"/>
                    </a:lnTo>
                    <a:lnTo>
                      <a:pt x="229" y="31"/>
                    </a:lnTo>
                    <a:lnTo>
                      <a:pt x="225" y="31"/>
                    </a:lnTo>
                    <a:lnTo>
                      <a:pt x="222" y="28"/>
                    </a:lnTo>
                    <a:lnTo>
                      <a:pt x="222" y="31"/>
                    </a:lnTo>
                    <a:lnTo>
                      <a:pt x="225" y="28"/>
                    </a:lnTo>
                    <a:lnTo>
                      <a:pt x="222" y="24"/>
                    </a:lnTo>
                    <a:lnTo>
                      <a:pt x="218" y="21"/>
                    </a:lnTo>
                    <a:lnTo>
                      <a:pt x="215" y="17"/>
                    </a:lnTo>
                    <a:lnTo>
                      <a:pt x="211" y="10"/>
                    </a:lnTo>
                    <a:lnTo>
                      <a:pt x="208" y="7"/>
                    </a:lnTo>
                    <a:lnTo>
                      <a:pt x="201" y="7"/>
                    </a:lnTo>
                    <a:lnTo>
                      <a:pt x="197" y="7"/>
                    </a:lnTo>
                    <a:lnTo>
                      <a:pt x="190" y="7"/>
                    </a:lnTo>
                    <a:lnTo>
                      <a:pt x="190" y="7"/>
                    </a:lnTo>
                    <a:lnTo>
                      <a:pt x="183" y="14"/>
                    </a:lnTo>
                    <a:lnTo>
                      <a:pt x="183" y="3"/>
                    </a:lnTo>
                    <a:lnTo>
                      <a:pt x="183" y="3"/>
                    </a:lnTo>
                    <a:lnTo>
                      <a:pt x="176" y="3"/>
                    </a:lnTo>
                    <a:lnTo>
                      <a:pt x="169" y="3"/>
                    </a:lnTo>
                    <a:lnTo>
                      <a:pt x="158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4" y="0"/>
                    </a:lnTo>
                    <a:lnTo>
                      <a:pt x="130" y="3"/>
                    </a:lnTo>
                    <a:lnTo>
                      <a:pt x="127" y="3"/>
                    </a:lnTo>
                    <a:lnTo>
                      <a:pt x="127" y="14"/>
                    </a:lnTo>
                    <a:lnTo>
                      <a:pt x="123" y="7"/>
                    </a:lnTo>
                    <a:lnTo>
                      <a:pt x="116" y="10"/>
                    </a:lnTo>
                    <a:lnTo>
                      <a:pt x="109" y="14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2" y="28"/>
                    </a:lnTo>
                    <a:lnTo>
                      <a:pt x="99" y="21"/>
                    </a:lnTo>
                    <a:lnTo>
                      <a:pt x="95" y="21"/>
                    </a:lnTo>
                    <a:lnTo>
                      <a:pt x="92" y="24"/>
                    </a:lnTo>
                    <a:lnTo>
                      <a:pt x="88" y="28"/>
                    </a:lnTo>
                    <a:lnTo>
                      <a:pt x="81" y="28"/>
                    </a:lnTo>
                    <a:lnTo>
                      <a:pt x="77" y="28"/>
                    </a:lnTo>
                    <a:lnTo>
                      <a:pt x="74" y="31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3" y="42"/>
                    </a:lnTo>
                    <a:lnTo>
                      <a:pt x="60" y="39"/>
                    </a:lnTo>
                    <a:lnTo>
                      <a:pt x="56" y="35"/>
                    </a:lnTo>
                    <a:lnTo>
                      <a:pt x="53" y="39"/>
                    </a:lnTo>
                    <a:lnTo>
                      <a:pt x="49" y="42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9" y="4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6" y="60"/>
                    </a:lnTo>
                    <a:lnTo>
                      <a:pt x="46" y="67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7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70" y="74"/>
                    </a:lnTo>
                    <a:lnTo>
                      <a:pt x="74" y="77"/>
                    </a:lnTo>
                    <a:lnTo>
                      <a:pt x="74" y="77"/>
                    </a:lnTo>
                    <a:lnTo>
                      <a:pt x="81" y="77"/>
                    </a:lnTo>
                    <a:lnTo>
                      <a:pt x="84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81"/>
                    </a:lnTo>
                    <a:lnTo>
                      <a:pt x="99" y="84"/>
                    </a:lnTo>
                    <a:lnTo>
                      <a:pt x="137" y="81"/>
                    </a:lnTo>
                    <a:lnTo>
                      <a:pt x="141" y="81"/>
                    </a:lnTo>
                    <a:lnTo>
                      <a:pt x="141" y="84"/>
                    </a:lnTo>
                    <a:lnTo>
                      <a:pt x="137" y="84"/>
                    </a:lnTo>
                    <a:lnTo>
                      <a:pt x="137" y="88"/>
                    </a:lnTo>
                    <a:lnTo>
                      <a:pt x="134" y="88"/>
                    </a:lnTo>
                    <a:lnTo>
                      <a:pt x="137" y="91"/>
                    </a:lnTo>
                    <a:lnTo>
                      <a:pt x="134" y="91"/>
                    </a:lnTo>
                    <a:lnTo>
                      <a:pt x="130" y="91"/>
                    </a:lnTo>
                    <a:lnTo>
                      <a:pt x="127" y="95"/>
                    </a:lnTo>
                    <a:lnTo>
                      <a:pt x="123" y="98"/>
                    </a:lnTo>
                    <a:lnTo>
                      <a:pt x="123" y="98"/>
                    </a:lnTo>
                    <a:lnTo>
                      <a:pt x="120" y="102"/>
                    </a:lnTo>
                    <a:lnTo>
                      <a:pt x="116" y="102"/>
                    </a:lnTo>
                    <a:lnTo>
                      <a:pt x="109" y="98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5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8" y="120"/>
                    </a:lnTo>
                    <a:lnTo>
                      <a:pt x="84" y="123"/>
                    </a:lnTo>
                    <a:lnTo>
                      <a:pt x="84" y="127"/>
                    </a:lnTo>
                    <a:lnTo>
                      <a:pt x="84" y="134"/>
                    </a:lnTo>
                    <a:lnTo>
                      <a:pt x="84" y="141"/>
                    </a:lnTo>
                    <a:lnTo>
                      <a:pt x="84" y="144"/>
                    </a:lnTo>
                    <a:lnTo>
                      <a:pt x="84" y="144"/>
                    </a:lnTo>
                    <a:lnTo>
                      <a:pt x="81" y="148"/>
                    </a:lnTo>
                    <a:lnTo>
                      <a:pt x="81" y="151"/>
                    </a:lnTo>
                    <a:lnTo>
                      <a:pt x="77" y="151"/>
                    </a:lnTo>
                    <a:lnTo>
                      <a:pt x="77" y="148"/>
                    </a:lnTo>
                    <a:lnTo>
                      <a:pt x="74" y="127"/>
                    </a:lnTo>
                    <a:lnTo>
                      <a:pt x="74" y="127"/>
                    </a:lnTo>
                    <a:lnTo>
                      <a:pt x="74" y="123"/>
                    </a:lnTo>
                    <a:lnTo>
                      <a:pt x="70" y="120"/>
                    </a:lnTo>
                    <a:lnTo>
                      <a:pt x="67" y="116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60" y="116"/>
                    </a:lnTo>
                    <a:lnTo>
                      <a:pt x="56" y="116"/>
                    </a:lnTo>
                    <a:lnTo>
                      <a:pt x="53" y="123"/>
                    </a:lnTo>
                    <a:lnTo>
                      <a:pt x="53" y="123"/>
                    </a:lnTo>
                    <a:lnTo>
                      <a:pt x="56" y="130"/>
                    </a:lnTo>
                    <a:lnTo>
                      <a:pt x="60" y="137"/>
                    </a:lnTo>
                    <a:lnTo>
                      <a:pt x="60" y="137"/>
                    </a:lnTo>
                    <a:lnTo>
                      <a:pt x="63" y="141"/>
                    </a:lnTo>
                    <a:lnTo>
                      <a:pt x="63" y="144"/>
                    </a:lnTo>
                    <a:lnTo>
                      <a:pt x="60" y="148"/>
                    </a:lnTo>
                    <a:lnTo>
                      <a:pt x="56" y="151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56" y="172"/>
                    </a:lnTo>
                    <a:lnTo>
                      <a:pt x="63" y="172"/>
                    </a:lnTo>
                    <a:lnTo>
                      <a:pt x="67" y="172"/>
                    </a:lnTo>
                    <a:lnTo>
                      <a:pt x="67" y="172"/>
                    </a:lnTo>
                    <a:lnTo>
                      <a:pt x="70" y="172"/>
                    </a:lnTo>
                    <a:lnTo>
                      <a:pt x="70" y="172"/>
                    </a:lnTo>
                    <a:lnTo>
                      <a:pt x="74" y="172"/>
                    </a:lnTo>
                    <a:lnTo>
                      <a:pt x="70" y="176"/>
                    </a:lnTo>
                    <a:lnTo>
                      <a:pt x="67" y="176"/>
                    </a:lnTo>
                    <a:lnTo>
                      <a:pt x="67" y="179"/>
                    </a:lnTo>
                    <a:lnTo>
                      <a:pt x="60" y="179"/>
                    </a:lnTo>
                    <a:lnTo>
                      <a:pt x="56" y="183"/>
                    </a:lnTo>
                    <a:lnTo>
                      <a:pt x="53" y="186"/>
                    </a:lnTo>
                    <a:lnTo>
                      <a:pt x="46" y="186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2" y="183"/>
                    </a:lnTo>
                    <a:lnTo>
                      <a:pt x="42" y="183"/>
                    </a:lnTo>
                    <a:lnTo>
                      <a:pt x="39" y="183"/>
                    </a:lnTo>
                    <a:lnTo>
                      <a:pt x="35" y="186"/>
                    </a:lnTo>
                    <a:lnTo>
                      <a:pt x="32" y="194"/>
                    </a:lnTo>
                    <a:lnTo>
                      <a:pt x="32" y="197"/>
                    </a:lnTo>
                    <a:lnTo>
                      <a:pt x="28" y="197"/>
                    </a:lnTo>
                    <a:lnTo>
                      <a:pt x="28" y="201"/>
                    </a:lnTo>
                    <a:lnTo>
                      <a:pt x="25" y="204"/>
                    </a:lnTo>
                    <a:lnTo>
                      <a:pt x="28" y="208"/>
                    </a:lnTo>
                    <a:lnTo>
                      <a:pt x="28" y="20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451" name="Freeform 379"/>
            <p:cNvSpPr>
              <a:spLocks noEditPoints="1"/>
            </p:cNvSpPr>
            <p:nvPr userDrawn="1"/>
          </p:nvSpPr>
          <p:spPr bwMode="gray">
            <a:xfrm>
              <a:off x="385" y="1639"/>
              <a:ext cx="895" cy="1053"/>
            </a:xfrm>
            <a:custGeom>
              <a:avLst/>
              <a:gdLst>
                <a:gd name="T0" fmla="*/ 388 w 927"/>
                <a:gd name="T1" fmla="*/ 521 h 1067"/>
                <a:gd name="T2" fmla="*/ 377 w 927"/>
                <a:gd name="T3" fmla="*/ 595 h 1067"/>
                <a:gd name="T4" fmla="*/ 416 w 927"/>
                <a:gd name="T5" fmla="*/ 715 h 1067"/>
                <a:gd name="T6" fmla="*/ 409 w 927"/>
                <a:gd name="T7" fmla="*/ 859 h 1067"/>
                <a:gd name="T8" fmla="*/ 535 w 927"/>
                <a:gd name="T9" fmla="*/ 1057 h 1067"/>
                <a:gd name="T10" fmla="*/ 655 w 927"/>
                <a:gd name="T11" fmla="*/ 979 h 1067"/>
                <a:gd name="T12" fmla="*/ 698 w 927"/>
                <a:gd name="T13" fmla="*/ 916 h 1067"/>
                <a:gd name="T14" fmla="*/ 757 w 927"/>
                <a:gd name="T15" fmla="*/ 799 h 1067"/>
                <a:gd name="T16" fmla="*/ 757 w 927"/>
                <a:gd name="T17" fmla="*/ 662 h 1067"/>
                <a:gd name="T18" fmla="*/ 909 w 927"/>
                <a:gd name="T19" fmla="*/ 436 h 1067"/>
                <a:gd name="T20" fmla="*/ 810 w 927"/>
                <a:gd name="T21" fmla="*/ 384 h 1067"/>
                <a:gd name="T22" fmla="*/ 754 w 927"/>
                <a:gd name="T23" fmla="*/ 296 h 1067"/>
                <a:gd name="T24" fmla="*/ 659 w 927"/>
                <a:gd name="T25" fmla="*/ 105 h 1067"/>
                <a:gd name="T26" fmla="*/ 514 w 927"/>
                <a:gd name="T27" fmla="*/ 95 h 1067"/>
                <a:gd name="T28" fmla="*/ 416 w 927"/>
                <a:gd name="T29" fmla="*/ 74 h 1067"/>
                <a:gd name="T30" fmla="*/ 391 w 927"/>
                <a:gd name="T31" fmla="*/ 42 h 1067"/>
                <a:gd name="T32" fmla="*/ 296 w 927"/>
                <a:gd name="T33" fmla="*/ 10 h 1067"/>
                <a:gd name="T34" fmla="*/ 155 w 927"/>
                <a:gd name="T35" fmla="*/ 24 h 1067"/>
                <a:gd name="T36" fmla="*/ 70 w 927"/>
                <a:gd name="T37" fmla="*/ 148 h 1067"/>
                <a:gd name="T38" fmla="*/ 7 w 927"/>
                <a:gd name="T39" fmla="*/ 250 h 1067"/>
                <a:gd name="T40" fmla="*/ 0 w 927"/>
                <a:gd name="T41" fmla="*/ 341 h 1067"/>
                <a:gd name="T42" fmla="*/ 63 w 927"/>
                <a:gd name="T43" fmla="*/ 422 h 1067"/>
                <a:gd name="T44" fmla="*/ 233 w 927"/>
                <a:gd name="T45" fmla="*/ 486 h 1067"/>
                <a:gd name="T46" fmla="*/ 380 w 927"/>
                <a:gd name="T47" fmla="*/ 447 h 1067"/>
                <a:gd name="T48" fmla="*/ 669 w 927"/>
                <a:gd name="T49" fmla="*/ 884 h 1067"/>
                <a:gd name="T50" fmla="*/ 620 w 927"/>
                <a:gd name="T51" fmla="*/ 863 h 1067"/>
                <a:gd name="T52" fmla="*/ 426 w 927"/>
                <a:gd name="T53" fmla="*/ 433 h 1067"/>
                <a:gd name="T54" fmla="*/ 511 w 927"/>
                <a:gd name="T55" fmla="*/ 789 h 1067"/>
                <a:gd name="T56" fmla="*/ 447 w 927"/>
                <a:gd name="T57" fmla="*/ 599 h 1067"/>
                <a:gd name="T58" fmla="*/ 433 w 927"/>
                <a:gd name="T59" fmla="*/ 570 h 1067"/>
                <a:gd name="T60" fmla="*/ 553 w 927"/>
                <a:gd name="T61" fmla="*/ 803 h 1067"/>
                <a:gd name="T62" fmla="*/ 592 w 927"/>
                <a:gd name="T63" fmla="*/ 806 h 1067"/>
                <a:gd name="T64" fmla="*/ 659 w 927"/>
                <a:gd name="T65" fmla="*/ 577 h 1067"/>
                <a:gd name="T66" fmla="*/ 497 w 927"/>
                <a:gd name="T67" fmla="*/ 447 h 1067"/>
                <a:gd name="T68" fmla="*/ 416 w 927"/>
                <a:gd name="T69" fmla="*/ 232 h 1067"/>
                <a:gd name="T70" fmla="*/ 469 w 927"/>
                <a:gd name="T71" fmla="*/ 954 h 1067"/>
                <a:gd name="T72" fmla="*/ 525 w 927"/>
                <a:gd name="T73" fmla="*/ 810 h 1067"/>
                <a:gd name="T74" fmla="*/ 567 w 927"/>
                <a:gd name="T75" fmla="*/ 817 h 1067"/>
                <a:gd name="T76" fmla="*/ 447 w 927"/>
                <a:gd name="T77" fmla="*/ 250 h 1067"/>
                <a:gd name="T78" fmla="*/ 373 w 927"/>
                <a:gd name="T79" fmla="*/ 151 h 1067"/>
                <a:gd name="T80" fmla="*/ 377 w 927"/>
                <a:gd name="T81" fmla="*/ 179 h 1067"/>
                <a:gd name="T82" fmla="*/ 359 w 927"/>
                <a:gd name="T83" fmla="*/ 102 h 1067"/>
                <a:gd name="T84" fmla="*/ 229 w 927"/>
                <a:gd name="T85" fmla="*/ 373 h 1067"/>
                <a:gd name="T86" fmla="*/ 151 w 927"/>
                <a:gd name="T87" fmla="*/ 444 h 1067"/>
                <a:gd name="T88" fmla="*/ 88 w 927"/>
                <a:gd name="T89" fmla="*/ 327 h 1067"/>
                <a:gd name="T90" fmla="*/ 78 w 927"/>
                <a:gd name="T91" fmla="*/ 338 h 1067"/>
                <a:gd name="T92" fmla="*/ 78 w 927"/>
                <a:gd name="T93" fmla="*/ 373 h 1067"/>
                <a:gd name="T94" fmla="*/ 127 w 927"/>
                <a:gd name="T95" fmla="*/ 398 h 1067"/>
                <a:gd name="T96" fmla="*/ 134 w 927"/>
                <a:gd name="T97" fmla="*/ 440 h 1067"/>
                <a:gd name="T98" fmla="*/ 144 w 927"/>
                <a:gd name="T99" fmla="*/ 436 h 1067"/>
                <a:gd name="T100" fmla="*/ 187 w 927"/>
                <a:gd name="T101" fmla="*/ 359 h 1067"/>
                <a:gd name="T102" fmla="*/ 247 w 927"/>
                <a:gd name="T103" fmla="*/ 345 h 1067"/>
                <a:gd name="T104" fmla="*/ 67 w 927"/>
                <a:gd name="T105" fmla="*/ 348 h 1067"/>
                <a:gd name="T106" fmla="*/ 39 w 927"/>
                <a:gd name="T107" fmla="*/ 327 h 1067"/>
                <a:gd name="T108" fmla="*/ 99 w 927"/>
                <a:gd name="T109" fmla="*/ 436 h 1067"/>
                <a:gd name="T110" fmla="*/ 155 w 927"/>
                <a:gd name="T111" fmla="*/ 454 h 1067"/>
                <a:gd name="T112" fmla="*/ 183 w 927"/>
                <a:gd name="T113" fmla="*/ 391 h 1067"/>
                <a:gd name="T114" fmla="*/ 250 w 927"/>
                <a:gd name="T115" fmla="*/ 398 h 1067"/>
                <a:gd name="T116" fmla="*/ 338 w 927"/>
                <a:gd name="T117" fmla="*/ 380 h 1067"/>
                <a:gd name="T118" fmla="*/ 388 w 927"/>
                <a:gd name="T119" fmla="*/ 595 h 1067"/>
                <a:gd name="T120" fmla="*/ 423 w 927"/>
                <a:gd name="T121" fmla="*/ 803 h 1067"/>
                <a:gd name="T122" fmla="*/ 666 w 927"/>
                <a:gd name="T123" fmla="*/ 88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7" h="1067">
                  <a:moveTo>
                    <a:pt x="402" y="440"/>
                  </a:moveTo>
                  <a:lnTo>
                    <a:pt x="395" y="436"/>
                  </a:lnTo>
                  <a:lnTo>
                    <a:pt x="388" y="440"/>
                  </a:lnTo>
                  <a:lnTo>
                    <a:pt x="384" y="444"/>
                  </a:lnTo>
                  <a:lnTo>
                    <a:pt x="380" y="447"/>
                  </a:lnTo>
                  <a:lnTo>
                    <a:pt x="377" y="451"/>
                  </a:lnTo>
                  <a:lnTo>
                    <a:pt x="373" y="454"/>
                  </a:lnTo>
                  <a:lnTo>
                    <a:pt x="373" y="458"/>
                  </a:lnTo>
                  <a:lnTo>
                    <a:pt x="370" y="472"/>
                  </a:lnTo>
                  <a:lnTo>
                    <a:pt x="363" y="493"/>
                  </a:lnTo>
                  <a:lnTo>
                    <a:pt x="363" y="493"/>
                  </a:lnTo>
                  <a:lnTo>
                    <a:pt x="363" y="496"/>
                  </a:lnTo>
                  <a:lnTo>
                    <a:pt x="363" y="500"/>
                  </a:lnTo>
                  <a:lnTo>
                    <a:pt x="366" y="503"/>
                  </a:lnTo>
                  <a:lnTo>
                    <a:pt x="373" y="507"/>
                  </a:lnTo>
                  <a:lnTo>
                    <a:pt x="373" y="507"/>
                  </a:lnTo>
                  <a:lnTo>
                    <a:pt x="377" y="507"/>
                  </a:lnTo>
                  <a:lnTo>
                    <a:pt x="380" y="510"/>
                  </a:lnTo>
                  <a:lnTo>
                    <a:pt x="384" y="514"/>
                  </a:lnTo>
                  <a:lnTo>
                    <a:pt x="380" y="521"/>
                  </a:lnTo>
                  <a:lnTo>
                    <a:pt x="384" y="521"/>
                  </a:lnTo>
                  <a:lnTo>
                    <a:pt x="391" y="521"/>
                  </a:lnTo>
                  <a:lnTo>
                    <a:pt x="402" y="521"/>
                  </a:lnTo>
                  <a:lnTo>
                    <a:pt x="388" y="521"/>
                  </a:lnTo>
                  <a:lnTo>
                    <a:pt x="380" y="521"/>
                  </a:lnTo>
                  <a:lnTo>
                    <a:pt x="380" y="521"/>
                  </a:lnTo>
                  <a:lnTo>
                    <a:pt x="377" y="521"/>
                  </a:lnTo>
                  <a:lnTo>
                    <a:pt x="373" y="521"/>
                  </a:lnTo>
                  <a:lnTo>
                    <a:pt x="370" y="525"/>
                  </a:lnTo>
                  <a:lnTo>
                    <a:pt x="366" y="528"/>
                  </a:lnTo>
                  <a:lnTo>
                    <a:pt x="363" y="535"/>
                  </a:lnTo>
                  <a:lnTo>
                    <a:pt x="384" y="539"/>
                  </a:lnTo>
                  <a:lnTo>
                    <a:pt x="384" y="535"/>
                  </a:lnTo>
                  <a:lnTo>
                    <a:pt x="388" y="535"/>
                  </a:lnTo>
                  <a:lnTo>
                    <a:pt x="384" y="539"/>
                  </a:lnTo>
                  <a:lnTo>
                    <a:pt x="384" y="539"/>
                  </a:lnTo>
                  <a:lnTo>
                    <a:pt x="380" y="539"/>
                  </a:lnTo>
                  <a:lnTo>
                    <a:pt x="363" y="535"/>
                  </a:lnTo>
                  <a:lnTo>
                    <a:pt x="356" y="563"/>
                  </a:lnTo>
                  <a:lnTo>
                    <a:pt x="352" y="567"/>
                  </a:lnTo>
                  <a:lnTo>
                    <a:pt x="352" y="567"/>
                  </a:lnTo>
                  <a:lnTo>
                    <a:pt x="356" y="567"/>
                  </a:lnTo>
                  <a:lnTo>
                    <a:pt x="359" y="577"/>
                  </a:lnTo>
                  <a:lnTo>
                    <a:pt x="366" y="584"/>
                  </a:lnTo>
                  <a:lnTo>
                    <a:pt x="370" y="588"/>
                  </a:lnTo>
                  <a:lnTo>
                    <a:pt x="373" y="588"/>
                  </a:lnTo>
                  <a:lnTo>
                    <a:pt x="373" y="591"/>
                  </a:lnTo>
                  <a:lnTo>
                    <a:pt x="377" y="595"/>
                  </a:lnTo>
                  <a:lnTo>
                    <a:pt x="377" y="595"/>
                  </a:lnTo>
                  <a:lnTo>
                    <a:pt x="377" y="606"/>
                  </a:lnTo>
                  <a:lnTo>
                    <a:pt x="380" y="606"/>
                  </a:lnTo>
                  <a:lnTo>
                    <a:pt x="380" y="606"/>
                  </a:lnTo>
                  <a:lnTo>
                    <a:pt x="380" y="609"/>
                  </a:lnTo>
                  <a:lnTo>
                    <a:pt x="391" y="623"/>
                  </a:lnTo>
                  <a:lnTo>
                    <a:pt x="402" y="616"/>
                  </a:lnTo>
                  <a:lnTo>
                    <a:pt x="409" y="616"/>
                  </a:lnTo>
                  <a:lnTo>
                    <a:pt x="412" y="613"/>
                  </a:lnTo>
                  <a:lnTo>
                    <a:pt x="409" y="613"/>
                  </a:lnTo>
                  <a:lnTo>
                    <a:pt x="405" y="616"/>
                  </a:lnTo>
                  <a:lnTo>
                    <a:pt x="391" y="623"/>
                  </a:lnTo>
                  <a:lnTo>
                    <a:pt x="391" y="623"/>
                  </a:lnTo>
                  <a:lnTo>
                    <a:pt x="395" y="637"/>
                  </a:lnTo>
                  <a:lnTo>
                    <a:pt x="395" y="648"/>
                  </a:lnTo>
                  <a:lnTo>
                    <a:pt x="395" y="655"/>
                  </a:lnTo>
                  <a:lnTo>
                    <a:pt x="405" y="658"/>
                  </a:lnTo>
                  <a:lnTo>
                    <a:pt x="416" y="683"/>
                  </a:lnTo>
                  <a:lnTo>
                    <a:pt x="419" y="694"/>
                  </a:lnTo>
                  <a:lnTo>
                    <a:pt x="419" y="704"/>
                  </a:lnTo>
                  <a:lnTo>
                    <a:pt x="419" y="708"/>
                  </a:lnTo>
                  <a:lnTo>
                    <a:pt x="419" y="711"/>
                  </a:lnTo>
                  <a:lnTo>
                    <a:pt x="419" y="715"/>
                  </a:lnTo>
                  <a:lnTo>
                    <a:pt x="416" y="715"/>
                  </a:lnTo>
                  <a:lnTo>
                    <a:pt x="416" y="715"/>
                  </a:lnTo>
                  <a:lnTo>
                    <a:pt x="409" y="725"/>
                  </a:lnTo>
                  <a:lnTo>
                    <a:pt x="405" y="732"/>
                  </a:lnTo>
                  <a:lnTo>
                    <a:pt x="402" y="743"/>
                  </a:lnTo>
                  <a:lnTo>
                    <a:pt x="402" y="747"/>
                  </a:lnTo>
                  <a:lnTo>
                    <a:pt x="402" y="750"/>
                  </a:lnTo>
                  <a:lnTo>
                    <a:pt x="402" y="754"/>
                  </a:lnTo>
                  <a:lnTo>
                    <a:pt x="398" y="761"/>
                  </a:lnTo>
                  <a:lnTo>
                    <a:pt x="398" y="768"/>
                  </a:lnTo>
                  <a:lnTo>
                    <a:pt x="395" y="778"/>
                  </a:lnTo>
                  <a:lnTo>
                    <a:pt x="391" y="785"/>
                  </a:lnTo>
                  <a:lnTo>
                    <a:pt x="391" y="792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88" y="803"/>
                  </a:lnTo>
                  <a:lnTo>
                    <a:pt x="391" y="806"/>
                  </a:lnTo>
                  <a:lnTo>
                    <a:pt x="391" y="810"/>
                  </a:lnTo>
                  <a:lnTo>
                    <a:pt x="395" y="817"/>
                  </a:lnTo>
                  <a:lnTo>
                    <a:pt x="398" y="824"/>
                  </a:lnTo>
                  <a:lnTo>
                    <a:pt x="402" y="835"/>
                  </a:lnTo>
                  <a:lnTo>
                    <a:pt x="405" y="842"/>
                  </a:lnTo>
                  <a:lnTo>
                    <a:pt x="409" y="849"/>
                  </a:lnTo>
                  <a:lnTo>
                    <a:pt x="409" y="859"/>
                  </a:lnTo>
                  <a:lnTo>
                    <a:pt x="416" y="877"/>
                  </a:lnTo>
                  <a:lnTo>
                    <a:pt x="423" y="902"/>
                  </a:lnTo>
                  <a:lnTo>
                    <a:pt x="430" y="923"/>
                  </a:lnTo>
                  <a:lnTo>
                    <a:pt x="437" y="937"/>
                  </a:lnTo>
                  <a:lnTo>
                    <a:pt x="440" y="937"/>
                  </a:lnTo>
                  <a:lnTo>
                    <a:pt x="440" y="944"/>
                  </a:lnTo>
                  <a:lnTo>
                    <a:pt x="444" y="951"/>
                  </a:lnTo>
                  <a:lnTo>
                    <a:pt x="447" y="958"/>
                  </a:lnTo>
                  <a:lnTo>
                    <a:pt x="451" y="961"/>
                  </a:lnTo>
                  <a:lnTo>
                    <a:pt x="451" y="968"/>
                  </a:lnTo>
                  <a:lnTo>
                    <a:pt x="451" y="968"/>
                  </a:lnTo>
                  <a:lnTo>
                    <a:pt x="462" y="997"/>
                  </a:lnTo>
                  <a:lnTo>
                    <a:pt x="472" y="1014"/>
                  </a:lnTo>
                  <a:lnTo>
                    <a:pt x="472" y="1049"/>
                  </a:lnTo>
                  <a:lnTo>
                    <a:pt x="472" y="1049"/>
                  </a:lnTo>
                  <a:lnTo>
                    <a:pt x="476" y="1053"/>
                  </a:lnTo>
                  <a:lnTo>
                    <a:pt x="479" y="1057"/>
                  </a:lnTo>
                  <a:lnTo>
                    <a:pt x="486" y="1060"/>
                  </a:lnTo>
                  <a:lnTo>
                    <a:pt x="497" y="1064"/>
                  </a:lnTo>
                  <a:lnTo>
                    <a:pt x="511" y="1067"/>
                  </a:lnTo>
                  <a:lnTo>
                    <a:pt x="514" y="1067"/>
                  </a:lnTo>
                  <a:lnTo>
                    <a:pt x="518" y="1064"/>
                  </a:lnTo>
                  <a:lnTo>
                    <a:pt x="525" y="1060"/>
                  </a:lnTo>
                  <a:lnTo>
                    <a:pt x="535" y="1057"/>
                  </a:lnTo>
                  <a:lnTo>
                    <a:pt x="546" y="1053"/>
                  </a:lnTo>
                  <a:lnTo>
                    <a:pt x="553" y="1053"/>
                  </a:lnTo>
                  <a:lnTo>
                    <a:pt x="557" y="1053"/>
                  </a:lnTo>
                  <a:lnTo>
                    <a:pt x="560" y="1053"/>
                  </a:lnTo>
                  <a:lnTo>
                    <a:pt x="567" y="1053"/>
                  </a:lnTo>
                  <a:lnTo>
                    <a:pt x="578" y="1053"/>
                  </a:lnTo>
                  <a:lnTo>
                    <a:pt x="592" y="1049"/>
                  </a:lnTo>
                  <a:lnTo>
                    <a:pt x="602" y="1042"/>
                  </a:lnTo>
                  <a:lnTo>
                    <a:pt x="602" y="1039"/>
                  </a:lnTo>
                  <a:lnTo>
                    <a:pt x="606" y="1039"/>
                  </a:lnTo>
                  <a:lnTo>
                    <a:pt x="609" y="1035"/>
                  </a:lnTo>
                  <a:lnTo>
                    <a:pt x="613" y="1028"/>
                  </a:lnTo>
                  <a:lnTo>
                    <a:pt x="617" y="1025"/>
                  </a:lnTo>
                  <a:lnTo>
                    <a:pt x="617" y="1025"/>
                  </a:lnTo>
                  <a:lnTo>
                    <a:pt x="620" y="1021"/>
                  </a:lnTo>
                  <a:lnTo>
                    <a:pt x="627" y="1014"/>
                  </a:lnTo>
                  <a:lnTo>
                    <a:pt x="631" y="1007"/>
                  </a:lnTo>
                  <a:lnTo>
                    <a:pt x="638" y="1000"/>
                  </a:lnTo>
                  <a:lnTo>
                    <a:pt x="641" y="997"/>
                  </a:lnTo>
                  <a:lnTo>
                    <a:pt x="645" y="990"/>
                  </a:lnTo>
                  <a:lnTo>
                    <a:pt x="648" y="990"/>
                  </a:lnTo>
                  <a:lnTo>
                    <a:pt x="648" y="986"/>
                  </a:lnTo>
                  <a:lnTo>
                    <a:pt x="652" y="986"/>
                  </a:lnTo>
                  <a:lnTo>
                    <a:pt x="655" y="979"/>
                  </a:lnTo>
                  <a:lnTo>
                    <a:pt x="659" y="976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9" y="968"/>
                  </a:lnTo>
                  <a:lnTo>
                    <a:pt x="673" y="961"/>
                  </a:lnTo>
                  <a:lnTo>
                    <a:pt x="676" y="958"/>
                  </a:lnTo>
                  <a:lnTo>
                    <a:pt x="680" y="954"/>
                  </a:lnTo>
                  <a:lnTo>
                    <a:pt x="680" y="954"/>
                  </a:lnTo>
                  <a:lnTo>
                    <a:pt x="683" y="951"/>
                  </a:lnTo>
                  <a:lnTo>
                    <a:pt x="687" y="944"/>
                  </a:lnTo>
                  <a:lnTo>
                    <a:pt x="687" y="937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0"/>
                  </a:lnTo>
                  <a:lnTo>
                    <a:pt x="687" y="930"/>
                  </a:lnTo>
                  <a:lnTo>
                    <a:pt x="687" y="926"/>
                  </a:lnTo>
                  <a:lnTo>
                    <a:pt x="687" y="926"/>
                  </a:lnTo>
                  <a:lnTo>
                    <a:pt x="687" y="923"/>
                  </a:lnTo>
                  <a:lnTo>
                    <a:pt x="687" y="923"/>
                  </a:lnTo>
                  <a:lnTo>
                    <a:pt x="690" y="919"/>
                  </a:lnTo>
                  <a:lnTo>
                    <a:pt x="698" y="916"/>
                  </a:lnTo>
                  <a:lnTo>
                    <a:pt x="698" y="916"/>
                  </a:lnTo>
                  <a:lnTo>
                    <a:pt x="705" y="912"/>
                  </a:lnTo>
                  <a:lnTo>
                    <a:pt x="708" y="912"/>
                  </a:lnTo>
                  <a:lnTo>
                    <a:pt x="712" y="905"/>
                  </a:lnTo>
                  <a:lnTo>
                    <a:pt x="712" y="905"/>
                  </a:lnTo>
                  <a:lnTo>
                    <a:pt x="715" y="898"/>
                  </a:lnTo>
                  <a:lnTo>
                    <a:pt x="715" y="891"/>
                  </a:lnTo>
                  <a:lnTo>
                    <a:pt x="712" y="891"/>
                  </a:lnTo>
                  <a:lnTo>
                    <a:pt x="712" y="884"/>
                  </a:lnTo>
                  <a:lnTo>
                    <a:pt x="712" y="877"/>
                  </a:lnTo>
                  <a:lnTo>
                    <a:pt x="712" y="866"/>
                  </a:lnTo>
                  <a:lnTo>
                    <a:pt x="712" y="856"/>
                  </a:lnTo>
                  <a:lnTo>
                    <a:pt x="712" y="845"/>
                  </a:lnTo>
                  <a:lnTo>
                    <a:pt x="712" y="842"/>
                  </a:lnTo>
                  <a:lnTo>
                    <a:pt x="715" y="838"/>
                  </a:lnTo>
                  <a:lnTo>
                    <a:pt x="719" y="831"/>
                  </a:lnTo>
                  <a:lnTo>
                    <a:pt x="722" y="828"/>
                  </a:lnTo>
                  <a:lnTo>
                    <a:pt x="726" y="828"/>
                  </a:lnTo>
                  <a:lnTo>
                    <a:pt x="729" y="824"/>
                  </a:lnTo>
                  <a:lnTo>
                    <a:pt x="736" y="820"/>
                  </a:lnTo>
                  <a:lnTo>
                    <a:pt x="740" y="810"/>
                  </a:lnTo>
                  <a:lnTo>
                    <a:pt x="743" y="810"/>
                  </a:lnTo>
                  <a:lnTo>
                    <a:pt x="747" y="806"/>
                  </a:lnTo>
                  <a:lnTo>
                    <a:pt x="750" y="803"/>
                  </a:lnTo>
                  <a:lnTo>
                    <a:pt x="757" y="799"/>
                  </a:lnTo>
                  <a:lnTo>
                    <a:pt x="757" y="799"/>
                  </a:lnTo>
                  <a:lnTo>
                    <a:pt x="761" y="796"/>
                  </a:lnTo>
                  <a:lnTo>
                    <a:pt x="764" y="796"/>
                  </a:lnTo>
                  <a:lnTo>
                    <a:pt x="772" y="792"/>
                  </a:lnTo>
                  <a:lnTo>
                    <a:pt x="775" y="789"/>
                  </a:lnTo>
                  <a:lnTo>
                    <a:pt x="779" y="785"/>
                  </a:lnTo>
                  <a:lnTo>
                    <a:pt x="782" y="778"/>
                  </a:lnTo>
                  <a:lnTo>
                    <a:pt x="786" y="768"/>
                  </a:lnTo>
                  <a:lnTo>
                    <a:pt x="782" y="754"/>
                  </a:lnTo>
                  <a:lnTo>
                    <a:pt x="782" y="754"/>
                  </a:lnTo>
                  <a:lnTo>
                    <a:pt x="782" y="747"/>
                  </a:lnTo>
                  <a:lnTo>
                    <a:pt x="782" y="739"/>
                  </a:lnTo>
                  <a:lnTo>
                    <a:pt x="782" y="732"/>
                  </a:lnTo>
                  <a:lnTo>
                    <a:pt x="782" y="722"/>
                  </a:lnTo>
                  <a:lnTo>
                    <a:pt x="782" y="715"/>
                  </a:lnTo>
                  <a:lnTo>
                    <a:pt x="782" y="711"/>
                  </a:lnTo>
                  <a:lnTo>
                    <a:pt x="761" y="718"/>
                  </a:lnTo>
                  <a:lnTo>
                    <a:pt x="740" y="722"/>
                  </a:lnTo>
                  <a:lnTo>
                    <a:pt x="761" y="718"/>
                  </a:lnTo>
                  <a:lnTo>
                    <a:pt x="782" y="711"/>
                  </a:lnTo>
                  <a:lnTo>
                    <a:pt x="764" y="683"/>
                  </a:lnTo>
                  <a:lnTo>
                    <a:pt x="761" y="665"/>
                  </a:lnTo>
                  <a:lnTo>
                    <a:pt x="761" y="662"/>
                  </a:lnTo>
                  <a:lnTo>
                    <a:pt x="757" y="662"/>
                  </a:lnTo>
                  <a:lnTo>
                    <a:pt x="757" y="655"/>
                  </a:lnTo>
                  <a:lnTo>
                    <a:pt x="754" y="651"/>
                  </a:lnTo>
                  <a:lnTo>
                    <a:pt x="754" y="644"/>
                  </a:lnTo>
                  <a:lnTo>
                    <a:pt x="764" y="623"/>
                  </a:lnTo>
                  <a:lnTo>
                    <a:pt x="750" y="616"/>
                  </a:lnTo>
                  <a:lnTo>
                    <a:pt x="750" y="616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64" y="623"/>
                  </a:lnTo>
                  <a:lnTo>
                    <a:pt x="768" y="613"/>
                  </a:lnTo>
                  <a:lnTo>
                    <a:pt x="782" y="595"/>
                  </a:lnTo>
                  <a:lnTo>
                    <a:pt x="803" y="563"/>
                  </a:lnTo>
                  <a:lnTo>
                    <a:pt x="807" y="563"/>
                  </a:lnTo>
                  <a:lnTo>
                    <a:pt x="831" y="546"/>
                  </a:lnTo>
                  <a:lnTo>
                    <a:pt x="835" y="542"/>
                  </a:lnTo>
                  <a:lnTo>
                    <a:pt x="849" y="528"/>
                  </a:lnTo>
                  <a:lnTo>
                    <a:pt x="863" y="514"/>
                  </a:lnTo>
                  <a:lnTo>
                    <a:pt x="877" y="496"/>
                  </a:lnTo>
                  <a:lnTo>
                    <a:pt x="888" y="479"/>
                  </a:lnTo>
                  <a:lnTo>
                    <a:pt x="895" y="468"/>
                  </a:lnTo>
                  <a:lnTo>
                    <a:pt x="902" y="458"/>
                  </a:lnTo>
                  <a:lnTo>
                    <a:pt x="905" y="447"/>
                  </a:lnTo>
                  <a:lnTo>
                    <a:pt x="909" y="436"/>
                  </a:lnTo>
                  <a:lnTo>
                    <a:pt x="912" y="429"/>
                  </a:lnTo>
                  <a:lnTo>
                    <a:pt x="916" y="426"/>
                  </a:lnTo>
                  <a:lnTo>
                    <a:pt x="916" y="422"/>
                  </a:lnTo>
                  <a:lnTo>
                    <a:pt x="923" y="408"/>
                  </a:lnTo>
                  <a:lnTo>
                    <a:pt x="927" y="391"/>
                  </a:lnTo>
                  <a:lnTo>
                    <a:pt x="916" y="391"/>
                  </a:lnTo>
                  <a:lnTo>
                    <a:pt x="916" y="391"/>
                  </a:lnTo>
                  <a:lnTo>
                    <a:pt x="912" y="391"/>
                  </a:lnTo>
                  <a:lnTo>
                    <a:pt x="905" y="394"/>
                  </a:lnTo>
                  <a:lnTo>
                    <a:pt x="898" y="394"/>
                  </a:lnTo>
                  <a:lnTo>
                    <a:pt x="891" y="394"/>
                  </a:lnTo>
                  <a:lnTo>
                    <a:pt x="884" y="398"/>
                  </a:lnTo>
                  <a:lnTo>
                    <a:pt x="874" y="398"/>
                  </a:lnTo>
                  <a:lnTo>
                    <a:pt x="863" y="398"/>
                  </a:lnTo>
                  <a:lnTo>
                    <a:pt x="856" y="401"/>
                  </a:lnTo>
                  <a:lnTo>
                    <a:pt x="856" y="401"/>
                  </a:lnTo>
                  <a:lnTo>
                    <a:pt x="831" y="405"/>
                  </a:lnTo>
                  <a:lnTo>
                    <a:pt x="831" y="405"/>
                  </a:lnTo>
                  <a:lnTo>
                    <a:pt x="828" y="401"/>
                  </a:lnTo>
                  <a:lnTo>
                    <a:pt x="824" y="398"/>
                  </a:lnTo>
                  <a:lnTo>
                    <a:pt x="817" y="408"/>
                  </a:lnTo>
                  <a:lnTo>
                    <a:pt x="803" y="408"/>
                  </a:lnTo>
                  <a:lnTo>
                    <a:pt x="800" y="394"/>
                  </a:lnTo>
                  <a:lnTo>
                    <a:pt x="810" y="384"/>
                  </a:lnTo>
                  <a:lnTo>
                    <a:pt x="810" y="387"/>
                  </a:lnTo>
                  <a:lnTo>
                    <a:pt x="817" y="384"/>
                  </a:lnTo>
                  <a:lnTo>
                    <a:pt x="817" y="380"/>
                  </a:lnTo>
                  <a:lnTo>
                    <a:pt x="814" y="380"/>
                  </a:lnTo>
                  <a:lnTo>
                    <a:pt x="814" y="377"/>
                  </a:lnTo>
                  <a:lnTo>
                    <a:pt x="810" y="370"/>
                  </a:lnTo>
                  <a:lnTo>
                    <a:pt x="803" y="362"/>
                  </a:lnTo>
                  <a:lnTo>
                    <a:pt x="793" y="355"/>
                  </a:lnTo>
                  <a:lnTo>
                    <a:pt x="793" y="355"/>
                  </a:lnTo>
                  <a:lnTo>
                    <a:pt x="789" y="352"/>
                  </a:lnTo>
                  <a:lnTo>
                    <a:pt x="782" y="345"/>
                  </a:lnTo>
                  <a:lnTo>
                    <a:pt x="779" y="341"/>
                  </a:lnTo>
                  <a:lnTo>
                    <a:pt x="772" y="334"/>
                  </a:lnTo>
                  <a:lnTo>
                    <a:pt x="768" y="327"/>
                  </a:lnTo>
                  <a:lnTo>
                    <a:pt x="768" y="324"/>
                  </a:lnTo>
                  <a:lnTo>
                    <a:pt x="764" y="324"/>
                  </a:lnTo>
                  <a:lnTo>
                    <a:pt x="764" y="320"/>
                  </a:lnTo>
                  <a:lnTo>
                    <a:pt x="764" y="317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06"/>
                  </a:lnTo>
                  <a:lnTo>
                    <a:pt x="757" y="303"/>
                  </a:lnTo>
                  <a:lnTo>
                    <a:pt x="754" y="296"/>
                  </a:lnTo>
                  <a:lnTo>
                    <a:pt x="750" y="289"/>
                  </a:lnTo>
                  <a:lnTo>
                    <a:pt x="747" y="281"/>
                  </a:lnTo>
                  <a:lnTo>
                    <a:pt x="747" y="278"/>
                  </a:lnTo>
                  <a:lnTo>
                    <a:pt x="743" y="274"/>
                  </a:lnTo>
                  <a:lnTo>
                    <a:pt x="740" y="267"/>
                  </a:lnTo>
                  <a:lnTo>
                    <a:pt x="740" y="260"/>
                  </a:lnTo>
                  <a:lnTo>
                    <a:pt x="740" y="260"/>
                  </a:lnTo>
                  <a:lnTo>
                    <a:pt x="740" y="253"/>
                  </a:lnTo>
                  <a:lnTo>
                    <a:pt x="733" y="246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6" y="225"/>
                  </a:lnTo>
                  <a:lnTo>
                    <a:pt x="715" y="204"/>
                  </a:lnTo>
                  <a:lnTo>
                    <a:pt x="705" y="179"/>
                  </a:lnTo>
                  <a:lnTo>
                    <a:pt x="690" y="155"/>
                  </a:lnTo>
                  <a:lnTo>
                    <a:pt x="683" y="137"/>
                  </a:lnTo>
                  <a:lnTo>
                    <a:pt x="680" y="130"/>
                  </a:lnTo>
                  <a:lnTo>
                    <a:pt x="673" y="119"/>
                  </a:lnTo>
                  <a:lnTo>
                    <a:pt x="673" y="112"/>
                  </a:lnTo>
                  <a:lnTo>
                    <a:pt x="673" y="109"/>
                  </a:lnTo>
                  <a:lnTo>
                    <a:pt x="673" y="109"/>
                  </a:lnTo>
                  <a:lnTo>
                    <a:pt x="666" y="105"/>
                  </a:lnTo>
                  <a:lnTo>
                    <a:pt x="659" y="105"/>
                  </a:lnTo>
                  <a:lnTo>
                    <a:pt x="655" y="105"/>
                  </a:lnTo>
                  <a:lnTo>
                    <a:pt x="655" y="105"/>
                  </a:lnTo>
                  <a:lnTo>
                    <a:pt x="631" y="112"/>
                  </a:lnTo>
                  <a:lnTo>
                    <a:pt x="624" y="112"/>
                  </a:lnTo>
                  <a:lnTo>
                    <a:pt x="617" y="109"/>
                  </a:lnTo>
                  <a:lnTo>
                    <a:pt x="613" y="105"/>
                  </a:lnTo>
                  <a:lnTo>
                    <a:pt x="609" y="105"/>
                  </a:lnTo>
                  <a:lnTo>
                    <a:pt x="606" y="105"/>
                  </a:lnTo>
                  <a:lnTo>
                    <a:pt x="595" y="105"/>
                  </a:lnTo>
                  <a:lnTo>
                    <a:pt x="588" y="102"/>
                  </a:lnTo>
                  <a:lnTo>
                    <a:pt x="585" y="102"/>
                  </a:lnTo>
                  <a:lnTo>
                    <a:pt x="585" y="102"/>
                  </a:lnTo>
                  <a:lnTo>
                    <a:pt x="574" y="102"/>
                  </a:lnTo>
                  <a:lnTo>
                    <a:pt x="571" y="98"/>
                  </a:lnTo>
                  <a:lnTo>
                    <a:pt x="567" y="95"/>
                  </a:lnTo>
                  <a:lnTo>
                    <a:pt x="560" y="95"/>
                  </a:lnTo>
                  <a:lnTo>
                    <a:pt x="553" y="91"/>
                  </a:lnTo>
                  <a:lnTo>
                    <a:pt x="550" y="91"/>
                  </a:lnTo>
                  <a:lnTo>
                    <a:pt x="546" y="88"/>
                  </a:lnTo>
                  <a:lnTo>
                    <a:pt x="546" y="88"/>
                  </a:lnTo>
                  <a:lnTo>
                    <a:pt x="539" y="91"/>
                  </a:lnTo>
                  <a:lnTo>
                    <a:pt x="532" y="91"/>
                  </a:lnTo>
                  <a:lnTo>
                    <a:pt x="521" y="91"/>
                  </a:lnTo>
                  <a:lnTo>
                    <a:pt x="514" y="95"/>
                  </a:lnTo>
                  <a:lnTo>
                    <a:pt x="511" y="98"/>
                  </a:lnTo>
                  <a:lnTo>
                    <a:pt x="511" y="102"/>
                  </a:lnTo>
                  <a:lnTo>
                    <a:pt x="511" y="105"/>
                  </a:lnTo>
                  <a:lnTo>
                    <a:pt x="511" y="109"/>
                  </a:lnTo>
                  <a:lnTo>
                    <a:pt x="511" y="112"/>
                  </a:lnTo>
                  <a:lnTo>
                    <a:pt x="514" y="116"/>
                  </a:lnTo>
                  <a:lnTo>
                    <a:pt x="511" y="119"/>
                  </a:lnTo>
                  <a:lnTo>
                    <a:pt x="507" y="123"/>
                  </a:lnTo>
                  <a:lnTo>
                    <a:pt x="504" y="126"/>
                  </a:lnTo>
                  <a:lnTo>
                    <a:pt x="497" y="126"/>
                  </a:lnTo>
                  <a:lnTo>
                    <a:pt x="490" y="126"/>
                  </a:lnTo>
                  <a:lnTo>
                    <a:pt x="483" y="123"/>
                  </a:lnTo>
                  <a:lnTo>
                    <a:pt x="476" y="119"/>
                  </a:lnTo>
                  <a:lnTo>
                    <a:pt x="469" y="116"/>
                  </a:lnTo>
                  <a:lnTo>
                    <a:pt x="465" y="112"/>
                  </a:lnTo>
                  <a:lnTo>
                    <a:pt x="458" y="105"/>
                  </a:lnTo>
                  <a:lnTo>
                    <a:pt x="454" y="98"/>
                  </a:lnTo>
                  <a:lnTo>
                    <a:pt x="454" y="91"/>
                  </a:lnTo>
                  <a:lnTo>
                    <a:pt x="451" y="88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26" y="81"/>
                  </a:lnTo>
                  <a:lnTo>
                    <a:pt x="423" y="77"/>
                  </a:lnTo>
                  <a:lnTo>
                    <a:pt x="416" y="74"/>
                  </a:lnTo>
                  <a:lnTo>
                    <a:pt x="412" y="70"/>
                  </a:lnTo>
                  <a:lnTo>
                    <a:pt x="405" y="70"/>
                  </a:lnTo>
                  <a:lnTo>
                    <a:pt x="405" y="70"/>
                  </a:lnTo>
                  <a:lnTo>
                    <a:pt x="391" y="67"/>
                  </a:lnTo>
                  <a:lnTo>
                    <a:pt x="391" y="67"/>
                  </a:lnTo>
                  <a:lnTo>
                    <a:pt x="391" y="70"/>
                  </a:lnTo>
                  <a:lnTo>
                    <a:pt x="391" y="77"/>
                  </a:lnTo>
                  <a:lnTo>
                    <a:pt x="391" y="81"/>
                  </a:lnTo>
                  <a:lnTo>
                    <a:pt x="391" y="84"/>
                  </a:lnTo>
                  <a:lnTo>
                    <a:pt x="391" y="77"/>
                  </a:lnTo>
                  <a:lnTo>
                    <a:pt x="391" y="70"/>
                  </a:lnTo>
                  <a:lnTo>
                    <a:pt x="388" y="67"/>
                  </a:lnTo>
                  <a:lnTo>
                    <a:pt x="388" y="63"/>
                  </a:lnTo>
                  <a:lnTo>
                    <a:pt x="388" y="63"/>
                  </a:lnTo>
                  <a:lnTo>
                    <a:pt x="384" y="60"/>
                  </a:lnTo>
                  <a:lnTo>
                    <a:pt x="388" y="52"/>
                  </a:lnTo>
                  <a:lnTo>
                    <a:pt x="391" y="52"/>
                  </a:lnTo>
                  <a:lnTo>
                    <a:pt x="391" y="49"/>
                  </a:lnTo>
                  <a:lnTo>
                    <a:pt x="395" y="49"/>
                  </a:lnTo>
                  <a:lnTo>
                    <a:pt x="395" y="49"/>
                  </a:lnTo>
                  <a:lnTo>
                    <a:pt x="395" y="45"/>
                  </a:lnTo>
                  <a:lnTo>
                    <a:pt x="395" y="45"/>
                  </a:lnTo>
                  <a:lnTo>
                    <a:pt x="395" y="42"/>
                  </a:lnTo>
                  <a:lnTo>
                    <a:pt x="391" y="42"/>
                  </a:lnTo>
                  <a:lnTo>
                    <a:pt x="391" y="42"/>
                  </a:lnTo>
                  <a:lnTo>
                    <a:pt x="388" y="35"/>
                  </a:lnTo>
                  <a:lnTo>
                    <a:pt x="388" y="31"/>
                  </a:lnTo>
                  <a:lnTo>
                    <a:pt x="391" y="28"/>
                  </a:lnTo>
                  <a:lnTo>
                    <a:pt x="391" y="24"/>
                  </a:lnTo>
                  <a:lnTo>
                    <a:pt x="395" y="21"/>
                  </a:lnTo>
                  <a:lnTo>
                    <a:pt x="391" y="14"/>
                  </a:lnTo>
                  <a:lnTo>
                    <a:pt x="377" y="3"/>
                  </a:lnTo>
                  <a:lnTo>
                    <a:pt x="373" y="3"/>
                  </a:lnTo>
                  <a:lnTo>
                    <a:pt x="370" y="0"/>
                  </a:lnTo>
                  <a:lnTo>
                    <a:pt x="366" y="3"/>
                  </a:lnTo>
                  <a:lnTo>
                    <a:pt x="359" y="3"/>
                  </a:lnTo>
                  <a:lnTo>
                    <a:pt x="359" y="7"/>
                  </a:lnTo>
                  <a:lnTo>
                    <a:pt x="356" y="10"/>
                  </a:lnTo>
                  <a:lnTo>
                    <a:pt x="352" y="14"/>
                  </a:lnTo>
                  <a:lnTo>
                    <a:pt x="349" y="10"/>
                  </a:lnTo>
                  <a:lnTo>
                    <a:pt x="345" y="7"/>
                  </a:lnTo>
                  <a:lnTo>
                    <a:pt x="338" y="7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28" y="7"/>
                  </a:lnTo>
                  <a:lnTo>
                    <a:pt x="306" y="7"/>
                  </a:lnTo>
                  <a:lnTo>
                    <a:pt x="303" y="7"/>
                  </a:lnTo>
                  <a:lnTo>
                    <a:pt x="296" y="10"/>
                  </a:lnTo>
                  <a:lnTo>
                    <a:pt x="285" y="10"/>
                  </a:lnTo>
                  <a:lnTo>
                    <a:pt x="278" y="10"/>
                  </a:lnTo>
                  <a:lnTo>
                    <a:pt x="275" y="14"/>
                  </a:lnTo>
                  <a:lnTo>
                    <a:pt x="271" y="14"/>
                  </a:lnTo>
                  <a:lnTo>
                    <a:pt x="268" y="14"/>
                  </a:lnTo>
                  <a:lnTo>
                    <a:pt x="264" y="17"/>
                  </a:lnTo>
                  <a:lnTo>
                    <a:pt x="257" y="17"/>
                  </a:lnTo>
                  <a:lnTo>
                    <a:pt x="250" y="21"/>
                  </a:lnTo>
                  <a:lnTo>
                    <a:pt x="243" y="21"/>
                  </a:lnTo>
                  <a:lnTo>
                    <a:pt x="218" y="31"/>
                  </a:lnTo>
                  <a:lnTo>
                    <a:pt x="215" y="31"/>
                  </a:lnTo>
                  <a:lnTo>
                    <a:pt x="211" y="35"/>
                  </a:lnTo>
                  <a:lnTo>
                    <a:pt x="211" y="35"/>
                  </a:lnTo>
                  <a:lnTo>
                    <a:pt x="204" y="38"/>
                  </a:lnTo>
                  <a:lnTo>
                    <a:pt x="197" y="38"/>
                  </a:lnTo>
                  <a:lnTo>
                    <a:pt x="19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3" y="31"/>
                  </a:lnTo>
                  <a:lnTo>
                    <a:pt x="166" y="31"/>
                  </a:lnTo>
                  <a:lnTo>
                    <a:pt x="159" y="28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1" y="28"/>
                  </a:lnTo>
                  <a:lnTo>
                    <a:pt x="151" y="35"/>
                  </a:lnTo>
                  <a:lnTo>
                    <a:pt x="148" y="45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37" y="63"/>
                  </a:lnTo>
                  <a:lnTo>
                    <a:pt x="134" y="67"/>
                  </a:lnTo>
                  <a:lnTo>
                    <a:pt x="130" y="74"/>
                  </a:lnTo>
                  <a:lnTo>
                    <a:pt x="130" y="77"/>
                  </a:lnTo>
                  <a:lnTo>
                    <a:pt x="127" y="84"/>
                  </a:lnTo>
                  <a:lnTo>
                    <a:pt x="123" y="88"/>
                  </a:lnTo>
                  <a:lnTo>
                    <a:pt x="120" y="95"/>
                  </a:lnTo>
                  <a:lnTo>
                    <a:pt x="116" y="98"/>
                  </a:lnTo>
                  <a:lnTo>
                    <a:pt x="120" y="109"/>
                  </a:lnTo>
                  <a:lnTo>
                    <a:pt x="116" y="109"/>
                  </a:lnTo>
                  <a:lnTo>
                    <a:pt x="113" y="112"/>
                  </a:lnTo>
                  <a:lnTo>
                    <a:pt x="109" y="119"/>
                  </a:lnTo>
                  <a:lnTo>
                    <a:pt x="102" y="126"/>
                  </a:lnTo>
                  <a:lnTo>
                    <a:pt x="95" y="134"/>
                  </a:lnTo>
                  <a:lnTo>
                    <a:pt x="88" y="137"/>
                  </a:lnTo>
                  <a:lnTo>
                    <a:pt x="85" y="141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70" y="151"/>
                  </a:lnTo>
                  <a:lnTo>
                    <a:pt x="67" y="155"/>
                  </a:lnTo>
                  <a:lnTo>
                    <a:pt x="63" y="162"/>
                  </a:lnTo>
                  <a:lnTo>
                    <a:pt x="60" y="162"/>
                  </a:lnTo>
                  <a:lnTo>
                    <a:pt x="60" y="165"/>
                  </a:lnTo>
                  <a:lnTo>
                    <a:pt x="56" y="176"/>
                  </a:lnTo>
                  <a:lnTo>
                    <a:pt x="53" y="176"/>
                  </a:lnTo>
                  <a:lnTo>
                    <a:pt x="49" y="179"/>
                  </a:lnTo>
                  <a:lnTo>
                    <a:pt x="42" y="183"/>
                  </a:lnTo>
                  <a:lnTo>
                    <a:pt x="35" y="186"/>
                  </a:lnTo>
                  <a:lnTo>
                    <a:pt x="32" y="193"/>
                  </a:lnTo>
                  <a:lnTo>
                    <a:pt x="35" y="207"/>
                  </a:lnTo>
                  <a:lnTo>
                    <a:pt x="35" y="207"/>
                  </a:lnTo>
                  <a:lnTo>
                    <a:pt x="39" y="211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5" y="218"/>
                  </a:lnTo>
                  <a:lnTo>
                    <a:pt x="25" y="222"/>
                  </a:lnTo>
                  <a:lnTo>
                    <a:pt x="18" y="225"/>
                  </a:lnTo>
                  <a:lnTo>
                    <a:pt x="14" y="229"/>
                  </a:lnTo>
                  <a:lnTo>
                    <a:pt x="11" y="236"/>
                  </a:lnTo>
                  <a:lnTo>
                    <a:pt x="7" y="239"/>
                  </a:lnTo>
                  <a:lnTo>
                    <a:pt x="7" y="243"/>
                  </a:lnTo>
                  <a:lnTo>
                    <a:pt x="7" y="250"/>
                  </a:lnTo>
                  <a:lnTo>
                    <a:pt x="67" y="253"/>
                  </a:lnTo>
                  <a:lnTo>
                    <a:pt x="14" y="250"/>
                  </a:lnTo>
                  <a:lnTo>
                    <a:pt x="7" y="250"/>
                  </a:lnTo>
                  <a:lnTo>
                    <a:pt x="18" y="257"/>
                  </a:lnTo>
                  <a:lnTo>
                    <a:pt x="7" y="274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14" y="289"/>
                  </a:lnTo>
                  <a:lnTo>
                    <a:pt x="18" y="296"/>
                  </a:lnTo>
                  <a:lnTo>
                    <a:pt x="18" y="299"/>
                  </a:lnTo>
                  <a:lnTo>
                    <a:pt x="18" y="306"/>
                  </a:lnTo>
                  <a:lnTo>
                    <a:pt x="14" y="310"/>
                  </a:lnTo>
                  <a:lnTo>
                    <a:pt x="14" y="313"/>
                  </a:lnTo>
                  <a:lnTo>
                    <a:pt x="11" y="317"/>
                  </a:lnTo>
                  <a:lnTo>
                    <a:pt x="4" y="320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41"/>
                  </a:lnTo>
                  <a:lnTo>
                    <a:pt x="4" y="355"/>
                  </a:lnTo>
                  <a:lnTo>
                    <a:pt x="4" y="359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4" y="373"/>
                  </a:lnTo>
                  <a:lnTo>
                    <a:pt x="14" y="373"/>
                  </a:lnTo>
                  <a:lnTo>
                    <a:pt x="21" y="373"/>
                  </a:lnTo>
                  <a:lnTo>
                    <a:pt x="25" y="370"/>
                  </a:lnTo>
                  <a:lnTo>
                    <a:pt x="32" y="366"/>
                  </a:lnTo>
                  <a:lnTo>
                    <a:pt x="39" y="366"/>
                  </a:lnTo>
                  <a:lnTo>
                    <a:pt x="35" y="366"/>
                  </a:lnTo>
                  <a:lnTo>
                    <a:pt x="32" y="370"/>
                  </a:lnTo>
                  <a:lnTo>
                    <a:pt x="25" y="370"/>
                  </a:lnTo>
                  <a:lnTo>
                    <a:pt x="14" y="373"/>
                  </a:lnTo>
                  <a:lnTo>
                    <a:pt x="14" y="377"/>
                  </a:lnTo>
                  <a:lnTo>
                    <a:pt x="18" y="380"/>
                  </a:lnTo>
                  <a:lnTo>
                    <a:pt x="25" y="387"/>
                  </a:lnTo>
                  <a:lnTo>
                    <a:pt x="32" y="394"/>
                  </a:lnTo>
                  <a:lnTo>
                    <a:pt x="49" y="412"/>
                  </a:lnTo>
                  <a:lnTo>
                    <a:pt x="63" y="422"/>
                  </a:lnTo>
                  <a:lnTo>
                    <a:pt x="63" y="419"/>
                  </a:lnTo>
                  <a:lnTo>
                    <a:pt x="67" y="415"/>
                  </a:lnTo>
                  <a:lnTo>
                    <a:pt x="63" y="422"/>
                  </a:lnTo>
                  <a:lnTo>
                    <a:pt x="63" y="426"/>
                  </a:lnTo>
                  <a:lnTo>
                    <a:pt x="74" y="447"/>
                  </a:lnTo>
                  <a:lnTo>
                    <a:pt x="78" y="451"/>
                  </a:lnTo>
                  <a:lnTo>
                    <a:pt x="81" y="451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106" y="472"/>
                  </a:lnTo>
                  <a:lnTo>
                    <a:pt x="109" y="479"/>
                  </a:lnTo>
                  <a:lnTo>
                    <a:pt x="113" y="482"/>
                  </a:lnTo>
                  <a:lnTo>
                    <a:pt x="116" y="486"/>
                  </a:lnTo>
                  <a:lnTo>
                    <a:pt x="120" y="489"/>
                  </a:lnTo>
                  <a:lnTo>
                    <a:pt x="127" y="489"/>
                  </a:lnTo>
                  <a:lnTo>
                    <a:pt x="130" y="493"/>
                  </a:lnTo>
                  <a:lnTo>
                    <a:pt x="134" y="493"/>
                  </a:lnTo>
                  <a:lnTo>
                    <a:pt x="134" y="493"/>
                  </a:lnTo>
                  <a:lnTo>
                    <a:pt x="169" y="479"/>
                  </a:lnTo>
                  <a:lnTo>
                    <a:pt x="194" y="475"/>
                  </a:lnTo>
                  <a:lnTo>
                    <a:pt x="211" y="482"/>
                  </a:lnTo>
                  <a:lnTo>
                    <a:pt x="208" y="472"/>
                  </a:lnTo>
                  <a:lnTo>
                    <a:pt x="204" y="468"/>
                  </a:lnTo>
                  <a:lnTo>
                    <a:pt x="204" y="465"/>
                  </a:lnTo>
                  <a:lnTo>
                    <a:pt x="211" y="482"/>
                  </a:lnTo>
                  <a:lnTo>
                    <a:pt x="233" y="486"/>
                  </a:lnTo>
                  <a:lnTo>
                    <a:pt x="240" y="479"/>
                  </a:lnTo>
                  <a:lnTo>
                    <a:pt x="243" y="479"/>
                  </a:lnTo>
                  <a:lnTo>
                    <a:pt x="247" y="475"/>
                  </a:lnTo>
                  <a:lnTo>
                    <a:pt x="250" y="475"/>
                  </a:lnTo>
                  <a:lnTo>
                    <a:pt x="250" y="475"/>
                  </a:lnTo>
                  <a:lnTo>
                    <a:pt x="271" y="468"/>
                  </a:lnTo>
                  <a:lnTo>
                    <a:pt x="271" y="468"/>
                  </a:lnTo>
                  <a:lnTo>
                    <a:pt x="285" y="468"/>
                  </a:lnTo>
                  <a:lnTo>
                    <a:pt x="289" y="468"/>
                  </a:lnTo>
                  <a:lnTo>
                    <a:pt x="292" y="475"/>
                  </a:lnTo>
                  <a:lnTo>
                    <a:pt x="299" y="479"/>
                  </a:lnTo>
                  <a:lnTo>
                    <a:pt x="310" y="486"/>
                  </a:lnTo>
                  <a:lnTo>
                    <a:pt x="321" y="489"/>
                  </a:lnTo>
                  <a:lnTo>
                    <a:pt x="324" y="489"/>
                  </a:lnTo>
                  <a:lnTo>
                    <a:pt x="331" y="489"/>
                  </a:lnTo>
                  <a:lnTo>
                    <a:pt x="338" y="493"/>
                  </a:lnTo>
                  <a:lnTo>
                    <a:pt x="349" y="493"/>
                  </a:lnTo>
                  <a:lnTo>
                    <a:pt x="356" y="493"/>
                  </a:lnTo>
                  <a:lnTo>
                    <a:pt x="363" y="489"/>
                  </a:lnTo>
                  <a:lnTo>
                    <a:pt x="370" y="472"/>
                  </a:lnTo>
                  <a:lnTo>
                    <a:pt x="373" y="458"/>
                  </a:lnTo>
                  <a:lnTo>
                    <a:pt x="373" y="454"/>
                  </a:lnTo>
                  <a:lnTo>
                    <a:pt x="377" y="451"/>
                  </a:lnTo>
                  <a:lnTo>
                    <a:pt x="380" y="447"/>
                  </a:lnTo>
                  <a:lnTo>
                    <a:pt x="384" y="440"/>
                  </a:lnTo>
                  <a:lnTo>
                    <a:pt x="388" y="436"/>
                  </a:lnTo>
                  <a:lnTo>
                    <a:pt x="395" y="436"/>
                  </a:lnTo>
                  <a:lnTo>
                    <a:pt x="402" y="440"/>
                  </a:lnTo>
                  <a:close/>
                  <a:moveTo>
                    <a:pt x="726" y="493"/>
                  </a:moveTo>
                  <a:lnTo>
                    <a:pt x="726" y="489"/>
                  </a:lnTo>
                  <a:lnTo>
                    <a:pt x="726" y="489"/>
                  </a:lnTo>
                  <a:lnTo>
                    <a:pt x="726" y="489"/>
                  </a:lnTo>
                  <a:lnTo>
                    <a:pt x="726" y="493"/>
                  </a:lnTo>
                  <a:close/>
                  <a:moveTo>
                    <a:pt x="683" y="789"/>
                  </a:moveTo>
                  <a:lnTo>
                    <a:pt x="698" y="799"/>
                  </a:lnTo>
                  <a:lnTo>
                    <a:pt x="694" y="810"/>
                  </a:lnTo>
                  <a:lnTo>
                    <a:pt x="698" y="799"/>
                  </a:lnTo>
                  <a:lnTo>
                    <a:pt x="683" y="789"/>
                  </a:lnTo>
                  <a:close/>
                  <a:moveTo>
                    <a:pt x="673" y="912"/>
                  </a:move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close/>
                  <a:moveTo>
                    <a:pt x="669" y="884"/>
                  </a:moveTo>
                  <a:lnTo>
                    <a:pt x="666" y="880"/>
                  </a:lnTo>
                  <a:lnTo>
                    <a:pt x="666" y="884"/>
                  </a:lnTo>
                  <a:lnTo>
                    <a:pt x="669" y="884"/>
                  </a:lnTo>
                  <a:lnTo>
                    <a:pt x="669" y="884"/>
                  </a:lnTo>
                  <a:lnTo>
                    <a:pt x="669" y="884"/>
                  </a:lnTo>
                  <a:close/>
                  <a:moveTo>
                    <a:pt x="409" y="525"/>
                  </a:moveTo>
                  <a:lnTo>
                    <a:pt x="412" y="528"/>
                  </a:lnTo>
                  <a:lnTo>
                    <a:pt x="412" y="528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9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23" y="532"/>
                  </a:lnTo>
                  <a:lnTo>
                    <a:pt x="419" y="532"/>
                  </a:lnTo>
                  <a:lnTo>
                    <a:pt x="412" y="532"/>
                  </a:lnTo>
                  <a:lnTo>
                    <a:pt x="412" y="532"/>
                  </a:lnTo>
                  <a:lnTo>
                    <a:pt x="409" y="528"/>
                  </a:lnTo>
                  <a:lnTo>
                    <a:pt x="409" y="525"/>
                  </a:lnTo>
                  <a:close/>
                  <a:moveTo>
                    <a:pt x="712" y="496"/>
                  </a:move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close/>
                  <a:moveTo>
                    <a:pt x="620" y="866"/>
                  </a:moveTo>
                  <a:lnTo>
                    <a:pt x="620" y="863"/>
                  </a:lnTo>
                  <a:lnTo>
                    <a:pt x="617" y="863"/>
                  </a:lnTo>
                  <a:lnTo>
                    <a:pt x="620" y="863"/>
                  </a:lnTo>
                  <a:lnTo>
                    <a:pt x="620" y="866"/>
                  </a:lnTo>
                  <a:close/>
                  <a:moveTo>
                    <a:pt x="426" y="546"/>
                  </a:moveTo>
                  <a:lnTo>
                    <a:pt x="426" y="549"/>
                  </a:lnTo>
                  <a:lnTo>
                    <a:pt x="426" y="549"/>
                  </a:lnTo>
                  <a:lnTo>
                    <a:pt x="426" y="549"/>
                  </a:lnTo>
                  <a:lnTo>
                    <a:pt x="426" y="546"/>
                  </a:lnTo>
                  <a:close/>
                  <a:moveTo>
                    <a:pt x="433" y="556"/>
                  </a:moveTo>
                  <a:lnTo>
                    <a:pt x="433" y="560"/>
                  </a:lnTo>
                  <a:lnTo>
                    <a:pt x="433" y="560"/>
                  </a:lnTo>
                  <a:lnTo>
                    <a:pt x="433" y="560"/>
                  </a:lnTo>
                  <a:lnTo>
                    <a:pt x="433" y="556"/>
                  </a:lnTo>
                  <a:lnTo>
                    <a:pt x="426" y="556"/>
                  </a:lnTo>
                  <a:lnTo>
                    <a:pt x="433" y="556"/>
                  </a:lnTo>
                  <a:close/>
                  <a:moveTo>
                    <a:pt x="447" y="415"/>
                  </a:move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close/>
                  <a:moveTo>
                    <a:pt x="426" y="429"/>
                  </a:moveTo>
                  <a:lnTo>
                    <a:pt x="426" y="433"/>
                  </a:lnTo>
                  <a:lnTo>
                    <a:pt x="426" y="433"/>
                  </a:lnTo>
                  <a:lnTo>
                    <a:pt x="426" y="433"/>
                  </a:lnTo>
                  <a:lnTo>
                    <a:pt x="426" y="429"/>
                  </a:lnTo>
                  <a:close/>
                  <a:moveTo>
                    <a:pt x="430" y="355"/>
                  </a:moveTo>
                  <a:lnTo>
                    <a:pt x="426" y="359"/>
                  </a:lnTo>
                  <a:lnTo>
                    <a:pt x="426" y="362"/>
                  </a:lnTo>
                  <a:lnTo>
                    <a:pt x="430" y="352"/>
                  </a:lnTo>
                  <a:lnTo>
                    <a:pt x="430" y="355"/>
                  </a:lnTo>
                  <a:close/>
                  <a:moveTo>
                    <a:pt x="430" y="472"/>
                  </a:move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close/>
                  <a:moveTo>
                    <a:pt x="454" y="507"/>
                  </a:moveTo>
                  <a:lnTo>
                    <a:pt x="458" y="503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close/>
                  <a:moveTo>
                    <a:pt x="511" y="792"/>
                  </a:moveTo>
                  <a:lnTo>
                    <a:pt x="511" y="789"/>
                  </a:lnTo>
                  <a:lnTo>
                    <a:pt x="507" y="785"/>
                  </a:lnTo>
                  <a:lnTo>
                    <a:pt x="511" y="789"/>
                  </a:lnTo>
                  <a:lnTo>
                    <a:pt x="511" y="792"/>
                  </a:lnTo>
                  <a:close/>
                  <a:moveTo>
                    <a:pt x="469" y="549"/>
                  </a:moveTo>
                  <a:lnTo>
                    <a:pt x="472" y="542"/>
                  </a:lnTo>
                  <a:lnTo>
                    <a:pt x="472" y="539"/>
                  </a:lnTo>
                  <a:lnTo>
                    <a:pt x="472" y="535"/>
                  </a:lnTo>
                  <a:lnTo>
                    <a:pt x="472" y="528"/>
                  </a:lnTo>
                  <a:lnTo>
                    <a:pt x="472" y="521"/>
                  </a:lnTo>
                  <a:lnTo>
                    <a:pt x="472" y="514"/>
                  </a:lnTo>
                  <a:lnTo>
                    <a:pt x="472" y="507"/>
                  </a:lnTo>
                  <a:lnTo>
                    <a:pt x="472" y="503"/>
                  </a:lnTo>
                  <a:lnTo>
                    <a:pt x="472" y="500"/>
                  </a:lnTo>
                  <a:lnTo>
                    <a:pt x="472" y="496"/>
                  </a:lnTo>
                  <a:lnTo>
                    <a:pt x="472" y="503"/>
                  </a:lnTo>
                  <a:lnTo>
                    <a:pt x="472" y="510"/>
                  </a:lnTo>
                  <a:lnTo>
                    <a:pt x="472" y="510"/>
                  </a:lnTo>
                  <a:lnTo>
                    <a:pt x="472" y="521"/>
                  </a:lnTo>
                  <a:lnTo>
                    <a:pt x="472" y="528"/>
                  </a:lnTo>
                  <a:lnTo>
                    <a:pt x="472" y="532"/>
                  </a:lnTo>
                  <a:lnTo>
                    <a:pt x="472" y="542"/>
                  </a:lnTo>
                  <a:lnTo>
                    <a:pt x="469" y="549"/>
                  </a:lnTo>
                  <a:close/>
                  <a:moveTo>
                    <a:pt x="451" y="599"/>
                  </a:moveTo>
                  <a:lnTo>
                    <a:pt x="451" y="599"/>
                  </a:lnTo>
                  <a:lnTo>
                    <a:pt x="447" y="602"/>
                  </a:lnTo>
                  <a:lnTo>
                    <a:pt x="447" y="599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1" y="599"/>
                  </a:lnTo>
                  <a:close/>
                  <a:moveTo>
                    <a:pt x="465" y="567"/>
                  </a:move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close/>
                  <a:moveTo>
                    <a:pt x="454" y="514"/>
                  </a:move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4"/>
                  </a:lnTo>
                  <a:close/>
                  <a:moveTo>
                    <a:pt x="458" y="581"/>
                  </a:moveTo>
                  <a:lnTo>
                    <a:pt x="454" y="588"/>
                  </a:lnTo>
                  <a:lnTo>
                    <a:pt x="454" y="588"/>
                  </a:lnTo>
                  <a:lnTo>
                    <a:pt x="454" y="588"/>
                  </a:lnTo>
                  <a:lnTo>
                    <a:pt x="458" y="584"/>
                  </a:lnTo>
                  <a:lnTo>
                    <a:pt x="458" y="581"/>
                  </a:lnTo>
                  <a:close/>
                  <a:moveTo>
                    <a:pt x="433" y="560"/>
                  </a:moveTo>
                  <a:lnTo>
                    <a:pt x="433" y="567"/>
                  </a:lnTo>
                  <a:lnTo>
                    <a:pt x="433" y="570"/>
                  </a:lnTo>
                  <a:lnTo>
                    <a:pt x="433" y="567"/>
                  </a:lnTo>
                  <a:lnTo>
                    <a:pt x="433" y="560"/>
                  </a:lnTo>
                  <a:close/>
                  <a:moveTo>
                    <a:pt x="433" y="570"/>
                  </a:moveTo>
                  <a:lnTo>
                    <a:pt x="433" y="574"/>
                  </a:lnTo>
                  <a:lnTo>
                    <a:pt x="433" y="574"/>
                  </a:lnTo>
                  <a:lnTo>
                    <a:pt x="433" y="574"/>
                  </a:lnTo>
                  <a:lnTo>
                    <a:pt x="433" y="570"/>
                  </a:lnTo>
                  <a:close/>
                  <a:moveTo>
                    <a:pt x="447" y="606"/>
                  </a:moveTo>
                  <a:lnTo>
                    <a:pt x="447" y="609"/>
                  </a:lnTo>
                  <a:lnTo>
                    <a:pt x="447" y="609"/>
                  </a:lnTo>
                  <a:lnTo>
                    <a:pt x="444" y="613"/>
                  </a:lnTo>
                  <a:lnTo>
                    <a:pt x="440" y="613"/>
                  </a:lnTo>
                  <a:lnTo>
                    <a:pt x="444" y="613"/>
                  </a:lnTo>
                  <a:lnTo>
                    <a:pt x="447" y="606"/>
                  </a:lnTo>
                  <a:close/>
                  <a:moveTo>
                    <a:pt x="440" y="613"/>
                  </a:moveTo>
                  <a:lnTo>
                    <a:pt x="437" y="613"/>
                  </a:lnTo>
                  <a:lnTo>
                    <a:pt x="437" y="613"/>
                  </a:lnTo>
                  <a:lnTo>
                    <a:pt x="437" y="613"/>
                  </a:lnTo>
                  <a:lnTo>
                    <a:pt x="440" y="613"/>
                  </a:lnTo>
                  <a:close/>
                  <a:moveTo>
                    <a:pt x="553" y="803"/>
                  </a:moveTo>
                  <a:lnTo>
                    <a:pt x="528" y="803"/>
                  </a:lnTo>
                  <a:lnTo>
                    <a:pt x="532" y="803"/>
                  </a:lnTo>
                  <a:lnTo>
                    <a:pt x="539" y="803"/>
                  </a:lnTo>
                  <a:lnTo>
                    <a:pt x="553" y="803"/>
                  </a:lnTo>
                  <a:close/>
                  <a:moveTo>
                    <a:pt x="557" y="803"/>
                  </a:moveTo>
                  <a:lnTo>
                    <a:pt x="557" y="803"/>
                  </a:lnTo>
                  <a:lnTo>
                    <a:pt x="560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5" y="806"/>
                  </a:lnTo>
                  <a:lnTo>
                    <a:pt x="602" y="806"/>
                  </a:lnTo>
                  <a:lnTo>
                    <a:pt x="595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5" y="806"/>
                  </a:lnTo>
                  <a:lnTo>
                    <a:pt x="588" y="806"/>
                  </a:lnTo>
                  <a:lnTo>
                    <a:pt x="592" y="806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close/>
                  <a:moveTo>
                    <a:pt x="645" y="528"/>
                  </a:moveTo>
                  <a:lnTo>
                    <a:pt x="645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5" y="528"/>
                  </a:lnTo>
                  <a:lnTo>
                    <a:pt x="645" y="528"/>
                  </a:lnTo>
                  <a:close/>
                  <a:moveTo>
                    <a:pt x="655" y="595"/>
                  </a:moveTo>
                  <a:lnTo>
                    <a:pt x="655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5" y="595"/>
                  </a:lnTo>
                  <a:close/>
                  <a:moveTo>
                    <a:pt x="638" y="577"/>
                  </a:moveTo>
                  <a:lnTo>
                    <a:pt x="638" y="574"/>
                  </a:lnTo>
                  <a:lnTo>
                    <a:pt x="638" y="577"/>
                  </a:lnTo>
                  <a:lnTo>
                    <a:pt x="638" y="577"/>
                  </a:lnTo>
                  <a:lnTo>
                    <a:pt x="641" y="577"/>
                  </a:lnTo>
                  <a:lnTo>
                    <a:pt x="645" y="577"/>
                  </a:lnTo>
                  <a:lnTo>
                    <a:pt x="638" y="577"/>
                  </a:lnTo>
                  <a:close/>
                  <a:moveTo>
                    <a:pt x="659" y="577"/>
                  </a:move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close/>
                  <a:moveTo>
                    <a:pt x="659" y="574"/>
                  </a:move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close/>
                  <a:moveTo>
                    <a:pt x="507" y="447"/>
                  </a:moveTo>
                  <a:lnTo>
                    <a:pt x="507" y="447"/>
                  </a:lnTo>
                  <a:lnTo>
                    <a:pt x="504" y="447"/>
                  </a:lnTo>
                  <a:lnTo>
                    <a:pt x="511" y="444"/>
                  </a:lnTo>
                  <a:lnTo>
                    <a:pt x="514" y="440"/>
                  </a:lnTo>
                  <a:lnTo>
                    <a:pt x="511" y="444"/>
                  </a:lnTo>
                  <a:lnTo>
                    <a:pt x="507" y="447"/>
                  </a:lnTo>
                  <a:close/>
                  <a:moveTo>
                    <a:pt x="493" y="444"/>
                  </a:moveTo>
                  <a:lnTo>
                    <a:pt x="493" y="444"/>
                  </a:lnTo>
                  <a:lnTo>
                    <a:pt x="493" y="444"/>
                  </a:lnTo>
                  <a:lnTo>
                    <a:pt x="497" y="444"/>
                  </a:lnTo>
                  <a:lnTo>
                    <a:pt x="497" y="447"/>
                  </a:lnTo>
                  <a:lnTo>
                    <a:pt x="500" y="447"/>
                  </a:lnTo>
                  <a:lnTo>
                    <a:pt x="500" y="447"/>
                  </a:lnTo>
                  <a:lnTo>
                    <a:pt x="497" y="447"/>
                  </a:lnTo>
                  <a:lnTo>
                    <a:pt x="493" y="444"/>
                  </a:lnTo>
                  <a:close/>
                  <a:moveTo>
                    <a:pt x="486" y="447"/>
                  </a:moveTo>
                  <a:lnTo>
                    <a:pt x="490" y="444"/>
                  </a:lnTo>
                  <a:lnTo>
                    <a:pt x="490" y="444"/>
                  </a:lnTo>
                  <a:lnTo>
                    <a:pt x="490" y="444"/>
                  </a:lnTo>
                  <a:lnTo>
                    <a:pt x="486" y="447"/>
                  </a:lnTo>
                  <a:close/>
                  <a:moveTo>
                    <a:pt x="437" y="486"/>
                  </a:moveTo>
                  <a:lnTo>
                    <a:pt x="433" y="479"/>
                  </a:lnTo>
                  <a:lnTo>
                    <a:pt x="433" y="472"/>
                  </a:lnTo>
                  <a:lnTo>
                    <a:pt x="433" y="475"/>
                  </a:lnTo>
                  <a:lnTo>
                    <a:pt x="433" y="475"/>
                  </a:lnTo>
                  <a:lnTo>
                    <a:pt x="433" y="479"/>
                  </a:lnTo>
                  <a:lnTo>
                    <a:pt x="437" y="486"/>
                  </a:lnTo>
                  <a:close/>
                  <a:moveTo>
                    <a:pt x="447" y="317"/>
                  </a:moveTo>
                  <a:lnTo>
                    <a:pt x="440" y="320"/>
                  </a:lnTo>
                  <a:lnTo>
                    <a:pt x="437" y="327"/>
                  </a:lnTo>
                  <a:lnTo>
                    <a:pt x="440" y="320"/>
                  </a:lnTo>
                  <a:lnTo>
                    <a:pt x="447" y="317"/>
                  </a:lnTo>
                  <a:close/>
                  <a:moveTo>
                    <a:pt x="412" y="229"/>
                  </a:moveTo>
                  <a:lnTo>
                    <a:pt x="416" y="229"/>
                  </a:lnTo>
                  <a:lnTo>
                    <a:pt x="416" y="232"/>
                  </a:lnTo>
                  <a:lnTo>
                    <a:pt x="416" y="229"/>
                  </a:lnTo>
                  <a:lnTo>
                    <a:pt x="412" y="229"/>
                  </a:lnTo>
                  <a:close/>
                  <a:moveTo>
                    <a:pt x="426" y="613"/>
                  </a:move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close/>
                  <a:moveTo>
                    <a:pt x="469" y="803"/>
                  </a:moveTo>
                  <a:lnTo>
                    <a:pt x="472" y="803"/>
                  </a:lnTo>
                  <a:lnTo>
                    <a:pt x="479" y="806"/>
                  </a:lnTo>
                  <a:lnTo>
                    <a:pt x="486" y="806"/>
                  </a:lnTo>
                  <a:lnTo>
                    <a:pt x="493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3" y="806"/>
                  </a:lnTo>
                  <a:lnTo>
                    <a:pt x="490" y="806"/>
                  </a:lnTo>
                  <a:lnTo>
                    <a:pt x="479" y="806"/>
                  </a:lnTo>
                  <a:lnTo>
                    <a:pt x="472" y="803"/>
                  </a:lnTo>
                  <a:lnTo>
                    <a:pt x="469" y="803"/>
                  </a:lnTo>
                  <a:lnTo>
                    <a:pt x="469" y="803"/>
                  </a:lnTo>
                  <a:close/>
                  <a:moveTo>
                    <a:pt x="469" y="954"/>
                  </a:move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close/>
                  <a:moveTo>
                    <a:pt x="525" y="856"/>
                  </a:moveTo>
                  <a:lnTo>
                    <a:pt x="525" y="856"/>
                  </a:lnTo>
                  <a:lnTo>
                    <a:pt x="511" y="859"/>
                  </a:lnTo>
                  <a:lnTo>
                    <a:pt x="511" y="856"/>
                  </a:lnTo>
                  <a:lnTo>
                    <a:pt x="525" y="856"/>
                  </a:lnTo>
                  <a:close/>
                  <a:moveTo>
                    <a:pt x="521" y="940"/>
                  </a:moveTo>
                  <a:lnTo>
                    <a:pt x="521" y="940"/>
                  </a:lnTo>
                  <a:lnTo>
                    <a:pt x="521" y="940"/>
                  </a:lnTo>
                  <a:lnTo>
                    <a:pt x="521" y="940"/>
                  </a:lnTo>
                  <a:lnTo>
                    <a:pt x="521" y="944"/>
                  </a:lnTo>
                  <a:lnTo>
                    <a:pt x="521" y="940"/>
                  </a:lnTo>
                  <a:lnTo>
                    <a:pt x="521" y="940"/>
                  </a:lnTo>
                  <a:close/>
                  <a:moveTo>
                    <a:pt x="567" y="817"/>
                  </a:moveTo>
                  <a:lnTo>
                    <a:pt x="564" y="813"/>
                  </a:lnTo>
                  <a:lnTo>
                    <a:pt x="560" y="810"/>
                  </a:lnTo>
                  <a:lnTo>
                    <a:pt x="553" y="810"/>
                  </a:lnTo>
                  <a:lnTo>
                    <a:pt x="546" y="810"/>
                  </a:lnTo>
                  <a:lnTo>
                    <a:pt x="539" y="810"/>
                  </a:lnTo>
                  <a:lnTo>
                    <a:pt x="532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32" y="810"/>
                  </a:lnTo>
                  <a:lnTo>
                    <a:pt x="539" y="810"/>
                  </a:lnTo>
                  <a:lnTo>
                    <a:pt x="550" y="810"/>
                  </a:lnTo>
                  <a:lnTo>
                    <a:pt x="557" y="810"/>
                  </a:lnTo>
                  <a:lnTo>
                    <a:pt x="560" y="810"/>
                  </a:lnTo>
                  <a:lnTo>
                    <a:pt x="564" y="810"/>
                  </a:lnTo>
                  <a:lnTo>
                    <a:pt x="564" y="813"/>
                  </a:lnTo>
                  <a:lnTo>
                    <a:pt x="567" y="813"/>
                  </a:lnTo>
                  <a:lnTo>
                    <a:pt x="567" y="817"/>
                  </a:lnTo>
                  <a:lnTo>
                    <a:pt x="567" y="817"/>
                  </a:lnTo>
                  <a:lnTo>
                    <a:pt x="571" y="813"/>
                  </a:lnTo>
                  <a:lnTo>
                    <a:pt x="578" y="813"/>
                  </a:lnTo>
                  <a:lnTo>
                    <a:pt x="581" y="810"/>
                  </a:lnTo>
                  <a:lnTo>
                    <a:pt x="588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1" y="810"/>
                  </a:lnTo>
                  <a:lnTo>
                    <a:pt x="578" y="813"/>
                  </a:lnTo>
                  <a:lnTo>
                    <a:pt x="571" y="813"/>
                  </a:lnTo>
                  <a:lnTo>
                    <a:pt x="567" y="817"/>
                  </a:lnTo>
                  <a:lnTo>
                    <a:pt x="567" y="817"/>
                  </a:lnTo>
                  <a:close/>
                  <a:moveTo>
                    <a:pt x="557" y="926"/>
                  </a:moveTo>
                  <a:lnTo>
                    <a:pt x="557" y="930"/>
                  </a:lnTo>
                  <a:lnTo>
                    <a:pt x="553" y="930"/>
                  </a:lnTo>
                  <a:lnTo>
                    <a:pt x="553" y="930"/>
                  </a:lnTo>
                  <a:lnTo>
                    <a:pt x="557" y="926"/>
                  </a:lnTo>
                  <a:lnTo>
                    <a:pt x="557" y="926"/>
                  </a:lnTo>
                  <a:lnTo>
                    <a:pt x="557" y="926"/>
                  </a:lnTo>
                  <a:close/>
                  <a:moveTo>
                    <a:pt x="638" y="880"/>
                  </a:move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close/>
                  <a:moveTo>
                    <a:pt x="631" y="792"/>
                  </a:moveTo>
                  <a:lnTo>
                    <a:pt x="631" y="792"/>
                  </a:lnTo>
                  <a:lnTo>
                    <a:pt x="631" y="789"/>
                  </a:lnTo>
                  <a:lnTo>
                    <a:pt x="631" y="789"/>
                  </a:lnTo>
                  <a:lnTo>
                    <a:pt x="631" y="792"/>
                  </a:lnTo>
                  <a:close/>
                  <a:moveTo>
                    <a:pt x="447" y="250"/>
                  </a:moveTo>
                  <a:lnTo>
                    <a:pt x="447" y="250"/>
                  </a:lnTo>
                  <a:lnTo>
                    <a:pt x="447" y="246"/>
                  </a:lnTo>
                  <a:lnTo>
                    <a:pt x="447" y="250"/>
                  </a:lnTo>
                  <a:lnTo>
                    <a:pt x="447" y="250"/>
                  </a:lnTo>
                  <a:close/>
                  <a:moveTo>
                    <a:pt x="395" y="215"/>
                  </a:moveTo>
                  <a:lnTo>
                    <a:pt x="395" y="215"/>
                  </a:lnTo>
                  <a:lnTo>
                    <a:pt x="384" y="200"/>
                  </a:lnTo>
                  <a:lnTo>
                    <a:pt x="380" y="200"/>
                  </a:lnTo>
                  <a:lnTo>
                    <a:pt x="380" y="193"/>
                  </a:lnTo>
                  <a:lnTo>
                    <a:pt x="395" y="215"/>
                  </a:lnTo>
                  <a:close/>
                  <a:moveTo>
                    <a:pt x="349" y="67"/>
                  </a:move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close/>
                  <a:moveTo>
                    <a:pt x="366" y="123"/>
                  </a:moveTo>
                  <a:lnTo>
                    <a:pt x="366" y="123"/>
                  </a:lnTo>
                  <a:lnTo>
                    <a:pt x="366" y="123"/>
                  </a:lnTo>
                  <a:lnTo>
                    <a:pt x="366" y="126"/>
                  </a:lnTo>
                  <a:lnTo>
                    <a:pt x="370" y="134"/>
                  </a:lnTo>
                  <a:lnTo>
                    <a:pt x="370" y="144"/>
                  </a:lnTo>
                  <a:lnTo>
                    <a:pt x="370" y="148"/>
                  </a:lnTo>
                  <a:lnTo>
                    <a:pt x="370" y="151"/>
                  </a:lnTo>
                  <a:lnTo>
                    <a:pt x="373" y="151"/>
                  </a:lnTo>
                  <a:lnTo>
                    <a:pt x="373" y="155"/>
                  </a:lnTo>
                  <a:lnTo>
                    <a:pt x="373" y="151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0" y="144"/>
                  </a:lnTo>
                  <a:lnTo>
                    <a:pt x="370" y="141"/>
                  </a:lnTo>
                  <a:lnTo>
                    <a:pt x="366" y="134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6" y="123"/>
                  </a:lnTo>
                  <a:close/>
                  <a:moveTo>
                    <a:pt x="377" y="176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6"/>
                  </a:lnTo>
                  <a:close/>
                  <a:moveTo>
                    <a:pt x="377" y="162"/>
                  </a:moveTo>
                  <a:lnTo>
                    <a:pt x="377" y="165"/>
                  </a:lnTo>
                  <a:lnTo>
                    <a:pt x="377" y="165"/>
                  </a:lnTo>
                  <a:lnTo>
                    <a:pt x="377" y="165"/>
                  </a:lnTo>
                  <a:lnTo>
                    <a:pt x="377" y="162"/>
                  </a:lnTo>
                  <a:close/>
                  <a:moveTo>
                    <a:pt x="377" y="183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83"/>
                  </a:lnTo>
                  <a:close/>
                  <a:moveTo>
                    <a:pt x="380" y="190"/>
                  </a:moveTo>
                  <a:lnTo>
                    <a:pt x="380" y="190"/>
                  </a:lnTo>
                  <a:lnTo>
                    <a:pt x="380" y="193"/>
                  </a:lnTo>
                  <a:lnTo>
                    <a:pt x="380" y="190"/>
                  </a:lnTo>
                  <a:lnTo>
                    <a:pt x="380" y="190"/>
                  </a:lnTo>
                  <a:close/>
                  <a:moveTo>
                    <a:pt x="388" y="88"/>
                  </a:moveTo>
                  <a:lnTo>
                    <a:pt x="384" y="88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88" y="88"/>
                  </a:lnTo>
                  <a:close/>
                  <a:moveTo>
                    <a:pt x="384" y="91"/>
                  </a:moveTo>
                  <a:lnTo>
                    <a:pt x="380" y="91"/>
                  </a:lnTo>
                  <a:lnTo>
                    <a:pt x="380" y="95"/>
                  </a:lnTo>
                  <a:lnTo>
                    <a:pt x="384" y="95"/>
                  </a:lnTo>
                  <a:lnTo>
                    <a:pt x="380" y="91"/>
                  </a:lnTo>
                  <a:lnTo>
                    <a:pt x="384" y="91"/>
                  </a:lnTo>
                  <a:close/>
                  <a:moveTo>
                    <a:pt x="366" y="119"/>
                  </a:moveTo>
                  <a:lnTo>
                    <a:pt x="366" y="119"/>
                  </a:lnTo>
                  <a:lnTo>
                    <a:pt x="366" y="119"/>
                  </a:lnTo>
                  <a:lnTo>
                    <a:pt x="363" y="116"/>
                  </a:lnTo>
                  <a:lnTo>
                    <a:pt x="359" y="109"/>
                  </a:lnTo>
                  <a:lnTo>
                    <a:pt x="359" y="102"/>
                  </a:lnTo>
                  <a:lnTo>
                    <a:pt x="356" y="91"/>
                  </a:lnTo>
                  <a:lnTo>
                    <a:pt x="359" y="105"/>
                  </a:lnTo>
                  <a:lnTo>
                    <a:pt x="363" y="112"/>
                  </a:lnTo>
                  <a:lnTo>
                    <a:pt x="366" y="119"/>
                  </a:lnTo>
                  <a:close/>
                  <a:moveTo>
                    <a:pt x="342" y="42"/>
                  </a:move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close/>
                  <a:moveTo>
                    <a:pt x="236" y="377"/>
                  </a:move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29" y="373"/>
                  </a:lnTo>
                  <a:lnTo>
                    <a:pt x="225" y="373"/>
                  </a:lnTo>
                  <a:lnTo>
                    <a:pt x="222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29" y="373"/>
                  </a:lnTo>
                  <a:lnTo>
                    <a:pt x="229" y="373"/>
                  </a:lnTo>
                  <a:lnTo>
                    <a:pt x="233" y="373"/>
                  </a:lnTo>
                  <a:lnTo>
                    <a:pt x="240" y="373"/>
                  </a:lnTo>
                  <a:lnTo>
                    <a:pt x="240" y="373"/>
                  </a:lnTo>
                  <a:lnTo>
                    <a:pt x="250" y="373"/>
                  </a:lnTo>
                  <a:lnTo>
                    <a:pt x="236" y="377"/>
                  </a:lnTo>
                  <a:close/>
                  <a:moveTo>
                    <a:pt x="229" y="387"/>
                  </a:moveTo>
                  <a:lnTo>
                    <a:pt x="229" y="384"/>
                  </a:lnTo>
                  <a:lnTo>
                    <a:pt x="229" y="384"/>
                  </a:lnTo>
                  <a:lnTo>
                    <a:pt x="229" y="384"/>
                  </a:lnTo>
                  <a:lnTo>
                    <a:pt x="229" y="387"/>
                  </a:lnTo>
                  <a:close/>
                  <a:moveTo>
                    <a:pt x="225" y="377"/>
                  </a:moveTo>
                  <a:lnTo>
                    <a:pt x="225" y="373"/>
                  </a:lnTo>
                  <a:lnTo>
                    <a:pt x="225" y="377"/>
                  </a:lnTo>
                  <a:lnTo>
                    <a:pt x="225" y="377"/>
                  </a:lnTo>
                  <a:close/>
                  <a:moveTo>
                    <a:pt x="169" y="461"/>
                  </a:moveTo>
                  <a:lnTo>
                    <a:pt x="173" y="465"/>
                  </a:lnTo>
                  <a:lnTo>
                    <a:pt x="173" y="468"/>
                  </a:lnTo>
                  <a:lnTo>
                    <a:pt x="173" y="465"/>
                  </a:lnTo>
                  <a:lnTo>
                    <a:pt x="169" y="465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close/>
                  <a:moveTo>
                    <a:pt x="151" y="444"/>
                  </a:moveTo>
                  <a:lnTo>
                    <a:pt x="151" y="444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4"/>
                  </a:lnTo>
                  <a:lnTo>
                    <a:pt x="151" y="444"/>
                  </a:lnTo>
                  <a:close/>
                  <a:moveTo>
                    <a:pt x="229" y="362"/>
                  </a:moveTo>
                  <a:lnTo>
                    <a:pt x="233" y="362"/>
                  </a:lnTo>
                  <a:lnTo>
                    <a:pt x="233" y="362"/>
                  </a:lnTo>
                  <a:lnTo>
                    <a:pt x="229" y="362"/>
                  </a:lnTo>
                  <a:lnTo>
                    <a:pt x="229" y="359"/>
                  </a:lnTo>
                  <a:lnTo>
                    <a:pt x="229" y="359"/>
                  </a:lnTo>
                  <a:lnTo>
                    <a:pt x="229" y="362"/>
                  </a:lnTo>
                  <a:close/>
                  <a:moveTo>
                    <a:pt x="81" y="338"/>
                  </a:moveTo>
                  <a:lnTo>
                    <a:pt x="81" y="334"/>
                  </a:lnTo>
                  <a:lnTo>
                    <a:pt x="81" y="331"/>
                  </a:lnTo>
                  <a:lnTo>
                    <a:pt x="81" y="327"/>
                  </a:lnTo>
                  <a:lnTo>
                    <a:pt x="81" y="331"/>
                  </a:lnTo>
                  <a:lnTo>
                    <a:pt x="81" y="334"/>
                  </a:lnTo>
                  <a:lnTo>
                    <a:pt x="81" y="338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144" y="186"/>
                  </a:move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close/>
                  <a:moveTo>
                    <a:pt x="85" y="327"/>
                  </a:moveTo>
                  <a:lnTo>
                    <a:pt x="85" y="327"/>
                  </a:lnTo>
                  <a:lnTo>
                    <a:pt x="81" y="327"/>
                  </a:lnTo>
                  <a:lnTo>
                    <a:pt x="85" y="327"/>
                  </a:lnTo>
                  <a:lnTo>
                    <a:pt x="85" y="327"/>
                  </a:lnTo>
                  <a:close/>
                  <a:moveTo>
                    <a:pt x="81" y="338"/>
                  </a:moveTo>
                  <a:lnTo>
                    <a:pt x="78" y="338"/>
                  </a:lnTo>
                  <a:lnTo>
                    <a:pt x="78" y="338"/>
                  </a:lnTo>
                  <a:lnTo>
                    <a:pt x="78" y="338"/>
                  </a:lnTo>
                  <a:lnTo>
                    <a:pt x="81" y="338"/>
                  </a:lnTo>
                  <a:close/>
                  <a:moveTo>
                    <a:pt x="78" y="341"/>
                  </a:moveTo>
                  <a:lnTo>
                    <a:pt x="74" y="341"/>
                  </a:lnTo>
                  <a:lnTo>
                    <a:pt x="74" y="345"/>
                  </a:lnTo>
                  <a:lnTo>
                    <a:pt x="70" y="348"/>
                  </a:lnTo>
                  <a:lnTo>
                    <a:pt x="67" y="348"/>
                  </a:lnTo>
                  <a:lnTo>
                    <a:pt x="70" y="348"/>
                  </a:lnTo>
                  <a:lnTo>
                    <a:pt x="74" y="345"/>
                  </a:lnTo>
                  <a:lnTo>
                    <a:pt x="74" y="341"/>
                  </a:lnTo>
                  <a:lnTo>
                    <a:pt x="78" y="341"/>
                  </a:lnTo>
                  <a:close/>
                  <a:moveTo>
                    <a:pt x="70" y="370"/>
                  </a:move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67" y="370"/>
                  </a:lnTo>
                  <a:lnTo>
                    <a:pt x="67" y="370"/>
                  </a:lnTo>
                  <a:lnTo>
                    <a:pt x="70" y="370"/>
                  </a:lnTo>
                  <a:lnTo>
                    <a:pt x="67" y="366"/>
                  </a:lnTo>
                  <a:lnTo>
                    <a:pt x="67" y="362"/>
                  </a:lnTo>
                  <a:lnTo>
                    <a:pt x="67" y="366"/>
                  </a:lnTo>
                  <a:lnTo>
                    <a:pt x="70" y="370"/>
                  </a:lnTo>
                  <a:close/>
                  <a:moveTo>
                    <a:pt x="78" y="373"/>
                  </a:moveTo>
                  <a:lnTo>
                    <a:pt x="78" y="377"/>
                  </a:lnTo>
                  <a:lnTo>
                    <a:pt x="81" y="377"/>
                  </a:lnTo>
                  <a:lnTo>
                    <a:pt x="85" y="377"/>
                  </a:lnTo>
                  <a:lnTo>
                    <a:pt x="78" y="377"/>
                  </a:lnTo>
                  <a:lnTo>
                    <a:pt x="78" y="373"/>
                  </a:lnTo>
                  <a:lnTo>
                    <a:pt x="70" y="373"/>
                  </a:lnTo>
                  <a:lnTo>
                    <a:pt x="70" y="373"/>
                  </a:lnTo>
                  <a:lnTo>
                    <a:pt x="74" y="373"/>
                  </a:lnTo>
                  <a:lnTo>
                    <a:pt x="78" y="373"/>
                  </a:lnTo>
                  <a:close/>
                  <a:moveTo>
                    <a:pt x="95" y="408"/>
                  </a:moveTo>
                  <a:lnTo>
                    <a:pt x="92" y="408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88" y="408"/>
                  </a:lnTo>
                  <a:lnTo>
                    <a:pt x="92" y="408"/>
                  </a:lnTo>
                  <a:lnTo>
                    <a:pt x="95" y="408"/>
                  </a:lnTo>
                  <a:close/>
                  <a:moveTo>
                    <a:pt x="99" y="380"/>
                  </a:moveTo>
                  <a:lnTo>
                    <a:pt x="99" y="377"/>
                  </a:lnTo>
                  <a:lnTo>
                    <a:pt x="99" y="373"/>
                  </a:lnTo>
                  <a:lnTo>
                    <a:pt x="99" y="373"/>
                  </a:lnTo>
                  <a:lnTo>
                    <a:pt x="99" y="377"/>
                  </a:lnTo>
                  <a:lnTo>
                    <a:pt x="99" y="380"/>
                  </a:lnTo>
                  <a:close/>
                  <a:moveTo>
                    <a:pt x="127" y="394"/>
                  </a:moveTo>
                  <a:lnTo>
                    <a:pt x="127" y="398"/>
                  </a:lnTo>
                  <a:lnTo>
                    <a:pt x="130" y="398"/>
                  </a:lnTo>
                  <a:lnTo>
                    <a:pt x="134" y="398"/>
                  </a:lnTo>
                  <a:lnTo>
                    <a:pt x="130" y="398"/>
                  </a:lnTo>
                  <a:lnTo>
                    <a:pt x="127" y="398"/>
                  </a:lnTo>
                  <a:lnTo>
                    <a:pt x="123" y="394"/>
                  </a:lnTo>
                  <a:lnTo>
                    <a:pt x="120" y="391"/>
                  </a:lnTo>
                  <a:lnTo>
                    <a:pt x="116" y="387"/>
                  </a:lnTo>
                  <a:lnTo>
                    <a:pt x="120" y="391"/>
                  </a:lnTo>
                  <a:lnTo>
                    <a:pt x="127" y="394"/>
                  </a:lnTo>
                  <a:close/>
                  <a:moveTo>
                    <a:pt x="127" y="405"/>
                  </a:moveTo>
                  <a:lnTo>
                    <a:pt x="127" y="408"/>
                  </a:lnTo>
                  <a:lnTo>
                    <a:pt x="127" y="412"/>
                  </a:lnTo>
                  <a:lnTo>
                    <a:pt x="127" y="408"/>
                  </a:lnTo>
                  <a:lnTo>
                    <a:pt x="127" y="405"/>
                  </a:lnTo>
                  <a:close/>
                  <a:moveTo>
                    <a:pt x="134" y="429"/>
                  </a:moveTo>
                  <a:lnTo>
                    <a:pt x="134" y="429"/>
                  </a:lnTo>
                  <a:lnTo>
                    <a:pt x="134" y="433"/>
                  </a:lnTo>
                  <a:lnTo>
                    <a:pt x="134" y="429"/>
                  </a:lnTo>
                  <a:lnTo>
                    <a:pt x="134" y="426"/>
                  </a:lnTo>
                  <a:lnTo>
                    <a:pt x="134" y="426"/>
                  </a:lnTo>
                  <a:lnTo>
                    <a:pt x="134" y="429"/>
                  </a:lnTo>
                  <a:close/>
                  <a:moveTo>
                    <a:pt x="134" y="440"/>
                  </a:move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close/>
                  <a:moveTo>
                    <a:pt x="144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41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close/>
                  <a:moveTo>
                    <a:pt x="144" y="394"/>
                  </a:moveTo>
                  <a:lnTo>
                    <a:pt x="148" y="394"/>
                  </a:lnTo>
                  <a:lnTo>
                    <a:pt x="148" y="391"/>
                  </a:lnTo>
                  <a:lnTo>
                    <a:pt x="151" y="391"/>
                  </a:lnTo>
                  <a:lnTo>
                    <a:pt x="148" y="391"/>
                  </a:lnTo>
                  <a:lnTo>
                    <a:pt x="148" y="394"/>
                  </a:lnTo>
                  <a:lnTo>
                    <a:pt x="144" y="394"/>
                  </a:lnTo>
                  <a:close/>
                  <a:moveTo>
                    <a:pt x="144" y="436"/>
                  </a:move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51" y="391"/>
                  </a:moveTo>
                  <a:lnTo>
                    <a:pt x="155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close/>
                  <a:moveTo>
                    <a:pt x="155" y="391"/>
                  </a:moveTo>
                  <a:lnTo>
                    <a:pt x="155" y="394"/>
                  </a:lnTo>
                  <a:lnTo>
                    <a:pt x="155" y="391"/>
                  </a:lnTo>
                  <a:lnTo>
                    <a:pt x="155" y="391"/>
                  </a:lnTo>
                  <a:close/>
                  <a:moveTo>
                    <a:pt x="169" y="373"/>
                  </a:moveTo>
                  <a:lnTo>
                    <a:pt x="173" y="370"/>
                  </a:lnTo>
                  <a:lnTo>
                    <a:pt x="173" y="366"/>
                  </a:lnTo>
                  <a:lnTo>
                    <a:pt x="173" y="370"/>
                  </a:lnTo>
                  <a:lnTo>
                    <a:pt x="169" y="373"/>
                  </a:lnTo>
                  <a:close/>
                  <a:moveTo>
                    <a:pt x="169" y="373"/>
                  </a:move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close/>
                  <a:moveTo>
                    <a:pt x="190" y="359"/>
                  </a:moveTo>
                  <a:lnTo>
                    <a:pt x="187" y="359"/>
                  </a:lnTo>
                  <a:lnTo>
                    <a:pt x="180" y="362"/>
                  </a:lnTo>
                  <a:lnTo>
                    <a:pt x="183" y="359"/>
                  </a:lnTo>
                  <a:lnTo>
                    <a:pt x="190" y="359"/>
                  </a:lnTo>
                  <a:close/>
                  <a:moveTo>
                    <a:pt x="204" y="384"/>
                  </a:move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close/>
                  <a:moveTo>
                    <a:pt x="208" y="380"/>
                  </a:moveTo>
                  <a:lnTo>
                    <a:pt x="208" y="380"/>
                  </a:lnTo>
                  <a:lnTo>
                    <a:pt x="204" y="380"/>
                  </a:lnTo>
                  <a:lnTo>
                    <a:pt x="208" y="380"/>
                  </a:lnTo>
                  <a:lnTo>
                    <a:pt x="208" y="377"/>
                  </a:lnTo>
                  <a:lnTo>
                    <a:pt x="211" y="373"/>
                  </a:lnTo>
                  <a:lnTo>
                    <a:pt x="208" y="377"/>
                  </a:lnTo>
                  <a:lnTo>
                    <a:pt x="208" y="380"/>
                  </a:lnTo>
                  <a:close/>
                  <a:moveTo>
                    <a:pt x="243" y="345"/>
                  </a:moveTo>
                  <a:lnTo>
                    <a:pt x="243" y="345"/>
                  </a:lnTo>
                  <a:lnTo>
                    <a:pt x="243" y="345"/>
                  </a:lnTo>
                  <a:lnTo>
                    <a:pt x="247" y="345"/>
                  </a:lnTo>
                  <a:lnTo>
                    <a:pt x="254" y="345"/>
                  </a:lnTo>
                  <a:lnTo>
                    <a:pt x="247" y="345"/>
                  </a:lnTo>
                  <a:lnTo>
                    <a:pt x="243" y="345"/>
                  </a:lnTo>
                  <a:close/>
                  <a:moveTo>
                    <a:pt x="271" y="380"/>
                  </a:move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71" y="380"/>
                  </a:lnTo>
                  <a:close/>
                  <a:moveTo>
                    <a:pt x="275" y="320"/>
                  </a:moveTo>
                  <a:lnTo>
                    <a:pt x="278" y="320"/>
                  </a:lnTo>
                  <a:lnTo>
                    <a:pt x="278" y="317"/>
                  </a:lnTo>
                  <a:lnTo>
                    <a:pt x="278" y="317"/>
                  </a:lnTo>
                  <a:lnTo>
                    <a:pt x="278" y="310"/>
                  </a:lnTo>
                  <a:lnTo>
                    <a:pt x="282" y="306"/>
                  </a:lnTo>
                  <a:lnTo>
                    <a:pt x="278" y="313"/>
                  </a:lnTo>
                  <a:lnTo>
                    <a:pt x="275" y="320"/>
                  </a:lnTo>
                  <a:close/>
                  <a:moveTo>
                    <a:pt x="289" y="264"/>
                  </a:moveTo>
                  <a:lnTo>
                    <a:pt x="289" y="264"/>
                  </a:lnTo>
                  <a:lnTo>
                    <a:pt x="289" y="264"/>
                  </a:lnTo>
                  <a:lnTo>
                    <a:pt x="278" y="264"/>
                  </a:lnTo>
                  <a:lnTo>
                    <a:pt x="289" y="264"/>
                  </a:lnTo>
                  <a:close/>
                  <a:moveTo>
                    <a:pt x="67" y="348"/>
                  </a:move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3" y="345"/>
                  </a:lnTo>
                  <a:lnTo>
                    <a:pt x="63" y="348"/>
                  </a:lnTo>
                  <a:lnTo>
                    <a:pt x="67" y="348"/>
                  </a:lnTo>
                  <a:close/>
                  <a:moveTo>
                    <a:pt x="67" y="352"/>
                  </a:moveTo>
                  <a:lnTo>
                    <a:pt x="67" y="352"/>
                  </a:lnTo>
                  <a:lnTo>
                    <a:pt x="67" y="348"/>
                  </a:lnTo>
                  <a:lnTo>
                    <a:pt x="67" y="352"/>
                  </a:lnTo>
                  <a:lnTo>
                    <a:pt x="67" y="352"/>
                  </a:lnTo>
                  <a:close/>
                  <a:moveTo>
                    <a:pt x="46" y="331"/>
                  </a:moveTo>
                  <a:lnTo>
                    <a:pt x="42" y="331"/>
                  </a:lnTo>
                  <a:lnTo>
                    <a:pt x="42" y="327"/>
                  </a:lnTo>
                  <a:lnTo>
                    <a:pt x="35" y="324"/>
                  </a:lnTo>
                  <a:lnTo>
                    <a:pt x="28" y="324"/>
                  </a:lnTo>
                  <a:lnTo>
                    <a:pt x="21" y="320"/>
                  </a:lnTo>
                  <a:lnTo>
                    <a:pt x="28" y="320"/>
                  </a:lnTo>
                  <a:lnTo>
                    <a:pt x="35" y="324"/>
                  </a:lnTo>
                  <a:lnTo>
                    <a:pt x="39" y="327"/>
                  </a:lnTo>
                  <a:lnTo>
                    <a:pt x="42" y="331"/>
                  </a:lnTo>
                  <a:lnTo>
                    <a:pt x="46" y="331"/>
                  </a:lnTo>
                  <a:close/>
                  <a:moveTo>
                    <a:pt x="49" y="391"/>
                  </a:moveTo>
                  <a:lnTo>
                    <a:pt x="46" y="391"/>
                  </a:lnTo>
                  <a:lnTo>
                    <a:pt x="49" y="391"/>
                  </a:lnTo>
                  <a:lnTo>
                    <a:pt x="53" y="391"/>
                  </a:lnTo>
                  <a:lnTo>
                    <a:pt x="53" y="387"/>
                  </a:lnTo>
                  <a:lnTo>
                    <a:pt x="56" y="384"/>
                  </a:lnTo>
                  <a:lnTo>
                    <a:pt x="53" y="387"/>
                  </a:lnTo>
                  <a:lnTo>
                    <a:pt x="49" y="391"/>
                  </a:lnTo>
                  <a:lnTo>
                    <a:pt x="49" y="391"/>
                  </a:lnTo>
                  <a:close/>
                  <a:moveTo>
                    <a:pt x="56" y="384"/>
                  </a:moveTo>
                  <a:lnTo>
                    <a:pt x="56" y="377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6" y="377"/>
                  </a:lnTo>
                  <a:lnTo>
                    <a:pt x="56" y="380"/>
                  </a:lnTo>
                  <a:lnTo>
                    <a:pt x="56" y="384"/>
                  </a:lnTo>
                  <a:lnTo>
                    <a:pt x="56" y="384"/>
                  </a:lnTo>
                  <a:close/>
                  <a:moveTo>
                    <a:pt x="113" y="433"/>
                  </a:moveTo>
                  <a:lnTo>
                    <a:pt x="102" y="433"/>
                  </a:lnTo>
                  <a:lnTo>
                    <a:pt x="99" y="436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36"/>
                  </a:lnTo>
                  <a:lnTo>
                    <a:pt x="102" y="429"/>
                  </a:lnTo>
                  <a:lnTo>
                    <a:pt x="102" y="419"/>
                  </a:lnTo>
                  <a:lnTo>
                    <a:pt x="102" y="426"/>
                  </a:lnTo>
                  <a:lnTo>
                    <a:pt x="102" y="429"/>
                  </a:lnTo>
                  <a:lnTo>
                    <a:pt x="102" y="433"/>
                  </a:lnTo>
                  <a:lnTo>
                    <a:pt x="109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6" y="433"/>
                  </a:lnTo>
                  <a:lnTo>
                    <a:pt x="120" y="436"/>
                  </a:lnTo>
                  <a:lnTo>
                    <a:pt x="116" y="433"/>
                  </a:lnTo>
                  <a:lnTo>
                    <a:pt x="113" y="433"/>
                  </a:lnTo>
                  <a:lnTo>
                    <a:pt x="113" y="433"/>
                  </a:lnTo>
                  <a:close/>
                  <a:moveTo>
                    <a:pt x="151" y="454"/>
                  </a:move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close/>
                  <a:moveTo>
                    <a:pt x="155" y="454"/>
                  </a:moveTo>
                  <a:lnTo>
                    <a:pt x="155" y="454"/>
                  </a:lnTo>
                  <a:lnTo>
                    <a:pt x="155" y="458"/>
                  </a:lnTo>
                  <a:lnTo>
                    <a:pt x="155" y="454"/>
                  </a:lnTo>
                  <a:lnTo>
                    <a:pt x="155" y="454"/>
                  </a:lnTo>
                  <a:close/>
                  <a:moveTo>
                    <a:pt x="159" y="458"/>
                  </a:moveTo>
                  <a:lnTo>
                    <a:pt x="162" y="458"/>
                  </a:lnTo>
                  <a:lnTo>
                    <a:pt x="162" y="458"/>
                  </a:lnTo>
                  <a:lnTo>
                    <a:pt x="159" y="458"/>
                  </a:lnTo>
                  <a:lnTo>
                    <a:pt x="159" y="458"/>
                  </a:lnTo>
                  <a:close/>
                  <a:moveTo>
                    <a:pt x="173" y="468"/>
                  </a:move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close/>
                  <a:moveTo>
                    <a:pt x="176" y="391"/>
                  </a:moveTo>
                  <a:lnTo>
                    <a:pt x="176" y="391"/>
                  </a:lnTo>
                  <a:lnTo>
                    <a:pt x="173" y="391"/>
                  </a:lnTo>
                  <a:lnTo>
                    <a:pt x="176" y="391"/>
                  </a:lnTo>
                  <a:lnTo>
                    <a:pt x="180" y="391"/>
                  </a:lnTo>
                  <a:lnTo>
                    <a:pt x="180" y="391"/>
                  </a:lnTo>
                  <a:lnTo>
                    <a:pt x="183" y="391"/>
                  </a:lnTo>
                  <a:lnTo>
                    <a:pt x="190" y="391"/>
                  </a:lnTo>
                  <a:lnTo>
                    <a:pt x="187" y="391"/>
                  </a:lnTo>
                  <a:lnTo>
                    <a:pt x="183" y="391"/>
                  </a:lnTo>
                  <a:lnTo>
                    <a:pt x="176" y="391"/>
                  </a:lnTo>
                  <a:close/>
                  <a:moveTo>
                    <a:pt x="208" y="433"/>
                  </a:moveTo>
                  <a:lnTo>
                    <a:pt x="208" y="436"/>
                  </a:lnTo>
                  <a:lnTo>
                    <a:pt x="208" y="444"/>
                  </a:lnTo>
                  <a:lnTo>
                    <a:pt x="204" y="454"/>
                  </a:lnTo>
                  <a:lnTo>
                    <a:pt x="204" y="461"/>
                  </a:lnTo>
                  <a:lnTo>
                    <a:pt x="204" y="454"/>
                  </a:lnTo>
                  <a:lnTo>
                    <a:pt x="204" y="447"/>
                  </a:lnTo>
                  <a:lnTo>
                    <a:pt x="208" y="440"/>
                  </a:lnTo>
                  <a:lnTo>
                    <a:pt x="208" y="433"/>
                  </a:lnTo>
                  <a:close/>
                  <a:moveTo>
                    <a:pt x="208" y="433"/>
                  </a:move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close/>
                  <a:moveTo>
                    <a:pt x="250" y="458"/>
                  </a:moveTo>
                  <a:lnTo>
                    <a:pt x="250" y="447"/>
                  </a:lnTo>
                  <a:lnTo>
                    <a:pt x="250" y="436"/>
                  </a:lnTo>
                  <a:lnTo>
                    <a:pt x="250" y="426"/>
                  </a:lnTo>
                  <a:lnTo>
                    <a:pt x="250" y="419"/>
                  </a:lnTo>
                  <a:lnTo>
                    <a:pt x="250" y="412"/>
                  </a:lnTo>
                  <a:lnTo>
                    <a:pt x="250" y="408"/>
                  </a:lnTo>
                  <a:lnTo>
                    <a:pt x="250" y="405"/>
                  </a:lnTo>
                  <a:lnTo>
                    <a:pt x="250" y="398"/>
                  </a:lnTo>
                  <a:lnTo>
                    <a:pt x="250" y="401"/>
                  </a:lnTo>
                  <a:lnTo>
                    <a:pt x="250" y="405"/>
                  </a:lnTo>
                  <a:lnTo>
                    <a:pt x="250" y="412"/>
                  </a:lnTo>
                  <a:lnTo>
                    <a:pt x="250" y="422"/>
                  </a:lnTo>
                  <a:lnTo>
                    <a:pt x="250" y="433"/>
                  </a:lnTo>
                  <a:lnTo>
                    <a:pt x="250" y="447"/>
                  </a:lnTo>
                  <a:lnTo>
                    <a:pt x="250" y="458"/>
                  </a:lnTo>
                  <a:close/>
                  <a:moveTo>
                    <a:pt x="264" y="377"/>
                  </a:move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close/>
                  <a:moveTo>
                    <a:pt x="314" y="373"/>
                  </a:moveTo>
                  <a:lnTo>
                    <a:pt x="314" y="370"/>
                  </a:lnTo>
                  <a:lnTo>
                    <a:pt x="314" y="370"/>
                  </a:lnTo>
                  <a:lnTo>
                    <a:pt x="314" y="370"/>
                  </a:lnTo>
                  <a:lnTo>
                    <a:pt x="317" y="373"/>
                  </a:lnTo>
                  <a:lnTo>
                    <a:pt x="317" y="373"/>
                  </a:lnTo>
                  <a:lnTo>
                    <a:pt x="321" y="373"/>
                  </a:lnTo>
                  <a:lnTo>
                    <a:pt x="328" y="377"/>
                  </a:lnTo>
                  <a:lnTo>
                    <a:pt x="335" y="377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5" y="377"/>
                  </a:lnTo>
                  <a:lnTo>
                    <a:pt x="328" y="373"/>
                  </a:lnTo>
                  <a:lnTo>
                    <a:pt x="321" y="373"/>
                  </a:lnTo>
                  <a:lnTo>
                    <a:pt x="317" y="373"/>
                  </a:lnTo>
                  <a:lnTo>
                    <a:pt x="314" y="373"/>
                  </a:lnTo>
                  <a:close/>
                  <a:moveTo>
                    <a:pt x="356" y="373"/>
                  </a:moveTo>
                  <a:lnTo>
                    <a:pt x="359" y="373"/>
                  </a:lnTo>
                  <a:lnTo>
                    <a:pt x="363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6" y="373"/>
                  </a:lnTo>
                  <a:close/>
                  <a:moveTo>
                    <a:pt x="384" y="599"/>
                  </a:move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close/>
                  <a:moveTo>
                    <a:pt x="388" y="595"/>
                  </a:move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close/>
                  <a:moveTo>
                    <a:pt x="419" y="588"/>
                  </a:moveTo>
                  <a:lnTo>
                    <a:pt x="412" y="588"/>
                  </a:lnTo>
                  <a:lnTo>
                    <a:pt x="405" y="588"/>
                  </a:lnTo>
                  <a:lnTo>
                    <a:pt x="405" y="591"/>
                  </a:lnTo>
                  <a:lnTo>
                    <a:pt x="405" y="588"/>
                  </a:lnTo>
                  <a:lnTo>
                    <a:pt x="412" y="588"/>
                  </a:lnTo>
                  <a:lnTo>
                    <a:pt x="419" y="588"/>
                  </a:lnTo>
                  <a:close/>
                  <a:moveTo>
                    <a:pt x="423" y="803"/>
                  </a:moveTo>
                  <a:lnTo>
                    <a:pt x="423" y="803"/>
                  </a:lnTo>
                  <a:lnTo>
                    <a:pt x="419" y="803"/>
                  </a:lnTo>
                  <a:lnTo>
                    <a:pt x="412" y="799"/>
                  </a:lnTo>
                  <a:lnTo>
                    <a:pt x="409" y="796"/>
                  </a:lnTo>
                  <a:lnTo>
                    <a:pt x="409" y="796"/>
                  </a:lnTo>
                  <a:lnTo>
                    <a:pt x="405" y="792"/>
                  </a:lnTo>
                  <a:lnTo>
                    <a:pt x="398" y="792"/>
                  </a:lnTo>
                  <a:lnTo>
                    <a:pt x="405" y="792"/>
                  </a:lnTo>
                  <a:lnTo>
                    <a:pt x="409" y="796"/>
                  </a:lnTo>
                  <a:lnTo>
                    <a:pt x="412" y="796"/>
                  </a:lnTo>
                  <a:lnTo>
                    <a:pt x="416" y="799"/>
                  </a:lnTo>
                  <a:lnTo>
                    <a:pt x="419" y="803"/>
                  </a:lnTo>
                  <a:lnTo>
                    <a:pt x="423" y="803"/>
                  </a:lnTo>
                  <a:lnTo>
                    <a:pt x="423" y="803"/>
                  </a:lnTo>
                  <a:lnTo>
                    <a:pt x="423" y="803"/>
                  </a:lnTo>
                  <a:close/>
                  <a:moveTo>
                    <a:pt x="462" y="965"/>
                  </a:moveTo>
                  <a:lnTo>
                    <a:pt x="465" y="961"/>
                  </a:lnTo>
                  <a:lnTo>
                    <a:pt x="465" y="961"/>
                  </a:lnTo>
                  <a:lnTo>
                    <a:pt x="469" y="958"/>
                  </a:lnTo>
                  <a:lnTo>
                    <a:pt x="465" y="961"/>
                  </a:lnTo>
                  <a:lnTo>
                    <a:pt x="462" y="965"/>
                  </a:lnTo>
                  <a:close/>
                  <a:moveTo>
                    <a:pt x="585" y="930"/>
                  </a:moveTo>
                  <a:lnTo>
                    <a:pt x="588" y="926"/>
                  </a:lnTo>
                  <a:lnTo>
                    <a:pt x="588" y="923"/>
                  </a:lnTo>
                  <a:lnTo>
                    <a:pt x="592" y="916"/>
                  </a:lnTo>
                  <a:lnTo>
                    <a:pt x="595" y="909"/>
                  </a:lnTo>
                  <a:lnTo>
                    <a:pt x="592" y="916"/>
                  </a:lnTo>
                  <a:lnTo>
                    <a:pt x="588" y="923"/>
                  </a:lnTo>
                  <a:lnTo>
                    <a:pt x="588" y="926"/>
                  </a:lnTo>
                  <a:lnTo>
                    <a:pt x="588" y="930"/>
                  </a:lnTo>
                  <a:lnTo>
                    <a:pt x="588" y="930"/>
                  </a:lnTo>
                  <a:lnTo>
                    <a:pt x="585" y="930"/>
                  </a:lnTo>
                  <a:close/>
                  <a:moveTo>
                    <a:pt x="694" y="845"/>
                  </a:moveTo>
                  <a:lnTo>
                    <a:pt x="687" y="859"/>
                  </a:lnTo>
                  <a:lnTo>
                    <a:pt x="673" y="870"/>
                  </a:lnTo>
                  <a:lnTo>
                    <a:pt x="669" y="877"/>
                  </a:lnTo>
                  <a:lnTo>
                    <a:pt x="666" y="880"/>
                  </a:lnTo>
                  <a:lnTo>
                    <a:pt x="666" y="880"/>
                  </a:lnTo>
                  <a:lnTo>
                    <a:pt x="666" y="877"/>
                  </a:lnTo>
                  <a:lnTo>
                    <a:pt x="673" y="870"/>
                  </a:lnTo>
                  <a:lnTo>
                    <a:pt x="687" y="859"/>
                  </a:lnTo>
                  <a:lnTo>
                    <a:pt x="694" y="845"/>
                  </a:lnTo>
                  <a:lnTo>
                    <a:pt x="698" y="828"/>
                  </a:lnTo>
                  <a:lnTo>
                    <a:pt x="694" y="813"/>
                  </a:lnTo>
                  <a:lnTo>
                    <a:pt x="694" y="813"/>
                  </a:lnTo>
                  <a:lnTo>
                    <a:pt x="698" y="828"/>
                  </a:lnTo>
                  <a:lnTo>
                    <a:pt x="694" y="845"/>
                  </a:lnTo>
                  <a:close/>
                  <a:moveTo>
                    <a:pt x="673" y="778"/>
                  </a:moveTo>
                  <a:lnTo>
                    <a:pt x="673" y="778"/>
                  </a:lnTo>
                  <a:lnTo>
                    <a:pt x="712" y="771"/>
                  </a:lnTo>
                  <a:lnTo>
                    <a:pt x="673" y="778"/>
                  </a:lnTo>
                  <a:close/>
                  <a:moveTo>
                    <a:pt x="733" y="595"/>
                  </a:moveTo>
                  <a:lnTo>
                    <a:pt x="747" y="606"/>
                  </a:lnTo>
                  <a:lnTo>
                    <a:pt x="747" y="606"/>
                  </a:lnTo>
                  <a:lnTo>
                    <a:pt x="747" y="606"/>
                  </a:lnTo>
                  <a:lnTo>
                    <a:pt x="733" y="595"/>
                  </a:lnTo>
                  <a:close/>
                  <a:moveTo>
                    <a:pt x="810" y="503"/>
                  </a:moveTo>
                  <a:lnTo>
                    <a:pt x="824" y="503"/>
                  </a:lnTo>
                  <a:lnTo>
                    <a:pt x="824" y="503"/>
                  </a:lnTo>
                  <a:lnTo>
                    <a:pt x="810" y="50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52" name="Rectangle 380"/>
            <p:cNvSpPr>
              <a:spLocks noChangeArrowheads="1"/>
            </p:cNvSpPr>
            <p:nvPr userDrawn="1"/>
          </p:nvSpPr>
          <p:spPr bwMode="gray">
            <a:xfrm>
              <a:off x="1696" y="2273"/>
              <a:ext cx="6" cy="1"/>
            </a:xfrm>
            <a:prstGeom prst="rect">
              <a:avLst/>
            </a:prstGeom>
            <a:solidFill>
              <a:srgbClr val="BAE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AECF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4025900" y="5867400"/>
            <a:ext cx="130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3453" name="Freeform 381"/>
          <p:cNvSpPr>
            <a:spLocks noEditPoints="1"/>
          </p:cNvSpPr>
          <p:nvPr/>
        </p:nvSpPr>
        <p:spPr bwMode="gray">
          <a:xfrm>
            <a:off x="2124075" y="1268413"/>
            <a:ext cx="5616575" cy="3743325"/>
          </a:xfrm>
          <a:custGeom>
            <a:avLst/>
            <a:gdLst>
              <a:gd name="T0" fmla="*/ 2598 w 3482"/>
              <a:gd name="T1" fmla="*/ 1124 h 2308"/>
              <a:gd name="T2" fmla="*/ 2508 w 3482"/>
              <a:gd name="T3" fmla="*/ 918 h 2308"/>
              <a:gd name="T4" fmla="*/ 2382 w 3482"/>
              <a:gd name="T5" fmla="*/ 724 h 2308"/>
              <a:gd name="T6" fmla="*/ 2208 w 3482"/>
              <a:gd name="T7" fmla="*/ 496 h 2308"/>
              <a:gd name="T8" fmla="*/ 1984 w 3482"/>
              <a:gd name="T9" fmla="*/ 426 h 2308"/>
              <a:gd name="T10" fmla="*/ 1940 w 3482"/>
              <a:gd name="T11" fmla="*/ 136 h 2308"/>
              <a:gd name="T12" fmla="*/ 1578 w 3482"/>
              <a:gd name="T13" fmla="*/ 20 h 2308"/>
              <a:gd name="T14" fmla="*/ 1452 w 3482"/>
              <a:gd name="T15" fmla="*/ 126 h 2308"/>
              <a:gd name="T16" fmla="*/ 1386 w 3482"/>
              <a:gd name="T17" fmla="*/ 328 h 2308"/>
              <a:gd name="T18" fmla="*/ 1378 w 3482"/>
              <a:gd name="T19" fmla="*/ 494 h 2308"/>
              <a:gd name="T20" fmla="*/ 1272 w 3482"/>
              <a:gd name="T21" fmla="*/ 606 h 2308"/>
              <a:gd name="T22" fmla="*/ 1294 w 3482"/>
              <a:gd name="T23" fmla="*/ 554 h 2308"/>
              <a:gd name="T24" fmla="*/ 1308 w 3482"/>
              <a:gd name="T25" fmla="*/ 476 h 2308"/>
              <a:gd name="T26" fmla="*/ 1286 w 3482"/>
              <a:gd name="T27" fmla="*/ 312 h 2308"/>
              <a:gd name="T28" fmla="*/ 1316 w 3482"/>
              <a:gd name="T29" fmla="*/ 298 h 2308"/>
              <a:gd name="T30" fmla="*/ 1262 w 3482"/>
              <a:gd name="T31" fmla="*/ 178 h 2308"/>
              <a:gd name="T32" fmla="*/ 1248 w 3482"/>
              <a:gd name="T33" fmla="*/ 158 h 2308"/>
              <a:gd name="T34" fmla="*/ 1172 w 3482"/>
              <a:gd name="T35" fmla="*/ 118 h 2308"/>
              <a:gd name="T36" fmla="*/ 1044 w 3482"/>
              <a:gd name="T37" fmla="*/ 102 h 2308"/>
              <a:gd name="T38" fmla="*/ 940 w 3482"/>
              <a:gd name="T39" fmla="*/ 86 h 2308"/>
              <a:gd name="T40" fmla="*/ 770 w 3482"/>
              <a:gd name="T41" fmla="*/ 152 h 2308"/>
              <a:gd name="T42" fmla="*/ 598 w 3482"/>
              <a:gd name="T43" fmla="*/ 414 h 2308"/>
              <a:gd name="T44" fmla="*/ 616 w 3482"/>
              <a:gd name="T45" fmla="*/ 594 h 2308"/>
              <a:gd name="T46" fmla="*/ 654 w 3482"/>
              <a:gd name="T47" fmla="*/ 672 h 2308"/>
              <a:gd name="T48" fmla="*/ 696 w 3482"/>
              <a:gd name="T49" fmla="*/ 728 h 2308"/>
              <a:gd name="T50" fmla="*/ 740 w 3482"/>
              <a:gd name="T51" fmla="*/ 910 h 2308"/>
              <a:gd name="T52" fmla="*/ 658 w 3482"/>
              <a:gd name="T53" fmla="*/ 838 h 2308"/>
              <a:gd name="T54" fmla="*/ 614 w 3482"/>
              <a:gd name="T55" fmla="*/ 892 h 2308"/>
              <a:gd name="T56" fmla="*/ 548 w 3482"/>
              <a:gd name="T57" fmla="*/ 932 h 2308"/>
              <a:gd name="T58" fmla="*/ 436 w 3482"/>
              <a:gd name="T59" fmla="*/ 1028 h 2308"/>
              <a:gd name="T60" fmla="*/ 360 w 3482"/>
              <a:gd name="T61" fmla="*/ 1094 h 2308"/>
              <a:gd name="T62" fmla="*/ 54 w 3482"/>
              <a:gd name="T63" fmla="*/ 1496 h 2308"/>
              <a:gd name="T64" fmla="*/ 66 w 3482"/>
              <a:gd name="T65" fmla="*/ 2106 h 2308"/>
              <a:gd name="T66" fmla="*/ 1044 w 3482"/>
              <a:gd name="T67" fmla="*/ 984 h 2308"/>
              <a:gd name="T68" fmla="*/ 1096 w 3482"/>
              <a:gd name="T69" fmla="*/ 1004 h 2308"/>
              <a:gd name="T70" fmla="*/ 990 w 3482"/>
              <a:gd name="T71" fmla="*/ 1064 h 2308"/>
              <a:gd name="T72" fmla="*/ 1048 w 3482"/>
              <a:gd name="T73" fmla="*/ 1204 h 2308"/>
              <a:gd name="T74" fmla="*/ 1366 w 3482"/>
              <a:gd name="T75" fmla="*/ 2078 h 2308"/>
              <a:gd name="T76" fmla="*/ 1064 w 3482"/>
              <a:gd name="T77" fmla="*/ 1392 h 2308"/>
              <a:gd name="T78" fmla="*/ 1096 w 3482"/>
              <a:gd name="T79" fmla="*/ 1212 h 2308"/>
              <a:gd name="T80" fmla="*/ 1374 w 3482"/>
              <a:gd name="T81" fmla="*/ 1900 h 2308"/>
              <a:gd name="T82" fmla="*/ 1808 w 3482"/>
              <a:gd name="T83" fmla="*/ 1070 h 2308"/>
              <a:gd name="T84" fmla="*/ 1774 w 3482"/>
              <a:gd name="T85" fmla="*/ 1290 h 2308"/>
              <a:gd name="T86" fmla="*/ 1646 w 3482"/>
              <a:gd name="T87" fmla="*/ 1240 h 2308"/>
              <a:gd name="T88" fmla="*/ 1552 w 3482"/>
              <a:gd name="T89" fmla="*/ 1036 h 2308"/>
              <a:gd name="T90" fmla="*/ 1380 w 3482"/>
              <a:gd name="T91" fmla="*/ 1080 h 2308"/>
              <a:gd name="T92" fmla="*/ 1428 w 3482"/>
              <a:gd name="T93" fmla="*/ 748 h 2308"/>
              <a:gd name="T94" fmla="*/ 1512 w 3482"/>
              <a:gd name="T95" fmla="*/ 628 h 2308"/>
              <a:gd name="T96" fmla="*/ 1660 w 3482"/>
              <a:gd name="T97" fmla="*/ 1058 h 2308"/>
              <a:gd name="T98" fmla="*/ 1750 w 3482"/>
              <a:gd name="T99" fmla="*/ 1124 h 2308"/>
              <a:gd name="T100" fmla="*/ 1812 w 3482"/>
              <a:gd name="T101" fmla="*/ 878 h 2308"/>
              <a:gd name="T102" fmla="*/ 1908 w 3482"/>
              <a:gd name="T103" fmla="*/ 694 h 2308"/>
              <a:gd name="T104" fmla="*/ 2100 w 3482"/>
              <a:gd name="T105" fmla="*/ 872 h 2308"/>
              <a:gd name="T106" fmla="*/ 2382 w 3482"/>
              <a:gd name="T107" fmla="*/ 1386 h 2308"/>
              <a:gd name="T108" fmla="*/ 2280 w 3482"/>
              <a:gd name="T109" fmla="*/ 1128 h 2308"/>
              <a:gd name="T110" fmla="*/ 2320 w 3482"/>
              <a:gd name="T111" fmla="*/ 1208 h 2308"/>
              <a:gd name="T112" fmla="*/ 2376 w 3482"/>
              <a:gd name="T113" fmla="*/ 1290 h 2308"/>
              <a:gd name="T114" fmla="*/ 2380 w 3482"/>
              <a:gd name="T115" fmla="*/ 1300 h 2308"/>
              <a:gd name="T116" fmla="*/ 2386 w 3482"/>
              <a:gd name="T117" fmla="*/ 1312 h 2308"/>
              <a:gd name="T118" fmla="*/ 2398 w 3482"/>
              <a:gd name="T119" fmla="*/ 1324 h 2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60" y="926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6"/>
                </a:lnTo>
                <a:lnTo>
                  <a:pt x="610" y="908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48" y="80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2" y="1316"/>
                </a:lnTo>
                <a:lnTo>
                  <a:pt x="2394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B5B5B5">
                  <a:gamma/>
                  <a:tint val="12157"/>
                  <a:invGamma/>
                </a:srgbClr>
              </a:gs>
            </a:gsLst>
            <a:lin ang="5400000" scaled="1"/>
          </a:gradFill>
          <a:ln w="381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895600"/>
            <a:ext cx="7239000" cy="1676400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3456" name="AutoShape 384"/>
          <p:cNvSpPr>
            <a:spLocks noChangeArrowheads="1"/>
          </p:cNvSpPr>
          <p:nvPr/>
        </p:nvSpPr>
        <p:spPr bwMode="auto">
          <a:xfrm>
            <a:off x="1524000" y="4752975"/>
            <a:ext cx="64770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76400" y="4800600"/>
            <a:ext cx="61722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s-ES" noProof="0"/>
              <a:t>Haga clic para modificar el estilo de subtítulo del patrón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A94CBD-68F2-433F-B8A8-7340267DE0C5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6236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071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071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8D3742-34BC-4252-B487-4F9BF91B79E6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9798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5105400"/>
          </a:xfrm>
        </p:spPr>
        <p:txBody>
          <a:bodyPr/>
          <a:lstStyle/>
          <a:p>
            <a:r>
              <a:rPr lang="es-ES"/>
              <a:t>Haga clic en el icono para agregar una tabla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6096000" y="66135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>
          <a:xfrm>
            <a:off x="3657600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14E6972-6B31-492E-9957-A4375179BF53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2"/>
          </p:nvPr>
        </p:nvSpPr>
        <p:spPr>
          <a:xfrm>
            <a:off x="381000" y="6629400"/>
            <a:ext cx="2514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9325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D75F58-604B-4708-816D-B4B767D3CD03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0636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4741A-B786-4F07-AC6C-C9DFC89A9025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3915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5105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5105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6E0D3C-BA62-4E99-B64E-0AC03F54E9C6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5985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133A55-5843-44E0-84F8-4F410A481A42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9" name="Marcador de fecha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43104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C69BBA-ED30-4635-AE6C-4642D6012D16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2886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3CBB40-F5EE-4E8E-8152-92A7CA96D7EA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1315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35B680-7997-4607-B87D-4BBF1BEACC29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9561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0AE9D5-9B77-4D5F-908E-E3A7856C3697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43208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AutoShape 15"/>
          <p:cNvSpPr>
            <a:spLocks noChangeArrowheads="1"/>
          </p:cNvSpPr>
          <p:nvPr/>
        </p:nvSpPr>
        <p:spPr bwMode="gray">
          <a:xfrm>
            <a:off x="165100" y="144463"/>
            <a:ext cx="8816975" cy="6454775"/>
          </a:xfrm>
          <a:prstGeom prst="roundRect">
            <a:avLst>
              <a:gd name="adj" fmla="val 428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6338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6135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j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5CD034-DDE0-47C9-A583-DA091D7901FE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41" name="Freeform 17"/>
          <p:cNvSpPr>
            <a:spLocks noEditPoints="1"/>
          </p:cNvSpPr>
          <p:nvPr/>
        </p:nvSpPr>
        <p:spPr bwMode="gray">
          <a:xfrm>
            <a:off x="395288" y="188913"/>
            <a:ext cx="1152525" cy="792162"/>
          </a:xfrm>
          <a:custGeom>
            <a:avLst/>
            <a:gdLst>
              <a:gd name="T0" fmla="*/ 2598 w 3482"/>
              <a:gd name="T1" fmla="*/ 1124 h 2308"/>
              <a:gd name="T2" fmla="*/ 2508 w 3482"/>
              <a:gd name="T3" fmla="*/ 918 h 2308"/>
              <a:gd name="T4" fmla="*/ 2382 w 3482"/>
              <a:gd name="T5" fmla="*/ 724 h 2308"/>
              <a:gd name="T6" fmla="*/ 2208 w 3482"/>
              <a:gd name="T7" fmla="*/ 496 h 2308"/>
              <a:gd name="T8" fmla="*/ 1984 w 3482"/>
              <a:gd name="T9" fmla="*/ 426 h 2308"/>
              <a:gd name="T10" fmla="*/ 1940 w 3482"/>
              <a:gd name="T11" fmla="*/ 136 h 2308"/>
              <a:gd name="T12" fmla="*/ 1578 w 3482"/>
              <a:gd name="T13" fmla="*/ 20 h 2308"/>
              <a:gd name="T14" fmla="*/ 1452 w 3482"/>
              <a:gd name="T15" fmla="*/ 126 h 2308"/>
              <a:gd name="T16" fmla="*/ 1386 w 3482"/>
              <a:gd name="T17" fmla="*/ 328 h 2308"/>
              <a:gd name="T18" fmla="*/ 1378 w 3482"/>
              <a:gd name="T19" fmla="*/ 494 h 2308"/>
              <a:gd name="T20" fmla="*/ 1272 w 3482"/>
              <a:gd name="T21" fmla="*/ 606 h 2308"/>
              <a:gd name="T22" fmla="*/ 1294 w 3482"/>
              <a:gd name="T23" fmla="*/ 554 h 2308"/>
              <a:gd name="T24" fmla="*/ 1308 w 3482"/>
              <a:gd name="T25" fmla="*/ 476 h 2308"/>
              <a:gd name="T26" fmla="*/ 1286 w 3482"/>
              <a:gd name="T27" fmla="*/ 312 h 2308"/>
              <a:gd name="T28" fmla="*/ 1316 w 3482"/>
              <a:gd name="T29" fmla="*/ 298 h 2308"/>
              <a:gd name="T30" fmla="*/ 1262 w 3482"/>
              <a:gd name="T31" fmla="*/ 178 h 2308"/>
              <a:gd name="T32" fmla="*/ 1248 w 3482"/>
              <a:gd name="T33" fmla="*/ 158 h 2308"/>
              <a:gd name="T34" fmla="*/ 1172 w 3482"/>
              <a:gd name="T35" fmla="*/ 118 h 2308"/>
              <a:gd name="T36" fmla="*/ 1044 w 3482"/>
              <a:gd name="T37" fmla="*/ 102 h 2308"/>
              <a:gd name="T38" fmla="*/ 940 w 3482"/>
              <a:gd name="T39" fmla="*/ 86 h 2308"/>
              <a:gd name="T40" fmla="*/ 770 w 3482"/>
              <a:gd name="T41" fmla="*/ 152 h 2308"/>
              <a:gd name="T42" fmla="*/ 598 w 3482"/>
              <a:gd name="T43" fmla="*/ 414 h 2308"/>
              <a:gd name="T44" fmla="*/ 616 w 3482"/>
              <a:gd name="T45" fmla="*/ 594 h 2308"/>
              <a:gd name="T46" fmla="*/ 654 w 3482"/>
              <a:gd name="T47" fmla="*/ 672 h 2308"/>
              <a:gd name="T48" fmla="*/ 696 w 3482"/>
              <a:gd name="T49" fmla="*/ 728 h 2308"/>
              <a:gd name="T50" fmla="*/ 740 w 3482"/>
              <a:gd name="T51" fmla="*/ 910 h 2308"/>
              <a:gd name="T52" fmla="*/ 658 w 3482"/>
              <a:gd name="T53" fmla="*/ 838 h 2308"/>
              <a:gd name="T54" fmla="*/ 614 w 3482"/>
              <a:gd name="T55" fmla="*/ 892 h 2308"/>
              <a:gd name="T56" fmla="*/ 548 w 3482"/>
              <a:gd name="T57" fmla="*/ 932 h 2308"/>
              <a:gd name="T58" fmla="*/ 436 w 3482"/>
              <a:gd name="T59" fmla="*/ 1028 h 2308"/>
              <a:gd name="T60" fmla="*/ 360 w 3482"/>
              <a:gd name="T61" fmla="*/ 1094 h 2308"/>
              <a:gd name="T62" fmla="*/ 54 w 3482"/>
              <a:gd name="T63" fmla="*/ 1496 h 2308"/>
              <a:gd name="T64" fmla="*/ 66 w 3482"/>
              <a:gd name="T65" fmla="*/ 2106 h 2308"/>
              <a:gd name="T66" fmla="*/ 1044 w 3482"/>
              <a:gd name="T67" fmla="*/ 984 h 2308"/>
              <a:gd name="T68" fmla="*/ 1096 w 3482"/>
              <a:gd name="T69" fmla="*/ 1004 h 2308"/>
              <a:gd name="T70" fmla="*/ 990 w 3482"/>
              <a:gd name="T71" fmla="*/ 1064 h 2308"/>
              <a:gd name="T72" fmla="*/ 1048 w 3482"/>
              <a:gd name="T73" fmla="*/ 1204 h 2308"/>
              <a:gd name="T74" fmla="*/ 1366 w 3482"/>
              <a:gd name="T75" fmla="*/ 2078 h 2308"/>
              <a:gd name="T76" fmla="*/ 1064 w 3482"/>
              <a:gd name="T77" fmla="*/ 1392 h 2308"/>
              <a:gd name="T78" fmla="*/ 1096 w 3482"/>
              <a:gd name="T79" fmla="*/ 1212 h 2308"/>
              <a:gd name="T80" fmla="*/ 1374 w 3482"/>
              <a:gd name="T81" fmla="*/ 1900 h 2308"/>
              <a:gd name="T82" fmla="*/ 1808 w 3482"/>
              <a:gd name="T83" fmla="*/ 1070 h 2308"/>
              <a:gd name="T84" fmla="*/ 1774 w 3482"/>
              <a:gd name="T85" fmla="*/ 1290 h 2308"/>
              <a:gd name="T86" fmla="*/ 1646 w 3482"/>
              <a:gd name="T87" fmla="*/ 1240 h 2308"/>
              <a:gd name="T88" fmla="*/ 1552 w 3482"/>
              <a:gd name="T89" fmla="*/ 1036 h 2308"/>
              <a:gd name="T90" fmla="*/ 1380 w 3482"/>
              <a:gd name="T91" fmla="*/ 1080 h 2308"/>
              <a:gd name="T92" fmla="*/ 1428 w 3482"/>
              <a:gd name="T93" fmla="*/ 748 h 2308"/>
              <a:gd name="T94" fmla="*/ 1512 w 3482"/>
              <a:gd name="T95" fmla="*/ 628 h 2308"/>
              <a:gd name="T96" fmla="*/ 1660 w 3482"/>
              <a:gd name="T97" fmla="*/ 1058 h 2308"/>
              <a:gd name="T98" fmla="*/ 1750 w 3482"/>
              <a:gd name="T99" fmla="*/ 1124 h 2308"/>
              <a:gd name="T100" fmla="*/ 1812 w 3482"/>
              <a:gd name="T101" fmla="*/ 878 h 2308"/>
              <a:gd name="T102" fmla="*/ 1908 w 3482"/>
              <a:gd name="T103" fmla="*/ 694 h 2308"/>
              <a:gd name="T104" fmla="*/ 2100 w 3482"/>
              <a:gd name="T105" fmla="*/ 872 h 2308"/>
              <a:gd name="T106" fmla="*/ 2382 w 3482"/>
              <a:gd name="T107" fmla="*/ 1386 h 2308"/>
              <a:gd name="T108" fmla="*/ 2280 w 3482"/>
              <a:gd name="T109" fmla="*/ 1128 h 2308"/>
              <a:gd name="T110" fmla="*/ 2320 w 3482"/>
              <a:gd name="T111" fmla="*/ 1208 h 2308"/>
              <a:gd name="T112" fmla="*/ 2376 w 3482"/>
              <a:gd name="T113" fmla="*/ 1290 h 2308"/>
              <a:gd name="T114" fmla="*/ 2380 w 3482"/>
              <a:gd name="T115" fmla="*/ 1300 h 2308"/>
              <a:gd name="T116" fmla="*/ 2386 w 3482"/>
              <a:gd name="T117" fmla="*/ 1312 h 2308"/>
              <a:gd name="T118" fmla="*/ 2398 w 3482"/>
              <a:gd name="T119" fmla="*/ 1324 h 2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60" y="926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6"/>
                </a:lnTo>
                <a:lnTo>
                  <a:pt x="610" y="908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48" y="80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2" y="1316"/>
                </a:lnTo>
                <a:lnTo>
                  <a:pt x="2394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B5B5B5">
                  <a:gamma/>
                  <a:tint val="12157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B5B5B5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468313" y="981075"/>
            <a:ext cx="8275637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629400"/>
            <a:ext cx="2514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 kern="1200">
          <a:solidFill>
            <a:srgbClr val="1F528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43608" y="2803460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algn="just">
              <a:lnSpc>
                <a:spcPct val="150000"/>
              </a:lnSpc>
              <a:spcAft>
                <a:spcPts val="600"/>
              </a:spcAft>
              <a:tabLst>
                <a:tab pos="-685800" algn="l"/>
                <a:tab pos="-457200" algn="l"/>
                <a:tab pos="236855" algn="l"/>
              </a:tabLst>
            </a:pPr>
            <a:r>
              <a:rPr lang="es-CO" sz="20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Comunicación educativa, Objetivos de Desarrollo Sostenible (ODS) y los Determinantes Sociales de la Salud (DSS)</a:t>
            </a:r>
            <a:endParaRPr lang="es-ES" sz="20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43608" y="572509"/>
            <a:ext cx="6923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200" b="1" dirty="0">
                <a:solidFill>
                  <a:schemeClr val="tx2"/>
                </a:solidFill>
                <a:ea typeface="Times New Roman" panose="02020603050405020304" pitchFamily="18" charset="0"/>
              </a:rPr>
              <a:t>Curso Comunicación para la salud</a:t>
            </a:r>
            <a:endParaRPr lang="es-ES" sz="3200" b="1" dirty="0">
              <a:solidFill>
                <a:schemeClr val="tx2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1520" y="5461772"/>
            <a:ext cx="864096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sz="1200" dirty="0">
                <a:solidFill>
                  <a:schemeClr val="tx2"/>
                </a:solidFill>
                <a:cs typeface="Arial" pitchFamily="34" charset="0"/>
              </a:rPr>
              <a:t>M.Sc. Isabel Francisca Márquez García</a:t>
            </a:r>
          </a:p>
          <a:p>
            <a:pPr algn="r"/>
            <a:r>
              <a:rPr lang="es-ES" sz="1200" dirty="0">
                <a:solidFill>
                  <a:schemeClr val="tx2"/>
                </a:solidFill>
                <a:cs typeface="Arial" pitchFamily="34" charset="0"/>
              </a:rPr>
              <a:t>Profesora e Investigadora Auxiliar</a:t>
            </a:r>
          </a:p>
          <a:p>
            <a:pPr algn="r"/>
            <a:r>
              <a:rPr lang="es-ES" sz="1200" dirty="0">
                <a:solidFill>
                  <a:schemeClr val="tx2"/>
                </a:solidFill>
                <a:cs typeface="Arial" pitchFamily="34" charset="0"/>
              </a:rPr>
              <a:t>Jefa del Departamento Docente de Ciencias Sociales</a:t>
            </a:r>
          </a:p>
          <a:p>
            <a:pPr algn="r"/>
            <a:r>
              <a:rPr lang="es-CU" sz="1200" dirty="0">
                <a:solidFill>
                  <a:schemeClr val="tx2"/>
                </a:solidFill>
                <a:cs typeface="Arial" pitchFamily="34" charset="0"/>
              </a:rPr>
              <a:t>Coordinadora de la Maestría en Psicología de la Salud</a:t>
            </a:r>
            <a:endParaRPr lang="es-E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tabla 2"/>
          <p:cNvPicPr>
            <a:picLocks noGrp="1" noChangeAspect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80727"/>
            <a:ext cx="8511480" cy="5632797"/>
          </a:xfrm>
        </p:spPr>
      </p:pic>
    </p:spTree>
    <p:extLst>
      <p:ext uri="{BB962C8B-B14F-4D97-AF65-F5344CB8AC3E}">
        <p14:creationId xmlns:p14="http://schemas.microsoft.com/office/powerpoint/2010/main" val="3320678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50CCB5-C2E2-4355-8AC7-C0FA4AA81D4B}"/>
              </a:ext>
            </a:extLst>
          </p:cNvPr>
          <p:cNvCxnSpPr>
            <a:cxnSpLocks/>
          </p:cNvCxnSpPr>
          <p:nvPr/>
        </p:nvCxnSpPr>
        <p:spPr>
          <a:xfrm flipV="1">
            <a:off x="1043126" y="1628800"/>
            <a:ext cx="0" cy="89212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F176695-B5FE-4299-9918-24D97BC5BB0C}"/>
              </a:ext>
            </a:extLst>
          </p:cNvPr>
          <p:cNvCxnSpPr>
            <a:cxnSpLocks/>
            <a:stCxn id="60" idx="4"/>
          </p:cNvCxnSpPr>
          <p:nvPr/>
        </p:nvCxnSpPr>
        <p:spPr>
          <a:xfrm flipH="1">
            <a:off x="2900116" y="3938245"/>
            <a:ext cx="2429" cy="58538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C2D9A9A3-AE9D-41B1-8139-E254FFC76DAE}"/>
              </a:ext>
            </a:extLst>
          </p:cNvPr>
          <p:cNvSpPr txBox="1"/>
          <p:nvPr/>
        </p:nvSpPr>
        <p:spPr>
          <a:xfrm>
            <a:off x="2500034" y="1564836"/>
            <a:ext cx="60984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100" dirty="0">
                <a:latin typeface="+mn-lt"/>
              </a:rPr>
              <a:t>Erradicar la pobreza extrema y el hambre </a:t>
            </a:r>
          </a:p>
          <a:p>
            <a:pPr algn="just">
              <a:lnSpc>
                <a:spcPct val="150000"/>
              </a:lnSpc>
            </a:pPr>
            <a:r>
              <a:rPr lang="es-ES" sz="1100" dirty="0">
                <a:latin typeface="+mn-lt"/>
              </a:rPr>
              <a:t>Lograr la enseñanza primaria universal</a:t>
            </a:r>
          </a:p>
          <a:p>
            <a:pPr algn="just">
              <a:lnSpc>
                <a:spcPct val="150000"/>
              </a:lnSpc>
            </a:pPr>
            <a:r>
              <a:rPr lang="es-ES" sz="1100" dirty="0">
                <a:latin typeface="+mn-lt"/>
              </a:rPr>
              <a:t>Promover la igualdad entre los sexos y la autonomía de la mujer</a:t>
            </a:r>
          </a:p>
          <a:p>
            <a:pPr algn="just">
              <a:lnSpc>
                <a:spcPct val="150000"/>
              </a:lnSpc>
            </a:pPr>
            <a:r>
              <a:rPr lang="es-ES" sz="1100" dirty="0">
                <a:latin typeface="+mn-lt"/>
              </a:rPr>
              <a:t>Reducir la mortalidad infantil </a:t>
            </a:r>
          </a:p>
          <a:p>
            <a:pPr algn="just">
              <a:lnSpc>
                <a:spcPct val="150000"/>
              </a:lnSpc>
            </a:pPr>
            <a:r>
              <a:rPr lang="es-ES" sz="1100" dirty="0">
                <a:latin typeface="+mn-lt"/>
              </a:rPr>
              <a:t>Mejorar la salud materna </a:t>
            </a:r>
          </a:p>
          <a:p>
            <a:pPr algn="just">
              <a:lnSpc>
                <a:spcPct val="150000"/>
              </a:lnSpc>
            </a:pPr>
            <a:r>
              <a:rPr lang="es-ES" sz="1100" dirty="0">
                <a:latin typeface="+mn-lt"/>
              </a:rPr>
              <a:t>Combatir el VIH/sida, el paludismo y otras enfermedades</a:t>
            </a:r>
          </a:p>
          <a:p>
            <a:pPr algn="just">
              <a:lnSpc>
                <a:spcPct val="150000"/>
              </a:lnSpc>
            </a:pPr>
            <a:r>
              <a:rPr lang="es-ES" sz="1100" dirty="0">
                <a:latin typeface="+mn-lt"/>
              </a:rPr>
              <a:t>Garantizar la sostenibilidad del medio ambiente</a:t>
            </a:r>
          </a:p>
          <a:p>
            <a:pPr algn="just">
              <a:lnSpc>
                <a:spcPct val="150000"/>
              </a:lnSpc>
            </a:pPr>
            <a:r>
              <a:rPr lang="es-ES" sz="1100" dirty="0">
                <a:latin typeface="+mn-lt"/>
              </a:rPr>
              <a:t>Fomentar una asociación mundial para el desarrollo</a:t>
            </a:r>
            <a:endParaRPr lang="en-US" sz="1100" dirty="0">
              <a:latin typeface="+mn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3FF18E-06F5-4244-A956-BC016693449F}"/>
              </a:ext>
            </a:extLst>
          </p:cNvPr>
          <p:cNvCxnSpPr>
            <a:cxnSpLocks/>
          </p:cNvCxnSpPr>
          <p:nvPr/>
        </p:nvCxnSpPr>
        <p:spPr>
          <a:xfrm>
            <a:off x="640618" y="3831475"/>
            <a:ext cx="3283310" cy="911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accent1"/>
                </a:gs>
                <a:gs pos="34000">
                  <a:schemeClr val="accent2"/>
                </a:gs>
                <a:gs pos="68000">
                  <a:schemeClr val="accent4"/>
                </a:gs>
                <a:gs pos="100000">
                  <a:schemeClr val="accent6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4B4C3CE-62E5-46D0-9EBB-9F8C0E211253}"/>
              </a:ext>
            </a:extLst>
          </p:cNvPr>
          <p:cNvSpPr/>
          <p:nvPr/>
        </p:nvSpPr>
        <p:spPr>
          <a:xfrm>
            <a:off x="937268" y="3726528"/>
            <a:ext cx="211717" cy="2117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77E946D-FB18-45EA-BB11-F2D38C58740A}"/>
              </a:ext>
            </a:extLst>
          </p:cNvPr>
          <p:cNvSpPr/>
          <p:nvPr/>
        </p:nvSpPr>
        <p:spPr>
          <a:xfrm>
            <a:off x="2796686" y="3726528"/>
            <a:ext cx="211717" cy="2117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809BD16-DEF0-4169-A8E9-9DE5E829FC28}"/>
              </a:ext>
            </a:extLst>
          </p:cNvPr>
          <p:cNvSpPr/>
          <p:nvPr/>
        </p:nvSpPr>
        <p:spPr>
          <a:xfrm>
            <a:off x="640618" y="2536089"/>
            <a:ext cx="805018" cy="970057"/>
          </a:xfrm>
          <a:custGeom>
            <a:avLst/>
            <a:gdLst>
              <a:gd name="connsiteX0" fmla="*/ 520604 w 1041208"/>
              <a:gd name="connsiteY0" fmla="*/ 0 h 1254668"/>
              <a:gd name="connsiteX1" fmla="*/ 1041208 w 1041208"/>
              <a:gd name="connsiteY1" fmla="*/ 520604 h 1254668"/>
              <a:gd name="connsiteX2" fmla="*/ 888727 w 1041208"/>
              <a:gd name="connsiteY2" fmla="*/ 888727 h 1254668"/>
              <a:gd name="connsiteX3" fmla="*/ 880743 w 1041208"/>
              <a:gd name="connsiteY3" fmla="*/ 895314 h 1254668"/>
              <a:gd name="connsiteX4" fmla="*/ 521389 w 1041208"/>
              <a:gd name="connsiteY4" fmla="*/ 1254668 h 1254668"/>
              <a:gd name="connsiteX5" fmla="*/ 169435 w 1041208"/>
              <a:gd name="connsiteY5" fmla="*/ 902715 h 1254668"/>
              <a:gd name="connsiteX6" fmla="*/ 152481 w 1041208"/>
              <a:gd name="connsiteY6" fmla="*/ 888727 h 1254668"/>
              <a:gd name="connsiteX7" fmla="*/ 0 w 1041208"/>
              <a:gd name="connsiteY7" fmla="*/ 520604 h 1254668"/>
              <a:gd name="connsiteX8" fmla="*/ 520604 w 1041208"/>
              <a:gd name="connsiteY8" fmla="*/ 0 h 125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208" h="1254668">
                <a:moveTo>
                  <a:pt x="520604" y="0"/>
                </a:moveTo>
                <a:cubicBezTo>
                  <a:pt x="808126" y="0"/>
                  <a:pt x="1041208" y="233082"/>
                  <a:pt x="1041208" y="520604"/>
                </a:cubicBezTo>
                <a:cubicBezTo>
                  <a:pt x="1041208" y="664365"/>
                  <a:pt x="982938" y="794516"/>
                  <a:pt x="888727" y="888727"/>
                </a:cubicBezTo>
                <a:lnTo>
                  <a:pt x="880743" y="895314"/>
                </a:lnTo>
                <a:lnTo>
                  <a:pt x="521389" y="1254668"/>
                </a:lnTo>
                <a:lnTo>
                  <a:pt x="169435" y="902715"/>
                </a:lnTo>
                <a:lnTo>
                  <a:pt x="152481" y="888727"/>
                </a:lnTo>
                <a:cubicBezTo>
                  <a:pt x="58270" y="794516"/>
                  <a:pt x="0" y="664365"/>
                  <a:pt x="0" y="520604"/>
                </a:cubicBezTo>
                <a:cubicBezTo>
                  <a:pt x="0" y="233082"/>
                  <a:pt x="233082" y="0"/>
                  <a:pt x="5206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18" tIns="270070" rtlCol="0" anchor="t"/>
          <a:lstStyle/>
          <a:p>
            <a:pPr algn="ctr"/>
            <a:endParaRPr lang="en-IN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03288CF-E4BC-4A4F-92A8-890714B6B87D}"/>
              </a:ext>
            </a:extLst>
          </p:cNvPr>
          <p:cNvSpPr/>
          <p:nvPr/>
        </p:nvSpPr>
        <p:spPr>
          <a:xfrm rot="10800000">
            <a:off x="2500035" y="4691191"/>
            <a:ext cx="805018" cy="970057"/>
          </a:xfrm>
          <a:custGeom>
            <a:avLst/>
            <a:gdLst>
              <a:gd name="connsiteX0" fmla="*/ 520604 w 1041208"/>
              <a:gd name="connsiteY0" fmla="*/ 0 h 1254668"/>
              <a:gd name="connsiteX1" fmla="*/ 1041208 w 1041208"/>
              <a:gd name="connsiteY1" fmla="*/ 520604 h 1254668"/>
              <a:gd name="connsiteX2" fmla="*/ 888727 w 1041208"/>
              <a:gd name="connsiteY2" fmla="*/ 888727 h 1254668"/>
              <a:gd name="connsiteX3" fmla="*/ 880743 w 1041208"/>
              <a:gd name="connsiteY3" fmla="*/ 895314 h 1254668"/>
              <a:gd name="connsiteX4" fmla="*/ 521389 w 1041208"/>
              <a:gd name="connsiteY4" fmla="*/ 1254668 h 1254668"/>
              <a:gd name="connsiteX5" fmla="*/ 169435 w 1041208"/>
              <a:gd name="connsiteY5" fmla="*/ 902715 h 1254668"/>
              <a:gd name="connsiteX6" fmla="*/ 152481 w 1041208"/>
              <a:gd name="connsiteY6" fmla="*/ 888727 h 1254668"/>
              <a:gd name="connsiteX7" fmla="*/ 0 w 1041208"/>
              <a:gd name="connsiteY7" fmla="*/ 520604 h 1254668"/>
              <a:gd name="connsiteX8" fmla="*/ 520604 w 1041208"/>
              <a:gd name="connsiteY8" fmla="*/ 0 h 125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208" h="1254668">
                <a:moveTo>
                  <a:pt x="520604" y="0"/>
                </a:moveTo>
                <a:cubicBezTo>
                  <a:pt x="808126" y="0"/>
                  <a:pt x="1041208" y="233082"/>
                  <a:pt x="1041208" y="520604"/>
                </a:cubicBezTo>
                <a:cubicBezTo>
                  <a:pt x="1041208" y="664365"/>
                  <a:pt x="982938" y="794516"/>
                  <a:pt x="888727" y="888727"/>
                </a:cubicBezTo>
                <a:lnTo>
                  <a:pt x="880743" y="895314"/>
                </a:lnTo>
                <a:lnTo>
                  <a:pt x="521389" y="1254668"/>
                </a:lnTo>
                <a:lnTo>
                  <a:pt x="169435" y="902715"/>
                </a:lnTo>
                <a:lnTo>
                  <a:pt x="152481" y="888727"/>
                </a:lnTo>
                <a:cubicBezTo>
                  <a:pt x="58270" y="794516"/>
                  <a:pt x="0" y="664365"/>
                  <a:pt x="0" y="520604"/>
                </a:cubicBezTo>
                <a:cubicBezTo>
                  <a:pt x="0" y="233082"/>
                  <a:pt x="233082" y="0"/>
                  <a:pt x="5206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18" tIns="270070" rtlCol="0" anchor="t"/>
          <a:lstStyle/>
          <a:p>
            <a:pPr algn="ctr"/>
            <a:endParaRPr lang="en-IN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244727-4BF9-4C65-A85F-D406A5E1915B}"/>
              </a:ext>
            </a:extLst>
          </p:cNvPr>
          <p:cNvSpPr txBox="1"/>
          <p:nvPr/>
        </p:nvSpPr>
        <p:spPr>
          <a:xfrm>
            <a:off x="761992" y="2767212"/>
            <a:ext cx="5622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14E45CA-05E3-4EF9-B5EE-7F5B05258836}"/>
              </a:ext>
            </a:extLst>
          </p:cNvPr>
          <p:cNvSpPr txBox="1"/>
          <p:nvPr/>
        </p:nvSpPr>
        <p:spPr>
          <a:xfrm>
            <a:off x="2617987" y="5122059"/>
            <a:ext cx="5642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492D42-6037-4684-83A5-67960A242542}"/>
              </a:ext>
            </a:extLst>
          </p:cNvPr>
          <p:cNvSpPr txBox="1"/>
          <p:nvPr/>
        </p:nvSpPr>
        <p:spPr>
          <a:xfrm>
            <a:off x="480476" y="1255880"/>
            <a:ext cx="5984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+mn-lt"/>
              </a:rPr>
              <a:t>189 países miembros de las Naciones Unidas fijaron los ocho ODM</a:t>
            </a:r>
            <a:endParaRPr lang="en-US" sz="1400" b="1" dirty="0">
              <a:latin typeface="+mn-lt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4210C37-56AB-4565-8B5B-1931147C3601}"/>
              </a:ext>
            </a:extLst>
          </p:cNvPr>
          <p:cNvSpPr txBox="1"/>
          <p:nvPr/>
        </p:nvSpPr>
        <p:spPr>
          <a:xfrm>
            <a:off x="335825" y="5857527"/>
            <a:ext cx="7620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+mn-lt"/>
              </a:rPr>
              <a:t>193 países de los Estados miembros de las Naciones Unidas aprobaron la Agenda 2030</a:t>
            </a:r>
            <a:endParaRPr lang="en-US" sz="1400" b="1" dirty="0"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0D35BD-E528-43F3-AF5C-1CA11B32D1A4}"/>
              </a:ext>
            </a:extLst>
          </p:cNvPr>
          <p:cNvSpPr txBox="1"/>
          <p:nvPr/>
        </p:nvSpPr>
        <p:spPr>
          <a:xfrm>
            <a:off x="335826" y="256257"/>
            <a:ext cx="8496943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1F5281"/>
                </a:solidFill>
                <a:latin typeface="+mn-lt"/>
                <a:ea typeface="+mj-ea"/>
                <a:cs typeface="+mj-cs"/>
              </a:rPr>
              <a:t>Objetivos de </a:t>
            </a:r>
            <a:r>
              <a:rPr lang="en-US" sz="3200" b="1" dirty="0" err="1">
                <a:solidFill>
                  <a:srgbClr val="1F5281"/>
                </a:solidFill>
                <a:latin typeface="+mn-lt"/>
                <a:ea typeface="+mj-ea"/>
                <a:cs typeface="+mj-cs"/>
              </a:rPr>
              <a:t>Desarrollo</a:t>
            </a:r>
            <a:r>
              <a:rPr lang="en-US" sz="3200" b="1" dirty="0">
                <a:solidFill>
                  <a:srgbClr val="1F528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1F5281"/>
                </a:solidFill>
                <a:latin typeface="+mn-lt"/>
                <a:ea typeface="+mj-ea"/>
                <a:cs typeface="+mj-cs"/>
              </a:rPr>
              <a:t>Sostenible</a:t>
            </a:r>
            <a:r>
              <a:rPr lang="en-US" sz="3200" b="1" dirty="0">
                <a:solidFill>
                  <a:srgbClr val="1F5281"/>
                </a:solidFill>
                <a:latin typeface="+mn-lt"/>
                <a:ea typeface="+mj-ea"/>
                <a:cs typeface="+mj-cs"/>
              </a:rPr>
              <a:t> 2030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707904" y="4475728"/>
            <a:ext cx="50005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>
                <a:latin typeface="+mn-lt"/>
              </a:rPr>
              <a:t>Cinco grandes aspectos: </a:t>
            </a:r>
          </a:p>
          <a:p>
            <a:pPr algn="ctr">
              <a:lnSpc>
                <a:spcPct val="150000"/>
              </a:lnSpc>
            </a:pPr>
            <a:r>
              <a:rPr lang="es-ES" sz="1400" b="1" dirty="0">
                <a:latin typeface="+mn-lt"/>
              </a:rPr>
              <a:t>personas, planeta, prosperidad, paz y alianzas</a:t>
            </a:r>
          </a:p>
        </p:txBody>
      </p:sp>
    </p:spTree>
    <p:extLst>
      <p:ext uri="{BB962C8B-B14F-4D97-AF65-F5344CB8AC3E}">
        <p14:creationId xmlns:p14="http://schemas.microsoft.com/office/powerpoint/2010/main" val="12410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200" dirty="0">
                <a:latin typeface="+mn-lt"/>
              </a:rPr>
            </a:br>
            <a:r>
              <a:rPr lang="en-US" sz="3200" i="0" dirty="0">
                <a:latin typeface="+mn-lt"/>
              </a:rPr>
              <a:t>Objetivos de </a:t>
            </a:r>
            <a:r>
              <a:rPr lang="es-CU" sz="3200" i="0" dirty="0">
                <a:latin typeface="+mn-lt"/>
              </a:rPr>
              <a:t>Desarrollo Sostenible  </a:t>
            </a:r>
            <a:r>
              <a:rPr lang="en-US" sz="3200" i="0" dirty="0">
                <a:latin typeface="+mn-lt"/>
              </a:rPr>
              <a:t>(I)</a:t>
            </a:r>
            <a:br>
              <a:rPr lang="en-US" sz="3200" i="0" dirty="0">
                <a:latin typeface="+mn-lt"/>
              </a:rPr>
            </a:br>
            <a:endParaRPr lang="es-ES" sz="3200" i="0" dirty="0">
              <a:latin typeface="+mn-lt"/>
            </a:endParaRPr>
          </a:p>
        </p:txBody>
      </p:sp>
      <p:sp>
        <p:nvSpPr>
          <p:cNvPr id="6" name="TextBox 99">
            <a:extLst>
              <a:ext uri="{FF2B5EF4-FFF2-40B4-BE49-F238E27FC236}">
                <a16:creationId xmlns:a16="http://schemas.microsoft.com/office/drawing/2014/main" id="{2E23A7B9-A953-4F3C-B6C1-767B774A53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76338"/>
            <a:ext cx="8229600" cy="404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dirty="0"/>
              <a:t>Poner fin a la pobreza en todas sus formas en todo el mundo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CU" sz="2400" dirty="0"/>
              <a:t>Poner fin al hambre, lograr la seguridad alimentaria y la mejora de la nutrición y promover la agricultura sostenible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CU" sz="2400" dirty="0"/>
              <a:t>Garantizar una vida san y promover el bienestar para todos en todas las edades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82908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200" dirty="0">
                <a:latin typeface="+mn-lt"/>
              </a:rPr>
            </a:br>
            <a:r>
              <a:rPr lang="en-US" sz="3200" i="0" dirty="0">
                <a:latin typeface="+mn-lt"/>
              </a:rPr>
              <a:t>Objetivos de </a:t>
            </a:r>
            <a:r>
              <a:rPr lang="es-CU" sz="3200" i="0" dirty="0">
                <a:latin typeface="+mn-lt"/>
              </a:rPr>
              <a:t>Desarrollo Sostenible (II)</a:t>
            </a:r>
            <a:br>
              <a:rPr lang="es-CU" sz="3200" i="0" dirty="0">
                <a:latin typeface="+mn-lt"/>
              </a:rPr>
            </a:br>
            <a:endParaRPr lang="es-CU" sz="3200" i="0" dirty="0">
              <a:latin typeface="+mn-lt"/>
            </a:endParaRPr>
          </a:p>
        </p:txBody>
      </p:sp>
      <p:sp>
        <p:nvSpPr>
          <p:cNvPr id="6" name="TextBox 99">
            <a:extLst>
              <a:ext uri="{FF2B5EF4-FFF2-40B4-BE49-F238E27FC236}">
                <a16:creationId xmlns:a16="http://schemas.microsoft.com/office/drawing/2014/main" id="{2E23A7B9-A953-4F3C-B6C1-767B774A53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76338"/>
            <a:ext cx="8229600" cy="411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4"/>
            </a:pPr>
            <a:r>
              <a:rPr lang="es-ES" sz="2400" dirty="0"/>
              <a:t>Garantizar una educación inclusiva, equitativa, y de calidad y promover oportunidades de aprendizaje durante toda la vida para todos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4"/>
            </a:pPr>
            <a:r>
              <a:rPr lang="es-CU" sz="2400" dirty="0"/>
              <a:t>Lograr la igualdad entre los géneros y el empoderamiento de todas las mujeres y niñas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4"/>
            </a:pPr>
            <a:r>
              <a:rPr lang="es-CU" sz="2400" dirty="0"/>
              <a:t>Garantizar la disponibilidad de agua y su ordenación sostenible y el saneamiento para todos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33854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>
                <a:latin typeface="+mn-lt"/>
              </a:rPr>
              <a:t>Objetivos de </a:t>
            </a:r>
            <a:r>
              <a:rPr lang="es-CU" sz="3200" i="0" dirty="0">
                <a:latin typeface="+mn-lt"/>
              </a:rPr>
              <a:t>Desarrollo Sostenible </a:t>
            </a:r>
            <a:r>
              <a:rPr lang="en-US" sz="3200" i="0" dirty="0">
                <a:latin typeface="+mn-lt"/>
              </a:rPr>
              <a:t>(III)</a:t>
            </a:r>
            <a:endParaRPr lang="es-ES" sz="3200" i="0" dirty="0">
              <a:latin typeface="+mn-lt"/>
            </a:endParaRPr>
          </a:p>
        </p:txBody>
      </p:sp>
      <p:sp>
        <p:nvSpPr>
          <p:cNvPr id="6" name="TextBox 99">
            <a:extLst>
              <a:ext uri="{FF2B5EF4-FFF2-40B4-BE49-F238E27FC236}">
                <a16:creationId xmlns:a16="http://schemas.microsoft.com/office/drawing/2014/main" id="{2E23A7B9-A953-4F3C-B6C1-767B774A53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76338"/>
            <a:ext cx="8229600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7"/>
            </a:pPr>
            <a:r>
              <a:rPr lang="es-CU" sz="2400" dirty="0"/>
              <a:t>Garantizar el acceso a una energía asequible, segura, sostenible y moderna para todos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7"/>
            </a:pPr>
            <a:r>
              <a:rPr lang="es-CU" sz="2400" dirty="0"/>
              <a:t>Promover el crecimiento económico sostenido, inclusivo y sostenible, el empleo pleno y productivo y el trabajo decente para todos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7"/>
            </a:pPr>
            <a:r>
              <a:rPr lang="es-CU" sz="2400" dirty="0"/>
              <a:t>Construir una infraestructura resiliente, promover la industrialización inclusiva y sostenible y fomentar la innovación</a:t>
            </a:r>
          </a:p>
          <a:p>
            <a:pPr algn="just">
              <a:lnSpc>
                <a:spcPct val="150000"/>
              </a:lnSpc>
            </a:pPr>
            <a:endParaRPr lang="es-CU" sz="2400" dirty="0"/>
          </a:p>
        </p:txBody>
      </p:sp>
    </p:spTree>
    <p:extLst>
      <p:ext uri="{BB962C8B-B14F-4D97-AF65-F5344CB8AC3E}">
        <p14:creationId xmlns:p14="http://schemas.microsoft.com/office/powerpoint/2010/main" val="353190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>
                <a:latin typeface="+mn-lt"/>
              </a:rPr>
              <a:t>Objetivos de </a:t>
            </a:r>
            <a:r>
              <a:rPr lang="es-CU" sz="3200" i="0" dirty="0">
                <a:latin typeface="+mn-lt"/>
              </a:rPr>
              <a:t>Desarrollo Sostenible </a:t>
            </a:r>
            <a:r>
              <a:rPr lang="en-US" sz="3200" i="0" dirty="0">
                <a:latin typeface="+mn-lt"/>
              </a:rPr>
              <a:t>(IV)</a:t>
            </a:r>
            <a:endParaRPr lang="es-ES" sz="3200" i="0" dirty="0">
              <a:latin typeface="+mn-lt"/>
            </a:endParaRPr>
          </a:p>
        </p:txBody>
      </p:sp>
      <p:sp>
        <p:nvSpPr>
          <p:cNvPr id="6" name="TextBox 99">
            <a:extLst>
              <a:ext uri="{FF2B5EF4-FFF2-40B4-BE49-F238E27FC236}">
                <a16:creationId xmlns:a16="http://schemas.microsoft.com/office/drawing/2014/main" id="{2E23A7B9-A953-4F3C-B6C1-767B774A53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76338"/>
            <a:ext cx="8229600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10"/>
            </a:pPr>
            <a:r>
              <a:rPr lang="es-CU" sz="2400" dirty="0"/>
              <a:t>Reducir </a:t>
            </a:r>
            <a:r>
              <a:rPr lang="es-ES" sz="2400" dirty="0"/>
              <a:t>la desigualdad en y entre los países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10"/>
            </a:pPr>
            <a:r>
              <a:rPr lang="es-CU" sz="2400" dirty="0"/>
              <a:t>Lograr que las ciudades y los asentamientos humanos sean inclusivos, seguros, resilientes y sostenibles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10"/>
            </a:pPr>
            <a:r>
              <a:rPr lang="es-CU" sz="2400" dirty="0"/>
              <a:t>Garantizar modalidades de consumo y producción sostenibles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10"/>
            </a:pPr>
            <a:r>
              <a:rPr lang="es-CU" sz="2400" dirty="0"/>
              <a:t>Aportar medidas urgentes para combatir el cambio climático y sus efectos</a:t>
            </a:r>
          </a:p>
        </p:txBody>
      </p:sp>
    </p:spTree>
    <p:extLst>
      <p:ext uri="{BB962C8B-B14F-4D97-AF65-F5344CB8AC3E}">
        <p14:creationId xmlns:p14="http://schemas.microsoft.com/office/powerpoint/2010/main" val="3405250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>
                <a:latin typeface="+mn-lt"/>
              </a:rPr>
              <a:t>Objetivos de </a:t>
            </a:r>
            <a:r>
              <a:rPr lang="es-CU" sz="3200" i="0" dirty="0">
                <a:latin typeface="+mn-lt"/>
              </a:rPr>
              <a:t>Desarrollo Sostenible </a:t>
            </a:r>
            <a:r>
              <a:rPr lang="en-US" sz="3200" i="0" dirty="0">
                <a:latin typeface="+mn-lt"/>
              </a:rPr>
              <a:t>(V)</a:t>
            </a:r>
            <a:endParaRPr lang="es-ES" sz="3200" i="0" dirty="0">
              <a:latin typeface="+mn-lt"/>
            </a:endParaRPr>
          </a:p>
        </p:txBody>
      </p:sp>
      <p:sp>
        <p:nvSpPr>
          <p:cNvPr id="6" name="TextBox 99">
            <a:extLst>
              <a:ext uri="{FF2B5EF4-FFF2-40B4-BE49-F238E27FC236}">
                <a16:creationId xmlns:a16="http://schemas.microsoft.com/office/drawing/2014/main" id="{2E23A7B9-A953-4F3C-B6C1-767B774A53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76338"/>
            <a:ext cx="8229600" cy="508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14"/>
            </a:pPr>
            <a:r>
              <a:rPr lang="es-CU" sz="2400" dirty="0"/>
              <a:t>Conservar y utilizar en forma sostenible los océanos, los mares y los recursos marinos para el desarrollo sostenible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14"/>
            </a:pPr>
            <a:r>
              <a:rPr lang="es-CU" sz="2400" dirty="0"/>
              <a:t>Proteger, restablecer y promover el uso sostenible de los ecosistemas terrestres, efectuar una ordenación sostenible de los bosques, luchar contra la desesrtificación, detener y revertir la degradación de las tierras y poner freno a la pérdida de la diversidad biológica</a:t>
            </a:r>
          </a:p>
        </p:txBody>
      </p:sp>
    </p:spTree>
    <p:extLst>
      <p:ext uri="{BB962C8B-B14F-4D97-AF65-F5344CB8AC3E}">
        <p14:creationId xmlns:p14="http://schemas.microsoft.com/office/powerpoint/2010/main" val="3888530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>
                <a:latin typeface="+mn-lt"/>
              </a:rPr>
              <a:t>Objetivos de </a:t>
            </a:r>
            <a:r>
              <a:rPr lang="es-CU" sz="3200" i="0" dirty="0">
                <a:latin typeface="+mn-lt"/>
              </a:rPr>
              <a:t>Desarrollo Sostenible </a:t>
            </a:r>
            <a:r>
              <a:rPr lang="en-US" sz="3200" i="0" dirty="0">
                <a:latin typeface="+mn-lt"/>
              </a:rPr>
              <a:t>(VI)</a:t>
            </a:r>
            <a:endParaRPr lang="es-ES" sz="3200" i="0" dirty="0">
              <a:latin typeface="+mn-lt"/>
            </a:endParaRPr>
          </a:p>
        </p:txBody>
      </p:sp>
      <p:sp>
        <p:nvSpPr>
          <p:cNvPr id="6" name="TextBox 99">
            <a:extLst>
              <a:ext uri="{FF2B5EF4-FFF2-40B4-BE49-F238E27FC236}">
                <a16:creationId xmlns:a16="http://schemas.microsoft.com/office/drawing/2014/main" id="{2E23A7B9-A953-4F3C-B6C1-767B774A53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76338"/>
            <a:ext cx="8229600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16"/>
            </a:pPr>
            <a:r>
              <a:rPr lang="es-CU" sz="2400" dirty="0"/>
              <a:t>Promover sociedades pacíficas e inclusivas para el desarrollo sostenible, facilitar el acceso a la justicia para todos y crear instiuciones eficaces, responsables e inclusivas a todos los niveles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16"/>
            </a:pPr>
            <a:r>
              <a:rPr lang="es-CU" sz="2400" dirty="0"/>
              <a:t>Fortalecer los medios de ejecución y revitalizar la alianza mundial para el desarrollo sostenible</a:t>
            </a:r>
          </a:p>
        </p:txBody>
      </p:sp>
    </p:spTree>
    <p:extLst>
      <p:ext uri="{BB962C8B-B14F-4D97-AF65-F5344CB8AC3E}">
        <p14:creationId xmlns:p14="http://schemas.microsoft.com/office/powerpoint/2010/main" val="1733818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1977" y="1138744"/>
            <a:ext cx="3868737" cy="440960"/>
          </a:xfrm>
        </p:spPr>
        <p:txBody>
          <a:bodyPr/>
          <a:lstStyle/>
          <a:p>
            <a:pPr algn="ctr"/>
            <a:r>
              <a:rPr lang="ca-ES" sz="2000" dirty="0"/>
              <a:t>Estructurantes</a:t>
            </a:r>
            <a:endParaRPr lang="es-ES" sz="20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60003" y="1598798"/>
            <a:ext cx="3943350" cy="3684588"/>
          </a:xfrm>
          <a:noFill/>
          <a:ln>
            <a:noFill/>
          </a:ln>
        </p:spPr>
        <p:txBody>
          <a:bodyPr/>
          <a:lstStyle/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es-ES" sz="1800" dirty="0"/>
              <a:t>Mecanismos de estratificación socioeconómica generadores de inequidades sociales y de salud, que configuran las oportunidades de salud de los grupos sociales sobre la base de su ubicación en jerarquías de poder y acceso a los recursos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es-ES" sz="1800" dirty="0"/>
              <a:t>Políticas, mercado laboral; educación; género; etnicidad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716016" y="1054699"/>
            <a:ext cx="3887788" cy="430085"/>
          </a:xfrm>
        </p:spPr>
        <p:txBody>
          <a:bodyPr/>
          <a:lstStyle/>
          <a:p>
            <a:pPr algn="ctr"/>
            <a:r>
              <a:rPr lang="ca-ES" sz="2000" dirty="0" err="1"/>
              <a:t>Intermedios</a:t>
            </a:r>
            <a:endParaRPr lang="es-ES" sz="2000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530714" y="1663749"/>
            <a:ext cx="4263330" cy="3684588"/>
          </a:xfrm>
          <a:ln>
            <a:noFill/>
          </a:ln>
        </p:spPr>
        <p:txBody>
          <a:bodyPr/>
          <a:lstStyle/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es-ES" sz="1800" dirty="0"/>
              <a:t>Determinan las diferencias en exposición y vulnerabilidad a las condiciones que influyen en la salud de las personas y generan las diferencias entre los grupos sociales (inequidades en salud)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97279" y="42957"/>
            <a:ext cx="9021302" cy="105251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i="0" dirty="0">
                <a:latin typeface="+mn-lt"/>
              </a:rPr>
              <a:t>Determinantes sociales de la salud (DSS)</a:t>
            </a:r>
          </a:p>
        </p:txBody>
      </p:sp>
    </p:spTree>
    <p:extLst>
      <p:ext uri="{BB962C8B-B14F-4D97-AF65-F5344CB8AC3E}">
        <p14:creationId xmlns:p14="http://schemas.microsoft.com/office/powerpoint/2010/main" val="4155842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515585" y="99780"/>
            <a:ext cx="9021302" cy="105251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i="0" dirty="0">
                <a:latin typeface="+mn-lt"/>
              </a:rPr>
              <a:t>Determinantes sociales de la salud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987675" y="1416050"/>
            <a:ext cx="1727200" cy="27368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8163" y="1412875"/>
            <a:ext cx="1789112" cy="27225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CL" sz="1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82625" y="2282825"/>
            <a:ext cx="1511300" cy="501650"/>
          </a:xfrm>
          <a:prstGeom prst="rect">
            <a:avLst/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12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MERCADO LABORAL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682625" y="2859088"/>
            <a:ext cx="1511300" cy="501650"/>
          </a:xfrm>
          <a:prstGeom prst="rect">
            <a:avLst/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sz="12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SISTEMA DE EDUCACIÓN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682625" y="3433763"/>
            <a:ext cx="1511300" cy="501650"/>
          </a:xfrm>
          <a:prstGeom prst="rect">
            <a:avLst/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12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ESTADO DE BIENESTAR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611188" y="4935538"/>
            <a:ext cx="1765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ESTRUCTURA SOCIAL</a:t>
            </a:r>
            <a:endParaRPr lang="en-US" sz="1600" b="1">
              <a:solidFill>
                <a:schemeClr val="accent2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3130550" y="1863725"/>
            <a:ext cx="1441450" cy="549275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R" sz="14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Posición Socioeconómica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3130550" y="2478088"/>
            <a:ext cx="1439863" cy="336550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14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Género</a:t>
            </a: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3130550" y="2909888"/>
            <a:ext cx="1441450" cy="336550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sz="14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Etnicidad</a:t>
            </a: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2914650" y="4930775"/>
            <a:ext cx="1971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ESTATUS SOCIAL DEL INDIVIDUO</a:t>
            </a:r>
            <a:endParaRPr lang="en-US" sz="1600" b="1">
              <a:solidFill>
                <a:schemeClr val="accent2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5362575" y="4930775"/>
            <a:ext cx="2209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FACTORES INTERMEDIARIOS</a:t>
            </a:r>
            <a:endParaRPr lang="en-US" sz="1600" b="1">
              <a:solidFill>
                <a:schemeClr val="accent2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5578475" y="1557338"/>
            <a:ext cx="1584325" cy="306387"/>
          </a:xfrm>
          <a:prstGeom prst="rect">
            <a:avLst/>
          </a:prstGeom>
          <a:noFill/>
          <a:ln w="317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12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Condiciones de Vida</a:t>
            </a:r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5578475" y="2060575"/>
            <a:ext cx="1584325" cy="488950"/>
          </a:xfrm>
          <a:prstGeom prst="rect">
            <a:avLst/>
          </a:prstGeom>
          <a:noFill/>
          <a:ln w="317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12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Condiciones de Trabajo</a:t>
            </a:r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5580063" y="2708275"/>
            <a:ext cx="1584325" cy="306388"/>
          </a:xfrm>
          <a:prstGeom prst="rect">
            <a:avLst/>
          </a:prstGeom>
          <a:noFill/>
          <a:ln w="317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12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Comportamientos</a:t>
            </a:r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6588125" y="3986213"/>
            <a:ext cx="1584325" cy="306387"/>
          </a:xfrm>
          <a:prstGeom prst="rect">
            <a:avLst/>
          </a:prstGeom>
          <a:noFill/>
          <a:ln w="317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12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Sistema de Salud </a:t>
            </a:r>
          </a:p>
        </p:txBody>
      </p:sp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7740650" y="1628775"/>
            <a:ext cx="1304925" cy="942975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1200" b="1" dirty="0">
                <a:solidFill>
                  <a:schemeClr val="accent2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SALUD Y BIENESTAR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200" b="1" dirty="0">
                <a:solidFill>
                  <a:schemeClr val="accent2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EQUIDAD EN SALUD </a:t>
            </a:r>
            <a:endParaRPr lang="es-CL" sz="1200" b="1" dirty="0">
              <a:solidFill>
                <a:schemeClr val="accent2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35" name="Line 21"/>
          <p:cNvSpPr>
            <a:spLocks noChangeShapeType="1"/>
          </p:cNvSpPr>
          <p:nvPr/>
        </p:nvSpPr>
        <p:spPr bwMode="auto">
          <a:xfrm>
            <a:off x="2338388" y="2205038"/>
            <a:ext cx="649287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236" name="Line 22"/>
          <p:cNvSpPr>
            <a:spLocks noChangeShapeType="1"/>
          </p:cNvSpPr>
          <p:nvPr/>
        </p:nvSpPr>
        <p:spPr bwMode="auto">
          <a:xfrm flipV="1">
            <a:off x="7235825" y="2205038"/>
            <a:ext cx="530225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237" name="Text Box 24"/>
          <p:cNvSpPr txBox="1">
            <a:spLocks noChangeArrowheads="1"/>
          </p:cNvSpPr>
          <p:nvPr/>
        </p:nvSpPr>
        <p:spPr bwMode="auto">
          <a:xfrm>
            <a:off x="5219700" y="5686425"/>
            <a:ext cx="3816350" cy="406400"/>
          </a:xfrm>
          <a:prstGeom prst="rect">
            <a:avLst/>
          </a:prstGeom>
          <a:solidFill>
            <a:srgbClr val="5B87F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2000" b="1">
                <a:solidFill>
                  <a:schemeClr val="bg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Determinantes Intermediarios</a:t>
            </a:r>
            <a:r>
              <a:rPr lang="en-GB"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238" name="Text Box 25"/>
          <p:cNvSpPr txBox="1">
            <a:spLocks noChangeArrowheads="1"/>
          </p:cNvSpPr>
          <p:nvPr/>
        </p:nvSpPr>
        <p:spPr bwMode="auto">
          <a:xfrm>
            <a:off x="539750" y="5661025"/>
            <a:ext cx="4391025" cy="406400"/>
          </a:xfrm>
          <a:prstGeom prst="rect">
            <a:avLst/>
          </a:prstGeom>
          <a:solidFill>
            <a:srgbClr val="5B87F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2000" b="1">
                <a:solidFill>
                  <a:schemeClr val="bg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Determinantes Estructurantes</a:t>
            </a:r>
          </a:p>
        </p:txBody>
      </p:sp>
      <p:sp>
        <p:nvSpPr>
          <p:cNvPr id="9239" name="Line 26"/>
          <p:cNvSpPr>
            <a:spLocks noChangeShapeType="1"/>
          </p:cNvSpPr>
          <p:nvPr/>
        </p:nvSpPr>
        <p:spPr bwMode="auto">
          <a:xfrm flipV="1">
            <a:off x="2698750" y="2636838"/>
            <a:ext cx="0" cy="2952750"/>
          </a:xfrm>
          <a:prstGeom prst="line">
            <a:avLst/>
          </a:prstGeom>
          <a:noFill/>
          <a:ln w="57150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240" name="Line 27"/>
          <p:cNvSpPr>
            <a:spLocks noChangeShapeType="1"/>
          </p:cNvSpPr>
          <p:nvPr/>
        </p:nvSpPr>
        <p:spPr bwMode="auto">
          <a:xfrm flipV="1">
            <a:off x="5075238" y="2636838"/>
            <a:ext cx="0" cy="3455987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241" name="Text Box 29"/>
          <p:cNvSpPr txBox="1">
            <a:spLocks noChangeArrowheads="1"/>
          </p:cNvSpPr>
          <p:nvPr/>
        </p:nvSpPr>
        <p:spPr bwMode="auto">
          <a:xfrm>
            <a:off x="682625" y="1706563"/>
            <a:ext cx="1519238" cy="501650"/>
          </a:xfrm>
          <a:prstGeom prst="rect">
            <a:avLst/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2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POLITICO-INSTITUCIONAL</a:t>
            </a:r>
            <a:endParaRPr lang="en-US" sz="1200" b="1">
              <a:solidFill>
                <a:schemeClr val="accent2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42" name="Line 30"/>
          <p:cNvSpPr>
            <a:spLocks noChangeShapeType="1"/>
          </p:cNvSpPr>
          <p:nvPr/>
        </p:nvSpPr>
        <p:spPr bwMode="auto">
          <a:xfrm>
            <a:off x="4786313" y="2205038"/>
            <a:ext cx="649287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243" name="Text Box 31"/>
          <p:cNvSpPr txBox="1">
            <a:spLocks noChangeArrowheads="1"/>
          </p:cNvSpPr>
          <p:nvPr/>
        </p:nvSpPr>
        <p:spPr bwMode="auto">
          <a:xfrm>
            <a:off x="682625" y="4348163"/>
            <a:ext cx="157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00339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GLOBALIZACIÓN</a:t>
            </a:r>
          </a:p>
        </p:txBody>
      </p:sp>
      <p:grpSp>
        <p:nvGrpSpPr>
          <p:cNvPr id="9244" name="Group 71"/>
          <p:cNvGrpSpPr>
            <a:grpSpLocks/>
          </p:cNvGrpSpPr>
          <p:nvPr/>
        </p:nvGrpSpPr>
        <p:grpSpPr bwMode="auto">
          <a:xfrm>
            <a:off x="3059113" y="4437063"/>
            <a:ext cx="4248150" cy="431800"/>
            <a:chOff x="1927" y="2704"/>
            <a:chExt cx="2676" cy="272"/>
          </a:xfrm>
        </p:grpSpPr>
        <p:sp>
          <p:nvSpPr>
            <p:cNvPr id="9255" name="Rectangle 33"/>
            <p:cNvSpPr>
              <a:spLocks noChangeArrowheads="1"/>
            </p:cNvSpPr>
            <p:nvPr/>
          </p:nvSpPr>
          <p:spPr bwMode="auto">
            <a:xfrm>
              <a:off x="1927" y="2704"/>
              <a:ext cx="2676" cy="272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56" name="Text Box 34"/>
            <p:cNvSpPr txBox="1">
              <a:spLocks noChangeArrowheads="1"/>
            </p:cNvSpPr>
            <p:nvPr/>
          </p:nvSpPr>
          <p:spPr bwMode="auto">
            <a:xfrm>
              <a:off x="2220" y="2750"/>
              <a:ext cx="20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s-MX" sz="1600" b="1">
                  <a:solidFill>
                    <a:srgbClr val="003399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rPr>
                <a:t>COHESIÓN SOCIAL/CAPITAL SOCIAL</a:t>
              </a:r>
              <a:endParaRPr lang="es-ES" sz="1600" b="1">
                <a:solidFill>
                  <a:srgbClr val="00339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9245" name="Rectangle 65"/>
          <p:cNvSpPr>
            <a:spLocks noChangeArrowheads="1"/>
          </p:cNvSpPr>
          <p:nvPr/>
        </p:nvSpPr>
        <p:spPr bwMode="auto">
          <a:xfrm>
            <a:off x="468313" y="6292850"/>
            <a:ext cx="8497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Ref: Modified of Briefing Paper Health inequalities: concepts, frameworks and policy/Authors: H. Graham, M P. Kelly. 2004, NHS</a:t>
            </a:r>
            <a:endParaRPr lang="en-US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246" name="Text Box 17"/>
          <p:cNvSpPr txBox="1">
            <a:spLocks noChangeArrowheads="1"/>
          </p:cNvSpPr>
          <p:nvPr/>
        </p:nvSpPr>
        <p:spPr bwMode="auto">
          <a:xfrm>
            <a:off x="5580063" y="3213100"/>
            <a:ext cx="1584325" cy="488950"/>
          </a:xfrm>
          <a:prstGeom prst="rect">
            <a:avLst/>
          </a:prstGeom>
          <a:noFill/>
          <a:ln w="317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12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Factores Psicosociales</a:t>
            </a:r>
          </a:p>
        </p:txBody>
      </p:sp>
      <p:sp>
        <p:nvSpPr>
          <p:cNvPr id="9247" name="Line 30"/>
          <p:cNvSpPr>
            <a:spLocks noChangeShapeType="1"/>
          </p:cNvSpPr>
          <p:nvPr/>
        </p:nvSpPr>
        <p:spPr bwMode="auto">
          <a:xfrm>
            <a:off x="4787900" y="2420938"/>
            <a:ext cx="649288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248" name="Line 30"/>
          <p:cNvSpPr>
            <a:spLocks noChangeShapeType="1"/>
          </p:cNvSpPr>
          <p:nvPr/>
        </p:nvSpPr>
        <p:spPr bwMode="auto">
          <a:xfrm>
            <a:off x="7235825" y="2420938"/>
            <a:ext cx="504825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249" name="Line 26"/>
          <p:cNvSpPr>
            <a:spLocks noChangeShapeType="1"/>
          </p:cNvSpPr>
          <p:nvPr/>
        </p:nvSpPr>
        <p:spPr bwMode="auto">
          <a:xfrm flipV="1">
            <a:off x="8532813" y="2636838"/>
            <a:ext cx="0" cy="1512887"/>
          </a:xfrm>
          <a:prstGeom prst="line">
            <a:avLst/>
          </a:prstGeom>
          <a:noFill/>
          <a:ln w="57150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250" name="Line 26"/>
          <p:cNvSpPr>
            <a:spLocks noChangeShapeType="1"/>
          </p:cNvSpPr>
          <p:nvPr/>
        </p:nvSpPr>
        <p:spPr bwMode="auto">
          <a:xfrm flipV="1">
            <a:off x="6084888" y="3644900"/>
            <a:ext cx="0" cy="576263"/>
          </a:xfrm>
          <a:prstGeom prst="line">
            <a:avLst/>
          </a:prstGeom>
          <a:noFill/>
          <a:ln w="57150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251" name="Line 26"/>
          <p:cNvSpPr>
            <a:spLocks noChangeShapeType="1"/>
          </p:cNvSpPr>
          <p:nvPr/>
        </p:nvSpPr>
        <p:spPr bwMode="auto">
          <a:xfrm flipV="1">
            <a:off x="6156325" y="4221163"/>
            <a:ext cx="360363" cy="0"/>
          </a:xfrm>
          <a:prstGeom prst="line">
            <a:avLst/>
          </a:prstGeom>
          <a:noFill/>
          <a:ln w="57150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252" name="Line 21"/>
          <p:cNvSpPr>
            <a:spLocks noChangeShapeType="1"/>
          </p:cNvSpPr>
          <p:nvPr/>
        </p:nvSpPr>
        <p:spPr bwMode="auto">
          <a:xfrm flipH="1">
            <a:off x="2339975" y="2492375"/>
            <a:ext cx="576263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253" name="Line 74"/>
          <p:cNvSpPr>
            <a:spLocks noChangeShapeType="1"/>
          </p:cNvSpPr>
          <p:nvPr/>
        </p:nvSpPr>
        <p:spPr bwMode="auto">
          <a:xfrm>
            <a:off x="8172450" y="4149725"/>
            <a:ext cx="3603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" name="Oval 4"/>
          <p:cNvSpPr/>
          <p:nvPr/>
        </p:nvSpPr>
        <p:spPr>
          <a:xfrm>
            <a:off x="395288" y="1125538"/>
            <a:ext cx="4360862" cy="3743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763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U" sz="3200" i="0" dirty="0">
                <a:latin typeface="+mn-lt"/>
              </a:rPr>
              <a:t>Objetivo</a:t>
            </a:r>
            <a:endParaRPr lang="es-ES" sz="3200" i="0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s-CO" sz="2400" dirty="0"/>
              <a:t>Explicar la importancia y estrategias de la comunicación educativa para el logro de los Objetivos de Desarrollo Sostenible, en interrelación con las determinantes sociales de la salud</a:t>
            </a:r>
            <a:endParaRPr lang="es-ES" sz="2400" dirty="0"/>
          </a:p>
          <a:p>
            <a:pPr marL="0" indent="0" algn="just">
              <a:lnSpc>
                <a:spcPct val="150000"/>
              </a:lnSpc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069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987675" y="1416050"/>
            <a:ext cx="1727200" cy="27368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8163" y="1412875"/>
            <a:ext cx="1789112" cy="27225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CL" sz="18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82625" y="2282825"/>
            <a:ext cx="1511300" cy="501650"/>
          </a:xfrm>
          <a:prstGeom prst="rect">
            <a:avLst/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12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MERCADO LABORAL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682625" y="2859088"/>
            <a:ext cx="1511300" cy="501650"/>
          </a:xfrm>
          <a:prstGeom prst="rect">
            <a:avLst/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sz="12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SISTEMA DE EDUCACIÓN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682625" y="3433763"/>
            <a:ext cx="1511300" cy="501650"/>
          </a:xfrm>
          <a:prstGeom prst="rect">
            <a:avLst/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12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ESTADO DE BIENESTAR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611188" y="4935538"/>
            <a:ext cx="1765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ESTRUCTURA SOCIAL</a:t>
            </a:r>
            <a:endParaRPr lang="en-US" sz="1600" b="1">
              <a:solidFill>
                <a:schemeClr val="accent2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3130550" y="1863725"/>
            <a:ext cx="1441450" cy="549275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R" sz="14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Posición Socioeconómica</a:t>
            </a:r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3130550" y="2478088"/>
            <a:ext cx="1439863" cy="336550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14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Género</a:t>
            </a: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3130550" y="2909888"/>
            <a:ext cx="1441450" cy="336550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sz="14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Etnicidad</a:t>
            </a:r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2914650" y="4930775"/>
            <a:ext cx="1971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ESTATUS SOCIAL DEL INDIVIDUO</a:t>
            </a:r>
            <a:endParaRPr lang="en-US" sz="1600" b="1">
              <a:solidFill>
                <a:schemeClr val="accent2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5362575" y="4930775"/>
            <a:ext cx="2209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FACTORES INTERMEDIARIOS</a:t>
            </a:r>
            <a:endParaRPr lang="en-US" sz="1600" b="1">
              <a:solidFill>
                <a:schemeClr val="accent2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5578475" y="1557338"/>
            <a:ext cx="1584325" cy="306387"/>
          </a:xfrm>
          <a:prstGeom prst="rect">
            <a:avLst/>
          </a:prstGeom>
          <a:noFill/>
          <a:ln w="317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12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Condiciones de Vida</a:t>
            </a:r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5578475" y="2060575"/>
            <a:ext cx="1584325" cy="488950"/>
          </a:xfrm>
          <a:prstGeom prst="rect">
            <a:avLst/>
          </a:prstGeom>
          <a:noFill/>
          <a:ln w="317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12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Condiciones de Trabajo</a:t>
            </a:r>
          </a:p>
        </p:txBody>
      </p: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5580063" y="2708275"/>
            <a:ext cx="1584325" cy="306388"/>
          </a:xfrm>
          <a:prstGeom prst="rect">
            <a:avLst/>
          </a:prstGeom>
          <a:noFill/>
          <a:ln w="317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12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Comportamientos</a:t>
            </a:r>
          </a:p>
        </p:txBody>
      </p:sp>
      <p:sp>
        <p:nvSpPr>
          <p:cNvPr id="10257" name="Text Box 18"/>
          <p:cNvSpPr txBox="1">
            <a:spLocks noChangeArrowheads="1"/>
          </p:cNvSpPr>
          <p:nvPr/>
        </p:nvSpPr>
        <p:spPr bwMode="auto">
          <a:xfrm>
            <a:off x="6588125" y="3986213"/>
            <a:ext cx="1584325" cy="306387"/>
          </a:xfrm>
          <a:prstGeom prst="rect">
            <a:avLst/>
          </a:prstGeom>
          <a:noFill/>
          <a:ln w="317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12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Sistema de Salud </a:t>
            </a:r>
          </a:p>
        </p:txBody>
      </p:sp>
      <p:sp>
        <p:nvSpPr>
          <p:cNvPr id="10258" name="Text Box 19"/>
          <p:cNvSpPr txBox="1">
            <a:spLocks noChangeArrowheads="1"/>
          </p:cNvSpPr>
          <p:nvPr/>
        </p:nvSpPr>
        <p:spPr bwMode="auto">
          <a:xfrm>
            <a:off x="7740650" y="1628775"/>
            <a:ext cx="1304925" cy="1017588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1200" b="1">
                <a:solidFill>
                  <a:schemeClr val="accent2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SALUD Y BIENESTAR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b="1">
                <a:solidFill>
                  <a:schemeClr val="accent2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EQUIDAD EN SALUD </a:t>
            </a:r>
            <a:endParaRPr lang="es-CL" sz="1400" b="1">
              <a:solidFill>
                <a:schemeClr val="accent2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59" name="Line 21"/>
          <p:cNvSpPr>
            <a:spLocks noChangeShapeType="1"/>
          </p:cNvSpPr>
          <p:nvPr/>
        </p:nvSpPr>
        <p:spPr bwMode="auto">
          <a:xfrm>
            <a:off x="2338388" y="2205038"/>
            <a:ext cx="649287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60" name="Line 22"/>
          <p:cNvSpPr>
            <a:spLocks noChangeShapeType="1"/>
          </p:cNvSpPr>
          <p:nvPr/>
        </p:nvSpPr>
        <p:spPr bwMode="auto">
          <a:xfrm flipV="1">
            <a:off x="7235825" y="2205038"/>
            <a:ext cx="530225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61" name="Text Box 24"/>
          <p:cNvSpPr txBox="1">
            <a:spLocks noChangeArrowheads="1"/>
          </p:cNvSpPr>
          <p:nvPr/>
        </p:nvSpPr>
        <p:spPr bwMode="auto">
          <a:xfrm>
            <a:off x="5219700" y="5686425"/>
            <a:ext cx="3816350" cy="406400"/>
          </a:xfrm>
          <a:prstGeom prst="rect">
            <a:avLst/>
          </a:prstGeom>
          <a:solidFill>
            <a:srgbClr val="5B87F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2000" b="1">
                <a:solidFill>
                  <a:schemeClr val="bg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Determinantes Intermediarios</a:t>
            </a:r>
            <a:r>
              <a:rPr lang="en-GB" sz="2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262" name="Text Box 25"/>
          <p:cNvSpPr txBox="1">
            <a:spLocks noChangeArrowheads="1"/>
          </p:cNvSpPr>
          <p:nvPr/>
        </p:nvSpPr>
        <p:spPr bwMode="auto">
          <a:xfrm>
            <a:off x="539750" y="5661025"/>
            <a:ext cx="4391025" cy="406400"/>
          </a:xfrm>
          <a:prstGeom prst="rect">
            <a:avLst/>
          </a:prstGeom>
          <a:solidFill>
            <a:srgbClr val="5B87F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2000" b="1">
                <a:solidFill>
                  <a:schemeClr val="bg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Determinantes Estructurantes</a:t>
            </a:r>
          </a:p>
        </p:txBody>
      </p:sp>
      <p:sp>
        <p:nvSpPr>
          <p:cNvPr id="10263" name="Line 26"/>
          <p:cNvSpPr>
            <a:spLocks noChangeShapeType="1"/>
          </p:cNvSpPr>
          <p:nvPr/>
        </p:nvSpPr>
        <p:spPr bwMode="auto">
          <a:xfrm flipV="1">
            <a:off x="2698750" y="2636838"/>
            <a:ext cx="0" cy="2952750"/>
          </a:xfrm>
          <a:prstGeom prst="line">
            <a:avLst/>
          </a:prstGeom>
          <a:noFill/>
          <a:ln w="57150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64" name="Line 27"/>
          <p:cNvSpPr>
            <a:spLocks noChangeShapeType="1"/>
          </p:cNvSpPr>
          <p:nvPr/>
        </p:nvSpPr>
        <p:spPr bwMode="auto">
          <a:xfrm flipV="1">
            <a:off x="5075238" y="2636838"/>
            <a:ext cx="0" cy="3455987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65" name="Text Box 29"/>
          <p:cNvSpPr txBox="1">
            <a:spLocks noChangeArrowheads="1"/>
          </p:cNvSpPr>
          <p:nvPr/>
        </p:nvSpPr>
        <p:spPr bwMode="auto">
          <a:xfrm>
            <a:off x="682625" y="1706563"/>
            <a:ext cx="1519238" cy="501650"/>
          </a:xfrm>
          <a:prstGeom prst="rect">
            <a:avLst/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2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POLITICO-INSTITUCIONAL</a:t>
            </a:r>
            <a:endParaRPr lang="en-US" sz="1200" b="1">
              <a:solidFill>
                <a:schemeClr val="accent2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66" name="Line 30"/>
          <p:cNvSpPr>
            <a:spLocks noChangeShapeType="1"/>
          </p:cNvSpPr>
          <p:nvPr/>
        </p:nvSpPr>
        <p:spPr bwMode="auto">
          <a:xfrm>
            <a:off x="4786313" y="2205038"/>
            <a:ext cx="649287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67" name="Text Box 31"/>
          <p:cNvSpPr txBox="1">
            <a:spLocks noChangeArrowheads="1"/>
          </p:cNvSpPr>
          <p:nvPr/>
        </p:nvSpPr>
        <p:spPr bwMode="auto">
          <a:xfrm>
            <a:off x="682625" y="4348163"/>
            <a:ext cx="157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00339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GLOBALIZACIÓN</a:t>
            </a:r>
          </a:p>
        </p:txBody>
      </p:sp>
      <p:grpSp>
        <p:nvGrpSpPr>
          <p:cNvPr id="10268" name="Group 28"/>
          <p:cNvGrpSpPr>
            <a:grpSpLocks/>
          </p:cNvGrpSpPr>
          <p:nvPr/>
        </p:nvGrpSpPr>
        <p:grpSpPr bwMode="auto">
          <a:xfrm>
            <a:off x="3059113" y="4437063"/>
            <a:ext cx="4248150" cy="431800"/>
            <a:chOff x="1927" y="2704"/>
            <a:chExt cx="2676" cy="272"/>
          </a:xfrm>
        </p:grpSpPr>
        <p:sp>
          <p:nvSpPr>
            <p:cNvPr id="10279" name="Rectangle 33"/>
            <p:cNvSpPr>
              <a:spLocks noChangeArrowheads="1"/>
            </p:cNvSpPr>
            <p:nvPr/>
          </p:nvSpPr>
          <p:spPr bwMode="auto">
            <a:xfrm>
              <a:off x="1927" y="2704"/>
              <a:ext cx="2676" cy="272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L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280" name="Text Box 34"/>
            <p:cNvSpPr txBox="1">
              <a:spLocks noChangeArrowheads="1"/>
            </p:cNvSpPr>
            <p:nvPr/>
          </p:nvSpPr>
          <p:spPr bwMode="auto">
            <a:xfrm>
              <a:off x="2220" y="2750"/>
              <a:ext cx="20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s-MX" sz="1600" b="1">
                  <a:solidFill>
                    <a:srgbClr val="003399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rPr>
                <a:t>COHESIÓN SOCIAL/CAPITAL SOCIAL</a:t>
              </a:r>
              <a:endParaRPr lang="es-ES" sz="1600" b="1">
                <a:solidFill>
                  <a:srgbClr val="00339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269" name="Rectangle 31"/>
          <p:cNvSpPr>
            <a:spLocks noChangeArrowheads="1"/>
          </p:cNvSpPr>
          <p:nvPr/>
        </p:nvSpPr>
        <p:spPr bwMode="auto">
          <a:xfrm>
            <a:off x="468313" y="6292850"/>
            <a:ext cx="8497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>
                <a:solidFill>
                  <a:srgbClr val="002060"/>
                </a:solidFill>
                <a:latin typeface="Arial Narrow" panose="020B0606020202030204" pitchFamily="34" charset="0"/>
              </a:rPr>
              <a:t>Ref: Modified of Briefing Paper Health inequalities: concepts, frameworks and policy/Authors: H. Graham, M P. Kelly. 2004, NHS</a:t>
            </a:r>
            <a:endParaRPr lang="en-US" sz="140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270" name="Text Box 17"/>
          <p:cNvSpPr txBox="1">
            <a:spLocks noChangeArrowheads="1"/>
          </p:cNvSpPr>
          <p:nvPr/>
        </p:nvSpPr>
        <p:spPr bwMode="auto">
          <a:xfrm>
            <a:off x="5580063" y="3213100"/>
            <a:ext cx="1584325" cy="488950"/>
          </a:xfrm>
          <a:prstGeom prst="rect">
            <a:avLst/>
          </a:prstGeom>
          <a:noFill/>
          <a:ln w="317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L" sz="1200" b="1">
                <a:solidFill>
                  <a:schemeClr val="accent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Factores Psicosociales</a:t>
            </a:r>
          </a:p>
        </p:txBody>
      </p:sp>
      <p:sp>
        <p:nvSpPr>
          <p:cNvPr id="10271" name="Line 30"/>
          <p:cNvSpPr>
            <a:spLocks noChangeShapeType="1"/>
          </p:cNvSpPr>
          <p:nvPr/>
        </p:nvSpPr>
        <p:spPr bwMode="auto">
          <a:xfrm>
            <a:off x="4787900" y="2420938"/>
            <a:ext cx="649288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72" name="Line 30"/>
          <p:cNvSpPr>
            <a:spLocks noChangeShapeType="1"/>
          </p:cNvSpPr>
          <p:nvPr/>
        </p:nvSpPr>
        <p:spPr bwMode="auto">
          <a:xfrm>
            <a:off x="7235825" y="2420938"/>
            <a:ext cx="504825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73" name="Line 26"/>
          <p:cNvSpPr>
            <a:spLocks noChangeShapeType="1"/>
          </p:cNvSpPr>
          <p:nvPr/>
        </p:nvSpPr>
        <p:spPr bwMode="auto">
          <a:xfrm flipV="1">
            <a:off x="8532813" y="2708275"/>
            <a:ext cx="0" cy="1441450"/>
          </a:xfrm>
          <a:prstGeom prst="line">
            <a:avLst/>
          </a:prstGeom>
          <a:noFill/>
          <a:ln w="57150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74" name="Line 26"/>
          <p:cNvSpPr>
            <a:spLocks noChangeShapeType="1"/>
          </p:cNvSpPr>
          <p:nvPr/>
        </p:nvSpPr>
        <p:spPr bwMode="auto">
          <a:xfrm flipV="1">
            <a:off x="6084888" y="3644900"/>
            <a:ext cx="0" cy="576263"/>
          </a:xfrm>
          <a:prstGeom prst="line">
            <a:avLst/>
          </a:prstGeom>
          <a:noFill/>
          <a:ln w="57150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75" name="Line 26"/>
          <p:cNvSpPr>
            <a:spLocks noChangeShapeType="1"/>
          </p:cNvSpPr>
          <p:nvPr/>
        </p:nvSpPr>
        <p:spPr bwMode="auto">
          <a:xfrm flipV="1">
            <a:off x="6156325" y="4221163"/>
            <a:ext cx="360363" cy="0"/>
          </a:xfrm>
          <a:prstGeom prst="line">
            <a:avLst/>
          </a:prstGeom>
          <a:noFill/>
          <a:ln w="57150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76" name="Line 21"/>
          <p:cNvSpPr>
            <a:spLocks noChangeShapeType="1"/>
          </p:cNvSpPr>
          <p:nvPr/>
        </p:nvSpPr>
        <p:spPr bwMode="auto">
          <a:xfrm flipH="1">
            <a:off x="2339975" y="2492375"/>
            <a:ext cx="576263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77" name="Line 39"/>
          <p:cNvSpPr>
            <a:spLocks noChangeShapeType="1"/>
          </p:cNvSpPr>
          <p:nvPr/>
        </p:nvSpPr>
        <p:spPr bwMode="auto">
          <a:xfrm>
            <a:off x="8172450" y="4149725"/>
            <a:ext cx="3603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" name="Oval 4"/>
          <p:cNvSpPr/>
          <p:nvPr/>
        </p:nvSpPr>
        <p:spPr>
          <a:xfrm>
            <a:off x="5219700" y="1196975"/>
            <a:ext cx="3638550" cy="36718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5" y="45140"/>
            <a:ext cx="9016765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98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11560" y="2492896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/>
              <a:t>La comunicación educativa como estrategia de transformación</a:t>
            </a:r>
          </a:p>
        </p:txBody>
      </p:sp>
    </p:spTree>
    <p:extLst>
      <p:ext uri="{BB962C8B-B14F-4D97-AF65-F5344CB8AC3E}">
        <p14:creationId xmlns:p14="http://schemas.microsoft.com/office/powerpoint/2010/main" val="1375037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716" y="332656"/>
            <a:ext cx="8435280" cy="563562"/>
          </a:xfrm>
        </p:spPr>
        <p:txBody>
          <a:bodyPr/>
          <a:lstStyle/>
          <a:p>
            <a:pPr algn="ctr"/>
            <a:br>
              <a:rPr lang="es-ES" sz="2400" dirty="0"/>
            </a:br>
            <a:r>
              <a:rPr lang="es-ES" sz="3200" i="0" dirty="0">
                <a:latin typeface="+mn-lt"/>
              </a:rPr>
              <a:t>C</a:t>
            </a:r>
            <a:r>
              <a:rPr lang="es-CU" sz="3200" i="0" dirty="0">
                <a:latin typeface="+mn-lt"/>
              </a:rPr>
              <a:t>omunicación educativa en salud</a:t>
            </a:r>
            <a:br>
              <a:rPr lang="es-ES" i="0" dirty="0">
                <a:latin typeface="+mn-lt"/>
              </a:rPr>
            </a:br>
            <a:endParaRPr lang="es-ES" i="0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4396" y="980728"/>
            <a:ext cx="8229600" cy="51054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s-CU" sz="2400" b="1" dirty="0">
                <a:solidFill>
                  <a:srgbClr val="1F5281"/>
                </a:solidFill>
                <a:ea typeface="+mj-ea"/>
                <a:cs typeface="+mj-cs"/>
              </a:rPr>
              <a:t>Principios:</a:t>
            </a:r>
            <a:endParaRPr lang="es-ES" sz="2400" b="1" dirty="0">
              <a:solidFill>
                <a:srgbClr val="1F5281"/>
              </a:solidFill>
              <a:ea typeface="+mj-ea"/>
              <a:cs typeface="+mj-cs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sz="2000" b="1" dirty="0">
                <a:solidFill>
                  <a:srgbClr val="1F5281"/>
                </a:solidFill>
                <a:ea typeface="+mj-ea"/>
                <a:cs typeface="+mj-cs"/>
              </a:rPr>
              <a:t>P</a:t>
            </a:r>
            <a:r>
              <a:rPr lang="es-CU" sz="2000" b="1" dirty="0">
                <a:solidFill>
                  <a:srgbClr val="1F5281"/>
                </a:solidFill>
                <a:ea typeface="+mj-ea"/>
                <a:cs typeface="+mj-cs"/>
              </a:rPr>
              <a:t>articipación: </a:t>
            </a:r>
            <a:r>
              <a:rPr lang="es-CU" sz="2000" dirty="0">
                <a:solidFill>
                  <a:srgbClr val="1F5281"/>
                </a:solidFill>
                <a:ea typeface="+mj-ea"/>
                <a:cs typeface="+mj-cs"/>
              </a:rPr>
              <a:t>involucrar a la comunidad en el diseño y ejecución de mensajes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CU" sz="2000" b="1" dirty="0">
                <a:solidFill>
                  <a:srgbClr val="1F5281"/>
                </a:solidFill>
                <a:ea typeface="+mj-ea"/>
                <a:cs typeface="+mj-cs"/>
              </a:rPr>
              <a:t>Horizontalidad: </a:t>
            </a:r>
            <a:r>
              <a:rPr lang="es-CU" sz="2000" dirty="0">
                <a:solidFill>
                  <a:srgbClr val="1F5281"/>
                </a:solidFill>
                <a:ea typeface="+mj-ea"/>
                <a:cs typeface="+mj-cs"/>
              </a:rPr>
              <a:t>diálogo en lugar de imposición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CU" sz="2000" b="1" dirty="0">
                <a:solidFill>
                  <a:srgbClr val="1F5281"/>
                </a:solidFill>
                <a:ea typeface="+mj-ea"/>
                <a:cs typeface="+mj-cs"/>
              </a:rPr>
              <a:t>Pertinencia cultural: </a:t>
            </a:r>
            <a:r>
              <a:rPr lang="es-CU" sz="2000" dirty="0">
                <a:solidFill>
                  <a:srgbClr val="1F5281"/>
                </a:solidFill>
                <a:ea typeface="+mj-ea"/>
                <a:cs typeface="+mj-cs"/>
              </a:rPr>
              <a:t>adaptar mensajes a las creencias y valores locales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CU" sz="2000" b="1" dirty="0">
                <a:solidFill>
                  <a:srgbClr val="1F5281"/>
                </a:solidFill>
                <a:ea typeface="+mj-ea"/>
                <a:cs typeface="+mj-cs"/>
              </a:rPr>
              <a:t>Enfoque de derechos: </a:t>
            </a:r>
            <a:r>
              <a:rPr lang="es-CU" sz="2000" dirty="0">
                <a:solidFill>
                  <a:srgbClr val="1F5281"/>
                </a:solidFill>
                <a:ea typeface="+mj-ea"/>
                <a:cs typeface="+mj-cs"/>
              </a:rPr>
              <a:t>reforzar la salud como un derecho humano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CU" sz="2000" b="1" dirty="0">
                <a:solidFill>
                  <a:srgbClr val="1F5281"/>
                </a:solidFill>
                <a:ea typeface="+mj-ea"/>
                <a:cs typeface="+mj-cs"/>
              </a:rPr>
              <a:t>Empoderamiento:</a:t>
            </a:r>
            <a:r>
              <a:rPr lang="es-CU" sz="2000" dirty="0">
                <a:solidFill>
                  <a:srgbClr val="1F5281"/>
                </a:solidFill>
                <a:ea typeface="+mj-ea"/>
                <a:cs typeface="+mj-cs"/>
              </a:rPr>
              <a:t> promover la capacidad de las personas para tomar decisiones sobre su salud y bienestar</a:t>
            </a:r>
            <a:endParaRPr lang="es-ES" sz="2000" dirty="0">
              <a:solidFill>
                <a:srgbClr val="1F528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3812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716" y="332656"/>
            <a:ext cx="8435280" cy="563562"/>
          </a:xfrm>
        </p:spPr>
        <p:txBody>
          <a:bodyPr/>
          <a:lstStyle/>
          <a:p>
            <a:pPr algn="ctr"/>
            <a:br>
              <a:rPr lang="es-ES" sz="2400" dirty="0"/>
            </a:br>
            <a:r>
              <a:rPr lang="es-ES" sz="3200" i="0" dirty="0">
                <a:latin typeface="+mn-lt"/>
              </a:rPr>
              <a:t>Tipos de c</a:t>
            </a:r>
            <a:r>
              <a:rPr lang="es-CU" sz="3200" i="0" dirty="0">
                <a:latin typeface="+mn-lt"/>
              </a:rPr>
              <a:t>omunicación educativa en salud</a:t>
            </a:r>
            <a:br>
              <a:rPr lang="es-ES" i="0" dirty="0">
                <a:latin typeface="+mn-lt"/>
              </a:rPr>
            </a:br>
            <a:endParaRPr lang="es-ES" i="0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4396" y="980728"/>
            <a:ext cx="8229600" cy="51054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s-CU" sz="2400" b="1" dirty="0">
                <a:solidFill>
                  <a:srgbClr val="1F5281"/>
                </a:solidFill>
                <a:ea typeface="+mj-ea"/>
                <a:cs typeface="+mj-cs"/>
              </a:rPr>
              <a:t>Intrapersonal: </a:t>
            </a:r>
            <a:r>
              <a:rPr lang="es-CU" sz="2400" dirty="0">
                <a:solidFill>
                  <a:srgbClr val="1F5281"/>
                </a:solidFill>
                <a:ea typeface="+mj-ea"/>
                <a:cs typeface="+mj-cs"/>
              </a:rPr>
              <a:t>reflexión individual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s-CU" sz="2400" b="1" dirty="0">
                <a:solidFill>
                  <a:srgbClr val="1F5281"/>
                </a:solidFill>
                <a:ea typeface="+mj-ea"/>
                <a:cs typeface="+mj-cs"/>
              </a:rPr>
              <a:t>Interpersonal: </a:t>
            </a:r>
            <a:r>
              <a:rPr lang="es-CU" sz="2400" dirty="0">
                <a:solidFill>
                  <a:srgbClr val="1F5281"/>
                </a:solidFill>
                <a:ea typeface="+mj-ea"/>
                <a:cs typeface="+mj-cs"/>
              </a:rPr>
              <a:t>diálogo directo (consejería, grupos de apoyo)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s-CU" sz="2400" b="1" dirty="0">
                <a:solidFill>
                  <a:srgbClr val="1F5281"/>
                </a:solidFill>
                <a:ea typeface="+mj-ea"/>
                <a:cs typeface="+mj-cs"/>
              </a:rPr>
              <a:t>Comunitaria: </a:t>
            </a:r>
            <a:r>
              <a:rPr lang="es-CU" sz="2400" dirty="0">
                <a:solidFill>
                  <a:srgbClr val="1F5281"/>
                </a:solidFill>
                <a:ea typeface="+mj-ea"/>
                <a:cs typeface="+mj-cs"/>
              </a:rPr>
              <a:t>acciones colectivas, movilización social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s-CU" sz="2400" b="1" dirty="0">
                <a:solidFill>
                  <a:srgbClr val="1F5281"/>
                </a:solidFill>
                <a:ea typeface="+mj-ea"/>
                <a:cs typeface="+mj-cs"/>
              </a:rPr>
              <a:t>Masiva/digital: </a:t>
            </a:r>
            <a:r>
              <a:rPr lang="es-CU" sz="2400" dirty="0">
                <a:solidFill>
                  <a:srgbClr val="1F5281"/>
                </a:solidFill>
                <a:ea typeface="+mj-ea"/>
                <a:cs typeface="+mj-cs"/>
              </a:rPr>
              <a:t>campañas, redes sociales (con sus limitaciones en zonas con brecha digital)</a:t>
            </a:r>
            <a:endParaRPr lang="es-ES" sz="2400" dirty="0">
              <a:solidFill>
                <a:srgbClr val="1F528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8074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  <a:buClr>
                <a:srgbClr val="1F5281"/>
              </a:buClr>
              <a:buFont typeface="+mj-lt"/>
              <a:buAutoNum type="arabicPeriod"/>
            </a:pPr>
            <a:r>
              <a:rPr lang="es-CU" sz="2400" dirty="0"/>
              <a:t>Visibilizar las inequidades</a:t>
            </a:r>
          </a:p>
          <a:p>
            <a:pPr marL="514350" indent="-514350" algn="just">
              <a:lnSpc>
                <a:spcPct val="150000"/>
              </a:lnSpc>
              <a:buClr>
                <a:srgbClr val="1F5281"/>
              </a:buClr>
              <a:buFont typeface="+mj-lt"/>
              <a:buAutoNum type="arabicPeriod"/>
            </a:pPr>
            <a:r>
              <a:rPr lang="es-CU" sz="2400" dirty="0"/>
              <a:t>Adaptar la comunicación a los DSS</a:t>
            </a:r>
          </a:p>
          <a:p>
            <a:pPr marL="514350" indent="-514350" algn="just">
              <a:lnSpc>
                <a:spcPct val="150000"/>
              </a:lnSpc>
              <a:buClr>
                <a:srgbClr val="1F5281"/>
              </a:buClr>
              <a:buFont typeface="+mj-lt"/>
              <a:buAutoNum type="arabicPeriod"/>
            </a:pPr>
            <a:r>
              <a:rPr lang="es-ES" sz="2400" dirty="0"/>
              <a:t>L</a:t>
            </a:r>
            <a:r>
              <a:rPr lang="es-CU" sz="2400" dirty="0"/>
              <a:t>a comunicación como determinante social</a:t>
            </a:r>
          </a:p>
          <a:p>
            <a:pPr marL="514350" indent="-514350" algn="just">
              <a:lnSpc>
                <a:spcPct val="150000"/>
              </a:lnSpc>
              <a:buClr>
                <a:srgbClr val="1F5281"/>
              </a:buClr>
              <a:buFont typeface="+mj-lt"/>
              <a:buAutoNum type="arabicPeriod"/>
            </a:pPr>
            <a:r>
              <a:rPr lang="es-CU" sz="2400" dirty="0"/>
              <a:t>Fomentar el empoderamiento y la organización comunitaria</a:t>
            </a:r>
          </a:p>
          <a:p>
            <a:pPr marL="514350" indent="-514350" algn="just">
              <a:lnSpc>
                <a:spcPct val="150000"/>
              </a:lnSpc>
              <a:buClr>
                <a:srgbClr val="1F5281"/>
              </a:buClr>
              <a:buFont typeface="+mj-lt"/>
              <a:buAutoNum type="arabicPeriod"/>
            </a:pPr>
            <a:r>
              <a:rPr lang="es-CU" sz="2400" dirty="0"/>
              <a:t>Incidir en políticas públicas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04850" y="260648"/>
            <a:ext cx="7747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1F5281"/>
                </a:solidFill>
                <a:latin typeface="+mn-lt"/>
                <a:ea typeface="+mj-ea"/>
                <a:cs typeface="+mj-cs"/>
              </a:rPr>
              <a:t>I</a:t>
            </a:r>
            <a:r>
              <a:rPr lang="es-CU" sz="3200" b="1" dirty="0">
                <a:solidFill>
                  <a:srgbClr val="1F5281"/>
                </a:solidFill>
                <a:latin typeface="+mn-lt"/>
                <a:ea typeface="+mj-ea"/>
                <a:cs typeface="+mj-cs"/>
              </a:rPr>
              <a:t>nterrelación estratégica: </a:t>
            </a:r>
            <a:r>
              <a:rPr lang="es-CU" sz="3200" b="1" dirty="0"/>
              <a:t>ODS-DSS-CE</a:t>
            </a:r>
          </a:p>
        </p:txBody>
      </p:sp>
    </p:spTree>
    <p:extLst>
      <p:ext uri="{BB962C8B-B14F-4D97-AF65-F5344CB8AC3E}">
        <p14:creationId xmlns:p14="http://schemas.microsoft.com/office/powerpoint/2010/main" val="833287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87802"/>
            <a:ext cx="8812088" cy="563562"/>
          </a:xfrm>
        </p:spPr>
        <p:txBody>
          <a:bodyPr/>
          <a:lstStyle/>
          <a:p>
            <a:pPr algn="just"/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Impacto de la comunicación educativa en los DSS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s-ES" sz="2400" b="1" dirty="0"/>
              <a:t>Mejora de la alfabetización en salud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Comunicación clara y culturalmente adaptada permite que personas con menor educación o recursos comprendan información crítica (ej. prevención de enfermedades, nutrición), reduciendo brechas en DSS como el acceso a servicios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Refuerzo del nivel educativo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25033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25424" y="283528"/>
            <a:ext cx="9217024" cy="563562"/>
          </a:xfrm>
        </p:spPr>
        <p:txBody>
          <a:bodyPr/>
          <a:lstStyle/>
          <a:p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Impacto de la comunicación educativa en los DSS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s-ES" sz="2400" b="1" dirty="0"/>
              <a:t>Empoderamiento comunitario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Estrategias participativas (ej. talleres con líderes locales) fortalecen la capacidad de comunidades marginadas para abogar por entornos saludables (ej. agua potable, seguridad), abordando DSS como el ambiente físico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Reducción de estigmas: campañas educativas con enfoque en derechos humanos combaten prejuicios (ej. hacia personas con VIH), mejorando su inclusión social y acceso a salud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182957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0989"/>
            <a:ext cx="8884096" cy="563562"/>
          </a:xfrm>
        </p:spPr>
        <p:txBody>
          <a:bodyPr/>
          <a:lstStyle/>
          <a:p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Impacto de la comunicación educativa en los DSS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400" b="1" dirty="0"/>
              <a:t>3. Influencia de los DSS en la comunicación educativa</a:t>
            </a:r>
          </a:p>
          <a:p>
            <a:pPr>
              <a:lnSpc>
                <a:spcPct val="150000"/>
              </a:lnSpc>
            </a:pPr>
            <a:r>
              <a:rPr lang="es-CU" sz="2000" dirty="0"/>
              <a:t>Acceso desigual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000" dirty="0"/>
              <a:t>     Poblaciones en pobreza tienen menor acceso a tecnologías (ej.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000" dirty="0"/>
              <a:t>     internet), limitando su exposición a mensajes educativos digitales</a:t>
            </a:r>
            <a:endParaRPr lang="es-CU" sz="2000" dirty="0"/>
          </a:p>
          <a:p>
            <a:pPr>
              <a:lnSpc>
                <a:spcPct val="150000"/>
              </a:lnSpc>
            </a:pPr>
            <a:r>
              <a:rPr lang="es-ES" sz="2000" dirty="0"/>
              <a:t>Contextos culturales y lingüísticos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000" dirty="0"/>
              <a:t>     Barreras idiomáticas o prácticas discriminatorias en instituciones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000" dirty="0"/>
              <a:t>     educativas pueden excluir a minorías, perpetuando DSS negativos</a:t>
            </a:r>
          </a:p>
          <a:p>
            <a:pPr>
              <a:lnSpc>
                <a:spcPct val="150000"/>
              </a:lnSpc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576494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12088" cy="563562"/>
          </a:xfrm>
        </p:spPr>
        <p:txBody>
          <a:bodyPr/>
          <a:lstStyle/>
          <a:p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Impacto de la comunicación educativa en los DSS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400" b="1" dirty="0"/>
              <a:t>4. Estrategias para integrar ambos campos</a:t>
            </a:r>
          </a:p>
          <a:p>
            <a:r>
              <a:rPr lang="es-ES" sz="2000" dirty="0"/>
              <a:t>Enfoque intersectorial:</a:t>
            </a:r>
          </a:p>
          <a:p>
            <a:pPr marL="361950" indent="0" algn="just">
              <a:lnSpc>
                <a:spcPct val="150000"/>
              </a:lnSpc>
              <a:buNone/>
            </a:pPr>
            <a:r>
              <a:rPr lang="es-ES" sz="2000" dirty="0"/>
              <a:t>Colaboración entre sectores (educación, salud, urbanismo) para diseñar mensajes que aborden múltiples DSS (ej. programas escolares que incluyan alimentación sana y activismo ambiental)</a:t>
            </a:r>
          </a:p>
          <a:p>
            <a:r>
              <a:rPr lang="es-ES" sz="2000" dirty="0"/>
              <a:t>Medios inclusivos:</a:t>
            </a:r>
          </a:p>
          <a:p>
            <a:pPr marL="361950" indent="-90488">
              <a:lnSpc>
                <a:spcPct val="150000"/>
              </a:lnSpc>
              <a:buNone/>
            </a:pPr>
            <a:r>
              <a:rPr lang="es-ES" sz="2000" dirty="0"/>
              <a:t> Usar radios comunitarias, redes sociales o teatro callejero para   llegar a poblaciones con bajo acceso a educación formal</a:t>
            </a:r>
          </a:p>
          <a:p>
            <a:r>
              <a:rPr lang="es-ES" sz="2000" dirty="0"/>
              <a:t>Participación comunitaria:</a:t>
            </a:r>
          </a:p>
          <a:p>
            <a:pPr marL="361950" indent="0">
              <a:lnSpc>
                <a:spcPct val="150000"/>
              </a:lnSpc>
              <a:buNone/>
            </a:pPr>
            <a:r>
              <a:rPr lang="es-ES" sz="2000" dirty="0"/>
              <a:t>Involucrar a líderes locales en la creación de contenidos educativos para asegurar relevancia cultural y aceptación</a:t>
            </a:r>
          </a:p>
          <a:p>
            <a:pPr marL="361950" indent="0" algn="just">
              <a:lnSpc>
                <a:spcPct val="150000"/>
              </a:lnSpc>
              <a:buNone/>
            </a:pPr>
            <a:endParaRPr lang="es-ES" sz="2000" dirty="0"/>
          </a:p>
          <a:p>
            <a:pPr marL="361950" indent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964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Impacto de la comunicación educativa en los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400" b="1" dirty="0"/>
              <a:t>5. Desafíos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000" b="1" dirty="0"/>
              <a:t>Brechas tecnológicas: </a:t>
            </a:r>
            <a:r>
              <a:rPr lang="es-ES" sz="2000" dirty="0"/>
              <a:t>la digitalización de la educación excluye a quienes no tienen dispositivos o conectividad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000" b="1" dirty="0"/>
              <a:t>Resistencia institucional: </a:t>
            </a:r>
            <a:r>
              <a:rPr lang="es-ES" sz="2000" dirty="0"/>
              <a:t>falta de voluntad política para priorizar comunicación educativa en agendas de salud pública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000" b="1" dirty="0"/>
              <a:t>Evaluación de impacto: </a:t>
            </a:r>
            <a:r>
              <a:rPr lang="es-ES" sz="2000" dirty="0"/>
              <a:t>medir cómo cambios en la comunicación afectan DSS a largo plazo requiere estudios longitudinales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350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i="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CO" sz="2400" dirty="0"/>
              <a:t>Comunicación educativa</a:t>
            </a:r>
          </a:p>
          <a:p>
            <a:pPr algn="just">
              <a:lnSpc>
                <a:spcPct val="150000"/>
              </a:lnSpc>
            </a:pPr>
            <a:r>
              <a:rPr lang="es-CO" sz="2400" dirty="0"/>
              <a:t>El papel de la comunicación para el logro de los Objetivos de Desarrollo Sostenible y su interrelación con los Determinantes Sociales de la Salud</a:t>
            </a:r>
            <a:endParaRPr lang="es-ES" sz="24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3010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tabla 6"/>
          <p:cNvPicPr>
            <a:picLocks noGrp="1" noChangeAspect="1"/>
          </p:cNvPicPr>
          <p:nvPr>
            <p:ph type="tbl" idx="1"/>
          </p:nvPr>
        </p:nvPicPr>
        <p:blipFill>
          <a:blip r:embed="rId3"/>
          <a:stretch>
            <a:fillRect/>
          </a:stretch>
        </p:blipFill>
        <p:spPr>
          <a:xfrm>
            <a:off x="179512" y="1124744"/>
            <a:ext cx="856895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9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CU" sz="2400" dirty="0"/>
              <a:t>Pilar fundamental de la Agenda 2030</a:t>
            </a:r>
          </a:p>
          <a:p>
            <a:pPr algn="just">
              <a:lnSpc>
                <a:spcPct val="150000"/>
              </a:lnSpc>
            </a:pPr>
            <a:r>
              <a:rPr lang="es-CU" sz="2400" dirty="0"/>
              <a:t>Es un desafío sistémico</a:t>
            </a:r>
          </a:p>
          <a:p>
            <a:pPr algn="just">
              <a:lnSpc>
                <a:spcPct val="150000"/>
              </a:lnSpc>
            </a:pPr>
            <a:r>
              <a:rPr lang="es-CU" sz="2400" dirty="0"/>
              <a:t>La comunicación educativa es una estrategia indispensable</a:t>
            </a:r>
          </a:p>
          <a:p>
            <a:endParaRPr lang="es-CU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059832" y="260648"/>
            <a:ext cx="3623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U" sz="3200" b="1" dirty="0">
                <a:solidFill>
                  <a:srgbClr val="1F5281"/>
                </a:solidFill>
                <a:ea typeface="+mj-ea"/>
                <a:cs typeface="Arial" panose="020B0604020202020204" pitchFamily="34" charset="0"/>
              </a:rPr>
              <a:t>Salud y Bienestar</a:t>
            </a:r>
            <a:endParaRPr lang="es-ES" sz="3200" b="1" dirty="0">
              <a:solidFill>
                <a:srgbClr val="1F5281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33056"/>
            <a:ext cx="2736304" cy="2348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565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2204864"/>
            <a:ext cx="8229600" cy="1676598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dirty="0"/>
              <a:t>¿Por qué no basta con informar para cambiar hábitos o resolver problemas de salud?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14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63562"/>
          </a:xfrm>
        </p:spPr>
        <p:txBody>
          <a:bodyPr/>
          <a:lstStyle/>
          <a:p>
            <a:pPr algn="just"/>
            <a:r>
              <a:rPr lang="es-CU" sz="3200" i="0" dirty="0">
                <a:latin typeface="Arial" panose="020B0604020202020204" pitchFamily="34" charset="0"/>
                <a:cs typeface="Arial" panose="020B0604020202020204" pitchFamily="34" charset="0"/>
              </a:rPr>
              <a:t>Comunicación para la Educación en Salud</a:t>
            </a:r>
            <a:endParaRPr lang="es-ES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CU" sz="2400" dirty="0"/>
              <a:t>Proceso estratégico e interactivo que utiliza diversos canales y herramientas de comunicación para promover la salud, prevenir enfermedades y mejorar la calidad de vida, grupos y comunidades</a:t>
            </a:r>
          </a:p>
          <a:p>
            <a:pPr algn="just">
              <a:lnSpc>
                <a:spcPct val="150000"/>
              </a:lnSpc>
            </a:pPr>
            <a:endParaRPr lang="es-CU" sz="2400" dirty="0"/>
          </a:p>
        </p:txBody>
      </p:sp>
    </p:spTree>
    <p:extLst>
      <p:ext uri="{BB962C8B-B14F-4D97-AF65-F5344CB8AC3E}">
        <p14:creationId xmlns:p14="http://schemas.microsoft.com/office/powerpoint/2010/main" val="335263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63562"/>
          </a:xfrm>
        </p:spPr>
        <p:txBody>
          <a:bodyPr/>
          <a:lstStyle/>
          <a:p>
            <a:pPr algn="just"/>
            <a:r>
              <a:rPr lang="es-CU" sz="3200" i="0" dirty="0">
                <a:latin typeface="Arial" panose="020B0604020202020204" pitchFamily="34" charset="0"/>
                <a:cs typeface="Arial" panose="020B0604020202020204" pitchFamily="34" charset="0"/>
              </a:rPr>
              <a:t>Comunicación para la Educación en Salud</a:t>
            </a:r>
            <a:endParaRPr lang="es-ES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CU" sz="2400" dirty="0"/>
              <a:t>Su objetivo principal es influir positivamente en el conocimiento, las actitudes, las creencias, las normas sociales y los comportamientos realcionados con la salud, permitiendo que las personas tomen decisiones informadas y adopten prácticas saludables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53896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i="0" dirty="0">
                <a:latin typeface="+mn-lt"/>
              </a:rPr>
              <a:t>Comunicación educativa (CE)-1</a:t>
            </a:r>
            <a:endParaRPr lang="en-US" sz="3200" dirty="0">
              <a:latin typeface="+mn-lt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9606" y="1052736"/>
            <a:ext cx="7824788" cy="5184576"/>
          </a:xfrm>
        </p:spPr>
        <p:txBody>
          <a:bodyPr/>
          <a:lstStyle/>
          <a:p>
            <a:pPr marL="342900" lvl="1" indent="-342900" algn="just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s-ES" sz="2400" dirty="0"/>
              <a:t>Tiene como protagonistas a los sectores en ella involucrados</a:t>
            </a:r>
          </a:p>
          <a:p>
            <a:pPr marL="342900" lvl="1" indent="-342900" algn="just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s-ES" sz="2400" dirty="0"/>
              <a:t>Refleja las necesidades y demandas de éstos</a:t>
            </a:r>
          </a:p>
          <a:p>
            <a:pPr marL="342900" lvl="1" indent="-342900" algn="just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s-ES" sz="2400" dirty="0"/>
              <a:t>Se acerca a su cultura</a:t>
            </a:r>
          </a:p>
          <a:p>
            <a:pPr marL="342900" lvl="1" indent="-342900" algn="just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s-ES" sz="2400" dirty="0"/>
              <a:t>Acompaña procesos de transformación</a:t>
            </a:r>
          </a:p>
          <a:p>
            <a:pPr marL="342900" lvl="1" indent="-342900" algn="just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s-ES" sz="2400" dirty="0"/>
              <a:t>Ofrece instrumentos para intercambiar información</a:t>
            </a:r>
          </a:p>
          <a:p>
            <a:pPr marL="342900" lvl="1" indent="-342900" algn="just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pt-BR" sz="2400" dirty="0"/>
              <a:t>Facilita vías de expresión </a:t>
            </a:r>
            <a:r>
              <a:rPr lang="es-ES" sz="2400" dirty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i="0" dirty="0">
                <a:latin typeface="+mn-lt"/>
              </a:rPr>
              <a:t>Comunicación educativa (CE)-2</a:t>
            </a:r>
            <a:endParaRPr lang="en-US" sz="3200" dirty="0">
              <a:latin typeface="+mn-lt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9606" y="1052736"/>
            <a:ext cx="7824788" cy="5184576"/>
          </a:xfrm>
        </p:spPr>
        <p:txBody>
          <a:bodyPr/>
          <a:lstStyle/>
          <a:p>
            <a:pPr marL="342900" lvl="1" indent="-342900" algn="just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s-ES" sz="2400" dirty="0"/>
              <a:t>Permite la sistematización de experiencias mediante recursos apropiados a diferentes situaciones</a:t>
            </a:r>
          </a:p>
          <a:p>
            <a:pPr marL="342900" lvl="1" indent="-342900" algn="just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s-ES" sz="2400" dirty="0"/>
              <a:t>Reconocimiento de las capacidades de las grandes mayorías para expresarse, descubrir su respectiva realidad, construir conocimientos y transformar las relaciones sociales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590836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">
  <a:themeElements>
    <a:clrScheme name="sample 3">
      <a:dk1>
        <a:srgbClr val="1F5281"/>
      </a:dk1>
      <a:lt1>
        <a:srgbClr val="FFFFFF"/>
      </a:lt1>
      <a:dk2>
        <a:srgbClr val="000000"/>
      </a:dk2>
      <a:lt2>
        <a:srgbClr val="BACCCE"/>
      </a:lt2>
      <a:accent1>
        <a:srgbClr val="326652"/>
      </a:accent1>
      <a:accent2>
        <a:srgbClr val="BAAA12"/>
      </a:accent2>
      <a:accent3>
        <a:srgbClr val="FFFFFF"/>
      </a:accent3>
      <a:accent4>
        <a:srgbClr val="19456D"/>
      </a:accent4>
      <a:accent5>
        <a:srgbClr val="ADB8B3"/>
      </a:accent5>
      <a:accent6>
        <a:srgbClr val="A89A0F"/>
      </a:accent6>
      <a:hlink>
        <a:srgbClr val="1481B8"/>
      </a:hlink>
      <a:folHlink>
        <a:srgbClr val="99CE88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1966B3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BB8D6"/>
        </a:accent5>
        <a:accent6>
          <a:srgbClr val="8AB900"/>
        </a:accent6>
        <a:hlink>
          <a:srgbClr val="5AABCC"/>
        </a:hlink>
        <a:folHlink>
          <a:srgbClr val="648B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7416B"/>
        </a:dk1>
        <a:lt1>
          <a:srgbClr val="FFFFFF"/>
        </a:lt1>
        <a:dk2>
          <a:srgbClr val="000000"/>
        </a:dk2>
        <a:lt2>
          <a:srgbClr val="C1D1D3"/>
        </a:lt2>
        <a:accent1>
          <a:srgbClr val="584383"/>
        </a:accent1>
        <a:accent2>
          <a:srgbClr val="578C8D"/>
        </a:accent2>
        <a:accent3>
          <a:srgbClr val="FFFFFF"/>
        </a:accent3>
        <a:accent4>
          <a:srgbClr val="12365A"/>
        </a:accent4>
        <a:accent5>
          <a:srgbClr val="B4B0C1"/>
        </a:accent5>
        <a:accent6>
          <a:srgbClr val="4E7E7F"/>
        </a:accent6>
        <a:hlink>
          <a:srgbClr val="A478A6"/>
        </a:hlink>
        <a:folHlink>
          <a:srgbClr val="9396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5281"/>
        </a:dk1>
        <a:lt1>
          <a:srgbClr val="FFFFFF"/>
        </a:lt1>
        <a:dk2>
          <a:srgbClr val="000000"/>
        </a:dk2>
        <a:lt2>
          <a:srgbClr val="BACCCE"/>
        </a:lt2>
        <a:accent1>
          <a:srgbClr val="326652"/>
        </a:accent1>
        <a:accent2>
          <a:srgbClr val="BAAA12"/>
        </a:accent2>
        <a:accent3>
          <a:srgbClr val="FFFFFF"/>
        </a:accent3>
        <a:accent4>
          <a:srgbClr val="19456D"/>
        </a:accent4>
        <a:accent5>
          <a:srgbClr val="ADB8B3"/>
        </a:accent5>
        <a:accent6>
          <a:srgbClr val="A89A0F"/>
        </a:accent6>
        <a:hlink>
          <a:srgbClr val="1481B8"/>
        </a:hlink>
        <a:folHlink>
          <a:srgbClr val="99CE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Clase Comunicación</Template>
  <TotalTime>1540</TotalTime>
  <Words>1897</Words>
  <Application>Microsoft Office PowerPoint</Application>
  <PresentationFormat>Presentación en pantalla (4:3)</PresentationFormat>
  <Paragraphs>186</Paragraphs>
  <Slides>30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Arial Narrow</vt:lpstr>
      <vt:lpstr>Calibri</vt:lpstr>
      <vt:lpstr>Open Sans</vt:lpstr>
      <vt:lpstr>Times New Roman</vt:lpstr>
      <vt:lpstr>Verdana</vt:lpstr>
      <vt:lpstr>Wingdings</vt:lpstr>
      <vt:lpstr>sample</vt:lpstr>
      <vt:lpstr>Presentación de PowerPoint</vt:lpstr>
      <vt:lpstr>Objetivo</vt:lpstr>
      <vt:lpstr>Contenidos</vt:lpstr>
      <vt:lpstr>Presentación de PowerPoint</vt:lpstr>
      <vt:lpstr>Presentación de PowerPoint</vt:lpstr>
      <vt:lpstr>Comunicación para la Educación en Salud</vt:lpstr>
      <vt:lpstr>Comunicación para la Educación en Salud</vt:lpstr>
      <vt:lpstr>Comunicación educativa (CE)-1</vt:lpstr>
      <vt:lpstr>Comunicación educativa (CE)-2</vt:lpstr>
      <vt:lpstr>Presentación de PowerPoint</vt:lpstr>
      <vt:lpstr>Presentación de PowerPoint</vt:lpstr>
      <vt:lpstr> Objetivos de Desarrollo Sostenible  (I) </vt:lpstr>
      <vt:lpstr> Objetivos de Desarrollo Sostenible (II) </vt:lpstr>
      <vt:lpstr>Objetivos de Desarrollo Sostenible (III)</vt:lpstr>
      <vt:lpstr>Objetivos de Desarrollo Sostenible (IV)</vt:lpstr>
      <vt:lpstr>Objetivos de Desarrollo Sostenible (V)</vt:lpstr>
      <vt:lpstr>Objetivos de Desarrollo Sostenible (VI)</vt:lpstr>
      <vt:lpstr>Determinantes sociales de la salud (DSS)</vt:lpstr>
      <vt:lpstr>Determinantes sociales de la salud</vt:lpstr>
      <vt:lpstr>Presentación de PowerPoint</vt:lpstr>
      <vt:lpstr>Presentación de PowerPoint</vt:lpstr>
      <vt:lpstr> Comunicación educativa en salud </vt:lpstr>
      <vt:lpstr> Tipos de comunicación educativa en salud </vt:lpstr>
      <vt:lpstr>Presentación de PowerPoint</vt:lpstr>
      <vt:lpstr>Impacto de la comunicación educativa en los DSS</vt:lpstr>
      <vt:lpstr>Impacto de la comunicación educativa en los DSS</vt:lpstr>
      <vt:lpstr>Impacto de la comunicación educativa en los DSS</vt:lpstr>
      <vt:lpstr>Impacto de la comunicación educativa en los DSS</vt:lpstr>
      <vt:lpstr>Impacto de la comunicación educativa en los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F. Márquez García</dc:creator>
  <cp:lastModifiedBy>PC</cp:lastModifiedBy>
  <cp:revision>104</cp:revision>
  <dcterms:created xsi:type="dcterms:W3CDTF">2025-04-26T07:00:45Z</dcterms:created>
  <dcterms:modified xsi:type="dcterms:W3CDTF">2026-02-02T17:05:19Z</dcterms:modified>
</cp:coreProperties>
</file>