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89" r:id="rId3"/>
    <p:sldId id="258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411" autoAdjust="0"/>
  </p:normalViewPr>
  <p:slideViewPr>
    <p:cSldViewPr>
      <p:cViewPr varScale="1">
        <p:scale>
          <a:sx n="65" d="100"/>
          <a:sy n="65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DD5B-55E8-4385-ACAC-F9144AC902F5}" type="datetimeFigureOut">
              <a:rPr lang="es-MX" smtClean="0"/>
              <a:pPr/>
              <a:t>25/03/2021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32BF-CB40-438E-87B0-93EE839104F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4168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32BF-CB40-438E-87B0-93EE839104F2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32BF-CB40-438E-87B0-93EE839104F2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8"/>
            <a:ext cx="9429784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97" y="-4424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</Words>
  <Application>Microsoft Office PowerPoint</Application>
  <PresentationFormat>Presentación en pantalla (4:3)</PresentationFormat>
  <Paragraphs>2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Dra. Dailenys Cordero Evora</dc:creator>
  <cp:lastModifiedBy>Anita</cp:lastModifiedBy>
  <cp:revision>47</cp:revision>
  <dcterms:created xsi:type="dcterms:W3CDTF">2019-09-06T13:38:14Z</dcterms:created>
  <dcterms:modified xsi:type="dcterms:W3CDTF">2021-03-26T00:30:21Z</dcterms:modified>
</cp:coreProperties>
</file>