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dulto mayor\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857620" y="0"/>
            <a:ext cx="3357586" cy="135729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Clase taller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dulto mayor\a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ENISBELL\ECQ 1 2016-1017\BUSQUEDAS\adulto mayor\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1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adulto mayor\m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dulto mayor\j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"/>
            <a:ext cx="7618413" cy="647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dulto mayor\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368263" cy="4071942"/>
          </a:xfrm>
          <a:prstGeom prst="rect">
            <a:avLst/>
          </a:prstGeom>
          <a:noFill/>
        </p:spPr>
      </p:pic>
      <p:pic>
        <p:nvPicPr>
          <p:cNvPr id="5124" name="Picture 4" descr="G:\adulto mayor\a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1285884" cy="1488918"/>
          </a:xfrm>
          <a:prstGeom prst="rect">
            <a:avLst/>
          </a:prstGeom>
          <a:noFill/>
        </p:spPr>
      </p:pic>
      <p:pic>
        <p:nvPicPr>
          <p:cNvPr id="5125" name="Picture 5" descr="G:\adulto mayor\a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143248"/>
            <a:ext cx="1447800" cy="1647825"/>
          </a:xfrm>
          <a:prstGeom prst="rect">
            <a:avLst/>
          </a:prstGeom>
          <a:noFill/>
        </p:spPr>
      </p:pic>
      <p:pic>
        <p:nvPicPr>
          <p:cNvPr id="5126" name="Picture 6" descr="G:\adulto mayor\a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57694"/>
            <a:ext cx="1009650" cy="1390650"/>
          </a:xfrm>
          <a:prstGeom prst="rect">
            <a:avLst/>
          </a:prstGeom>
          <a:noFill/>
        </p:spPr>
      </p:pic>
      <p:pic>
        <p:nvPicPr>
          <p:cNvPr id="5127" name="Picture 7" descr="G:\adulto mayor\a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928670"/>
            <a:ext cx="1214446" cy="1214446"/>
          </a:xfrm>
          <a:prstGeom prst="rect">
            <a:avLst/>
          </a:prstGeom>
          <a:noFill/>
        </p:spPr>
      </p:pic>
      <p:pic>
        <p:nvPicPr>
          <p:cNvPr id="5128" name="Picture 8" descr="G:\adulto mayor\a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1" y="357166"/>
            <a:ext cx="1285884" cy="1320929"/>
          </a:xfrm>
          <a:prstGeom prst="rect">
            <a:avLst/>
          </a:prstGeom>
          <a:noFill/>
        </p:spPr>
      </p:pic>
      <p:pic>
        <p:nvPicPr>
          <p:cNvPr id="5129" name="Picture 9" descr="G:\adulto mayor\a4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357826"/>
            <a:ext cx="10096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adulto mayor\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pic>
        <p:nvPicPr>
          <p:cNvPr id="2052" name="Picture 4" descr="G:\adulto mayor\a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435270"/>
          </a:xfrm>
          <a:prstGeom prst="rect">
            <a:avLst/>
          </a:prstGeom>
          <a:noFill/>
        </p:spPr>
      </p:pic>
      <p:pic>
        <p:nvPicPr>
          <p:cNvPr id="2053" name="Picture 5" descr="G:\adulto mayor\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500594" cy="3429000"/>
          </a:xfrm>
          <a:prstGeom prst="rect">
            <a:avLst/>
          </a:prstGeom>
          <a:noFill/>
        </p:spPr>
      </p:pic>
      <p:pic>
        <p:nvPicPr>
          <p:cNvPr id="2055" name="Picture 7" descr="G:\adulto mayor\a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44291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Anita</cp:lastModifiedBy>
  <cp:revision>5</cp:revision>
  <dcterms:modified xsi:type="dcterms:W3CDTF">2020-10-28T12:19:37Z</dcterms:modified>
</cp:coreProperties>
</file>