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dermatol\its\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81915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dermatol\its\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5787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G:\dermatol\its\3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3429000"/>
            <a:ext cx="68199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Dra. Dailenys Cordero Evora</dc:creator>
  <cp:lastModifiedBy>Anita</cp:lastModifiedBy>
  <cp:revision>1</cp:revision>
  <dcterms:created xsi:type="dcterms:W3CDTF">2017-10-05T02:20:29Z</dcterms:created>
  <dcterms:modified xsi:type="dcterms:W3CDTF">2017-10-05T02:21:50Z</dcterms:modified>
</cp:coreProperties>
</file>