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2FA4-305C-41E7-98DA-A8B49887BC38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2056-7267-4D6B-A39D-AE590814C1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5027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2FA4-305C-41E7-98DA-A8B49887BC38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2056-7267-4D6B-A39D-AE590814C1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1293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2FA4-305C-41E7-98DA-A8B49887BC38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2056-7267-4D6B-A39D-AE590814C1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5643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2FA4-305C-41E7-98DA-A8B49887BC38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2056-7267-4D6B-A39D-AE590814C1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3437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2FA4-305C-41E7-98DA-A8B49887BC38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2056-7267-4D6B-A39D-AE590814C1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1063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2FA4-305C-41E7-98DA-A8B49887BC38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2056-7267-4D6B-A39D-AE590814C1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3417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2FA4-305C-41E7-98DA-A8B49887BC38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2056-7267-4D6B-A39D-AE590814C1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506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2FA4-305C-41E7-98DA-A8B49887BC38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2056-7267-4D6B-A39D-AE590814C1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3146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2FA4-305C-41E7-98DA-A8B49887BC38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2056-7267-4D6B-A39D-AE590814C1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3501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2FA4-305C-41E7-98DA-A8B49887BC38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2056-7267-4D6B-A39D-AE590814C1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2849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2FA4-305C-41E7-98DA-A8B49887BC38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2056-7267-4D6B-A39D-AE590814C1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2129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12FA4-305C-41E7-98DA-A8B49887BC38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E2056-7267-4D6B-A39D-AE590814C1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0928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25650" y="455588"/>
            <a:ext cx="910663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LA </a:t>
            </a:r>
            <a:r>
              <a:rPr lang="es-MX" sz="2000" b="1" dirty="0" smtClean="0"/>
              <a:t>FORMA ESPECIFICA DE ASIMILACION Y VISION DEL MUNDO DETERMINADA POR LAS</a:t>
            </a:r>
            <a:r>
              <a:rPr lang="es-MX" b="1" dirty="0" smtClean="0"/>
              <a:t>CONDICIONES  INMEDIATAS DE </a:t>
            </a:r>
          </a:p>
          <a:p>
            <a:endParaRPr lang="es-MX" b="1" dirty="0" smtClean="0"/>
          </a:p>
          <a:p>
            <a:r>
              <a:rPr lang="es-MX" b="1" dirty="0" smtClean="0"/>
              <a:t>: </a:t>
            </a:r>
            <a:r>
              <a:rPr lang="es-MX" b="1" dirty="0"/>
              <a:t>ESTE ASPECTO DE MODO, CALIDAD Y ESTILO DE VIDA SERA AMPLIADO POR EL LIBRO DE </a:t>
            </a:r>
            <a:r>
              <a:rPr lang="es-MX" b="1" dirty="0" err="1"/>
              <a:t>TEXTOColectivo</a:t>
            </a:r>
            <a:r>
              <a:rPr lang="es-MX" b="1" dirty="0"/>
              <a:t> </a:t>
            </a:r>
            <a:r>
              <a:rPr lang="es-MX" b="1" dirty="0" smtClean="0"/>
              <a:t>de autores- tomo único ENFERMERIA FAMILIAR Y SOCIAL </a:t>
            </a:r>
            <a:r>
              <a:rPr lang="es-MX" b="1" dirty="0" err="1" smtClean="0"/>
              <a:t>Ecimed</a:t>
            </a:r>
            <a:r>
              <a:rPr lang="es-MX" b="1" dirty="0" smtClean="0"/>
              <a:t> 2008 La Habana. p/p456-458 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299438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867378" y="1501422"/>
            <a:ext cx="775744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Modo de vida  según </a:t>
            </a:r>
            <a:r>
              <a:rPr lang="es-MX" dirty="0" err="1" smtClean="0"/>
              <a:t>Kapustin</a:t>
            </a:r>
            <a:r>
              <a:rPr lang="es-MX" dirty="0" smtClean="0"/>
              <a:t> es la forma que adquiere la actividad ,el</a:t>
            </a:r>
          </a:p>
          <a:p>
            <a:endParaRPr lang="es-MX" dirty="0"/>
          </a:p>
          <a:p>
            <a:r>
              <a:rPr lang="es-MX" dirty="0" smtClean="0"/>
              <a:t>Genero de vida del individuo del grupo social, de la clase y del pueblo en general</a:t>
            </a:r>
          </a:p>
          <a:p>
            <a:endParaRPr lang="es-MX" dirty="0"/>
          </a:p>
          <a:p>
            <a:r>
              <a:rPr lang="es-MX" dirty="0" smtClean="0"/>
              <a:t>Que actúa en una formación socioeconómica (FES)dada expresada en los modos </a:t>
            </a:r>
          </a:p>
          <a:p>
            <a:endParaRPr lang="es-MX" dirty="0"/>
          </a:p>
          <a:p>
            <a:r>
              <a:rPr lang="es-MX" dirty="0" smtClean="0"/>
              <a:t>mas aceptables ., esenciales e interactivos de la actividad vital de los hombres </a:t>
            </a: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10807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62254" y="749447"/>
            <a:ext cx="1125670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Factores que influyen en el modo de vida y que forman  un todo y son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Dirección político económica de un país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Costumbres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Ritos y religiones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Modo de satisfacción de las necesidades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Modo de razonar el carácter, la conducta tanto familiar como social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Factores geográficos naturales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lengua, cultura, las tradiciones y la autoconciencia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Existen otras particularidades o peculiaridades además que influyen en el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Modo de vida de los grupos como ocupación, niveles de ingreso y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educación,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lugar de residencia que hacen que el modo de vida nivel de vida y calidad de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vida.</a:t>
            </a:r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 conformen por aspectos cualitativos y cuantitativos                                                               </a:t>
            </a:r>
          </a:p>
          <a:p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786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093313" y="1381011"/>
            <a:ext cx="1071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Estilo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vida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 es un aspecto de la actividad diaria del individuo que indica la línea y orientación de la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conducta y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razonamiento de la personalidad con una serie de variables que influyen en el proceso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SALUD-ENFERMEDAD </a:t>
            </a:r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Dado por las regulaciones volitivas que determinan la forma de satisfacer las necesidades básicas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 dependencia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sus temores, conflictos, frustraciones, sentimientos, motivos, autovaloración, sexo, edad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ocupación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escolaridad, actitudes, prejuicios, criterios e imagen del mundo que tiene el individuo.   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138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17867" y="1416704"/>
            <a:ext cx="109465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salud integrado por la relación físico, mental y social del individuo </a:t>
            </a:r>
          </a:p>
          <a:p>
            <a:pPr algn="just">
              <a:lnSpc>
                <a:spcPct val="200000"/>
              </a:lnSpc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 muy complejo lo integran múltiples factores biológicos, físicos, naturales </a:t>
            </a:r>
          </a:p>
          <a:p>
            <a:pPr>
              <a:lnSpc>
                <a:spcPct val="200000"/>
              </a:lnSpc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económicos y sociales condicionado por el grado de equilibrio con su medio natural y social en que se encuentra el conjunto de personas que componen la sociedad</a:t>
            </a:r>
          </a:p>
          <a:p>
            <a:pPr>
              <a:lnSpc>
                <a:spcPct val="200000"/>
              </a:lnSpc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200000"/>
              </a:lnSpc>
            </a:pP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171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54944" y="579704"/>
            <a:ext cx="962967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Nivel  de vida  es el nivel cultural de las masas aseguramiento de cumplir con las necesidad humanas </a:t>
            </a:r>
          </a:p>
          <a:p>
            <a:pPr algn="just"/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básicas del individuo como son vivienda, alimento, medicamentos instrucción y educación, tiempo</a:t>
            </a:r>
          </a:p>
          <a:p>
            <a:pPr algn="just"/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trabajo, seguridad social, desarrollo del transporte, comercio que satisfacen las necesidades</a:t>
            </a:r>
          </a:p>
          <a:p>
            <a:pPr algn="just"/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materiales y espirituales del ser social. Todo esto confluye en la </a:t>
            </a:r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CALIDAD DE VIDA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ASPECTO </a:t>
            </a:r>
          </a:p>
          <a:p>
            <a:pPr algn="just"/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LA EXISTENCIA HUMANA DE DESARROLLAR TOTALMENTE LA PERSONALIDAD HUMANA Y LA </a:t>
            </a:r>
          </a:p>
          <a:p>
            <a:pPr algn="just"/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POSIBILIDAD DE LA SATISFACCION CON LA VIDA.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2770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436</Words>
  <Application>Microsoft Office PowerPoint</Application>
  <PresentationFormat>Panorámica</PresentationFormat>
  <Paragraphs>39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PEDRITO</dc:creator>
  <cp:lastModifiedBy>FCMSAGUA</cp:lastModifiedBy>
  <cp:revision>18</cp:revision>
  <dcterms:created xsi:type="dcterms:W3CDTF">2023-10-18T22:16:11Z</dcterms:created>
  <dcterms:modified xsi:type="dcterms:W3CDTF">2023-11-06T17:17:35Z</dcterms:modified>
</cp:coreProperties>
</file>