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58" r:id="rId4"/>
    <p:sldId id="259" r:id="rId5"/>
    <p:sldId id="260" r:id="rId6"/>
    <p:sldId id="263" r:id="rId7"/>
    <p:sldId id="261" r:id="rId8"/>
    <p:sldId id="262" r:id="rId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54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263D7C9-D87F-4F3E-B147-A73D5AEEA71F}" type="datetimeFigureOut">
              <a:rPr lang="es-MX" smtClean="0"/>
              <a:t>04/09/2023</a:t>
            </a:fld>
            <a:endParaRPr lang="es-MX"/>
          </a:p>
        </p:txBody>
      </p:sp>
      <p:sp>
        <p:nvSpPr>
          <p:cNvPr id="5" name="Footer Placeholder 4"/>
          <p:cNvSpPr>
            <a:spLocks noGrp="1"/>
          </p:cNvSpPr>
          <p:nvPr>
            <p:ph type="ftr" sz="quarter" idx="11"/>
          </p:nvPr>
        </p:nvSpPr>
        <p:spPr/>
        <p:txBody>
          <a:bodyPr/>
          <a:lstStyle/>
          <a:p>
            <a:endParaRPr lang="es-MX"/>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2060A3A-C5C8-4718-A659-EA4D5EC9F5C0}" type="slidenum">
              <a:rPr lang="es-MX" smtClean="0"/>
              <a:t>‹Nº›</a:t>
            </a:fld>
            <a:endParaRPr lang="es-MX"/>
          </a:p>
        </p:txBody>
      </p:sp>
    </p:spTree>
    <p:extLst>
      <p:ext uri="{BB962C8B-B14F-4D97-AF65-F5344CB8AC3E}">
        <p14:creationId xmlns:p14="http://schemas.microsoft.com/office/powerpoint/2010/main" val="3810983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263D7C9-D87F-4F3E-B147-A73D5AEEA71F}" type="datetimeFigureOut">
              <a:rPr lang="es-MX" smtClean="0"/>
              <a:t>04/09/2023</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2060A3A-C5C8-4718-A659-EA4D5EC9F5C0}" type="slidenum">
              <a:rPr lang="es-MX" smtClean="0"/>
              <a:t>‹Nº›</a:t>
            </a:fld>
            <a:endParaRPr lang="es-MX"/>
          </a:p>
        </p:txBody>
      </p:sp>
    </p:spTree>
    <p:extLst>
      <p:ext uri="{BB962C8B-B14F-4D97-AF65-F5344CB8AC3E}">
        <p14:creationId xmlns:p14="http://schemas.microsoft.com/office/powerpoint/2010/main" val="1488448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263D7C9-D87F-4F3E-B147-A73D5AEEA71F}" type="datetimeFigureOut">
              <a:rPr lang="es-MX" smtClean="0"/>
              <a:t>04/09/2023</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2060A3A-C5C8-4718-A659-EA4D5EC9F5C0}" type="slidenum">
              <a:rPr lang="es-MX" smtClean="0"/>
              <a:t>‹Nº›</a:t>
            </a:fld>
            <a:endParaRPr lang="es-MX"/>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41924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F263D7C9-D87F-4F3E-B147-A73D5AEEA71F}" type="datetimeFigureOut">
              <a:rPr lang="es-MX" smtClean="0"/>
              <a:t>04/09/2023</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060A3A-C5C8-4718-A659-EA4D5EC9F5C0}" type="slidenum">
              <a:rPr lang="es-MX" smtClean="0"/>
              <a:t>‹Nº›</a:t>
            </a:fld>
            <a:endParaRPr lang="es-MX"/>
          </a:p>
        </p:txBody>
      </p:sp>
    </p:spTree>
    <p:extLst>
      <p:ext uri="{BB962C8B-B14F-4D97-AF65-F5344CB8AC3E}">
        <p14:creationId xmlns:p14="http://schemas.microsoft.com/office/powerpoint/2010/main" val="593201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F263D7C9-D87F-4F3E-B147-A73D5AEEA71F}" type="datetimeFigureOut">
              <a:rPr lang="es-MX" smtClean="0"/>
              <a:t>04/09/2023</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060A3A-C5C8-4718-A659-EA4D5EC9F5C0}" type="slidenum">
              <a:rPr lang="es-MX" smtClean="0"/>
              <a:t>‹Nº›</a:t>
            </a:fld>
            <a:endParaRPr lang="es-MX"/>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34873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F263D7C9-D87F-4F3E-B147-A73D5AEEA71F}" type="datetimeFigureOut">
              <a:rPr lang="es-MX" smtClean="0"/>
              <a:t>04/09/2023</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060A3A-C5C8-4718-A659-EA4D5EC9F5C0}" type="slidenum">
              <a:rPr lang="es-MX" smtClean="0"/>
              <a:t>‹Nº›</a:t>
            </a:fld>
            <a:endParaRPr lang="es-MX"/>
          </a:p>
        </p:txBody>
      </p:sp>
    </p:spTree>
    <p:extLst>
      <p:ext uri="{BB962C8B-B14F-4D97-AF65-F5344CB8AC3E}">
        <p14:creationId xmlns:p14="http://schemas.microsoft.com/office/powerpoint/2010/main" val="704358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263D7C9-D87F-4F3E-B147-A73D5AEEA71F}" type="datetimeFigureOut">
              <a:rPr lang="es-MX" smtClean="0"/>
              <a:t>04/09/2023</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2060A3A-C5C8-4718-A659-EA4D5EC9F5C0}" type="slidenum">
              <a:rPr lang="es-MX" smtClean="0"/>
              <a:t>‹Nº›</a:t>
            </a:fld>
            <a:endParaRPr lang="es-MX"/>
          </a:p>
        </p:txBody>
      </p:sp>
    </p:spTree>
    <p:extLst>
      <p:ext uri="{BB962C8B-B14F-4D97-AF65-F5344CB8AC3E}">
        <p14:creationId xmlns:p14="http://schemas.microsoft.com/office/powerpoint/2010/main" val="3261684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263D7C9-D87F-4F3E-B147-A73D5AEEA71F}" type="datetimeFigureOut">
              <a:rPr lang="es-MX" smtClean="0"/>
              <a:t>04/09/2023</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2060A3A-C5C8-4718-A659-EA4D5EC9F5C0}" type="slidenum">
              <a:rPr lang="es-MX" smtClean="0"/>
              <a:t>‹Nº›</a:t>
            </a:fld>
            <a:endParaRPr lang="es-MX"/>
          </a:p>
        </p:txBody>
      </p:sp>
    </p:spTree>
    <p:extLst>
      <p:ext uri="{BB962C8B-B14F-4D97-AF65-F5344CB8AC3E}">
        <p14:creationId xmlns:p14="http://schemas.microsoft.com/office/powerpoint/2010/main" val="1550552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263D7C9-D87F-4F3E-B147-A73D5AEEA71F}" type="datetimeFigureOut">
              <a:rPr lang="es-MX" smtClean="0"/>
              <a:t>04/09/2023</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2060A3A-C5C8-4718-A659-EA4D5EC9F5C0}" type="slidenum">
              <a:rPr lang="es-MX" smtClean="0"/>
              <a:t>‹Nº›</a:t>
            </a:fld>
            <a:endParaRPr lang="es-MX"/>
          </a:p>
        </p:txBody>
      </p:sp>
    </p:spTree>
    <p:extLst>
      <p:ext uri="{BB962C8B-B14F-4D97-AF65-F5344CB8AC3E}">
        <p14:creationId xmlns:p14="http://schemas.microsoft.com/office/powerpoint/2010/main" val="2584790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263D7C9-D87F-4F3E-B147-A73D5AEEA71F}" type="datetimeFigureOut">
              <a:rPr lang="es-MX" smtClean="0"/>
              <a:t>04/09/2023</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2060A3A-C5C8-4718-A659-EA4D5EC9F5C0}" type="slidenum">
              <a:rPr lang="es-MX" smtClean="0"/>
              <a:t>‹Nº›</a:t>
            </a:fld>
            <a:endParaRPr lang="es-MX"/>
          </a:p>
        </p:txBody>
      </p:sp>
    </p:spTree>
    <p:extLst>
      <p:ext uri="{BB962C8B-B14F-4D97-AF65-F5344CB8AC3E}">
        <p14:creationId xmlns:p14="http://schemas.microsoft.com/office/powerpoint/2010/main" val="1049329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263D7C9-D87F-4F3E-B147-A73D5AEEA71F}" type="datetimeFigureOut">
              <a:rPr lang="es-MX" smtClean="0"/>
              <a:t>04/09/2023</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2060A3A-C5C8-4718-A659-EA4D5EC9F5C0}" type="slidenum">
              <a:rPr lang="es-MX" smtClean="0"/>
              <a:t>‹Nº›</a:t>
            </a:fld>
            <a:endParaRPr lang="es-MX"/>
          </a:p>
        </p:txBody>
      </p:sp>
    </p:spTree>
    <p:extLst>
      <p:ext uri="{BB962C8B-B14F-4D97-AF65-F5344CB8AC3E}">
        <p14:creationId xmlns:p14="http://schemas.microsoft.com/office/powerpoint/2010/main" val="165831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263D7C9-D87F-4F3E-B147-A73D5AEEA71F}" type="datetimeFigureOut">
              <a:rPr lang="es-MX" smtClean="0"/>
              <a:t>04/09/2023</a:t>
            </a:fld>
            <a:endParaRPr lang="es-MX"/>
          </a:p>
        </p:txBody>
      </p:sp>
      <p:sp>
        <p:nvSpPr>
          <p:cNvPr id="8" name="Footer Placeholder 7"/>
          <p:cNvSpPr>
            <a:spLocks noGrp="1"/>
          </p:cNvSpPr>
          <p:nvPr>
            <p:ph type="ftr" sz="quarter" idx="11"/>
          </p:nvPr>
        </p:nvSpPr>
        <p:spPr/>
        <p:txBody>
          <a:bodyPr/>
          <a:lstStyle/>
          <a:p>
            <a:endParaRPr lang="es-MX"/>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2060A3A-C5C8-4718-A659-EA4D5EC9F5C0}" type="slidenum">
              <a:rPr lang="es-MX" smtClean="0"/>
              <a:t>‹Nº›</a:t>
            </a:fld>
            <a:endParaRPr lang="es-MX"/>
          </a:p>
        </p:txBody>
      </p:sp>
    </p:spTree>
    <p:extLst>
      <p:ext uri="{BB962C8B-B14F-4D97-AF65-F5344CB8AC3E}">
        <p14:creationId xmlns:p14="http://schemas.microsoft.com/office/powerpoint/2010/main" val="1665550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263D7C9-D87F-4F3E-B147-A73D5AEEA71F}" type="datetimeFigureOut">
              <a:rPr lang="es-MX" smtClean="0"/>
              <a:t>04/09/2023</a:t>
            </a:fld>
            <a:endParaRPr lang="es-MX"/>
          </a:p>
        </p:txBody>
      </p:sp>
      <p:sp>
        <p:nvSpPr>
          <p:cNvPr id="4" name="Footer Placeholder 3"/>
          <p:cNvSpPr>
            <a:spLocks noGrp="1"/>
          </p:cNvSpPr>
          <p:nvPr>
            <p:ph type="ftr" sz="quarter" idx="11"/>
          </p:nvPr>
        </p:nvSpPr>
        <p:spPr/>
        <p:txBody>
          <a:bodyPr/>
          <a:lstStyle/>
          <a:p>
            <a:endParaRPr lang="es-MX"/>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2060A3A-C5C8-4718-A659-EA4D5EC9F5C0}" type="slidenum">
              <a:rPr lang="es-MX" smtClean="0"/>
              <a:t>‹Nº›</a:t>
            </a:fld>
            <a:endParaRPr lang="es-MX"/>
          </a:p>
        </p:txBody>
      </p:sp>
    </p:spTree>
    <p:extLst>
      <p:ext uri="{BB962C8B-B14F-4D97-AF65-F5344CB8AC3E}">
        <p14:creationId xmlns:p14="http://schemas.microsoft.com/office/powerpoint/2010/main" val="3414687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63D7C9-D87F-4F3E-B147-A73D5AEEA71F}" type="datetimeFigureOut">
              <a:rPr lang="es-MX" smtClean="0"/>
              <a:t>04/09/2023</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2060A3A-C5C8-4718-A659-EA4D5EC9F5C0}" type="slidenum">
              <a:rPr lang="es-MX" smtClean="0"/>
              <a:t>‹Nº›</a:t>
            </a:fld>
            <a:endParaRPr lang="es-MX"/>
          </a:p>
        </p:txBody>
      </p:sp>
    </p:spTree>
    <p:extLst>
      <p:ext uri="{BB962C8B-B14F-4D97-AF65-F5344CB8AC3E}">
        <p14:creationId xmlns:p14="http://schemas.microsoft.com/office/powerpoint/2010/main" val="2443213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263D7C9-D87F-4F3E-B147-A73D5AEEA71F}" type="datetimeFigureOut">
              <a:rPr lang="es-MX" smtClean="0"/>
              <a:t>04/09/2023</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2060A3A-C5C8-4718-A659-EA4D5EC9F5C0}" type="slidenum">
              <a:rPr lang="es-MX" smtClean="0"/>
              <a:t>‹Nº›</a:t>
            </a:fld>
            <a:endParaRPr lang="es-MX"/>
          </a:p>
        </p:txBody>
      </p:sp>
    </p:spTree>
    <p:extLst>
      <p:ext uri="{BB962C8B-B14F-4D97-AF65-F5344CB8AC3E}">
        <p14:creationId xmlns:p14="http://schemas.microsoft.com/office/powerpoint/2010/main" val="708503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263D7C9-D87F-4F3E-B147-A73D5AEEA71F}" type="datetimeFigureOut">
              <a:rPr lang="es-MX" smtClean="0"/>
              <a:t>04/09/2023</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2060A3A-C5C8-4718-A659-EA4D5EC9F5C0}" type="slidenum">
              <a:rPr lang="es-MX" smtClean="0"/>
              <a:t>‹Nº›</a:t>
            </a:fld>
            <a:endParaRPr lang="es-MX"/>
          </a:p>
        </p:txBody>
      </p:sp>
    </p:spTree>
    <p:extLst>
      <p:ext uri="{BB962C8B-B14F-4D97-AF65-F5344CB8AC3E}">
        <p14:creationId xmlns:p14="http://schemas.microsoft.com/office/powerpoint/2010/main" val="3962046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63D7C9-D87F-4F3E-B147-A73D5AEEA71F}" type="datetimeFigureOut">
              <a:rPr lang="es-MX" smtClean="0"/>
              <a:t>04/09/2023</a:t>
            </a:fld>
            <a:endParaRPr lang="es-MX"/>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2060A3A-C5C8-4718-A659-EA4D5EC9F5C0}" type="slidenum">
              <a:rPr lang="es-MX" smtClean="0"/>
              <a:t>‹Nº›</a:t>
            </a:fld>
            <a:endParaRPr lang="es-MX"/>
          </a:p>
        </p:txBody>
      </p:sp>
    </p:spTree>
    <p:extLst>
      <p:ext uri="{BB962C8B-B14F-4D97-AF65-F5344CB8AC3E}">
        <p14:creationId xmlns:p14="http://schemas.microsoft.com/office/powerpoint/2010/main" val="1230129584"/>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87286" y="1122363"/>
            <a:ext cx="8980714" cy="1925637"/>
          </a:xfrm>
        </p:spPr>
        <p:txBody>
          <a:bodyPr>
            <a:normAutofit fontScale="90000"/>
          </a:bodyPr>
          <a:lstStyle/>
          <a:p>
            <a:r>
              <a:rPr lang="es-MX" dirty="0" smtClean="0"/>
              <a:t>Un mundo mejor se nos ha </a:t>
            </a:r>
            <a:r>
              <a:rPr lang="es-MX" dirty="0" err="1" smtClean="0"/>
              <a:t>dado..comencemos</a:t>
            </a:r>
            <a:r>
              <a:rPr lang="es-MX" dirty="0" smtClean="0"/>
              <a:t> entonces sin demora a hacer uno</a:t>
            </a:r>
            <a:endParaRPr lang="es-MX" dirty="0"/>
          </a:p>
        </p:txBody>
      </p:sp>
      <p:sp>
        <p:nvSpPr>
          <p:cNvPr id="3" name="Subtítulo 2"/>
          <p:cNvSpPr>
            <a:spLocks noGrp="1"/>
          </p:cNvSpPr>
          <p:nvPr>
            <p:ph type="subTitle" idx="1"/>
          </p:nvPr>
        </p:nvSpPr>
        <p:spPr/>
        <p:txBody>
          <a:bodyPr>
            <a:normAutofit lnSpcReduction="10000"/>
          </a:bodyPr>
          <a:lstStyle/>
          <a:p>
            <a:r>
              <a:rPr lang="es-MX" dirty="0" smtClean="0"/>
              <a:t>Definición de Florence Nightingale de enfermería: la enfermera tiene la responsabilidad de cuidar de las personas en la mejor forma posible y tiene que poner a las personas en la mejor forma posible para que la naturaleza pueda actuar sobre ellas Notas de </a:t>
            </a:r>
            <a:r>
              <a:rPr lang="es-MX" dirty="0" err="1" smtClean="0"/>
              <a:t>Enfermeria</a:t>
            </a:r>
            <a:r>
              <a:rPr lang="es-MX" dirty="0" smtClean="0"/>
              <a:t> F. Nightingale  </a:t>
            </a:r>
            <a:endParaRPr lang="es-MX" dirty="0"/>
          </a:p>
        </p:txBody>
      </p:sp>
    </p:spTree>
    <p:extLst>
      <p:ext uri="{BB962C8B-B14F-4D97-AF65-F5344CB8AC3E}">
        <p14:creationId xmlns:p14="http://schemas.microsoft.com/office/powerpoint/2010/main" val="777654977"/>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Continuacion</a:t>
            </a:r>
            <a:r>
              <a:rPr lang="es-MX" dirty="0" smtClean="0"/>
              <a:t> </a:t>
            </a:r>
            <a:endParaRPr lang="es-MX" dirty="0"/>
          </a:p>
        </p:txBody>
      </p:sp>
      <p:sp>
        <p:nvSpPr>
          <p:cNvPr id="3" name="Marcador de contenido 2"/>
          <p:cNvSpPr>
            <a:spLocks noGrp="1"/>
          </p:cNvSpPr>
          <p:nvPr>
            <p:ph idx="1"/>
          </p:nvPr>
        </p:nvSpPr>
        <p:spPr/>
        <p:txBody>
          <a:bodyPr/>
          <a:lstStyle/>
          <a:p>
            <a:r>
              <a:rPr lang="es-MX" dirty="0" smtClean="0"/>
              <a:t>El paciente debe estar medicado limpio y curado en un ambiente tranquilo y estable </a:t>
            </a:r>
            <a:endParaRPr lang="es-MX" dirty="0"/>
          </a:p>
        </p:txBody>
      </p:sp>
    </p:spTree>
    <p:extLst>
      <p:ext uri="{BB962C8B-B14F-4D97-AF65-F5344CB8AC3E}">
        <p14:creationId xmlns:p14="http://schemas.microsoft.com/office/powerpoint/2010/main" val="2955505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Hoy se mantiene vigente el ejemplo personal para diferentes actividades </a:t>
            </a:r>
            <a:br>
              <a:rPr lang="es-MX" dirty="0" smtClean="0"/>
            </a:br>
            <a:r>
              <a:rPr lang="es-MX" dirty="0"/>
              <a:t/>
            </a:r>
            <a:br>
              <a:rPr lang="es-MX" dirty="0"/>
            </a:br>
            <a:r>
              <a:rPr lang="es-MX" dirty="0" smtClean="0"/>
              <a:t>Cumplimientos de tratamientos</a:t>
            </a:r>
            <a:br>
              <a:rPr lang="es-MX" dirty="0" smtClean="0"/>
            </a:br>
            <a:r>
              <a:rPr lang="es-MX" dirty="0" smtClean="0"/>
              <a:t>Cuidados de enfermería matutinos y vespertinos</a:t>
            </a:r>
            <a:br>
              <a:rPr lang="es-MX" dirty="0" smtClean="0"/>
            </a:br>
            <a:r>
              <a:rPr lang="es-MX" dirty="0" smtClean="0"/>
              <a:t>Aplicación de los principios </a:t>
            </a:r>
            <a:r>
              <a:rPr lang="es-MX" dirty="0" err="1" smtClean="0"/>
              <a:t>eticos</a:t>
            </a:r>
            <a:r>
              <a:rPr lang="es-MX" dirty="0" smtClean="0"/>
              <a:t> </a:t>
            </a:r>
            <a:endParaRPr lang="es-MX" dirty="0"/>
          </a:p>
        </p:txBody>
      </p:sp>
      <p:sp>
        <p:nvSpPr>
          <p:cNvPr id="3" name="Marcador de contenido 2"/>
          <p:cNvSpPr>
            <a:spLocks noGrp="1"/>
          </p:cNvSpPr>
          <p:nvPr>
            <p:ph idx="1"/>
          </p:nvPr>
        </p:nvSpPr>
        <p:spPr/>
        <p:txBody>
          <a:bodyPr/>
          <a:lstStyle/>
          <a:p>
            <a:endParaRPr lang="es-MX" dirty="0" smtClean="0"/>
          </a:p>
          <a:p>
            <a:endParaRPr lang="es-MX" dirty="0"/>
          </a:p>
          <a:p>
            <a:endParaRPr lang="es-MX" dirty="0" smtClean="0"/>
          </a:p>
          <a:p>
            <a:endParaRPr lang="es-MX" dirty="0"/>
          </a:p>
          <a:p>
            <a:r>
              <a:rPr lang="es-MX" dirty="0" smtClean="0"/>
              <a:t>..</a:t>
            </a:r>
          </a:p>
          <a:p>
            <a:r>
              <a:rPr lang="es-MX" dirty="0" smtClean="0"/>
              <a:t>Uso correcto del uniforme y adecuado porte personal</a:t>
            </a:r>
          </a:p>
          <a:p>
            <a:r>
              <a:rPr lang="es-MX" dirty="0" smtClean="0"/>
              <a:t>Mantener la jerarquía en el equipo de salud</a:t>
            </a:r>
          </a:p>
          <a:p>
            <a:r>
              <a:rPr lang="es-MX" dirty="0" smtClean="0"/>
              <a:t>Por ética la enfermera debe estar presente en el pase de visita y dominar lo relacionado con el paciente aportando higiene y limpieza a la sala </a:t>
            </a:r>
            <a:endParaRPr lang="es-MX" dirty="0"/>
          </a:p>
        </p:txBody>
      </p:sp>
    </p:spTree>
    <p:extLst>
      <p:ext uri="{BB962C8B-B14F-4D97-AF65-F5344CB8AC3E}">
        <p14:creationId xmlns:p14="http://schemas.microsoft.com/office/powerpoint/2010/main" val="98836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La enfermería profesional durante la primera mitad del siglo XX</a:t>
            </a:r>
            <a:endParaRPr lang="es-MX" dirty="0"/>
          </a:p>
        </p:txBody>
      </p:sp>
      <p:sp>
        <p:nvSpPr>
          <p:cNvPr id="3" name="Marcador de contenido 2"/>
          <p:cNvSpPr>
            <a:spLocks noGrp="1"/>
          </p:cNvSpPr>
          <p:nvPr>
            <p:ph idx="1"/>
          </p:nvPr>
        </p:nvSpPr>
        <p:spPr/>
        <p:txBody>
          <a:bodyPr/>
          <a:lstStyle/>
          <a:p>
            <a:endParaRPr lang="es-MX" dirty="0" smtClean="0"/>
          </a:p>
          <a:p>
            <a:endParaRPr lang="es-MX" dirty="0"/>
          </a:p>
          <a:p>
            <a:endParaRPr lang="es-MX" dirty="0" smtClean="0"/>
          </a:p>
          <a:p>
            <a:endParaRPr lang="es-MX" dirty="0"/>
          </a:p>
          <a:p>
            <a:endParaRPr lang="es-MX" dirty="0" smtClean="0"/>
          </a:p>
          <a:p>
            <a:endParaRPr lang="es-MX" dirty="0"/>
          </a:p>
          <a:p>
            <a:endParaRPr lang="es-MX" dirty="0" smtClean="0"/>
          </a:p>
          <a:p>
            <a:endParaRPr lang="es-MX" dirty="0"/>
          </a:p>
          <a:p>
            <a:r>
              <a:rPr lang="es-MX" dirty="0" err="1" smtClean="0"/>
              <a:t>Atraves</a:t>
            </a:r>
            <a:r>
              <a:rPr lang="es-MX" dirty="0" smtClean="0"/>
              <a:t> de la orientación filosófica(Problemas </a:t>
            </a:r>
            <a:r>
              <a:rPr lang="es-MX" dirty="0" err="1" smtClean="0"/>
              <a:t>higienicos</a:t>
            </a:r>
            <a:r>
              <a:rPr lang="es-MX" dirty="0" smtClean="0"/>
              <a:t> sanitarios</a:t>
            </a:r>
            <a:endParaRPr lang="es-MX" dirty="0"/>
          </a:p>
        </p:txBody>
      </p:sp>
      <p:sp>
        <p:nvSpPr>
          <p:cNvPr id="4" name="Elipse 3"/>
          <p:cNvSpPr/>
          <p:nvPr/>
        </p:nvSpPr>
        <p:spPr>
          <a:xfrm>
            <a:off x="3984171" y="2808514"/>
            <a:ext cx="2449288" cy="13171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Paciente</a:t>
            </a:r>
            <a:endParaRPr lang="es-MX" dirty="0"/>
          </a:p>
        </p:txBody>
      </p:sp>
      <p:sp>
        <p:nvSpPr>
          <p:cNvPr id="5" name="Flecha abajo 4"/>
          <p:cNvSpPr/>
          <p:nvPr/>
        </p:nvSpPr>
        <p:spPr>
          <a:xfrm>
            <a:off x="4136571" y="4040046"/>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err="1" smtClean="0"/>
              <a:t>Enferm</a:t>
            </a:r>
            <a:r>
              <a:rPr lang="es-MX" dirty="0" smtClean="0"/>
              <a:t>.</a:t>
            </a:r>
            <a:endParaRPr lang="es-MX" dirty="0"/>
          </a:p>
        </p:txBody>
      </p:sp>
      <p:sp>
        <p:nvSpPr>
          <p:cNvPr id="7" name="Flecha abajo 6"/>
          <p:cNvSpPr/>
          <p:nvPr/>
        </p:nvSpPr>
        <p:spPr>
          <a:xfrm>
            <a:off x="4856615" y="4125687"/>
            <a:ext cx="1159547" cy="12295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Medio </a:t>
            </a:r>
          </a:p>
          <a:p>
            <a:pPr algn="ctr"/>
            <a:r>
              <a:rPr lang="es-MX" dirty="0" err="1" smtClean="0"/>
              <a:t>Amb.ient</a:t>
            </a:r>
            <a:endParaRPr lang="es-MX" dirty="0"/>
          </a:p>
        </p:txBody>
      </p:sp>
      <p:sp>
        <p:nvSpPr>
          <p:cNvPr id="8" name="Flecha abajo 7"/>
          <p:cNvSpPr/>
          <p:nvPr/>
        </p:nvSpPr>
        <p:spPr>
          <a:xfrm>
            <a:off x="6433459" y="3712029"/>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err="1" smtClean="0"/>
              <a:t>Socied</a:t>
            </a:r>
            <a:r>
              <a:rPr lang="es-MX" dirty="0" smtClean="0"/>
              <a:t>.</a:t>
            </a:r>
            <a:endParaRPr lang="es-MX" dirty="0"/>
          </a:p>
        </p:txBody>
      </p:sp>
    </p:spTree>
    <p:extLst>
      <p:ext uri="{BB962C8B-B14F-4D97-AF65-F5344CB8AC3E}">
        <p14:creationId xmlns:p14="http://schemas.microsoft.com/office/powerpoint/2010/main" val="222201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La enfermería en la época </a:t>
            </a:r>
            <a:r>
              <a:rPr lang="es-MX" dirty="0" err="1" smtClean="0"/>
              <a:t>contemporanea</a:t>
            </a:r>
            <a:endParaRPr lang="es-MX" dirty="0"/>
          </a:p>
        </p:txBody>
      </p:sp>
      <p:sp>
        <p:nvSpPr>
          <p:cNvPr id="3" name="Marcador de contenido 2"/>
          <p:cNvSpPr>
            <a:spLocks noGrp="1"/>
          </p:cNvSpPr>
          <p:nvPr>
            <p:ph idx="1"/>
          </p:nvPr>
        </p:nvSpPr>
        <p:spPr/>
        <p:txBody>
          <a:bodyPr/>
          <a:lstStyle/>
          <a:p>
            <a:r>
              <a:rPr lang="es-MX" dirty="0" smtClean="0"/>
              <a:t>A partir de 1925 y hasta los años60 hubo un aporte </a:t>
            </a:r>
            <a:r>
              <a:rPr lang="es-MX" dirty="0" err="1" smtClean="0"/>
              <a:t>cualicuantitativo</a:t>
            </a:r>
            <a:r>
              <a:rPr lang="es-MX" dirty="0" smtClean="0"/>
              <a:t> demostrando que este progreso fue mayor que en tiempos anteriores</a:t>
            </a:r>
          </a:p>
          <a:p>
            <a:r>
              <a:rPr lang="es-MX" dirty="0" smtClean="0"/>
              <a:t>Se perfecciona la Quimioterapia</a:t>
            </a:r>
          </a:p>
          <a:p>
            <a:r>
              <a:rPr lang="es-MX" dirty="0" smtClean="0"/>
              <a:t>Introducción de las Sulfamidas y antibióticos en los tratamiento</a:t>
            </a:r>
          </a:p>
          <a:p>
            <a:r>
              <a:rPr lang="es-MX" dirty="0" smtClean="0"/>
              <a:t>La Biología porta nuevas concepciones sobre el origen de algunas enfermedades</a:t>
            </a:r>
          </a:p>
          <a:p>
            <a:r>
              <a:rPr lang="es-MX" dirty="0" smtClean="0"/>
              <a:t>Las nuevas técnicas para diagnostico quirúrgico incluyendo la experimentación con animales y descubrimiento de funciones orgánicas con ellos se descubre la Insulina</a:t>
            </a:r>
          </a:p>
          <a:p>
            <a:r>
              <a:rPr lang="es-MX" dirty="0" smtClean="0"/>
              <a:t>Perfusión de sustancias por arterias y venas con fines diagnósticos y terapéuticos</a:t>
            </a:r>
            <a:endParaRPr lang="es-MX" dirty="0"/>
          </a:p>
        </p:txBody>
      </p:sp>
    </p:spTree>
    <p:extLst>
      <p:ext uri="{BB962C8B-B14F-4D97-AF65-F5344CB8AC3E}">
        <p14:creationId xmlns:p14="http://schemas.microsoft.com/office/powerpoint/2010/main" val="509092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smtClean="0"/>
              <a:t>Enfermeria</a:t>
            </a:r>
            <a:r>
              <a:rPr lang="es-MX" dirty="0" smtClean="0"/>
              <a:t> en la época contemporánea…….</a:t>
            </a:r>
            <a:endParaRPr lang="es-MX" dirty="0"/>
          </a:p>
        </p:txBody>
      </p:sp>
      <p:sp>
        <p:nvSpPr>
          <p:cNvPr id="3" name="Marcador de contenido 2"/>
          <p:cNvSpPr>
            <a:spLocks noGrp="1"/>
          </p:cNvSpPr>
          <p:nvPr>
            <p:ph idx="1"/>
          </p:nvPr>
        </p:nvSpPr>
        <p:spPr/>
        <p:txBody>
          <a:bodyPr/>
          <a:lstStyle/>
          <a:p>
            <a:r>
              <a:rPr lang="es-MX" dirty="0" smtClean="0"/>
              <a:t>Introducción del nuevo concepto Salud-Enfermedad donde se implican aspectos sociológicos y no solo biológicos, provocando este desarrollo un revolución en el campo de las Ciencias medicas </a:t>
            </a:r>
          </a:p>
          <a:p>
            <a:r>
              <a:rPr lang="es-MX" dirty="0" smtClean="0"/>
              <a:t>Se ha necesario e inminente enfermeras con mayor preparación teórica y practica con un alto compromiso moral en el ejercicio de la profesión, presentándose en 1929 la primera propuesta de crear un Código Internacional de Ética de la Profesión, 20 años mas tarde este código fue modificado a hecho del desarrollo de la profesión  y en lo concerniente a la subordinación absoluta al medico </a:t>
            </a:r>
            <a:endParaRPr lang="es-MX" dirty="0"/>
          </a:p>
        </p:txBody>
      </p:sp>
    </p:spTree>
    <p:extLst>
      <p:ext uri="{BB962C8B-B14F-4D97-AF65-F5344CB8AC3E}">
        <p14:creationId xmlns:p14="http://schemas.microsoft.com/office/powerpoint/2010/main" val="4288586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Que importancia asume en esta etapa la constitución del concilio internacional de enfermería?</a:t>
            </a:r>
            <a:endParaRPr lang="es-MX" dirty="0"/>
          </a:p>
        </p:txBody>
      </p:sp>
      <p:sp>
        <p:nvSpPr>
          <p:cNvPr id="3" name="Marcador de contenido 2"/>
          <p:cNvSpPr>
            <a:spLocks noGrp="1"/>
          </p:cNvSpPr>
          <p:nvPr>
            <p:ph idx="1"/>
          </p:nvPr>
        </p:nvSpPr>
        <p:spPr/>
        <p:txBody>
          <a:bodyPr/>
          <a:lstStyle/>
          <a:p>
            <a:r>
              <a:rPr lang="es-MX" dirty="0" smtClean="0"/>
              <a:t>Para realizar la actividad independiente y dar respuesta a esta pregunta que será evaluativa en el próximo encuentro remitirse a Historia de la Enfermería de María del Carmen Amaro Cano paginas 29-30-31 y 32 cuarto párrafo </a:t>
            </a:r>
          </a:p>
          <a:p>
            <a:r>
              <a:rPr lang="es-MX" dirty="0" smtClean="0"/>
              <a:t> pagina 33primer párrafo Porque se asume que la primera en tratar los aspectos teóricos  de la enfermería fue Florence Nightingale?  Pregunta que servirá e motivación para la próxima clase </a:t>
            </a:r>
            <a:endParaRPr lang="es-MX" dirty="0"/>
          </a:p>
        </p:txBody>
      </p:sp>
      <p:sp>
        <p:nvSpPr>
          <p:cNvPr id="4" name="CuadroTexto 3"/>
          <p:cNvSpPr txBox="1"/>
          <p:nvPr/>
        </p:nvSpPr>
        <p:spPr>
          <a:xfrm>
            <a:off x="4735286" y="1099457"/>
            <a:ext cx="184731" cy="369332"/>
          </a:xfrm>
          <a:prstGeom prst="rect">
            <a:avLst/>
          </a:prstGeom>
          <a:noFill/>
        </p:spPr>
        <p:txBody>
          <a:bodyPr wrap="none" rtlCol="0">
            <a:spAutoFit/>
          </a:bodyPr>
          <a:lstStyle/>
          <a:p>
            <a:endParaRPr lang="es-MX"/>
          </a:p>
        </p:txBody>
      </p:sp>
    </p:spTree>
    <p:extLst>
      <p:ext uri="{BB962C8B-B14F-4D97-AF65-F5344CB8AC3E}">
        <p14:creationId xmlns:p14="http://schemas.microsoft.com/office/powerpoint/2010/main" val="1406061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spTree>
    <p:extLst>
      <p:ext uri="{BB962C8B-B14F-4D97-AF65-F5344CB8AC3E}">
        <p14:creationId xmlns:p14="http://schemas.microsoft.com/office/powerpoint/2010/main" val="3590379313"/>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76</TotalTime>
  <Words>421</Words>
  <Application>Microsoft Office PowerPoint</Application>
  <PresentationFormat>Panorámica</PresentationFormat>
  <Paragraphs>41</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Century Gothic</vt:lpstr>
      <vt:lpstr>Wingdings 3</vt:lpstr>
      <vt:lpstr>Espiral</vt:lpstr>
      <vt:lpstr>Un mundo mejor se nos ha dado..comencemos entonces sin demora a hacer uno</vt:lpstr>
      <vt:lpstr>Continuacion </vt:lpstr>
      <vt:lpstr>Hoy se mantiene vigente el ejemplo personal para diferentes actividades   Cumplimientos de tratamientos Cuidados de enfermería matutinos y vespertinos Aplicación de los principios eticos </vt:lpstr>
      <vt:lpstr>La enfermería profesional durante la primera mitad del siglo XX</vt:lpstr>
      <vt:lpstr>La enfermería en la época contemporanea</vt:lpstr>
      <vt:lpstr>Enfermeria en la época contemporánea…….</vt:lpstr>
      <vt:lpstr>Que importancia asume en esta etapa la constitución del concilio internacional de enfermería?</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VIT</dc:creator>
  <cp:lastModifiedBy>VIT</cp:lastModifiedBy>
  <cp:revision>11</cp:revision>
  <dcterms:created xsi:type="dcterms:W3CDTF">2023-08-30T20:56:50Z</dcterms:created>
  <dcterms:modified xsi:type="dcterms:W3CDTF">2023-09-05T03:07:49Z</dcterms:modified>
</cp:coreProperties>
</file>