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2" r:id="rId6"/>
    <p:sldId id="260" r:id="rId7"/>
    <p:sldId id="261" r:id="rId8"/>
    <p:sldId id="263" r:id="rId9"/>
    <p:sldId id="264" r:id="rId10"/>
    <p:sldId id="266" r:id="rId11"/>
    <p:sldId id="265"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5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3AF1D48-91AF-40B3-BD07-3D08C5A3E1E3}" type="datetimeFigureOut">
              <a:rPr lang="es-MX" smtClean="0"/>
              <a:t>20/09/2023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222955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3AF1D48-91AF-40B3-BD07-3D08C5A3E1E3}" type="datetimeFigureOut">
              <a:rPr lang="es-MX" smtClean="0"/>
              <a:t>20/09/2023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318984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3AF1D48-91AF-40B3-BD07-3D08C5A3E1E3}" type="datetimeFigureOut">
              <a:rPr lang="es-MX" smtClean="0"/>
              <a:t>20/09/2023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429185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3AF1D48-91AF-40B3-BD07-3D08C5A3E1E3}" type="datetimeFigureOut">
              <a:rPr lang="es-MX" smtClean="0"/>
              <a:t>20/09/2023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27108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3AF1D48-91AF-40B3-BD07-3D08C5A3E1E3}" type="datetimeFigureOut">
              <a:rPr lang="es-MX" smtClean="0"/>
              <a:t>20/09/2023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136623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3AF1D48-91AF-40B3-BD07-3D08C5A3E1E3}" type="datetimeFigureOut">
              <a:rPr lang="es-MX" smtClean="0"/>
              <a:t>20/09/2023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295109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3AF1D48-91AF-40B3-BD07-3D08C5A3E1E3}" type="datetimeFigureOut">
              <a:rPr lang="es-MX" smtClean="0"/>
              <a:t>20/09/2023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360265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3AF1D48-91AF-40B3-BD07-3D08C5A3E1E3}" type="datetimeFigureOut">
              <a:rPr lang="es-MX" smtClean="0"/>
              <a:t>20/09/2023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342701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3AF1D48-91AF-40B3-BD07-3D08C5A3E1E3}" type="datetimeFigureOut">
              <a:rPr lang="es-MX" smtClean="0"/>
              <a:t>20/09/2023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290984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3AF1D48-91AF-40B3-BD07-3D08C5A3E1E3}" type="datetimeFigureOut">
              <a:rPr lang="es-MX" smtClean="0"/>
              <a:t>20/09/2023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819568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3AF1D48-91AF-40B3-BD07-3D08C5A3E1E3}" type="datetimeFigureOut">
              <a:rPr lang="es-MX" smtClean="0"/>
              <a:t>20/09/2023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86AF780-B89B-47C6-895E-6E8A0A5A86FB}" type="slidenum">
              <a:rPr lang="es-MX" smtClean="0"/>
              <a:t>‹Nº›</a:t>
            </a:fld>
            <a:endParaRPr lang="es-MX"/>
          </a:p>
        </p:txBody>
      </p:sp>
    </p:spTree>
    <p:extLst>
      <p:ext uri="{BB962C8B-B14F-4D97-AF65-F5344CB8AC3E}">
        <p14:creationId xmlns:p14="http://schemas.microsoft.com/office/powerpoint/2010/main" val="18509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F1D48-91AF-40B3-BD07-3D08C5A3E1E3}" type="datetimeFigureOut">
              <a:rPr lang="es-MX" smtClean="0"/>
              <a:t>20/09/2023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AF780-B89B-47C6-895E-6E8A0A5A86FB}" type="slidenum">
              <a:rPr lang="es-MX" smtClean="0"/>
              <a:t>‹Nº›</a:t>
            </a:fld>
            <a:endParaRPr lang="es-MX"/>
          </a:p>
        </p:txBody>
      </p:sp>
    </p:spTree>
    <p:extLst>
      <p:ext uri="{BB962C8B-B14F-4D97-AF65-F5344CB8AC3E}">
        <p14:creationId xmlns:p14="http://schemas.microsoft.com/office/powerpoint/2010/main" val="2900191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29343"/>
            <a:ext cx="10515600" cy="961345"/>
          </a:xfrm>
        </p:spPr>
        <p:txBody>
          <a:bodyPr>
            <a:normAutofit fontScale="90000"/>
          </a:bodyPr>
          <a:lstStyle/>
          <a:p>
            <a:r>
              <a:rPr lang="es-MX" dirty="0" smtClean="0"/>
              <a:t>Modelos y teorías de la Enfermería,</a:t>
            </a:r>
            <a:br>
              <a:rPr lang="es-MX" dirty="0" smtClean="0"/>
            </a:br>
            <a:r>
              <a:rPr lang="es-MX" dirty="0" smtClean="0"/>
              <a:t>teóricas de la enfermería </a:t>
            </a:r>
            <a:br>
              <a:rPr lang="es-MX" dirty="0" smtClean="0"/>
            </a:br>
            <a:endParaRPr lang="es-MX" dirty="0"/>
          </a:p>
        </p:txBody>
      </p:sp>
      <p:sp>
        <p:nvSpPr>
          <p:cNvPr id="3" name="Marcador de contenido 2"/>
          <p:cNvSpPr>
            <a:spLocks noGrp="1"/>
          </p:cNvSpPr>
          <p:nvPr>
            <p:ph idx="1"/>
          </p:nvPr>
        </p:nvSpPr>
        <p:spPr/>
        <p:txBody>
          <a:bodyPr/>
          <a:lstStyle/>
          <a:p>
            <a:r>
              <a:rPr lang="es-MX" dirty="0" smtClean="0"/>
              <a:t>Modelo es aquella parte de la enfermería que descubrir, establecer y examinar los fenómenos que conforman la practica de la enfermería</a:t>
            </a:r>
          </a:p>
          <a:p>
            <a:r>
              <a:rPr lang="es-MX" dirty="0" smtClean="0"/>
              <a:t>Teóricas de la enfermería son las enfermeras que se dedicaron a estudiar la forma de resolver con sus aportes la mejora en las practicas de enfermería</a:t>
            </a:r>
          </a:p>
          <a:p>
            <a:r>
              <a:rPr lang="es-MX" dirty="0" smtClean="0"/>
              <a:t>Para lo que tuvieron en cuenta la aplicación del Meta paradigma que comprende: al ser humano, Ambiente, Salud y sus cuidados tanto al individuo sano como al enfermo</a:t>
            </a:r>
          </a:p>
          <a:p>
            <a:r>
              <a:rPr lang="es-MX" dirty="0" smtClean="0"/>
              <a:t>El meta paradigma es el nivel mas abstracto del conocimiento ya que descríbelos conocimientos (conceptos)que hacen referencia al tema   </a:t>
            </a:r>
            <a:endParaRPr lang="es-MX" dirty="0"/>
          </a:p>
        </p:txBody>
      </p:sp>
    </p:spTree>
    <p:extLst>
      <p:ext uri="{BB962C8B-B14F-4D97-AF65-F5344CB8AC3E}">
        <p14:creationId xmlns:p14="http://schemas.microsoft.com/office/powerpoint/2010/main" val="91226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Actividad independiente </a:t>
            </a:r>
            <a:endParaRPr lang="es-MX" dirty="0"/>
          </a:p>
        </p:txBody>
      </p:sp>
      <p:sp>
        <p:nvSpPr>
          <p:cNvPr id="3" name="Marcador de contenido 2"/>
          <p:cNvSpPr>
            <a:spLocks noGrp="1"/>
          </p:cNvSpPr>
          <p:nvPr>
            <p:ph idx="1"/>
          </p:nvPr>
        </p:nvSpPr>
        <p:spPr/>
        <p:txBody>
          <a:bodyPr/>
          <a:lstStyle/>
          <a:p>
            <a:r>
              <a:rPr lang="es-MX" dirty="0" err="1" smtClean="0"/>
              <a:t>Remitase</a:t>
            </a:r>
            <a:r>
              <a:rPr lang="es-MX" dirty="0" smtClean="0"/>
              <a:t> a Historia de la enfermería de María del Carmen Amaro paginas 29 y 35 de ellas resuma la importancia para la enfermería del Concilio Internacional, organizaciones nacionales derivadas del mismo y los campos de la acción de enfermería en los que ha influido </a:t>
            </a:r>
          </a:p>
          <a:p>
            <a:r>
              <a:rPr lang="es-MX" dirty="0" smtClean="0"/>
              <a:t>Esta actividad independiente será evaluada en la próxima clase </a:t>
            </a:r>
            <a:r>
              <a:rPr lang="es-MX" smtClean="0"/>
              <a:t>en forma </a:t>
            </a:r>
            <a:r>
              <a:rPr lang="es-MX" dirty="0" smtClean="0"/>
              <a:t>de preguntas orales   </a:t>
            </a:r>
            <a:endParaRPr lang="es-MX" dirty="0"/>
          </a:p>
        </p:txBody>
      </p:sp>
    </p:spTree>
    <p:extLst>
      <p:ext uri="{BB962C8B-B14F-4D97-AF65-F5344CB8AC3E}">
        <p14:creationId xmlns:p14="http://schemas.microsoft.com/office/powerpoint/2010/main" val="333056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45767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sz="2800" dirty="0" smtClean="0"/>
              <a:t>así</a:t>
            </a:r>
            <a:r>
              <a:rPr lang="es-MX" dirty="0" smtClean="0"/>
              <a:t> </a:t>
            </a:r>
            <a:r>
              <a:rPr lang="es-MX" sz="2400" dirty="0" smtClean="0"/>
              <a:t>como a la finalidad de la disciplina</a:t>
            </a:r>
            <a:br>
              <a:rPr lang="es-MX" sz="2400" dirty="0" smtClean="0"/>
            </a:br>
            <a:r>
              <a:rPr lang="es-MX" sz="2400" dirty="0" smtClean="0"/>
              <a:t> los principales conceptos de la enfermería son persona, entorno, salud y practicas de enfermería</a:t>
            </a:r>
            <a:br>
              <a:rPr lang="es-MX" sz="2400" dirty="0" smtClean="0"/>
            </a:br>
            <a:r>
              <a:rPr lang="es-MX" sz="2400" dirty="0" smtClean="0"/>
              <a:t>El paradigma de enfermería tiene tres niveles categorización, integración y transformación</a:t>
            </a:r>
            <a:br>
              <a:rPr lang="es-MX" sz="2400" dirty="0" smtClean="0"/>
            </a:br>
            <a:r>
              <a:rPr lang="es-MX" sz="2400" dirty="0" smtClean="0"/>
              <a:t>Paradigma de enfermería es el marco teórico   metodológico que utiliza el investigador para interpretar los  fenómenos en el contexto de determinada sociedad</a:t>
            </a:r>
            <a:br>
              <a:rPr lang="es-MX" sz="2400" dirty="0" smtClean="0"/>
            </a:br>
            <a:endParaRPr lang="es-MX" sz="2400" dirty="0"/>
          </a:p>
        </p:txBody>
      </p:sp>
      <p:sp>
        <p:nvSpPr>
          <p:cNvPr id="3" name="Subtítulo 2"/>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val="148515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Teóricas de la enfermería</a:t>
            </a:r>
            <a:endParaRPr lang="es-MX" dirty="0"/>
          </a:p>
        </p:txBody>
      </p:sp>
      <p:sp>
        <p:nvSpPr>
          <p:cNvPr id="3" name="Marcador de contenido 2"/>
          <p:cNvSpPr>
            <a:spLocks noGrp="1"/>
          </p:cNvSpPr>
          <p:nvPr>
            <p:ph idx="1"/>
          </p:nvPr>
        </p:nvSpPr>
        <p:spPr/>
        <p:txBody>
          <a:bodyPr/>
          <a:lstStyle/>
          <a:p>
            <a:r>
              <a:rPr lang="es-MX" dirty="0" smtClean="0"/>
              <a:t>La primera teórica de la enfermería fue Florence Nightingale porque entre otras cuestiones relativas a la profesión fue la primera en conceptuarla en su libro Notas de enfermería el cual fue publicado en varios idiomas con gran acogida entre los integrantes del gremio</a:t>
            </a:r>
          </a:p>
          <a:p>
            <a:r>
              <a:rPr lang="es-MX" dirty="0" smtClean="0"/>
              <a:t>Definición de enfermería (según F.N)…” la enfermería tiene la responsabilidad de cuidar de la salud de las personas…y tiene que poner a la persona en la mejor forma posible para que la naturaleza pueda actuar sobre ella(…..)64</a:t>
            </a:r>
          </a:p>
          <a:p>
            <a:r>
              <a:rPr lang="es-MX" dirty="0" smtClean="0"/>
              <a:t>Ampliar este aspecto por María del Carmen Amaro Cano pagina 33 párrafo 1 detallar contexto social y aportes en esa época  </a:t>
            </a:r>
            <a:endParaRPr lang="es-MX" dirty="0"/>
          </a:p>
        </p:txBody>
      </p:sp>
    </p:spTree>
    <p:extLst>
      <p:ext uri="{BB962C8B-B14F-4D97-AF65-F5344CB8AC3E}">
        <p14:creationId xmlns:p14="http://schemas.microsoft.com/office/powerpoint/2010/main" val="140237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Teóricas de la enfermería </a:t>
            </a:r>
            <a:r>
              <a:rPr lang="es-MX" dirty="0" err="1" smtClean="0"/>
              <a:t>continuacion</a:t>
            </a:r>
            <a:endParaRPr lang="es-MX" dirty="0"/>
          </a:p>
        </p:txBody>
      </p:sp>
      <p:sp>
        <p:nvSpPr>
          <p:cNvPr id="3" name="Marcador de contenido 2"/>
          <p:cNvSpPr>
            <a:spLocks noGrp="1"/>
          </p:cNvSpPr>
          <p:nvPr>
            <p:ph idx="1"/>
          </p:nvPr>
        </p:nvSpPr>
        <p:spPr/>
        <p:txBody>
          <a:bodyPr>
            <a:normAutofit lnSpcReduction="10000"/>
          </a:bodyPr>
          <a:lstStyle/>
          <a:p>
            <a:r>
              <a:rPr lang="es-MX" dirty="0" smtClean="0"/>
              <a:t>Desde  mediados de 1950 habían formulado sus consideraciones sobre el método de actuación de Enfermería reflejado en el Proceso de atención de enfermería(PAE) considerado por primera vez como tal por Lidia E. Hallen el año 1955</a:t>
            </a:r>
          </a:p>
          <a:p>
            <a:r>
              <a:rPr lang="es-MX" dirty="0" smtClean="0"/>
              <a:t>En 1950GlennAbdellahtenia definidos21 problemas clásicos de la enfermería para el Diagnostico de la misma </a:t>
            </a:r>
          </a:p>
          <a:p>
            <a:r>
              <a:rPr lang="es-MX" dirty="0" smtClean="0"/>
              <a:t>Dorothea </a:t>
            </a:r>
            <a:r>
              <a:rPr lang="es-MX" dirty="0" err="1" smtClean="0"/>
              <a:t>Orem</a:t>
            </a:r>
            <a:r>
              <a:rPr lang="es-MX" dirty="0" smtClean="0"/>
              <a:t> en 1958 definió la teoría del Déficit del autocuidado (Autonomía)</a:t>
            </a:r>
          </a:p>
          <a:p>
            <a:r>
              <a:rPr lang="es-MX" dirty="0" smtClean="0"/>
              <a:t>En 1959en reunión del Concilio Internacional de Enfermería en Helsinki, Finlandia se aprueba la publicación del libro de la norteamericana  Virginia Henderson Principios básicos de  Enfermería   </a:t>
            </a:r>
            <a:endParaRPr lang="es-MX" dirty="0"/>
          </a:p>
        </p:txBody>
      </p:sp>
    </p:spTree>
    <p:extLst>
      <p:ext uri="{BB962C8B-B14F-4D97-AF65-F5344CB8AC3E}">
        <p14:creationId xmlns:p14="http://schemas.microsoft.com/office/powerpoint/2010/main" val="314122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En este libro se refleja mas completo el concepto de enfermería </a:t>
            </a:r>
            <a:endParaRPr lang="es-MX" dirty="0"/>
          </a:p>
        </p:txBody>
      </p:sp>
      <p:sp>
        <p:nvSpPr>
          <p:cNvPr id="3" name="Marcador de contenido 2"/>
          <p:cNvSpPr>
            <a:spLocks noGrp="1"/>
          </p:cNvSpPr>
          <p:nvPr>
            <p:ph idx="1"/>
          </p:nvPr>
        </p:nvSpPr>
        <p:spPr/>
        <p:txBody>
          <a:bodyPr/>
          <a:lstStyle/>
          <a:p>
            <a:r>
              <a:rPr lang="es-MX" dirty="0" smtClean="0"/>
              <a:t>Definición de Enfermería   ……La asistencia del individuo enfermo o sano en la ejecución de aquellas actividades que favorecen su salud o la recuperación de la misma.. tarea que el mismo podría resolver sin ayuda si tuviera energías, voluntad y conocimientos necesarios.</a:t>
            </a:r>
          </a:p>
          <a:p>
            <a:r>
              <a:rPr lang="es-MX" dirty="0" smtClean="0"/>
              <a:t>Virginia </a:t>
            </a:r>
            <a:r>
              <a:rPr lang="es-MX" dirty="0" err="1" smtClean="0"/>
              <a:t>Enderson</a:t>
            </a:r>
            <a:r>
              <a:rPr lang="es-MX" dirty="0" smtClean="0"/>
              <a:t> , Principios básicos de enfermería Edición 1977      </a:t>
            </a:r>
          </a:p>
          <a:p>
            <a:endParaRPr lang="es-MX" dirty="0"/>
          </a:p>
        </p:txBody>
      </p:sp>
    </p:spTree>
    <p:extLst>
      <p:ext uri="{BB962C8B-B14F-4D97-AF65-F5344CB8AC3E}">
        <p14:creationId xmlns:p14="http://schemas.microsoft.com/office/powerpoint/2010/main" val="103561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La década de los 60siguió siendo rica en aportes teóricos  </a:t>
            </a:r>
            <a:endParaRPr lang="es-MX" dirty="0"/>
          </a:p>
        </p:txBody>
      </p:sp>
      <p:sp>
        <p:nvSpPr>
          <p:cNvPr id="3" name="Marcador de contenido 2"/>
          <p:cNvSpPr>
            <a:spLocks noGrp="1"/>
          </p:cNvSpPr>
          <p:nvPr>
            <p:ph idx="1"/>
          </p:nvPr>
        </p:nvSpPr>
        <p:spPr/>
        <p:txBody>
          <a:bodyPr/>
          <a:lstStyle/>
          <a:p>
            <a:r>
              <a:rPr lang="es-MX" dirty="0" err="1" smtClean="0"/>
              <a:t>Myra</a:t>
            </a:r>
            <a:r>
              <a:rPr lang="es-MX" dirty="0" smtClean="0"/>
              <a:t> </a:t>
            </a:r>
            <a:r>
              <a:rPr lang="es-MX" dirty="0" err="1" smtClean="0"/>
              <a:t>Estrin</a:t>
            </a:r>
            <a:r>
              <a:rPr lang="es-MX" dirty="0" smtClean="0"/>
              <a:t> </a:t>
            </a:r>
            <a:r>
              <a:rPr lang="es-MX" dirty="0" err="1" smtClean="0"/>
              <a:t>Levinea</a:t>
            </a:r>
            <a:r>
              <a:rPr lang="es-MX" dirty="0" smtClean="0"/>
              <a:t> porto el enfoque holístico en enfermería </a:t>
            </a:r>
          </a:p>
          <a:p>
            <a:r>
              <a:rPr lang="es-MX" dirty="0" smtClean="0"/>
              <a:t>Martha E Rogers considerada entre las mas </a:t>
            </a:r>
            <a:r>
              <a:rPr lang="es-MX" dirty="0" err="1" smtClean="0"/>
              <a:t>creativascentra</a:t>
            </a:r>
            <a:r>
              <a:rPr lang="es-MX" dirty="0" smtClean="0"/>
              <a:t> su atención en las reflexiones sobre los seres humanos unitarios</a:t>
            </a:r>
          </a:p>
          <a:p>
            <a:r>
              <a:rPr lang="es-MX" dirty="0" smtClean="0"/>
              <a:t>Betty </a:t>
            </a:r>
            <a:r>
              <a:rPr lang="es-MX" dirty="0" err="1" smtClean="0"/>
              <a:t>Neuman</a:t>
            </a:r>
            <a:r>
              <a:rPr lang="es-MX" dirty="0" smtClean="0"/>
              <a:t> elaboro un sistema para los servicios de enfermería mental</a:t>
            </a:r>
          </a:p>
          <a:p>
            <a:r>
              <a:rPr lang="es-MX" dirty="0"/>
              <a:t> </a:t>
            </a:r>
            <a:r>
              <a:rPr lang="es-MX" dirty="0" smtClean="0"/>
              <a:t>Nancy </a:t>
            </a:r>
            <a:r>
              <a:rPr lang="es-MX" dirty="0" err="1" smtClean="0"/>
              <a:t>Roper</a:t>
            </a:r>
            <a:r>
              <a:rPr lang="es-MX" dirty="0" smtClean="0"/>
              <a:t> trabajo sobre los principios en los cuales descansa la </a:t>
            </a:r>
            <a:r>
              <a:rPr lang="es-MX" dirty="0" err="1" smtClean="0"/>
              <a:t>enferemria</a:t>
            </a:r>
            <a:r>
              <a:rPr lang="es-MX" dirty="0" smtClean="0"/>
              <a:t> y las actividades vitales</a:t>
            </a:r>
          </a:p>
          <a:p>
            <a:r>
              <a:rPr lang="es-MX" dirty="0" err="1" smtClean="0"/>
              <a:t>Katerine</a:t>
            </a:r>
            <a:r>
              <a:rPr lang="es-MX" dirty="0" smtClean="0"/>
              <a:t> E Bernal notable investigadora sobre los cuidados a niños discapacitados creo un modelo para evaluar la salud de estos niños</a:t>
            </a:r>
            <a:endParaRPr lang="es-MX" dirty="0"/>
          </a:p>
        </p:txBody>
      </p:sp>
    </p:spTree>
    <p:extLst>
      <p:ext uri="{BB962C8B-B14F-4D97-AF65-F5344CB8AC3E}">
        <p14:creationId xmlns:p14="http://schemas.microsoft.com/office/powerpoint/2010/main" val="24796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Continuacion</a:t>
            </a:r>
            <a:r>
              <a:rPr lang="es-MX" dirty="0" smtClean="0"/>
              <a:t> </a:t>
            </a:r>
            <a:endParaRPr lang="es-MX" dirty="0"/>
          </a:p>
        </p:txBody>
      </p:sp>
      <p:sp>
        <p:nvSpPr>
          <p:cNvPr id="3" name="Marcador de contenido 2"/>
          <p:cNvSpPr>
            <a:spLocks noGrp="1"/>
          </p:cNvSpPr>
          <p:nvPr>
            <p:ph idx="1"/>
          </p:nvPr>
        </p:nvSpPr>
        <p:spPr/>
        <p:txBody>
          <a:bodyPr>
            <a:normAutofit fontScale="92500" lnSpcReduction="10000"/>
          </a:bodyPr>
          <a:lstStyle/>
          <a:p>
            <a:r>
              <a:rPr lang="es-MX" dirty="0" err="1" smtClean="0"/>
              <a:t>Dorothy</a:t>
            </a:r>
            <a:r>
              <a:rPr lang="es-MX" dirty="0" smtClean="0"/>
              <a:t> E. </a:t>
            </a:r>
            <a:r>
              <a:rPr lang="es-MX" dirty="0" err="1" smtClean="0"/>
              <a:t>Jonsondiseño</a:t>
            </a:r>
            <a:r>
              <a:rPr lang="es-MX" dirty="0" smtClean="0"/>
              <a:t> un modelo conductual</a:t>
            </a:r>
          </a:p>
          <a:p>
            <a:r>
              <a:rPr lang="es-MX" dirty="0" smtClean="0"/>
              <a:t>Sor </a:t>
            </a:r>
            <a:r>
              <a:rPr lang="es-MX" dirty="0" err="1" smtClean="0"/>
              <a:t>Calixta</a:t>
            </a:r>
            <a:r>
              <a:rPr lang="es-MX" dirty="0" smtClean="0"/>
              <a:t> Roy centra su estudio en la identidad del hombre y su </a:t>
            </a:r>
            <a:r>
              <a:rPr lang="es-MX" dirty="0" err="1" smtClean="0"/>
              <a:t>entornoy</a:t>
            </a:r>
            <a:r>
              <a:rPr lang="es-MX" dirty="0" smtClean="0"/>
              <a:t> su capacidad de adaptación</a:t>
            </a:r>
          </a:p>
          <a:p>
            <a:r>
              <a:rPr lang="es-MX" dirty="0" smtClean="0"/>
              <a:t> </a:t>
            </a:r>
            <a:r>
              <a:rPr lang="es-MX" dirty="0" err="1" smtClean="0"/>
              <a:t>Madeline</a:t>
            </a:r>
            <a:r>
              <a:rPr lang="es-MX" dirty="0" smtClean="0"/>
              <a:t> </a:t>
            </a:r>
            <a:r>
              <a:rPr lang="es-MX" dirty="0" err="1" smtClean="0"/>
              <a:t>Leinenger</a:t>
            </a:r>
            <a:r>
              <a:rPr lang="es-MX" dirty="0" smtClean="0"/>
              <a:t> elaboro la teoría de los cuidados transculturales</a:t>
            </a:r>
          </a:p>
          <a:p>
            <a:r>
              <a:rPr lang="es-MX" dirty="0" err="1" smtClean="0"/>
              <a:t>Imogene</a:t>
            </a:r>
            <a:r>
              <a:rPr lang="es-MX" dirty="0" smtClean="0"/>
              <a:t> King elaboro un   modelo a partir del reconocimiento de la existencia de tres sistemas el personal, el interpersonal y el social</a:t>
            </a:r>
          </a:p>
          <a:p>
            <a:r>
              <a:rPr lang="es-MX" dirty="0"/>
              <a:t> </a:t>
            </a:r>
            <a:r>
              <a:rPr lang="es-MX" dirty="0" smtClean="0"/>
              <a:t>Margaret </a:t>
            </a:r>
            <a:r>
              <a:rPr lang="es-MX" dirty="0" err="1" smtClean="0"/>
              <a:t>Neuman</a:t>
            </a:r>
            <a:r>
              <a:rPr lang="es-MX" dirty="0" smtClean="0"/>
              <a:t> ha trabajado sobre la teoría del desarrollo en la enfermería</a:t>
            </a:r>
          </a:p>
          <a:p>
            <a:r>
              <a:rPr lang="es-MX" dirty="0" smtClean="0"/>
              <a:t>Ida Jean Orlando(</a:t>
            </a:r>
            <a:r>
              <a:rPr lang="es-MX" dirty="0" err="1" smtClean="0"/>
              <a:t>Pelletier</a:t>
            </a:r>
            <a:r>
              <a:rPr lang="es-MX" dirty="0" smtClean="0"/>
              <a:t>)formulo la teoría de la respuesta profesional en l RELACION RECIPROCA enfermera-paciente. </a:t>
            </a:r>
          </a:p>
          <a:p>
            <a:r>
              <a:rPr lang="es-MX" dirty="0" smtClean="0"/>
              <a:t>   </a:t>
            </a:r>
            <a:endParaRPr lang="es-MX" dirty="0"/>
          </a:p>
        </p:txBody>
      </p:sp>
    </p:spTree>
    <p:extLst>
      <p:ext uri="{BB962C8B-B14F-4D97-AF65-F5344CB8AC3E}">
        <p14:creationId xmlns:p14="http://schemas.microsoft.com/office/powerpoint/2010/main" val="299487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Decada</a:t>
            </a:r>
            <a:r>
              <a:rPr lang="es-MX" dirty="0" smtClean="0"/>
              <a:t> de los 70</a:t>
            </a:r>
            <a:endParaRPr lang="es-MX" dirty="0"/>
          </a:p>
        </p:txBody>
      </p:sp>
      <p:sp>
        <p:nvSpPr>
          <p:cNvPr id="3" name="Marcador de contenido 2"/>
          <p:cNvSpPr>
            <a:spLocks noGrp="1"/>
          </p:cNvSpPr>
          <p:nvPr>
            <p:ph idx="1"/>
          </p:nvPr>
        </p:nvSpPr>
        <p:spPr/>
        <p:txBody>
          <a:bodyPr/>
          <a:lstStyle/>
          <a:p>
            <a:r>
              <a:rPr lang="es-MX" dirty="0" smtClean="0"/>
              <a:t>Hubo grandes </a:t>
            </a:r>
            <a:r>
              <a:rPr lang="es-MX" dirty="0" err="1" smtClean="0"/>
              <a:t>aportesen</a:t>
            </a:r>
            <a:r>
              <a:rPr lang="es-MX" dirty="0" smtClean="0"/>
              <a:t> los modelos y teorías de enfermería</a:t>
            </a:r>
          </a:p>
          <a:p>
            <a:r>
              <a:rPr lang="es-MX" dirty="0" smtClean="0"/>
              <a:t>Jean Watson publica su libro Enfermería: la filosofía y la ciencia del cuidado, centro su atención en los problemas de la atención sanitaria con un enfoque social</a:t>
            </a:r>
          </a:p>
          <a:p>
            <a:r>
              <a:rPr lang="es-MX" dirty="0" smtClean="0"/>
              <a:t>Patricia </a:t>
            </a:r>
            <a:r>
              <a:rPr lang="es-MX" dirty="0" err="1" smtClean="0"/>
              <a:t>Benner</a:t>
            </a:r>
            <a:r>
              <a:rPr lang="es-MX" dirty="0" smtClean="0"/>
              <a:t> teoría fenomenológica acerca de los cuidados de enfermería </a:t>
            </a:r>
          </a:p>
          <a:p>
            <a:r>
              <a:rPr lang="es-MX" dirty="0" smtClean="0"/>
              <a:t>Joan Riel SISCA con sus trabajos sobre el interaccionismo simbólico</a:t>
            </a:r>
          </a:p>
          <a:p>
            <a:r>
              <a:rPr lang="es-MX" dirty="0" smtClean="0"/>
              <a:t>Ramona T. </a:t>
            </a:r>
            <a:r>
              <a:rPr lang="es-MX" dirty="0" err="1" smtClean="0"/>
              <a:t>Mercer</a:t>
            </a:r>
            <a:r>
              <a:rPr lang="es-MX" dirty="0" smtClean="0"/>
              <a:t> con su estudio sobre el rol maternal de la enfermera  </a:t>
            </a:r>
            <a:endParaRPr lang="es-MX" dirty="0"/>
          </a:p>
        </p:txBody>
      </p:sp>
    </p:spTree>
    <p:extLst>
      <p:ext uri="{BB962C8B-B14F-4D97-AF65-F5344CB8AC3E}">
        <p14:creationId xmlns:p14="http://schemas.microsoft.com/office/powerpoint/2010/main" val="410268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r>
              <a:rPr lang="es-MX" dirty="0" smtClean="0"/>
              <a:t>Joyce J. </a:t>
            </a:r>
            <a:r>
              <a:rPr lang="es-MX" dirty="0" err="1" smtClean="0"/>
              <a:t>Fitzpatrick</a:t>
            </a:r>
            <a:r>
              <a:rPr lang="es-MX" dirty="0" smtClean="0"/>
              <a:t> con su modelo de la perspectiva vital además ha escrito mucho sobre el envejecimiento y el suicidio</a:t>
            </a:r>
          </a:p>
          <a:p>
            <a:r>
              <a:rPr lang="es-MX" dirty="0" err="1" smtClean="0"/>
              <a:t>Nola</a:t>
            </a:r>
            <a:r>
              <a:rPr lang="es-MX" dirty="0" smtClean="0"/>
              <a:t> Pender quien a partir de como las personas toman decisiones sobre su propia salud ha elaborado un modelo de promoción de salud.</a:t>
            </a:r>
            <a:endParaRPr lang="es-MX" dirty="0"/>
          </a:p>
        </p:txBody>
      </p:sp>
    </p:spTree>
    <p:extLst>
      <p:ext uri="{BB962C8B-B14F-4D97-AF65-F5344CB8AC3E}">
        <p14:creationId xmlns:p14="http://schemas.microsoft.com/office/powerpoint/2010/main" val="8323871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743</Words>
  <Application>Microsoft Office PowerPoint</Application>
  <PresentationFormat>Panorámica</PresentationFormat>
  <Paragraphs>43</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Modelos y teorías de la Enfermería, teóricas de la enfermería  </vt:lpstr>
      <vt:lpstr>así como a la finalidad de la disciplina  los principales conceptos de la enfermería son persona, entorno, salud y practicas de enfermería El paradigma de enfermería tiene tres niveles categorización, integración y transformación Paradigma de enfermería es el marco teórico   metodológico que utiliza el investigador para interpretar los  fenómenos en el contexto de determinada sociedad </vt:lpstr>
      <vt:lpstr>Teóricas de la enfermería</vt:lpstr>
      <vt:lpstr>Teóricas de la enfermería continuacion</vt:lpstr>
      <vt:lpstr>En este libro se refleja mas completo el concepto de enfermería </vt:lpstr>
      <vt:lpstr> La década de los 60siguió siendo rica en aportes teóricos  </vt:lpstr>
      <vt:lpstr>Continuacion </vt:lpstr>
      <vt:lpstr>Decada de los 70</vt:lpstr>
      <vt:lpstr>Presentación de PowerPoint</vt:lpstr>
      <vt:lpstr>Actividad independiente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VIT</dc:creator>
  <cp:lastModifiedBy>VIT</cp:lastModifiedBy>
  <cp:revision>15</cp:revision>
  <dcterms:created xsi:type="dcterms:W3CDTF">2023-09-07T02:28:25Z</dcterms:created>
  <dcterms:modified xsi:type="dcterms:W3CDTF">2023-09-20T13:23:43Z</dcterms:modified>
</cp:coreProperties>
</file>