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1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64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40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40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03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93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43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4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53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30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03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0019-056E-4353-9FD8-B1BB1B8B7F85}" type="datetimeFigureOut">
              <a:rPr lang="es-MX" smtClean="0"/>
              <a:t>29/10/2023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865B4-E698-4D28-97BB-779F58E73E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38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54578" y="1128889"/>
            <a:ext cx="82470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 EL SIGLO XX Y EN EL MUNDO SE DESARROLLAN  GRANDES Y CUANTIOSAS </a:t>
            </a:r>
          </a:p>
          <a:p>
            <a:endParaRPr lang="es-MX" dirty="0" smtClean="0"/>
          </a:p>
          <a:p>
            <a:r>
              <a:rPr lang="es-MX" dirty="0" smtClean="0"/>
              <a:t>EN EL CAMPO DE LA MEDICINA EN CUANTO A SU APLICACIONY ESTRUCTURA</a:t>
            </a:r>
          </a:p>
          <a:p>
            <a:endParaRPr lang="es-MX" dirty="0"/>
          </a:p>
          <a:p>
            <a:r>
              <a:rPr lang="es-MX" dirty="0" smtClean="0"/>
              <a:t>EN SU FUNAMENTO DOCTRINARIO,INTERDICIPLINARIDAD, UNIVERSALIZACION </a:t>
            </a:r>
          </a:p>
          <a:p>
            <a:endParaRPr lang="es-MX" dirty="0"/>
          </a:p>
          <a:p>
            <a:r>
              <a:rPr lang="es-MX" dirty="0" smtClean="0"/>
              <a:t>EN DIFERENTESS CAMPOS COGNOSCITIVOS SON ELLOS LA ANTROPOLOGIA</a:t>
            </a:r>
          </a:p>
          <a:p>
            <a:endParaRPr lang="es-MX" dirty="0"/>
          </a:p>
          <a:p>
            <a:r>
              <a:rPr lang="es-MX" dirty="0" smtClean="0"/>
              <a:t>INMUNOLOGIA,PSICOLOGIA,SOCIOLOGIA ENTRE OTRAS AREAS DEL CONOCIMIENTO.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787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88444" y="1196622"/>
            <a:ext cx="7201587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 MEJICO Y PERU </a:t>
            </a:r>
          </a:p>
          <a:p>
            <a:endParaRPr lang="es-MX" dirty="0" smtClean="0"/>
          </a:p>
          <a:p>
            <a:r>
              <a:rPr lang="es-MX" dirty="0" smtClean="0"/>
              <a:t>EXISTIA GRAN DENSIDAD POBLACIONAL </a:t>
            </a:r>
          </a:p>
          <a:p>
            <a:endParaRPr lang="es-MX" dirty="0"/>
          </a:p>
          <a:p>
            <a:r>
              <a:rPr lang="es-MX" dirty="0" smtClean="0"/>
              <a:t>SU MODO DE PRODUCCION ERA LA AGRICULTURA </a:t>
            </a:r>
          </a:p>
          <a:p>
            <a:endParaRPr lang="es-MX" dirty="0"/>
          </a:p>
          <a:p>
            <a:r>
              <a:rPr lang="es-MX" dirty="0" smtClean="0"/>
              <a:t>LOS POBLADOS ESTABAN ESTRUCTURADOS EN CUIDADES, O CUIDADES-</a:t>
            </a:r>
          </a:p>
          <a:p>
            <a:r>
              <a:rPr lang="es-MX" dirty="0" smtClean="0"/>
              <a:t>ESTADOS INDEPENDIENTES COMO EN LA GRECIA ANTIGUA. </a:t>
            </a:r>
          </a:p>
          <a:p>
            <a:endParaRPr lang="es-MX" dirty="0"/>
          </a:p>
          <a:p>
            <a:r>
              <a:rPr lang="es-MX" dirty="0" smtClean="0"/>
              <a:t>OCUPABA EL SUR DE MEJICO Y EL NORTE DE AMERICA CENTRAL</a:t>
            </a:r>
          </a:p>
          <a:p>
            <a:r>
              <a:rPr lang="es-MX" dirty="0" smtClean="0"/>
              <a:t>LA CIVILIZACION MAS BRILLANTE DEL  NUEVOMUNDO: LOS MAYAS</a:t>
            </a:r>
          </a:p>
          <a:p>
            <a:r>
              <a:rPr lang="es-MX" dirty="0" smtClean="0"/>
              <a:t>DESDE LOS TIEMPOS COLOMBINOS HASTA EL SIGLO XV.</a:t>
            </a:r>
          </a:p>
          <a:p>
            <a:endParaRPr lang="es-MX" dirty="0"/>
          </a:p>
          <a:p>
            <a:r>
              <a:rPr lang="es-MX" dirty="0" smtClean="0"/>
              <a:t>SUS DIOSES DE LA MEDICINA ERAN IXCHEL,ITZAMNACRIT BOLOM, TUN</a:t>
            </a:r>
          </a:p>
          <a:p>
            <a:r>
              <a:rPr lang="es-MX" dirty="0" smtClean="0"/>
              <a:t>Y AHAN CHAMAHLES(DE AHÍ LOS CHAMANES)</a:t>
            </a:r>
          </a:p>
          <a:p>
            <a:endParaRPr lang="es-MX" dirty="0"/>
          </a:p>
          <a:p>
            <a:r>
              <a:rPr lang="es-MX" dirty="0" smtClean="0"/>
              <a:t>MEDICOS Y HECHICEROS PARTICIPABAN EN CERMNIAS DEDICADAS A ELLOS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560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73956" y="1185333"/>
            <a:ext cx="667509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VER AMARO CANO PAGS 46 47 48 HISTORIA DE LA ENFERMERIA</a:t>
            </a:r>
          </a:p>
          <a:p>
            <a:endParaRPr lang="es-MX" dirty="0"/>
          </a:p>
          <a:p>
            <a:r>
              <a:rPr lang="es-MX" dirty="0" smtClean="0"/>
              <a:t>LA MAYORIA DELAS VECES SACERDOTE, CURANDERO Y HECHICERO </a:t>
            </a:r>
          </a:p>
          <a:p>
            <a:r>
              <a:rPr lang="es-MX" dirty="0" smtClean="0"/>
              <a:t>ERAN LA MISMA PERSONA.</a:t>
            </a:r>
          </a:p>
          <a:p>
            <a:endParaRPr lang="es-MX" dirty="0"/>
          </a:p>
          <a:p>
            <a:r>
              <a:rPr lang="es-MX" dirty="0" smtClean="0"/>
              <a:t>LA MEDICINA HERBOLARIA ERA LA PRINICPAL Y LOS ES AUN.</a:t>
            </a:r>
          </a:p>
          <a:p>
            <a:endParaRPr lang="es-MX" dirty="0"/>
          </a:p>
          <a:p>
            <a:r>
              <a:rPr lang="es-MX" dirty="0" smtClean="0"/>
              <a:t>LA CIVILIZACION AZTECA NO ERA AUTOCTONA COMO LA MAYA, LOS</a:t>
            </a:r>
          </a:p>
          <a:p>
            <a:r>
              <a:rPr lang="es-MX" dirty="0"/>
              <a:t> </a:t>
            </a:r>
            <a:r>
              <a:rPr lang="es-MX" dirty="0" smtClean="0"/>
              <a:t>CONQUISTADORES AZTECAS RPOVENIAN DEL NORTE PROBABLE</a:t>
            </a:r>
          </a:p>
          <a:p>
            <a:r>
              <a:rPr lang="es-MX" dirty="0" smtClean="0"/>
              <a:t>MENTE DESDE EL SIGLO XII.</a:t>
            </a:r>
          </a:p>
          <a:p>
            <a:endParaRPr lang="es-MX" dirty="0"/>
          </a:p>
          <a:p>
            <a:r>
              <a:rPr lang="es-MX" dirty="0" smtClean="0"/>
              <a:t>ENTRE LAS CIVILIZACIONES EXISTIAN PUGNAS POR LOS TERRENOS </a:t>
            </a:r>
          </a:p>
          <a:p>
            <a:r>
              <a:rPr lang="es-MX" dirty="0" smtClean="0"/>
              <a:t>DE CULTIVO YAGUA POTABLESAUN HAY DIFERENCIAS ENTR EL NORTE </a:t>
            </a:r>
          </a:p>
          <a:p>
            <a:r>
              <a:rPr lang="es-MX" dirty="0" smtClean="0"/>
              <a:t>Y EL SUR DE MEJICO</a:t>
            </a:r>
          </a:p>
          <a:p>
            <a:endParaRPr lang="es-MX" dirty="0"/>
          </a:p>
          <a:p>
            <a:r>
              <a:rPr lang="es-MX" dirty="0" smtClean="0"/>
              <a:t>EN 1524 SE FUNDA EL PRIMER HOSPITAL EN MEJICO.</a:t>
            </a:r>
          </a:p>
          <a:p>
            <a:endParaRPr lang="es-MX" dirty="0"/>
          </a:p>
          <a:p>
            <a:r>
              <a:rPr lang="es-MX" dirty="0" smtClean="0"/>
              <a:t>LA ENSEÑANZA DE LA MEDICINA COMENZO EN 1523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087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01333" y="1174044"/>
            <a:ext cx="868071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 MEJICO EN 1824 SE </a:t>
            </a:r>
            <a:r>
              <a:rPr lang="es-MX" dirty="0" err="1" smtClean="0"/>
              <a:t>SE</a:t>
            </a:r>
            <a:r>
              <a:rPr lang="es-MX" dirty="0" smtClean="0"/>
              <a:t> FUNDA UNA DE LAS PRIMERAS ESCUELAS DE ENFERMERAS </a:t>
            </a:r>
          </a:p>
          <a:p>
            <a:r>
              <a:rPr lang="es-MX" dirty="0" smtClean="0"/>
              <a:t>DEL CONTINENTE.</a:t>
            </a:r>
          </a:p>
          <a:p>
            <a:endParaRPr lang="es-MX" dirty="0"/>
          </a:p>
          <a:p>
            <a:r>
              <a:rPr lang="es-MX" dirty="0" smtClean="0"/>
              <a:t>LAS ENFERMERAS PRACTICAS ATENDIAN ADEMAS DE  A LOS ENFERMOS DE HOSPITALES</a:t>
            </a:r>
          </a:p>
          <a:p>
            <a:r>
              <a:rPr lang="es-MX" dirty="0" smtClean="0"/>
              <a:t>LA PRACTICA DE ASEO, ALIMENTOS, VIGILANCIA , EL CUMPLIMIENTO DE LAS ORDENES </a:t>
            </a:r>
          </a:p>
          <a:p>
            <a:r>
              <a:rPr lang="es-MX" dirty="0" smtClean="0"/>
              <a:t>MEDICAS OINDICACIONES MEDICAS.</a:t>
            </a:r>
          </a:p>
          <a:p>
            <a:endParaRPr lang="es-MX" dirty="0"/>
          </a:p>
          <a:p>
            <a:r>
              <a:rPr lang="es-MX" dirty="0" smtClean="0"/>
              <a:t>IMPORTANTE PAPEL JUGARON LAS HERMANAS DE LS LA CONGREGACION DE LA INMACU</a:t>
            </a:r>
          </a:p>
          <a:p>
            <a:r>
              <a:rPr lang="es-MX" dirty="0" smtClean="0"/>
              <a:t>LADA DE LA CONCEPCION Y EL APOYO DE LAS MUJERES SEGLARES (ANTIGUAS PROSTITU</a:t>
            </a:r>
          </a:p>
          <a:p>
            <a:r>
              <a:rPr lang="es-MX" dirty="0" smtClean="0"/>
              <a:t>TAS  Y PROSTITUTAS ACTIVAS) EN LA ATENCION HOSPITALARIA</a:t>
            </a:r>
          </a:p>
          <a:p>
            <a:endParaRPr lang="es-MX" dirty="0"/>
          </a:p>
          <a:p>
            <a:r>
              <a:rPr lang="es-MX" dirty="0" smtClean="0"/>
              <a:t>ERA UN PROBLEMA MORAL QUE LAS MUJERES DE BIEN REALIZARAN LAS PRACTICAS DE</a:t>
            </a:r>
          </a:p>
          <a:p>
            <a:r>
              <a:rPr lang="es-MX" dirty="0" smtClean="0"/>
              <a:t>ENFERMERIAY FUERAN ADIESTRADAS PORMEDICOS CIRUJANOS Y MEDICOS DE MEDICINA  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079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03022" y="1286933"/>
            <a:ext cx="78227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PARA TU MEJOR COMPRENSION TE REMITIMOS AL LIBRO DE TEXTO PAG. 46-47</a:t>
            </a:r>
          </a:p>
          <a:p>
            <a:r>
              <a:rPr lang="es-MX" dirty="0" smtClean="0"/>
              <a:t>DONDE APARECE ASPECTOS DE LA BIOGRAFIA DE SOR JUANA INES DE LA CRUZ </a:t>
            </a:r>
          </a:p>
          <a:p>
            <a:r>
              <a:rPr lang="es-MX" dirty="0" smtClean="0"/>
              <a:t>DEBES IR A GOOGLE Y PROFUNDIZAR EN ELLA RESEÑANDO ENTU CUADERNO  LA</a:t>
            </a:r>
          </a:p>
          <a:p>
            <a:r>
              <a:rPr lang="es-MX" dirty="0" smtClean="0"/>
              <a:t>MISMA.</a:t>
            </a:r>
          </a:p>
          <a:p>
            <a:endParaRPr lang="es-MX" dirty="0"/>
          </a:p>
          <a:p>
            <a:r>
              <a:rPr lang="es-MX" dirty="0" smtClean="0"/>
              <a:t>BUSCAR EN GOOGLE- INFOMED LETRA Y VERSOS DEL HIMNO DE LA ENFERMERIA </a:t>
            </a:r>
          </a:p>
          <a:p>
            <a:r>
              <a:rPr lang="es-MX" dirty="0" smtClean="0"/>
              <a:t>EN CUBA AUTORA DEL MISMO Y MUSICA DE QUIEN 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b="1" dirty="0" smtClean="0"/>
              <a:t>ESTOS DOS ULTIMOS ASPECTOS Y EL ORIENTADO AL INICIO DE LA CLASE SERAN</a:t>
            </a:r>
          </a:p>
          <a:p>
            <a:r>
              <a:rPr lang="es-MX" b="1" dirty="0" smtClean="0"/>
              <a:t> EVALUADOS EN EL PROXIMO ENCUENTRO MEDIANTE PREGUNTA ESCRITA 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1577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57778" y="1253067"/>
            <a:ext cx="424013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HISTORIA DE LA ENFERMERIA EN AMERICA 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                   TEMA 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277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138311" y="1027289"/>
            <a:ext cx="709566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QUE IMPORTANCIA LE CONCEDE UD. AL DESARROLLO Y CALIFICACION </a:t>
            </a:r>
          </a:p>
          <a:p>
            <a:endParaRPr lang="es-MX" dirty="0"/>
          </a:p>
          <a:p>
            <a:r>
              <a:rPr lang="es-MX" dirty="0" smtClean="0"/>
              <a:t>DE LOS RECURSOS HUMANOS EN ENFERMERIA APARTIR DEL DESARROLLO</a:t>
            </a:r>
          </a:p>
          <a:p>
            <a:endParaRPr lang="es-MX" dirty="0"/>
          </a:p>
          <a:p>
            <a:r>
              <a:rPr lang="es-MX" dirty="0" smtClean="0"/>
              <a:t> DE LA MEDICINA EN EL SIGLO XX.</a:t>
            </a:r>
          </a:p>
          <a:p>
            <a:endParaRPr lang="es-MX" dirty="0"/>
          </a:p>
          <a:p>
            <a:r>
              <a:rPr lang="es-MX" dirty="0" smtClean="0"/>
              <a:t> LEA DETENDAMENTE LAS PAGS 35-36 DE HISTORIA DE LA ENFERMERIA </a:t>
            </a:r>
          </a:p>
          <a:p>
            <a:endParaRPr lang="es-MX" dirty="0"/>
          </a:p>
          <a:p>
            <a:r>
              <a:rPr lang="es-MX" dirty="0" smtClean="0"/>
              <a:t>DE MARIA DEL CARMEN AMOR CANO.</a:t>
            </a:r>
          </a:p>
          <a:p>
            <a:endParaRPr lang="es-MX" dirty="0"/>
          </a:p>
          <a:p>
            <a:r>
              <a:rPr lang="es-MX" dirty="0" smtClean="0"/>
              <a:t>RESUMA LAS IDEAS FUNDAMENTALES EXPREADAS AHÍ.</a:t>
            </a:r>
          </a:p>
          <a:p>
            <a:endParaRPr lang="es-MX" dirty="0"/>
          </a:p>
          <a:p>
            <a:r>
              <a:rPr lang="es-MX" dirty="0" smtClean="0"/>
              <a:t>FORMULE LA EXPLICACION A LA PREGUNTA CON SUS PALABRAS.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214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57778" y="903111"/>
            <a:ext cx="808657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DESARROLLO DE LA ENFERMERIA EN EE.UU</a:t>
            </a:r>
          </a:p>
          <a:p>
            <a:r>
              <a:rPr lang="es-MX" dirty="0" smtClean="0"/>
              <a:t>HASTA EL SIGLO XIX EN LOS AÑOS 90” NI HUBO MUCHO DESARROLLO EN </a:t>
            </a:r>
          </a:p>
          <a:p>
            <a:r>
              <a:rPr lang="es-MX" dirty="0" smtClean="0"/>
              <a:t>CUANTO A LOS METODOS DE ENSEÑANZA DELA ENFERMERIA .</a:t>
            </a:r>
          </a:p>
          <a:p>
            <a:endParaRPr lang="es-MX" dirty="0"/>
          </a:p>
          <a:p>
            <a:r>
              <a:rPr lang="es-MX" dirty="0" smtClean="0"/>
              <a:t>LOSCLAUSTROS DE PROFESORES ESTABAN COMPUESTOS POR MEDICOS QUE </a:t>
            </a:r>
          </a:p>
          <a:p>
            <a:r>
              <a:rPr lang="es-MX" dirty="0" smtClean="0"/>
              <a:t>ENSEÑABAN MEDICINA ADEMAS DE NO TENER PREPARACION PEDAGOGICA </a:t>
            </a:r>
          </a:p>
          <a:p>
            <a:endParaRPr lang="es-MX" dirty="0"/>
          </a:p>
          <a:p>
            <a:r>
              <a:rPr lang="es-MX" dirty="0" smtClean="0"/>
              <a:t>EN 1980 SE INTENTA UNIR LA TEORIA CON LA PRACTICA EN ENFERMERIA.</a:t>
            </a:r>
          </a:p>
          <a:p>
            <a:r>
              <a:rPr lang="es-MX" dirty="0" smtClean="0"/>
              <a:t>YAHABIA CAMBIADO LA FORMA DE ENSEÑANZA EN MEDICINA </a:t>
            </a:r>
          </a:p>
          <a:p>
            <a:endParaRPr lang="es-MX" dirty="0"/>
          </a:p>
          <a:p>
            <a:r>
              <a:rPr lang="es-MX" dirty="0" smtClean="0"/>
              <a:t>A PARTIR DE LA PRIMERA GUERRA MUNDIAL EL ESTADO ORGANIZA EL MOVIMIENTO</a:t>
            </a:r>
          </a:p>
          <a:p>
            <a:r>
              <a:rPr lang="es-MX" dirty="0" smtClean="0"/>
              <a:t> DEENFEMERAS CADETES Y SE RESPONSABILIZA CON EL SUSTENTO DE LA CARRERA </a:t>
            </a:r>
          </a:p>
          <a:p>
            <a:r>
              <a:rPr lang="es-MX" dirty="0" smtClean="0"/>
              <a:t>DE ENFERMERIA (HUBO CAMBIOS EN EL DISEÑO DEL UNIFORME) SIENDO ESTOS </a:t>
            </a:r>
          </a:p>
          <a:p>
            <a:r>
              <a:rPr lang="es-MX" dirty="0" smtClean="0"/>
              <a:t>MAS REVOLUCIONARIOS Y MODERNOS. 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900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35111" y="914400"/>
            <a:ext cx="103105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AÑO 1960  SE COMIENZA A PENSAR SERIAMENTE EN </a:t>
            </a:r>
            <a:r>
              <a:rPr lang="es-MX" dirty="0" err="1" smtClean="0"/>
              <a:t>EN</a:t>
            </a:r>
            <a:r>
              <a:rPr lang="es-MX" dirty="0" smtClean="0"/>
              <a:t> EL DESARROLLO DE LA </a:t>
            </a:r>
          </a:p>
          <a:p>
            <a:r>
              <a:rPr lang="es-MX" dirty="0" smtClean="0"/>
              <a:t>ENFERMERIA </a:t>
            </a:r>
          </a:p>
          <a:p>
            <a:endParaRPr lang="es-MX" dirty="0"/>
          </a:p>
          <a:p>
            <a:r>
              <a:rPr lang="es-MX" dirty="0" smtClean="0"/>
              <a:t>A PARTIR DE 1964 SE INICIA EL DESARROLLO DE MAESTRIAS Y DOCTORADOS EN </a:t>
            </a:r>
          </a:p>
          <a:p>
            <a:r>
              <a:rPr lang="es-MX" dirty="0" smtClean="0"/>
              <a:t>ENFERMERIA.</a:t>
            </a:r>
          </a:p>
          <a:p>
            <a:endParaRPr lang="es-MX" dirty="0"/>
          </a:p>
          <a:p>
            <a:r>
              <a:rPr lang="es-MX" dirty="0" smtClean="0"/>
              <a:t>PARA LLEGAR A ESTE PUNTO FUERON FIGURAS DESTACADAS ELLIZABETH ANNBAYLEY</a:t>
            </a:r>
          </a:p>
          <a:p>
            <a:r>
              <a:rPr lang="es-MX" dirty="0" smtClean="0"/>
              <a:t>SETON CONOCIDA COMO MOTHER SETON QUE EN SIGLO XIX FAVORECIO LA INCORPO</a:t>
            </a:r>
          </a:p>
          <a:p>
            <a:r>
              <a:rPr lang="es-MX" dirty="0" smtClean="0"/>
              <a:t>RACION A LA CONGREGACION HIJAS DE LA CARIDAD EN EL HOSPITAL SAN VICENTE DE </a:t>
            </a:r>
          </a:p>
          <a:p>
            <a:r>
              <a:rPr lang="es-MX" dirty="0" smtClean="0"/>
              <a:t>PAUL QUE ATENDIAN HOSPITALES ESCUELAS DE NIÑOS POBRES Y RICOS Y ASILOS.</a:t>
            </a:r>
          </a:p>
          <a:p>
            <a:endParaRPr lang="es-MX" dirty="0"/>
          </a:p>
          <a:p>
            <a:r>
              <a:rPr lang="es-MX" dirty="0" smtClean="0"/>
              <a:t>POSTERIORMENTE SURGEN LAS HERMANAS DE LA MISERICORDIA AL FRENTE DE LA</a:t>
            </a:r>
          </a:p>
          <a:p>
            <a:r>
              <a:rPr lang="es-MX" dirty="0" smtClean="0"/>
              <a:t>QUE ESTABA CATHERINE MAC AULEY RICA, Y ESTUDIADA QUE ESTABLECIO UN NUEVO </a:t>
            </a:r>
          </a:p>
          <a:p>
            <a:r>
              <a:rPr lang="es-MX" dirty="0" smtClean="0"/>
              <a:t>PARADIGMA EN AMERICA LOGRANDO EJERCER UNA GRAN INFLUENCIA EN EL RESTO</a:t>
            </a:r>
          </a:p>
          <a:p>
            <a:r>
              <a:rPr lang="es-MX" dirty="0" smtClean="0"/>
              <a:t>DE LOS PAISES CON SU INTEGRACION A LA ENFEMERIA                                            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021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38400" y="1444978"/>
            <a:ext cx="679096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II. DESARROLLO EN CANADA </a:t>
            </a:r>
          </a:p>
          <a:p>
            <a:endParaRPr lang="es-MX" dirty="0"/>
          </a:p>
          <a:p>
            <a:r>
              <a:rPr lang="es-MX" dirty="0" smtClean="0"/>
              <a:t>EJERCELA LABOR DE ENFERMERA LA ESPSA DE UN CIRUJANO LLEGA</a:t>
            </a:r>
          </a:p>
          <a:p>
            <a:r>
              <a:rPr lang="es-MX" dirty="0" smtClean="0"/>
              <a:t>DO AL  O DISTRITO DE CANADA EN 1617: MARIE HUBON.</a:t>
            </a:r>
          </a:p>
          <a:p>
            <a:endParaRPr lang="es-MX" dirty="0"/>
          </a:p>
          <a:p>
            <a:r>
              <a:rPr lang="es-MX" dirty="0" smtClean="0"/>
              <a:t>SE FORTALECE LA PRACTICA DE ENFERMERIA CON LA LLEGADA DE LOS </a:t>
            </a:r>
          </a:p>
          <a:p>
            <a:r>
              <a:rPr lang="es-MX" dirty="0" smtClean="0"/>
              <a:t>JESUITAS QUE IMPULSARON LA CREACION DE HOSPITALES.</a:t>
            </a:r>
          </a:p>
          <a:p>
            <a:endParaRPr lang="es-MX" dirty="0"/>
          </a:p>
          <a:p>
            <a:r>
              <a:rPr lang="es-MX" dirty="0" smtClean="0"/>
              <a:t>LA PRIMERA ENFERMERA RELIGIOSA FUE LA HIJADEL PRIMER MEDICO </a:t>
            </a:r>
          </a:p>
          <a:p>
            <a:r>
              <a:rPr lang="es-MX" dirty="0" smtClean="0"/>
              <a:t>DE HOSPITAL:FRANCISCA HIFFORD.</a:t>
            </a:r>
          </a:p>
          <a:p>
            <a:endParaRPr lang="es-MX" dirty="0"/>
          </a:p>
          <a:p>
            <a:r>
              <a:rPr lang="es-MX" dirty="0" smtClean="0"/>
              <a:t>ALREDEDOR DE ESETIEMPO SE FUNDA LA CONGRAGACION DE LAS </a:t>
            </a:r>
          </a:p>
          <a:p>
            <a:r>
              <a:rPr lang="es-MX" dirty="0" smtClean="0"/>
              <a:t>MONJAS GRISES POR MARGARITA DEUVILLEQUE ATIENDEN EL CUI</a:t>
            </a:r>
          </a:p>
          <a:p>
            <a:r>
              <a:rPr lang="es-MX" dirty="0" smtClean="0"/>
              <a:t>DO DE ENFERMOS, NIÑOS EXPOSITOS Y ANCIANOS.</a:t>
            </a:r>
          </a:p>
          <a:p>
            <a:endParaRPr lang="es-MX" dirty="0"/>
          </a:p>
          <a:p>
            <a:r>
              <a:rPr lang="es-MX" dirty="0" smtClean="0"/>
              <a:t>FUE DESTACADA JEANNE MARCE DESCENDIENTE DE FRANCESES QUE </a:t>
            </a:r>
          </a:p>
          <a:p>
            <a:r>
              <a:rPr lang="es-MX" dirty="0" smtClean="0"/>
              <a:t>SE DESTACO EN ELCUIDADO DE ENFERMOS.  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63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64267" y="1433689"/>
            <a:ext cx="819397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 BOLIVIA Y BRASIL EN TODO EL TERRITORIO PREDOMINABAN DOS GRANDES</a:t>
            </a:r>
          </a:p>
          <a:p>
            <a:r>
              <a:rPr lang="es-MX" dirty="0" smtClean="0"/>
              <a:t>CIVILIZACIONES INCAS Y MAYAS , LOS INCAS ERAN UNA ARISTOCRACIA VICTO</a:t>
            </a:r>
          </a:p>
          <a:p>
            <a:r>
              <a:rPr lang="es-MX" dirty="0" smtClean="0"/>
              <a:t>RIOSA QUE DOMINABA A LOS VENCIDOS  SU IDIOMA ES EL QECHUA LENGUA </a:t>
            </a:r>
          </a:p>
          <a:p>
            <a:r>
              <a:rPr lang="es-MX" dirty="0" smtClean="0"/>
              <a:t>QUE AUN ES HABLADA POR LOS INDIGENAS EN BOLIVIA,LOS INCAS EXTENDIERON </a:t>
            </a:r>
          </a:p>
          <a:p>
            <a:r>
              <a:rPr lang="es-MX" dirty="0" smtClean="0"/>
              <a:t>SU DOMINACION A LOS AIMARAS QUE TENIAN SUS CIVILIZACIONES PARTICULARES.</a:t>
            </a:r>
          </a:p>
          <a:p>
            <a:endParaRPr lang="es-MX" dirty="0"/>
          </a:p>
          <a:p>
            <a:r>
              <a:rPr lang="es-MX" dirty="0" smtClean="0"/>
              <a:t>EXISTIA PROPIEDAD COLECTIVA, MUY POCA DIVISION DEL TRABAJO.</a:t>
            </a:r>
          </a:p>
          <a:p>
            <a:endParaRPr lang="es-MX" dirty="0"/>
          </a:p>
          <a:p>
            <a:r>
              <a:rPr lang="es-MX" dirty="0" smtClean="0"/>
              <a:t>HABIA TRIBUS QUE APORTABAN LOS “MEDICOS”</a:t>
            </a:r>
          </a:p>
          <a:p>
            <a:endParaRPr lang="es-MX" dirty="0"/>
          </a:p>
          <a:p>
            <a:r>
              <a:rPr lang="es-MX" dirty="0" smtClean="0"/>
              <a:t>SE USABAN PLANTAS MEDICINALES COMO TABACO EN POLVO (RAPE) POR SUS</a:t>
            </a:r>
          </a:p>
          <a:p>
            <a:r>
              <a:rPr lang="es-MX" dirty="0" smtClean="0"/>
              <a:t>PROPIEDADES CURATIVAS,LA COCA Y EL CURARE POR SUS PROPIEDADES NARCOTICAS</a:t>
            </a:r>
          </a:p>
          <a:p>
            <a:r>
              <a:rPr lang="es-MX" dirty="0" smtClean="0"/>
              <a:t>LA QUININA PARA LAS FIEBRES</a:t>
            </a:r>
          </a:p>
          <a:p>
            <a:endParaRPr lang="es-MX" dirty="0"/>
          </a:p>
          <a:p>
            <a:r>
              <a:rPr lang="es-MX" dirty="0" smtClean="0"/>
              <a:t>EN LAS COMUNIDADES INDIGENAS AUN SE MANTIENEN PRACICAS ANCESTRALES.</a:t>
            </a:r>
          </a:p>
          <a:p>
            <a:endParaRPr lang="es-MX" dirty="0"/>
          </a:p>
          <a:p>
            <a:r>
              <a:rPr lang="es-MX" dirty="0" smtClean="0"/>
              <a:t>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575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32000" y="835378"/>
            <a:ext cx="788094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 CUANTO A LOS PAISES DE BRASIL CHILE Y VENEZUELA  POR EJEMPLO EN CHILE </a:t>
            </a:r>
          </a:p>
          <a:p>
            <a:r>
              <a:rPr lang="es-MX" dirty="0" smtClean="0"/>
              <a:t>HABITABAN LOS ARAUCANOS MENOS AVANZADOS QUE LOS INCAS Y MAYAS PERO</a:t>
            </a:r>
          </a:p>
          <a:p>
            <a:r>
              <a:rPr lang="es-MX" dirty="0" smtClean="0"/>
              <a:t>QUE PRACTICABAN LA MEDICINA Y LA CIRUGIA, LOS PARTOS LOS HACIAN LAS MO</a:t>
            </a:r>
          </a:p>
          <a:p>
            <a:r>
              <a:rPr lang="es-MX" dirty="0" smtClean="0"/>
              <a:t>CHIS (MUJERES) DE LA TRIBU.</a:t>
            </a:r>
          </a:p>
          <a:p>
            <a:endParaRPr lang="es-MX" dirty="0"/>
          </a:p>
          <a:p>
            <a:r>
              <a:rPr lang="es-MX" dirty="0" smtClean="0"/>
              <a:t>LLEVABAN UNA VIDA SOLITARIA AUSTERA Y SU FUNCION ERA CUIDAR ENFERMOS.</a:t>
            </a:r>
          </a:p>
          <a:p>
            <a:endParaRPr lang="es-MX" dirty="0"/>
          </a:p>
          <a:p>
            <a:r>
              <a:rPr lang="es-MX" dirty="0" smtClean="0"/>
              <a:t>EN PERU SE PRACTICABA LA TREPANACION DE CRANEO </a:t>
            </a:r>
          </a:p>
          <a:p>
            <a:r>
              <a:rPr lang="es-MX" dirty="0" smtClean="0"/>
              <a:t>NO EXISTIAN PRACTICAS ANTICONCEPTIVAS AUN HOY NO EXISTEN EN ESAS COMU</a:t>
            </a:r>
          </a:p>
          <a:p>
            <a:r>
              <a:rPr lang="es-MX" dirty="0" smtClean="0"/>
              <a:t>NIDADES ERA RARO EL INFANTICIDIO Y NO HABIAN MUJERES VINCULADAS A ESTA</a:t>
            </a:r>
          </a:p>
          <a:p>
            <a:r>
              <a:rPr lang="es-MX" dirty="0" smtClean="0"/>
              <a:t>ACTIVIDAD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173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78844" y="1196622"/>
            <a:ext cx="91507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 NICARAGUA COLOMBIA GUATEMALA MEJICO Y HAITI  MUCHAS MUJERES SE DEDICARON </a:t>
            </a:r>
          </a:p>
          <a:p>
            <a:r>
              <a:rPr lang="es-MX" dirty="0" smtClean="0"/>
              <a:t>A LA PRACTICA DE LA ENFERMERIA REFLEJADA POR LA MIGRACION ALEMANA DON</a:t>
            </a:r>
          </a:p>
          <a:p>
            <a:r>
              <a:rPr lang="es-MX" dirty="0" smtClean="0"/>
              <a:t>DE SE ORIGINARON LAS DIACONISAS EN LOS AÑOS 30” DEL SIGLO XIX.</a:t>
            </a:r>
          </a:p>
          <a:p>
            <a:endParaRPr lang="es-MX" dirty="0"/>
          </a:p>
          <a:p>
            <a:r>
              <a:rPr lang="es-MX" dirty="0" smtClean="0"/>
              <a:t>AL ARRIBO DE LAS NACIONES EUROPEAS A LAS MARICAS SE ENCUENTRAN CIVILIZACIO</a:t>
            </a:r>
          </a:p>
          <a:p>
            <a:r>
              <a:rPr lang="es-MX" dirty="0" smtClean="0"/>
              <a:t>NES ATRASDAS EN ESTADIOS DEL PERIODO NEOLITICO CERCA DE LA EDAD  DE  PIEDRA</a:t>
            </a:r>
          </a:p>
          <a:p>
            <a:r>
              <a:rPr lang="es-MX" dirty="0" smtClean="0"/>
              <a:t>Y COMIENZOS DE LA EDAD DE COBRE.</a:t>
            </a:r>
          </a:p>
          <a:p>
            <a:endParaRPr lang="es-MX" dirty="0"/>
          </a:p>
          <a:p>
            <a:r>
              <a:rPr lang="es-MX" dirty="0" smtClean="0"/>
              <a:t>TENIAN ASGOS MONGOLOIDES POR LA RELACION INTRAPARENTAL E INTERPARENTAL</a:t>
            </a:r>
          </a:p>
          <a:p>
            <a:r>
              <a:rPr lang="es-MX" dirty="0" smtClean="0"/>
              <a:t>DESIGUALES EN NUNERO Y DISTRIBUCION E IGUAL EN DIFERENTES GRADOS DE LA CIVILIZACION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5850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1121</Words>
  <Application>Microsoft Office PowerPoint</Application>
  <PresentationFormat>Panorámica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PEDRITO</dc:creator>
  <cp:lastModifiedBy>PEDRITO</cp:lastModifiedBy>
  <cp:revision>14</cp:revision>
  <dcterms:created xsi:type="dcterms:W3CDTF">2023-10-29T08:23:52Z</dcterms:created>
  <dcterms:modified xsi:type="dcterms:W3CDTF">2023-10-29T10:23:17Z</dcterms:modified>
</cp:coreProperties>
</file>