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3" r:id="rId6"/>
    <p:sldId id="274" r:id="rId7"/>
    <p:sldId id="275" r:id="rId8"/>
    <p:sldId id="262" r:id="rId9"/>
    <p:sldId id="282" r:id="rId10"/>
    <p:sldId id="283" r:id="rId11"/>
    <p:sldId id="287" r:id="rId12"/>
    <p:sldId id="289" r:id="rId13"/>
    <p:sldId id="290" r:id="rId14"/>
    <p:sldId id="291" r:id="rId15"/>
    <p:sldId id="284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0560-EFE2-47F7-A493-4E10616B77D4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165-A90D-4F84-B434-EB1A6014D8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88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0560-EFE2-47F7-A493-4E10616B77D4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165-A90D-4F84-B434-EB1A6014D8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831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0560-EFE2-47F7-A493-4E10616B77D4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165-A90D-4F84-B434-EB1A6014D8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779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0560-EFE2-47F7-A493-4E10616B77D4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165-A90D-4F84-B434-EB1A6014D8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4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0560-EFE2-47F7-A493-4E10616B77D4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165-A90D-4F84-B434-EB1A6014D8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41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0560-EFE2-47F7-A493-4E10616B77D4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165-A90D-4F84-B434-EB1A6014D8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225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0560-EFE2-47F7-A493-4E10616B77D4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165-A90D-4F84-B434-EB1A6014D8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874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0560-EFE2-47F7-A493-4E10616B77D4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165-A90D-4F84-B434-EB1A6014D8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137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0560-EFE2-47F7-A493-4E10616B77D4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165-A90D-4F84-B434-EB1A6014D8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76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0560-EFE2-47F7-A493-4E10616B77D4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165-A90D-4F84-B434-EB1A6014D8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023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0560-EFE2-47F7-A493-4E10616B77D4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165-A90D-4F84-B434-EB1A6014D8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11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C0560-EFE2-47F7-A493-4E10616B77D4}" type="datetimeFigureOut">
              <a:rPr lang="es-ES" smtClean="0"/>
              <a:pPr/>
              <a:t>16/05/2023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6B165-A90D-4F84-B434-EB1A6014D83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037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75856" y="1988840"/>
            <a:ext cx="4968552" cy="1175556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i="1" dirty="0" smtClean="0">
                <a:latin typeface="Georgia" pitchFamily="18" charset="0"/>
              </a:rPr>
              <a:t>Derecho </a:t>
            </a:r>
            <a:r>
              <a:rPr lang="es-ES" b="1" i="1" dirty="0" smtClean="0">
                <a:latin typeface="Georgia" pitchFamily="18" charset="0"/>
              </a:rPr>
              <a:t>Médico</a:t>
            </a:r>
            <a:endParaRPr lang="es-ES" b="1" i="1" dirty="0">
              <a:latin typeface="Georg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012160" y="476672"/>
            <a:ext cx="266771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400" b="1" dirty="0" smtClean="0">
                <a:latin typeface="Georgia" pitchFamily="18" charset="0"/>
              </a:rPr>
              <a:t> </a:t>
            </a:r>
            <a:r>
              <a:rPr lang="es-ES" sz="2400" b="1" dirty="0" smtClean="0">
                <a:latin typeface="Georgia" pitchFamily="18" charset="0"/>
              </a:rPr>
              <a:t>Medicina Legal</a:t>
            </a:r>
            <a:endParaRPr lang="es-ES" sz="2400" b="1" dirty="0">
              <a:latin typeface="Georgia" pitchFamily="18" charset="0"/>
            </a:endParaRPr>
          </a:p>
        </p:txBody>
      </p:sp>
      <p:pic>
        <p:nvPicPr>
          <p:cNvPr id="6" name="Picture 2" descr="D:\Escritorio\LOGO_ML_POSITIVO (1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2"/>
          <a:stretch/>
        </p:blipFill>
        <p:spPr bwMode="auto">
          <a:xfrm>
            <a:off x="899592" y="3429000"/>
            <a:ext cx="3515882" cy="26369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b="1" i="1" dirty="0">
                <a:latin typeface="Georgia" pitchFamily="18" charset="0"/>
              </a:rPr>
              <a:t>C</a:t>
            </a:r>
            <a:r>
              <a:rPr lang="es-MX" b="1" i="1" dirty="0" smtClean="0">
                <a:latin typeface="Georgia" pitchFamily="18" charset="0"/>
              </a:rPr>
              <a:t>onductas impropias del personal de la salud.</a:t>
            </a:r>
            <a:endParaRPr lang="es-ES" b="1" i="1" dirty="0">
              <a:latin typeface="Georg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43608" y="2276872"/>
            <a:ext cx="648072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Están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en relación con el cumplimiento de sus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deberes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y la violación de los Principios de la Ética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Médica.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15616" y="3429000"/>
            <a:ext cx="4427815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Indisciplinas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laborales 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15616" y="4293096"/>
            <a:ext cx="4031873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Hechos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antisociales 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15616" y="5085184"/>
            <a:ext cx="357020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Hechos inmorales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00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b="1" dirty="0" smtClean="0">
                <a:latin typeface="Georgia" pitchFamily="18" charset="0"/>
              </a:rPr>
              <a:t>Delitos en que puede incurrir el médico en el ejercicio de su profesión.</a:t>
            </a:r>
            <a:endParaRPr lang="es-ES" sz="32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/>
          <a:lstStyle/>
          <a:p>
            <a:pPr>
              <a:defRPr/>
            </a:pPr>
            <a:endParaRPr lang="es-ES" b="1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s-ES" b="1" dirty="0" smtClean="0"/>
              <a:t>Propagación </a:t>
            </a:r>
            <a:r>
              <a:rPr lang="es-ES" b="1" dirty="0"/>
              <a:t>de </a:t>
            </a:r>
            <a:r>
              <a:rPr lang="es-ES" b="1" dirty="0" smtClean="0"/>
              <a:t>epidemias.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S" b="1" dirty="0" smtClean="0"/>
              <a:t>Producción</a:t>
            </a:r>
            <a:r>
              <a:rPr lang="es-ES" b="1" dirty="0"/>
              <a:t>, venta, demanda, tráfico, distribución y tenencia ilícitas de drogas estupefacientes, sustancias psicotrópicas y otras de efectos </a:t>
            </a:r>
            <a:r>
              <a:rPr lang="es-ES" b="1" dirty="0" smtClean="0"/>
              <a:t>similares.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S" b="1" dirty="0"/>
              <a:t>Denegación de Auxilio.</a:t>
            </a:r>
          </a:p>
          <a:p>
            <a:pPr marL="0" indent="0">
              <a:buNone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7905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b="1" dirty="0" smtClean="0">
                <a:latin typeface="Georgia" pitchFamily="18" charset="0"/>
              </a:rPr>
              <a:t>Delitos en que puede incurrir el médico en el ejercicio de su profesión.</a:t>
            </a:r>
            <a:endParaRPr lang="es-ES" sz="32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  <a:defRPr/>
            </a:pPr>
            <a:endParaRPr lang="es-ES" b="1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s-ES" b="1" dirty="0" smtClean="0"/>
              <a:t>Incumplimiento </a:t>
            </a:r>
            <a:r>
              <a:rPr lang="es-ES" b="1" dirty="0"/>
              <a:t>del deber de </a:t>
            </a:r>
            <a:r>
              <a:rPr lang="es-ES" b="1" dirty="0" smtClean="0"/>
              <a:t>denunciar.</a:t>
            </a:r>
            <a:endParaRPr lang="es-ES" b="1" dirty="0"/>
          </a:p>
          <a:p>
            <a:pPr>
              <a:buFont typeface="Wingdings" pitchFamily="2" charset="2"/>
              <a:buChar char="ü"/>
              <a:defRPr/>
            </a:pPr>
            <a:r>
              <a:rPr lang="es-ES" b="1" dirty="0"/>
              <a:t>Otras conductas que impliquen peligro para la vida </a:t>
            </a:r>
            <a:r>
              <a:rPr lang="es-ES" b="1" dirty="0" smtClean="0"/>
              <a:t>humana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S" b="1" dirty="0" smtClean="0"/>
              <a:t>Falsificación </a:t>
            </a:r>
            <a:r>
              <a:rPr lang="es-ES" b="1" dirty="0"/>
              <a:t>de certificados </a:t>
            </a:r>
            <a:r>
              <a:rPr lang="es-ES" b="1" dirty="0" smtClean="0"/>
              <a:t>facultativos</a:t>
            </a:r>
            <a:endParaRPr lang="es-ES" b="1" dirty="0"/>
          </a:p>
          <a:p>
            <a:pPr>
              <a:buFont typeface="Wingdings" pitchFamily="2" charset="2"/>
              <a:buChar char="ü"/>
              <a:defRPr/>
            </a:pPr>
            <a:r>
              <a:rPr lang="es-ES" b="1" dirty="0"/>
              <a:t>Cohecho</a:t>
            </a:r>
            <a:r>
              <a:rPr lang="es-ES" b="1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75338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b="1" dirty="0" smtClean="0">
                <a:latin typeface="Georgia" pitchFamily="18" charset="0"/>
              </a:rPr>
              <a:t>Delitos en que puede incurrir el médico en el ejercicio de su profesión.</a:t>
            </a:r>
            <a:endParaRPr lang="es-ES" sz="32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  <a:defRPr/>
            </a:pPr>
            <a:endParaRPr lang="es-ES" b="1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s-ES" b="1" dirty="0" smtClean="0"/>
              <a:t>Homicidios.</a:t>
            </a:r>
            <a:endParaRPr lang="es-ES" b="1" dirty="0"/>
          </a:p>
          <a:p>
            <a:pPr>
              <a:buFont typeface="Wingdings" pitchFamily="2" charset="2"/>
              <a:buChar char="ü"/>
              <a:defRPr/>
            </a:pPr>
            <a:r>
              <a:rPr lang="es-ES" b="1" dirty="0"/>
              <a:t>Auxilio al </a:t>
            </a:r>
            <a:r>
              <a:rPr lang="es-ES" b="1" dirty="0" smtClean="0"/>
              <a:t>suicidio</a:t>
            </a:r>
            <a:r>
              <a:rPr lang="es-ES" b="1" dirty="0"/>
              <a:t>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S" b="1" dirty="0"/>
              <a:t>Aborto </a:t>
            </a:r>
            <a:r>
              <a:rPr lang="es-ES" b="1" dirty="0" smtClean="0"/>
              <a:t>ilícito.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S" b="1" dirty="0" smtClean="0"/>
              <a:t>Lesiones.</a:t>
            </a:r>
            <a:endParaRPr lang="es-ES" dirty="0"/>
          </a:p>
          <a:p>
            <a:pPr marL="0" indent="0">
              <a:buNone/>
              <a:defRPr/>
            </a:pPr>
            <a:endParaRPr lang="es-ES" b="1" dirty="0" smtClean="0"/>
          </a:p>
        </p:txBody>
      </p:sp>
    </p:spTree>
    <p:extLst>
      <p:ext uri="{BB962C8B-B14F-4D97-AF65-F5344CB8AC3E}">
        <p14:creationId xmlns:p14="http://schemas.microsoft.com/office/powerpoint/2010/main" val="2241443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Cuales son los requisitos para el ejercicio legal de la medicina.</a:t>
            </a:r>
          </a:p>
          <a:p>
            <a:r>
              <a:rPr lang="es-ES" dirty="0" smtClean="0"/>
              <a:t>Concepto de secreto profesional médico y sus variedades, ponga  ejemplo de cada una.</a:t>
            </a:r>
            <a:endParaRPr lang="es-U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b="1" dirty="0" smtClean="0">
                <a:latin typeface="Georgia" pitchFamily="18" charset="0"/>
              </a:rPr>
              <a:t>Tarea docente.</a:t>
            </a:r>
            <a:endParaRPr lang="es-ES" sz="32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480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274638"/>
            <a:ext cx="6264696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i="1" dirty="0" smtClean="0">
                <a:latin typeface="Georgia" pitchFamily="18" charset="0"/>
              </a:rPr>
              <a:t>Bibliografía</a:t>
            </a:r>
            <a:endParaRPr lang="es-ES" b="1" i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endParaRPr lang="es-ES" dirty="0" smtClean="0"/>
          </a:p>
          <a:p>
            <a:pPr>
              <a:buFont typeface="Wingdings" pitchFamily="2" charset="2"/>
              <a:buChar char="ü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Libro </a:t>
            </a:r>
            <a:r>
              <a:rPr lang="es-ES" dirty="0">
                <a:latin typeface="Arial" pitchFamily="34" charset="0"/>
                <a:cs typeface="Arial" pitchFamily="34" charset="0"/>
              </a:rPr>
              <a:t>de texto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Medicina Legal-pág</a:t>
            </a:r>
            <a:r>
              <a:rPr lang="es-ES" dirty="0">
                <a:latin typeface="Arial" pitchFamily="34" charset="0"/>
                <a:cs typeface="Arial" pitchFamily="34" charset="0"/>
              </a:rPr>
              <a:t>. 10-19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Medicina Legal y Toxicología-Gilbert </a:t>
            </a:r>
            <a:r>
              <a:rPr lang="es-ES" dirty="0">
                <a:latin typeface="Arial" pitchFamily="34" charset="0"/>
                <a:cs typeface="Arial" pitchFamily="34" charset="0"/>
              </a:rPr>
              <a:t>Calabuig pág.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Fundamentos de Medicina Legal pág. 15-20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Ley de Proceso.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64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426903"/>
            <a:ext cx="6552728" cy="114300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i="1" dirty="0" smtClean="0">
                <a:latin typeface="Georgia" pitchFamily="18" charset="0"/>
              </a:rPr>
              <a:t>SUMARIO:</a:t>
            </a:r>
            <a:endParaRPr lang="es-ES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Derecho médico.  Concepto y término sinónimo.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La juridicidad de la actividad médica-profesional. 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os requisitos para ejercer la profesión médica.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El ejercicio ilegal de la medicina.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Sus modalidades o formas.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De los deberes médicos.  Socorro y prestación de auxilio a heridos.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La denuncia de los delitos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De la omisión y la imprudencia en el acto médico. Receta y administración indebida de drogas.  La denegación de auxilio.  La falsificación de certificados facultativos.  La suspensión e inhabilitación profesional.  Conductas impropias del personal de la salud.  Indisciplina laboral.  Hechos anti-sociales e inmorales. 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336704" cy="114300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i="1" dirty="0" smtClean="0">
                <a:latin typeface="Georgia" pitchFamily="18" charset="0"/>
              </a:rPr>
              <a:t>OBJETIVOS:</a:t>
            </a:r>
            <a:endParaRPr lang="es-ES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Expresar </a:t>
            </a:r>
            <a:r>
              <a:rPr lang="es-MX" dirty="0">
                <a:latin typeface="Arial" pitchFamily="34" charset="0"/>
                <a:cs typeface="Arial" pitchFamily="34" charset="0"/>
              </a:rPr>
              <a:t>el concepto de derecho médico y sus términos sinónimos.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s-MX" dirty="0">
                <a:latin typeface="Arial" pitchFamily="34" charset="0"/>
                <a:cs typeface="Arial" pitchFamily="34" charset="0"/>
              </a:rPr>
              <a:t>Señalar la juridicidad de la actividad médica.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s-MX" dirty="0">
                <a:latin typeface="Arial" pitchFamily="34" charset="0"/>
                <a:cs typeface="Arial" pitchFamily="34" charset="0"/>
              </a:rPr>
              <a:t>Explicar los delitos en que pueden incurrir el médico por su profesión.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557808"/>
            <a:ext cx="6624736" cy="114300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i="1" dirty="0" smtClean="0">
                <a:latin typeface="Georgia" pitchFamily="18" charset="0"/>
              </a:rPr>
              <a:t>DERECHO MÉDICO</a:t>
            </a:r>
            <a:endParaRPr lang="es-ES" b="1" i="1" dirty="0">
              <a:latin typeface="Georg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2924944"/>
            <a:ext cx="7848872" cy="135421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s-MX" sz="3200" dirty="0">
                <a:latin typeface="Arial" pitchFamily="34" charset="0"/>
                <a:cs typeface="Arial" pitchFamily="34" charset="0"/>
              </a:rPr>
              <a:t>Conjunto de normas jurídicas que regulan 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MX" sz="3200" dirty="0">
                <a:latin typeface="Arial" pitchFamily="34" charset="0"/>
                <a:cs typeface="Arial" pitchFamily="34" charset="0"/>
              </a:rPr>
              <a:t>ejercicio de la Medicina</a:t>
            </a:r>
            <a:r>
              <a:rPr lang="es-MX" sz="32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0688"/>
            <a:ext cx="7622922" cy="114300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i="1" dirty="0" smtClean="0">
                <a:latin typeface="Georgia" pitchFamily="18" charset="0"/>
              </a:rPr>
              <a:t>TÉRMINO SINÓNIMO</a:t>
            </a:r>
            <a:endParaRPr lang="es-ES" b="1" i="1" dirty="0">
              <a:latin typeface="Georg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87624" y="2721694"/>
            <a:ext cx="6892498" cy="13849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Jurisprudencia médica: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Conocimientos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de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derecho que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el médico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necesita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en su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quehacer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profesional.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66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9414" y="548680"/>
            <a:ext cx="7787208" cy="114300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MX" sz="3200" b="1" i="1" dirty="0" smtClean="0">
                <a:latin typeface="Georgia" pitchFamily="18" charset="0"/>
                <a:cs typeface="Arial" pitchFamily="34" charset="0"/>
              </a:rPr>
              <a:t>JURIDICIDAD DE LA ACTIVIDAD MÉDICA PROFESIONAL</a:t>
            </a:r>
            <a:endParaRPr lang="es-ES" sz="3200" dirty="0">
              <a:latin typeface="Georg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28613" y="2636912"/>
            <a:ext cx="8226932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 Los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requisitos para ejercer la profesión médica.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69821" y="3555713"/>
            <a:ext cx="5502532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sz="2800" dirty="0" smtClean="0"/>
              <a:t>El ejercicio privado de la medicina.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60147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b="1" i="1" dirty="0" smtClean="0">
                <a:latin typeface="Georgia" pitchFamily="18" charset="0"/>
              </a:rPr>
              <a:t>REQUISITOS PARA EJERCER LA PROFESIÓN MÉDICA:</a:t>
            </a:r>
            <a:endParaRPr lang="es-ES" dirty="0">
              <a:latin typeface="Georg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2420888"/>
            <a:ext cx="4902304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MX" sz="3200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s-MX" sz="3200" dirty="0">
                <a:latin typeface="Arial" pitchFamily="34" charset="0"/>
                <a:cs typeface="Arial" pitchFamily="34" charset="0"/>
              </a:rPr>
              <a:t>capacidad 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científica.</a:t>
            </a:r>
            <a:endParaRPr lang="es-ES" sz="3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3789040"/>
            <a:ext cx="4150495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MX" sz="3200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s-MX" sz="3200" dirty="0">
                <a:latin typeface="Arial" pitchFamily="34" charset="0"/>
                <a:cs typeface="Arial" pitchFamily="34" charset="0"/>
              </a:rPr>
              <a:t>capacidad 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legal.</a:t>
            </a:r>
            <a:endParaRPr lang="es-ES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83568" y="5157192"/>
            <a:ext cx="7268336" cy="10772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MX" sz="3200" dirty="0" smtClean="0">
                <a:latin typeface="Arial" pitchFamily="34" charset="0"/>
                <a:cs typeface="Arial" pitchFamily="34" charset="0"/>
              </a:rPr>
              <a:t> Prestar </a:t>
            </a:r>
            <a:r>
              <a:rPr lang="es-MX" sz="3200" dirty="0">
                <a:latin typeface="Arial" pitchFamily="34" charset="0"/>
                <a:cs typeface="Arial" pitchFamily="34" charset="0"/>
              </a:rPr>
              <a:t>el juramento en la forma 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que</a:t>
            </a:r>
          </a:p>
          <a:p>
            <a:r>
              <a:rPr lang="es-MX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MX" sz="3200" dirty="0">
                <a:latin typeface="Arial" pitchFamily="34" charset="0"/>
                <a:cs typeface="Arial" pitchFamily="34" charset="0"/>
              </a:rPr>
              <a:t>legalmente se 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dispone.</a:t>
            </a:r>
            <a:endParaRPr lang="es-ES" sz="3200" dirty="0"/>
          </a:p>
        </p:txBody>
      </p:sp>
      <p:pic>
        <p:nvPicPr>
          <p:cNvPr id="1026" name="Picture 2" descr="Escanear00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440" y="3356992"/>
            <a:ext cx="1996437" cy="1542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Escanear00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644" y="3356992"/>
            <a:ext cx="2002360" cy="165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Escritorio\títul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839466"/>
            <a:ext cx="2628900" cy="151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24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4081"/>
            <a:ext cx="8229600" cy="108012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MX" sz="3600" b="1" i="1" dirty="0" smtClean="0">
                <a:latin typeface="Georgia" pitchFamily="18" charset="0"/>
              </a:rPr>
              <a:t>Modalidades de ejercicio ilegal de la Medicina.</a:t>
            </a:r>
            <a:endParaRPr lang="es-ES" sz="3600" b="1" i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1.- </a:t>
            </a:r>
            <a:r>
              <a:rPr lang="es-MX" dirty="0">
                <a:latin typeface="Arial" pitchFamily="34" charset="0"/>
                <a:cs typeface="Arial" pitchFamily="34" charset="0"/>
              </a:rPr>
              <a:t>Intrusismo: Consiste esencialmente en el hecho de ejercer actos propios de una profesión sin poseer el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título </a:t>
            </a:r>
            <a:r>
              <a:rPr lang="es-MX" dirty="0">
                <a:latin typeface="Arial" pitchFamily="34" charset="0"/>
                <a:cs typeface="Arial" pitchFamily="34" charset="0"/>
              </a:rPr>
              <a:t>que legalmente se precisa para ello. 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2- </a:t>
            </a:r>
            <a:r>
              <a:rPr lang="es-MX" dirty="0">
                <a:latin typeface="Arial" pitchFamily="34" charset="0"/>
                <a:cs typeface="Arial" pitchFamily="34" charset="0"/>
              </a:rPr>
              <a:t>Atribuirse públicamente la cualidad de profesional: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s-MX" dirty="0">
                <a:latin typeface="Arial" pitchFamily="34" charset="0"/>
                <a:cs typeface="Arial" pitchFamily="34" charset="0"/>
              </a:rPr>
              <a:t>Los estudiantes de Medicina.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s-MX" dirty="0">
                <a:latin typeface="Arial" pitchFamily="34" charset="0"/>
                <a:cs typeface="Arial" pitchFamily="34" charset="0"/>
              </a:rPr>
              <a:t>Los drogueros y yerberos 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s-MX" dirty="0">
                <a:latin typeface="Arial" pitchFamily="34" charset="0"/>
                <a:cs typeface="Arial" pitchFamily="34" charset="0"/>
              </a:rPr>
              <a:t>Las comadronas enfermeras.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s-MX" dirty="0">
                <a:latin typeface="Arial" pitchFamily="34" charset="0"/>
                <a:cs typeface="Arial" pitchFamily="34" charset="0"/>
              </a:rPr>
              <a:t>Los mecánicos protésicos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s-MX" dirty="0">
                <a:latin typeface="Arial" pitchFamily="34" charset="0"/>
                <a:cs typeface="Arial" pitchFamily="34" charset="0"/>
              </a:rPr>
              <a:t>Optometristas.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s-MX" dirty="0">
                <a:latin typeface="Arial" pitchFamily="34" charset="0"/>
                <a:cs typeface="Arial" pitchFamily="34" charset="0"/>
              </a:rPr>
              <a:t>Curanderos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lvl="1" indent="0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3- Otra forma es la de ejercer sin hallarse inscriptos en el Registro de Profesionales.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i="1" dirty="0">
                <a:latin typeface="Georgia" pitchFamily="18" charset="0"/>
              </a:rPr>
              <a:t>D</a:t>
            </a:r>
            <a:r>
              <a:rPr lang="es-MX" b="1" i="1" dirty="0" smtClean="0">
                <a:latin typeface="Georgia" pitchFamily="18" charset="0"/>
              </a:rPr>
              <a:t>eberes del médico.</a:t>
            </a:r>
            <a:endParaRPr lang="es-ES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ü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Respetar el decoro, el pudor y la dignidad de los pacientes.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No expedir Certificados Médicos, recetas, dietas o dictámenes  periciales no ajustados a la realidad.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Atender la salud de la ciudadanía y evitar cualquier acto que pueda perjudicar el prestigio de la actividad médica.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Prestar auxilio o socorro a heridos.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8494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</TotalTime>
  <Words>567</Words>
  <Application>Microsoft Office PowerPoint</Application>
  <PresentationFormat>Presentación en pantalla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Georgia</vt:lpstr>
      <vt:lpstr>Wingdings</vt:lpstr>
      <vt:lpstr>Tema de Office</vt:lpstr>
      <vt:lpstr>Derecho Médico</vt:lpstr>
      <vt:lpstr>SUMARIO:</vt:lpstr>
      <vt:lpstr>OBJETIVOS:</vt:lpstr>
      <vt:lpstr>DERECHO MÉDICO</vt:lpstr>
      <vt:lpstr>TÉRMINO SINÓNIMO</vt:lpstr>
      <vt:lpstr>JURIDICIDAD DE LA ACTIVIDAD MÉDICA PROFESIONAL</vt:lpstr>
      <vt:lpstr>REQUISITOS PARA EJERCER LA PROFESIÓN MÉDICA:</vt:lpstr>
      <vt:lpstr>Modalidades de ejercicio ilegal de la Medicina.</vt:lpstr>
      <vt:lpstr>Deberes del médico.</vt:lpstr>
      <vt:lpstr>Conductas impropias del personal de la salud.</vt:lpstr>
      <vt:lpstr>Delitos en que puede incurrir el médico en el ejercicio de su profesión.</vt:lpstr>
      <vt:lpstr>Delitos en que puede incurrir el médico en el ejercicio de su profesión.</vt:lpstr>
      <vt:lpstr>Delitos en que puede incurrir el médico en el ejercicio de su profesión.</vt:lpstr>
      <vt:lpstr>Tarea docente.</vt:lpstr>
      <vt:lpstr>Bibliografía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 Médico.</dc:title>
  <dc:creator>peraza </dc:creator>
  <cp:lastModifiedBy>Dr</cp:lastModifiedBy>
  <cp:revision>131</cp:revision>
  <dcterms:created xsi:type="dcterms:W3CDTF">2013-08-01T09:36:38Z</dcterms:created>
  <dcterms:modified xsi:type="dcterms:W3CDTF">2023-05-16T09:25:21Z</dcterms:modified>
</cp:coreProperties>
</file>