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45" r:id="rId6"/>
    <p:sldMasterId id="2147483771" r:id="rId7"/>
    <p:sldMasterId id="2147483783" r:id="rId8"/>
    <p:sldMasterId id="2147483795" r:id="rId9"/>
    <p:sldMasterId id="2147483807" r:id="rId10"/>
    <p:sldMasterId id="2147483819" r:id="rId11"/>
  </p:sldMasterIdLst>
  <p:notesMasterIdLst>
    <p:notesMasterId r:id="rId48"/>
  </p:notesMasterIdLst>
  <p:sldIdLst>
    <p:sldId id="315" r:id="rId12"/>
    <p:sldId id="374" r:id="rId13"/>
    <p:sldId id="256" r:id="rId14"/>
    <p:sldId id="375" r:id="rId15"/>
    <p:sldId id="257" r:id="rId16"/>
    <p:sldId id="379" r:id="rId17"/>
    <p:sldId id="450" r:id="rId18"/>
    <p:sldId id="456" r:id="rId19"/>
    <p:sldId id="454" r:id="rId20"/>
    <p:sldId id="458" r:id="rId21"/>
    <p:sldId id="459" r:id="rId22"/>
    <p:sldId id="460" r:id="rId23"/>
    <p:sldId id="457" r:id="rId24"/>
    <p:sldId id="455" r:id="rId25"/>
    <p:sldId id="377" r:id="rId26"/>
    <p:sldId id="308" r:id="rId27"/>
    <p:sldId id="277" r:id="rId28"/>
    <p:sldId id="264" r:id="rId29"/>
    <p:sldId id="621" r:id="rId30"/>
    <p:sldId id="657" r:id="rId31"/>
    <p:sldId id="663" r:id="rId32"/>
    <p:sldId id="330" r:id="rId33"/>
    <p:sldId id="326" r:id="rId34"/>
    <p:sldId id="327" r:id="rId35"/>
    <p:sldId id="328" r:id="rId36"/>
    <p:sldId id="283" r:id="rId37"/>
    <p:sldId id="280" r:id="rId38"/>
    <p:sldId id="285" r:id="rId39"/>
    <p:sldId id="381" r:id="rId40"/>
    <p:sldId id="391" r:id="rId41"/>
    <p:sldId id="278" r:id="rId42"/>
    <p:sldId id="665" r:id="rId43"/>
    <p:sldId id="268" r:id="rId44"/>
    <p:sldId id="273" r:id="rId45"/>
    <p:sldId id="271" r:id="rId46"/>
    <p:sldId id="325" r:id="rId47"/>
  </p:sldIdLst>
  <p:sldSz cx="9144000" cy="6858000" type="screen4x3"/>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varScale="1">
        <p:scale>
          <a:sx n="66" d="100"/>
          <a:sy n="66" d="100"/>
        </p:scale>
        <p:origin x="14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9C6A9-7401-44ED-87C2-DA479087CCEE}" type="datetimeFigureOut">
              <a:rPr lang="es-CU" smtClean="0"/>
              <a:t>26/5/2024</a:t>
            </a:fld>
            <a:endParaRPr lang="es-CU"/>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1157-1B46-4F05-9162-12A7756FC92A}" type="slidenum">
              <a:rPr lang="es-CU" smtClean="0"/>
              <a:t>‹Nº›</a:t>
            </a:fld>
            <a:endParaRPr lang="es-CU"/>
          </a:p>
        </p:txBody>
      </p:sp>
    </p:spTree>
    <p:extLst>
      <p:ext uri="{BB962C8B-B14F-4D97-AF65-F5344CB8AC3E}">
        <p14:creationId xmlns:p14="http://schemas.microsoft.com/office/powerpoint/2010/main" val="144512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33611-4F8C-4D66-90DA-76F661BC8228}"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23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EAAFF-E164-4FB6-9918-1639FC60D650}"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93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B1B90D2-493D-D020-503B-84E2E6F72E5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1B5B2960-FE52-4F99-A3EB-7F3ACF316377}" type="slidenum">
              <a:rPr kumimoji="0" lang="es-ES_tradnl" altLang="es-CU"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0"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18</a:t>
            </a:fld>
            <a:endParaRPr kumimoji="0" lang="es-ES_tradnl" altLang="es-CU"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0179" name="Rectangle 1">
            <a:extLst>
              <a:ext uri="{FF2B5EF4-FFF2-40B4-BE49-F238E27FC236}">
                <a16:creationId xmlns:a16="http://schemas.microsoft.com/office/drawing/2014/main" id="{A1388250-0F54-823E-9C52-80A6CADAC45C}"/>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50180" name="Rectangle 2">
            <a:extLst>
              <a:ext uri="{FF2B5EF4-FFF2-40B4-BE49-F238E27FC236}">
                <a16:creationId xmlns:a16="http://schemas.microsoft.com/office/drawing/2014/main" id="{766E0963-4434-F47D-6B9C-62C0C6A97096}"/>
              </a:ext>
            </a:extLst>
          </p:cNvPr>
          <p:cNvSpPr>
            <a:spLocks noGrp="1" noChangeArrowheads="1"/>
          </p:cNvSpPr>
          <p:nvPr>
            <p:ph type="body" idx="1"/>
          </p:nvPr>
        </p:nvSpPr>
        <p:spPr>
          <a:xfrm>
            <a:off x="914400" y="4343400"/>
            <a:ext cx="5029200" cy="402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ltLang="es-C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F03E742-E780-A8E5-8C74-CCA09AE24AB3}"/>
              </a:ext>
            </a:extLst>
          </p:cNvPr>
          <p:cNvSpPr>
            <a:spLocks noGrp="1" noChangeArrowheads="1"/>
          </p:cNvSpPr>
          <p:nvPr>
            <p:ph type="sldNum" sz="quarter"/>
          </p:nvPr>
        </p:nvSpPr>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A9297D2-58AD-43B9-99C3-6CEDE84BA2EB}" type="slidenum">
              <a:rPr kumimoji="0" lang="en-US" altLang="es-CU"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49263" rtl="0" eaLnBrk="0"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22</a:t>
            </a:fld>
            <a:endParaRPr kumimoji="0" lang="en-US" altLang="es-CU"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52227" name="Rectangle 2">
            <a:extLst>
              <a:ext uri="{FF2B5EF4-FFF2-40B4-BE49-F238E27FC236}">
                <a16:creationId xmlns:a16="http://schemas.microsoft.com/office/drawing/2014/main" id="{EB121FDF-AAD4-5C55-DD2D-EB4098EBBB4B}"/>
              </a:ext>
            </a:extLst>
          </p:cNvPr>
          <p:cNvSpPr>
            <a:spLocks noGrp="1" noRot="1" noChangeAspect="1" noChangeArrowheads="1" noTextEdit="1"/>
          </p:cNvSpPr>
          <p:nvPr>
            <p:ph type="sldImg"/>
          </p:nvPr>
        </p:nvSpPr>
        <p:spPr>
          <a:xfrm>
            <a:off x="857250" y="685800"/>
            <a:ext cx="5143500" cy="3429000"/>
          </a:xfrm>
        </p:spPr>
      </p:sp>
      <p:sp>
        <p:nvSpPr>
          <p:cNvPr id="52228" name="Rectangle 3">
            <a:extLst>
              <a:ext uri="{FF2B5EF4-FFF2-40B4-BE49-F238E27FC236}">
                <a16:creationId xmlns:a16="http://schemas.microsoft.com/office/drawing/2014/main" id="{9495796D-3DDA-13ED-F991-03FCA274FE89}"/>
              </a:ext>
            </a:extLst>
          </p:cNvPr>
          <p:cNvSpPr>
            <a:spLocks noGrp="1" noChangeArrowheads="1"/>
          </p:cNvSpPr>
          <p:nvPr>
            <p:ph type="body" idx="1"/>
          </p:nvPr>
        </p:nvSpPr>
        <p:spPr>
          <a:xfrm>
            <a:off x="914400" y="4344988"/>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CU">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id="{5E64AB79-46F7-B7D3-E7DD-77970780EEB6}"/>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49263" rtl="0" eaLnBrk="0" fontAlgn="base" latinLnBrk="0" hangingPunct="0">
              <a:lnSpc>
                <a:spcPts val="4513"/>
              </a:lnSpc>
              <a:spcBef>
                <a:spcPct val="0"/>
              </a:spcBef>
              <a:spcAft>
                <a:spcPct val="0"/>
              </a:spcAft>
              <a:buClr>
                <a:srgbClr val="000000"/>
              </a:buClr>
              <a:buSzPct val="100000"/>
              <a:buFont typeface="Arial" panose="020B0604020202020204" pitchFamily="34" charset="0"/>
              <a:buNone/>
              <a:tabLst/>
              <a:defRPr/>
            </a:pPr>
            <a:endParaRPr kumimoji="0" lang="es-ES" altLang="es-CU" sz="2400"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6323" name="Rectangle 2">
            <a:extLst>
              <a:ext uri="{FF2B5EF4-FFF2-40B4-BE49-F238E27FC236}">
                <a16:creationId xmlns:a16="http://schemas.microsoft.com/office/drawing/2014/main" id="{BB77B7FE-70AB-D802-49DC-C064AE55A8BA}"/>
              </a:ext>
            </a:extLst>
          </p:cNvPr>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s-C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A880929D-E1C9-25F7-4EA5-CEFB9371B3AA}"/>
              </a:ext>
            </a:extLst>
          </p:cNvPr>
          <p:cNvSpPr>
            <a:spLocks noGrp="1"/>
          </p:cNvSpPr>
          <p:nvPr>
            <p:ph type="dt" sz="half" idx="10"/>
          </p:nvPr>
        </p:nvSpPr>
        <p:spPr/>
        <p:txBody>
          <a:bodyPr/>
          <a:lstStyle>
            <a:lvl1pPr>
              <a:defRPr/>
            </a:lvl1pPr>
          </a:lstStyle>
          <a:p>
            <a:pPr>
              <a:defRPr/>
            </a:pPr>
            <a:fld id="{FBD732D6-22FB-4BD2-9C71-0A19E3E3E577}"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2DFB1C33-AA24-9947-35A1-DA6C1278592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F7C7D51-B351-19A5-F5AA-0720DEB5DF62}"/>
              </a:ext>
            </a:extLst>
          </p:cNvPr>
          <p:cNvSpPr>
            <a:spLocks noGrp="1"/>
          </p:cNvSpPr>
          <p:nvPr>
            <p:ph type="sldNum" sz="quarter" idx="12"/>
          </p:nvPr>
        </p:nvSpPr>
        <p:spPr/>
        <p:txBody>
          <a:bodyPr/>
          <a:lstStyle>
            <a:lvl1pPr>
              <a:defRPr/>
            </a:lvl1pPr>
          </a:lstStyle>
          <a:p>
            <a:pPr>
              <a:defRPr/>
            </a:pPr>
            <a:fld id="{37FDB0DE-0651-469F-A3D7-19B800329E0F}" type="slidenum">
              <a:rPr lang="es-ES"/>
              <a:pPr>
                <a:defRPr/>
              </a:pPr>
              <a:t>‹Nº›</a:t>
            </a:fld>
            <a:endParaRPr lang="es-ES"/>
          </a:p>
        </p:txBody>
      </p:sp>
    </p:spTree>
    <p:extLst>
      <p:ext uri="{BB962C8B-B14F-4D97-AF65-F5344CB8AC3E}">
        <p14:creationId xmlns:p14="http://schemas.microsoft.com/office/powerpoint/2010/main" val="313297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3F61FD5-1F5A-3D55-FCE1-AC871D1A0DB8}"/>
              </a:ext>
            </a:extLst>
          </p:cNvPr>
          <p:cNvSpPr>
            <a:spLocks noGrp="1"/>
          </p:cNvSpPr>
          <p:nvPr>
            <p:ph type="dt" sz="half" idx="10"/>
          </p:nvPr>
        </p:nvSpPr>
        <p:spPr/>
        <p:txBody>
          <a:bodyPr/>
          <a:lstStyle>
            <a:lvl1pPr>
              <a:defRPr/>
            </a:lvl1pPr>
          </a:lstStyle>
          <a:p>
            <a:pPr>
              <a:defRPr/>
            </a:pPr>
            <a:fld id="{B9E17B65-6BA8-4CC7-B094-F03C5D93E277}"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23D9B969-1A8C-BF94-790A-34EDA4FFB78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353544F-AF37-BDC9-D1AE-5524E44FC18B}"/>
              </a:ext>
            </a:extLst>
          </p:cNvPr>
          <p:cNvSpPr>
            <a:spLocks noGrp="1"/>
          </p:cNvSpPr>
          <p:nvPr>
            <p:ph type="sldNum" sz="quarter" idx="12"/>
          </p:nvPr>
        </p:nvSpPr>
        <p:spPr/>
        <p:txBody>
          <a:bodyPr/>
          <a:lstStyle>
            <a:lvl1pPr>
              <a:defRPr/>
            </a:lvl1pPr>
          </a:lstStyle>
          <a:p>
            <a:pPr>
              <a:defRPr/>
            </a:pPr>
            <a:fld id="{D0D995B7-E0D5-43E1-8D4F-4601062F0BA4}" type="slidenum">
              <a:rPr lang="es-ES"/>
              <a:pPr>
                <a:defRPr/>
              </a:pPr>
              <a:t>‹Nº›</a:t>
            </a:fld>
            <a:endParaRPr lang="es-ES"/>
          </a:p>
        </p:txBody>
      </p:sp>
    </p:spTree>
    <p:extLst>
      <p:ext uri="{BB962C8B-B14F-4D97-AF65-F5344CB8AC3E}">
        <p14:creationId xmlns:p14="http://schemas.microsoft.com/office/powerpoint/2010/main" val="18124446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9AD62FB1-9281-9775-350F-43C181324E06}"/>
              </a:ext>
            </a:extLst>
          </p:cNvPr>
          <p:cNvSpPr>
            <a:spLocks noGrp="1"/>
          </p:cNvSpPr>
          <p:nvPr>
            <p:ph type="dt" sz="half" idx="10"/>
          </p:nvPr>
        </p:nvSpPr>
        <p:spPr/>
        <p:txBody>
          <a:bodyPr/>
          <a:lstStyle>
            <a:lvl1pPr>
              <a:defRPr/>
            </a:lvl1pPr>
          </a:lstStyle>
          <a:p>
            <a:pPr>
              <a:defRPr/>
            </a:pPr>
            <a:fld id="{FDCD334E-0BD6-4E9D-8E5C-55BECBBBF7B2}"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0BC4CE4B-4564-F3EE-7002-91E6F376C93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6219E72-32F0-AF7B-BC08-8043C98ACEC7}"/>
              </a:ext>
            </a:extLst>
          </p:cNvPr>
          <p:cNvSpPr>
            <a:spLocks noGrp="1"/>
          </p:cNvSpPr>
          <p:nvPr>
            <p:ph type="sldNum" sz="quarter" idx="12"/>
          </p:nvPr>
        </p:nvSpPr>
        <p:spPr/>
        <p:txBody>
          <a:bodyPr/>
          <a:lstStyle>
            <a:lvl1pPr>
              <a:defRPr/>
            </a:lvl1pPr>
          </a:lstStyle>
          <a:p>
            <a:pPr>
              <a:defRPr/>
            </a:pPr>
            <a:fld id="{8A6B37CE-61F7-4FB8-B97A-9658C2B38B10}" type="slidenum">
              <a:rPr lang="es-ES"/>
              <a:pPr>
                <a:defRPr/>
              </a:pPr>
              <a:t>‹Nº›</a:t>
            </a:fld>
            <a:endParaRPr lang="es-ES"/>
          </a:p>
        </p:txBody>
      </p:sp>
    </p:spTree>
    <p:extLst>
      <p:ext uri="{BB962C8B-B14F-4D97-AF65-F5344CB8AC3E}">
        <p14:creationId xmlns:p14="http://schemas.microsoft.com/office/powerpoint/2010/main" val="407143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CD080E2-40BC-AA3E-F381-6EA8351801C0}"/>
              </a:ext>
            </a:extLst>
          </p:cNvPr>
          <p:cNvSpPr>
            <a:spLocks noGrp="1"/>
          </p:cNvSpPr>
          <p:nvPr>
            <p:ph type="dt" sz="half" idx="10"/>
          </p:nvPr>
        </p:nvSpPr>
        <p:spPr/>
        <p:txBody>
          <a:bodyPr/>
          <a:lstStyle>
            <a:lvl1pPr>
              <a:defRPr/>
            </a:lvl1pPr>
          </a:lstStyle>
          <a:p>
            <a:pPr>
              <a:defRPr/>
            </a:pPr>
            <a:fld id="{52FCF25C-F4F3-4A63-AC42-DF3591D8277E}"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A9085136-AC99-2AA7-5B7B-6E1F236D608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4FA0C32-D2C6-1403-34F3-B891AF0E13A1}"/>
              </a:ext>
            </a:extLst>
          </p:cNvPr>
          <p:cNvSpPr>
            <a:spLocks noGrp="1"/>
          </p:cNvSpPr>
          <p:nvPr>
            <p:ph type="sldNum" sz="quarter" idx="12"/>
          </p:nvPr>
        </p:nvSpPr>
        <p:spPr/>
        <p:txBody>
          <a:bodyPr/>
          <a:lstStyle>
            <a:lvl1pPr>
              <a:defRPr/>
            </a:lvl1pPr>
          </a:lstStyle>
          <a:p>
            <a:pPr>
              <a:defRPr/>
            </a:pPr>
            <a:fld id="{359447AC-F780-4BA4-A0C0-89191A56DE81}" type="slidenum">
              <a:rPr lang="es-ES"/>
              <a:pPr>
                <a:defRPr/>
              </a:pPr>
              <a:t>‹Nº›</a:t>
            </a:fld>
            <a:endParaRPr lang="es-ES"/>
          </a:p>
        </p:txBody>
      </p:sp>
    </p:spTree>
    <p:extLst>
      <p:ext uri="{BB962C8B-B14F-4D97-AF65-F5344CB8AC3E}">
        <p14:creationId xmlns:p14="http://schemas.microsoft.com/office/powerpoint/2010/main" val="10875395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3B198B6C-C623-0AC5-8313-2C471EEEAF65}"/>
              </a:ext>
            </a:extLst>
          </p:cNvPr>
          <p:cNvSpPr>
            <a:spLocks noGrp="1"/>
          </p:cNvSpPr>
          <p:nvPr>
            <p:ph type="dt" sz="half" idx="10"/>
          </p:nvPr>
        </p:nvSpPr>
        <p:spPr/>
        <p:txBody>
          <a:bodyPr/>
          <a:lstStyle>
            <a:lvl1pPr>
              <a:defRPr/>
            </a:lvl1pPr>
          </a:lstStyle>
          <a:p>
            <a:pPr>
              <a:defRPr/>
            </a:pPr>
            <a:fld id="{EB87B3FE-DF64-4508-B509-3E9959AEC4E0}"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22BA5A6D-F771-4384-683E-98E36FE110B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6F0D6E0-E84D-AD4F-A29C-48EE8DDBD530}"/>
              </a:ext>
            </a:extLst>
          </p:cNvPr>
          <p:cNvSpPr>
            <a:spLocks noGrp="1"/>
          </p:cNvSpPr>
          <p:nvPr>
            <p:ph type="sldNum" sz="quarter" idx="12"/>
          </p:nvPr>
        </p:nvSpPr>
        <p:spPr/>
        <p:txBody>
          <a:bodyPr/>
          <a:lstStyle>
            <a:lvl1pPr>
              <a:defRPr/>
            </a:lvl1pPr>
          </a:lstStyle>
          <a:p>
            <a:pPr>
              <a:defRPr/>
            </a:pPr>
            <a:fld id="{017DB383-1BDD-4103-8A68-AE06DA752393}" type="slidenum">
              <a:rPr lang="es-ES"/>
              <a:pPr>
                <a:defRPr/>
              </a:pPr>
              <a:t>‹Nº›</a:t>
            </a:fld>
            <a:endParaRPr lang="es-ES"/>
          </a:p>
        </p:txBody>
      </p:sp>
    </p:spTree>
    <p:extLst>
      <p:ext uri="{BB962C8B-B14F-4D97-AF65-F5344CB8AC3E}">
        <p14:creationId xmlns:p14="http://schemas.microsoft.com/office/powerpoint/2010/main" val="7309396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298C24B-BD17-3475-8A8A-85137720F763}"/>
              </a:ext>
            </a:extLst>
          </p:cNvPr>
          <p:cNvSpPr>
            <a:spLocks noGrp="1"/>
          </p:cNvSpPr>
          <p:nvPr>
            <p:ph type="dt" sz="half" idx="10"/>
          </p:nvPr>
        </p:nvSpPr>
        <p:spPr/>
        <p:txBody>
          <a:bodyPr/>
          <a:lstStyle>
            <a:lvl1pPr>
              <a:defRPr/>
            </a:lvl1pPr>
          </a:lstStyle>
          <a:p>
            <a:pPr>
              <a:defRPr/>
            </a:pPr>
            <a:fld id="{80901EA8-101B-4FB3-963B-BFC1A34890E7}"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7A6C34C7-CE91-2A87-2E76-545890EF55A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488B083-75A5-879A-8A97-1DF488DBB5BF}"/>
              </a:ext>
            </a:extLst>
          </p:cNvPr>
          <p:cNvSpPr>
            <a:spLocks noGrp="1"/>
          </p:cNvSpPr>
          <p:nvPr>
            <p:ph type="sldNum" sz="quarter" idx="12"/>
          </p:nvPr>
        </p:nvSpPr>
        <p:spPr/>
        <p:txBody>
          <a:bodyPr/>
          <a:lstStyle>
            <a:lvl1pPr>
              <a:defRPr/>
            </a:lvl1pPr>
          </a:lstStyle>
          <a:p>
            <a:pPr>
              <a:defRPr/>
            </a:pPr>
            <a:fld id="{FF2EB351-911B-4DE3-B785-281194808743}" type="slidenum">
              <a:rPr lang="es-ES"/>
              <a:pPr>
                <a:defRPr/>
              </a:pPr>
              <a:t>‹Nº›</a:t>
            </a:fld>
            <a:endParaRPr lang="es-ES"/>
          </a:p>
        </p:txBody>
      </p:sp>
    </p:spTree>
    <p:extLst>
      <p:ext uri="{BB962C8B-B14F-4D97-AF65-F5344CB8AC3E}">
        <p14:creationId xmlns:p14="http://schemas.microsoft.com/office/powerpoint/2010/main" val="1776104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224C6800-471E-5519-97F3-043EA9A8252B}"/>
              </a:ext>
            </a:extLst>
          </p:cNvPr>
          <p:cNvSpPr>
            <a:spLocks noGrp="1"/>
          </p:cNvSpPr>
          <p:nvPr>
            <p:ph type="dt" sz="half" idx="10"/>
          </p:nvPr>
        </p:nvSpPr>
        <p:spPr/>
        <p:txBody>
          <a:bodyPr/>
          <a:lstStyle>
            <a:lvl1pPr>
              <a:defRPr/>
            </a:lvl1pPr>
          </a:lstStyle>
          <a:p>
            <a:pPr>
              <a:defRPr/>
            </a:pPr>
            <a:fld id="{0B41F615-2249-47E7-92F7-005073D41400}" type="datetimeFigureOut">
              <a:rPr lang="es-ES"/>
              <a:pPr>
                <a:defRPr/>
              </a:pPr>
              <a:t>26/05/2024</a:t>
            </a:fld>
            <a:endParaRPr lang="es-ES"/>
          </a:p>
        </p:txBody>
      </p:sp>
      <p:sp>
        <p:nvSpPr>
          <p:cNvPr id="8" name="4 Marcador de pie de página">
            <a:extLst>
              <a:ext uri="{FF2B5EF4-FFF2-40B4-BE49-F238E27FC236}">
                <a16:creationId xmlns:a16="http://schemas.microsoft.com/office/drawing/2014/main" id="{A12CBDB6-248E-B240-2662-9CCCD19FDD7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15D51A7A-DB72-D5D9-9693-7A7E9661CE68}"/>
              </a:ext>
            </a:extLst>
          </p:cNvPr>
          <p:cNvSpPr>
            <a:spLocks noGrp="1"/>
          </p:cNvSpPr>
          <p:nvPr>
            <p:ph type="sldNum" sz="quarter" idx="12"/>
          </p:nvPr>
        </p:nvSpPr>
        <p:spPr/>
        <p:txBody>
          <a:bodyPr/>
          <a:lstStyle>
            <a:lvl1pPr>
              <a:defRPr/>
            </a:lvl1pPr>
          </a:lstStyle>
          <a:p>
            <a:pPr>
              <a:defRPr/>
            </a:pPr>
            <a:fld id="{6927D9B8-3A78-4409-A71B-5DB567A3D41A}" type="slidenum">
              <a:rPr lang="es-ES"/>
              <a:pPr>
                <a:defRPr/>
              </a:pPr>
              <a:t>‹Nº›</a:t>
            </a:fld>
            <a:endParaRPr lang="es-ES"/>
          </a:p>
        </p:txBody>
      </p:sp>
    </p:spTree>
    <p:extLst>
      <p:ext uri="{BB962C8B-B14F-4D97-AF65-F5344CB8AC3E}">
        <p14:creationId xmlns:p14="http://schemas.microsoft.com/office/powerpoint/2010/main" val="3567476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952499D5-840B-F648-34DC-861B18FE006F}"/>
              </a:ext>
            </a:extLst>
          </p:cNvPr>
          <p:cNvSpPr>
            <a:spLocks noGrp="1"/>
          </p:cNvSpPr>
          <p:nvPr>
            <p:ph type="dt" sz="half" idx="10"/>
          </p:nvPr>
        </p:nvSpPr>
        <p:spPr/>
        <p:txBody>
          <a:bodyPr/>
          <a:lstStyle>
            <a:lvl1pPr>
              <a:defRPr/>
            </a:lvl1pPr>
          </a:lstStyle>
          <a:p>
            <a:pPr>
              <a:defRPr/>
            </a:pPr>
            <a:fld id="{608EA1BF-89C9-4663-8CE7-49F0605C43D7}" type="datetimeFigureOut">
              <a:rPr lang="es-ES"/>
              <a:pPr>
                <a:defRPr/>
              </a:pPr>
              <a:t>26/05/2024</a:t>
            </a:fld>
            <a:endParaRPr lang="es-ES"/>
          </a:p>
        </p:txBody>
      </p:sp>
      <p:sp>
        <p:nvSpPr>
          <p:cNvPr id="4" name="4 Marcador de pie de página">
            <a:extLst>
              <a:ext uri="{FF2B5EF4-FFF2-40B4-BE49-F238E27FC236}">
                <a16:creationId xmlns:a16="http://schemas.microsoft.com/office/drawing/2014/main" id="{2ACBC38C-DE03-28DB-5F41-2694A35D3CDE}"/>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1937CD9A-1666-238E-EB1D-2D1D5B351FFA}"/>
              </a:ext>
            </a:extLst>
          </p:cNvPr>
          <p:cNvSpPr>
            <a:spLocks noGrp="1"/>
          </p:cNvSpPr>
          <p:nvPr>
            <p:ph type="sldNum" sz="quarter" idx="12"/>
          </p:nvPr>
        </p:nvSpPr>
        <p:spPr/>
        <p:txBody>
          <a:bodyPr/>
          <a:lstStyle>
            <a:lvl1pPr>
              <a:defRPr/>
            </a:lvl1pPr>
          </a:lstStyle>
          <a:p>
            <a:pPr>
              <a:defRPr/>
            </a:pPr>
            <a:fld id="{D9F7746D-138D-4B76-84C3-BC517841B7F3}" type="slidenum">
              <a:rPr lang="es-ES"/>
              <a:pPr>
                <a:defRPr/>
              </a:pPr>
              <a:t>‹Nº›</a:t>
            </a:fld>
            <a:endParaRPr lang="es-ES"/>
          </a:p>
        </p:txBody>
      </p:sp>
    </p:spTree>
    <p:extLst>
      <p:ext uri="{BB962C8B-B14F-4D97-AF65-F5344CB8AC3E}">
        <p14:creationId xmlns:p14="http://schemas.microsoft.com/office/powerpoint/2010/main" val="32592276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092B7DAF-6F5A-724B-5C97-40E9B13BD5AB}"/>
              </a:ext>
            </a:extLst>
          </p:cNvPr>
          <p:cNvSpPr>
            <a:spLocks noGrp="1"/>
          </p:cNvSpPr>
          <p:nvPr>
            <p:ph type="dt" sz="half" idx="10"/>
          </p:nvPr>
        </p:nvSpPr>
        <p:spPr/>
        <p:txBody>
          <a:bodyPr/>
          <a:lstStyle>
            <a:lvl1pPr>
              <a:defRPr/>
            </a:lvl1pPr>
          </a:lstStyle>
          <a:p>
            <a:pPr>
              <a:defRPr/>
            </a:pPr>
            <a:fld id="{23A99C9A-832D-4D0A-9EE7-15FEA4B57569}" type="datetimeFigureOut">
              <a:rPr lang="es-ES"/>
              <a:pPr>
                <a:defRPr/>
              </a:pPr>
              <a:t>26/05/2024</a:t>
            </a:fld>
            <a:endParaRPr lang="es-ES"/>
          </a:p>
        </p:txBody>
      </p:sp>
      <p:sp>
        <p:nvSpPr>
          <p:cNvPr id="3" name="4 Marcador de pie de página">
            <a:extLst>
              <a:ext uri="{FF2B5EF4-FFF2-40B4-BE49-F238E27FC236}">
                <a16:creationId xmlns:a16="http://schemas.microsoft.com/office/drawing/2014/main" id="{41142A0F-DABE-01C1-3935-206FAA9429DB}"/>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8DB74702-CFF7-A3BF-E8BB-181627BA3653}"/>
              </a:ext>
            </a:extLst>
          </p:cNvPr>
          <p:cNvSpPr>
            <a:spLocks noGrp="1"/>
          </p:cNvSpPr>
          <p:nvPr>
            <p:ph type="sldNum" sz="quarter" idx="12"/>
          </p:nvPr>
        </p:nvSpPr>
        <p:spPr/>
        <p:txBody>
          <a:bodyPr/>
          <a:lstStyle>
            <a:lvl1pPr>
              <a:defRPr/>
            </a:lvl1pPr>
          </a:lstStyle>
          <a:p>
            <a:pPr>
              <a:defRPr/>
            </a:pPr>
            <a:fld id="{17CFBC8A-D464-4CD5-A3C5-ED8871C7EE92}" type="slidenum">
              <a:rPr lang="es-ES"/>
              <a:pPr>
                <a:defRPr/>
              </a:pPr>
              <a:t>‹Nº›</a:t>
            </a:fld>
            <a:endParaRPr lang="es-ES"/>
          </a:p>
        </p:txBody>
      </p:sp>
    </p:spTree>
    <p:extLst>
      <p:ext uri="{BB962C8B-B14F-4D97-AF65-F5344CB8AC3E}">
        <p14:creationId xmlns:p14="http://schemas.microsoft.com/office/powerpoint/2010/main" val="11727676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B037E5E8-C1D9-6900-A361-4F0044EE2632}"/>
              </a:ext>
            </a:extLst>
          </p:cNvPr>
          <p:cNvSpPr>
            <a:spLocks noGrp="1"/>
          </p:cNvSpPr>
          <p:nvPr>
            <p:ph type="dt" sz="half" idx="10"/>
          </p:nvPr>
        </p:nvSpPr>
        <p:spPr/>
        <p:txBody>
          <a:bodyPr/>
          <a:lstStyle>
            <a:lvl1pPr>
              <a:defRPr/>
            </a:lvl1pPr>
          </a:lstStyle>
          <a:p>
            <a:pPr>
              <a:defRPr/>
            </a:pPr>
            <a:fld id="{81ADD726-9098-4A51-BA1C-99536BF056B6}"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5E76CF4A-355F-166A-F7D0-490AD30B505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9C9FB47-5750-9E44-91F5-B2D40C39A745}"/>
              </a:ext>
            </a:extLst>
          </p:cNvPr>
          <p:cNvSpPr>
            <a:spLocks noGrp="1"/>
          </p:cNvSpPr>
          <p:nvPr>
            <p:ph type="sldNum" sz="quarter" idx="12"/>
          </p:nvPr>
        </p:nvSpPr>
        <p:spPr/>
        <p:txBody>
          <a:bodyPr/>
          <a:lstStyle>
            <a:lvl1pPr>
              <a:defRPr/>
            </a:lvl1pPr>
          </a:lstStyle>
          <a:p>
            <a:pPr>
              <a:defRPr/>
            </a:pPr>
            <a:fld id="{3335453F-3975-41E7-BD56-70E7C134FB14}" type="slidenum">
              <a:rPr lang="es-ES"/>
              <a:pPr>
                <a:defRPr/>
              </a:pPr>
              <a:t>‹Nº›</a:t>
            </a:fld>
            <a:endParaRPr lang="es-ES"/>
          </a:p>
        </p:txBody>
      </p:sp>
    </p:spTree>
    <p:extLst>
      <p:ext uri="{BB962C8B-B14F-4D97-AF65-F5344CB8AC3E}">
        <p14:creationId xmlns:p14="http://schemas.microsoft.com/office/powerpoint/2010/main" val="18800994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DDAF221-C832-4B5E-FDCD-B08D52A6E952}"/>
              </a:ext>
            </a:extLst>
          </p:cNvPr>
          <p:cNvSpPr>
            <a:spLocks noGrp="1"/>
          </p:cNvSpPr>
          <p:nvPr>
            <p:ph type="dt" sz="half" idx="10"/>
          </p:nvPr>
        </p:nvSpPr>
        <p:spPr/>
        <p:txBody>
          <a:bodyPr/>
          <a:lstStyle>
            <a:lvl1pPr>
              <a:defRPr/>
            </a:lvl1pPr>
          </a:lstStyle>
          <a:p>
            <a:pPr>
              <a:defRPr/>
            </a:pPr>
            <a:fld id="{C46191B3-FE1B-4F6F-8BD9-8951A465AF0B}"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C8510A89-D51C-2B81-F8E8-A9444EB59D0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15110135-995D-1865-A7CA-DD220CC613DC}"/>
              </a:ext>
            </a:extLst>
          </p:cNvPr>
          <p:cNvSpPr>
            <a:spLocks noGrp="1"/>
          </p:cNvSpPr>
          <p:nvPr>
            <p:ph type="sldNum" sz="quarter" idx="12"/>
          </p:nvPr>
        </p:nvSpPr>
        <p:spPr/>
        <p:txBody>
          <a:bodyPr/>
          <a:lstStyle>
            <a:lvl1pPr>
              <a:defRPr/>
            </a:lvl1pPr>
          </a:lstStyle>
          <a:p>
            <a:pPr>
              <a:defRPr/>
            </a:pPr>
            <a:fld id="{8A26FBB9-BC90-4CFB-B86F-EFE1AF9CA7EB}" type="slidenum">
              <a:rPr lang="es-ES"/>
              <a:pPr>
                <a:defRPr/>
              </a:pPr>
              <a:t>‹Nº›</a:t>
            </a:fld>
            <a:endParaRPr lang="es-ES"/>
          </a:p>
        </p:txBody>
      </p:sp>
    </p:spTree>
    <p:extLst>
      <p:ext uri="{BB962C8B-B14F-4D97-AF65-F5344CB8AC3E}">
        <p14:creationId xmlns:p14="http://schemas.microsoft.com/office/powerpoint/2010/main" val="14384649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DE8118D-683C-F858-8243-5413364EF313}"/>
              </a:ext>
            </a:extLst>
          </p:cNvPr>
          <p:cNvSpPr>
            <a:spLocks noGrp="1"/>
          </p:cNvSpPr>
          <p:nvPr>
            <p:ph type="dt" sz="half" idx="10"/>
          </p:nvPr>
        </p:nvSpPr>
        <p:spPr/>
        <p:txBody>
          <a:bodyPr/>
          <a:lstStyle>
            <a:lvl1pPr>
              <a:defRPr/>
            </a:lvl1pPr>
          </a:lstStyle>
          <a:p>
            <a:pPr>
              <a:defRPr/>
            </a:pPr>
            <a:fld id="{65F1D5C9-8C42-4815-9404-77D5A77B4B0C}"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AAA616D2-B8BB-F6C3-FC8B-1BB47701D99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954928D-D0A6-4454-064D-9DB48238AB7C}"/>
              </a:ext>
            </a:extLst>
          </p:cNvPr>
          <p:cNvSpPr>
            <a:spLocks noGrp="1"/>
          </p:cNvSpPr>
          <p:nvPr>
            <p:ph type="sldNum" sz="quarter" idx="12"/>
          </p:nvPr>
        </p:nvSpPr>
        <p:spPr/>
        <p:txBody>
          <a:bodyPr/>
          <a:lstStyle>
            <a:lvl1pPr>
              <a:defRPr/>
            </a:lvl1pPr>
          </a:lstStyle>
          <a:p>
            <a:pPr>
              <a:defRPr/>
            </a:pPr>
            <a:fld id="{E7BE0866-194F-434E-9151-6129D4815277}" type="slidenum">
              <a:rPr lang="es-ES"/>
              <a:pPr>
                <a:defRPr/>
              </a:pPr>
              <a:t>‹Nº›</a:t>
            </a:fld>
            <a:endParaRPr lang="es-ES"/>
          </a:p>
        </p:txBody>
      </p:sp>
    </p:spTree>
    <p:extLst>
      <p:ext uri="{BB962C8B-B14F-4D97-AF65-F5344CB8AC3E}">
        <p14:creationId xmlns:p14="http://schemas.microsoft.com/office/powerpoint/2010/main" val="185212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290F646-2961-E5EA-C629-95739DECBE41}"/>
              </a:ext>
            </a:extLst>
          </p:cNvPr>
          <p:cNvSpPr>
            <a:spLocks noGrp="1"/>
          </p:cNvSpPr>
          <p:nvPr>
            <p:ph type="dt" sz="half" idx="10"/>
          </p:nvPr>
        </p:nvSpPr>
        <p:spPr/>
        <p:txBody>
          <a:bodyPr/>
          <a:lstStyle>
            <a:lvl1pPr>
              <a:defRPr/>
            </a:lvl1pPr>
          </a:lstStyle>
          <a:p>
            <a:pPr>
              <a:defRPr/>
            </a:pPr>
            <a:fld id="{420CF439-AF38-40E6-8AA2-5DE03F3AF053}"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41B6CEC6-32E9-AE46-6410-FA56352CF9E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EC366D9-C8E0-D20E-B99F-5F0CFAE6F223}"/>
              </a:ext>
            </a:extLst>
          </p:cNvPr>
          <p:cNvSpPr>
            <a:spLocks noGrp="1"/>
          </p:cNvSpPr>
          <p:nvPr>
            <p:ph type="sldNum" sz="quarter" idx="12"/>
          </p:nvPr>
        </p:nvSpPr>
        <p:spPr/>
        <p:txBody>
          <a:bodyPr/>
          <a:lstStyle>
            <a:lvl1pPr>
              <a:defRPr/>
            </a:lvl1pPr>
          </a:lstStyle>
          <a:p>
            <a:pPr>
              <a:defRPr/>
            </a:pPr>
            <a:fld id="{8EA56697-0C9B-4089-A08B-9D71BBEDE0E4}" type="slidenum">
              <a:rPr lang="es-ES"/>
              <a:pPr>
                <a:defRPr/>
              </a:pPr>
              <a:t>‹Nº›</a:t>
            </a:fld>
            <a:endParaRPr lang="es-ES"/>
          </a:p>
        </p:txBody>
      </p:sp>
    </p:spTree>
    <p:extLst>
      <p:ext uri="{BB962C8B-B14F-4D97-AF65-F5344CB8AC3E}">
        <p14:creationId xmlns:p14="http://schemas.microsoft.com/office/powerpoint/2010/main" val="4622051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36DA6AA-0D50-E4E7-987D-A51CDB5DBF88}"/>
              </a:ext>
            </a:extLst>
          </p:cNvPr>
          <p:cNvSpPr>
            <a:spLocks noGrp="1"/>
          </p:cNvSpPr>
          <p:nvPr>
            <p:ph type="dt" sz="half" idx="10"/>
          </p:nvPr>
        </p:nvSpPr>
        <p:spPr/>
        <p:txBody>
          <a:bodyPr/>
          <a:lstStyle>
            <a:lvl1pPr>
              <a:defRPr/>
            </a:lvl1pPr>
          </a:lstStyle>
          <a:p>
            <a:pPr>
              <a:defRPr/>
            </a:pPr>
            <a:fld id="{E03922E9-23B2-403D-A21F-9A61B90563A4}"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5B549E29-BCE7-3119-74BB-D53578B63D9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ACD26B0-9AA1-7493-7A0C-CCC58BEFDA76}"/>
              </a:ext>
            </a:extLst>
          </p:cNvPr>
          <p:cNvSpPr>
            <a:spLocks noGrp="1"/>
          </p:cNvSpPr>
          <p:nvPr>
            <p:ph type="sldNum" sz="quarter" idx="12"/>
          </p:nvPr>
        </p:nvSpPr>
        <p:spPr/>
        <p:txBody>
          <a:bodyPr/>
          <a:lstStyle>
            <a:lvl1pPr>
              <a:defRPr/>
            </a:lvl1pPr>
          </a:lstStyle>
          <a:p>
            <a:pPr>
              <a:defRPr/>
            </a:pPr>
            <a:fld id="{DDD97E23-68CA-48AE-B535-51C9B3BAADCE}" type="slidenum">
              <a:rPr lang="es-ES"/>
              <a:pPr>
                <a:defRPr/>
              </a:pPr>
              <a:t>‹Nº›</a:t>
            </a:fld>
            <a:endParaRPr lang="es-ES"/>
          </a:p>
        </p:txBody>
      </p:sp>
    </p:spTree>
    <p:extLst>
      <p:ext uri="{BB962C8B-B14F-4D97-AF65-F5344CB8AC3E}">
        <p14:creationId xmlns:p14="http://schemas.microsoft.com/office/powerpoint/2010/main" val="7764837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B5984-5C72-8F70-8C55-83651E4FA44F}"/>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U"/>
          </a:p>
        </p:txBody>
      </p:sp>
      <p:sp>
        <p:nvSpPr>
          <p:cNvPr id="3" name="Subtítulo 2">
            <a:extLst>
              <a:ext uri="{FF2B5EF4-FFF2-40B4-BE49-F238E27FC236}">
                <a16:creationId xmlns:a16="http://schemas.microsoft.com/office/drawing/2014/main" id="{E5F7774A-6FD6-8E2C-CC85-846BE8C1F6A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4FC79931-853F-E8D8-1068-03DD265D3A3A}"/>
              </a:ext>
            </a:extLst>
          </p:cNvPr>
          <p:cNvSpPr>
            <a:spLocks noGrp="1"/>
          </p:cNvSpPr>
          <p:nvPr>
            <p:ph type="dt" sz="half" idx="10"/>
          </p:nvPr>
        </p:nvSpPr>
        <p:spPr/>
        <p:txBody>
          <a:bodyPr/>
          <a:lstStyle>
            <a:lvl1pPr>
              <a:defRPr/>
            </a:lvl1pPr>
          </a:lstStyle>
          <a:p>
            <a:endParaRPr lang="es-ES" altLang="es-CU"/>
          </a:p>
        </p:txBody>
      </p:sp>
      <p:sp>
        <p:nvSpPr>
          <p:cNvPr id="5" name="Marcador de pie de página 4">
            <a:extLst>
              <a:ext uri="{FF2B5EF4-FFF2-40B4-BE49-F238E27FC236}">
                <a16:creationId xmlns:a16="http://schemas.microsoft.com/office/drawing/2014/main" id="{883D3848-CC1A-C6CE-62F3-FD2ACFD78087}"/>
              </a:ext>
            </a:extLst>
          </p:cNvPr>
          <p:cNvSpPr>
            <a:spLocks noGrp="1"/>
          </p:cNvSpPr>
          <p:nvPr>
            <p:ph type="ftr" sz="quarter" idx="11"/>
          </p:nvPr>
        </p:nvSpPr>
        <p:spPr/>
        <p:txBody>
          <a:bodyPr/>
          <a:lstStyle>
            <a:lvl1pPr>
              <a:defRPr/>
            </a:lvl1pPr>
          </a:lstStyle>
          <a:p>
            <a:endParaRPr lang="es-ES" altLang="es-CU"/>
          </a:p>
        </p:txBody>
      </p:sp>
      <p:sp>
        <p:nvSpPr>
          <p:cNvPr id="6" name="Marcador de número de diapositiva 5">
            <a:extLst>
              <a:ext uri="{FF2B5EF4-FFF2-40B4-BE49-F238E27FC236}">
                <a16:creationId xmlns:a16="http://schemas.microsoft.com/office/drawing/2014/main" id="{A5E32C2A-81CF-0292-D88C-93090CB98767}"/>
              </a:ext>
            </a:extLst>
          </p:cNvPr>
          <p:cNvSpPr>
            <a:spLocks noGrp="1"/>
          </p:cNvSpPr>
          <p:nvPr>
            <p:ph type="sldNum" sz="quarter" idx="12"/>
          </p:nvPr>
        </p:nvSpPr>
        <p:spPr/>
        <p:txBody>
          <a:bodyPr/>
          <a:lstStyle>
            <a:lvl1pPr>
              <a:defRPr/>
            </a:lvl1pPr>
          </a:lstStyle>
          <a:p>
            <a:fld id="{A746C262-9D9F-4450-9451-0E2E8C924702}" type="slidenum">
              <a:rPr lang="es-ES" altLang="es-CU"/>
              <a:pPr/>
              <a:t>‹Nº›</a:t>
            </a:fld>
            <a:endParaRPr lang="es-ES" altLang="es-CU"/>
          </a:p>
        </p:txBody>
      </p:sp>
    </p:spTree>
    <p:extLst>
      <p:ext uri="{BB962C8B-B14F-4D97-AF65-F5344CB8AC3E}">
        <p14:creationId xmlns:p14="http://schemas.microsoft.com/office/powerpoint/2010/main" val="8096511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EDC2E-BD96-CBB4-817E-AF0234940261}"/>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D40642A5-AA39-632B-8721-5CA5DCC4FFD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D5CE9C92-F1D9-8378-1B95-05065FB0AC87}"/>
              </a:ext>
            </a:extLst>
          </p:cNvPr>
          <p:cNvSpPr>
            <a:spLocks noGrp="1"/>
          </p:cNvSpPr>
          <p:nvPr>
            <p:ph type="dt" sz="half" idx="10"/>
          </p:nvPr>
        </p:nvSpPr>
        <p:spPr/>
        <p:txBody>
          <a:bodyPr/>
          <a:lstStyle>
            <a:lvl1pPr>
              <a:defRPr/>
            </a:lvl1pPr>
          </a:lstStyle>
          <a:p>
            <a:endParaRPr lang="es-ES" altLang="es-CU"/>
          </a:p>
        </p:txBody>
      </p:sp>
      <p:sp>
        <p:nvSpPr>
          <p:cNvPr id="5" name="Marcador de pie de página 4">
            <a:extLst>
              <a:ext uri="{FF2B5EF4-FFF2-40B4-BE49-F238E27FC236}">
                <a16:creationId xmlns:a16="http://schemas.microsoft.com/office/drawing/2014/main" id="{C0839611-01DA-C6C6-44A2-89315B601A6B}"/>
              </a:ext>
            </a:extLst>
          </p:cNvPr>
          <p:cNvSpPr>
            <a:spLocks noGrp="1"/>
          </p:cNvSpPr>
          <p:nvPr>
            <p:ph type="ftr" sz="quarter" idx="11"/>
          </p:nvPr>
        </p:nvSpPr>
        <p:spPr/>
        <p:txBody>
          <a:bodyPr/>
          <a:lstStyle>
            <a:lvl1pPr>
              <a:defRPr/>
            </a:lvl1pPr>
          </a:lstStyle>
          <a:p>
            <a:endParaRPr lang="es-ES" altLang="es-CU"/>
          </a:p>
        </p:txBody>
      </p:sp>
      <p:sp>
        <p:nvSpPr>
          <p:cNvPr id="6" name="Marcador de número de diapositiva 5">
            <a:extLst>
              <a:ext uri="{FF2B5EF4-FFF2-40B4-BE49-F238E27FC236}">
                <a16:creationId xmlns:a16="http://schemas.microsoft.com/office/drawing/2014/main" id="{9DB7B521-1D55-1429-B64B-6E2B7C7BFEB7}"/>
              </a:ext>
            </a:extLst>
          </p:cNvPr>
          <p:cNvSpPr>
            <a:spLocks noGrp="1"/>
          </p:cNvSpPr>
          <p:nvPr>
            <p:ph type="sldNum" sz="quarter" idx="12"/>
          </p:nvPr>
        </p:nvSpPr>
        <p:spPr/>
        <p:txBody>
          <a:bodyPr/>
          <a:lstStyle>
            <a:lvl1pPr>
              <a:defRPr/>
            </a:lvl1pPr>
          </a:lstStyle>
          <a:p>
            <a:fld id="{B1F8493C-87E8-4E96-9748-707A693870AF}" type="slidenum">
              <a:rPr lang="es-ES" altLang="es-CU"/>
              <a:pPr/>
              <a:t>‹Nº›</a:t>
            </a:fld>
            <a:endParaRPr lang="es-ES" altLang="es-CU"/>
          </a:p>
        </p:txBody>
      </p:sp>
    </p:spTree>
    <p:extLst>
      <p:ext uri="{BB962C8B-B14F-4D97-AF65-F5344CB8AC3E}">
        <p14:creationId xmlns:p14="http://schemas.microsoft.com/office/powerpoint/2010/main" val="20319474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6ABD4-E4BC-BC88-9E0D-7AE2449AE297}"/>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21850CB7-A0EF-C961-43C9-577B22445BB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FE70B7-D808-3F9E-FC5D-6A72B1C32E72}"/>
              </a:ext>
            </a:extLst>
          </p:cNvPr>
          <p:cNvSpPr>
            <a:spLocks noGrp="1"/>
          </p:cNvSpPr>
          <p:nvPr>
            <p:ph type="dt" sz="half" idx="10"/>
          </p:nvPr>
        </p:nvSpPr>
        <p:spPr/>
        <p:txBody>
          <a:bodyPr/>
          <a:lstStyle>
            <a:lvl1pPr>
              <a:defRPr/>
            </a:lvl1pPr>
          </a:lstStyle>
          <a:p>
            <a:endParaRPr lang="es-ES" altLang="es-CU"/>
          </a:p>
        </p:txBody>
      </p:sp>
      <p:sp>
        <p:nvSpPr>
          <p:cNvPr id="5" name="Marcador de pie de página 4">
            <a:extLst>
              <a:ext uri="{FF2B5EF4-FFF2-40B4-BE49-F238E27FC236}">
                <a16:creationId xmlns:a16="http://schemas.microsoft.com/office/drawing/2014/main" id="{F538DE75-936C-6D78-2B8B-C9FD5B73A4EE}"/>
              </a:ext>
            </a:extLst>
          </p:cNvPr>
          <p:cNvSpPr>
            <a:spLocks noGrp="1"/>
          </p:cNvSpPr>
          <p:nvPr>
            <p:ph type="ftr" sz="quarter" idx="11"/>
          </p:nvPr>
        </p:nvSpPr>
        <p:spPr/>
        <p:txBody>
          <a:bodyPr/>
          <a:lstStyle>
            <a:lvl1pPr>
              <a:defRPr/>
            </a:lvl1pPr>
          </a:lstStyle>
          <a:p>
            <a:endParaRPr lang="es-ES" altLang="es-CU"/>
          </a:p>
        </p:txBody>
      </p:sp>
      <p:sp>
        <p:nvSpPr>
          <p:cNvPr id="6" name="Marcador de número de diapositiva 5">
            <a:extLst>
              <a:ext uri="{FF2B5EF4-FFF2-40B4-BE49-F238E27FC236}">
                <a16:creationId xmlns:a16="http://schemas.microsoft.com/office/drawing/2014/main" id="{48B929D6-F3B0-2E16-D58B-8D9AD65BC3B5}"/>
              </a:ext>
            </a:extLst>
          </p:cNvPr>
          <p:cNvSpPr>
            <a:spLocks noGrp="1"/>
          </p:cNvSpPr>
          <p:nvPr>
            <p:ph type="sldNum" sz="quarter" idx="12"/>
          </p:nvPr>
        </p:nvSpPr>
        <p:spPr/>
        <p:txBody>
          <a:bodyPr/>
          <a:lstStyle>
            <a:lvl1pPr>
              <a:defRPr/>
            </a:lvl1pPr>
          </a:lstStyle>
          <a:p>
            <a:fld id="{6312F66F-F6A1-4234-B4CC-F938C9C6CF07}" type="slidenum">
              <a:rPr lang="es-ES" altLang="es-CU"/>
              <a:pPr/>
              <a:t>‹Nº›</a:t>
            </a:fld>
            <a:endParaRPr lang="es-ES" altLang="es-CU"/>
          </a:p>
        </p:txBody>
      </p:sp>
    </p:spTree>
    <p:extLst>
      <p:ext uri="{BB962C8B-B14F-4D97-AF65-F5344CB8AC3E}">
        <p14:creationId xmlns:p14="http://schemas.microsoft.com/office/powerpoint/2010/main" val="4749051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4D90C-6486-2F83-B294-3CA788D9A692}"/>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FF38EAC2-5836-200C-48BF-96F3590EEA87}"/>
              </a:ext>
            </a:extLst>
          </p:cNvPr>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a:extLst>
              <a:ext uri="{FF2B5EF4-FFF2-40B4-BE49-F238E27FC236}">
                <a16:creationId xmlns:a16="http://schemas.microsoft.com/office/drawing/2014/main" id="{D8B52142-F221-0E8C-4CA9-8835BF8FAFBD}"/>
              </a:ext>
            </a:extLst>
          </p:cNvPr>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D953BD6B-9EF7-4DEF-2F66-B50A40DFF1D0}"/>
              </a:ext>
            </a:extLst>
          </p:cNvPr>
          <p:cNvSpPr>
            <a:spLocks noGrp="1"/>
          </p:cNvSpPr>
          <p:nvPr>
            <p:ph type="dt" sz="half" idx="10"/>
          </p:nvPr>
        </p:nvSpPr>
        <p:spPr/>
        <p:txBody>
          <a:bodyPr/>
          <a:lstStyle>
            <a:lvl1pPr>
              <a:defRPr/>
            </a:lvl1pPr>
          </a:lstStyle>
          <a:p>
            <a:endParaRPr lang="es-ES" altLang="es-CU"/>
          </a:p>
        </p:txBody>
      </p:sp>
      <p:sp>
        <p:nvSpPr>
          <p:cNvPr id="6" name="Marcador de pie de página 5">
            <a:extLst>
              <a:ext uri="{FF2B5EF4-FFF2-40B4-BE49-F238E27FC236}">
                <a16:creationId xmlns:a16="http://schemas.microsoft.com/office/drawing/2014/main" id="{43752451-F847-F5BF-86CC-0E2D3AE9C810}"/>
              </a:ext>
            </a:extLst>
          </p:cNvPr>
          <p:cNvSpPr>
            <a:spLocks noGrp="1"/>
          </p:cNvSpPr>
          <p:nvPr>
            <p:ph type="ftr" sz="quarter" idx="11"/>
          </p:nvPr>
        </p:nvSpPr>
        <p:spPr/>
        <p:txBody>
          <a:bodyPr/>
          <a:lstStyle>
            <a:lvl1pPr>
              <a:defRPr/>
            </a:lvl1pPr>
          </a:lstStyle>
          <a:p>
            <a:endParaRPr lang="es-ES" altLang="es-CU"/>
          </a:p>
        </p:txBody>
      </p:sp>
      <p:sp>
        <p:nvSpPr>
          <p:cNvPr id="7" name="Marcador de número de diapositiva 6">
            <a:extLst>
              <a:ext uri="{FF2B5EF4-FFF2-40B4-BE49-F238E27FC236}">
                <a16:creationId xmlns:a16="http://schemas.microsoft.com/office/drawing/2014/main" id="{76F02550-C874-C612-CD4C-0E9A3FB397AA}"/>
              </a:ext>
            </a:extLst>
          </p:cNvPr>
          <p:cNvSpPr>
            <a:spLocks noGrp="1"/>
          </p:cNvSpPr>
          <p:nvPr>
            <p:ph type="sldNum" sz="quarter" idx="12"/>
          </p:nvPr>
        </p:nvSpPr>
        <p:spPr/>
        <p:txBody>
          <a:bodyPr/>
          <a:lstStyle>
            <a:lvl1pPr>
              <a:defRPr/>
            </a:lvl1pPr>
          </a:lstStyle>
          <a:p>
            <a:fld id="{6D716677-0940-4A68-B3F2-DA1DC716D248}" type="slidenum">
              <a:rPr lang="es-ES" altLang="es-CU"/>
              <a:pPr/>
              <a:t>‹Nº›</a:t>
            </a:fld>
            <a:endParaRPr lang="es-ES" altLang="es-CU"/>
          </a:p>
        </p:txBody>
      </p:sp>
    </p:spTree>
    <p:extLst>
      <p:ext uri="{BB962C8B-B14F-4D97-AF65-F5344CB8AC3E}">
        <p14:creationId xmlns:p14="http://schemas.microsoft.com/office/powerpoint/2010/main" val="7154213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6BCDA-73C2-A26B-DC35-E5CA74ECF15D}"/>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4797793C-E4A5-53AF-6FC6-50F47619BD5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BA08A49-6245-E875-760C-0FB5520CF32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a:extLst>
              <a:ext uri="{FF2B5EF4-FFF2-40B4-BE49-F238E27FC236}">
                <a16:creationId xmlns:a16="http://schemas.microsoft.com/office/drawing/2014/main" id="{96355330-05FB-CCDD-246C-D4DA569E17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0D3B1E2-65E0-2696-FC78-5C0E2D80447A}"/>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C10E2D87-CFD5-7207-CEB5-D496D1201798}"/>
              </a:ext>
            </a:extLst>
          </p:cNvPr>
          <p:cNvSpPr>
            <a:spLocks noGrp="1"/>
          </p:cNvSpPr>
          <p:nvPr>
            <p:ph type="dt" sz="half" idx="10"/>
          </p:nvPr>
        </p:nvSpPr>
        <p:spPr/>
        <p:txBody>
          <a:bodyPr/>
          <a:lstStyle>
            <a:lvl1pPr>
              <a:defRPr/>
            </a:lvl1pPr>
          </a:lstStyle>
          <a:p>
            <a:endParaRPr lang="es-ES" altLang="es-CU"/>
          </a:p>
        </p:txBody>
      </p:sp>
      <p:sp>
        <p:nvSpPr>
          <p:cNvPr id="8" name="Marcador de pie de página 7">
            <a:extLst>
              <a:ext uri="{FF2B5EF4-FFF2-40B4-BE49-F238E27FC236}">
                <a16:creationId xmlns:a16="http://schemas.microsoft.com/office/drawing/2014/main" id="{54E417B7-03C4-AE2A-3FD2-9BFA1FE0C7AF}"/>
              </a:ext>
            </a:extLst>
          </p:cNvPr>
          <p:cNvSpPr>
            <a:spLocks noGrp="1"/>
          </p:cNvSpPr>
          <p:nvPr>
            <p:ph type="ftr" sz="quarter" idx="11"/>
          </p:nvPr>
        </p:nvSpPr>
        <p:spPr/>
        <p:txBody>
          <a:bodyPr/>
          <a:lstStyle>
            <a:lvl1pPr>
              <a:defRPr/>
            </a:lvl1pPr>
          </a:lstStyle>
          <a:p>
            <a:endParaRPr lang="es-ES" altLang="es-CU"/>
          </a:p>
        </p:txBody>
      </p:sp>
      <p:sp>
        <p:nvSpPr>
          <p:cNvPr id="9" name="Marcador de número de diapositiva 8">
            <a:extLst>
              <a:ext uri="{FF2B5EF4-FFF2-40B4-BE49-F238E27FC236}">
                <a16:creationId xmlns:a16="http://schemas.microsoft.com/office/drawing/2014/main" id="{B022A498-545E-93E3-2BAC-C2E92D1941BA}"/>
              </a:ext>
            </a:extLst>
          </p:cNvPr>
          <p:cNvSpPr>
            <a:spLocks noGrp="1"/>
          </p:cNvSpPr>
          <p:nvPr>
            <p:ph type="sldNum" sz="quarter" idx="12"/>
          </p:nvPr>
        </p:nvSpPr>
        <p:spPr/>
        <p:txBody>
          <a:bodyPr/>
          <a:lstStyle>
            <a:lvl1pPr>
              <a:defRPr/>
            </a:lvl1pPr>
          </a:lstStyle>
          <a:p>
            <a:fld id="{92897AB6-4B21-431C-BFD6-F2BE91DF6584}" type="slidenum">
              <a:rPr lang="es-ES" altLang="es-CU"/>
              <a:pPr/>
              <a:t>‹Nº›</a:t>
            </a:fld>
            <a:endParaRPr lang="es-ES" altLang="es-CU"/>
          </a:p>
        </p:txBody>
      </p:sp>
    </p:spTree>
    <p:extLst>
      <p:ext uri="{BB962C8B-B14F-4D97-AF65-F5344CB8AC3E}">
        <p14:creationId xmlns:p14="http://schemas.microsoft.com/office/powerpoint/2010/main" val="9632689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1E805-2030-1394-BD7D-A717AEB79CA8}"/>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0751E2E4-7E92-EB14-0C2E-DA1D5688B380}"/>
              </a:ext>
            </a:extLst>
          </p:cNvPr>
          <p:cNvSpPr>
            <a:spLocks noGrp="1"/>
          </p:cNvSpPr>
          <p:nvPr>
            <p:ph type="dt" sz="half" idx="10"/>
          </p:nvPr>
        </p:nvSpPr>
        <p:spPr/>
        <p:txBody>
          <a:bodyPr/>
          <a:lstStyle>
            <a:lvl1pPr>
              <a:defRPr/>
            </a:lvl1pPr>
          </a:lstStyle>
          <a:p>
            <a:endParaRPr lang="es-ES" altLang="es-CU"/>
          </a:p>
        </p:txBody>
      </p:sp>
      <p:sp>
        <p:nvSpPr>
          <p:cNvPr id="4" name="Marcador de pie de página 3">
            <a:extLst>
              <a:ext uri="{FF2B5EF4-FFF2-40B4-BE49-F238E27FC236}">
                <a16:creationId xmlns:a16="http://schemas.microsoft.com/office/drawing/2014/main" id="{37C1567D-818F-5D6B-8FBB-A81D8CBE3F4C}"/>
              </a:ext>
            </a:extLst>
          </p:cNvPr>
          <p:cNvSpPr>
            <a:spLocks noGrp="1"/>
          </p:cNvSpPr>
          <p:nvPr>
            <p:ph type="ftr" sz="quarter" idx="11"/>
          </p:nvPr>
        </p:nvSpPr>
        <p:spPr/>
        <p:txBody>
          <a:bodyPr/>
          <a:lstStyle>
            <a:lvl1pPr>
              <a:defRPr/>
            </a:lvl1pPr>
          </a:lstStyle>
          <a:p>
            <a:endParaRPr lang="es-ES" altLang="es-CU"/>
          </a:p>
        </p:txBody>
      </p:sp>
      <p:sp>
        <p:nvSpPr>
          <p:cNvPr id="5" name="Marcador de número de diapositiva 4">
            <a:extLst>
              <a:ext uri="{FF2B5EF4-FFF2-40B4-BE49-F238E27FC236}">
                <a16:creationId xmlns:a16="http://schemas.microsoft.com/office/drawing/2014/main" id="{AAB07C67-2B99-0D80-890B-5A04F3BD9489}"/>
              </a:ext>
            </a:extLst>
          </p:cNvPr>
          <p:cNvSpPr>
            <a:spLocks noGrp="1"/>
          </p:cNvSpPr>
          <p:nvPr>
            <p:ph type="sldNum" sz="quarter" idx="12"/>
          </p:nvPr>
        </p:nvSpPr>
        <p:spPr/>
        <p:txBody>
          <a:bodyPr/>
          <a:lstStyle>
            <a:lvl1pPr>
              <a:defRPr/>
            </a:lvl1pPr>
          </a:lstStyle>
          <a:p>
            <a:fld id="{3CB59EF6-E6AF-4F39-86AB-542FCADBBE41}" type="slidenum">
              <a:rPr lang="es-ES" altLang="es-CU"/>
              <a:pPr/>
              <a:t>‹Nº›</a:t>
            </a:fld>
            <a:endParaRPr lang="es-ES" altLang="es-CU"/>
          </a:p>
        </p:txBody>
      </p:sp>
    </p:spTree>
    <p:extLst>
      <p:ext uri="{BB962C8B-B14F-4D97-AF65-F5344CB8AC3E}">
        <p14:creationId xmlns:p14="http://schemas.microsoft.com/office/powerpoint/2010/main" val="13743794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786B86-D633-5C08-B933-0709779597A2}"/>
              </a:ext>
            </a:extLst>
          </p:cNvPr>
          <p:cNvSpPr>
            <a:spLocks noGrp="1"/>
          </p:cNvSpPr>
          <p:nvPr>
            <p:ph type="dt" sz="half" idx="10"/>
          </p:nvPr>
        </p:nvSpPr>
        <p:spPr/>
        <p:txBody>
          <a:bodyPr/>
          <a:lstStyle>
            <a:lvl1pPr>
              <a:defRPr/>
            </a:lvl1pPr>
          </a:lstStyle>
          <a:p>
            <a:endParaRPr lang="es-ES" altLang="es-CU"/>
          </a:p>
        </p:txBody>
      </p:sp>
      <p:sp>
        <p:nvSpPr>
          <p:cNvPr id="3" name="Marcador de pie de página 2">
            <a:extLst>
              <a:ext uri="{FF2B5EF4-FFF2-40B4-BE49-F238E27FC236}">
                <a16:creationId xmlns:a16="http://schemas.microsoft.com/office/drawing/2014/main" id="{19075181-CB99-A99F-9AD6-81B98F26998B}"/>
              </a:ext>
            </a:extLst>
          </p:cNvPr>
          <p:cNvSpPr>
            <a:spLocks noGrp="1"/>
          </p:cNvSpPr>
          <p:nvPr>
            <p:ph type="ftr" sz="quarter" idx="11"/>
          </p:nvPr>
        </p:nvSpPr>
        <p:spPr/>
        <p:txBody>
          <a:bodyPr/>
          <a:lstStyle>
            <a:lvl1pPr>
              <a:defRPr/>
            </a:lvl1pPr>
          </a:lstStyle>
          <a:p>
            <a:endParaRPr lang="es-ES" altLang="es-CU"/>
          </a:p>
        </p:txBody>
      </p:sp>
      <p:sp>
        <p:nvSpPr>
          <p:cNvPr id="4" name="Marcador de número de diapositiva 3">
            <a:extLst>
              <a:ext uri="{FF2B5EF4-FFF2-40B4-BE49-F238E27FC236}">
                <a16:creationId xmlns:a16="http://schemas.microsoft.com/office/drawing/2014/main" id="{60197905-E480-6CFE-5F93-B63ABE188379}"/>
              </a:ext>
            </a:extLst>
          </p:cNvPr>
          <p:cNvSpPr>
            <a:spLocks noGrp="1"/>
          </p:cNvSpPr>
          <p:nvPr>
            <p:ph type="sldNum" sz="quarter" idx="12"/>
          </p:nvPr>
        </p:nvSpPr>
        <p:spPr/>
        <p:txBody>
          <a:bodyPr/>
          <a:lstStyle>
            <a:lvl1pPr>
              <a:defRPr/>
            </a:lvl1pPr>
          </a:lstStyle>
          <a:p>
            <a:fld id="{FA2735D7-A084-458D-BD07-0FD2E97917F4}" type="slidenum">
              <a:rPr lang="es-ES" altLang="es-CU"/>
              <a:pPr/>
              <a:t>‹Nº›</a:t>
            </a:fld>
            <a:endParaRPr lang="es-ES" altLang="es-CU"/>
          </a:p>
        </p:txBody>
      </p:sp>
    </p:spTree>
    <p:extLst>
      <p:ext uri="{BB962C8B-B14F-4D97-AF65-F5344CB8AC3E}">
        <p14:creationId xmlns:p14="http://schemas.microsoft.com/office/powerpoint/2010/main" val="10516528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ACCD6-D287-57BF-9F44-C56DE5A9B4CE}"/>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9DA11285-321B-7BE5-C381-75B02665883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a:extLst>
              <a:ext uri="{FF2B5EF4-FFF2-40B4-BE49-F238E27FC236}">
                <a16:creationId xmlns:a16="http://schemas.microsoft.com/office/drawing/2014/main" id="{F3F034D8-B9F8-3574-AE52-60FA7C47AB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FE3437-2445-9916-6E48-F9D38A57359B}"/>
              </a:ext>
            </a:extLst>
          </p:cNvPr>
          <p:cNvSpPr>
            <a:spLocks noGrp="1"/>
          </p:cNvSpPr>
          <p:nvPr>
            <p:ph type="dt" sz="half" idx="10"/>
          </p:nvPr>
        </p:nvSpPr>
        <p:spPr/>
        <p:txBody>
          <a:bodyPr/>
          <a:lstStyle>
            <a:lvl1pPr>
              <a:defRPr/>
            </a:lvl1pPr>
          </a:lstStyle>
          <a:p>
            <a:endParaRPr lang="es-ES" altLang="es-CU"/>
          </a:p>
        </p:txBody>
      </p:sp>
      <p:sp>
        <p:nvSpPr>
          <p:cNvPr id="6" name="Marcador de pie de página 5">
            <a:extLst>
              <a:ext uri="{FF2B5EF4-FFF2-40B4-BE49-F238E27FC236}">
                <a16:creationId xmlns:a16="http://schemas.microsoft.com/office/drawing/2014/main" id="{C123BC35-A49E-31EE-12D5-279175CEC81A}"/>
              </a:ext>
            </a:extLst>
          </p:cNvPr>
          <p:cNvSpPr>
            <a:spLocks noGrp="1"/>
          </p:cNvSpPr>
          <p:nvPr>
            <p:ph type="ftr" sz="quarter" idx="11"/>
          </p:nvPr>
        </p:nvSpPr>
        <p:spPr/>
        <p:txBody>
          <a:bodyPr/>
          <a:lstStyle>
            <a:lvl1pPr>
              <a:defRPr/>
            </a:lvl1pPr>
          </a:lstStyle>
          <a:p>
            <a:endParaRPr lang="es-ES" altLang="es-CU"/>
          </a:p>
        </p:txBody>
      </p:sp>
      <p:sp>
        <p:nvSpPr>
          <p:cNvPr id="7" name="Marcador de número de diapositiva 6">
            <a:extLst>
              <a:ext uri="{FF2B5EF4-FFF2-40B4-BE49-F238E27FC236}">
                <a16:creationId xmlns:a16="http://schemas.microsoft.com/office/drawing/2014/main" id="{BF6E18E9-9AC7-D926-522A-E1E3C84295E8}"/>
              </a:ext>
            </a:extLst>
          </p:cNvPr>
          <p:cNvSpPr>
            <a:spLocks noGrp="1"/>
          </p:cNvSpPr>
          <p:nvPr>
            <p:ph type="sldNum" sz="quarter" idx="12"/>
          </p:nvPr>
        </p:nvSpPr>
        <p:spPr/>
        <p:txBody>
          <a:bodyPr/>
          <a:lstStyle>
            <a:lvl1pPr>
              <a:defRPr/>
            </a:lvl1pPr>
          </a:lstStyle>
          <a:p>
            <a:fld id="{FC7501F0-06EB-494A-95C4-FBCBE1D965A5}" type="slidenum">
              <a:rPr lang="es-ES" altLang="es-CU"/>
              <a:pPr/>
              <a:t>‹Nº›</a:t>
            </a:fld>
            <a:endParaRPr lang="es-ES" altLang="es-CU"/>
          </a:p>
        </p:txBody>
      </p:sp>
    </p:spTree>
    <p:extLst>
      <p:ext uri="{BB962C8B-B14F-4D97-AF65-F5344CB8AC3E}">
        <p14:creationId xmlns:p14="http://schemas.microsoft.com/office/powerpoint/2010/main" val="1612966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435E2-8830-8736-4EA7-95ACED9BD3E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a:extLst>
              <a:ext uri="{FF2B5EF4-FFF2-40B4-BE49-F238E27FC236}">
                <a16:creationId xmlns:a16="http://schemas.microsoft.com/office/drawing/2014/main" id="{D5256EAA-22ED-CF8E-EB1E-F6234B6062F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U"/>
          </a:p>
        </p:txBody>
      </p:sp>
      <p:sp>
        <p:nvSpPr>
          <p:cNvPr id="4" name="Marcador de texto 3">
            <a:extLst>
              <a:ext uri="{FF2B5EF4-FFF2-40B4-BE49-F238E27FC236}">
                <a16:creationId xmlns:a16="http://schemas.microsoft.com/office/drawing/2014/main" id="{461C5AE8-8ADA-3B92-577F-B5F77605B4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655EC0-7042-AC06-CC78-72C20EFD7DE6}"/>
              </a:ext>
            </a:extLst>
          </p:cNvPr>
          <p:cNvSpPr>
            <a:spLocks noGrp="1"/>
          </p:cNvSpPr>
          <p:nvPr>
            <p:ph type="dt" sz="half" idx="10"/>
          </p:nvPr>
        </p:nvSpPr>
        <p:spPr/>
        <p:txBody>
          <a:bodyPr/>
          <a:lstStyle>
            <a:lvl1pPr>
              <a:defRPr/>
            </a:lvl1pPr>
          </a:lstStyle>
          <a:p>
            <a:endParaRPr lang="es-ES" altLang="es-CU"/>
          </a:p>
        </p:txBody>
      </p:sp>
      <p:sp>
        <p:nvSpPr>
          <p:cNvPr id="6" name="Marcador de pie de página 5">
            <a:extLst>
              <a:ext uri="{FF2B5EF4-FFF2-40B4-BE49-F238E27FC236}">
                <a16:creationId xmlns:a16="http://schemas.microsoft.com/office/drawing/2014/main" id="{084F396F-651F-CCD6-4B87-E10F26A20645}"/>
              </a:ext>
            </a:extLst>
          </p:cNvPr>
          <p:cNvSpPr>
            <a:spLocks noGrp="1"/>
          </p:cNvSpPr>
          <p:nvPr>
            <p:ph type="ftr" sz="quarter" idx="11"/>
          </p:nvPr>
        </p:nvSpPr>
        <p:spPr/>
        <p:txBody>
          <a:bodyPr/>
          <a:lstStyle>
            <a:lvl1pPr>
              <a:defRPr/>
            </a:lvl1pPr>
          </a:lstStyle>
          <a:p>
            <a:endParaRPr lang="es-ES" altLang="es-CU"/>
          </a:p>
        </p:txBody>
      </p:sp>
      <p:sp>
        <p:nvSpPr>
          <p:cNvPr id="7" name="Marcador de número de diapositiva 6">
            <a:extLst>
              <a:ext uri="{FF2B5EF4-FFF2-40B4-BE49-F238E27FC236}">
                <a16:creationId xmlns:a16="http://schemas.microsoft.com/office/drawing/2014/main" id="{BB5ABDF1-6F4D-5364-4048-DB8B94FB3730}"/>
              </a:ext>
            </a:extLst>
          </p:cNvPr>
          <p:cNvSpPr>
            <a:spLocks noGrp="1"/>
          </p:cNvSpPr>
          <p:nvPr>
            <p:ph type="sldNum" sz="quarter" idx="12"/>
          </p:nvPr>
        </p:nvSpPr>
        <p:spPr/>
        <p:txBody>
          <a:bodyPr/>
          <a:lstStyle>
            <a:lvl1pPr>
              <a:defRPr/>
            </a:lvl1pPr>
          </a:lstStyle>
          <a:p>
            <a:fld id="{9C5E9B49-3B89-4D6B-8768-66F74E1A6E90}" type="slidenum">
              <a:rPr lang="es-ES" altLang="es-CU"/>
              <a:pPr/>
              <a:t>‹Nº›</a:t>
            </a:fld>
            <a:endParaRPr lang="es-ES" altLang="es-CU"/>
          </a:p>
        </p:txBody>
      </p:sp>
    </p:spTree>
    <p:extLst>
      <p:ext uri="{BB962C8B-B14F-4D97-AF65-F5344CB8AC3E}">
        <p14:creationId xmlns:p14="http://schemas.microsoft.com/office/powerpoint/2010/main" val="61691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F8C8EB5B-0DB8-29C8-6A97-44F4D8F2BD91}"/>
              </a:ext>
            </a:extLst>
          </p:cNvPr>
          <p:cNvSpPr>
            <a:spLocks noGrp="1"/>
          </p:cNvSpPr>
          <p:nvPr>
            <p:ph type="dt" sz="half" idx="10"/>
          </p:nvPr>
        </p:nvSpPr>
        <p:spPr/>
        <p:txBody>
          <a:bodyPr/>
          <a:lstStyle>
            <a:lvl1pPr>
              <a:defRPr/>
            </a:lvl1pPr>
          </a:lstStyle>
          <a:p>
            <a:pPr>
              <a:defRPr/>
            </a:pPr>
            <a:fld id="{16B9C6F0-358C-4FC1-8D03-4CEFF7DCB93D}"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07C8183A-FBDA-D15C-EDE9-3E670488E00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35DC4EA-09E9-3FD1-ABBF-7F1EC58AC84C}"/>
              </a:ext>
            </a:extLst>
          </p:cNvPr>
          <p:cNvSpPr>
            <a:spLocks noGrp="1"/>
          </p:cNvSpPr>
          <p:nvPr>
            <p:ph type="sldNum" sz="quarter" idx="12"/>
          </p:nvPr>
        </p:nvSpPr>
        <p:spPr/>
        <p:txBody>
          <a:bodyPr/>
          <a:lstStyle>
            <a:lvl1pPr>
              <a:defRPr/>
            </a:lvl1pPr>
          </a:lstStyle>
          <a:p>
            <a:pPr>
              <a:defRPr/>
            </a:pPr>
            <a:fld id="{3793A3F8-0656-4E5D-92CE-F19944F5217D}" type="slidenum">
              <a:rPr lang="es-ES"/>
              <a:pPr>
                <a:defRPr/>
              </a:pPr>
              <a:t>‹Nº›</a:t>
            </a:fld>
            <a:endParaRPr lang="es-ES"/>
          </a:p>
        </p:txBody>
      </p:sp>
    </p:spTree>
    <p:extLst>
      <p:ext uri="{BB962C8B-B14F-4D97-AF65-F5344CB8AC3E}">
        <p14:creationId xmlns:p14="http://schemas.microsoft.com/office/powerpoint/2010/main" val="20107309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DEAEAF-E84E-DA16-23D2-09198B5C1FF5}"/>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EBFA1960-6EA8-61BC-3A80-E219E896714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64BBB139-5517-E4B0-AEC9-49338CEB41A8}"/>
              </a:ext>
            </a:extLst>
          </p:cNvPr>
          <p:cNvSpPr>
            <a:spLocks noGrp="1"/>
          </p:cNvSpPr>
          <p:nvPr>
            <p:ph type="dt" sz="half" idx="10"/>
          </p:nvPr>
        </p:nvSpPr>
        <p:spPr/>
        <p:txBody>
          <a:bodyPr/>
          <a:lstStyle>
            <a:lvl1pPr>
              <a:defRPr/>
            </a:lvl1pPr>
          </a:lstStyle>
          <a:p>
            <a:endParaRPr lang="es-ES" altLang="es-CU"/>
          </a:p>
        </p:txBody>
      </p:sp>
      <p:sp>
        <p:nvSpPr>
          <p:cNvPr id="5" name="Marcador de pie de página 4">
            <a:extLst>
              <a:ext uri="{FF2B5EF4-FFF2-40B4-BE49-F238E27FC236}">
                <a16:creationId xmlns:a16="http://schemas.microsoft.com/office/drawing/2014/main" id="{C5C3B0E1-6D3F-D763-846E-4A79A39DCA6E}"/>
              </a:ext>
            </a:extLst>
          </p:cNvPr>
          <p:cNvSpPr>
            <a:spLocks noGrp="1"/>
          </p:cNvSpPr>
          <p:nvPr>
            <p:ph type="ftr" sz="quarter" idx="11"/>
          </p:nvPr>
        </p:nvSpPr>
        <p:spPr/>
        <p:txBody>
          <a:bodyPr/>
          <a:lstStyle>
            <a:lvl1pPr>
              <a:defRPr/>
            </a:lvl1pPr>
          </a:lstStyle>
          <a:p>
            <a:endParaRPr lang="es-ES" altLang="es-CU"/>
          </a:p>
        </p:txBody>
      </p:sp>
      <p:sp>
        <p:nvSpPr>
          <p:cNvPr id="6" name="Marcador de número de diapositiva 5">
            <a:extLst>
              <a:ext uri="{FF2B5EF4-FFF2-40B4-BE49-F238E27FC236}">
                <a16:creationId xmlns:a16="http://schemas.microsoft.com/office/drawing/2014/main" id="{0E0ACF78-3516-B867-B3A2-7D295359E8CC}"/>
              </a:ext>
            </a:extLst>
          </p:cNvPr>
          <p:cNvSpPr>
            <a:spLocks noGrp="1"/>
          </p:cNvSpPr>
          <p:nvPr>
            <p:ph type="sldNum" sz="quarter" idx="12"/>
          </p:nvPr>
        </p:nvSpPr>
        <p:spPr/>
        <p:txBody>
          <a:bodyPr/>
          <a:lstStyle>
            <a:lvl1pPr>
              <a:defRPr/>
            </a:lvl1pPr>
          </a:lstStyle>
          <a:p>
            <a:fld id="{1FA65AB1-EF15-42E1-B08D-A82F2080840A}" type="slidenum">
              <a:rPr lang="es-ES" altLang="es-CU"/>
              <a:pPr/>
              <a:t>‹Nº›</a:t>
            </a:fld>
            <a:endParaRPr lang="es-ES" altLang="es-CU"/>
          </a:p>
        </p:txBody>
      </p:sp>
    </p:spTree>
    <p:extLst>
      <p:ext uri="{BB962C8B-B14F-4D97-AF65-F5344CB8AC3E}">
        <p14:creationId xmlns:p14="http://schemas.microsoft.com/office/powerpoint/2010/main" val="3978243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765CB6-78D2-A2A8-BBAD-DDD2FD15F6AE}"/>
              </a:ext>
            </a:extLst>
          </p:cNvPr>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0E12EE0B-6B72-6BD9-FB41-3E661C2AC12A}"/>
              </a:ext>
            </a:extLst>
          </p:cNvPr>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B4E6F644-913F-ABF5-128A-5596B9EC2A3D}"/>
              </a:ext>
            </a:extLst>
          </p:cNvPr>
          <p:cNvSpPr>
            <a:spLocks noGrp="1"/>
          </p:cNvSpPr>
          <p:nvPr>
            <p:ph type="dt" sz="half" idx="10"/>
          </p:nvPr>
        </p:nvSpPr>
        <p:spPr/>
        <p:txBody>
          <a:bodyPr/>
          <a:lstStyle>
            <a:lvl1pPr>
              <a:defRPr/>
            </a:lvl1pPr>
          </a:lstStyle>
          <a:p>
            <a:endParaRPr lang="es-ES" altLang="es-CU"/>
          </a:p>
        </p:txBody>
      </p:sp>
      <p:sp>
        <p:nvSpPr>
          <p:cNvPr id="5" name="Marcador de pie de página 4">
            <a:extLst>
              <a:ext uri="{FF2B5EF4-FFF2-40B4-BE49-F238E27FC236}">
                <a16:creationId xmlns:a16="http://schemas.microsoft.com/office/drawing/2014/main" id="{1BA7FEEF-C1B6-BBAF-4C77-477C6DD42AF8}"/>
              </a:ext>
            </a:extLst>
          </p:cNvPr>
          <p:cNvSpPr>
            <a:spLocks noGrp="1"/>
          </p:cNvSpPr>
          <p:nvPr>
            <p:ph type="ftr" sz="quarter" idx="11"/>
          </p:nvPr>
        </p:nvSpPr>
        <p:spPr/>
        <p:txBody>
          <a:bodyPr/>
          <a:lstStyle>
            <a:lvl1pPr>
              <a:defRPr/>
            </a:lvl1pPr>
          </a:lstStyle>
          <a:p>
            <a:endParaRPr lang="es-ES" altLang="es-CU"/>
          </a:p>
        </p:txBody>
      </p:sp>
      <p:sp>
        <p:nvSpPr>
          <p:cNvPr id="6" name="Marcador de número de diapositiva 5">
            <a:extLst>
              <a:ext uri="{FF2B5EF4-FFF2-40B4-BE49-F238E27FC236}">
                <a16:creationId xmlns:a16="http://schemas.microsoft.com/office/drawing/2014/main" id="{FFB9E384-84C3-4C81-5FC5-C4999F77CE63}"/>
              </a:ext>
            </a:extLst>
          </p:cNvPr>
          <p:cNvSpPr>
            <a:spLocks noGrp="1"/>
          </p:cNvSpPr>
          <p:nvPr>
            <p:ph type="sldNum" sz="quarter" idx="12"/>
          </p:nvPr>
        </p:nvSpPr>
        <p:spPr/>
        <p:txBody>
          <a:bodyPr/>
          <a:lstStyle>
            <a:lvl1pPr>
              <a:defRPr/>
            </a:lvl1pPr>
          </a:lstStyle>
          <a:p>
            <a:fld id="{5910BADE-55FC-4BE3-AC0A-80D74132DDD2}" type="slidenum">
              <a:rPr lang="es-ES" altLang="es-CU"/>
              <a:pPr/>
              <a:t>‹Nº›</a:t>
            </a:fld>
            <a:endParaRPr lang="es-ES" altLang="es-CU"/>
          </a:p>
        </p:txBody>
      </p:sp>
    </p:spTree>
    <p:extLst>
      <p:ext uri="{BB962C8B-B14F-4D97-AF65-F5344CB8AC3E}">
        <p14:creationId xmlns:p14="http://schemas.microsoft.com/office/powerpoint/2010/main" val="237536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7E91A8DF-D399-5424-46B0-A7CA1054FA4E}"/>
              </a:ext>
            </a:extLst>
          </p:cNvPr>
          <p:cNvSpPr>
            <a:spLocks noGrp="1"/>
          </p:cNvSpPr>
          <p:nvPr>
            <p:ph type="dt" sz="half" idx="10"/>
          </p:nvPr>
        </p:nvSpPr>
        <p:spPr/>
        <p:txBody>
          <a:bodyPr/>
          <a:lstStyle>
            <a:lvl1pPr>
              <a:defRPr/>
            </a:lvl1pPr>
          </a:lstStyle>
          <a:p>
            <a:pPr>
              <a:defRPr/>
            </a:pPr>
            <a:fld id="{9A8601F9-9A12-43C2-9ECE-DF1EB90E0C7A}"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E4D6290B-D8ED-2E32-613C-2C2ECD6ADF2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703CBBA-8E96-B2F1-C08E-BE33849178C1}"/>
              </a:ext>
            </a:extLst>
          </p:cNvPr>
          <p:cNvSpPr>
            <a:spLocks noGrp="1"/>
          </p:cNvSpPr>
          <p:nvPr>
            <p:ph type="sldNum" sz="quarter" idx="12"/>
          </p:nvPr>
        </p:nvSpPr>
        <p:spPr/>
        <p:txBody>
          <a:bodyPr/>
          <a:lstStyle>
            <a:lvl1pPr>
              <a:defRPr/>
            </a:lvl1pPr>
          </a:lstStyle>
          <a:p>
            <a:pPr>
              <a:defRPr/>
            </a:pPr>
            <a:fld id="{D70B14BF-37A8-4DFA-A0ED-04277C3AF377}" type="slidenum">
              <a:rPr lang="es-ES"/>
              <a:pPr>
                <a:defRPr/>
              </a:pPr>
              <a:t>‹Nº›</a:t>
            </a:fld>
            <a:endParaRPr lang="es-ES"/>
          </a:p>
        </p:txBody>
      </p:sp>
    </p:spTree>
    <p:extLst>
      <p:ext uri="{BB962C8B-B14F-4D97-AF65-F5344CB8AC3E}">
        <p14:creationId xmlns:p14="http://schemas.microsoft.com/office/powerpoint/2010/main" val="157524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1239F717-91AF-124E-CF20-73E841A04AD9}"/>
              </a:ext>
            </a:extLst>
          </p:cNvPr>
          <p:cNvSpPr>
            <a:spLocks noGrp="1"/>
          </p:cNvSpPr>
          <p:nvPr>
            <p:ph type="dt" sz="half" idx="10"/>
          </p:nvPr>
        </p:nvSpPr>
        <p:spPr/>
        <p:txBody>
          <a:bodyPr/>
          <a:lstStyle>
            <a:lvl1pPr>
              <a:defRPr/>
            </a:lvl1pPr>
          </a:lstStyle>
          <a:p>
            <a:pPr>
              <a:defRPr/>
            </a:pPr>
            <a:fld id="{3294AD10-3A19-43F9-99D1-27BCF91B243D}"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2E5ED2CA-9C6C-3A0C-07D6-86C21D92D99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B0569FC-2606-F6D6-D835-9B5A1E005F35}"/>
              </a:ext>
            </a:extLst>
          </p:cNvPr>
          <p:cNvSpPr>
            <a:spLocks noGrp="1"/>
          </p:cNvSpPr>
          <p:nvPr>
            <p:ph type="sldNum" sz="quarter" idx="12"/>
          </p:nvPr>
        </p:nvSpPr>
        <p:spPr/>
        <p:txBody>
          <a:bodyPr/>
          <a:lstStyle>
            <a:lvl1pPr>
              <a:defRPr/>
            </a:lvl1pPr>
          </a:lstStyle>
          <a:p>
            <a:pPr>
              <a:defRPr/>
            </a:pPr>
            <a:fld id="{FAF33D47-1CDE-49F3-9348-56C577B48509}" type="slidenum">
              <a:rPr lang="es-ES"/>
              <a:pPr>
                <a:defRPr/>
              </a:pPr>
              <a:t>‹Nº›</a:t>
            </a:fld>
            <a:endParaRPr lang="es-ES"/>
          </a:p>
        </p:txBody>
      </p:sp>
    </p:spTree>
    <p:extLst>
      <p:ext uri="{BB962C8B-B14F-4D97-AF65-F5344CB8AC3E}">
        <p14:creationId xmlns:p14="http://schemas.microsoft.com/office/powerpoint/2010/main" val="83276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914A7542-1977-91EA-320F-D62606C8D967}"/>
              </a:ext>
            </a:extLst>
          </p:cNvPr>
          <p:cNvSpPr>
            <a:spLocks noGrp="1"/>
          </p:cNvSpPr>
          <p:nvPr>
            <p:ph type="dt" sz="half" idx="10"/>
          </p:nvPr>
        </p:nvSpPr>
        <p:spPr/>
        <p:txBody>
          <a:bodyPr/>
          <a:lstStyle>
            <a:lvl1pPr>
              <a:defRPr/>
            </a:lvl1pPr>
          </a:lstStyle>
          <a:p>
            <a:pPr>
              <a:defRPr/>
            </a:pPr>
            <a:fld id="{0BCDCC8E-B888-47A2-934C-4448C5D7698F}"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F39CAC5E-7F26-D8A3-71BA-6DDCAA480BEA}"/>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2777CC5-CEBA-94F9-411F-088565D21654}"/>
              </a:ext>
            </a:extLst>
          </p:cNvPr>
          <p:cNvSpPr>
            <a:spLocks noGrp="1"/>
          </p:cNvSpPr>
          <p:nvPr>
            <p:ph type="sldNum" sz="quarter" idx="12"/>
          </p:nvPr>
        </p:nvSpPr>
        <p:spPr/>
        <p:txBody>
          <a:bodyPr/>
          <a:lstStyle>
            <a:lvl1pPr>
              <a:defRPr/>
            </a:lvl1pPr>
          </a:lstStyle>
          <a:p>
            <a:pPr>
              <a:defRPr/>
            </a:pPr>
            <a:fld id="{6639E8DB-820B-4F37-8156-855A92DA4F45}" type="slidenum">
              <a:rPr lang="es-ES"/>
              <a:pPr>
                <a:defRPr/>
              </a:pPr>
              <a:t>‹Nº›</a:t>
            </a:fld>
            <a:endParaRPr lang="es-ES"/>
          </a:p>
        </p:txBody>
      </p:sp>
    </p:spTree>
    <p:extLst>
      <p:ext uri="{BB962C8B-B14F-4D97-AF65-F5344CB8AC3E}">
        <p14:creationId xmlns:p14="http://schemas.microsoft.com/office/powerpoint/2010/main" val="284593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9969EEDF-5C8A-2739-2EF0-256B16E92965}"/>
              </a:ext>
            </a:extLst>
          </p:cNvPr>
          <p:cNvSpPr>
            <a:spLocks noGrp="1"/>
          </p:cNvSpPr>
          <p:nvPr>
            <p:ph type="dt" sz="half" idx="10"/>
          </p:nvPr>
        </p:nvSpPr>
        <p:spPr/>
        <p:txBody>
          <a:bodyPr/>
          <a:lstStyle>
            <a:lvl1pPr>
              <a:defRPr/>
            </a:lvl1pPr>
          </a:lstStyle>
          <a:p>
            <a:pPr>
              <a:defRPr/>
            </a:pPr>
            <a:fld id="{5C31BE15-F2B7-45BF-9DD3-578C70E06F12}" type="datetimeFigureOut">
              <a:rPr lang="es-ES"/>
              <a:pPr>
                <a:defRPr/>
              </a:pPr>
              <a:t>26/05/2024</a:t>
            </a:fld>
            <a:endParaRPr lang="es-ES"/>
          </a:p>
        </p:txBody>
      </p:sp>
      <p:sp>
        <p:nvSpPr>
          <p:cNvPr id="8" name="4 Marcador de pie de página">
            <a:extLst>
              <a:ext uri="{FF2B5EF4-FFF2-40B4-BE49-F238E27FC236}">
                <a16:creationId xmlns:a16="http://schemas.microsoft.com/office/drawing/2014/main" id="{DBE4F20B-45B0-B7EB-EB25-7D08C31E0AB4}"/>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3E676CEC-78B9-40EB-E29D-E029118D9AD2}"/>
              </a:ext>
            </a:extLst>
          </p:cNvPr>
          <p:cNvSpPr>
            <a:spLocks noGrp="1"/>
          </p:cNvSpPr>
          <p:nvPr>
            <p:ph type="sldNum" sz="quarter" idx="12"/>
          </p:nvPr>
        </p:nvSpPr>
        <p:spPr/>
        <p:txBody>
          <a:bodyPr/>
          <a:lstStyle>
            <a:lvl1pPr>
              <a:defRPr/>
            </a:lvl1pPr>
          </a:lstStyle>
          <a:p>
            <a:pPr>
              <a:defRPr/>
            </a:pPr>
            <a:fld id="{BA84851B-A215-492D-B8C4-D03B46633287}" type="slidenum">
              <a:rPr lang="es-ES"/>
              <a:pPr>
                <a:defRPr/>
              </a:pPr>
              <a:t>‹Nº›</a:t>
            </a:fld>
            <a:endParaRPr lang="es-ES"/>
          </a:p>
        </p:txBody>
      </p:sp>
    </p:spTree>
    <p:extLst>
      <p:ext uri="{BB962C8B-B14F-4D97-AF65-F5344CB8AC3E}">
        <p14:creationId xmlns:p14="http://schemas.microsoft.com/office/powerpoint/2010/main" val="538221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7A74399B-8D15-51E7-CF5D-062EFC4ADE55}"/>
              </a:ext>
            </a:extLst>
          </p:cNvPr>
          <p:cNvSpPr>
            <a:spLocks noGrp="1"/>
          </p:cNvSpPr>
          <p:nvPr>
            <p:ph type="dt" sz="half" idx="10"/>
          </p:nvPr>
        </p:nvSpPr>
        <p:spPr/>
        <p:txBody>
          <a:bodyPr/>
          <a:lstStyle>
            <a:lvl1pPr>
              <a:defRPr/>
            </a:lvl1pPr>
          </a:lstStyle>
          <a:p>
            <a:pPr>
              <a:defRPr/>
            </a:pPr>
            <a:fld id="{621E114B-F4DF-47EA-B166-21731ADB5C25}" type="datetimeFigureOut">
              <a:rPr lang="es-ES"/>
              <a:pPr>
                <a:defRPr/>
              </a:pPr>
              <a:t>26/05/2024</a:t>
            </a:fld>
            <a:endParaRPr lang="es-ES"/>
          </a:p>
        </p:txBody>
      </p:sp>
      <p:sp>
        <p:nvSpPr>
          <p:cNvPr id="4" name="4 Marcador de pie de página">
            <a:extLst>
              <a:ext uri="{FF2B5EF4-FFF2-40B4-BE49-F238E27FC236}">
                <a16:creationId xmlns:a16="http://schemas.microsoft.com/office/drawing/2014/main" id="{CAE6BB23-1C34-DB26-CEAF-0D1B7954AA03}"/>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777C3C57-E5F8-E7AB-E8DC-2638DC989D4B}"/>
              </a:ext>
            </a:extLst>
          </p:cNvPr>
          <p:cNvSpPr>
            <a:spLocks noGrp="1"/>
          </p:cNvSpPr>
          <p:nvPr>
            <p:ph type="sldNum" sz="quarter" idx="12"/>
          </p:nvPr>
        </p:nvSpPr>
        <p:spPr/>
        <p:txBody>
          <a:bodyPr/>
          <a:lstStyle>
            <a:lvl1pPr>
              <a:defRPr/>
            </a:lvl1pPr>
          </a:lstStyle>
          <a:p>
            <a:pPr>
              <a:defRPr/>
            </a:pPr>
            <a:fld id="{0CBE8204-745C-4A47-B433-9B8A6AF832A1}" type="slidenum">
              <a:rPr lang="es-ES"/>
              <a:pPr>
                <a:defRPr/>
              </a:pPr>
              <a:t>‹Nº›</a:t>
            </a:fld>
            <a:endParaRPr lang="es-ES"/>
          </a:p>
        </p:txBody>
      </p:sp>
    </p:spTree>
    <p:extLst>
      <p:ext uri="{BB962C8B-B14F-4D97-AF65-F5344CB8AC3E}">
        <p14:creationId xmlns:p14="http://schemas.microsoft.com/office/powerpoint/2010/main" val="2951062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496AF863-EEAC-E548-4E5F-04F20789A301}"/>
              </a:ext>
            </a:extLst>
          </p:cNvPr>
          <p:cNvSpPr>
            <a:spLocks noGrp="1"/>
          </p:cNvSpPr>
          <p:nvPr>
            <p:ph type="dt" sz="half" idx="10"/>
          </p:nvPr>
        </p:nvSpPr>
        <p:spPr/>
        <p:txBody>
          <a:bodyPr/>
          <a:lstStyle>
            <a:lvl1pPr>
              <a:defRPr/>
            </a:lvl1pPr>
          </a:lstStyle>
          <a:p>
            <a:pPr>
              <a:defRPr/>
            </a:pPr>
            <a:fld id="{CA52D32E-DCA7-416E-A48B-E6783DD56911}" type="datetimeFigureOut">
              <a:rPr lang="es-ES"/>
              <a:pPr>
                <a:defRPr/>
              </a:pPr>
              <a:t>26/05/2024</a:t>
            </a:fld>
            <a:endParaRPr lang="es-ES"/>
          </a:p>
        </p:txBody>
      </p:sp>
      <p:sp>
        <p:nvSpPr>
          <p:cNvPr id="3" name="4 Marcador de pie de página">
            <a:extLst>
              <a:ext uri="{FF2B5EF4-FFF2-40B4-BE49-F238E27FC236}">
                <a16:creationId xmlns:a16="http://schemas.microsoft.com/office/drawing/2014/main" id="{44E59AF8-7DD4-E728-E83B-608C8A18C0F6}"/>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6402456-BB88-7E6D-1BC3-F68F83E9FC4A}"/>
              </a:ext>
            </a:extLst>
          </p:cNvPr>
          <p:cNvSpPr>
            <a:spLocks noGrp="1"/>
          </p:cNvSpPr>
          <p:nvPr>
            <p:ph type="sldNum" sz="quarter" idx="12"/>
          </p:nvPr>
        </p:nvSpPr>
        <p:spPr/>
        <p:txBody>
          <a:bodyPr/>
          <a:lstStyle>
            <a:lvl1pPr>
              <a:defRPr/>
            </a:lvl1pPr>
          </a:lstStyle>
          <a:p>
            <a:pPr>
              <a:defRPr/>
            </a:pPr>
            <a:fld id="{D4494E28-D52D-4CFD-A16D-AF8E19E2DA9C}" type="slidenum">
              <a:rPr lang="es-ES"/>
              <a:pPr>
                <a:defRPr/>
              </a:pPr>
              <a:t>‹Nº›</a:t>
            </a:fld>
            <a:endParaRPr lang="es-ES"/>
          </a:p>
        </p:txBody>
      </p:sp>
    </p:spTree>
    <p:extLst>
      <p:ext uri="{BB962C8B-B14F-4D97-AF65-F5344CB8AC3E}">
        <p14:creationId xmlns:p14="http://schemas.microsoft.com/office/powerpoint/2010/main" val="1136262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0755732-4313-4E1A-A0F8-5BB7E7812E04}"/>
              </a:ext>
            </a:extLst>
          </p:cNvPr>
          <p:cNvSpPr>
            <a:spLocks noGrp="1"/>
          </p:cNvSpPr>
          <p:nvPr>
            <p:ph type="dt" sz="half" idx="10"/>
          </p:nvPr>
        </p:nvSpPr>
        <p:spPr/>
        <p:txBody>
          <a:bodyPr/>
          <a:lstStyle>
            <a:lvl1pPr>
              <a:defRPr/>
            </a:lvl1pPr>
          </a:lstStyle>
          <a:p>
            <a:pPr>
              <a:defRPr/>
            </a:pPr>
            <a:fld id="{2E34D0C8-1BA5-4A16-9DBB-3E04335F9ED6}"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92D48138-F5D6-ABB5-C5F6-7055BB2A915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445061C-BE4E-F7F2-1765-E3FAABEEDCD6}"/>
              </a:ext>
            </a:extLst>
          </p:cNvPr>
          <p:cNvSpPr>
            <a:spLocks noGrp="1"/>
          </p:cNvSpPr>
          <p:nvPr>
            <p:ph type="sldNum" sz="quarter" idx="12"/>
          </p:nvPr>
        </p:nvSpPr>
        <p:spPr/>
        <p:txBody>
          <a:bodyPr/>
          <a:lstStyle>
            <a:lvl1pPr>
              <a:defRPr/>
            </a:lvl1pPr>
          </a:lstStyle>
          <a:p>
            <a:pPr>
              <a:defRPr/>
            </a:pPr>
            <a:fld id="{983DDE08-BE32-407F-B720-6BA734608FC7}" type="slidenum">
              <a:rPr lang="es-ES"/>
              <a:pPr>
                <a:defRPr/>
              </a:pPr>
              <a:t>‹Nº›</a:t>
            </a:fld>
            <a:endParaRPr lang="es-ES"/>
          </a:p>
        </p:txBody>
      </p:sp>
    </p:spTree>
    <p:extLst>
      <p:ext uri="{BB962C8B-B14F-4D97-AF65-F5344CB8AC3E}">
        <p14:creationId xmlns:p14="http://schemas.microsoft.com/office/powerpoint/2010/main" val="15021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9279500-5ABC-F22A-3EB0-6534C1033B73}"/>
              </a:ext>
            </a:extLst>
          </p:cNvPr>
          <p:cNvSpPr>
            <a:spLocks noGrp="1"/>
          </p:cNvSpPr>
          <p:nvPr>
            <p:ph type="dt" sz="half" idx="10"/>
          </p:nvPr>
        </p:nvSpPr>
        <p:spPr/>
        <p:txBody>
          <a:bodyPr/>
          <a:lstStyle>
            <a:lvl1pPr>
              <a:defRPr/>
            </a:lvl1pPr>
          </a:lstStyle>
          <a:p>
            <a:pPr>
              <a:defRPr/>
            </a:pPr>
            <a:fld id="{0686D28B-C30E-4550-816A-423A3FE7124A}"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C35704E9-1DB1-7854-7323-8C1610C3E39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A0FB2866-5809-64E7-F642-5EE054EC26DC}"/>
              </a:ext>
            </a:extLst>
          </p:cNvPr>
          <p:cNvSpPr>
            <a:spLocks noGrp="1"/>
          </p:cNvSpPr>
          <p:nvPr>
            <p:ph type="sldNum" sz="quarter" idx="12"/>
          </p:nvPr>
        </p:nvSpPr>
        <p:spPr/>
        <p:txBody>
          <a:bodyPr/>
          <a:lstStyle>
            <a:lvl1pPr>
              <a:defRPr/>
            </a:lvl1pPr>
          </a:lstStyle>
          <a:p>
            <a:pPr>
              <a:defRPr/>
            </a:pPr>
            <a:fld id="{A7532DA7-DDA8-4133-80A2-9CAC29D8F26A}" type="slidenum">
              <a:rPr lang="es-ES"/>
              <a:pPr>
                <a:defRPr/>
              </a:pPr>
              <a:t>‹Nº›</a:t>
            </a:fld>
            <a:endParaRPr lang="es-ES"/>
          </a:p>
        </p:txBody>
      </p:sp>
    </p:spTree>
    <p:extLst>
      <p:ext uri="{BB962C8B-B14F-4D97-AF65-F5344CB8AC3E}">
        <p14:creationId xmlns:p14="http://schemas.microsoft.com/office/powerpoint/2010/main" val="3161833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E284DFF-2978-8E15-B4C6-0AB6CEAC04A6}"/>
              </a:ext>
            </a:extLst>
          </p:cNvPr>
          <p:cNvSpPr>
            <a:spLocks noGrp="1"/>
          </p:cNvSpPr>
          <p:nvPr>
            <p:ph type="dt" sz="half" idx="10"/>
          </p:nvPr>
        </p:nvSpPr>
        <p:spPr/>
        <p:txBody>
          <a:bodyPr/>
          <a:lstStyle>
            <a:lvl1pPr>
              <a:defRPr/>
            </a:lvl1pPr>
          </a:lstStyle>
          <a:p>
            <a:pPr>
              <a:defRPr/>
            </a:pPr>
            <a:fld id="{E01B75F3-0862-406A-9793-F6F2953AB2E3}"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2F4B22C4-D15E-24BE-0271-DD4DA7A289B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9543FAF3-B90C-42DA-D51E-69E217F469DC}"/>
              </a:ext>
            </a:extLst>
          </p:cNvPr>
          <p:cNvSpPr>
            <a:spLocks noGrp="1"/>
          </p:cNvSpPr>
          <p:nvPr>
            <p:ph type="sldNum" sz="quarter" idx="12"/>
          </p:nvPr>
        </p:nvSpPr>
        <p:spPr/>
        <p:txBody>
          <a:bodyPr/>
          <a:lstStyle>
            <a:lvl1pPr>
              <a:defRPr/>
            </a:lvl1pPr>
          </a:lstStyle>
          <a:p>
            <a:pPr>
              <a:defRPr/>
            </a:pPr>
            <a:fld id="{53EEF6A9-3D63-4C14-B29B-DA2EFC59D1D8}" type="slidenum">
              <a:rPr lang="es-ES"/>
              <a:pPr>
                <a:defRPr/>
              </a:pPr>
              <a:t>‹Nº›</a:t>
            </a:fld>
            <a:endParaRPr lang="es-ES"/>
          </a:p>
        </p:txBody>
      </p:sp>
    </p:spTree>
    <p:extLst>
      <p:ext uri="{BB962C8B-B14F-4D97-AF65-F5344CB8AC3E}">
        <p14:creationId xmlns:p14="http://schemas.microsoft.com/office/powerpoint/2010/main" val="140473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694E19A-ED63-FAB7-439D-2A523EFAD290}"/>
              </a:ext>
            </a:extLst>
          </p:cNvPr>
          <p:cNvSpPr>
            <a:spLocks noGrp="1"/>
          </p:cNvSpPr>
          <p:nvPr>
            <p:ph type="dt" sz="half" idx="10"/>
          </p:nvPr>
        </p:nvSpPr>
        <p:spPr/>
        <p:txBody>
          <a:bodyPr/>
          <a:lstStyle>
            <a:lvl1pPr>
              <a:defRPr/>
            </a:lvl1pPr>
          </a:lstStyle>
          <a:p>
            <a:pPr>
              <a:defRPr/>
            </a:pPr>
            <a:fld id="{6F21E118-15A9-4BDF-BC29-DDF1CC0C655C}"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4E94A69A-28CB-64FF-1E6E-8B95A90D6F82}"/>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F2796E9-766A-0168-0B03-956F23CD31FC}"/>
              </a:ext>
            </a:extLst>
          </p:cNvPr>
          <p:cNvSpPr>
            <a:spLocks noGrp="1"/>
          </p:cNvSpPr>
          <p:nvPr>
            <p:ph type="sldNum" sz="quarter" idx="12"/>
          </p:nvPr>
        </p:nvSpPr>
        <p:spPr/>
        <p:txBody>
          <a:bodyPr/>
          <a:lstStyle>
            <a:lvl1pPr>
              <a:defRPr/>
            </a:lvl1pPr>
          </a:lstStyle>
          <a:p>
            <a:pPr>
              <a:defRPr/>
            </a:pPr>
            <a:fld id="{8EEC9058-505F-425B-8D5E-3E473A4FE257}" type="slidenum">
              <a:rPr lang="es-ES"/>
              <a:pPr>
                <a:defRPr/>
              </a:pPr>
              <a:t>‹Nº›</a:t>
            </a:fld>
            <a:endParaRPr lang="es-ES"/>
          </a:p>
        </p:txBody>
      </p:sp>
    </p:spTree>
    <p:extLst>
      <p:ext uri="{BB962C8B-B14F-4D97-AF65-F5344CB8AC3E}">
        <p14:creationId xmlns:p14="http://schemas.microsoft.com/office/powerpoint/2010/main" val="2476889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EC4FAC87-7BC3-63DE-0AB8-2F6AE032B746}"/>
              </a:ext>
            </a:extLst>
          </p:cNvPr>
          <p:cNvSpPr>
            <a:spLocks noGrp="1"/>
          </p:cNvSpPr>
          <p:nvPr>
            <p:ph type="dt" sz="half" idx="10"/>
          </p:nvPr>
        </p:nvSpPr>
        <p:spPr/>
        <p:txBody>
          <a:bodyPr/>
          <a:lstStyle>
            <a:lvl1pPr>
              <a:defRPr/>
            </a:lvl1pPr>
          </a:lstStyle>
          <a:p>
            <a:pPr>
              <a:defRPr/>
            </a:pPr>
            <a:fld id="{5A603823-D3A3-4DF4-A4B4-E7E4F73B4AFC}"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6FBB2840-A301-79B8-2523-34DA971DA98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5C0BEF6-A9B5-2AD2-EAA7-D326E754F18A}"/>
              </a:ext>
            </a:extLst>
          </p:cNvPr>
          <p:cNvSpPr>
            <a:spLocks noGrp="1"/>
          </p:cNvSpPr>
          <p:nvPr>
            <p:ph type="sldNum" sz="quarter" idx="12"/>
          </p:nvPr>
        </p:nvSpPr>
        <p:spPr/>
        <p:txBody>
          <a:bodyPr/>
          <a:lstStyle>
            <a:lvl1pPr>
              <a:defRPr/>
            </a:lvl1pPr>
          </a:lstStyle>
          <a:p>
            <a:pPr>
              <a:defRPr/>
            </a:pPr>
            <a:fld id="{0B511740-C994-487C-A18F-D789C6C7DBEE}" type="slidenum">
              <a:rPr lang="es-ES"/>
              <a:pPr>
                <a:defRPr/>
              </a:pPr>
              <a:t>‹Nº›</a:t>
            </a:fld>
            <a:endParaRPr lang="es-ES"/>
          </a:p>
        </p:txBody>
      </p:sp>
    </p:spTree>
    <p:extLst>
      <p:ext uri="{BB962C8B-B14F-4D97-AF65-F5344CB8AC3E}">
        <p14:creationId xmlns:p14="http://schemas.microsoft.com/office/powerpoint/2010/main" val="594843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FA8D2D-3DCA-43C5-83E0-B52AEBBA4A97}" type="datetimeFigureOut">
              <a:rPr lang="es-CU" smtClean="0"/>
              <a:t>26/5/2024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021011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FA8D2D-3DCA-43C5-83E0-B52AEBBA4A97}" type="datetimeFigureOut">
              <a:rPr lang="es-CU" smtClean="0"/>
              <a:t>26/5/2024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2940783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BFA8D2D-3DCA-43C5-83E0-B52AEBBA4A97}" type="datetimeFigureOut">
              <a:rPr lang="es-CU" smtClean="0"/>
              <a:t>26/5/2024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3809459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FA8D2D-3DCA-43C5-83E0-B52AEBBA4A97}" type="datetimeFigureOut">
              <a:rPr lang="es-CU" smtClean="0"/>
              <a:t>26/5/2024</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418304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BFA8D2D-3DCA-43C5-83E0-B52AEBBA4A97}" type="datetimeFigureOut">
              <a:rPr lang="es-CU" smtClean="0"/>
              <a:t>26/5/2024</a:t>
            </a:fld>
            <a:endParaRPr lang="es-CU"/>
          </a:p>
        </p:txBody>
      </p:sp>
      <p:sp>
        <p:nvSpPr>
          <p:cNvPr id="8" name="Footer Placeholder 7"/>
          <p:cNvSpPr>
            <a:spLocks noGrp="1"/>
          </p:cNvSpPr>
          <p:nvPr>
            <p:ph type="ftr" sz="quarter" idx="11"/>
          </p:nvPr>
        </p:nvSpPr>
        <p:spPr/>
        <p:txBody>
          <a:bodyPr/>
          <a:lstStyle/>
          <a:p>
            <a:endParaRPr lang="es-CU"/>
          </a:p>
        </p:txBody>
      </p:sp>
      <p:sp>
        <p:nvSpPr>
          <p:cNvPr id="9" name="Slide Number Placeholder 8"/>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324274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BFA8D2D-3DCA-43C5-83E0-B52AEBBA4A97}" type="datetimeFigureOut">
              <a:rPr lang="es-CU" smtClean="0"/>
              <a:t>26/5/2024</a:t>
            </a:fld>
            <a:endParaRPr lang="es-CU"/>
          </a:p>
        </p:txBody>
      </p:sp>
      <p:sp>
        <p:nvSpPr>
          <p:cNvPr id="4" name="Footer Placeholder 3"/>
          <p:cNvSpPr>
            <a:spLocks noGrp="1"/>
          </p:cNvSpPr>
          <p:nvPr>
            <p:ph type="ftr" sz="quarter" idx="11"/>
          </p:nvPr>
        </p:nvSpPr>
        <p:spPr/>
        <p:txBody>
          <a:bodyPr/>
          <a:lstStyle/>
          <a:p>
            <a:endParaRPr lang="es-CU"/>
          </a:p>
        </p:txBody>
      </p:sp>
      <p:sp>
        <p:nvSpPr>
          <p:cNvPr id="5" name="Slide Number Placeholder 4"/>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020412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A8D2D-3DCA-43C5-83E0-B52AEBBA4A97}" type="datetimeFigureOut">
              <a:rPr lang="es-CU" smtClean="0"/>
              <a:t>26/5/2024</a:t>
            </a:fld>
            <a:endParaRPr lang="es-CU"/>
          </a:p>
        </p:txBody>
      </p:sp>
      <p:sp>
        <p:nvSpPr>
          <p:cNvPr id="3" name="Footer Placeholder 2"/>
          <p:cNvSpPr>
            <a:spLocks noGrp="1"/>
          </p:cNvSpPr>
          <p:nvPr>
            <p:ph type="ftr" sz="quarter" idx="11"/>
          </p:nvPr>
        </p:nvSpPr>
        <p:spPr/>
        <p:txBody>
          <a:bodyPr/>
          <a:lstStyle/>
          <a:p>
            <a:endParaRPr lang="es-CU"/>
          </a:p>
        </p:txBody>
      </p:sp>
      <p:sp>
        <p:nvSpPr>
          <p:cNvPr id="4" name="Slide Number Placeholder 3"/>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18627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E99C4CA7-DA72-7442-AABC-CE6B8354FF4D}"/>
              </a:ext>
            </a:extLst>
          </p:cNvPr>
          <p:cNvSpPr>
            <a:spLocks noGrp="1"/>
          </p:cNvSpPr>
          <p:nvPr>
            <p:ph type="dt" sz="half" idx="10"/>
          </p:nvPr>
        </p:nvSpPr>
        <p:spPr/>
        <p:txBody>
          <a:bodyPr/>
          <a:lstStyle>
            <a:lvl1pPr>
              <a:defRPr/>
            </a:lvl1pPr>
          </a:lstStyle>
          <a:p>
            <a:pPr>
              <a:defRPr/>
            </a:pPr>
            <a:fld id="{8A02EB22-E591-4C30-9164-678FF461BD5E}"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AC4FC4D8-6503-D6FF-63EC-8A16BFA0EEF6}"/>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AF1199F-93F3-0586-B81D-E5400539985E}"/>
              </a:ext>
            </a:extLst>
          </p:cNvPr>
          <p:cNvSpPr>
            <a:spLocks noGrp="1"/>
          </p:cNvSpPr>
          <p:nvPr>
            <p:ph type="sldNum" sz="quarter" idx="12"/>
          </p:nvPr>
        </p:nvSpPr>
        <p:spPr/>
        <p:txBody>
          <a:bodyPr/>
          <a:lstStyle>
            <a:lvl1pPr>
              <a:defRPr/>
            </a:lvl1pPr>
          </a:lstStyle>
          <a:p>
            <a:pPr>
              <a:defRPr/>
            </a:pPr>
            <a:fld id="{111F3A25-4C77-4DC8-BD84-06A45DCE048E}" type="slidenum">
              <a:rPr lang="es-ES"/>
              <a:pPr>
                <a:defRPr/>
              </a:pPr>
              <a:t>‹Nº›</a:t>
            </a:fld>
            <a:endParaRPr lang="es-ES"/>
          </a:p>
        </p:txBody>
      </p:sp>
    </p:spTree>
    <p:extLst>
      <p:ext uri="{BB962C8B-B14F-4D97-AF65-F5344CB8AC3E}">
        <p14:creationId xmlns:p14="http://schemas.microsoft.com/office/powerpoint/2010/main" val="1342381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BFA8D2D-3DCA-43C5-83E0-B52AEBBA4A97}" type="datetimeFigureOut">
              <a:rPr lang="es-CU" smtClean="0"/>
              <a:t>26/5/2024</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025925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BFA8D2D-3DCA-43C5-83E0-B52AEBBA4A97}" type="datetimeFigureOut">
              <a:rPr lang="es-CU" smtClean="0"/>
              <a:t>26/5/2024</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2800620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FA8D2D-3DCA-43C5-83E0-B52AEBBA4A97}" type="datetimeFigureOut">
              <a:rPr lang="es-CU" smtClean="0"/>
              <a:t>26/5/2024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2350934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FA8D2D-3DCA-43C5-83E0-B52AEBBA4A97}" type="datetimeFigureOut">
              <a:rPr lang="es-CU" smtClean="0"/>
              <a:t>26/5/2024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119913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045154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266392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63963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5408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7363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16401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7DDB71B6-697C-4CC5-F773-D0126707CE94}"/>
              </a:ext>
            </a:extLst>
          </p:cNvPr>
          <p:cNvSpPr>
            <a:spLocks noGrp="1"/>
          </p:cNvSpPr>
          <p:nvPr>
            <p:ph type="dt" sz="half" idx="10"/>
          </p:nvPr>
        </p:nvSpPr>
        <p:spPr/>
        <p:txBody>
          <a:bodyPr/>
          <a:lstStyle>
            <a:lvl1pPr>
              <a:defRPr/>
            </a:lvl1pPr>
          </a:lstStyle>
          <a:p>
            <a:pPr>
              <a:defRPr/>
            </a:pPr>
            <a:fld id="{B5E08993-FCAE-48CE-AC82-F2C7B6461443}"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B0E6013D-6111-32C7-46B9-818C1A17D5B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6977B1B-91C3-CE2D-AEC4-F589A16936DC}"/>
              </a:ext>
            </a:extLst>
          </p:cNvPr>
          <p:cNvSpPr>
            <a:spLocks noGrp="1"/>
          </p:cNvSpPr>
          <p:nvPr>
            <p:ph type="sldNum" sz="quarter" idx="12"/>
          </p:nvPr>
        </p:nvSpPr>
        <p:spPr/>
        <p:txBody>
          <a:bodyPr/>
          <a:lstStyle>
            <a:lvl1pPr>
              <a:defRPr/>
            </a:lvl1pPr>
          </a:lstStyle>
          <a:p>
            <a:pPr>
              <a:defRPr/>
            </a:pPr>
            <a:fld id="{DF550E44-2966-4286-981B-D6F3882BD706}" type="slidenum">
              <a:rPr lang="es-ES"/>
              <a:pPr>
                <a:defRPr/>
              </a:pPr>
              <a:t>‹Nº›</a:t>
            </a:fld>
            <a:endParaRPr lang="es-ES"/>
          </a:p>
        </p:txBody>
      </p:sp>
    </p:spTree>
    <p:extLst>
      <p:ext uri="{BB962C8B-B14F-4D97-AF65-F5344CB8AC3E}">
        <p14:creationId xmlns:p14="http://schemas.microsoft.com/office/powerpoint/2010/main" val="916651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422984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338227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310758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175778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786862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240417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380473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493265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4294010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6652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1912D85B-192B-430C-29C6-488EFA0F3E0A}"/>
              </a:ext>
            </a:extLst>
          </p:cNvPr>
          <p:cNvSpPr>
            <a:spLocks noGrp="1"/>
          </p:cNvSpPr>
          <p:nvPr>
            <p:ph type="dt" sz="half" idx="10"/>
          </p:nvPr>
        </p:nvSpPr>
        <p:spPr/>
        <p:txBody>
          <a:bodyPr/>
          <a:lstStyle>
            <a:lvl1pPr>
              <a:defRPr/>
            </a:lvl1pPr>
          </a:lstStyle>
          <a:p>
            <a:pPr>
              <a:defRPr/>
            </a:pPr>
            <a:fld id="{DF7ECE5E-D2D8-49CB-B0AE-816BF3B9FBEC}" type="datetimeFigureOut">
              <a:rPr lang="es-ES"/>
              <a:pPr>
                <a:defRPr/>
              </a:pPr>
              <a:t>26/05/2024</a:t>
            </a:fld>
            <a:endParaRPr lang="es-ES"/>
          </a:p>
        </p:txBody>
      </p:sp>
      <p:sp>
        <p:nvSpPr>
          <p:cNvPr id="8" name="4 Marcador de pie de página">
            <a:extLst>
              <a:ext uri="{FF2B5EF4-FFF2-40B4-BE49-F238E27FC236}">
                <a16:creationId xmlns:a16="http://schemas.microsoft.com/office/drawing/2014/main" id="{A86999FD-092D-7924-A059-B639362D0F9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616A7D29-0C1A-ACC3-BCA5-0B8E4B99A982}"/>
              </a:ext>
            </a:extLst>
          </p:cNvPr>
          <p:cNvSpPr>
            <a:spLocks noGrp="1"/>
          </p:cNvSpPr>
          <p:nvPr>
            <p:ph type="sldNum" sz="quarter" idx="12"/>
          </p:nvPr>
        </p:nvSpPr>
        <p:spPr/>
        <p:txBody>
          <a:bodyPr/>
          <a:lstStyle>
            <a:lvl1pPr>
              <a:defRPr/>
            </a:lvl1pPr>
          </a:lstStyle>
          <a:p>
            <a:pPr>
              <a:defRPr/>
            </a:pPr>
            <a:fld id="{EE0232EF-B5ED-41D9-AB8D-CA48A17108C1}" type="slidenum">
              <a:rPr lang="es-ES"/>
              <a:pPr>
                <a:defRPr/>
              </a:pPr>
              <a:t>‹Nº›</a:t>
            </a:fld>
            <a:endParaRPr lang="es-ES"/>
          </a:p>
        </p:txBody>
      </p:sp>
    </p:spTree>
    <p:extLst>
      <p:ext uri="{BB962C8B-B14F-4D97-AF65-F5344CB8AC3E}">
        <p14:creationId xmlns:p14="http://schemas.microsoft.com/office/powerpoint/2010/main" val="332682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052049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313995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29373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800244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2197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148136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694" y="2130426"/>
            <a:ext cx="7772612"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371389" y="3886200"/>
            <a:ext cx="6401223" cy="1752600"/>
          </a:xfrm>
        </p:spPr>
        <p:txBody>
          <a:bodyPr/>
          <a:lstStyle>
            <a:lvl1pPr marL="0" indent="0" algn="ctr">
              <a:buNone/>
              <a:defRPr/>
            </a:lvl1pPr>
            <a:lvl2pPr marL="406359" indent="0" algn="ctr">
              <a:buNone/>
              <a:defRPr/>
            </a:lvl2pPr>
            <a:lvl3pPr marL="812719" indent="0" algn="ctr">
              <a:buNone/>
              <a:defRPr/>
            </a:lvl3pPr>
            <a:lvl4pPr marL="1219078" indent="0" algn="ctr">
              <a:buNone/>
              <a:defRPr/>
            </a:lvl4pPr>
            <a:lvl5pPr marL="1625437" indent="0" algn="ctr">
              <a:buNone/>
              <a:defRPr/>
            </a:lvl5pPr>
            <a:lvl6pPr marL="2031797" indent="0" algn="ctr">
              <a:buNone/>
              <a:defRPr/>
            </a:lvl6pPr>
            <a:lvl7pPr marL="2438156" indent="0" algn="ctr">
              <a:buNone/>
              <a:defRPr/>
            </a:lvl7pPr>
            <a:lvl8pPr marL="2844516" indent="0" algn="ctr">
              <a:buNone/>
              <a:defRPr/>
            </a:lvl8pPr>
            <a:lvl9pPr marL="3250875" indent="0" algn="ctr">
              <a:buNone/>
              <a:defRPr/>
            </a:lvl9pPr>
          </a:lstStyle>
          <a:p>
            <a:r>
              <a:rPr lang="es-ES"/>
              <a:t>Haga clic para modificar el estilo de subtítulo del patrón</a:t>
            </a:r>
            <a:endParaRPr lang="es-ES_tradnl"/>
          </a:p>
        </p:txBody>
      </p:sp>
      <p:sp>
        <p:nvSpPr>
          <p:cNvPr id="4" name="Rectangle 6">
            <a:extLst>
              <a:ext uri="{FF2B5EF4-FFF2-40B4-BE49-F238E27FC236}">
                <a16:creationId xmlns:a16="http://schemas.microsoft.com/office/drawing/2014/main" id="{76B29EF8-328B-FDF3-494C-C839D3DAC418}"/>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5" name="Rectangle 7">
            <a:extLst>
              <a:ext uri="{FF2B5EF4-FFF2-40B4-BE49-F238E27FC236}">
                <a16:creationId xmlns:a16="http://schemas.microsoft.com/office/drawing/2014/main" id="{5397A4FA-D86B-87D3-6664-3F992CD6A9A7}"/>
              </a:ext>
            </a:extLst>
          </p:cNvPr>
          <p:cNvSpPr>
            <a:spLocks noGrp="1" noChangeArrowheads="1"/>
          </p:cNvSpPr>
          <p:nvPr>
            <p:ph type="ftr" idx="11"/>
          </p:nvPr>
        </p:nvSpPr>
        <p:spPr>
          <a:ln/>
        </p:spPr>
        <p:txBody>
          <a:bodyPr/>
          <a:lstStyle>
            <a:lvl1pPr>
              <a:defRPr/>
            </a:lvl1pPr>
          </a:lstStyle>
          <a:p>
            <a:pPr>
              <a:defRPr/>
            </a:pPr>
            <a:endParaRPr lang="es-ES_tradnl"/>
          </a:p>
        </p:txBody>
      </p:sp>
      <p:sp>
        <p:nvSpPr>
          <p:cNvPr id="6" name="Rectangle 8">
            <a:extLst>
              <a:ext uri="{FF2B5EF4-FFF2-40B4-BE49-F238E27FC236}">
                <a16:creationId xmlns:a16="http://schemas.microsoft.com/office/drawing/2014/main" id="{5FEF40DF-C19C-CC95-4600-FD200F5EC521}"/>
              </a:ext>
            </a:extLst>
          </p:cNvPr>
          <p:cNvSpPr>
            <a:spLocks noGrp="1" noChangeArrowheads="1"/>
          </p:cNvSpPr>
          <p:nvPr>
            <p:ph type="sldNum" idx="12"/>
          </p:nvPr>
        </p:nvSpPr>
        <p:spPr>
          <a:ln/>
        </p:spPr>
        <p:txBody>
          <a:bodyPr/>
          <a:lstStyle>
            <a:lvl1pPr>
              <a:defRPr/>
            </a:lvl1pPr>
          </a:lstStyle>
          <a:p>
            <a:fld id="{2C76753D-2CE5-45A0-85D0-E01F79FD3904}" type="slidenum">
              <a:rPr lang="es-ES_tradnl" altLang="es-CU"/>
              <a:pPr/>
              <a:t>‹Nº›</a:t>
            </a:fld>
            <a:endParaRPr lang="es-ES_tradnl" altLang="es-CU"/>
          </a:p>
        </p:txBody>
      </p:sp>
    </p:spTree>
    <p:extLst>
      <p:ext uri="{BB962C8B-B14F-4D97-AF65-F5344CB8AC3E}">
        <p14:creationId xmlns:p14="http://schemas.microsoft.com/office/powerpoint/2010/main" val="4083741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Rectangle 6">
            <a:extLst>
              <a:ext uri="{FF2B5EF4-FFF2-40B4-BE49-F238E27FC236}">
                <a16:creationId xmlns:a16="http://schemas.microsoft.com/office/drawing/2014/main" id="{8684F639-245C-86B6-0A3C-8A4860A65B0C}"/>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5" name="Rectangle 7">
            <a:extLst>
              <a:ext uri="{FF2B5EF4-FFF2-40B4-BE49-F238E27FC236}">
                <a16:creationId xmlns:a16="http://schemas.microsoft.com/office/drawing/2014/main" id="{A115B36B-026F-1FBD-52AD-6A87497BDABD}"/>
              </a:ext>
            </a:extLst>
          </p:cNvPr>
          <p:cNvSpPr>
            <a:spLocks noGrp="1" noChangeArrowheads="1"/>
          </p:cNvSpPr>
          <p:nvPr>
            <p:ph type="ftr" idx="11"/>
          </p:nvPr>
        </p:nvSpPr>
        <p:spPr>
          <a:ln/>
        </p:spPr>
        <p:txBody>
          <a:bodyPr/>
          <a:lstStyle>
            <a:lvl1pPr>
              <a:defRPr/>
            </a:lvl1pPr>
          </a:lstStyle>
          <a:p>
            <a:pPr>
              <a:defRPr/>
            </a:pPr>
            <a:endParaRPr lang="es-ES_tradnl"/>
          </a:p>
        </p:txBody>
      </p:sp>
      <p:sp>
        <p:nvSpPr>
          <p:cNvPr id="6" name="Rectangle 8">
            <a:extLst>
              <a:ext uri="{FF2B5EF4-FFF2-40B4-BE49-F238E27FC236}">
                <a16:creationId xmlns:a16="http://schemas.microsoft.com/office/drawing/2014/main" id="{B347F905-ADFC-BDE1-0FAB-721774AF2157}"/>
              </a:ext>
            </a:extLst>
          </p:cNvPr>
          <p:cNvSpPr>
            <a:spLocks noGrp="1" noChangeArrowheads="1"/>
          </p:cNvSpPr>
          <p:nvPr>
            <p:ph type="sldNum" idx="12"/>
          </p:nvPr>
        </p:nvSpPr>
        <p:spPr>
          <a:ln/>
        </p:spPr>
        <p:txBody>
          <a:bodyPr/>
          <a:lstStyle>
            <a:lvl1pPr>
              <a:defRPr/>
            </a:lvl1pPr>
          </a:lstStyle>
          <a:p>
            <a:fld id="{44AA871C-A4AC-4013-A787-7DE17AB6278B}" type="slidenum">
              <a:rPr lang="es-ES_tradnl" altLang="es-CU"/>
              <a:pPr/>
              <a:t>‹Nº›</a:t>
            </a:fld>
            <a:endParaRPr lang="es-ES_tradnl" altLang="es-CU"/>
          </a:p>
        </p:txBody>
      </p:sp>
    </p:spTree>
    <p:extLst>
      <p:ext uri="{BB962C8B-B14F-4D97-AF65-F5344CB8AC3E}">
        <p14:creationId xmlns:p14="http://schemas.microsoft.com/office/powerpoint/2010/main" val="2849047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7" y="4406901"/>
            <a:ext cx="7772612" cy="1362075"/>
          </a:xfrm>
        </p:spPr>
        <p:txBody>
          <a:bodyPr anchor="t"/>
          <a:lstStyle>
            <a:lvl1pPr algn="l">
              <a:defRPr sz="3555"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722377" y="2906713"/>
            <a:ext cx="7772612" cy="1500187"/>
          </a:xfrm>
        </p:spPr>
        <p:txBody>
          <a:bodyPr anchor="b"/>
          <a:lstStyle>
            <a:lvl1pPr marL="0" indent="0">
              <a:buNone/>
              <a:defRPr sz="1778"/>
            </a:lvl1pPr>
            <a:lvl2pPr marL="406359" indent="0">
              <a:buNone/>
              <a:defRPr sz="1600"/>
            </a:lvl2pPr>
            <a:lvl3pPr marL="812719" indent="0">
              <a:buNone/>
              <a:defRPr sz="1422"/>
            </a:lvl3pPr>
            <a:lvl4pPr marL="1219078" indent="0">
              <a:buNone/>
              <a:defRPr sz="1244"/>
            </a:lvl4pPr>
            <a:lvl5pPr marL="1625437" indent="0">
              <a:buNone/>
              <a:defRPr sz="1244"/>
            </a:lvl5pPr>
            <a:lvl6pPr marL="2031797" indent="0">
              <a:buNone/>
              <a:defRPr sz="1244"/>
            </a:lvl6pPr>
            <a:lvl7pPr marL="2438156" indent="0">
              <a:buNone/>
              <a:defRPr sz="1244"/>
            </a:lvl7pPr>
            <a:lvl8pPr marL="2844516" indent="0">
              <a:buNone/>
              <a:defRPr sz="1244"/>
            </a:lvl8pPr>
            <a:lvl9pPr marL="3250875" indent="0">
              <a:buNone/>
              <a:defRPr sz="1244"/>
            </a:lvl9pPr>
          </a:lstStyle>
          <a:p>
            <a:pPr lvl="0"/>
            <a:r>
              <a:rPr lang="es-ES"/>
              <a:t>Haga clic para modificar el estilo de texto del patrón</a:t>
            </a:r>
          </a:p>
        </p:txBody>
      </p:sp>
      <p:sp>
        <p:nvSpPr>
          <p:cNvPr id="4" name="Rectangle 6">
            <a:extLst>
              <a:ext uri="{FF2B5EF4-FFF2-40B4-BE49-F238E27FC236}">
                <a16:creationId xmlns:a16="http://schemas.microsoft.com/office/drawing/2014/main" id="{A7E6156D-EEAE-C0AB-6EC5-1C1F8381517E}"/>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5" name="Rectangle 7">
            <a:extLst>
              <a:ext uri="{FF2B5EF4-FFF2-40B4-BE49-F238E27FC236}">
                <a16:creationId xmlns:a16="http://schemas.microsoft.com/office/drawing/2014/main" id="{EBF6C892-400A-ACBA-15FF-D14BD3DC0B30}"/>
              </a:ext>
            </a:extLst>
          </p:cNvPr>
          <p:cNvSpPr>
            <a:spLocks noGrp="1" noChangeArrowheads="1"/>
          </p:cNvSpPr>
          <p:nvPr>
            <p:ph type="ftr" idx="11"/>
          </p:nvPr>
        </p:nvSpPr>
        <p:spPr>
          <a:ln/>
        </p:spPr>
        <p:txBody>
          <a:bodyPr/>
          <a:lstStyle>
            <a:lvl1pPr>
              <a:defRPr/>
            </a:lvl1pPr>
          </a:lstStyle>
          <a:p>
            <a:pPr>
              <a:defRPr/>
            </a:pPr>
            <a:endParaRPr lang="es-ES_tradnl"/>
          </a:p>
        </p:txBody>
      </p:sp>
      <p:sp>
        <p:nvSpPr>
          <p:cNvPr id="6" name="Rectangle 8">
            <a:extLst>
              <a:ext uri="{FF2B5EF4-FFF2-40B4-BE49-F238E27FC236}">
                <a16:creationId xmlns:a16="http://schemas.microsoft.com/office/drawing/2014/main" id="{86D33735-D7E4-C485-B077-95B4073BD40C}"/>
              </a:ext>
            </a:extLst>
          </p:cNvPr>
          <p:cNvSpPr>
            <a:spLocks noGrp="1" noChangeArrowheads="1"/>
          </p:cNvSpPr>
          <p:nvPr>
            <p:ph type="sldNum" idx="12"/>
          </p:nvPr>
        </p:nvSpPr>
        <p:spPr>
          <a:ln/>
        </p:spPr>
        <p:txBody>
          <a:bodyPr/>
          <a:lstStyle>
            <a:lvl1pPr>
              <a:defRPr/>
            </a:lvl1pPr>
          </a:lstStyle>
          <a:p>
            <a:fld id="{60AAD51F-63A6-42AD-B252-39BED763FEAB}" type="slidenum">
              <a:rPr lang="es-ES_tradnl" altLang="es-CU"/>
              <a:pPr/>
              <a:t>‹Nº›</a:t>
            </a:fld>
            <a:endParaRPr lang="es-ES_tradnl" altLang="es-CU"/>
          </a:p>
        </p:txBody>
      </p:sp>
    </p:spTree>
    <p:extLst>
      <p:ext uri="{BB962C8B-B14F-4D97-AF65-F5344CB8AC3E}">
        <p14:creationId xmlns:p14="http://schemas.microsoft.com/office/powerpoint/2010/main" val="1333707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82872" y="1981200"/>
            <a:ext cx="3816467" cy="41338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634786" y="1981200"/>
            <a:ext cx="3817877" cy="41338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6">
            <a:extLst>
              <a:ext uri="{FF2B5EF4-FFF2-40B4-BE49-F238E27FC236}">
                <a16:creationId xmlns:a16="http://schemas.microsoft.com/office/drawing/2014/main" id="{BCD3E453-8CC2-6013-0ADF-CD69B8736BB7}"/>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6" name="Rectangle 7">
            <a:extLst>
              <a:ext uri="{FF2B5EF4-FFF2-40B4-BE49-F238E27FC236}">
                <a16:creationId xmlns:a16="http://schemas.microsoft.com/office/drawing/2014/main" id="{1DB9D2C0-1A00-DECF-FF83-D3F72631E0B9}"/>
              </a:ext>
            </a:extLst>
          </p:cNvPr>
          <p:cNvSpPr>
            <a:spLocks noGrp="1" noChangeArrowheads="1"/>
          </p:cNvSpPr>
          <p:nvPr>
            <p:ph type="ftr" idx="11"/>
          </p:nvPr>
        </p:nvSpPr>
        <p:spPr>
          <a:ln/>
        </p:spPr>
        <p:txBody>
          <a:bodyPr/>
          <a:lstStyle>
            <a:lvl1pPr>
              <a:defRPr/>
            </a:lvl1pPr>
          </a:lstStyle>
          <a:p>
            <a:pPr>
              <a:defRPr/>
            </a:pPr>
            <a:endParaRPr lang="es-ES_tradnl"/>
          </a:p>
        </p:txBody>
      </p:sp>
      <p:sp>
        <p:nvSpPr>
          <p:cNvPr id="7" name="Rectangle 8">
            <a:extLst>
              <a:ext uri="{FF2B5EF4-FFF2-40B4-BE49-F238E27FC236}">
                <a16:creationId xmlns:a16="http://schemas.microsoft.com/office/drawing/2014/main" id="{AF70DB60-71AF-6FA6-7AEF-9FFCF4464B91}"/>
              </a:ext>
            </a:extLst>
          </p:cNvPr>
          <p:cNvSpPr>
            <a:spLocks noGrp="1" noChangeArrowheads="1"/>
          </p:cNvSpPr>
          <p:nvPr>
            <p:ph type="sldNum" idx="12"/>
          </p:nvPr>
        </p:nvSpPr>
        <p:spPr>
          <a:ln/>
        </p:spPr>
        <p:txBody>
          <a:bodyPr/>
          <a:lstStyle>
            <a:lvl1pPr>
              <a:defRPr/>
            </a:lvl1pPr>
          </a:lstStyle>
          <a:p>
            <a:fld id="{9F2F9DF4-D09E-45DE-96D6-5D9D58F14593}" type="slidenum">
              <a:rPr lang="es-ES_tradnl" altLang="es-CU"/>
              <a:pPr/>
              <a:t>‹Nº›</a:t>
            </a:fld>
            <a:endParaRPr lang="es-ES_tradnl" altLang="es-CU"/>
          </a:p>
        </p:txBody>
      </p:sp>
    </p:spTree>
    <p:extLst>
      <p:ext uri="{BB962C8B-B14F-4D97-AF65-F5344CB8AC3E}">
        <p14:creationId xmlns:p14="http://schemas.microsoft.com/office/powerpoint/2010/main" val="272694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DF74959F-D07D-ED8C-5CEC-BFE99A79F292}"/>
              </a:ext>
            </a:extLst>
          </p:cNvPr>
          <p:cNvSpPr>
            <a:spLocks noGrp="1"/>
          </p:cNvSpPr>
          <p:nvPr>
            <p:ph type="dt" sz="half" idx="10"/>
          </p:nvPr>
        </p:nvSpPr>
        <p:spPr/>
        <p:txBody>
          <a:bodyPr/>
          <a:lstStyle>
            <a:lvl1pPr>
              <a:defRPr/>
            </a:lvl1pPr>
          </a:lstStyle>
          <a:p>
            <a:pPr>
              <a:defRPr/>
            </a:pPr>
            <a:fld id="{36E812AF-656F-4871-B809-02950824D249}" type="datetimeFigureOut">
              <a:rPr lang="es-ES"/>
              <a:pPr>
                <a:defRPr/>
              </a:pPr>
              <a:t>26/05/2024</a:t>
            </a:fld>
            <a:endParaRPr lang="es-ES"/>
          </a:p>
        </p:txBody>
      </p:sp>
      <p:sp>
        <p:nvSpPr>
          <p:cNvPr id="4" name="4 Marcador de pie de página">
            <a:extLst>
              <a:ext uri="{FF2B5EF4-FFF2-40B4-BE49-F238E27FC236}">
                <a16:creationId xmlns:a16="http://schemas.microsoft.com/office/drawing/2014/main" id="{01C06108-D968-CADD-61A7-F0D8472063E7}"/>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C658AEA0-5CBC-13C3-F759-4A0076D6B86D}"/>
              </a:ext>
            </a:extLst>
          </p:cNvPr>
          <p:cNvSpPr>
            <a:spLocks noGrp="1"/>
          </p:cNvSpPr>
          <p:nvPr>
            <p:ph type="sldNum" sz="quarter" idx="12"/>
          </p:nvPr>
        </p:nvSpPr>
        <p:spPr/>
        <p:txBody>
          <a:bodyPr/>
          <a:lstStyle>
            <a:lvl1pPr>
              <a:defRPr/>
            </a:lvl1pPr>
          </a:lstStyle>
          <a:p>
            <a:pPr>
              <a:defRPr/>
            </a:pPr>
            <a:fld id="{22E73A70-3811-4996-B42C-55B8D2EA9352}" type="slidenum">
              <a:rPr lang="es-ES"/>
              <a:pPr>
                <a:defRPr/>
              </a:pPr>
              <a:t>‹Nº›</a:t>
            </a:fld>
            <a:endParaRPr lang="es-ES"/>
          </a:p>
        </p:txBody>
      </p:sp>
    </p:spTree>
    <p:extLst>
      <p:ext uri="{BB962C8B-B14F-4D97-AF65-F5344CB8AC3E}">
        <p14:creationId xmlns:p14="http://schemas.microsoft.com/office/powerpoint/2010/main" val="39944177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130" y="274638"/>
            <a:ext cx="8229741" cy="1143000"/>
          </a:xfrm>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457130" y="1535113"/>
            <a:ext cx="4040798" cy="639762"/>
          </a:xfrm>
        </p:spPr>
        <p:txBody>
          <a:bodyPr anchor="b"/>
          <a:lstStyle>
            <a:lvl1pPr marL="0" indent="0">
              <a:buNone/>
              <a:defRPr sz="2133" b="1"/>
            </a:lvl1pPr>
            <a:lvl2pPr marL="406359" indent="0">
              <a:buNone/>
              <a:defRPr sz="1778" b="1"/>
            </a:lvl2pPr>
            <a:lvl3pPr marL="812719" indent="0">
              <a:buNone/>
              <a:defRPr sz="1600" b="1"/>
            </a:lvl3pPr>
            <a:lvl4pPr marL="1219078" indent="0">
              <a:buNone/>
              <a:defRPr sz="1422" b="1"/>
            </a:lvl4pPr>
            <a:lvl5pPr marL="1625437" indent="0">
              <a:buNone/>
              <a:defRPr sz="1422" b="1"/>
            </a:lvl5pPr>
            <a:lvl6pPr marL="2031797" indent="0">
              <a:buNone/>
              <a:defRPr sz="1422" b="1"/>
            </a:lvl6pPr>
            <a:lvl7pPr marL="2438156" indent="0">
              <a:buNone/>
              <a:defRPr sz="1422" b="1"/>
            </a:lvl7pPr>
            <a:lvl8pPr marL="2844516" indent="0">
              <a:buNone/>
              <a:defRPr sz="1422" b="1"/>
            </a:lvl8pPr>
            <a:lvl9pPr marL="3250875" indent="0">
              <a:buNone/>
              <a:defRPr sz="1422" b="1"/>
            </a:lvl9pPr>
          </a:lstStyle>
          <a:p>
            <a:pPr lvl="0"/>
            <a:r>
              <a:rPr lang="es-ES"/>
              <a:t>Haga clic para modificar el estilo de texto del patrón</a:t>
            </a:r>
          </a:p>
        </p:txBody>
      </p:sp>
      <p:sp>
        <p:nvSpPr>
          <p:cNvPr id="4" name="3 Marcador de contenido"/>
          <p:cNvSpPr>
            <a:spLocks noGrp="1"/>
          </p:cNvSpPr>
          <p:nvPr>
            <p:ph sz="half" idx="2"/>
          </p:nvPr>
        </p:nvSpPr>
        <p:spPr>
          <a:xfrm>
            <a:off x="457130" y="2174875"/>
            <a:ext cx="404079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4644661" y="1535113"/>
            <a:ext cx="4042210" cy="639762"/>
          </a:xfrm>
        </p:spPr>
        <p:txBody>
          <a:bodyPr anchor="b"/>
          <a:lstStyle>
            <a:lvl1pPr marL="0" indent="0">
              <a:buNone/>
              <a:defRPr sz="2133" b="1"/>
            </a:lvl1pPr>
            <a:lvl2pPr marL="406359" indent="0">
              <a:buNone/>
              <a:defRPr sz="1778" b="1"/>
            </a:lvl2pPr>
            <a:lvl3pPr marL="812719" indent="0">
              <a:buNone/>
              <a:defRPr sz="1600" b="1"/>
            </a:lvl3pPr>
            <a:lvl4pPr marL="1219078" indent="0">
              <a:buNone/>
              <a:defRPr sz="1422" b="1"/>
            </a:lvl4pPr>
            <a:lvl5pPr marL="1625437" indent="0">
              <a:buNone/>
              <a:defRPr sz="1422" b="1"/>
            </a:lvl5pPr>
            <a:lvl6pPr marL="2031797" indent="0">
              <a:buNone/>
              <a:defRPr sz="1422" b="1"/>
            </a:lvl6pPr>
            <a:lvl7pPr marL="2438156" indent="0">
              <a:buNone/>
              <a:defRPr sz="1422" b="1"/>
            </a:lvl7pPr>
            <a:lvl8pPr marL="2844516" indent="0">
              <a:buNone/>
              <a:defRPr sz="1422" b="1"/>
            </a:lvl8pPr>
            <a:lvl9pPr marL="3250875" indent="0">
              <a:buNone/>
              <a:defRPr sz="1422" b="1"/>
            </a:lvl9pPr>
          </a:lstStyle>
          <a:p>
            <a:pPr lvl="0"/>
            <a:r>
              <a:rPr lang="es-ES"/>
              <a:t>Haga clic para modificar el estilo de texto del patrón</a:t>
            </a:r>
          </a:p>
        </p:txBody>
      </p:sp>
      <p:sp>
        <p:nvSpPr>
          <p:cNvPr id="6" name="5 Marcador de contenido"/>
          <p:cNvSpPr>
            <a:spLocks noGrp="1"/>
          </p:cNvSpPr>
          <p:nvPr>
            <p:ph sz="quarter" idx="4"/>
          </p:nvPr>
        </p:nvSpPr>
        <p:spPr>
          <a:xfrm>
            <a:off x="4644661" y="2174875"/>
            <a:ext cx="4042210"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Rectangle 6">
            <a:extLst>
              <a:ext uri="{FF2B5EF4-FFF2-40B4-BE49-F238E27FC236}">
                <a16:creationId xmlns:a16="http://schemas.microsoft.com/office/drawing/2014/main" id="{017890EC-2D45-F087-EE81-B2D033316306}"/>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8" name="Rectangle 7">
            <a:extLst>
              <a:ext uri="{FF2B5EF4-FFF2-40B4-BE49-F238E27FC236}">
                <a16:creationId xmlns:a16="http://schemas.microsoft.com/office/drawing/2014/main" id="{A48A9193-0BE2-91A3-0693-E08F1D3CBDBF}"/>
              </a:ext>
            </a:extLst>
          </p:cNvPr>
          <p:cNvSpPr>
            <a:spLocks noGrp="1" noChangeArrowheads="1"/>
          </p:cNvSpPr>
          <p:nvPr>
            <p:ph type="ftr" idx="11"/>
          </p:nvPr>
        </p:nvSpPr>
        <p:spPr>
          <a:ln/>
        </p:spPr>
        <p:txBody>
          <a:bodyPr/>
          <a:lstStyle>
            <a:lvl1pPr>
              <a:defRPr/>
            </a:lvl1pPr>
          </a:lstStyle>
          <a:p>
            <a:pPr>
              <a:defRPr/>
            </a:pPr>
            <a:endParaRPr lang="es-ES_tradnl"/>
          </a:p>
        </p:txBody>
      </p:sp>
      <p:sp>
        <p:nvSpPr>
          <p:cNvPr id="9" name="Rectangle 8">
            <a:extLst>
              <a:ext uri="{FF2B5EF4-FFF2-40B4-BE49-F238E27FC236}">
                <a16:creationId xmlns:a16="http://schemas.microsoft.com/office/drawing/2014/main" id="{6A4D05DF-4CA3-CEF8-BA5C-6B4216345544}"/>
              </a:ext>
            </a:extLst>
          </p:cNvPr>
          <p:cNvSpPr>
            <a:spLocks noGrp="1" noChangeArrowheads="1"/>
          </p:cNvSpPr>
          <p:nvPr>
            <p:ph type="sldNum" idx="12"/>
          </p:nvPr>
        </p:nvSpPr>
        <p:spPr>
          <a:ln/>
        </p:spPr>
        <p:txBody>
          <a:bodyPr/>
          <a:lstStyle>
            <a:lvl1pPr>
              <a:defRPr/>
            </a:lvl1pPr>
          </a:lstStyle>
          <a:p>
            <a:fld id="{59E49947-BB55-4E38-93DF-98A73EAB0373}" type="slidenum">
              <a:rPr lang="es-ES_tradnl" altLang="es-CU"/>
              <a:pPr/>
              <a:t>‹Nº›</a:t>
            </a:fld>
            <a:endParaRPr lang="es-ES_tradnl" altLang="es-CU"/>
          </a:p>
        </p:txBody>
      </p:sp>
    </p:spTree>
    <p:extLst>
      <p:ext uri="{BB962C8B-B14F-4D97-AF65-F5344CB8AC3E}">
        <p14:creationId xmlns:p14="http://schemas.microsoft.com/office/powerpoint/2010/main" val="3652016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Rectangle 6">
            <a:extLst>
              <a:ext uri="{FF2B5EF4-FFF2-40B4-BE49-F238E27FC236}">
                <a16:creationId xmlns:a16="http://schemas.microsoft.com/office/drawing/2014/main" id="{99F7FB53-FEB6-FC1C-0B16-24E9E3B8D270}"/>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4" name="Rectangle 7">
            <a:extLst>
              <a:ext uri="{FF2B5EF4-FFF2-40B4-BE49-F238E27FC236}">
                <a16:creationId xmlns:a16="http://schemas.microsoft.com/office/drawing/2014/main" id="{40ECC2B2-2AED-4138-4585-83389AF99E41}"/>
              </a:ext>
            </a:extLst>
          </p:cNvPr>
          <p:cNvSpPr>
            <a:spLocks noGrp="1" noChangeArrowheads="1"/>
          </p:cNvSpPr>
          <p:nvPr>
            <p:ph type="ftr" idx="11"/>
          </p:nvPr>
        </p:nvSpPr>
        <p:spPr>
          <a:ln/>
        </p:spPr>
        <p:txBody>
          <a:bodyPr/>
          <a:lstStyle>
            <a:lvl1pPr>
              <a:defRPr/>
            </a:lvl1pPr>
          </a:lstStyle>
          <a:p>
            <a:pPr>
              <a:defRPr/>
            </a:pPr>
            <a:endParaRPr lang="es-ES_tradnl"/>
          </a:p>
        </p:txBody>
      </p:sp>
      <p:sp>
        <p:nvSpPr>
          <p:cNvPr id="5" name="Rectangle 8">
            <a:extLst>
              <a:ext uri="{FF2B5EF4-FFF2-40B4-BE49-F238E27FC236}">
                <a16:creationId xmlns:a16="http://schemas.microsoft.com/office/drawing/2014/main" id="{6977983F-2E1E-21F6-C307-8AD18BA6902E}"/>
              </a:ext>
            </a:extLst>
          </p:cNvPr>
          <p:cNvSpPr>
            <a:spLocks noGrp="1" noChangeArrowheads="1"/>
          </p:cNvSpPr>
          <p:nvPr>
            <p:ph type="sldNum" idx="12"/>
          </p:nvPr>
        </p:nvSpPr>
        <p:spPr>
          <a:ln/>
        </p:spPr>
        <p:txBody>
          <a:bodyPr/>
          <a:lstStyle>
            <a:lvl1pPr>
              <a:defRPr/>
            </a:lvl1pPr>
          </a:lstStyle>
          <a:p>
            <a:fld id="{3CBD0A77-7050-42BA-B40C-614B0D2B1740}" type="slidenum">
              <a:rPr lang="es-ES_tradnl" altLang="es-CU"/>
              <a:pPr/>
              <a:t>‹Nº›</a:t>
            </a:fld>
            <a:endParaRPr lang="es-ES_tradnl" altLang="es-CU"/>
          </a:p>
        </p:txBody>
      </p:sp>
    </p:spTree>
    <p:extLst>
      <p:ext uri="{BB962C8B-B14F-4D97-AF65-F5344CB8AC3E}">
        <p14:creationId xmlns:p14="http://schemas.microsoft.com/office/powerpoint/2010/main" val="443546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CE7073F-E8E8-A29D-A033-13763186A3FF}"/>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3" name="Rectangle 7">
            <a:extLst>
              <a:ext uri="{FF2B5EF4-FFF2-40B4-BE49-F238E27FC236}">
                <a16:creationId xmlns:a16="http://schemas.microsoft.com/office/drawing/2014/main" id="{EB072E0A-14BB-3C43-95E0-B5967709F050}"/>
              </a:ext>
            </a:extLst>
          </p:cNvPr>
          <p:cNvSpPr>
            <a:spLocks noGrp="1" noChangeArrowheads="1"/>
          </p:cNvSpPr>
          <p:nvPr>
            <p:ph type="ftr" idx="11"/>
          </p:nvPr>
        </p:nvSpPr>
        <p:spPr>
          <a:ln/>
        </p:spPr>
        <p:txBody>
          <a:bodyPr/>
          <a:lstStyle>
            <a:lvl1pPr>
              <a:defRPr/>
            </a:lvl1pPr>
          </a:lstStyle>
          <a:p>
            <a:pPr>
              <a:defRPr/>
            </a:pPr>
            <a:endParaRPr lang="es-ES_tradnl"/>
          </a:p>
        </p:txBody>
      </p:sp>
      <p:sp>
        <p:nvSpPr>
          <p:cNvPr id="4" name="Rectangle 8">
            <a:extLst>
              <a:ext uri="{FF2B5EF4-FFF2-40B4-BE49-F238E27FC236}">
                <a16:creationId xmlns:a16="http://schemas.microsoft.com/office/drawing/2014/main" id="{2A099A7D-DF88-2DAA-1CED-F7FF689279BE}"/>
              </a:ext>
            </a:extLst>
          </p:cNvPr>
          <p:cNvSpPr>
            <a:spLocks noGrp="1" noChangeArrowheads="1"/>
          </p:cNvSpPr>
          <p:nvPr>
            <p:ph type="sldNum" idx="12"/>
          </p:nvPr>
        </p:nvSpPr>
        <p:spPr>
          <a:ln/>
        </p:spPr>
        <p:txBody>
          <a:bodyPr/>
          <a:lstStyle>
            <a:lvl1pPr>
              <a:defRPr/>
            </a:lvl1pPr>
          </a:lstStyle>
          <a:p>
            <a:fld id="{40DC01B9-9EF9-461C-9914-63EEABDBBD14}" type="slidenum">
              <a:rPr lang="es-ES_tradnl" altLang="es-CU"/>
              <a:pPr/>
              <a:t>‹Nº›</a:t>
            </a:fld>
            <a:endParaRPr lang="es-ES_tradnl" altLang="es-CU"/>
          </a:p>
        </p:txBody>
      </p:sp>
    </p:spTree>
    <p:extLst>
      <p:ext uri="{BB962C8B-B14F-4D97-AF65-F5344CB8AC3E}">
        <p14:creationId xmlns:p14="http://schemas.microsoft.com/office/powerpoint/2010/main" val="52847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129" y="273050"/>
            <a:ext cx="3008025" cy="1162050"/>
          </a:xfrm>
        </p:spPr>
        <p:txBody>
          <a:bodyPr anchor="b"/>
          <a:lstStyle>
            <a:lvl1pPr algn="l">
              <a:defRPr sz="1778"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3575204" y="273051"/>
            <a:ext cx="5111667"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457129" y="1435101"/>
            <a:ext cx="3008025" cy="4691063"/>
          </a:xfrm>
        </p:spPr>
        <p:txBody>
          <a:bodyPr/>
          <a:lstStyle>
            <a:lvl1pPr marL="0" indent="0">
              <a:buNone/>
              <a:defRPr sz="1244"/>
            </a:lvl1pPr>
            <a:lvl2pPr marL="406359" indent="0">
              <a:buNone/>
              <a:defRPr sz="1067"/>
            </a:lvl2pPr>
            <a:lvl3pPr marL="812719" indent="0">
              <a:buNone/>
              <a:defRPr sz="889"/>
            </a:lvl3pPr>
            <a:lvl4pPr marL="1219078" indent="0">
              <a:buNone/>
              <a:defRPr sz="800"/>
            </a:lvl4pPr>
            <a:lvl5pPr marL="1625437" indent="0">
              <a:buNone/>
              <a:defRPr sz="800"/>
            </a:lvl5pPr>
            <a:lvl6pPr marL="2031797" indent="0">
              <a:buNone/>
              <a:defRPr sz="800"/>
            </a:lvl6pPr>
            <a:lvl7pPr marL="2438156" indent="0">
              <a:buNone/>
              <a:defRPr sz="800"/>
            </a:lvl7pPr>
            <a:lvl8pPr marL="2844516" indent="0">
              <a:buNone/>
              <a:defRPr sz="800"/>
            </a:lvl8pPr>
            <a:lvl9pPr marL="3250875" indent="0">
              <a:buNone/>
              <a:defRPr sz="800"/>
            </a:lvl9pPr>
          </a:lstStyle>
          <a:p>
            <a:pPr lvl="0"/>
            <a:r>
              <a:rPr lang="es-ES"/>
              <a:t>Haga clic para modificar el estilo de texto del patrón</a:t>
            </a:r>
          </a:p>
        </p:txBody>
      </p:sp>
      <p:sp>
        <p:nvSpPr>
          <p:cNvPr id="5" name="Rectangle 6">
            <a:extLst>
              <a:ext uri="{FF2B5EF4-FFF2-40B4-BE49-F238E27FC236}">
                <a16:creationId xmlns:a16="http://schemas.microsoft.com/office/drawing/2014/main" id="{27147151-5EBE-9537-2E12-9BB6C7CE0763}"/>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6" name="Rectangle 7">
            <a:extLst>
              <a:ext uri="{FF2B5EF4-FFF2-40B4-BE49-F238E27FC236}">
                <a16:creationId xmlns:a16="http://schemas.microsoft.com/office/drawing/2014/main" id="{F3DD9D7A-26BD-1D5C-306D-5C4539DFC1F6}"/>
              </a:ext>
            </a:extLst>
          </p:cNvPr>
          <p:cNvSpPr>
            <a:spLocks noGrp="1" noChangeArrowheads="1"/>
          </p:cNvSpPr>
          <p:nvPr>
            <p:ph type="ftr" idx="11"/>
          </p:nvPr>
        </p:nvSpPr>
        <p:spPr>
          <a:ln/>
        </p:spPr>
        <p:txBody>
          <a:bodyPr/>
          <a:lstStyle>
            <a:lvl1pPr>
              <a:defRPr/>
            </a:lvl1pPr>
          </a:lstStyle>
          <a:p>
            <a:pPr>
              <a:defRPr/>
            </a:pPr>
            <a:endParaRPr lang="es-ES_tradnl"/>
          </a:p>
        </p:txBody>
      </p:sp>
      <p:sp>
        <p:nvSpPr>
          <p:cNvPr id="7" name="Rectangle 8">
            <a:extLst>
              <a:ext uri="{FF2B5EF4-FFF2-40B4-BE49-F238E27FC236}">
                <a16:creationId xmlns:a16="http://schemas.microsoft.com/office/drawing/2014/main" id="{8FB5CD8D-2602-99C4-7AD0-5BD482A112F4}"/>
              </a:ext>
            </a:extLst>
          </p:cNvPr>
          <p:cNvSpPr>
            <a:spLocks noGrp="1" noChangeArrowheads="1"/>
          </p:cNvSpPr>
          <p:nvPr>
            <p:ph type="sldNum" idx="12"/>
          </p:nvPr>
        </p:nvSpPr>
        <p:spPr>
          <a:ln/>
        </p:spPr>
        <p:txBody>
          <a:bodyPr/>
          <a:lstStyle>
            <a:lvl1pPr>
              <a:defRPr/>
            </a:lvl1pPr>
          </a:lstStyle>
          <a:p>
            <a:fld id="{DE591DE0-F943-4658-8CD6-1339B0CEF7F1}" type="slidenum">
              <a:rPr lang="es-ES_tradnl" altLang="es-CU"/>
              <a:pPr/>
              <a:t>‹Nº›</a:t>
            </a:fld>
            <a:endParaRPr lang="es-ES_tradnl" altLang="es-CU"/>
          </a:p>
        </p:txBody>
      </p:sp>
    </p:spTree>
    <p:extLst>
      <p:ext uri="{BB962C8B-B14F-4D97-AF65-F5344CB8AC3E}">
        <p14:creationId xmlns:p14="http://schemas.microsoft.com/office/powerpoint/2010/main" val="2358725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1834" y="4800600"/>
            <a:ext cx="5486965" cy="566738"/>
          </a:xfrm>
        </p:spPr>
        <p:txBody>
          <a:bodyPr anchor="b"/>
          <a:lstStyle>
            <a:lvl1pPr algn="l">
              <a:defRPr sz="1778"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1791834" y="612775"/>
            <a:ext cx="5486965" cy="4114800"/>
          </a:xfrm>
        </p:spPr>
        <p:txBody>
          <a:bodyPr/>
          <a:lstStyle>
            <a:lvl1pPr marL="0" indent="0">
              <a:buNone/>
              <a:defRPr sz="2844"/>
            </a:lvl1pPr>
            <a:lvl2pPr marL="406359" indent="0">
              <a:buNone/>
              <a:defRPr sz="2489"/>
            </a:lvl2pPr>
            <a:lvl3pPr marL="812719" indent="0">
              <a:buNone/>
              <a:defRPr sz="2133"/>
            </a:lvl3pPr>
            <a:lvl4pPr marL="1219078" indent="0">
              <a:buNone/>
              <a:defRPr sz="1778"/>
            </a:lvl4pPr>
            <a:lvl5pPr marL="1625437" indent="0">
              <a:buNone/>
              <a:defRPr sz="1778"/>
            </a:lvl5pPr>
            <a:lvl6pPr marL="2031797" indent="0">
              <a:buNone/>
              <a:defRPr sz="1778"/>
            </a:lvl6pPr>
            <a:lvl7pPr marL="2438156" indent="0">
              <a:buNone/>
              <a:defRPr sz="1778"/>
            </a:lvl7pPr>
            <a:lvl8pPr marL="2844516" indent="0">
              <a:buNone/>
              <a:defRPr sz="1778"/>
            </a:lvl8pPr>
            <a:lvl9pPr marL="3250875" indent="0">
              <a:buNone/>
              <a:defRPr sz="1778"/>
            </a:lvl9pPr>
          </a:lstStyle>
          <a:p>
            <a:pPr lvl="0"/>
            <a:endParaRPr lang="es-ES_tradnl" noProof="0"/>
          </a:p>
        </p:txBody>
      </p:sp>
      <p:sp>
        <p:nvSpPr>
          <p:cNvPr id="4" name="3 Marcador de texto"/>
          <p:cNvSpPr>
            <a:spLocks noGrp="1"/>
          </p:cNvSpPr>
          <p:nvPr>
            <p:ph type="body" sz="half" idx="2"/>
          </p:nvPr>
        </p:nvSpPr>
        <p:spPr>
          <a:xfrm>
            <a:off x="1791834" y="5367338"/>
            <a:ext cx="5486965" cy="804862"/>
          </a:xfrm>
        </p:spPr>
        <p:txBody>
          <a:bodyPr/>
          <a:lstStyle>
            <a:lvl1pPr marL="0" indent="0">
              <a:buNone/>
              <a:defRPr sz="1244"/>
            </a:lvl1pPr>
            <a:lvl2pPr marL="406359" indent="0">
              <a:buNone/>
              <a:defRPr sz="1067"/>
            </a:lvl2pPr>
            <a:lvl3pPr marL="812719" indent="0">
              <a:buNone/>
              <a:defRPr sz="889"/>
            </a:lvl3pPr>
            <a:lvl4pPr marL="1219078" indent="0">
              <a:buNone/>
              <a:defRPr sz="800"/>
            </a:lvl4pPr>
            <a:lvl5pPr marL="1625437" indent="0">
              <a:buNone/>
              <a:defRPr sz="800"/>
            </a:lvl5pPr>
            <a:lvl6pPr marL="2031797" indent="0">
              <a:buNone/>
              <a:defRPr sz="800"/>
            </a:lvl6pPr>
            <a:lvl7pPr marL="2438156" indent="0">
              <a:buNone/>
              <a:defRPr sz="800"/>
            </a:lvl7pPr>
            <a:lvl8pPr marL="2844516" indent="0">
              <a:buNone/>
              <a:defRPr sz="800"/>
            </a:lvl8pPr>
            <a:lvl9pPr marL="3250875" indent="0">
              <a:buNone/>
              <a:defRPr sz="800"/>
            </a:lvl9pPr>
          </a:lstStyle>
          <a:p>
            <a:pPr lvl="0"/>
            <a:r>
              <a:rPr lang="es-ES"/>
              <a:t>Haga clic para modificar el estilo de texto del patrón</a:t>
            </a:r>
          </a:p>
        </p:txBody>
      </p:sp>
      <p:sp>
        <p:nvSpPr>
          <p:cNvPr id="5" name="Rectangle 6">
            <a:extLst>
              <a:ext uri="{FF2B5EF4-FFF2-40B4-BE49-F238E27FC236}">
                <a16:creationId xmlns:a16="http://schemas.microsoft.com/office/drawing/2014/main" id="{9AE83FE9-4762-F203-3CCE-F0399511DCAB}"/>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6" name="Rectangle 7">
            <a:extLst>
              <a:ext uri="{FF2B5EF4-FFF2-40B4-BE49-F238E27FC236}">
                <a16:creationId xmlns:a16="http://schemas.microsoft.com/office/drawing/2014/main" id="{C4BB8B11-C077-8F9A-5941-0FDB5A6CC590}"/>
              </a:ext>
            </a:extLst>
          </p:cNvPr>
          <p:cNvSpPr>
            <a:spLocks noGrp="1" noChangeArrowheads="1"/>
          </p:cNvSpPr>
          <p:nvPr>
            <p:ph type="ftr" idx="11"/>
          </p:nvPr>
        </p:nvSpPr>
        <p:spPr>
          <a:ln/>
        </p:spPr>
        <p:txBody>
          <a:bodyPr/>
          <a:lstStyle>
            <a:lvl1pPr>
              <a:defRPr/>
            </a:lvl1pPr>
          </a:lstStyle>
          <a:p>
            <a:pPr>
              <a:defRPr/>
            </a:pPr>
            <a:endParaRPr lang="es-ES_tradnl"/>
          </a:p>
        </p:txBody>
      </p:sp>
      <p:sp>
        <p:nvSpPr>
          <p:cNvPr id="7" name="Rectangle 8">
            <a:extLst>
              <a:ext uri="{FF2B5EF4-FFF2-40B4-BE49-F238E27FC236}">
                <a16:creationId xmlns:a16="http://schemas.microsoft.com/office/drawing/2014/main" id="{5428E55C-A96A-4573-AD09-F45975877CE0}"/>
              </a:ext>
            </a:extLst>
          </p:cNvPr>
          <p:cNvSpPr>
            <a:spLocks noGrp="1" noChangeArrowheads="1"/>
          </p:cNvSpPr>
          <p:nvPr>
            <p:ph type="sldNum" idx="12"/>
          </p:nvPr>
        </p:nvSpPr>
        <p:spPr>
          <a:ln/>
        </p:spPr>
        <p:txBody>
          <a:bodyPr/>
          <a:lstStyle>
            <a:lvl1pPr>
              <a:defRPr/>
            </a:lvl1pPr>
          </a:lstStyle>
          <a:p>
            <a:fld id="{E85F1F44-CAB0-4B38-9C76-8BA1F5BB6C43}" type="slidenum">
              <a:rPr lang="es-ES_tradnl" altLang="es-CU"/>
              <a:pPr/>
              <a:t>‹Nº›</a:t>
            </a:fld>
            <a:endParaRPr lang="es-ES_tradnl" altLang="es-CU"/>
          </a:p>
        </p:txBody>
      </p:sp>
    </p:spTree>
    <p:extLst>
      <p:ext uri="{BB962C8B-B14F-4D97-AF65-F5344CB8AC3E}">
        <p14:creationId xmlns:p14="http://schemas.microsoft.com/office/powerpoint/2010/main" val="190530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Rectangle 6">
            <a:extLst>
              <a:ext uri="{FF2B5EF4-FFF2-40B4-BE49-F238E27FC236}">
                <a16:creationId xmlns:a16="http://schemas.microsoft.com/office/drawing/2014/main" id="{30005B29-9888-2514-DC38-01B3481C0F9D}"/>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5" name="Rectangle 7">
            <a:extLst>
              <a:ext uri="{FF2B5EF4-FFF2-40B4-BE49-F238E27FC236}">
                <a16:creationId xmlns:a16="http://schemas.microsoft.com/office/drawing/2014/main" id="{EE8706B6-B64E-496D-E704-874E280D32DB}"/>
              </a:ext>
            </a:extLst>
          </p:cNvPr>
          <p:cNvSpPr>
            <a:spLocks noGrp="1" noChangeArrowheads="1"/>
          </p:cNvSpPr>
          <p:nvPr>
            <p:ph type="ftr" idx="11"/>
          </p:nvPr>
        </p:nvSpPr>
        <p:spPr>
          <a:ln/>
        </p:spPr>
        <p:txBody>
          <a:bodyPr/>
          <a:lstStyle>
            <a:lvl1pPr>
              <a:defRPr/>
            </a:lvl1pPr>
          </a:lstStyle>
          <a:p>
            <a:pPr>
              <a:defRPr/>
            </a:pPr>
            <a:endParaRPr lang="es-ES_tradnl"/>
          </a:p>
        </p:txBody>
      </p:sp>
      <p:sp>
        <p:nvSpPr>
          <p:cNvPr id="6" name="Rectangle 8">
            <a:extLst>
              <a:ext uri="{FF2B5EF4-FFF2-40B4-BE49-F238E27FC236}">
                <a16:creationId xmlns:a16="http://schemas.microsoft.com/office/drawing/2014/main" id="{F1459192-EE7D-80A9-D31F-3C7964CA4C17}"/>
              </a:ext>
            </a:extLst>
          </p:cNvPr>
          <p:cNvSpPr>
            <a:spLocks noGrp="1" noChangeArrowheads="1"/>
          </p:cNvSpPr>
          <p:nvPr>
            <p:ph type="sldNum" idx="12"/>
          </p:nvPr>
        </p:nvSpPr>
        <p:spPr>
          <a:ln/>
        </p:spPr>
        <p:txBody>
          <a:bodyPr/>
          <a:lstStyle>
            <a:lvl1pPr>
              <a:defRPr/>
            </a:lvl1pPr>
          </a:lstStyle>
          <a:p>
            <a:fld id="{91C257B7-DBB3-47D6-9B1C-7A9C6FED2F8B}" type="slidenum">
              <a:rPr lang="es-ES_tradnl" altLang="es-CU"/>
              <a:pPr/>
              <a:t>‹Nº›</a:t>
            </a:fld>
            <a:endParaRPr lang="es-ES_tradnl" altLang="es-CU"/>
          </a:p>
        </p:txBody>
      </p:sp>
    </p:spTree>
    <p:extLst>
      <p:ext uri="{BB962C8B-B14F-4D97-AF65-F5344CB8AC3E}">
        <p14:creationId xmlns:p14="http://schemas.microsoft.com/office/powerpoint/2010/main" val="1285449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1249" y="465138"/>
            <a:ext cx="2018989" cy="5649912"/>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82873" y="465138"/>
            <a:ext cx="5922930" cy="56499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Rectangle 6">
            <a:extLst>
              <a:ext uri="{FF2B5EF4-FFF2-40B4-BE49-F238E27FC236}">
                <a16:creationId xmlns:a16="http://schemas.microsoft.com/office/drawing/2014/main" id="{1FC075E5-E771-BC75-7569-A8CF893F46C8}"/>
              </a:ext>
            </a:extLst>
          </p:cNvPr>
          <p:cNvSpPr>
            <a:spLocks noGrp="1" noChangeArrowheads="1"/>
          </p:cNvSpPr>
          <p:nvPr>
            <p:ph type="dt" idx="10"/>
          </p:nvPr>
        </p:nvSpPr>
        <p:spPr>
          <a:ln/>
        </p:spPr>
        <p:txBody>
          <a:bodyPr/>
          <a:lstStyle>
            <a:lvl1pPr>
              <a:defRPr/>
            </a:lvl1pPr>
          </a:lstStyle>
          <a:p>
            <a:pPr>
              <a:defRPr/>
            </a:pPr>
            <a:r>
              <a:rPr lang="es-ES_tradnl"/>
              <a:t>09/12/09</a:t>
            </a:r>
          </a:p>
        </p:txBody>
      </p:sp>
      <p:sp>
        <p:nvSpPr>
          <p:cNvPr id="5" name="Rectangle 7">
            <a:extLst>
              <a:ext uri="{FF2B5EF4-FFF2-40B4-BE49-F238E27FC236}">
                <a16:creationId xmlns:a16="http://schemas.microsoft.com/office/drawing/2014/main" id="{19FB13AC-87DB-EB80-06C9-9ABFF6BB5DAD}"/>
              </a:ext>
            </a:extLst>
          </p:cNvPr>
          <p:cNvSpPr>
            <a:spLocks noGrp="1" noChangeArrowheads="1"/>
          </p:cNvSpPr>
          <p:nvPr>
            <p:ph type="ftr" idx="11"/>
          </p:nvPr>
        </p:nvSpPr>
        <p:spPr>
          <a:ln/>
        </p:spPr>
        <p:txBody>
          <a:bodyPr/>
          <a:lstStyle>
            <a:lvl1pPr>
              <a:defRPr/>
            </a:lvl1pPr>
          </a:lstStyle>
          <a:p>
            <a:pPr>
              <a:defRPr/>
            </a:pPr>
            <a:endParaRPr lang="es-ES_tradnl"/>
          </a:p>
        </p:txBody>
      </p:sp>
      <p:sp>
        <p:nvSpPr>
          <p:cNvPr id="6" name="Rectangle 8">
            <a:extLst>
              <a:ext uri="{FF2B5EF4-FFF2-40B4-BE49-F238E27FC236}">
                <a16:creationId xmlns:a16="http://schemas.microsoft.com/office/drawing/2014/main" id="{B3B5A92A-AB65-C209-DE17-6028EA76A3DC}"/>
              </a:ext>
            </a:extLst>
          </p:cNvPr>
          <p:cNvSpPr>
            <a:spLocks noGrp="1" noChangeArrowheads="1"/>
          </p:cNvSpPr>
          <p:nvPr>
            <p:ph type="sldNum" idx="12"/>
          </p:nvPr>
        </p:nvSpPr>
        <p:spPr>
          <a:ln/>
        </p:spPr>
        <p:txBody>
          <a:bodyPr/>
          <a:lstStyle>
            <a:lvl1pPr>
              <a:defRPr/>
            </a:lvl1pPr>
          </a:lstStyle>
          <a:p>
            <a:fld id="{E7486905-3901-4674-8D58-74E71D7D1727}" type="slidenum">
              <a:rPr lang="es-ES_tradnl" altLang="es-CU"/>
              <a:pPr/>
              <a:t>‹Nº›</a:t>
            </a:fld>
            <a:endParaRPr lang="es-ES_tradnl" altLang="es-CU"/>
          </a:p>
        </p:txBody>
      </p:sp>
    </p:spTree>
    <p:extLst>
      <p:ext uri="{BB962C8B-B14F-4D97-AF65-F5344CB8AC3E}">
        <p14:creationId xmlns:p14="http://schemas.microsoft.com/office/powerpoint/2010/main" val="499925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F5F0C949-7A48-723C-EF53-76AD53E07634}"/>
              </a:ext>
            </a:extLst>
          </p:cNvPr>
          <p:cNvSpPr>
            <a:spLocks noGrp="1"/>
          </p:cNvSpPr>
          <p:nvPr>
            <p:ph type="dt" sz="half" idx="10"/>
          </p:nvPr>
        </p:nvSpPr>
        <p:spPr/>
        <p:txBody>
          <a:bodyPr/>
          <a:lstStyle>
            <a:lvl1pPr>
              <a:defRPr/>
            </a:lvl1pPr>
          </a:lstStyle>
          <a:p>
            <a:pPr>
              <a:defRPr/>
            </a:pPr>
            <a:fld id="{467B24D4-CA94-40F1-AE13-D1A4246D8229}"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437729B2-8B98-F249-2FED-EDFF63D78EA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0C96DC3-FEC7-0F97-FF51-0A01F7C7772D}"/>
              </a:ext>
            </a:extLst>
          </p:cNvPr>
          <p:cNvSpPr>
            <a:spLocks noGrp="1"/>
          </p:cNvSpPr>
          <p:nvPr>
            <p:ph type="sldNum" sz="quarter" idx="12"/>
          </p:nvPr>
        </p:nvSpPr>
        <p:spPr/>
        <p:txBody>
          <a:bodyPr/>
          <a:lstStyle>
            <a:lvl1pPr>
              <a:defRPr/>
            </a:lvl1pPr>
          </a:lstStyle>
          <a:p>
            <a:pPr>
              <a:defRPr/>
            </a:pPr>
            <a:fld id="{DC292C47-E186-416D-A8B8-674CBFDB1307}" type="slidenum">
              <a:rPr lang="es-ES"/>
              <a:pPr>
                <a:defRPr/>
              </a:pPr>
              <a:t>‹Nº›</a:t>
            </a:fld>
            <a:endParaRPr lang="es-ES"/>
          </a:p>
        </p:txBody>
      </p:sp>
    </p:spTree>
    <p:extLst>
      <p:ext uri="{BB962C8B-B14F-4D97-AF65-F5344CB8AC3E}">
        <p14:creationId xmlns:p14="http://schemas.microsoft.com/office/powerpoint/2010/main" val="349160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8857E4D-1DD4-A495-B336-5F79CEE91786}"/>
              </a:ext>
            </a:extLst>
          </p:cNvPr>
          <p:cNvSpPr>
            <a:spLocks noGrp="1"/>
          </p:cNvSpPr>
          <p:nvPr>
            <p:ph type="dt" sz="half" idx="10"/>
          </p:nvPr>
        </p:nvSpPr>
        <p:spPr/>
        <p:txBody>
          <a:bodyPr/>
          <a:lstStyle>
            <a:lvl1pPr>
              <a:defRPr/>
            </a:lvl1pPr>
          </a:lstStyle>
          <a:p>
            <a:pPr>
              <a:defRPr/>
            </a:pPr>
            <a:fld id="{25CC6294-78D8-49D8-B766-C0CEDB155205}"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8BC88B96-455E-B6C4-AA58-E3FD9E4F267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71895F5-B988-CB17-AA0F-F3A3FF71894F}"/>
              </a:ext>
            </a:extLst>
          </p:cNvPr>
          <p:cNvSpPr>
            <a:spLocks noGrp="1"/>
          </p:cNvSpPr>
          <p:nvPr>
            <p:ph type="sldNum" sz="quarter" idx="12"/>
          </p:nvPr>
        </p:nvSpPr>
        <p:spPr/>
        <p:txBody>
          <a:bodyPr/>
          <a:lstStyle>
            <a:lvl1pPr>
              <a:defRPr/>
            </a:lvl1pPr>
          </a:lstStyle>
          <a:p>
            <a:pPr>
              <a:defRPr/>
            </a:pPr>
            <a:fld id="{3FF62C5D-89D0-4122-85BA-48BDDDB02B83}" type="slidenum">
              <a:rPr lang="es-ES"/>
              <a:pPr>
                <a:defRPr/>
              </a:pPr>
              <a:t>‹Nº›</a:t>
            </a:fld>
            <a:endParaRPr lang="es-ES"/>
          </a:p>
        </p:txBody>
      </p:sp>
    </p:spTree>
    <p:extLst>
      <p:ext uri="{BB962C8B-B14F-4D97-AF65-F5344CB8AC3E}">
        <p14:creationId xmlns:p14="http://schemas.microsoft.com/office/powerpoint/2010/main" val="27326723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94C45A91-2F06-95FA-0444-360F0E51576E}"/>
              </a:ext>
            </a:extLst>
          </p:cNvPr>
          <p:cNvSpPr>
            <a:spLocks noGrp="1"/>
          </p:cNvSpPr>
          <p:nvPr>
            <p:ph type="dt" sz="half" idx="10"/>
          </p:nvPr>
        </p:nvSpPr>
        <p:spPr/>
        <p:txBody>
          <a:bodyPr/>
          <a:lstStyle>
            <a:lvl1pPr>
              <a:defRPr/>
            </a:lvl1pPr>
          </a:lstStyle>
          <a:p>
            <a:pPr>
              <a:defRPr/>
            </a:pPr>
            <a:fld id="{F184CE54-3020-4C23-B2F8-C0965ACED6B7}"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76BB39C7-109D-130D-7DAF-E15E0C60FB49}"/>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0A5B6C2-AAB1-407E-E681-F7456F0358AD}"/>
              </a:ext>
            </a:extLst>
          </p:cNvPr>
          <p:cNvSpPr>
            <a:spLocks noGrp="1"/>
          </p:cNvSpPr>
          <p:nvPr>
            <p:ph type="sldNum" sz="quarter" idx="12"/>
          </p:nvPr>
        </p:nvSpPr>
        <p:spPr/>
        <p:txBody>
          <a:bodyPr/>
          <a:lstStyle>
            <a:lvl1pPr>
              <a:defRPr/>
            </a:lvl1pPr>
          </a:lstStyle>
          <a:p>
            <a:pPr>
              <a:defRPr/>
            </a:pPr>
            <a:fld id="{657B6837-7A5D-4FCE-8CB5-1886DD658557}" type="slidenum">
              <a:rPr lang="es-ES"/>
              <a:pPr>
                <a:defRPr/>
              </a:pPr>
              <a:t>‹Nº›</a:t>
            </a:fld>
            <a:endParaRPr lang="es-ES"/>
          </a:p>
        </p:txBody>
      </p:sp>
    </p:spTree>
    <p:extLst>
      <p:ext uri="{BB962C8B-B14F-4D97-AF65-F5344CB8AC3E}">
        <p14:creationId xmlns:p14="http://schemas.microsoft.com/office/powerpoint/2010/main" val="228139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D6575050-68F5-B081-5154-FB1131E4C970}"/>
              </a:ext>
            </a:extLst>
          </p:cNvPr>
          <p:cNvSpPr>
            <a:spLocks noGrp="1"/>
          </p:cNvSpPr>
          <p:nvPr>
            <p:ph type="dt" sz="half" idx="10"/>
          </p:nvPr>
        </p:nvSpPr>
        <p:spPr/>
        <p:txBody>
          <a:bodyPr/>
          <a:lstStyle>
            <a:lvl1pPr>
              <a:defRPr/>
            </a:lvl1pPr>
          </a:lstStyle>
          <a:p>
            <a:pPr>
              <a:defRPr/>
            </a:pPr>
            <a:fld id="{14DE4603-B23D-442D-8813-7693D912FF0C}" type="datetimeFigureOut">
              <a:rPr lang="es-ES"/>
              <a:pPr>
                <a:defRPr/>
              </a:pPr>
              <a:t>26/05/2024</a:t>
            </a:fld>
            <a:endParaRPr lang="es-ES"/>
          </a:p>
        </p:txBody>
      </p:sp>
      <p:sp>
        <p:nvSpPr>
          <p:cNvPr id="3" name="4 Marcador de pie de página">
            <a:extLst>
              <a:ext uri="{FF2B5EF4-FFF2-40B4-BE49-F238E27FC236}">
                <a16:creationId xmlns:a16="http://schemas.microsoft.com/office/drawing/2014/main" id="{EA4A6AC9-2CBA-8A85-CB6B-BD0083C57BBB}"/>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CC670CFB-693C-B3DB-32A7-445AF2C8A033}"/>
              </a:ext>
            </a:extLst>
          </p:cNvPr>
          <p:cNvSpPr>
            <a:spLocks noGrp="1"/>
          </p:cNvSpPr>
          <p:nvPr>
            <p:ph type="sldNum" sz="quarter" idx="12"/>
          </p:nvPr>
        </p:nvSpPr>
        <p:spPr/>
        <p:txBody>
          <a:bodyPr/>
          <a:lstStyle>
            <a:lvl1pPr>
              <a:defRPr/>
            </a:lvl1pPr>
          </a:lstStyle>
          <a:p>
            <a:pPr>
              <a:defRPr/>
            </a:pPr>
            <a:fld id="{2B9802B4-4B75-40A1-9B28-858E627289A7}" type="slidenum">
              <a:rPr lang="es-ES"/>
              <a:pPr>
                <a:defRPr/>
              </a:pPr>
              <a:t>‹Nº›</a:t>
            </a:fld>
            <a:endParaRPr lang="es-ES"/>
          </a:p>
        </p:txBody>
      </p:sp>
    </p:spTree>
    <p:extLst>
      <p:ext uri="{BB962C8B-B14F-4D97-AF65-F5344CB8AC3E}">
        <p14:creationId xmlns:p14="http://schemas.microsoft.com/office/powerpoint/2010/main" val="2388931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D4CD91E-ECF4-8BF0-C5CA-550ED1FA576A}"/>
              </a:ext>
            </a:extLst>
          </p:cNvPr>
          <p:cNvSpPr>
            <a:spLocks noGrp="1"/>
          </p:cNvSpPr>
          <p:nvPr>
            <p:ph type="dt" sz="half" idx="10"/>
          </p:nvPr>
        </p:nvSpPr>
        <p:spPr/>
        <p:txBody>
          <a:bodyPr/>
          <a:lstStyle>
            <a:lvl1pPr>
              <a:defRPr/>
            </a:lvl1pPr>
          </a:lstStyle>
          <a:p>
            <a:pPr>
              <a:defRPr/>
            </a:pPr>
            <a:fld id="{1BE21988-9CCF-46C8-8B2A-59FCDD104F8F}"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F7B63F29-3FB1-49E7-536B-52E24EF3CB1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9E9342E-6982-30BF-2E86-3419D2C9A6C0}"/>
              </a:ext>
            </a:extLst>
          </p:cNvPr>
          <p:cNvSpPr>
            <a:spLocks noGrp="1"/>
          </p:cNvSpPr>
          <p:nvPr>
            <p:ph type="sldNum" sz="quarter" idx="12"/>
          </p:nvPr>
        </p:nvSpPr>
        <p:spPr/>
        <p:txBody>
          <a:bodyPr/>
          <a:lstStyle>
            <a:lvl1pPr>
              <a:defRPr/>
            </a:lvl1pPr>
          </a:lstStyle>
          <a:p>
            <a:pPr>
              <a:defRPr/>
            </a:pPr>
            <a:fld id="{46FD6C0C-0AFC-4CF8-8FB8-29D3C83DF557}" type="slidenum">
              <a:rPr lang="es-ES"/>
              <a:pPr>
                <a:defRPr/>
              </a:pPr>
              <a:t>‹Nº›</a:t>
            </a:fld>
            <a:endParaRPr lang="es-ES"/>
          </a:p>
        </p:txBody>
      </p:sp>
    </p:spTree>
    <p:extLst>
      <p:ext uri="{BB962C8B-B14F-4D97-AF65-F5344CB8AC3E}">
        <p14:creationId xmlns:p14="http://schemas.microsoft.com/office/powerpoint/2010/main" val="4182591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B6B13E8B-963F-858C-D67D-87014C036A4D}"/>
              </a:ext>
            </a:extLst>
          </p:cNvPr>
          <p:cNvSpPr>
            <a:spLocks noGrp="1"/>
          </p:cNvSpPr>
          <p:nvPr>
            <p:ph type="dt" sz="half" idx="10"/>
          </p:nvPr>
        </p:nvSpPr>
        <p:spPr/>
        <p:txBody>
          <a:bodyPr/>
          <a:lstStyle>
            <a:lvl1pPr>
              <a:defRPr/>
            </a:lvl1pPr>
          </a:lstStyle>
          <a:p>
            <a:pPr>
              <a:defRPr/>
            </a:pPr>
            <a:fld id="{7C43E343-12D6-48E7-8563-81A7C8F686FE}" type="datetimeFigureOut">
              <a:rPr lang="es-ES"/>
              <a:pPr>
                <a:defRPr/>
              </a:pPr>
              <a:t>26/05/2024</a:t>
            </a:fld>
            <a:endParaRPr lang="es-ES"/>
          </a:p>
        </p:txBody>
      </p:sp>
      <p:sp>
        <p:nvSpPr>
          <p:cNvPr id="8" name="4 Marcador de pie de página">
            <a:extLst>
              <a:ext uri="{FF2B5EF4-FFF2-40B4-BE49-F238E27FC236}">
                <a16:creationId xmlns:a16="http://schemas.microsoft.com/office/drawing/2014/main" id="{3C6C591B-4679-8A71-9084-EED7F0061D2D}"/>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52609B9A-3B45-9DD9-1CE9-281AB136A8C1}"/>
              </a:ext>
            </a:extLst>
          </p:cNvPr>
          <p:cNvSpPr>
            <a:spLocks noGrp="1"/>
          </p:cNvSpPr>
          <p:nvPr>
            <p:ph type="sldNum" sz="quarter" idx="12"/>
          </p:nvPr>
        </p:nvSpPr>
        <p:spPr/>
        <p:txBody>
          <a:bodyPr/>
          <a:lstStyle>
            <a:lvl1pPr>
              <a:defRPr/>
            </a:lvl1pPr>
          </a:lstStyle>
          <a:p>
            <a:pPr>
              <a:defRPr/>
            </a:pPr>
            <a:fld id="{201276E4-9786-41E9-BEF4-AF619EA739E1}" type="slidenum">
              <a:rPr lang="es-ES"/>
              <a:pPr>
                <a:defRPr/>
              </a:pPr>
              <a:t>‹Nº›</a:t>
            </a:fld>
            <a:endParaRPr lang="es-ES"/>
          </a:p>
        </p:txBody>
      </p:sp>
    </p:spTree>
    <p:extLst>
      <p:ext uri="{BB962C8B-B14F-4D97-AF65-F5344CB8AC3E}">
        <p14:creationId xmlns:p14="http://schemas.microsoft.com/office/powerpoint/2010/main" val="12385545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BA8EC246-3F72-CC3A-CA5F-361A77867ED1}"/>
              </a:ext>
            </a:extLst>
          </p:cNvPr>
          <p:cNvSpPr>
            <a:spLocks noGrp="1"/>
          </p:cNvSpPr>
          <p:nvPr>
            <p:ph type="dt" sz="half" idx="10"/>
          </p:nvPr>
        </p:nvSpPr>
        <p:spPr/>
        <p:txBody>
          <a:bodyPr/>
          <a:lstStyle>
            <a:lvl1pPr>
              <a:defRPr/>
            </a:lvl1pPr>
          </a:lstStyle>
          <a:p>
            <a:pPr>
              <a:defRPr/>
            </a:pPr>
            <a:fld id="{A9FD413C-461F-49BF-AE68-1264C7E19DB3}" type="datetimeFigureOut">
              <a:rPr lang="es-ES"/>
              <a:pPr>
                <a:defRPr/>
              </a:pPr>
              <a:t>26/05/2024</a:t>
            </a:fld>
            <a:endParaRPr lang="es-ES"/>
          </a:p>
        </p:txBody>
      </p:sp>
      <p:sp>
        <p:nvSpPr>
          <p:cNvPr id="4" name="4 Marcador de pie de página">
            <a:extLst>
              <a:ext uri="{FF2B5EF4-FFF2-40B4-BE49-F238E27FC236}">
                <a16:creationId xmlns:a16="http://schemas.microsoft.com/office/drawing/2014/main" id="{04B96473-C87E-0DD9-DC00-DD4DE0F94ADD}"/>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F928D5B8-FB68-6140-1E8A-1253ED6AC190}"/>
              </a:ext>
            </a:extLst>
          </p:cNvPr>
          <p:cNvSpPr>
            <a:spLocks noGrp="1"/>
          </p:cNvSpPr>
          <p:nvPr>
            <p:ph type="sldNum" sz="quarter" idx="12"/>
          </p:nvPr>
        </p:nvSpPr>
        <p:spPr/>
        <p:txBody>
          <a:bodyPr/>
          <a:lstStyle>
            <a:lvl1pPr>
              <a:defRPr/>
            </a:lvl1pPr>
          </a:lstStyle>
          <a:p>
            <a:pPr>
              <a:defRPr/>
            </a:pPr>
            <a:fld id="{6DD66D83-11DE-47A6-B17E-FA8D8170F9BC}" type="slidenum">
              <a:rPr lang="es-ES"/>
              <a:pPr>
                <a:defRPr/>
              </a:pPr>
              <a:t>‹Nº›</a:t>
            </a:fld>
            <a:endParaRPr lang="es-ES"/>
          </a:p>
        </p:txBody>
      </p:sp>
    </p:spTree>
    <p:extLst>
      <p:ext uri="{BB962C8B-B14F-4D97-AF65-F5344CB8AC3E}">
        <p14:creationId xmlns:p14="http://schemas.microsoft.com/office/powerpoint/2010/main" val="1651480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EC3ECA18-B97E-9C67-A8C6-0F2367427A39}"/>
              </a:ext>
            </a:extLst>
          </p:cNvPr>
          <p:cNvSpPr>
            <a:spLocks noGrp="1"/>
          </p:cNvSpPr>
          <p:nvPr>
            <p:ph type="dt" sz="half" idx="10"/>
          </p:nvPr>
        </p:nvSpPr>
        <p:spPr/>
        <p:txBody>
          <a:bodyPr/>
          <a:lstStyle>
            <a:lvl1pPr>
              <a:defRPr/>
            </a:lvl1pPr>
          </a:lstStyle>
          <a:p>
            <a:pPr>
              <a:defRPr/>
            </a:pPr>
            <a:fld id="{2286B929-7D10-4D5E-9300-CB8AAEF25DC2}" type="datetimeFigureOut">
              <a:rPr lang="es-ES"/>
              <a:pPr>
                <a:defRPr/>
              </a:pPr>
              <a:t>26/05/2024</a:t>
            </a:fld>
            <a:endParaRPr lang="es-ES"/>
          </a:p>
        </p:txBody>
      </p:sp>
      <p:sp>
        <p:nvSpPr>
          <p:cNvPr id="3" name="4 Marcador de pie de página">
            <a:extLst>
              <a:ext uri="{FF2B5EF4-FFF2-40B4-BE49-F238E27FC236}">
                <a16:creationId xmlns:a16="http://schemas.microsoft.com/office/drawing/2014/main" id="{02E5788F-C419-9C87-8795-68353C9DC64E}"/>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90CE6DF-FC5D-5C11-13B0-A2AA078635BD}"/>
              </a:ext>
            </a:extLst>
          </p:cNvPr>
          <p:cNvSpPr>
            <a:spLocks noGrp="1"/>
          </p:cNvSpPr>
          <p:nvPr>
            <p:ph type="sldNum" sz="quarter" idx="12"/>
          </p:nvPr>
        </p:nvSpPr>
        <p:spPr/>
        <p:txBody>
          <a:bodyPr/>
          <a:lstStyle>
            <a:lvl1pPr>
              <a:defRPr/>
            </a:lvl1pPr>
          </a:lstStyle>
          <a:p>
            <a:pPr>
              <a:defRPr/>
            </a:pPr>
            <a:fld id="{829E22CB-8C93-465B-88AB-BBF5E7A9DFE3}" type="slidenum">
              <a:rPr lang="es-ES"/>
              <a:pPr>
                <a:defRPr/>
              </a:pPr>
              <a:t>‹Nº›</a:t>
            </a:fld>
            <a:endParaRPr lang="es-ES"/>
          </a:p>
        </p:txBody>
      </p:sp>
    </p:spTree>
    <p:extLst>
      <p:ext uri="{BB962C8B-B14F-4D97-AF65-F5344CB8AC3E}">
        <p14:creationId xmlns:p14="http://schemas.microsoft.com/office/powerpoint/2010/main" val="32357491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08F66A76-34C5-FC4F-B552-C5D50CB4EBBA}"/>
              </a:ext>
            </a:extLst>
          </p:cNvPr>
          <p:cNvSpPr>
            <a:spLocks noGrp="1"/>
          </p:cNvSpPr>
          <p:nvPr>
            <p:ph type="dt" sz="half" idx="10"/>
          </p:nvPr>
        </p:nvSpPr>
        <p:spPr/>
        <p:txBody>
          <a:bodyPr/>
          <a:lstStyle>
            <a:lvl1pPr>
              <a:defRPr/>
            </a:lvl1pPr>
          </a:lstStyle>
          <a:p>
            <a:pPr>
              <a:defRPr/>
            </a:pPr>
            <a:fld id="{2D7716BC-389A-4460-BEB9-FDFB4D344A82}"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FED5659B-2224-4AFC-79A6-4356F8F903F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30CEDF6C-64B1-7C5E-373A-B5BE95BE21DB}"/>
              </a:ext>
            </a:extLst>
          </p:cNvPr>
          <p:cNvSpPr>
            <a:spLocks noGrp="1"/>
          </p:cNvSpPr>
          <p:nvPr>
            <p:ph type="sldNum" sz="quarter" idx="12"/>
          </p:nvPr>
        </p:nvSpPr>
        <p:spPr/>
        <p:txBody>
          <a:bodyPr/>
          <a:lstStyle>
            <a:lvl1pPr>
              <a:defRPr/>
            </a:lvl1pPr>
          </a:lstStyle>
          <a:p>
            <a:pPr>
              <a:defRPr/>
            </a:pPr>
            <a:fld id="{A9BCE8ED-2D94-4C13-B56C-AD145493DE11}" type="slidenum">
              <a:rPr lang="es-ES"/>
              <a:pPr>
                <a:defRPr/>
              </a:pPr>
              <a:t>‹Nº›</a:t>
            </a:fld>
            <a:endParaRPr lang="es-ES"/>
          </a:p>
        </p:txBody>
      </p:sp>
    </p:spTree>
    <p:extLst>
      <p:ext uri="{BB962C8B-B14F-4D97-AF65-F5344CB8AC3E}">
        <p14:creationId xmlns:p14="http://schemas.microsoft.com/office/powerpoint/2010/main" val="3161003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AFAD0A1-8749-6558-8AD6-5D0EFA3772A1}"/>
              </a:ext>
            </a:extLst>
          </p:cNvPr>
          <p:cNvSpPr>
            <a:spLocks noGrp="1"/>
          </p:cNvSpPr>
          <p:nvPr>
            <p:ph type="dt" sz="half" idx="10"/>
          </p:nvPr>
        </p:nvSpPr>
        <p:spPr/>
        <p:txBody>
          <a:bodyPr/>
          <a:lstStyle>
            <a:lvl1pPr>
              <a:defRPr/>
            </a:lvl1pPr>
          </a:lstStyle>
          <a:p>
            <a:pPr>
              <a:defRPr/>
            </a:pPr>
            <a:fld id="{05C8FD11-9C3E-49C3-A4E8-1411A211902B}"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CDF77E5F-D694-014E-CE47-F14D616DEBB9}"/>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AEA7344-CC3C-C421-D9D9-338830B110E1}"/>
              </a:ext>
            </a:extLst>
          </p:cNvPr>
          <p:cNvSpPr>
            <a:spLocks noGrp="1"/>
          </p:cNvSpPr>
          <p:nvPr>
            <p:ph type="sldNum" sz="quarter" idx="12"/>
          </p:nvPr>
        </p:nvSpPr>
        <p:spPr/>
        <p:txBody>
          <a:bodyPr/>
          <a:lstStyle>
            <a:lvl1pPr>
              <a:defRPr/>
            </a:lvl1pPr>
          </a:lstStyle>
          <a:p>
            <a:pPr>
              <a:defRPr/>
            </a:pPr>
            <a:fld id="{E67D074D-ED7B-4A21-8573-2E361B53895A}" type="slidenum">
              <a:rPr lang="es-ES"/>
              <a:pPr>
                <a:defRPr/>
              </a:pPr>
              <a:t>‹Nº›</a:t>
            </a:fld>
            <a:endParaRPr lang="es-ES"/>
          </a:p>
        </p:txBody>
      </p:sp>
    </p:spTree>
    <p:extLst>
      <p:ext uri="{BB962C8B-B14F-4D97-AF65-F5344CB8AC3E}">
        <p14:creationId xmlns:p14="http://schemas.microsoft.com/office/powerpoint/2010/main" val="2085369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90CE9A8-C2DB-13D7-31DF-4AD5A5264BA1}"/>
              </a:ext>
            </a:extLst>
          </p:cNvPr>
          <p:cNvSpPr>
            <a:spLocks noGrp="1"/>
          </p:cNvSpPr>
          <p:nvPr>
            <p:ph type="dt" sz="half" idx="10"/>
          </p:nvPr>
        </p:nvSpPr>
        <p:spPr/>
        <p:txBody>
          <a:bodyPr/>
          <a:lstStyle>
            <a:lvl1pPr>
              <a:defRPr/>
            </a:lvl1pPr>
          </a:lstStyle>
          <a:p>
            <a:pPr>
              <a:defRPr/>
            </a:pPr>
            <a:fld id="{8AC089E2-9C57-43BF-B47D-8BBF7C640343}"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9F5C4DE7-89A6-8FD0-4BA4-799D7E6A0AFF}"/>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C5630BC-BEFA-33B5-A580-0897A3085B91}"/>
              </a:ext>
            </a:extLst>
          </p:cNvPr>
          <p:cNvSpPr>
            <a:spLocks noGrp="1"/>
          </p:cNvSpPr>
          <p:nvPr>
            <p:ph type="sldNum" sz="quarter" idx="12"/>
          </p:nvPr>
        </p:nvSpPr>
        <p:spPr/>
        <p:txBody>
          <a:bodyPr/>
          <a:lstStyle>
            <a:lvl1pPr>
              <a:defRPr/>
            </a:lvl1pPr>
          </a:lstStyle>
          <a:p>
            <a:pPr>
              <a:defRPr/>
            </a:pPr>
            <a:fld id="{4150E5F4-0EA6-46ED-A3F1-FB9F39499DF7}" type="slidenum">
              <a:rPr lang="es-ES"/>
              <a:pPr>
                <a:defRPr/>
              </a:pPr>
              <a:t>‹Nº›</a:t>
            </a:fld>
            <a:endParaRPr lang="es-ES"/>
          </a:p>
        </p:txBody>
      </p:sp>
    </p:spTree>
    <p:extLst>
      <p:ext uri="{BB962C8B-B14F-4D97-AF65-F5344CB8AC3E}">
        <p14:creationId xmlns:p14="http://schemas.microsoft.com/office/powerpoint/2010/main" val="34902559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3F66D4C-6E01-BC50-0EEB-6D4BC21CF4FB}"/>
              </a:ext>
            </a:extLst>
          </p:cNvPr>
          <p:cNvSpPr>
            <a:spLocks noGrp="1"/>
          </p:cNvSpPr>
          <p:nvPr>
            <p:ph type="dt" sz="half" idx="10"/>
          </p:nvPr>
        </p:nvSpPr>
        <p:spPr/>
        <p:txBody>
          <a:bodyPr/>
          <a:lstStyle>
            <a:lvl1pPr>
              <a:defRPr/>
            </a:lvl1pPr>
          </a:lstStyle>
          <a:p>
            <a:pPr>
              <a:defRPr/>
            </a:pPr>
            <a:fld id="{A7C07855-21C1-4497-A2B3-8D29873C4555}"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19D865F6-86E7-CA9E-A6AB-AB6FBBFEFEBF}"/>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7830C7E-12A5-EF76-81A0-1CFDF49F614D}"/>
              </a:ext>
            </a:extLst>
          </p:cNvPr>
          <p:cNvSpPr>
            <a:spLocks noGrp="1"/>
          </p:cNvSpPr>
          <p:nvPr>
            <p:ph type="sldNum" sz="quarter" idx="12"/>
          </p:nvPr>
        </p:nvSpPr>
        <p:spPr/>
        <p:txBody>
          <a:bodyPr/>
          <a:lstStyle>
            <a:lvl1pPr>
              <a:defRPr/>
            </a:lvl1pPr>
          </a:lstStyle>
          <a:p>
            <a:pPr>
              <a:defRPr/>
            </a:pPr>
            <a:fld id="{7F426428-18B7-4E13-9E3F-FF12E8164CAC}" type="slidenum">
              <a:rPr lang="es-ES"/>
              <a:pPr>
                <a:defRPr/>
              </a:pPr>
              <a:t>‹Nº›</a:t>
            </a:fld>
            <a:endParaRPr lang="es-ES"/>
          </a:p>
        </p:txBody>
      </p:sp>
    </p:spTree>
    <p:extLst>
      <p:ext uri="{BB962C8B-B14F-4D97-AF65-F5344CB8AC3E}">
        <p14:creationId xmlns:p14="http://schemas.microsoft.com/office/powerpoint/2010/main" val="26452691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U"/>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1B389A95-BFBA-3C35-45E7-6E1BF305F8CB}"/>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EF1DCF35-2CCE-01B8-C317-DC6ECDA086FB}"/>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80CD6A3D-55D9-47E1-0C12-9803EB58231D}"/>
              </a:ext>
            </a:extLst>
          </p:cNvPr>
          <p:cNvSpPr>
            <a:spLocks noGrp="1"/>
          </p:cNvSpPr>
          <p:nvPr>
            <p:ph type="sldNum" sz="quarter" idx="12"/>
          </p:nvPr>
        </p:nvSpPr>
        <p:spPr/>
        <p:txBody>
          <a:bodyPr/>
          <a:lstStyle>
            <a:lvl1pPr>
              <a:defRPr smtClean="0"/>
            </a:lvl1pPr>
          </a:lstStyle>
          <a:p>
            <a:pPr>
              <a:defRPr/>
            </a:pPr>
            <a:fld id="{D38830EC-9F08-4271-817C-70D44624C0ED}" type="slidenum">
              <a:rPr lang="es-ES" altLang="es-CU"/>
              <a:pPr>
                <a:defRPr/>
              </a:pPr>
              <a:t>‹Nº›</a:t>
            </a:fld>
            <a:endParaRPr lang="es-ES" altLang="es-CU"/>
          </a:p>
        </p:txBody>
      </p:sp>
    </p:spTree>
    <p:extLst>
      <p:ext uri="{BB962C8B-B14F-4D97-AF65-F5344CB8AC3E}">
        <p14:creationId xmlns:p14="http://schemas.microsoft.com/office/powerpoint/2010/main" val="39214724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FDE05800-2579-856F-F022-729397539FD0}"/>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4B6C1DCA-D2CC-570C-AB39-4BF8673F6762}"/>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18523855-7528-DA6C-B720-06383501C155}"/>
              </a:ext>
            </a:extLst>
          </p:cNvPr>
          <p:cNvSpPr>
            <a:spLocks noGrp="1"/>
          </p:cNvSpPr>
          <p:nvPr>
            <p:ph type="sldNum" sz="quarter" idx="12"/>
          </p:nvPr>
        </p:nvSpPr>
        <p:spPr/>
        <p:txBody>
          <a:bodyPr/>
          <a:lstStyle>
            <a:lvl1pPr>
              <a:defRPr smtClean="0"/>
            </a:lvl1pPr>
          </a:lstStyle>
          <a:p>
            <a:pPr>
              <a:defRPr/>
            </a:pPr>
            <a:fld id="{960617C1-2594-46A6-BB9B-2C293D98696E}" type="slidenum">
              <a:rPr lang="es-ES" altLang="es-CU"/>
              <a:pPr>
                <a:defRPr/>
              </a:pPr>
              <a:t>‹Nº›</a:t>
            </a:fld>
            <a:endParaRPr lang="es-ES" altLang="es-CU"/>
          </a:p>
        </p:txBody>
      </p:sp>
    </p:spTree>
    <p:extLst>
      <p:ext uri="{BB962C8B-B14F-4D97-AF65-F5344CB8AC3E}">
        <p14:creationId xmlns:p14="http://schemas.microsoft.com/office/powerpoint/2010/main" val="335918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7582DC4-BFCB-080C-1657-6784BDF914A4}"/>
              </a:ext>
            </a:extLst>
          </p:cNvPr>
          <p:cNvSpPr>
            <a:spLocks noGrp="1"/>
          </p:cNvSpPr>
          <p:nvPr>
            <p:ph type="dt" sz="half" idx="10"/>
          </p:nvPr>
        </p:nvSpPr>
        <p:spPr/>
        <p:txBody>
          <a:bodyPr/>
          <a:lstStyle>
            <a:lvl1pPr>
              <a:defRPr/>
            </a:lvl1pPr>
          </a:lstStyle>
          <a:p>
            <a:pPr>
              <a:defRPr/>
            </a:pPr>
            <a:fld id="{D42BBB1F-7308-435E-8A1E-80C803C500CF}"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0F523115-1962-A85D-C6ED-ECA304A60B6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7B97C6A9-1EB5-E493-7F0C-ACB1F8C8480E}"/>
              </a:ext>
            </a:extLst>
          </p:cNvPr>
          <p:cNvSpPr>
            <a:spLocks noGrp="1"/>
          </p:cNvSpPr>
          <p:nvPr>
            <p:ph type="sldNum" sz="quarter" idx="12"/>
          </p:nvPr>
        </p:nvSpPr>
        <p:spPr/>
        <p:txBody>
          <a:bodyPr/>
          <a:lstStyle>
            <a:lvl1pPr>
              <a:defRPr/>
            </a:lvl1pPr>
          </a:lstStyle>
          <a:p>
            <a:pPr>
              <a:defRPr/>
            </a:pPr>
            <a:fld id="{1458FF84-903E-4C36-B871-10201FC8EE7C}" type="slidenum">
              <a:rPr lang="es-ES"/>
              <a:pPr>
                <a:defRPr/>
              </a:pPr>
              <a:t>‹Nº›</a:t>
            </a:fld>
            <a:endParaRPr lang="es-ES"/>
          </a:p>
        </p:txBody>
      </p:sp>
    </p:spTree>
    <p:extLst>
      <p:ext uri="{BB962C8B-B14F-4D97-AF65-F5344CB8AC3E}">
        <p14:creationId xmlns:p14="http://schemas.microsoft.com/office/powerpoint/2010/main" val="40681093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U"/>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7F0E6C0-0B3B-E52D-4FC1-FBCFFF5C41F0}"/>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6E73CA1E-545E-97F5-879A-B74FD3EB5E13}"/>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37E5F499-AF0F-3CEA-A164-A25A9D2E1345}"/>
              </a:ext>
            </a:extLst>
          </p:cNvPr>
          <p:cNvSpPr>
            <a:spLocks noGrp="1"/>
          </p:cNvSpPr>
          <p:nvPr>
            <p:ph type="sldNum" sz="quarter" idx="12"/>
          </p:nvPr>
        </p:nvSpPr>
        <p:spPr/>
        <p:txBody>
          <a:bodyPr/>
          <a:lstStyle>
            <a:lvl1pPr>
              <a:defRPr smtClean="0"/>
            </a:lvl1pPr>
          </a:lstStyle>
          <a:p>
            <a:pPr>
              <a:defRPr/>
            </a:pPr>
            <a:fld id="{85094C81-B14B-4373-ABF1-F8693607518F}" type="slidenum">
              <a:rPr lang="es-ES" altLang="es-CU"/>
              <a:pPr>
                <a:defRPr/>
              </a:pPr>
              <a:t>‹Nº›</a:t>
            </a:fld>
            <a:endParaRPr lang="es-ES" altLang="es-CU"/>
          </a:p>
        </p:txBody>
      </p:sp>
    </p:spTree>
    <p:extLst>
      <p:ext uri="{BB962C8B-B14F-4D97-AF65-F5344CB8AC3E}">
        <p14:creationId xmlns:p14="http://schemas.microsoft.com/office/powerpoint/2010/main" val="33266607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BA830DB5-0768-B5D7-F25D-C28A288CE1F8}"/>
              </a:ext>
            </a:extLst>
          </p:cNvPr>
          <p:cNvSpPr>
            <a:spLocks noGrp="1"/>
          </p:cNvSpPr>
          <p:nvPr>
            <p:ph type="dt" sz="half" idx="10"/>
          </p:nvPr>
        </p:nvSpPr>
        <p:spPr/>
        <p:txBody>
          <a:bodyPr/>
          <a:lstStyle>
            <a:lvl1pPr>
              <a:defRPr/>
            </a:lvl1pPr>
          </a:lstStyle>
          <a:p>
            <a:pPr>
              <a:defRPr/>
            </a:pPr>
            <a:endParaRPr lang="es-ES" altLang="es-CU"/>
          </a:p>
        </p:txBody>
      </p:sp>
      <p:sp>
        <p:nvSpPr>
          <p:cNvPr id="6" name="Marcador de pie de página 5">
            <a:extLst>
              <a:ext uri="{FF2B5EF4-FFF2-40B4-BE49-F238E27FC236}">
                <a16:creationId xmlns:a16="http://schemas.microsoft.com/office/drawing/2014/main" id="{8413D0FF-A703-0447-685C-E6D1E969596B}"/>
              </a:ext>
            </a:extLst>
          </p:cNvPr>
          <p:cNvSpPr>
            <a:spLocks noGrp="1"/>
          </p:cNvSpPr>
          <p:nvPr>
            <p:ph type="ftr" sz="quarter" idx="11"/>
          </p:nvPr>
        </p:nvSpPr>
        <p:spPr/>
        <p:txBody>
          <a:bodyPr/>
          <a:lstStyle>
            <a:lvl1pPr>
              <a:defRPr/>
            </a:lvl1pPr>
          </a:lstStyle>
          <a:p>
            <a:pPr>
              <a:defRPr/>
            </a:pPr>
            <a:endParaRPr lang="es-ES" altLang="es-CU"/>
          </a:p>
        </p:txBody>
      </p:sp>
      <p:sp>
        <p:nvSpPr>
          <p:cNvPr id="7" name="Marcador de número de diapositiva 6">
            <a:extLst>
              <a:ext uri="{FF2B5EF4-FFF2-40B4-BE49-F238E27FC236}">
                <a16:creationId xmlns:a16="http://schemas.microsoft.com/office/drawing/2014/main" id="{EA46845D-B8E8-1A4A-A403-9BE2EEAC3324}"/>
              </a:ext>
            </a:extLst>
          </p:cNvPr>
          <p:cNvSpPr>
            <a:spLocks noGrp="1"/>
          </p:cNvSpPr>
          <p:nvPr>
            <p:ph type="sldNum" sz="quarter" idx="12"/>
          </p:nvPr>
        </p:nvSpPr>
        <p:spPr/>
        <p:txBody>
          <a:bodyPr/>
          <a:lstStyle>
            <a:lvl1pPr>
              <a:defRPr smtClean="0"/>
            </a:lvl1pPr>
          </a:lstStyle>
          <a:p>
            <a:pPr>
              <a:defRPr/>
            </a:pPr>
            <a:fld id="{64950C33-799E-454F-BF32-68D0A2440723}" type="slidenum">
              <a:rPr lang="es-ES" altLang="es-CU"/>
              <a:pPr>
                <a:defRPr/>
              </a:pPr>
              <a:t>‹Nº›</a:t>
            </a:fld>
            <a:endParaRPr lang="es-ES" altLang="es-CU"/>
          </a:p>
        </p:txBody>
      </p:sp>
    </p:spTree>
    <p:extLst>
      <p:ext uri="{BB962C8B-B14F-4D97-AF65-F5344CB8AC3E}">
        <p14:creationId xmlns:p14="http://schemas.microsoft.com/office/powerpoint/2010/main" val="9813026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U"/>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0D2356AF-A5EA-E9DE-57B1-87955C02C15F}"/>
              </a:ext>
            </a:extLst>
          </p:cNvPr>
          <p:cNvSpPr>
            <a:spLocks noGrp="1"/>
          </p:cNvSpPr>
          <p:nvPr>
            <p:ph type="dt" sz="half" idx="10"/>
          </p:nvPr>
        </p:nvSpPr>
        <p:spPr/>
        <p:txBody>
          <a:bodyPr/>
          <a:lstStyle>
            <a:lvl1pPr>
              <a:defRPr/>
            </a:lvl1pPr>
          </a:lstStyle>
          <a:p>
            <a:pPr>
              <a:defRPr/>
            </a:pPr>
            <a:endParaRPr lang="es-ES" altLang="es-CU"/>
          </a:p>
        </p:txBody>
      </p:sp>
      <p:sp>
        <p:nvSpPr>
          <p:cNvPr id="8" name="Marcador de pie de página 7">
            <a:extLst>
              <a:ext uri="{FF2B5EF4-FFF2-40B4-BE49-F238E27FC236}">
                <a16:creationId xmlns:a16="http://schemas.microsoft.com/office/drawing/2014/main" id="{B9E7ACD0-F1A8-F4CA-4638-95E535F79D49}"/>
              </a:ext>
            </a:extLst>
          </p:cNvPr>
          <p:cNvSpPr>
            <a:spLocks noGrp="1"/>
          </p:cNvSpPr>
          <p:nvPr>
            <p:ph type="ftr" sz="quarter" idx="11"/>
          </p:nvPr>
        </p:nvSpPr>
        <p:spPr/>
        <p:txBody>
          <a:bodyPr/>
          <a:lstStyle>
            <a:lvl1pPr>
              <a:defRPr/>
            </a:lvl1pPr>
          </a:lstStyle>
          <a:p>
            <a:pPr>
              <a:defRPr/>
            </a:pPr>
            <a:endParaRPr lang="es-ES" altLang="es-CU"/>
          </a:p>
        </p:txBody>
      </p:sp>
      <p:sp>
        <p:nvSpPr>
          <p:cNvPr id="9" name="Marcador de número de diapositiva 8">
            <a:extLst>
              <a:ext uri="{FF2B5EF4-FFF2-40B4-BE49-F238E27FC236}">
                <a16:creationId xmlns:a16="http://schemas.microsoft.com/office/drawing/2014/main" id="{7BCAEFD8-9F7C-7499-02C0-C396E24C83F9}"/>
              </a:ext>
            </a:extLst>
          </p:cNvPr>
          <p:cNvSpPr>
            <a:spLocks noGrp="1"/>
          </p:cNvSpPr>
          <p:nvPr>
            <p:ph type="sldNum" sz="quarter" idx="12"/>
          </p:nvPr>
        </p:nvSpPr>
        <p:spPr/>
        <p:txBody>
          <a:bodyPr/>
          <a:lstStyle>
            <a:lvl1pPr>
              <a:defRPr smtClean="0"/>
            </a:lvl1pPr>
          </a:lstStyle>
          <a:p>
            <a:pPr>
              <a:defRPr/>
            </a:pPr>
            <a:fld id="{508BFA89-8284-4D13-89BA-C8440CE57CD4}" type="slidenum">
              <a:rPr lang="es-ES" altLang="es-CU"/>
              <a:pPr>
                <a:defRPr/>
              </a:pPr>
              <a:t>‹Nº›</a:t>
            </a:fld>
            <a:endParaRPr lang="es-ES" altLang="es-CU"/>
          </a:p>
        </p:txBody>
      </p:sp>
    </p:spTree>
    <p:extLst>
      <p:ext uri="{BB962C8B-B14F-4D97-AF65-F5344CB8AC3E}">
        <p14:creationId xmlns:p14="http://schemas.microsoft.com/office/powerpoint/2010/main" val="1704722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1E0B660A-1666-26C5-F065-E4193E5A3BF9}"/>
              </a:ext>
            </a:extLst>
          </p:cNvPr>
          <p:cNvSpPr>
            <a:spLocks noGrp="1"/>
          </p:cNvSpPr>
          <p:nvPr>
            <p:ph type="dt" sz="half" idx="10"/>
          </p:nvPr>
        </p:nvSpPr>
        <p:spPr/>
        <p:txBody>
          <a:bodyPr/>
          <a:lstStyle>
            <a:lvl1pPr>
              <a:defRPr/>
            </a:lvl1pPr>
          </a:lstStyle>
          <a:p>
            <a:pPr>
              <a:defRPr/>
            </a:pPr>
            <a:endParaRPr lang="es-ES" altLang="es-CU"/>
          </a:p>
        </p:txBody>
      </p:sp>
      <p:sp>
        <p:nvSpPr>
          <p:cNvPr id="4" name="Marcador de pie de página 3">
            <a:extLst>
              <a:ext uri="{FF2B5EF4-FFF2-40B4-BE49-F238E27FC236}">
                <a16:creationId xmlns:a16="http://schemas.microsoft.com/office/drawing/2014/main" id="{0020D449-7C8D-D5E7-F3C2-8385DF982551}"/>
              </a:ext>
            </a:extLst>
          </p:cNvPr>
          <p:cNvSpPr>
            <a:spLocks noGrp="1"/>
          </p:cNvSpPr>
          <p:nvPr>
            <p:ph type="ftr" sz="quarter" idx="11"/>
          </p:nvPr>
        </p:nvSpPr>
        <p:spPr/>
        <p:txBody>
          <a:bodyPr/>
          <a:lstStyle>
            <a:lvl1pPr>
              <a:defRPr/>
            </a:lvl1pPr>
          </a:lstStyle>
          <a:p>
            <a:pPr>
              <a:defRPr/>
            </a:pPr>
            <a:endParaRPr lang="es-ES" altLang="es-CU"/>
          </a:p>
        </p:txBody>
      </p:sp>
      <p:sp>
        <p:nvSpPr>
          <p:cNvPr id="5" name="Marcador de número de diapositiva 4">
            <a:extLst>
              <a:ext uri="{FF2B5EF4-FFF2-40B4-BE49-F238E27FC236}">
                <a16:creationId xmlns:a16="http://schemas.microsoft.com/office/drawing/2014/main" id="{C2310276-4AC8-D94D-0451-068AC70F039B}"/>
              </a:ext>
            </a:extLst>
          </p:cNvPr>
          <p:cNvSpPr>
            <a:spLocks noGrp="1"/>
          </p:cNvSpPr>
          <p:nvPr>
            <p:ph type="sldNum" sz="quarter" idx="12"/>
          </p:nvPr>
        </p:nvSpPr>
        <p:spPr/>
        <p:txBody>
          <a:bodyPr/>
          <a:lstStyle>
            <a:lvl1pPr>
              <a:defRPr smtClean="0"/>
            </a:lvl1pPr>
          </a:lstStyle>
          <a:p>
            <a:pPr>
              <a:defRPr/>
            </a:pPr>
            <a:fld id="{9E9788BB-0A89-4E80-9869-039207563FAA}" type="slidenum">
              <a:rPr lang="es-ES" altLang="es-CU"/>
              <a:pPr>
                <a:defRPr/>
              </a:pPr>
              <a:t>‹Nº›</a:t>
            </a:fld>
            <a:endParaRPr lang="es-ES" altLang="es-CU"/>
          </a:p>
        </p:txBody>
      </p:sp>
    </p:spTree>
    <p:extLst>
      <p:ext uri="{BB962C8B-B14F-4D97-AF65-F5344CB8AC3E}">
        <p14:creationId xmlns:p14="http://schemas.microsoft.com/office/powerpoint/2010/main" val="4129150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FF93F8-6A8E-B31E-09D3-38220C882F64}"/>
              </a:ext>
            </a:extLst>
          </p:cNvPr>
          <p:cNvSpPr>
            <a:spLocks noGrp="1"/>
          </p:cNvSpPr>
          <p:nvPr>
            <p:ph type="dt" sz="half" idx="10"/>
          </p:nvPr>
        </p:nvSpPr>
        <p:spPr/>
        <p:txBody>
          <a:bodyPr/>
          <a:lstStyle>
            <a:lvl1pPr>
              <a:defRPr/>
            </a:lvl1pPr>
          </a:lstStyle>
          <a:p>
            <a:pPr>
              <a:defRPr/>
            </a:pPr>
            <a:endParaRPr lang="es-ES" altLang="es-CU"/>
          </a:p>
        </p:txBody>
      </p:sp>
      <p:sp>
        <p:nvSpPr>
          <p:cNvPr id="3" name="Marcador de pie de página 2">
            <a:extLst>
              <a:ext uri="{FF2B5EF4-FFF2-40B4-BE49-F238E27FC236}">
                <a16:creationId xmlns:a16="http://schemas.microsoft.com/office/drawing/2014/main" id="{7A8430BC-02F8-7D7E-31F8-B9BE02EFAB9E}"/>
              </a:ext>
            </a:extLst>
          </p:cNvPr>
          <p:cNvSpPr>
            <a:spLocks noGrp="1"/>
          </p:cNvSpPr>
          <p:nvPr>
            <p:ph type="ftr" sz="quarter" idx="11"/>
          </p:nvPr>
        </p:nvSpPr>
        <p:spPr/>
        <p:txBody>
          <a:bodyPr/>
          <a:lstStyle>
            <a:lvl1pPr>
              <a:defRPr/>
            </a:lvl1pPr>
          </a:lstStyle>
          <a:p>
            <a:pPr>
              <a:defRPr/>
            </a:pPr>
            <a:endParaRPr lang="es-ES" altLang="es-CU"/>
          </a:p>
        </p:txBody>
      </p:sp>
      <p:sp>
        <p:nvSpPr>
          <p:cNvPr id="4" name="Marcador de número de diapositiva 3">
            <a:extLst>
              <a:ext uri="{FF2B5EF4-FFF2-40B4-BE49-F238E27FC236}">
                <a16:creationId xmlns:a16="http://schemas.microsoft.com/office/drawing/2014/main" id="{CF37CD28-5A61-CDBE-CD62-21460A24F45B}"/>
              </a:ext>
            </a:extLst>
          </p:cNvPr>
          <p:cNvSpPr>
            <a:spLocks noGrp="1"/>
          </p:cNvSpPr>
          <p:nvPr>
            <p:ph type="sldNum" sz="quarter" idx="12"/>
          </p:nvPr>
        </p:nvSpPr>
        <p:spPr/>
        <p:txBody>
          <a:bodyPr/>
          <a:lstStyle>
            <a:lvl1pPr>
              <a:defRPr smtClean="0"/>
            </a:lvl1pPr>
          </a:lstStyle>
          <a:p>
            <a:pPr>
              <a:defRPr/>
            </a:pPr>
            <a:fld id="{3089115B-4353-4E8E-88EC-F8A0ED0F9D74}" type="slidenum">
              <a:rPr lang="es-ES" altLang="es-CU"/>
              <a:pPr>
                <a:defRPr/>
              </a:pPr>
              <a:t>‹Nº›</a:t>
            </a:fld>
            <a:endParaRPr lang="es-ES" altLang="es-CU"/>
          </a:p>
        </p:txBody>
      </p:sp>
    </p:spTree>
    <p:extLst>
      <p:ext uri="{BB962C8B-B14F-4D97-AF65-F5344CB8AC3E}">
        <p14:creationId xmlns:p14="http://schemas.microsoft.com/office/powerpoint/2010/main" val="32474899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3F533F-11F9-161E-18A0-0BF0768C51ED}"/>
              </a:ext>
            </a:extLst>
          </p:cNvPr>
          <p:cNvSpPr>
            <a:spLocks noGrp="1"/>
          </p:cNvSpPr>
          <p:nvPr>
            <p:ph type="dt" sz="half" idx="10"/>
          </p:nvPr>
        </p:nvSpPr>
        <p:spPr/>
        <p:txBody>
          <a:bodyPr/>
          <a:lstStyle>
            <a:lvl1pPr>
              <a:defRPr/>
            </a:lvl1pPr>
          </a:lstStyle>
          <a:p>
            <a:pPr>
              <a:defRPr/>
            </a:pPr>
            <a:endParaRPr lang="es-ES" altLang="es-CU"/>
          </a:p>
        </p:txBody>
      </p:sp>
      <p:sp>
        <p:nvSpPr>
          <p:cNvPr id="6" name="Marcador de pie de página 5">
            <a:extLst>
              <a:ext uri="{FF2B5EF4-FFF2-40B4-BE49-F238E27FC236}">
                <a16:creationId xmlns:a16="http://schemas.microsoft.com/office/drawing/2014/main" id="{CF62672C-38D4-E19B-BA1D-9F421B8F0E3C}"/>
              </a:ext>
            </a:extLst>
          </p:cNvPr>
          <p:cNvSpPr>
            <a:spLocks noGrp="1"/>
          </p:cNvSpPr>
          <p:nvPr>
            <p:ph type="ftr" sz="quarter" idx="11"/>
          </p:nvPr>
        </p:nvSpPr>
        <p:spPr/>
        <p:txBody>
          <a:bodyPr/>
          <a:lstStyle>
            <a:lvl1pPr>
              <a:defRPr/>
            </a:lvl1pPr>
          </a:lstStyle>
          <a:p>
            <a:pPr>
              <a:defRPr/>
            </a:pPr>
            <a:endParaRPr lang="es-ES" altLang="es-CU"/>
          </a:p>
        </p:txBody>
      </p:sp>
      <p:sp>
        <p:nvSpPr>
          <p:cNvPr id="7" name="Marcador de número de diapositiva 6">
            <a:extLst>
              <a:ext uri="{FF2B5EF4-FFF2-40B4-BE49-F238E27FC236}">
                <a16:creationId xmlns:a16="http://schemas.microsoft.com/office/drawing/2014/main" id="{26D54A64-BAF3-9458-E789-EBDA4730E559}"/>
              </a:ext>
            </a:extLst>
          </p:cNvPr>
          <p:cNvSpPr>
            <a:spLocks noGrp="1"/>
          </p:cNvSpPr>
          <p:nvPr>
            <p:ph type="sldNum" sz="quarter" idx="12"/>
          </p:nvPr>
        </p:nvSpPr>
        <p:spPr/>
        <p:txBody>
          <a:bodyPr/>
          <a:lstStyle>
            <a:lvl1pPr>
              <a:defRPr smtClean="0"/>
            </a:lvl1pPr>
          </a:lstStyle>
          <a:p>
            <a:pPr>
              <a:defRPr/>
            </a:pPr>
            <a:fld id="{64FA6051-389D-4C0F-BF02-03B9E3A939FE}" type="slidenum">
              <a:rPr lang="es-ES" altLang="es-CU"/>
              <a:pPr>
                <a:defRPr/>
              </a:pPr>
              <a:t>‹Nº›</a:t>
            </a:fld>
            <a:endParaRPr lang="es-ES" altLang="es-CU"/>
          </a:p>
        </p:txBody>
      </p:sp>
    </p:spTree>
    <p:extLst>
      <p:ext uri="{BB962C8B-B14F-4D97-AF65-F5344CB8AC3E}">
        <p14:creationId xmlns:p14="http://schemas.microsoft.com/office/powerpoint/2010/main" val="8943464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U"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AE948D-5DC7-EA4D-ED11-D1CF791CF3C4}"/>
              </a:ext>
            </a:extLst>
          </p:cNvPr>
          <p:cNvSpPr>
            <a:spLocks noGrp="1"/>
          </p:cNvSpPr>
          <p:nvPr>
            <p:ph type="dt" sz="half" idx="10"/>
          </p:nvPr>
        </p:nvSpPr>
        <p:spPr/>
        <p:txBody>
          <a:bodyPr/>
          <a:lstStyle>
            <a:lvl1pPr>
              <a:defRPr/>
            </a:lvl1pPr>
          </a:lstStyle>
          <a:p>
            <a:pPr>
              <a:defRPr/>
            </a:pPr>
            <a:endParaRPr lang="es-ES" altLang="es-CU"/>
          </a:p>
        </p:txBody>
      </p:sp>
      <p:sp>
        <p:nvSpPr>
          <p:cNvPr id="6" name="Marcador de pie de página 5">
            <a:extLst>
              <a:ext uri="{FF2B5EF4-FFF2-40B4-BE49-F238E27FC236}">
                <a16:creationId xmlns:a16="http://schemas.microsoft.com/office/drawing/2014/main" id="{C2370878-C9C8-94E1-15CF-DCD075F64806}"/>
              </a:ext>
            </a:extLst>
          </p:cNvPr>
          <p:cNvSpPr>
            <a:spLocks noGrp="1"/>
          </p:cNvSpPr>
          <p:nvPr>
            <p:ph type="ftr" sz="quarter" idx="11"/>
          </p:nvPr>
        </p:nvSpPr>
        <p:spPr/>
        <p:txBody>
          <a:bodyPr/>
          <a:lstStyle>
            <a:lvl1pPr>
              <a:defRPr/>
            </a:lvl1pPr>
          </a:lstStyle>
          <a:p>
            <a:pPr>
              <a:defRPr/>
            </a:pPr>
            <a:endParaRPr lang="es-ES" altLang="es-CU"/>
          </a:p>
        </p:txBody>
      </p:sp>
      <p:sp>
        <p:nvSpPr>
          <p:cNvPr id="7" name="Marcador de número de diapositiva 6">
            <a:extLst>
              <a:ext uri="{FF2B5EF4-FFF2-40B4-BE49-F238E27FC236}">
                <a16:creationId xmlns:a16="http://schemas.microsoft.com/office/drawing/2014/main" id="{F79396B6-6975-A001-47CB-6C7BF5F75C5F}"/>
              </a:ext>
            </a:extLst>
          </p:cNvPr>
          <p:cNvSpPr>
            <a:spLocks noGrp="1"/>
          </p:cNvSpPr>
          <p:nvPr>
            <p:ph type="sldNum" sz="quarter" idx="12"/>
          </p:nvPr>
        </p:nvSpPr>
        <p:spPr/>
        <p:txBody>
          <a:bodyPr/>
          <a:lstStyle>
            <a:lvl1pPr>
              <a:defRPr smtClean="0"/>
            </a:lvl1pPr>
          </a:lstStyle>
          <a:p>
            <a:pPr>
              <a:defRPr/>
            </a:pPr>
            <a:fld id="{8E1B952C-3BFC-4F25-99C8-FF417C3C57EE}" type="slidenum">
              <a:rPr lang="es-ES" altLang="es-CU"/>
              <a:pPr>
                <a:defRPr/>
              </a:pPr>
              <a:t>‹Nº›</a:t>
            </a:fld>
            <a:endParaRPr lang="es-ES" altLang="es-CU"/>
          </a:p>
        </p:txBody>
      </p:sp>
    </p:spTree>
    <p:extLst>
      <p:ext uri="{BB962C8B-B14F-4D97-AF65-F5344CB8AC3E}">
        <p14:creationId xmlns:p14="http://schemas.microsoft.com/office/powerpoint/2010/main" val="35433602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8E6BA871-F805-E9D2-1155-7BE528E09FC5}"/>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70582051-E3D8-D4CB-BA0A-27B95125639E}"/>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B8D96D05-1DB1-597D-4AA5-519B559AEA4E}"/>
              </a:ext>
            </a:extLst>
          </p:cNvPr>
          <p:cNvSpPr>
            <a:spLocks noGrp="1"/>
          </p:cNvSpPr>
          <p:nvPr>
            <p:ph type="sldNum" sz="quarter" idx="12"/>
          </p:nvPr>
        </p:nvSpPr>
        <p:spPr/>
        <p:txBody>
          <a:bodyPr/>
          <a:lstStyle>
            <a:lvl1pPr>
              <a:defRPr smtClean="0"/>
            </a:lvl1pPr>
          </a:lstStyle>
          <a:p>
            <a:pPr>
              <a:defRPr/>
            </a:pPr>
            <a:fld id="{D68EB46F-E4A7-4D76-A6E2-9DF8CB3DA71B}" type="slidenum">
              <a:rPr lang="es-ES" altLang="es-CU"/>
              <a:pPr>
                <a:defRPr/>
              </a:pPr>
              <a:t>‹Nº›</a:t>
            </a:fld>
            <a:endParaRPr lang="es-ES" altLang="es-CU"/>
          </a:p>
        </p:txBody>
      </p:sp>
    </p:spTree>
    <p:extLst>
      <p:ext uri="{BB962C8B-B14F-4D97-AF65-F5344CB8AC3E}">
        <p14:creationId xmlns:p14="http://schemas.microsoft.com/office/powerpoint/2010/main" val="9372787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U"/>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8F8D9750-0756-7088-B930-4466DC9743D9}"/>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BA38C779-AEA9-4A97-F97B-FAE7F6F3BA3A}"/>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DC0ED26B-FFC2-C28C-C0D7-FB816D296622}"/>
              </a:ext>
            </a:extLst>
          </p:cNvPr>
          <p:cNvSpPr>
            <a:spLocks noGrp="1"/>
          </p:cNvSpPr>
          <p:nvPr>
            <p:ph type="sldNum" sz="quarter" idx="12"/>
          </p:nvPr>
        </p:nvSpPr>
        <p:spPr/>
        <p:txBody>
          <a:bodyPr/>
          <a:lstStyle>
            <a:lvl1pPr>
              <a:defRPr smtClean="0"/>
            </a:lvl1pPr>
          </a:lstStyle>
          <a:p>
            <a:pPr>
              <a:defRPr/>
            </a:pPr>
            <a:fld id="{224FC8C8-5371-463A-B620-187DC9022040}" type="slidenum">
              <a:rPr lang="es-ES" altLang="es-CU"/>
              <a:pPr>
                <a:defRPr/>
              </a:pPr>
              <a:t>‹Nº›</a:t>
            </a:fld>
            <a:endParaRPr lang="es-ES" altLang="es-CU"/>
          </a:p>
        </p:txBody>
      </p:sp>
    </p:spTree>
    <p:extLst>
      <p:ext uri="{BB962C8B-B14F-4D97-AF65-F5344CB8AC3E}">
        <p14:creationId xmlns:p14="http://schemas.microsoft.com/office/powerpoint/2010/main" val="20747463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11367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DFC3EA8-73C4-33D2-F4F2-D838262D255A}"/>
              </a:ext>
            </a:extLst>
          </p:cNvPr>
          <p:cNvSpPr>
            <a:spLocks noGrp="1"/>
          </p:cNvSpPr>
          <p:nvPr>
            <p:ph type="dt" sz="half" idx="10"/>
          </p:nvPr>
        </p:nvSpPr>
        <p:spPr/>
        <p:txBody>
          <a:bodyPr/>
          <a:lstStyle>
            <a:lvl1pPr>
              <a:defRPr/>
            </a:lvl1pPr>
          </a:lstStyle>
          <a:p>
            <a:pPr>
              <a:defRPr/>
            </a:pPr>
            <a:fld id="{BCC67791-35AA-44EB-A4F4-D3488A577C3D}" type="datetimeFigureOut">
              <a:rPr lang="es-ES"/>
              <a:pPr>
                <a:defRPr/>
              </a:pPr>
              <a:t>26/05/2024</a:t>
            </a:fld>
            <a:endParaRPr lang="es-ES"/>
          </a:p>
        </p:txBody>
      </p:sp>
      <p:sp>
        <p:nvSpPr>
          <p:cNvPr id="6" name="4 Marcador de pie de página">
            <a:extLst>
              <a:ext uri="{FF2B5EF4-FFF2-40B4-BE49-F238E27FC236}">
                <a16:creationId xmlns:a16="http://schemas.microsoft.com/office/drawing/2014/main" id="{27A8D73D-F242-05D9-58B2-61D19CE6837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0730649E-ED8F-299C-F218-A1B481B96D8E}"/>
              </a:ext>
            </a:extLst>
          </p:cNvPr>
          <p:cNvSpPr>
            <a:spLocks noGrp="1"/>
          </p:cNvSpPr>
          <p:nvPr>
            <p:ph type="sldNum" sz="quarter" idx="12"/>
          </p:nvPr>
        </p:nvSpPr>
        <p:spPr/>
        <p:txBody>
          <a:bodyPr/>
          <a:lstStyle>
            <a:lvl1pPr>
              <a:defRPr/>
            </a:lvl1pPr>
          </a:lstStyle>
          <a:p>
            <a:pPr>
              <a:defRPr/>
            </a:pPr>
            <a:fld id="{02117B81-BE8D-4D7C-90DD-0E6492F0B89D}" type="slidenum">
              <a:rPr lang="es-ES"/>
              <a:pPr>
                <a:defRPr/>
              </a:pPr>
              <a:t>‹Nº›</a:t>
            </a:fld>
            <a:endParaRPr lang="es-ES"/>
          </a:p>
        </p:txBody>
      </p:sp>
    </p:spTree>
    <p:extLst>
      <p:ext uri="{BB962C8B-B14F-4D97-AF65-F5344CB8AC3E}">
        <p14:creationId xmlns:p14="http://schemas.microsoft.com/office/powerpoint/2010/main" val="23531991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18641445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910924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14430536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6320063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9074375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21226921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41014421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2557110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8890171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26FFE1D-D8BC-4628-89BB-2DB56C068B88}" type="datetimeFigureOut">
              <a:rPr lang="es-ES" smtClean="0"/>
              <a:t>26/05/2024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290381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a:extLst>
              <a:ext uri="{FF2B5EF4-FFF2-40B4-BE49-F238E27FC236}">
                <a16:creationId xmlns:a16="http://schemas.microsoft.com/office/drawing/2014/main" id="{1802B7FF-C8C5-F9E6-FEFC-83ACE314D4F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2051" name="2 Marcador de texto">
            <a:extLst>
              <a:ext uri="{FF2B5EF4-FFF2-40B4-BE49-F238E27FC236}">
                <a16:creationId xmlns:a16="http://schemas.microsoft.com/office/drawing/2014/main" id="{12282826-F98A-AE88-A773-DAE6E42BB708}"/>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DA1ABE4E-6FDF-D407-988E-5AB1E6AF2B5D}"/>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C60638E-963B-44BD-8FB5-1A59644C7276}"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B2DDF228-D6BE-6B61-60A1-A1C42073E03F}"/>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B55B278B-5EC5-DB73-CC70-26756C3DC879}"/>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5E32856-D3B0-47DD-A0E6-996FD5166EEE}" type="slidenum">
              <a:rPr lang="es-ES"/>
              <a:pPr>
                <a:defRPr/>
              </a:pPr>
              <a:t>‹Nº›</a:t>
            </a:fld>
            <a:endParaRPr lang="es-ES"/>
          </a:p>
        </p:txBody>
      </p:sp>
    </p:spTree>
    <p:extLst>
      <p:ext uri="{BB962C8B-B14F-4D97-AF65-F5344CB8AC3E}">
        <p14:creationId xmlns:p14="http://schemas.microsoft.com/office/powerpoint/2010/main" val="2555517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64B4F603-BD22-39F7-12A7-20A1C879BB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3075" name="2 Marcador de texto">
            <a:extLst>
              <a:ext uri="{FF2B5EF4-FFF2-40B4-BE49-F238E27FC236}">
                <a16:creationId xmlns:a16="http://schemas.microsoft.com/office/drawing/2014/main" id="{E02E3F5B-CE1E-970E-572F-A488DAF1104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A7540E3-26B6-C61B-3E90-BC483F20D31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52D4A07-4E64-452C-97C1-A718EF9E818E}"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32C67846-D392-F8D3-E6D7-E6B3A5A5EE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5D8EC16A-E615-BE4E-6CEB-DB7500A15C7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6B91383-48BC-4A2C-B731-4ACDCECD9496}" type="slidenum">
              <a:rPr lang="es-ES"/>
              <a:pPr>
                <a:defRPr/>
              </a:pPr>
              <a:t>‹Nº›</a:t>
            </a:fld>
            <a:endParaRPr lang="es-ES"/>
          </a:p>
        </p:txBody>
      </p:sp>
    </p:spTree>
    <p:extLst>
      <p:ext uri="{BB962C8B-B14F-4D97-AF65-F5344CB8AC3E}">
        <p14:creationId xmlns:p14="http://schemas.microsoft.com/office/powerpoint/2010/main" val="279560374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B46C0F-1967-A0F4-F433-A768721EAC7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U"/>
              <a:t>Haga clic para cambiar el estilo de título	</a:t>
            </a:r>
          </a:p>
        </p:txBody>
      </p:sp>
      <p:sp>
        <p:nvSpPr>
          <p:cNvPr id="1027" name="Rectangle 3">
            <a:extLst>
              <a:ext uri="{FF2B5EF4-FFF2-40B4-BE49-F238E27FC236}">
                <a16:creationId xmlns:a16="http://schemas.microsoft.com/office/drawing/2014/main" id="{C01825E5-A547-2C5E-9531-B77062E5FE3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1028" name="Rectangle 4">
            <a:extLst>
              <a:ext uri="{FF2B5EF4-FFF2-40B4-BE49-F238E27FC236}">
                <a16:creationId xmlns:a16="http://schemas.microsoft.com/office/drawing/2014/main" id="{3DF95773-03C6-8D8B-CFFE-934B1132BF2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s-CU"/>
          </a:p>
        </p:txBody>
      </p:sp>
      <p:sp>
        <p:nvSpPr>
          <p:cNvPr id="1029" name="Rectangle 5">
            <a:extLst>
              <a:ext uri="{FF2B5EF4-FFF2-40B4-BE49-F238E27FC236}">
                <a16:creationId xmlns:a16="http://schemas.microsoft.com/office/drawing/2014/main" id="{5AEB5378-FB1E-CF21-12C7-DDF633D1676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s-CU"/>
          </a:p>
        </p:txBody>
      </p:sp>
      <p:sp>
        <p:nvSpPr>
          <p:cNvPr id="1030" name="Rectangle 6">
            <a:extLst>
              <a:ext uri="{FF2B5EF4-FFF2-40B4-BE49-F238E27FC236}">
                <a16:creationId xmlns:a16="http://schemas.microsoft.com/office/drawing/2014/main" id="{F99EAC1B-C290-A2A1-CC46-DDB3CB6B65B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CD41055-C3B8-4416-AE72-52E4D7A290A1}" type="slidenum">
              <a:rPr lang="es-ES" altLang="es-CU"/>
              <a:pPr/>
              <a:t>‹Nº›</a:t>
            </a:fld>
            <a:endParaRPr lang="es-ES" altLang="es-CU"/>
          </a:p>
        </p:txBody>
      </p:sp>
    </p:spTree>
    <p:extLst>
      <p:ext uri="{BB962C8B-B14F-4D97-AF65-F5344CB8AC3E}">
        <p14:creationId xmlns:p14="http://schemas.microsoft.com/office/powerpoint/2010/main" val="352105216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77B30335-6E11-EFC0-8533-A344EED7D88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3075" name="2 Marcador de texto">
            <a:extLst>
              <a:ext uri="{FF2B5EF4-FFF2-40B4-BE49-F238E27FC236}">
                <a16:creationId xmlns:a16="http://schemas.microsoft.com/office/drawing/2014/main" id="{9F93952F-737C-310F-A855-0C26A4A7EB27}"/>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6A35C24-10BB-F977-FB43-AF4F1DC228FC}"/>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901D1D0-CFDC-498C-8A86-C75754C9128D}"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F0F11ADB-4A92-CAFB-CC46-F1EF14AF7368}"/>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2E000980-BF6D-CD46-848C-43F88F30F8E2}"/>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667C744-0D1C-4FF3-9FE1-7DB5577CB334}" type="slidenum">
              <a:rPr lang="es-ES"/>
              <a:pPr>
                <a:defRPr/>
              </a:pPr>
              <a:t>‹Nº›</a:t>
            </a:fld>
            <a:endParaRPr lang="es-ES"/>
          </a:p>
        </p:txBody>
      </p:sp>
    </p:spTree>
    <p:extLst>
      <p:ext uri="{BB962C8B-B14F-4D97-AF65-F5344CB8AC3E}">
        <p14:creationId xmlns:p14="http://schemas.microsoft.com/office/powerpoint/2010/main" val="2911170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A8D2D-3DCA-43C5-83E0-B52AEBBA4A97}" type="datetimeFigureOut">
              <a:rPr lang="es-CU" smtClean="0"/>
              <a:t>26/5/2024</a:t>
            </a:fld>
            <a:endParaRPr lang="es-C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EA2FE-B417-4029-9BCD-F8DBB754A07D}" type="slidenum">
              <a:rPr lang="es-CU" smtClean="0"/>
              <a:t>‹Nº›</a:t>
            </a:fld>
            <a:endParaRPr lang="es-CU"/>
          </a:p>
        </p:txBody>
      </p:sp>
    </p:spTree>
    <p:extLst>
      <p:ext uri="{BB962C8B-B14F-4D97-AF65-F5344CB8AC3E}">
        <p14:creationId xmlns:p14="http://schemas.microsoft.com/office/powerpoint/2010/main" val="1021520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26/05/2024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2115318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9F96-4217-43A3-9604-74D0048FD1C0}" type="datetimeFigureOut">
              <a:rPr lang="es-ES" smtClean="0"/>
              <a:t>26/05/2024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2527B-5D70-4708-8082-BFDBD3F79C2B}" type="slidenum">
              <a:rPr lang="es-ES" smtClean="0"/>
              <a:t>‹Nº›</a:t>
            </a:fld>
            <a:endParaRPr lang="es-ES"/>
          </a:p>
        </p:txBody>
      </p:sp>
    </p:spTree>
    <p:extLst>
      <p:ext uri="{BB962C8B-B14F-4D97-AF65-F5344CB8AC3E}">
        <p14:creationId xmlns:p14="http://schemas.microsoft.com/office/powerpoint/2010/main" val="42082419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BD2F92A0-09BF-F3BB-490F-3B840BC94EE6}"/>
              </a:ext>
            </a:extLst>
          </p:cNvPr>
          <p:cNvGrpSpPr>
            <a:grpSpLocks/>
          </p:cNvGrpSpPr>
          <p:nvPr/>
        </p:nvGrpSpPr>
        <p:grpSpPr bwMode="auto">
          <a:xfrm>
            <a:off x="-8404691" y="4763"/>
            <a:ext cx="17534583" cy="13689012"/>
            <a:chOff x="-5957" y="3"/>
            <a:chExt cx="12428" cy="8623"/>
          </a:xfrm>
        </p:grpSpPr>
        <p:sp>
          <p:nvSpPr>
            <p:cNvPr id="2" name="Freeform 2">
              <a:extLst>
                <a:ext uri="{FF2B5EF4-FFF2-40B4-BE49-F238E27FC236}">
                  <a16:creationId xmlns:a16="http://schemas.microsoft.com/office/drawing/2014/main" id="{A37592FF-5FB0-F5DF-C60A-62C5B032AAF9}"/>
                </a:ext>
              </a:extLst>
            </p:cNvPr>
            <p:cNvSpPr>
              <a:spLocks noChangeArrowheads="1"/>
            </p:cNvSpPr>
            <p:nvPr/>
          </p:nvSpPr>
          <p:spPr bwMode="auto">
            <a:xfrm>
              <a:off x="3818" y="999"/>
              <a:ext cx="2654"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72F75"/>
                </a:gs>
              </a:gsLst>
              <a:lin ang="10800000" scaled="1"/>
            </a:gradFill>
            <a:ln w="9525">
              <a:noFill/>
              <a:round/>
              <a:headEnd/>
              <a:tailEnd/>
            </a:ln>
            <a:effectLst/>
          </p:spPr>
          <p:txBody>
            <a:bodyPr wrap="none" anchor="ctr"/>
            <a:lstStyle/>
            <a:p>
              <a:pPr>
                <a:defRPr/>
              </a:pPr>
              <a:endParaRPr lang="es-ES_tradnl" sz="1600">
                <a:ea typeface="+mn-ea"/>
                <a:cs typeface="Arial Unicode MS" charset="0"/>
              </a:endParaRPr>
            </a:p>
          </p:txBody>
        </p:sp>
        <p:sp>
          <p:nvSpPr>
            <p:cNvPr id="1027" name="AutoShape 3">
              <a:extLst>
                <a:ext uri="{FF2B5EF4-FFF2-40B4-BE49-F238E27FC236}">
                  <a16:creationId xmlns:a16="http://schemas.microsoft.com/office/drawing/2014/main" id="{82F61398-3391-4489-BBA8-F75E944AD70D}"/>
                </a:ext>
              </a:extLst>
            </p:cNvPr>
            <p:cNvSpPr>
              <a:spLocks noChangeArrowheads="1"/>
            </p:cNvSpPr>
            <p:nvPr/>
          </p:nvSpPr>
          <p:spPr bwMode="auto">
            <a:xfrm>
              <a:off x="-5957" y="3"/>
              <a:ext cx="11920" cy="8624"/>
            </a:xfrm>
            <a:custGeom>
              <a:avLst/>
              <a:gdLst>
                <a:gd name="G0" fmla="sin 10800 17694720"/>
                <a:gd name="G1" fmla="+- G0 10800 0"/>
                <a:gd name="G2" fmla="cos 10800 17694720"/>
                <a:gd name="G3" fmla="+- G2 10800 0"/>
                <a:gd name="G4" fmla="sin 10800 -5898240"/>
                <a:gd name="G5" fmla="+- G4 10800 0"/>
                <a:gd name="G6" fmla="cos 10800 -589824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3 w 21600"/>
                <a:gd name="T13" fmla="*/ 3163 h 21600"/>
                <a:gd name="T14" fmla="*/ 18437 w 21600"/>
                <a:gd name="T15" fmla="*/ 18437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799" y="0"/>
                  </a:moveTo>
                  <a:lnTo>
                    <a:pt x="10800" y="10800"/>
                  </a:lnTo>
                  <a:close/>
                </a:path>
                <a:path w="21600" h="21600" fill="none">
                  <a:moveTo>
                    <a:pt x="10799" y="0"/>
                  </a:moveTo>
                </a:path>
              </a:pathLst>
            </a:custGeom>
            <a:noFill/>
            <a:ln w="12600">
              <a:solidFill>
                <a:srgbClr val="3366FF"/>
              </a:solidFill>
              <a:miter lim="800000"/>
              <a:headEnd/>
              <a:tailEnd/>
            </a:ln>
            <a:effectLst/>
          </p:spPr>
          <p:txBody>
            <a:bodyPr wrap="none" anchor="ctr"/>
            <a:lstStyle/>
            <a:p>
              <a:pPr>
                <a:defRPr/>
              </a:pPr>
              <a:endParaRPr lang="es-ES_tradnl" sz="1600">
                <a:ea typeface="+mn-ea"/>
                <a:cs typeface="Arial Unicode MS" charset="0"/>
              </a:endParaRPr>
            </a:p>
          </p:txBody>
        </p:sp>
      </p:grpSp>
      <p:sp>
        <p:nvSpPr>
          <p:cNvPr id="1028" name="Rectangle 4">
            <a:extLst>
              <a:ext uri="{FF2B5EF4-FFF2-40B4-BE49-F238E27FC236}">
                <a16:creationId xmlns:a16="http://schemas.microsoft.com/office/drawing/2014/main" id="{FB60E1D0-0B5F-7FA4-4592-4C5CC4C9038D}"/>
              </a:ext>
            </a:extLst>
          </p:cNvPr>
          <p:cNvSpPr>
            <a:spLocks noGrp="1" noChangeArrowheads="1"/>
          </p:cNvSpPr>
          <p:nvPr>
            <p:ph type="title"/>
          </p:nvPr>
        </p:nvSpPr>
        <p:spPr bwMode="auto">
          <a:xfrm>
            <a:off x="682872" y="465139"/>
            <a:ext cx="8077365" cy="143192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t>Pulse para editar el formato del texto de título</a:t>
            </a:r>
          </a:p>
        </p:txBody>
      </p:sp>
      <p:sp>
        <p:nvSpPr>
          <p:cNvPr id="3" name="Rectangle 5">
            <a:extLst>
              <a:ext uri="{FF2B5EF4-FFF2-40B4-BE49-F238E27FC236}">
                <a16:creationId xmlns:a16="http://schemas.microsoft.com/office/drawing/2014/main" id="{6C6CB5F6-9061-C986-097B-168A59CB3905}"/>
              </a:ext>
            </a:extLst>
          </p:cNvPr>
          <p:cNvSpPr>
            <a:spLocks noGrp="1" noChangeArrowheads="1"/>
          </p:cNvSpPr>
          <p:nvPr>
            <p:ph type="body" idx="1"/>
          </p:nvPr>
        </p:nvSpPr>
        <p:spPr bwMode="auto">
          <a:xfrm>
            <a:off x="682873" y="1981200"/>
            <a:ext cx="776979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56448" rIns="0" bIns="0" numCol="1" anchor="t" anchorCtr="0" compatLnSpc="1">
            <a:prstTxWarp prst="textNoShape">
              <a:avLst/>
            </a:prstTxWarp>
          </a:bodyPr>
          <a:lstStyle/>
          <a:p>
            <a:pPr lvl="0"/>
            <a:r>
              <a:rPr lang="en-GB" altLang="es-CU"/>
              <a:t>Pulse para editar los formatos del texto del esquema</a:t>
            </a:r>
          </a:p>
          <a:p>
            <a:pPr lvl="1"/>
            <a:r>
              <a:rPr lang="en-GB" altLang="es-CU"/>
              <a:t>Segundo nivel del esquema</a:t>
            </a:r>
          </a:p>
          <a:p>
            <a:pPr lvl="2"/>
            <a:r>
              <a:rPr lang="en-GB" altLang="es-CU"/>
              <a:t>Tercer nivel del esquema</a:t>
            </a:r>
          </a:p>
          <a:p>
            <a:pPr lvl="3"/>
            <a:r>
              <a:rPr lang="en-GB" altLang="es-CU"/>
              <a:t>Cuarto nivel del esquema</a:t>
            </a:r>
          </a:p>
          <a:p>
            <a:pPr lvl="4"/>
            <a:r>
              <a:rPr lang="en-GB" altLang="es-CU"/>
              <a:t>Quinto nivel del esquema</a:t>
            </a:r>
          </a:p>
          <a:p>
            <a:pPr lvl="4"/>
            <a:r>
              <a:rPr lang="en-GB" altLang="es-CU"/>
              <a:t>Sexto nivel del esquema</a:t>
            </a:r>
          </a:p>
          <a:p>
            <a:pPr lvl="4"/>
            <a:r>
              <a:rPr lang="en-GB" altLang="es-CU"/>
              <a:t>Séptimo nivel del esquema</a:t>
            </a:r>
          </a:p>
          <a:p>
            <a:pPr lvl="4"/>
            <a:r>
              <a:rPr lang="en-GB" altLang="es-CU"/>
              <a:t>Octavo nivel del esquema</a:t>
            </a:r>
          </a:p>
          <a:p>
            <a:pPr lvl="4"/>
            <a:r>
              <a:rPr lang="en-GB" altLang="es-CU"/>
              <a:t>Noveno nivel del esquema</a:t>
            </a:r>
          </a:p>
        </p:txBody>
      </p:sp>
      <p:sp>
        <p:nvSpPr>
          <p:cNvPr id="1030" name="Rectangle 6">
            <a:extLst>
              <a:ext uri="{FF2B5EF4-FFF2-40B4-BE49-F238E27FC236}">
                <a16:creationId xmlns:a16="http://schemas.microsoft.com/office/drawing/2014/main" id="{25356C16-11E0-CEBD-4F67-8EA7CBED5712}"/>
              </a:ext>
            </a:extLst>
          </p:cNvPr>
          <p:cNvSpPr>
            <a:spLocks noGrp="1" noChangeArrowheads="1"/>
          </p:cNvSpPr>
          <p:nvPr>
            <p:ph type="dt"/>
          </p:nvPr>
        </p:nvSpPr>
        <p:spPr bwMode="auto">
          <a:xfrm>
            <a:off x="7213898" y="6442076"/>
            <a:ext cx="1903295" cy="3794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r">
              <a:lnSpc>
                <a:spcPct val="95000"/>
              </a:lnSpc>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1244">
                <a:solidFill>
                  <a:srgbClr val="FFFFFF"/>
                </a:solidFill>
                <a:ea typeface="+mn-ea"/>
                <a:cs typeface="Arial Unicode MS" charset="0"/>
              </a:defRPr>
            </a:lvl1pPr>
          </a:lstStyle>
          <a:p>
            <a:pPr>
              <a:defRPr/>
            </a:pPr>
            <a:r>
              <a:rPr lang="es-ES_tradnl"/>
              <a:t>09/12/09</a:t>
            </a:r>
          </a:p>
        </p:txBody>
      </p:sp>
      <p:sp>
        <p:nvSpPr>
          <p:cNvPr id="1031" name="Rectangle 7">
            <a:extLst>
              <a:ext uri="{FF2B5EF4-FFF2-40B4-BE49-F238E27FC236}">
                <a16:creationId xmlns:a16="http://schemas.microsoft.com/office/drawing/2014/main" id="{13E55C47-577C-4F9D-D90E-2A182FBE0AD8}"/>
              </a:ext>
            </a:extLst>
          </p:cNvPr>
          <p:cNvSpPr>
            <a:spLocks noGrp="1" noChangeArrowheads="1"/>
          </p:cNvSpPr>
          <p:nvPr>
            <p:ph type="ftr"/>
          </p:nvPr>
        </p:nvSpPr>
        <p:spPr bwMode="auto">
          <a:xfrm>
            <a:off x="682873" y="6365876"/>
            <a:ext cx="4265131" cy="4556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nSpc>
                <a:spcPct val="95000"/>
              </a:lnSpc>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1244">
                <a:solidFill>
                  <a:srgbClr val="FFFFFF"/>
                </a:solidFill>
                <a:ea typeface="+mn-ea"/>
                <a:cs typeface="Arial Unicode MS" charset="0"/>
              </a:defRPr>
            </a:lvl1pPr>
          </a:lstStyle>
          <a:p>
            <a:pPr>
              <a:defRPr/>
            </a:pPr>
            <a:endParaRPr lang="es-ES_tradnl"/>
          </a:p>
        </p:txBody>
      </p:sp>
      <p:sp>
        <p:nvSpPr>
          <p:cNvPr id="1032" name="Rectangle 8">
            <a:extLst>
              <a:ext uri="{FF2B5EF4-FFF2-40B4-BE49-F238E27FC236}">
                <a16:creationId xmlns:a16="http://schemas.microsoft.com/office/drawing/2014/main" id="{078F0647-3A7A-9AB2-EB40-882C4EE93B07}"/>
              </a:ext>
            </a:extLst>
          </p:cNvPr>
          <p:cNvSpPr>
            <a:spLocks noGrp="1" noChangeArrowheads="1"/>
          </p:cNvSpPr>
          <p:nvPr>
            <p:ph type="sldNum"/>
          </p:nvPr>
        </p:nvSpPr>
        <p:spPr bwMode="auto">
          <a:xfrm>
            <a:off x="7198377" y="6148388"/>
            <a:ext cx="1903296" cy="379412"/>
          </a:xfrm>
          <a:prstGeom prst="rect">
            <a:avLst/>
          </a:prstGeom>
          <a:noFill/>
          <a:ln w="9525">
            <a:noFill/>
            <a:round/>
            <a:headEnd/>
            <a:tailEnd/>
          </a:ln>
          <a:effectLst/>
        </p:spPr>
        <p:txBody>
          <a:bodyPr vert="horz" wrap="square" lIns="92160" tIns="0" rIns="92160" bIns="0" numCol="1" anchor="b" anchorCtr="0" compatLnSpc="1">
            <a:prstTxWarp prst="textNoShape">
              <a:avLst/>
            </a:prstTxWarp>
          </a:bodyPr>
          <a:lstStyle>
            <a:lvl1pPr algn="r">
              <a:lnSpc>
                <a:spcPct val="93000"/>
              </a:lnSpc>
              <a:defRPr sz="1244">
                <a:solidFill>
                  <a:srgbClr val="FFFFFF"/>
                </a:solidFill>
                <a:latin typeface="Arial" panose="020B0604020202020204" pitchFamily="34" charset="0"/>
              </a:defRPr>
            </a:lvl1pPr>
          </a:lstStyle>
          <a:p>
            <a:fld id="{56B38E2B-CCD7-4C0C-BEA2-4D2A5363C46D}" type="slidenum">
              <a:rPr lang="es-ES_tradnl" altLang="es-CU"/>
              <a:pPr/>
              <a:t>‹Nº›</a:t>
            </a:fld>
            <a:endParaRPr lang="es-ES_tradnl" altLang="es-CU"/>
          </a:p>
        </p:txBody>
      </p:sp>
    </p:spTree>
    <p:extLst>
      <p:ext uri="{BB962C8B-B14F-4D97-AF65-F5344CB8AC3E}">
        <p14:creationId xmlns:p14="http://schemas.microsoft.com/office/powerpoint/2010/main" val="251535500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p:txStyles>
    <p:titleStyle>
      <a:lvl1pPr algn="l" defTabSz="399305" rtl="0" eaLnBrk="0" fontAlgn="base" hangingPunct="0">
        <a:lnSpc>
          <a:spcPct val="93000"/>
        </a:lnSpc>
        <a:spcBef>
          <a:spcPct val="0"/>
        </a:spcBef>
        <a:spcAft>
          <a:spcPct val="0"/>
        </a:spcAft>
        <a:buClr>
          <a:srgbClr val="000000"/>
        </a:buClr>
        <a:buSzPct val="100000"/>
        <a:buFont typeface="Times New Roman" panose="02020603050405020304" pitchFamily="18" charset="0"/>
        <a:defRPr sz="3911">
          <a:solidFill>
            <a:srgbClr val="FFCC66"/>
          </a:solidFill>
          <a:effectLst>
            <a:outerShdw blurRad="38100" dist="38100" dir="2700000" algn="tl">
              <a:srgbClr val="000000"/>
            </a:outerShdw>
          </a:effectLst>
          <a:latin typeface="+mj-lt"/>
          <a:ea typeface="Arial Unicode MS" pitchFamily="34" charset="-128"/>
          <a:cs typeface="+mj-cs"/>
        </a:defRPr>
      </a:lvl1pPr>
      <a:lvl2pPr algn="l" defTabSz="399305" rtl="0" eaLnBrk="0" fontAlgn="base" hangingPunct="0">
        <a:lnSpc>
          <a:spcPct val="93000"/>
        </a:lnSpc>
        <a:spcBef>
          <a:spcPct val="0"/>
        </a:spcBef>
        <a:spcAft>
          <a:spcPct val="0"/>
        </a:spcAft>
        <a:buClr>
          <a:srgbClr val="000000"/>
        </a:buClr>
        <a:buSzPct val="100000"/>
        <a:buFont typeface="Times New Roman" panose="02020603050405020304" pitchFamily="18" charset="0"/>
        <a:defRPr sz="3911">
          <a:solidFill>
            <a:srgbClr val="FFCC66"/>
          </a:solidFill>
          <a:effectLst>
            <a:outerShdw blurRad="38100" dist="38100" dir="2700000" algn="tl">
              <a:srgbClr val="000000"/>
            </a:outerShdw>
          </a:effectLst>
          <a:latin typeface="Arial" charset="0"/>
          <a:ea typeface="Arial Unicode MS" pitchFamily="34" charset="-128"/>
          <a:cs typeface="Arial Unicode MS" charset="0"/>
        </a:defRPr>
      </a:lvl2pPr>
      <a:lvl3pPr algn="l" defTabSz="399305" rtl="0" eaLnBrk="0" fontAlgn="base" hangingPunct="0">
        <a:lnSpc>
          <a:spcPct val="93000"/>
        </a:lnSpc>
        <a:spcBef>
          <a:spcPct val="0"/>
        </a:spcBef>
        <a:spcAft>
          <a:spcPct val="0"/>
        </a:spcAft>
        <a:buClr>
          <a:srgbClr val="000000"/>
        </a:buClr>
        <a:buSzPct val="100000"/>
        <a:buFont typeface="Times New Roman" panose="02020603050405020304" pitchFamily="18" charset="0"/>
        <a:defRPr sz="3911">
          <a:solidFill>
            <a:srgbClr val="FFCC66"/>
          </a:solidFill>
          <a:effectLst>
            <a:outerShdw blurRad="38100" dist="38100" dir="2700000" algn="tl">
              <a:srgbClr val="000000"/>
            </a:outerShdw>
          </a:effectLst>
          <a:latin typeface="Arial" charset="0"/>
          <a:ea typeface="Arial Unicode MS" pitchFamily="34" charset="-128"/>
          <a:cs typeface="Arial Unicode MS" charset="0"/>
        </a:defRPr>
      </a:lvl3pPr>
      <a:lvl4pPr algn="l" defTabSz="399305" rtl="0" eaLnBrk="0" fontAlgn="base" hangingPunct="0">
        <a:lnSpc>
          <a:spcPct val="93000"/>
        </a:lnSpc>
        <a:spcBef>
          <a:spcPct val="0"/>
        </a:spcBef>
        <a:spcAft>
          <a:spcPct val="0"/>
        </a:spcAft>
        <a:buClr>
          <a:srgbClr val="000000"/>
        </a:buClr>
        <a:buSzPct val="100000"/>
        <a:buFont typeface="Times New Roman" panose="02020603050405020304" pitchFamily="18" charset="0"/>
        <a:defRPr sz="3911">
          <a:solidFill>
            <a:srgbClr val="FFCC66"/>
          </a:solidFill>
          <a:effectLst>
            <a:outerShdw blurRad="38100" dist="38100" dir="2700000" algn="tl">
              <a:srgbClr val="000000"/>
            </a:outerShdw>
          </a:effectLst>
          <a:latin typeface="Arial" charset="0"/>
          <a:ea typeface="Arial Unicode MS" pitchFamily="34" charset="-128"/>
          <a:cs typeface="Arial Unicode MS" charset="0"/>
        </a:defRPr>
      </a:lvl4pPr>
      <a:lvl5pPr algn="l" defTabSz="399305" rtl="0" eaLnBrk="0" fontAlgn="base" hangingPunct="0">
        <a:lnSpc>
          <a:spcPct val="93000"/>
        </a:lnSpc>
        <a:spcBef>
          <a:spcPct val="0"/>
        </a:spcBef>
        <a:spcAft>
          <a:spcPct val="0"/>
        </a:spcAft>
        <a:buClr>
          <a:srgbClr val="000000"/>
        </a:buClr>
        <a:buSzPct val="100000"/>
        <a:buFont typeface="Times New Roman" panose="02020603050405020304" pitchFamily="18" charset="0"/>
        <a:defRPr sz="3911">
          <a:solidFill>
            <a:srgbClr val="FFCC66"/>
          </a:solidFill>
          <a:effectLst>
            <a:outerShdw blurRad="38100" dist="38100" dir="2700000" algn="tl">
              <a:srgbClr val="000000"/>
            </a:outerShdw>
          </a:effectLst>
          <a:latin typeface="Arial" charset="0"/>
          <a:ea typeface="Arial Unicode MS" pitchFamily="34" charset="-128"/>
          <a:cs typeface="Arial Unicode MS" charset="0"/>
        </a:defRPr>
      </a:lvl5pPr>
      <a:lvl6pPr marL="2234976" indent="-203180" algn="l" defTabSz="399305" rtl="0" fontAlgn="base">
        <a:lnSpc>
          <a:spcPct val="93000"/>
        </a:lnSpc>
        <a:spcBef>
          <a:spcPct val="0"/>
        </a:spcBef>
        <a:spcAft>
          <a:spcPct val="0"/>
        </a:spcAft>
        <a:buClr>
          <a:srgbClr val="000000"/>
        </a:buClr>
        <a:buSzPct val="100000"/>
        <a:buFont typeface="Times New Roman" pitchFamily="18" charset="0"/>
        <a:defRPr sz="3911">
          <a:solidFill>
            <a:srgbClr val="FFCC66"/>
          </a:solidFill>
          <a:effectLst>
            <a:outerShdw blurRad="38100" dist="38100" dir="2700000" algn="tl">
              <a:srgbClr val="000000"/>
            </a:outerShdw>
          </a:effectLst>
          <a:latin typeface="Arial" charset="0"/>
          <a:cs typeface="Arial Unicode MS" charset="0"/>
        </a:defRPr>
      </a:lvl6pPr>
      <a:lvl7pPr marL="2641336" indent="-203180" algn="l" defTabSz="399305" rtl="0" fontAlgn="base">
        <a:lnSpc>
          <a:spcPct val="93000"/>
        </a:lnSpc>
        <a:spcBef>
          <a:spcPct val="0"/>
        </a:spcBef>
        <a:spcAft>
          <a:spcPct val="0"/>
        </a:spcAft>
        <a:buClr>
          <a:srgbClr val="000000"/>
        </a:buClr>
        <a:buSzPct val="100000"/>
        <a:buFont typeface="Times New Roman" pitchFamily="18" charset="0"/>
        <a:defRPr sz="3911">
          <a:solidFill>
            <a:srgbClr val="FFCC66"/>
          </a:solidFill>
          <a:effectLst>
            <a:outerShdw blurRad="38100" dist="38100" dir="2700000" algn="tl">
              <a:srgbClr val="000000"/>
            </a:outerShdw>
          </a:effectLst>
          <a:latin typeface="Arial" charset="0"/>
          <a:cs typeface="Arial Unicode MS" charset="0"/>
        </a:defRPr>
      </a:lvl7pPr>
      <a:lvl8pPr marL="3047695" indent="-203180" algn="l" defTabSz="399305" rtl="0" fontAlgn="base">
        <a:lnSpc>
          <a:spcPct val="93000"/>
        </a:lnSpc>
        <a:spcBef>
          <a:spcPct val="0"/>
        </a:spcBef>
        <a:spcAft>
          <a:spcPct val="0"/>
        </a:spcAft>
        <a:buClr>
          <a:srgbClr val="000000"/>
        </a:buClr>
        <a:buSzPct val="100000"/>
        <a:buFont typeface="Times New Roman" pitchFamily="18" charset="0"/>
        <a:defRPr sz="3911">
          <a:solidFill>
            <a:srgbClr val="FFCC66"/>
          </a:solidFill>
          <a:effectLst>
            <a:outerShdw blurRad="38100" dist="38100" dir="2700000" algn="tl">
              <a:srgbClr val="000000"/>
            </a:outerShdw>
          </a:effectLst>
          <a:latin typeface="Arial" charset="0"/>
          <a:cs typeface="Arial Unicode MS" charset="0"/>
        </a:defRPr>
      </a:lvl8pPr>
      <a:lvl9pPr marL="3454055" indent="-203180" algn="l" defTabSz="399305" rtl="0" fontAlgn="base">
        <a:lnSpc>
          <a:spcPct val="93000"/>
        </a:lnSpc>
        <a:spcBef>
          <a:spcPct val="0"/>
        </a:spcBef>
        <a:spcAft>
          <a:spcPct val="0"/>
        </a:spcAft>
        <a:buClr>
          <a:srgbClr val="000000"/>
        </a:buClr>
        <a:buSzPct val="100000"/>
        <a:buFont typeface="Times New Roman" pitchFamily="18" charset="0"/>
        <a:defRPr sz="3911">
          <a:solidFill>
            <a:srgbClr val="FFCC66"/>
          </a:solidFill>
          <a:effectLst>
            <a:outerShdw blurRad="38100" dist="38100" dir="2700000" algn="tl">
              <a:srgbClr val="000000"/>
            </a:outerShdw>
          </a:effectLst>
          <a:latin typeface="Arial" charset="0"/>
          <a:cs typeface="Arial Unicode MS" charset="0"/>
        </a:defRPr>
      </a:lvl9pPr>
    </p:titleStyle>
    <p:bodyStyle>
      <a:lvl1pPr marL="304770" indent="-304770" algn="l" defTabSz="399305" rtl="0" eaLnBrk="0" fontAlgn="base" hangingPunct="0">
        <a:lnSpc>
          <a:spcPct val="86000"/>
        </a:lnSpc>
        <a:spcBef>
          <a:spcPts val="711"/>
        </a:spcBef>
        <a:spcAft>
          <a:spcPct val="0"/>
        </a:spcAft>
        <a:buClr>
          <a:srgbClr val="000000"/>
        </a:buClr>
        <a:buSzPct val="100000"/>
        <a:buFont typeface="Times New Roman" panose="02020603050405020304" pitchFamily="18" charset="0"/>
        <a:buChar char="•"/>
        <a:defRPr sz="2844">
          <a:solidFill>
            <a:srgbClr val="FFFFFF"/>
          </a:solidFill>
          <a:latin typeface="+mn-lt"/>
          <a:ea typeface="Arial Unicode MS" pitchFamily="34" charset="-128"/>
          <a:cs typeface="+mn-cs"/>
        </a:defRPr>
      </a:lvl1pPr>
      <a:lvl2pPr marL="660334" indent="-253975" algn="l" defTabSz="399305" rtl="0" eaLnBrk="0" fontAlgn="base" hangingPunct="0">
        <a:lnSpc>
          <a:spcPct val="95000"/>
        </a:lnSpc>
        <a:spcBef>
          <a:spcPts val="622"/>
        </a:spcBef>
        <a:spcAft>
          <a:spcPct val="0"/>
        </a:spcAft>
        <a:buClr>
          <a:srgbClr val="000000"/>
        </a:buClr>
        <a:buSzPct val="100000"/>
        <a:buFont typeface="Times New Roman" panose="02020603050405020304" pitchFamily="18" charset="0"/>
        <a:buChar char="–"/>
        <a:defRPr sz="2489">
          <a:solidFill>
            <a:srgbClr val="FFFFFF"/>
          </a:solidFill>
          <a:latin typeface="+mn-lt"/>
          <a:ea typeface="Arial Unicode MS" pitchFamily="34" charset="-128"/>
          <a:cs typeface="+mn-cs"/>
        </a:defRPr>
      </a:lvl2pPr>
      <a:lvl3pPr marL="1015898" indent="-203180" algn="l" defTabSz="399305" rtl="0" eaLnBrk="0" fontAlgn="base" hangingPunct="0">
        <a:lnSpc>
          <a:spcPct val="95000"/>
        </a:lnSpc>
        <a:spcBef>
          <a:spcPts val="533"/>
        </a:spcBef>
        <a:spcAft>
          <a:spcPct val="0"/>
        </a:spcAft>
        <a:buClr>
          <a:srgbClr val="000000"/>
        </a:buClr>
        <a:buSzPct val="100000"/>
        <a:buFont typeface="Times New Roman" panose="02020603050405020304" pitchFamily="18" charset="0"/>
        <a:buChar char="•"/>
        <a:defRPr sz="2133">
          <a:solidFill>
            <a:srgbClr val="FFFFFF"/>
          </a:solidFill>
          <a:latin typeface="+mn-lt"/>
          <a:ea typeface="Arial Unicode MS" pitchFamily="34" charset="-128"/>
          <a:cs typeface="+mn-cs"/>
        </a:defRPr>
      </a:lvl3pPr>
      <a:lvl4pPr marL="1422258" indent="-203180" algn="l" defTabSz="399305" rtl="0" eaLnBrk="0" fontAlgn="base" hangingPunct="0">
        <a:lnSpc>
          <a:spcPct val="95000"/>
        </a:lnSpc>
        <a:spcBef>
          <a:spcPts val="444"/>
        </a:spcBef>
        <a:spcAft>
          <a:spcPct val="0"/>
        </a:spcAft>
        <a:buClr>
          <a:srgbClr val="000000"/>
        </a:buClr>
        <a:buSzPct val="100000"/>
        <a:buFont typeface="Times New Roman" panose="02020603050405020304" pitchFamily="18" charset="0"/>
        <a:buChar char="–"/>
        <a:defRPr sz="1778">
          <a:solidFill>
            <a:srgbClr val="FFFFFF"/>
          </a:solidFill>
          <a:latin typeface="+mn-lt"/>
          <a:ea typeface="Arial Unicode MS" pitchFamily="34" charset="-128"/>
          <a:cs typeface="+mn-cs"/>
        </a:defRPr>
      </a:lvl4pPr>
      <a:lvl5pPr marL="1828617" indent="-203180" algn="l" defTabSz="399305" rtl="0" eaLnBrk="0" fontAlgn="base" hangingPunct="0">
        <a:lnSpc>
          <a:spcPct val="95000"/>
        </a:lnSpc>
        <a:spcBef>
          <a:spcPts val="444"/>
        </a:spcBef>
        <a:spcAft>
          <a:spcPct val="0"/>
        </a:spcAft>
        <a:buClr>
          <a:srgbClr val="000000"/>
        </a:buClr>
        <a:buSzPct val="100000"/>
        <a:buFont typeface="Times New Roman" panose="02020603050405020304" pitchFamily="18" charset="0"/>
        <a:buChar char="»"/>
        <a:defRPr sz="1778">
          <a:solidFill>
            <a:srgbClr val="FFFFFF"/>
          </a:solidFill>
          <a:latin typeface="+mn-lt"/>
          <a:ea typeface="Arial Unicode MS" pitchFamily="34" charset="-128"/>
          <a:cs typeface="+mn-cs"/>
        </a:defRPr>
      </a:lvl5pPr>
      <a:lvl6pPr marL="2234976" indent="-203180" algn="l" defTabSz="399305" rtl="0" fontAlgn="base">
        <a:lnSpc>
          <a:spcPct val="95000"/>
        </a:lnSpc>
        <a:spcBef>
          <a:spcPts val="444"/>
        </a:spcBef>
        <a:spcAft>
          <a:spcPct val="0"/>
        </a:spcAft>
        <a:buClr>
          <a:srgbClr val="000000"/>
        </a:buClr>
        <a:buSzPct val="100000"/>
        <a:buFont typeface="Times New Roman" pitchFamily="18" charset="0"/>
        <a:defRPr sz="1778">
          <a:solidFill>
            <a:srgbClr val="FFFFFF"/>
          </a:solidFill>
          <a:latin typeface="+mn-lt"/>
          <a:cs typeface="+mn-cs"/>
        </a:defRPr>
      </a:lvl6pPr>
      <a:lvl7pPr marL="2641336" indent="-203180" algn="l" defTabSz="399305" rtl="0" fontAlgn="base">
        <a:lnSpc>
          <a:spcPct val="95000"/>
        </a:lnSpc>
        <a:spcBef>
          <a:spcPts val="444"/>
        </a:spcBef>
        <a:spcAft>
          <a:spcPct val="0"/>
        </a:spcAft>
        <a:buClr>
          <a:srgbClr val="000000"/>
        </a:buClr>
        <a:buSzPct val="100000"/>
        <a:buFont typeface="Times New Roman" pitchFamily="18" charset="0"/>
        <a:defRPr sz="1778">
          <a:solidFill>
            <a:srgbClr val="FFFFFF"/>
          </a:solidFill>
          <a:latin typeface="+mn-lt"/>
          <a:cs typeface="+mn-cs"/>
        </a:defRPr>
      </a:lvl7pPr>
      <a:lvl8pPr marL="3047695" indent="-203180" algn="l" defTabSz="399305" rtl="0" fontAlgn="base">
        <a:lnSpc>
          <a:spcPct val="95000"/>
        </a:lnSpc>
        <a:spcBef>
          <a:spcPts val="444"/>
        </a:spcBef>
        <a:spcAft>
          <a:spcPct val="0"/>
        </a:spcAft>
        <a:buClr>
          <a:srgbClr val="000000"/>
        </a:buClr>
        <a:buSzPct val="100000"/>
        <a:buFont typeface="Times New Roman" pitchFamily="18" charset="0"/>
        <a:defRPr sz="1778">
          <a:solidFill>
            <a:srgbClr val="FFFFFF"/>
          </a:solidFill>
          <a:latin typeface="+mn-lt"/>
          <a:cs typeface="+mn-cs"/>
        </a:defRPr>
      </a:lvl8pPr>
      <a:lvl9pPr marL="3454055" indent="-203180" algn="l" defTabSz="399305" rtl="0" fontAlgn="base">
        <a:lnSpc>
          <a:spcPct val="95000"/>
        </a:lnSpc>
        <a:spcBef>
          <a:spcPts val="444"/>
        </a:spcBef>
        <a:spcAft>
          <a:spcPct val="0"/>
        </a:spcAft>
        <a:buClr>
          <a:srgbClr val="000000"/>
        </a:buClr>
        <a:buSzPct val="100000"/>
        <a:buFont typeface="Times New Roman" pitchFamily="18" charset="0"/>
        <a:defRPr sz="1778">
          <a:solidFill>
            <a:srgbClr val="FFFFFF"/>
          </a:solidFill>
          <a:latin typeface="+mn-lt"/>
          <a:cs typeface="+mn-cs"/>
        </a:defRPr>
      </a:lvl9pPr>
    </p:bodyStyle>
    <p:otherStyle>
      <a:defPPr>
        <a:defRPr lang="es-ES_tradnl"/>
      </a:defPPr>
      <a:lvl1pPr marL="0" algn="l" defTabSz="812719" rtl="0" eaLnBrk="1" latinLnBrk="0" hangingPunct="1">
        <a:defRPr sz="1600" kern="1200">
          <a:solidFill>
            <a:schemeClr val="tx1"/>
          </a:solidFill>
          <a:latin typeface="+mn-lt"/>
          <a:ea typeface="+mn-ea"/>
          <a:cs typeface="+mn-cs"/>
        </a:defRPr>
      </a:lvl1pPr>
      <a:lvl2pPr marL="406359" algn="l" defTabSz="812719" rtl="0" eaLnBrk="1" latinLnBrk="0" hangingPunct="1">
        <a:defRPr sz="1600" kern="1200">
          <a:solidFill>
            <a:schemeClr val="tx1"/>
          </a:solidFill>
          <a:latin typeface="+mn-lt"/>
          <a:ea typeface="+mn-ea"/>
          <a:cs typeface="+mn-cs"/>
        </a:defRPr>
      </a:lvl2pPr>
      <a:lvl3pPr marL="812719" algn="l" defTabSz="812719" rtl="0" eaLnBrk="1" latinLnBrk="0" hangingPunct="1">
        <a:defRPr sz="1600" kern="1200">
          <a:solidFill>
            <a:schemeClr val="tx1"/>
          </a:solidFill>
          <a:latin typeface="+mn-lt"/>
          <a:ea typeface="+mn-ea"/>
          <a:cs typeface="+mn-cs"/>
        </a:defRPr>
      </a:lvl3pPr>
      <a:lvl4pPr marL="1219078" algn="l" defTabSz="812719" rtl="0" eaLnBrk="1" latinLnBrk="0" hangingPunct="1">
        <a:defRPr sz="1600" kern="1200">
          <a:solidFill>
            <a:schemeClr val="tx1"/>
          </a:solidFill>
          <a:latin typeface="+mn-lt"/>
          <a:ea typeface="+mn-ea"/>
          <a:cs typeface="+mn-cs"/>
        </a:defRPr>
      </a:lvl4pPr>
      <a:lvl5pPr marL="1625437" algn="l" defTabSz="812719" rtl="0" eaLnBrk="1" latinLnBrk="0" hangingPunct="1">
        <a:defRPr sz="1600" kern="1200">
          <a:solidFill>
            <a:schemeClr val="tx1"/>
          </a:solidFill>
          <a:latin typeface="+mn-lt"/>
          <a:ea typeface="+mn-ea"/>
          <a:cs typeface="+mn-cs"/>
        </a:defRPr>
      </a:lvl5pPr>
      <a:lvl6pPr marL="2031797" algn="l" defTabSz="812719" rtl="0" eaLnBrk="1" latinLnBrk="0" hangingPunct="1">
        <a:defRPr sz="1600" kern="1200">
          <a:solidFill>
            <a:schemeClr val="tx1"/>
          </a:solidFill>
          <a:latin typeface="+mn-lt"/>
          <a:ea typeface="+mn-ea"/>
          <a:cs typeface="+mn-cs"/>
        </a:defRPr>
      </a:lvl6pPr>
      <a:lvl7pPr marL="2438156" algn="l" defTabSz="812719" rtl="0" eaLnBrk="1" latinLnBrk="0" hangingPunct="1">
        <a:defRPr sz="1600" kern="1200">
          <a:solidFill>
            <a:schemeClr val="tx1"/>
          </a:solidFill>
          <a:latin typeface="+mn-lt"/>
          <a:ea typeface="+mn-ea"/>
          <a:cs typeface="+mn-cs"/>
        </a:defRPr>
      </a:lvl7pPr>
      <a:lvl8pPr marL="2844516" algn="l" defTabSz="812719" rtl="0" eaLnBrk="1" latinLnBrk="0" hangingPunct="1">
        <a:defRPr sz="1600" kern="1200">
          <a:solidFill>
            <a:schemeClr val="tx1"/>
          </a:solidFill>
          <a:latin typeface="+mn-lt"/>
          <a:ea typeface="+mn-ea"/>
          <a:cs typeface="+mn-cs"/>
        </a:defRPr>
      </a:lvl8pPr>
      <a:lvl9pPr marL="3250875" algn="l" defTabSz="812719"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1 Marcador de título">
            <a:extLst>
              <a:ext uri="{FF2B5EF4-FFF2-40B4-BE49-F238E27FC236}">
                <a16:creationId xmlns:a16="http://schemas.microsoft.com/office/drawing/2014/main" id="{B076122A-E92C-BC1D-B49C-D64E8E78FE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5123" name="2 Marcador de texto">
            <a:extLst>
              <a:ext uri="{FF2B5EF4-FFF2-40B4-BE49-F238E27FC236}">
                <a16:creationId xmlns:a16="http://schemas.microsoft.com/office/drawing/2014/main" id="{3848C7B8-55F1-E1C9-4C80-BBDBABCCD3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D19A72C-7F54-D7F7-9118-DA6D8FBD808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6618D8-DA7C-4800-A4BE-ECFB76968B82}" type="datetimeFigureOut">
              <a:rPr lang="es-ES"/>
              <a:pPr>
                <a:defRPr/>
              </a:pPr>
              <a:t>26/05/2024</a:t>
            </a:fld>
            <a:endParaRPr lang="es-ES"/>
          </a:p>
        </p:txBody>
      </p:sp>
      <p:sp>
        <p:nvSpPr>
          <p:cNvPr id="5" name="4 Marcador de pie de página">
            <a:extLst>
              <a:ext uri="{FF2B5EF4-FFF2-40B4-BE49-F238E27FC236}">
                <a16:creationId xmlns:a16="http://schemas.microsoft.com/office/drawing/2014/main" id="{2B6B046D-EBD1-1AF3-B4C2-620781156C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FB6701B0-1CD2-C0EC-F8BC-15730CAD728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A229C3-537D-4A0B-8E55-01E50F390BA9}" type="slidenum">
              <a:rPr lang="es-ES"/>
              <a:pPr>
                <a:defRPr/>
              </a:pPr>
              <a:t>‹Nº›</a:t>
            </a:fld>
            <a:endParaRPr lang="es-ES"/>
          </a:p>
        </p:txBody>
      </p:sp>
    </p:spTree>
    <p:extLst>
      <p:ext uri="{BB962C8B-B14F-4D97-AF65-F5344CB8AC3E}">
        <p14:creationId xmlns:p14="http://schemas.microsoft.com/office/powerpoint/2010/main" val="355186178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E9BF166-0A17-22AB-A7B8-EF2DD4B2CA4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U"/>
              <a:t>Haga clic para cambiar el estilo de título	</a:t>
            </a:r>
          </a:p>
        </p:txBody>
      </p:sp>
      <p:sp>
        <p:nvSpPr>
          <p:cNvPr id="2051" name="Rectangle 3">
            <a:extLst>
              <a:ext uri="{FF2B5EF4-FFF2-40B4-BE49-F238E27FC236}">
                <a16:creationId xmlns:a16="http://schemas.microsoft.com/office/drawing/2014/main" id="{7DF0507C-1099-6753-7F51-A2D5409C949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1028" name="Rectangle 4">
            <a:extLst>
              <a:ext uri="{FF2B5EF4-FFF2-40B4-BE49-F238E27FC236}">
                <a16:creationId xmlns:a16="http://schemas.microsoft.com/office/drawing/2014/main" id="{41D5BBEA-5B49-BFB6-10BA-3A760BA682D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ltLang="es-CU"/>
          </a:p>
        </p:txBody>
      </p:sp>
      <p:sp>
        <p:nvSpPr>
          <p:cNvPr id="1029" name="Rectangle 5">
            <a:extLst>
              <a:ext uri="{FF2B5EF4-FFF2-40B4-BE49-F238E27FC236}">
                <a16:creationId xmlns:a16="http://schemas.microsoft.com/office/drawing/2014/main" id="{867100F5-1236-AF48-B7A7-13A53ACEC8E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ltLang="es-CU"/>
          </a:p>
        </p:txBody>
      </p:sp>
      <p:sp>
        <p:nvSpPr>
          <p:cNvPr id="1030" name="Rectangle 6">
            <a:extLst>
              <a:ext uri="{FF2B5EF4-FFF2-40B4-BE49-F238E27FC236}">
                <a16:creationId xmlns:a16="http://schemas.microsoft.com/office/drawing/2014/main" id="{C1192E71-4F07-E433-68FF-E8B001F1DE4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372DB75-5EE5-4509-8BA3-451AA2270203}" type="slidenum">
              <a:rPr lang="es-ES" altLang="es-CU"/>
              <a:pPr>
                <a:defRPr/>
              </a:pPr>
              <a:t>‹Nº›</a:t>
            </a:fld>
            <a:endParaRPr lang="es-ES" altLang="es-CU"/>
          </a:p>
        </p:txBody>
      </p:sp>
    </p:spTree>
    <p:extLst>
      <p:ext uri="{BB962C8B-B14F-4D97-AF65-F5344CB8AC3E}">
        <p14:creationId xmlns:p14="http://schemas.microsoft.com/office/powerpoint/2010/main" val="29965204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FFE1D-D8BC-4628-89BB-2DB56C068B88}" type="datetimeFigureOut">
              <a:rPr lang="es-ES" smtClean="0"/>
              <a:t>26/05/2024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FAC22-273F-4FC4-9F25-45FA8FFCDFEF}" type="slidenum">
              <a:rPr lang="es-ES" smtClean="0"/>
              <a:t>‹Nº›</a:t>
            </a:fld>
            <a:endParaRPr lang="es-ES"/>
          </a:p>
        </p:txBody>
      </p:sp>
    </p:spTree>
    <p:extLst>
      <p:ext uri="{BB962C8B-B14F-4D97-AF65-F5344CB8AC3E}">
        <p14:creationId xmlns:p14="http://schemas.microsoft.com/office/powerpoint/2010/main" val="69566919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NONA\Fotos Taller CBB abril2013\DSC04497[2].jpg">
            <a:extLst>
              <a:ext uri="{FF2B5EF4-FFF2-40B4-BE49-F238E27FC236}">
                <a16:creationId xmlns:a16="http://schemas.microsoft.com/office/drawing/2014/main" id="{B3B03024-3D33-0F4D-D239-6E55A8D944B7}"/>
              </a:ext>
            </a:extLst>
          </p:cNvPr>
          <p:cNvPicPr>
            <a:picLocks noChangeAspect="1" noChangeArrowheads="1"/>
          </p:cNvPicPr>
          <p:nvPr/>
        </p:nvPicPr>
        <p:blipFill>
          <a:blip r:embed="rId3"/>
          <a:srcRect/>
          <a:stretch>
            <a:fillRect/>
          </a:stretch>
        </p:blipFill>
        <p:spPr bwMode="auto">
          <a:xfrm>
            <a:off x="0" y="2403516"/>
            <a:ext cx="9144000" cy="4454483"/>
          </a:xfrm>
          <a:prstGeom prst="rect">
            <a:avLst/>
          </a:prstGeom>
          <a:noFill/>
        </p:spPr>
      </p:pic>
      <p:sp>
        <p:nvSpPr>
          <p:cNvPr id="8194" name="CuadroTexto 6">
            <a:extLst>
              <a:ext uri="{FF2B5EF4-FFF2-40B4-BE49-F238E27FC236}">
                <a16:creationId xmlns:a16="http://schemas.microsoft.com/office/drawing/2014/main" id="{7243534E-A9DE-DD2B-04B7-8D544C1F9AE6}"/>
              </a:ext>
            </a:extLst>
          </p:cNvPr>
          <p:cNvSpPr txBox="1">
            <a:spLocks noChangeArrowheads="1"/>
          </p:cNvSpPr>
          <p:nvPr/>
        </p:nvSpPr>
        <p:spPr bwMode="auto">
          <a:xfrm>
            <a:off x="304800" y="2834934"/>
            <a:ext cx="863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s-ES" altLang="es-CU" sz="3600" b="1" i="1" dirty="0">
                <a:solidFill>
                  <a:prstClr val="white"/>
                </a:solidFill>
                <a:latin typeface="Arial" panose="020B0604020202020204" pitchFamily="34" charset="0"/>
                <a:cs typeface="Arial" panose="020B0604020202020204" pitchFamily="34" charset="0"/>
              </a:rPr>
              <a:t>Trabajo Médico en la Comunidad en Situaciones Excepcionales y de Desastres.</a:t>
            </a:r>
            <a:endParaRPr lang="es-CU" altLang="es-CU" sz="3600" b="1" i="1" dirty="0">
              <a:solidFill>
                <a:prstClr val="white"/>
              </a:solidFill>
              <a:latin typeface="Arial" panose="020B0604020202020204" pitchFamily="34" charset="0"/>
              <a:cs typeface="Arial" panose="020B0604020202020204" pitchFamily="34" charset="0"/>
            </a:endParaRPr>
          </a:p>
        </p:txBody>
      </p:sp>
      <p:pic>
        <p:nvPicPr>
          <p:cNvPr id="8195" name="Imagen 8">
            <a:extLst>
              <a:ext uri="{FF2B5EF4-FFF2-40B4-BE49-F238E27FC236}">
                <a16:creationId xmlns:a16="http://schemas.microsoft.com/office/drawing/2014/main" id="{6254F82C-41CE-09E5-6FFA-56B805DC3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8" y="0"/>
            <a:ext cx="1199276" cy="123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n 9">
            <a:extLst>
              <a:ext uri="{FF2B5EF4-FFF2-40B4-BE49-F238E27FC236}">
                <a16:creationId xmlns:a16="http://schemas.microsoft.com/office/drawing/2014/main" id="{AE58FB24-A01E-B3F9-FC69-45601B907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749" y="-16639"/>
            <a:ext cx="1392251" cy="125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CuadroTexto 10">
            <a:extLst>
              <a:ext uri="{FF2B5EF4-FFF2-40B4-BE49-F238E27FC236}">
                <a16:creationId xmlns:a16="http://schemas.microsoft.com/office/drawing/2014/main" id="{5617E3B6-9069-0BFD-C47D-773448B51482}"/>
              </a:ext>
            </a:extLst>
          </p:cNvPr>
          <p:cNvSpPr txBox="1">
            <a:spLocks noChangeArrowheads="1"/>
          </p:cNvSpPr>
          <p:nvPr/>
        </p:nvSpPr>
        <p:spPr bwMode="auto">
          <a:xfrm>
            <a:off x="2897814" y="1780270"/>
            <a:ext cx="28467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s-ES" altLang="es-CU" sz="3600" b="1" i="1" dirty="0">
                <a:solidFill>
                  <a:srgbClr val="C00000"/>
                </a:solidFill>
                <a:latin typeface="Arial" panose="020B0604020202020204" pitchFamily="34" charset="0"/>
                <a:cs typeface="Arial" panose="020B0604020202020204" pitchFamily="34" charset="0"/>
              </a:rPr>
              <a:t>Asignatura </a:t>
            </a:r>
            <a:endParaRPr lang="es-CU" altLang="es-CU" sz="3600" b="1" i="1" dirty="0">
              <a:solidFill>
                <a:srgbClr val="C00000"/>
              </a:solidFill>
              <a:latin typeface="Arial" panose="020B0604020202020204" pitchFamily="34" charset="0"/>
              <a:cs typeface="Arial" panose="020B0604020202020204" pitchFamily="34" charset="0"/>
            </a:endParaRPr>
          </a:p>
        </p:txBody>
      </p:sp>
      <p:pic>
        <p:nvPicPr>
          <p:cNvPr id="8198" name="Imagen 14">
            <a:extLst>
              <a:ext uri="{FF2B5EF4-FFF2-40B4-BE49-F238E27FC236}">
                <a16:creationId xmlns:a16="http://schemas.microsoft.com/office/drawing/2014/main" id="{5A8E5F50-F3E4-578F-580C-97DF532A96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6445" y="154972"/>
            <a:ext cx="2218135"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F70EF9B-D5D8-58D7-37E2-1AB7996D7D3C}"/>
              </a:ext>
            </a:extLst>
          </p:cNvPr>
          <p:cNvSpPr txBox="1"/>
          <p:nvPr/>
        </p:nvSpPr>
        <p:spPr>
          <a:xfrm>
            <a:off x="2286000" y="260648"/>
            <a:ext cx="4572000" cy="584775"/>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Tipos de ecosistemas:</a:t>
            </a:r>
            <a:endParaRPr kumimoji="0" lang="es-C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985D6187-2A53-BC15-B88C-BC72983573B6}"/>
              </a:ext>
            </a:extLst>
          </p:cNvPr>
          <p:cNvSpPr txBox="1"/>
          <p:nvPr/>
        </p:nvSpPr>
        <p:spPr>
          <a:xfrm>
            <a:off x="249123" y="908720"/>
            <a:ext cx="8640960" cy="207749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Acuáticos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mayor parte de los ecosistemas del planeta son acuáticos, ya que el agua cubre la mayor parte de la superficie de la Tierra. Por otra parte, algunos de estos ecosistemas aún son desconocidos. </a:t>
            </a:r>
          </a:p>
        </p:txBody>
      </p:sp>
      <p:sp>
        <p:nvSpPr>
          <p:cNvPr id="15" name="CuadroTexto 14">
            <a:extLst>
              <a:ext uri="{FF2B5EF4-FFF2-40B4-BE49-F238E27FC236}">
                <a16:creationId xmlns:a16="http://schemas.microsoft.com/office/drawing/2014/main" id="{41687B27-C1A4-F9E1-3310-3D4F93A43F4F}"/>
              </a:ext>
            </a:extLst>
          </p:cNvPr>
          <p:cNvSpPr txBox="1"/>
          <p:nvPr/>
        </p:nvSpPr>
        <p:spPr>
          <a:xfrm>
            <a:off x="107504" y="3068960"/>
            <a:ext cx="864095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Los acuáticos se pueden dividir en dos subtipos:</a:t>
            </a:r>
            <a:endParaRPr kumimoji="0" lang="es-CU" sz="2800" b="1" i="1" u="none" strike="noStrike" kern="1200" cap="none" spc="0" normalizeH="0" baseline="0" noProof="0" dirty="0">
              <a:ln>
                <a:noFill/>
              </a:ln>
              <a:solidFill>
                <a:srgbClr val="002060"/>
              </a:solidFill>
              <a:effectLst/>
              <a:uLnTx/>
              <a:uFillTx/>
              <a:latin typeface="Calibri"/>
              <a:ea typeface="+mn-ea"/>
              <a:cs typeface="+mn-cs"/>
            </a:endParaRPr>
          </a:p>
        </p:txBody>
      </p:sp>
      <p:sp>
        <p:nvSpPr>
          <p:cNvPr id="17" name="CuadroTexto 16">
            <a:extLst>
              <a:ext uri="{FF2B5EF4-FFF2-40B4-BE49-F238E27FC236}">
                <a16:creationId xmlns:a16="http://schemas.microsoft.com/office/drawing/2014/main" id="{2464D36A-0945-F775-6B63-38A2A88A2E70}"/>
              </a:ext>
            </a:extLst>
          </p:cNvPr>
          <p:cNvSpPr txBox="1"/>
          <p:nvPr/>
        </p:nvSpPr>
        <p:spPr>
          <a:xfrm>
            <a:off x="249123" y="3717032"/>
            <a:ext cx="8499340"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Marinos</a:t>
            </a:r>
          </a:p>
          <a:p>
            <a:pPr marL="357188"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ecosistemas marinos están formados por los mares y océanos. Es decir, son ecosistemas acuáticos, cuya principal característica es que están formados por agua salada.</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CuadroTexto 18">
            <a:extLst>
              <a:ext uri="{FF2B5EF4-FFF2-40B4-BE49-F238E27FC236}">
                <a16:creationId xmlns:a16="http://schemas.microsoft.com/office/drawing/2014/main" id="{2B576D53-EC58-D373-D735-ECD793EAB2D1}"/>
              </a:ext>
            </a:extLst>
          </p:cNvPr>
          <p:cNvSpPr txBox="1"/>
          <p:nvPr/>
        </p:nvSpPr>
        <p:spPr>
          <a:xfrm>
            <a:off x="249124" y="5657671"/>
            <a:ext cx="8640959"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Dulceacuícolas</a:t>
            </a:r>
          </a:p>
          <a:p>
            <a:pPr marL="357188"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ecosistemas acuáticos de tipo dulceacuícolas están formados por todas aquellas masas de agua dulce</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75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A34E84-479D-3DBA-45C9-55BBF8771443}"/>
              </a:ext>
            </a:extLst>
          </p:cNvPr>
          <p:cNvSpPr txBox="1"/>
          <p:nvPr/>
        </p:nvSpPr>
        <p:spPr>
          <a:xfrm>
            <a:off x="215516" y="116632"/>
            <a:ext cx="8712968"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Terrestres: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Son sistemas de tierra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albergan animales y plantas. Hay muchos subtipos, dependiendo de la altitud en la que se encuentren, del clima y de otros factores. En una clasificación muy general, se pueden distinguir tres subtipos de ecosistemas terrestres: desérticos, montañosos y bosques. A su vez, cada uno de ellos, también cuenta con sus propias subdivisiones.</a:t>
            </a:r>
          </a:p>
        </p:txBody>
      </p:sp>
      <p:sp>
        <p:nvSpPr>
          <p:cNvPr id="5" name="CuadroTexto 4">
            <a:extLst>
              <a:ext uri="{FF2B5EF4-FFF2-40B4-BE49-F238E27FC236}">
                <a16:creationId xmlns:a16="http://schemas.microsoft.com/office/drawing/2014/main" id="{7B529AAB-DE20-E6F4-551C-ABBBBEA9DAE7}"/>
              </a:ext>
            </a:extLst>
          </p:cNvPr>
          <p:cNvSpPr txBox="1"/>
          <p:nvPr/>
        </p:nvSpPr>
        <p:spPr>
          <a:xfrm>
            <a:off x="244116" y="3356992"/>
            <a:ext cx="8712968"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Mixtos </a:t>
            </a:r>
            <a:r>
              <a:rPr kumimoji="0" lang="es-E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a:t>
            </a:r>
            <a:r>
              <a:rPr kumimoji="0" lang="es-ES" sz="3200" b="1" i="1"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híbridos: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ubican en zonas donde se mezclan dos tipos de ecosistemas diferentes, uno marino y otro terrestre. Los animales que habitan necesitan de ambos tipos de ecosistemas para sobrevivir. Algunos ejemplos son los siguientes: </a:t>
            </a:r>
            <a:r>
              <a:rPr kumimoji="0" lang="es-ES" sz="2400" b="1" i="1"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Bosques de manglares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400" b="1" i="1"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Bosques de ribera</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400" b="1" i="1"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Costas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2400" b="1"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Esteros: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estos ecosistemas se caracterizan por estar ubicados en aquellas zonas en las que se juntan masas de </a:t>
            </a:r>
            <a:r>
              <a:rPr kumimoji="0" lang="es-ES" sz="2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agua dulce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 masas de </a:t>
            </a:r>
            <a:r>
              <a:rPr kumimoji="0" lang="es-ES" sz="2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agua salada </a:t>
            </a:r>
          </a:p>
        </p:txBody>
      </p:sp>
    </p:spTree>
    <p:extLst>
      <p:ext uri="{BB962C8B-B14F-4D97-AF65-F5344CB8AC3E}">
        <p14:creationId xmlns:p14="http://schemas.microsoft.com/office/powerpoint/2010/main" val="309287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974007-EA61-E957-D59F-DDB321BA2073}"/>
              </a:ext>
            </a:extLst>
          </p:cNvPr>
          <p:cNvSpPr txBox="1"/>
          <p:nvPr/>
        </p:nvSpPr>
        <p:spPr>
          <a:xfrm>
            <a:off x="107504" y="260648"/>
            <a:ext cx="8928992" cy="5032147"/>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Artificiales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Creados por el ser humano de forma artificial. Algunos ejemplos son los siguientes: </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Áreas urbanas</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Áreas agrícolas</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Bosques plantados</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Embalses y represas</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Jardines y parques</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Aguas residuales tratadas</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Hábitats en áreas de construcción</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Invernaderos</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Jardines botánicos y zoológicos</a:t>
            </a:r>
          </a:p>
          <a:p>
            <a:pPr marL="711200" marR="0" lvl="0" indent="-261938"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Aguas de lastre de barcos</a:t>
            </a:r>
          </a:p>
        </p:txBody>
      </p:sp>
    </p:spTree>
    <p:extLst>
      <p:ext uri="{BB962C8B-B14F-4D97-AF65-F5344CB8AC3E}">
        <p14:creationId xmlns:p14="http://schemas.microsoft.com/office/powerpoint/2010/main" val="199180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81DD888-B3DC-8163-ACD0-3D3D579230CC}"/>
              </a:ext>
            </a:extLst>
          </p:cNvPr>
          <p:cNvSpPr txBox="1"/>
          <p:nvPr/>
        </p:nvSpPr>
        <p:spPr>
          <a:xfrm>
            <a:off x="287524" y="113681"/>
            <a:ext cx="8568952" cy="1077218"/>
          </a:xfrm>
          <a:prstGeom prst="rect">
            <a:avLst/>
          </a:prstGeom>
          <a:blipFill>
            <a:blip r:embed="rId2"/>
            <a:tile tx="0" ty="0" sx="100000" sy="100000" flip="none" algn="tl"/>
          </a:bli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Ecosistemas: </a:t>
            </a: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Vínculos con el proceso salud-enfermedad</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DABA1EB9-C619-C340-533D-3AF0148D699E}"/>
              </a:ext>
            </a:extLst>
          </p:cNvPr>
          <p:cNvSpPr txBox="1"/>
          <p:nvPr/>
        </p:nvSpPr>
        <p:spPr>
          <a:xfrm>
            <a:off x="359532" y="1268760"/>
            <a:ext cx="8424936"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proceso salud-enfermedad debe considerarse como un mecanismo ecológico de adaptación, mediante el cual los seres vivos están en dinámica relación con el medio ambiente y la resultante depende de las circunstancias con que el ser vivo y el medio ambiente se relacionan.</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FC043C4F-F41E-4C61-5F54-3F9F13C5B09C}"/>
              </a:ext>
            </a:extLst>
          </p:cNvPr>
          <p:cNvSpPr txBox="1"/>
          <p:nvPr/>
        </p:nvSpPr>
        <p:spPr>
          <a:xfrm>
            <a:off x="282723" y="2670060"/>
            <a:ext cx="8496944"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 respecto a la salud humana, los ecosistemas son indispensables como reguladores de la temperatura atmosférica, para garantizar la disponibilidad de agua y alimentos, para la purificación del aire, agua y suelo, así como para regular las poblaciones de parásitos y de organismos transmisores de agentes infecciosos al ...</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F34C8250-3CA1-A1F6-49B0-0B822B50611B}"/>
              </a:ext>
            </a:extLst>
          </p:cNvPr>
          <p:cNvSpPr txBox="1"/>
          <p:nvPr/>
        </p:nvSpPr>
        <p:spPr>
          <a:xfrm>
            <a:off x="261154" y="4504569"/>
            <a:ext cx="8496944"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 que establece la Ecología es una relación notable con la salud humana, la importancia de los aspectos ecológicos y la salud humana está dada por la influencia mutua de los elementos del ecosistema (organismos vivos y ambiente). Al conjunto de todos los seres vivos de un ecosistema se les denomina biocenosis.</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792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4E3C1B-1D9B-80D6-CCD7-B62AAE18F71D}"/>
              </a:ext>
            </a:extLst>
          </p:cNvPr>
          <p:cNvSpPr txBox="1"/>
          <p:nvPr/>
        </p:nvSpPr>
        <p:spPr>
          <a:xfrm>
            <a:off x="215516" y="1268760"/>
            <a:ext cx="8712968"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medioambiente puede ser uno de los causantes de alteraciones en tu salud. El ruido, la contaminación, la calidad del agua o el exceso de químicos en tu vida son algunos de los factores medioambientes que pueden causar deterioro en tu organismo.</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exposición a sustancias químicas tóxicas puede llevar a trastornos de salud crónicos y a menudo irreversibles, como defectos congénitos y del desarrollo ...</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 medioambiente saludable es vital para “garantizar una vida sana y promover el bienestar para todos en todas las edades”.</a:t>
            </a:r>
          </a:p>
        </p:txBody>
      </p:sp>
      <p:pic>
        <p:nvPicPr>
          <p:cNvPr id="5" name="Imagen 4">
            <a:extLst>
              <a:ext uri="{FF2B5EF4-FFF2-40B4-BE49-F238E27FC236}">
                <a16:creationId xmlns:a16="http://schemas.microsoft.com/office/drawing/2014/main" id="{AC5A819E-D3EB-3BEF-D1AD-A47E680721A2}"/>
              </a:ext>
            </a:extLst>
          </p:cNvPr>
          <p:cNvPicPr>
            <a:picLocks noChangeAspect="1"/>
          </p:cNvPicPr>
          <p:nvPr/>
        </p:nvPicPr>
        <p:blipFill>
          <a:blip r:embed="rId2"/>
          <a:stretch>
            <a:fillRect/>
          </a:stretch>
        </p:blipFill>
        <p:spPr>
          <a:xfrm>
            <a:off x="0" y="0"/>
            <a:ext cx="9098158" cy="1347333"/>
          </a:xfrm>
          <a:prstGeom prst="rect">
            <a:avLst/>
          </a:prstGeom>
        </p:spPr>
      </p:pic>
    </p:spTree>
    <p:extLst>
      <p:ext uri="{BB962C8B-B14F-4D97-AF65-F5344CB8AC3E}">
        <p14:creationId xmlns:p14="http://schemas.microsoft.com/office/powerpoint/2010/main" val="225644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210788" y="2407867"/>
            <a:ext cx="8752114" cy="2708434"/>
          </a:xfrm>
          <a:prstGeom prst="rect">
            <a:avLst/>
          </a:prstGeom>
          <a:noFill/>
        </p:spPr>
        <p:txBody>
          <a:bodyPr wrap="square">
            <a:spAutoFit/>
          </a:bodyPr>
          <a:lstStyle/>
          <a:p>
            <a:pPr marL="536575" marR="0" lvl="0" indent="-536575" algn="ctr" defTabSz="914400" rtl="0" eaLnBrk="1" fontAlgn="auto" latinLnBrk="0" hangingPunct="1">
              <a:lnSpc>
                <a:spcPct val="100000"/>
              </a:lnSpc>
              <a:spcBef>
                <a:spcPts val="600"/>
              </a:spcBef>
              <a:spcAft>
                <a:spcPts val="60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Desastres de origen sanitario. Concepto. Clasificación. Forma de manifestación de la enfermedad. Complicaciones sanitarias ante otros tipos de desastres.</a:t>
            </a:r>
          </a:p>
          <a:p>
            <a:pPr marL="536575" marR="0" lvl="0" indent="-536575" algn="ctr" defTabSz="914400" rtl="0" eaLnBrk="1" fontAlgn="auto" latinLnBrk="0" hangingPunct="1">
              <a:lnSpc>
                <a:spcPct val="100000"/>
              </a:lnSpc>
              <a:spcBef>
                <a:spcPts val="600"/>
              </a:spcBef>
              <a:spcAft>
                <a:spcPts val="60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C9C14B83-DACA-88AD-541C-53CD518305D8}"/>
              </a:ext>
            </a:extLst>
          </p:cNvPr>
          <p:cNvSpPr txBox="1"/>
          <p:nvPr/>
        </p:nvSpPr>
        <p:spPr>
          <a:xfrm>
            <a:off x="2097314" y="1307755"/>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Sumario II: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29690" y="0"/>
            <a:ext cx="9114310" cy="1268078"/>
          </a:xfrm>
          <a:prstGeom prst="rect">
            <a:avLst/>
          </a:prstGeom>
        </p:spPr>
      </p:pic>
    </p:spTree>
    <p:extLst>
      <p:ext uri="{BB962C8B-B14F-4D97-AF65-F5344CB8AC3E}">
        <p14:creationId xmlns:p14="http://schemas.microsoft.com/office/powerpoint/2010/main" val="260594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AA79AE8D-B70F-DFBA-6A4A-FAECBFCAAEF0}"/>
              </a:ext>
            </a:extLst>
          </p:cNvPr>
          <p:cNvSpPr>
            <a:spLocks noChangeArrowheads="1"/>
          </p:cNvSpPr>
          <p:nvPr/>
        </p:nvSpPr>
        <p:spPr bwMode="auto">
          <a:xfrm>
            <a:off x="1703830" y="3468421"/>
            <a:ext cx="596451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
                <a:srgbClr val="CCFFFF"/>
              </a:buClr>
              <a:buSzTx/>
              <a:buFontTx/>
              <a:buBlip>
                <a:blip r:embed="rId2"/>
              </a:buBlip>
              <a:tabLst/>
              <a:defRPr/>
            </a:pPr>
            <a:r>
              <a:rPr kumimoji="0" lang="es-ES_tradnl" altLang="es-CU"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Epidemias </a:t>
            </a:r>
            <a:r>
              <a:rPr kumimoji="0" lang="es-ES_tradnl" altLang="es-CU"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(incluye posibilidad de agresión biológica).</a:t>
            </a:r>
          </a:p>
          <a:p>
            <a:pPr marL="457200" marR="0" lvl="0" indent="-457200" algn="l" defTabSz="914400" rtl="0" eaLnBrk="1" fontAlgn="base" latinLnBrk="0" hangingPunct="1">
              <a:lnSpc>
                <a:spcPct val="100000"/>
              </a:lnSpc>
              <a:spcBef>
                <a:spcPct val="0"/>
              </a:spcBef>
              <a:spcAft>
                <a:spcPct val="0"/>
              </a:spcAft>
              <a:buClr>
                <a:srgbClr val="CCFFFF"/>
              </a:buClr>
              <a:buSzTx/>
              <a:buFontTx/>
              <a:buNone/>
              <a:tabLst/>
              <a:defRPr/>
            </a:pPr>
            <a:endParaRPr kumimoji="0" lang="es-ES_tradnl" altLang="es-CU" sz="1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
                <a:srgbClr val="CCFFFF"/>
              </a:buClr>
              <a:buSzTx/>
              <a:buFontTx/>
              <a:buBlip>
                <a:blip r:embed="rId2"/>
              </a:buBlip>
              <a:tabLst/>
              <a:defRPr/>
            </a:pPr>
            <a:r>
              <a:rPr kumimoji="0" lang="es-ES_tradnl" altLang="es-CU"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Epizootias.</a:t>
            </a:r>
          </a:p>
          <a:p>
            <a:pPr marL="457200" marR="0" lvl="0" indent="-457200" algn="l" defTabSz="914400" rtl="0" eaLnBrk="1" fontAlgn="base" latinLnBrk="0" hangingPunct="1">
              <a:lnSpc>
                <a:spcPct val="100000"/>
              </a:lnSpc>
              <a:spcBef>
                <a:spcPct val="0"/>
              </a:spcBef>
              <a:spcAft>
                <a:spcPct val="0"/>
              </a:spcAft>
              <a:buClr>
                <a:srgbClr val="CCFFFF"/>
              </a:buClr>
              <a:buSzTx/>
              <a:buFontTx/>
              <a:buNone/>
              <a:tabLst/>
              <a:defRPr/>
            </a:pPr>
            <a:endParaRPr kumimoji="0" lang="es-ES_tradnl" altLang="es-C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
                <a:srgbClr val="CCFFFF"/>
              </a:buClr>
              <a:buSzTx/>
              <a:buFontTx/>
              <a:buBlip>
                <a:blip r:embed="rId2"/>
              </a:buBlip>
              <a:tabLst/>
              <a:defRPr/>
            </a:pPr>
            <a:r>
              <a:rPr kumimoji="0" lang="es-ES_tradnl" altLang="es-CU"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Fitosanitarios.</a:t>
            </a:r>
          </a:p>
        </p:txBody>
      </p:sp>
      <p:sp>
        <p:nvSpPr>
          <p:cNvPr id="26633" name="Text Box 13">
            <a:extLst>
              <a:ext uri="{FF2B5EF4-FFF2-40B4-BE49-F238E27FC236}">
                <a16:creationId xmlns:a16="http://schemas.microsoft.com/office/drawing/2014/main" id="{1CF2A0D8-CCA8-BE33-9A9B-66865086E38D}"/>
              </a:ext>
            </a:extLst>
          </p:cNvPr>
          <p:cNvSpPr txBox="1">
            <a:spLocks noChangeArrowheads="1"/>
          </p:cNvSpPr>
          <p:nvPr/>
        </p:nvSpPr>
        <p:spPr bwMode="auto">
          <a:xfrm>
            <a:off x="2622198" y="2866360"/>
            <a:ext cx="2735263" cy="5232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2800" b="1"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Clasificación</a:t>
            </a:r>
          </a:p>
        </p:txBody>
      </p:sp>
      <p:sp>
        <p:nvSpPr>
          <p:cNvPr id="5" name="CuadroTexto 4">
            <a:extLst>
              <a:ext uri="{FF2B5EF4-FFF2-40B4-BE49-F238E27FC236}">
                <a16:creationId xmlns:a16="http://schemas.microsoft.com/office/drawing/2014/main" id="{07BBD20B-A6E3-490A-7977-8DBFA9ADCC04}"/>
              </a:ext>
            </a:extLst>
          </p:cNvPr>
          <p:cNvSpPr txBox="1"/>
          <p:nvPr/>
        </p:nvSpPr>
        <p:spPr>
          <a:xfrm>
            <a:off x="195235" y="836712"/>
            <a:ext cx="876925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Calamidad que se genera por la acción patógena de agentes biológicos que atacan a la población, a los animales y a las cosechas, causando la muerte o la alteración de su salud. Las epidemias o plagas constituyen un desastre sanitario y en donde se incluye la contaminación del aire, suelo y alimentos.</a:t>
            </a:r>
            <a:endParaRPr kumimoji="0" lang="es-CU"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92CEF9FB-6DAE-B501-4426-099BE62F4EC5}"/>
              </a:ext>
            </a:extLst>
          </p:cNvPr>
          <p:cNvSpPr txBox="1"/>
          <p:nvPr/>
        </p:nvSpPr>
        <p:spPr>
          <a:xfrm>
            <a:off x="323528" y="161281"/>
            <a:ext cx="406794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Definición.</a:t>
            </a:r>
            <a:endParaRPr kumimoji="0" lang="es-CU" sz="3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7718C66-B23C-B23E-AF90-77DBB7E51D3B}"/>
              </a:ext>
            </a:extLst>
          </p:cNvPr>
          <p:cNvSpPr txBox="1"/>
          <p:nvPr/>
        </p:nvSpPr>
        <p:spPr>
          <a:xfrm>
            <a:off x="143508" y="74285"/>
            <a:ext cx="8856984"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357188" marR="0" lvl="0" indent="-357188" algn="ctr" defTabSz="914400" rtl="0" eaLnBrk="0" fontAlgn="base" latinLnBrk="0" hangingPunct="0">
              <a:lnSpc>
                <a:spcPct val="100000"/>
              </a:lnSpc>
              <a:spcBef>
                <a:spcPts val="600"/>
              </a:spcBef>
              <a:spcAft>
                <a:spcPts val="600"/>
              </a:spcAft>
              <a:buClrTx/>
              <a:buSzTx/>
              <a:buFontTx/>
              <a:buNone/>
              <a:tabLst>
                <a:tab pos="6300788" algn="l"/>
              </a:tabLst>
              <a:defRPr/>
            </a:pPr>
            <a:r>
              <a:rPr kumimoji="0" lang="es-ES" sz="3200" b="1"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Desastres de origen sanitario. </a:t>
            </a:r>
          </a:p>
        </p:txBody>
      </p:sp>
      <p:sp>
        <p:nvSpPr>
          <p:cNvPr id="11" name="CuadroTexto 10">
            <a:extLst>
              <a:ext uri="{FF2B5EF4-FFF2-40B4-BE49-F238E27FC236}">
                <a16:creationId xmlns:a16="http://schemas.microsoft.com/office/drawing/2014/main" id="{1F1EA2AD-D504-95DE-B791-3702559CE4A3}"/>
              </a:ext>
            </a:extLst>
          </p:cNvPr>
          <p:cNvSpPr txBox="1"/>
          <p:nvPr/>
        </p:nvSpPr>
        <p:spPr>
          <a:xfrm>
            <a:off x="0" y="836712"/>
            <a:ext cx="5650985" cy="267765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Epidemias: </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Enfermedad infecto-contagiosa que se propaga a un gran número de personas, en un periodo muy corto y excede la incidencia normal esperada. </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Imagen 34">
            <a:extLst>
              <a:ext uri="{FF2B5EF4-FFF2-40B4-BE49-F238E27FC236}">
                <a16:creationId xmlns:a16="http://schemas.microsoft.com/office/drawing/2014/main" id="{C54EF252-7A54-7D65-5EDD-6B02E19D0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5" y="771011"/>
            <a:ext cx="3347865" cy="315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CuadroTexto">
            <a:extLst>
              <a:ext uri="{FF2B5EF4-FFF2-40B4-BE49-F238E27FC236}">
                <a16:creationId xmlns:a16="http://schemas.microsoft.com/office/drawing/2014/main" id="{41E26483-4D67-50B3-5A33-03995681A1D2}"/>
              </a:ext>
            </a:extLst>
          </p:cNvPr>
          <p:cNvSpPr txBox="1"/>
          <p:nvPr/>
        </p:nvSpPr>
        <p:spPr>
          <a:xfrm>
            <a:off x="168882" y="3924341"/>
            <a:ext cx="8975118" cy="2677656"/>
          </a:xfrm>
          <a:prstGeom prst="rect">
            <a:avLst/>
          </a:prstGeom>
          <a:noFill/>
        </p:spPr>
        <p:txBody>
          <a:bodyPr wrap="square" rtlCol="0">
            <a:spAutoFit/>
          </a:bodyPr>
          <a:lstStyle/>
          <a:p>
            <a:pPr marL="87313"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Ejemplo: </a:t>
            </a:r>
            <a:r>
              <a:rPr kumimoji="0" lang="es-E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Dengue  Hemorrágico; Neuropatía  Epidémica; Viruela; Malaria; </a:t>
            </a:r>
            <a:r>
              <a:rPr kumimoji="0" lang="es-CU"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Peste bubónica; </a:t>
            </a:r>
            <a:r>
              <a:rPr kumimoji="0" lang="es-E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Enfermedad de Lime; Colere; Virus del oeste del Nilo; Fiebre del valle Rift; ZIKA; </a:t>
            </a:r>
            <a:r>
              <a:rPr kumimoji="0" lang="es-E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Chikungunya</a:t>
            </a:r>
            <a:r>
              <a:rPr kumimoji="0" lang="es-E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Fiebre amarilla; </a:t>
            </a:r>
            <a:r>
              <a:rPr kumimoji="0" lang="es-E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Covid</a:t>
            </a:r>
            <a:r>
              <a:rPr kumimoji="0" lang="es-E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19; Influenza A H1N1; Gripe Aviar; VIH;  Difteria, Ébola; otras.</a:t>
            </a:r>
          </a:p>
        </p:txBody>
      </p:sp>
    </p:spTree>
    <p:extLst>
      <p:ext uri="{BB962C8B-B14F-4D97-AF65-F5344CB8AC3E}">
        <p14:creationId xmlns:p14="http://schemas.microsoft.com/office/powerpoint/2010/main" val="80007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289" name="Group 1">
            <a:extLst>
              <a:ext uri="{FF2B5EF4-FFF2-40B4-BE49-F238E27FC236}">
                <a16:creationId xmlns:a16="http://schemas.microsoft.com/office/drawing/2014/main" id="{63D02E4D-7DA8-1A86-7437-AD64C67A2A1B}"/>
              </a:ext>
            </a:extLst>
          </p:cNvPr>
          <p:cNvGraphicFramePr>
            <a:graphicFrameLocks noGrp="1"/>
          </p:cNvGraphicFramePr>
          <p:nvPr/>
        </p:nvGraphicFramePr>
        <p:xfrm>
          <a:off x="203198" y="951607"/>
          <a:ext cx="8795659" cy="5844289"/>
        </p:xfrm>
        <a:graphic>
          <a:graphicData uri="http://schemas.openxmlformats.org/drawingml/2006/table">
            <a:tbl>
              <a:tblPr/>
              <a:tblGrid>
                <a:gridCol w="3169605">
                  <a:extLst>
                    <a:ext uri="{9D8B030D-6E8A-4147-A177-3AD203B41FA5}">
                      <a16:colId xmlns:a16="http://schemas.microsoft.com/office/drawing/2014/main" val="20000"/>
                    </a:ext>
                  </a:extLst>
                </a:gridCol>
                <a:gridCol w="5626054">
                  <a:extLst>
                    <a:ext uri="{9D8B030D-6E8A-4147-A177-3AD203B41FA5}">
                      <a16:colId xmlns:a16="http://schemas.microsoft.com/office/drawing/2014/main" val="20001"/>
                    </a:ext>
                  </a:extLst>
                </a:gridCol>
              </a:tblGrid>
              <a:tr h="1480984">
                <a:tc>
                  <a:txBody>
                    <a:body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Características de la enfermedad.</a:t>
                      </a:r>
                    </a:p>
                  </a:txBody>
                  <a:tcPr marL="81267" marR="81267" marT="15679" marB="40638"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Transmisión y facilidad de</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Propagación (eficiencia para la transmisión)</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Consecuencias (tasas de morbilidad, mortalidad y discapacidad)</a:t>
                      </a:r>
                    </a:p>
                  </a:txBody>
                  <a:tcPr marL="81267" marR="81267" marT="15679" marB="40638"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035">
                <a:tc>
                  <a:txBody>
                    <a:body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Características individuales</a:t>
                      </a:r>
                    </a:p>
                  </a:txBody>
                  <a:tcPr marL="81267" marR="81267" marT="15679" marB="40638"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Inmunidad.</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Condiciones de vida.</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Grupos vulnerables.</a:t>
                      </a:r>
                    </a:p>
                  </a:txBody>
                  <a:tcPr marL="81267" marR="81267" marT="15679" marB="40638"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0916">
                <a:tc>
                  <a:txBody>
                    <a:body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Características del Sector salud, veterinaria y sanidad vegetal.</a:t>
                      </a:r>
                    </a:p>
                  </a:txBody>
                  <a:tcPr marL="81267" marR="81267" marT="15679" marB="40638"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Eficacia de las acciones,</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Conocimiento de la epidemiología de la enfermedad.</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Suficiencias, deficiencias e inequidades del sector.</a:t>
                      </a:r>
                    </a:p>
                  </a:txBody>
                  <a:tcPr marL="81267" marR="81267" marT="15679" marB="40638"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8578">
                <a:tc>
                  <a:txBody>
                    <a:body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Características del país afectado.</a:t>
                      </a:r>
                    </a:p>
                  </a:txBody>
                  <a:tcPr marL="81267" marR="81267" marT="15679" marB="40638"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s-ES_tradnl" sz="23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cs typeface="Arial" charset="0"/>
                        </a:rPr>
                        <a:t>Servicios de saneamiento básico y otros, voluntad política y desarrollo económico.</a:t>
                      </a:r>
                    </a:p>
                  </a:txBody>
                  <a:tcPr marL="81267" marR="81267" marT="15679" marB="40638"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285" name="4 CuadroTexto">
            <a:extLst>
              <a:ext uri="{FF2B5EF4-FFF2-40B4-BE49-F238E27FC236}">
                <a16:creationId xmlns:a16="http://schemas.microsoft.com/office/drawing/2014/main" id="{2F619A31-E4CC-BC04-CB82-E60832F4AC80}"/>
              </a:ext>
            </a:extLst>
          </p:cNvPr>
          <p:cNvSpPr txBox="1">
            <a:spLocks noChangeArrowheads="1"/>
          </p:cNvSpPr>
          <p:nvPr/>
        </p:nvSpPr>
        <p:spPr bwMode="auto">
          <a:xfrm>
            <a:off x="1047587" y="0"/>
            <a:ext cx="7048823" cy="967701"/>
          </a:xfrm>
          <a:prstGeom prst="rect">
            <a:avLst/>
          </a:prstGeom>
          <a:noFill/>
          <a:ln w="9525">
            <a:noFill/>
            <a:miter lim="800000"/>
            <a:headEnd/>
            <a:tailEnd/>
          </a:ln>
        </p:spPr>
        <p:txBody>
          <a:bodyPr>
            <a:spAutoFit/>
          </a:bodyPr>
          <a:lstStyle/>
          <a:p>
            <a:pPr marL="0" marR="0" lvl="0" indent="0" algn="ctr" defTabSz="399305" rtl="0" eaLnBrk="0" fontAlgn="base" latinLnBrk="0" hangingPunct="0">
              <a:lnSpc>
                <a:spcPct val="100000"/>
              </a:lnSpc>
              <a:spcBef>
                <a:spcPct val="0"/>
              </a:spcBef>
              <a:spcAft>
                <a:spcPct val="0"/>
              </a:spcAft>
              <a:buClr>
                <a:srgbClr val="000000"/>
              </a:buClr>
              <a:buSzPct val="100000"/>
              <a:buFontTx/>
              <a:buNone/>
              <a:tabLst/>
              <a:defRPr/>
            </a:pPr>
            <a:r>
              <a:rPr kumimoji="0" lang="es-ES_tradnl" sz="2844"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Arial Unicode MS" panose="020B0604020202020204" pitchFamily="34" charset="-128"/>
                <a:cs typeface="Arial" pitchFamily="34" charset="0"/>
              </a:rPr>
              <a:t>Factores determinantes de una epidemia como desastre sanitario</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ipe(down)">
                                      <p:cBhvr>
                                        <p:cTn id="7" dur="5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7EE9DC9-54A9-AE86-51EF-7D6FEBA504FE}"/>
              </a:ext>
            </a:extLst>
          </p:cNvPr>
          <p:cNvSpPr txBox="1"/>
          <p:nvPr/>
        </p:nvSpPr>
        <p:spPr>
          <a:xfrm>
            <a:off x="-1" y="980728"/>
            <a:ext cx="8820473" cy="138499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Epizootias: </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Enfermedad contagiosa que ataca a un número inusual de animales al mismo tiempo y lugar, y se propaga con rapidez. </a:t>
            </a:r>
            <a:endPar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6" name="CuadroTexto 5">
            <a:extLst>
              <a:ext uri="{FF2B5EF4-FFF2-40B4-BE49-F238E27FC236}">
                <a16:creationId xmlns:a16="http://schemas.microsoft.com/office/drawing/2014/main" id="{8143B7AE-E5C6-F3B4-DBA0-F933F0712106}"/>
              </a:ext>
            </a:extLst>
          </p:cNvPr>
          <p:cNvSpPr txBox="1"/>
          <p:nvPr/>
        </p:nvSpPr>
        <p:spPr>
          <a:xfrm>
            <a:off x="2051720" y="170577"/>
            <a:ext cx="4241527" cy="523220"/>
          </a:xfrm>
          <a:prstGeom prst="rect">
            <a:avLst/>
          </a:prstGeom>
          <a:pattFill prst="pct5">
            <a:fgClr>
              <a:srgbClr val="92D050"/>
            </a:fgClr>
            <a:bgClr>
              <a:schemeClr val="bg1"/>
            </a:bgClr>
          </a:patt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 De Origen Sanitario: </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3A12D99D-9A72-8A17-21E7-B59E96D2CD4C}"/>
              </a:ext>
            </a:extLst>
          </p:cNvPr>
          <p:cNvSpPr txBox="1"/>
          <p:nvPr/>
        </p:nvSpPr>
        <p:spPr>
          <a:xfrm>
            <a:off x="162582" y="2852936"/>
            <a:ext cx="8657889"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Ejemplo:</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Fiebre porcina africana.  Cólera porcino.</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 Peste porcina clásica. Gastroenteritis  transmisible  porcina.</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Influenza aviar. Fiebre aftosa.</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Encefalomielitis equina venezolana.</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 </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 Enfermedad hemorrágica viral de los conejos.</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Disentería invernal bovina. Encefalopatía  espongiforme bovina.</a:t>
            </a:r>
          </a:p>
        </p:txBody>
      </p:sp>
    </p:spTree>
    <p:extLst>
      <p:ext uri="{BB962C8B-B14F-4D97-AF65-F5344CB8AC3E}">
        <p14:creationId xmlns:p14="http://schemas.microsoft.com/office/powerpoint/2010/main" val="201032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adroTexto 4">
            <a:extLst>
              <a:ext uri="{FF2B5EF4-FFF2-40B4-BE49-F238E27FC236}">
                <a16:creationId xmlns:a16="http://schemas.microsoft.com/office/drawing/2014/main" id="{5171CE5E-CCC8-DE76-EF21-67E6E6861DC8}"/>
              </a:ext>
            </a:extLst>
          </p:cNvPr>
          <p:cNvSpPr txBox="1">
            <a:spLocks noChangeArrowheads="1"/>
          </p:cNvSpPr>
          <p:nvPr/>
        </p:nvSpPr>
        <p:spPr bwMode="auto">
          <a:xfrm>
            <a:off x="362858" y="1538289"/>
            <a:ext cx="8592456"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ts val="225"/>
              </a:spcBef>
              <a:spcAft>
                <a:spcPts val="225"/>
              </a:spcAft>
              <a:buNone/>
              <a:defRPr/>
            </a:pPr>
            <a:r>
              <a:rPr lang="es-ES" altLang="es-CU" sz="1500" dirty="0">
                <a:solidFill>
                  <a:srgbClr val="000000"/>
                </a:solidFill>
                <a:latin typeface="Arial" panose="020B0604020202020204" pitchFamily="34" charset="0"/>
                <a:cs typeface="Arial" panose="020B0604020202020204" pitchFamily="34" charset="0"/>
              </a:rPr>
              <a:t>1.	Explicar la esencia y particularidades de los desastres de origen sanitario,  su influencia negativa sobre la salud, la economía y el medio ambiente.</a:t>
            </a:r>
          </a:p>
          <a:p>
            <a:pPr algn="just" fontAlgn="base">
              <a:spcBef>
                <a:spcPts val="225"/>
              </a:spcBef>
              <a:spcAft>
                <a:spcPts val="225"/>
              </a:spcAft>
              <a:buNone/>
              <a:defRPr/>
            </a:pPr>
            <a:r>
              <a:rPr lang="es-ES" altLang="es-CU" sz="1500" dirty="0">
                <a:solidFill>
                  <a:srgbClr val="000000"/>
                </a:solidFill>
                <a:latin typeface="Arial" panose="020B0604020202020204" pitchFamily="34" charset="0"/>
                <a:cs typeface="Arial" panose="020B0604020202020204" pitchFamily="34" charset="0"/>
              </a:rPr>
              <a:t>2.	Valorar la organización de los servicios de salud en situaciones de desastres en la comunidad.</a:t>
            </a:r>
          </a:p>
          <a:p>
            <a:pPr algn="just" fontAlgn="base">
              <a:spcBef>
                <a:spcPts val="225"/>
              </a:spcBef>
              <a:spcAft>
                <a:spcPts val="225"/>
              </a:spcAft>
              <a:buNone/>
              <a:defRPr/>
            </a:pPr>
            <a:r>
              <a:rPr lang="es-ES" altLang="es-CU" sz="1500" dirty="0">
                <a:solidFill>
                  <a:srgbClr val="000000"/>
                </a:solidFill>
                <a:latin typeface="Arial" panose="020B0604020202020204" pitchFamily="34" charset="0"/>
                <a:cs typeface="Arial" panose="020B0604020202020204" pitchFamily="34" charset="0"/>
              </a:rPr>
              <a:t>3.	Aplicar medidas de aseguramiento  higiénico-sanitario,  anti epidémico y de  vigilancia epidemiológica.</a:t>
            </a:r>
          </a:p>
          <a:p>
            <a:pPr algn="just" fontAlgn="base">
              <a:spcBef>
                <a:spcPts val="225"/>
              </a:spcBef>
              <a:spcAft>
                <a:spcPts val="225"/>
              </a:spcAft>
              <a:buFontTx/>
              <a:buAutoNum type="arabicPeriod" startAt="4"/>
              <a:defRPr/>
            </a:pPr>
            <a:r>
              <a:rPr lang="es-ES" altLang="es-CU" sz="1500" dirty="0">
                <a:solidFill>
                  <a:srgbClr val="000000"/>
                </a:solidFill>
                <a:latin typeface="Arial" panose="020B0604020202020204" pitchFamily="34" charset="0"/>
                <a:cs typeface="Arial" panose="020B0604020202020204" pitchFamily="34" charset="0"/>
              </a:rPr>
              <a:t>Establecer la conducta a seguir a lesionados y enfermos que se producen en la comunidad.</a:t>
            </a:r>
          </a:p>
          <a:p>
            <a:pPr algn="just" fontAlgn="base">
              <a:spcBef>
                <a:spcPts val="225"/>
              </a:spcBef>
              <a:spcAft>
                <a:spcPts val="225"/>
              </a:spcAft>
              <a:buFontTx/>
              <a:buAutoNum type="arabicPeriod" startAt="4"/>
              <a:defRPr/>
            </a:pPr>
            <a:r>
              <a:rPr lang="es-ES" altLang="es-CU" sz="1500" dirty="0">
                <a:solidFill>
                  <a:srgbClr val="000000"/>
                </a:solidFill>
                <a:latin typeface="Arial" panose="020B0604020202020204" pitchFamily="34" charset="0"/>
                <a:cs typeface="Arial" panose="020B0604020202020204" pitchFamily="34" charset="0"/>
              </a:rPr>
              <a:t>Explicar las medidas de aseguramiento médico en cada una de las fases y etapas del ciclo de reducción del riesgo de desastres.</a:t>
            </a:r>
          </a:p>
          <a:p>
            <a:pPr algn="just" fontAlgn="base">
              <a:spcBef>
                <a:spcPts val="225"/>
              </a:spcBef>
              <a:spcAft>
                <a:spcPts val="225"/>
              </a:spcAft>
              <a:buFontTx/>
              <a:buAutoNum type="arabicPeriod" startAt="4"/>
              <a:defRPr/>
            </a:pPr>
            <a:r>
              <a:rPr lang="es-ES" altLang="es-CU" sz="1500" dirty="0">
                <a:solidFill>
                  <a:srgbClr val="000000"/>
                </a:solidFill>
                <a:latin typeface="Arial" panose="020B0604020202020204" pitchFamily="34" charset="0"/>
                <a:cs typeface="Arial" panose="020B0604020202020204" pitchFamily="34" charset="0"/>
              </a:rPr>
              <a:t>Evaluar la preparación del personal de salud, las fortalezas y debilidades  de la comunidad para el  enfrentamiento a la situación de desastre. </a:t>
            </a:r>
          </a:p>
          <a:p>
            <a:pPr algn="just" fontAlgn="base">
              <a:spcBef>
                <a:spcPts val="225"/>
              </a:spcBef>
              <a:spcAft>
                <a:spcPts val="225"/>
              </a:spcAft>
              <a:buFontTx/>
              <a:buAutoNum type="arabicPeriod" startAt="4"/>
              <a:defRPr/>
            </a:pPr>
            <a:r>
              <a:rPr lang="es-ES" altLang="es-CU" sz="1500" dirty="0">
                <a:solidFill>
                  <a:srgbClr val="000000"/>
                </a:solidFill>
                <a:latin typeface="Arial" panose="020B0604020202020204" pitchFamily="34" charset="0"/>
                <a:cs typeface="Arial" panose="020B0604020202020204" pitchFamily="34" charset="0"/>
              </a:rPr>
              <a:t>Ejecutar funciones relacionadas con la defensa civil y medidas de aseguramiento médico que le permitan actuar como médico en la comunidad en situaciones de desastres, como estudiante y profesional de la salud.</a:t>
            </a:r>
          </a:p>
        </p:txBody>
      </p:sp>
      <p:sp>
        <p:nvSpPr>
          <p:cNvPr id="9219" name="CuadroTexto 8">
            <a:extLst>
              <a:ext uri="{FF2B5EF4-FFF2-40B4-BE49-F238E27FC236}">
                <a16:creationId xmlns:a16="http://schemas.microsoft.com/office/drawing/2014/main" id="{B9E08D4F-294D-9BF7-F4F9-8E29F4FFDAEA}"/>
              </a:ext>
            </a:extLst>
          </p:cNvPr>
          <p:cNvSpPr txBox="1">
            <a:spLocks noChangeArrowheads="1"/>
          </p:cNvSpPr>
          <p:nvPr/>
        </p:nvSpPr>
        <p:spPr bwMode="auto">
          <a:xfrm>
            <a:off x="1655564" y="157107"/>
            <a:ext cx="58328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s-ES" altLang="es-CU" sz="2400" b="1" i="1" dirty="0">
                <a:solidFill>
                  <a:srgbClr val="FF0000"/>
                </a:solidFill>
                <a:latin typeface="Arial" panose="020B0604020202020204" pitchFamily="34" charset="0"/>
                <a:cs typeface="Arial" panose="020B0604020202020204" pitchFamily="34" charset="0"/>
              </a:rPr>
              <a:t>Objetivos generales de la asignatura.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B8083CD-E911-4992-149E-AEC5ECD9AAC5}"/>
              </a:ext>
            </a:extLst>
          </p:cNvPr>
          <p:cNvSpPr txBox="1"/>
          <p:nvPr/>
        </p:nvSpPr>
        <p:spPr>
          <a:xfrm>
            <a:off x="215516" y="260648"/>
            <a:ext cx="8712968" cy="138499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Epifitias</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Enfermedad que afecta simultáneamente a un gran número de plantas de la misma especie en la misma región</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C6D985C7-E9E5-DAC6-EBE8-AEE1A2D33C00}"/>
              </a:ext>
            </a:extLst>
          </p:cNvPr>
          <p:cNvSpPr txBox="1"/>
          <p:nvPr/>
        </p:nvSpPr>
        <p:spPr>
          <a:xfrm>
            <a:off x="77055" y="1916832"/>
            <a:ext cx="8928992"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Ejemplo: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Raya roja de la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caña de azúcar</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Moho </a:t>
            </a:r>
            <a:r>
              <a:rPr kumimoji="0" lang="es-E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azúl</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tabaco</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Amarillamiento letal del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cocotero</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Sigatoka negra del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plátano</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Tizón tardío de la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papa</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Broca del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café</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Gusano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tomate</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Roya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maíz</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Raya blanca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arroz</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Tizon</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ají</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Antracnósis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a:t>
            </a:r>
            <a:r>
              <a:rPr kumimoji="0" lang="es-CU"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berengena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Mancha de la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col</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Mosaico de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calabaza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melón</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pepino</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Raiz</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rosada de la cebolla y el ajo. Roya del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frijól</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Cercosporiosis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yuca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Roya blanca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boniato</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Roña de los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cítricos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Oidio</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mango</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Antracnósis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aguacate</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Mosaico de la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fruta bomba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Marchitez de la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piña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Roya de los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cereales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19665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D2A603CD-ED4F-4267-423A-B2E287EF4B6F}"/>
              </a:ext>
            </a:extLst>
          </p:cNvPr>
          <p:cNvSpPr txBox="1"/>
          <p:nvPr/>
        </p:nvSpPr>
        <p:spPr>
          <a:xfrm>
            <a:off x="3351213" y="20638"/>
            <a:ext cx="2444750" cy="92392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5400" b="1" i="0" u="none" strike="noStrike" kern="1200" cap="none" spc="0" normalizeH="0" baseline="0" noProof="0" dirty="0">
                <a:ln>
                  <a:noFill/>
                </a:ln>
                <a:solidFill>
                  <a:srgbClr val="FF0000"/>
                </a:solidFill>
                <a:effectLst/>
                <a:uLnTx/>
                <a:uFillTx/>
                <a:latin typeface="Calibri"/>
                <a:ea typeface="+mn-ea"/>
                <a:cs typeface="Times New Roman" panose="02020603050405020304" pitchFamily="18" charset="0"/>
              </a:rPr>
              <a:t>PLAGAS</a:t>
            </a:r>
            <a:endParaRPr kumimoji="0" lang="es-ES" sz="5400" b="1" i="0" u="none" strike="noStrike" kern="1200" cap="none" spc="0" normalizeH="0" baseline="0" noProof="0" dirty="0">
              <a:ln>
                <a:noFill/>
              </a:ln>
              <a:solidFill>
                <a:srgbClr val="FF0000"/>
              </a:solidFill>
              <a:effectLst/>
              <a:uLnTx/>
              <a:uFillTx/>
              <a:latin typeface="Calibri"/>
              <a:ea typeface="+mn-ea"/>
              <a:cs typeface="Times New Roman" panose="02020603050405020304" pitchFamily="18" charset="0"/>
            </a:endParaRPr>
          </a:p>
        </p:txBody>
      </p:sp>
      <p:sp>
        <p:nvSpPr>
          <p:cNvPr id="6" name="5 CuadroTexto">
            <a:extLst>
              <a:ext uri="{FF2B5EF4-FFF2-40B4-BE49-F238E27FC236}">
                <a16:creationId xmlns:a16="http://schemas.microsoft.com/office/drawing/2014/main" id="{3E707BD7-E1EF-B316-859A-08656A75C087}"/>
              </a:ext>
            </a:extLst>
          </p:cNvPr>
          <p:cNvSpPr txBox="1"/>
          <p:nvPr/>
        </p:nvSpPr>
        <p:spPr>
          <a:xfrm>
            <a:off x="180975" y="1556792"/>
            <a:ext cx="8782050" cy="4154984"/>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Gusano del tomate. Mosca blanca del aji. Grillo negro del tabaco. Chiche de la berengena. Gusano de la col. Trips de la cebolla y el ajo. Pulguilla del frijol. Gusano del pepino, calabaza y melon. Borer del miz y la caña. Langosta del arroz. Pulgon del platano. Tuetano dela yuca. Tetuan del boniato. Guagua verde de los citricos. Chiche harinosa del mango. Acaro rojo del aguacate. Saltahojas de la frutabomba. Negro libre de la guayaba. Perforador de la guanabana y el anon. Nematodos de la piña. Escarabajo rinocironte del cocotero. Babosa del caf</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é</a:t>
            </a:r>
            <a:r>
              <a:rPr kumimoji="0" lang="x-non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Chinche del cacao. </a:t>
            </a:r>
            <a:endPar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BD71C16D-3E40-037D-DB49-DC1596670447}"/>
              </a:ext>
            </a:extLst>
          </p:cNvPr>
          <p:cNvSpPr/>
          <p:nvPr/>
        </p:nvSpPr>
        <p:spPr>
          <a:xfrm>
            <a:off x="208477" y="282045"/>
            <a:ext cx="8790380" cy="1323439"/>
          </a:xfrm>
          <a:prstGeom prst="rect">
            <a:avLst/>
          </a:prstGeom>
        </p:spPr>
        <p:txBody>
          <a:bodyPr wrap="square">
            <a:spAutoFit/>
          </a:bodyPr>
          <a:lstStyle/>
          <a:p>
            <a:pPr marL="0" marR="0" lvl="0" indent="0" algn="ctr" defTabSz="399305" rtl="0" eaLnBrk="0" fontAlgn="base" latinLnBrk="0" hangingPunct="0">
              <a:lnSpc>
                <a:spcPct val="100000"/>
              </a:lnSpc>
              <a:spcBef>
                <a:spcPct val="0"/>
              </a:spcBef>
              <a:spcAft>
                <a:spcPct val="0"/>
              </a:spcAft>
              <a:buClr>
                <a:srgbClr val="000000"/>
              </a:buClr>
              <a:buSzPct val="100000"/>
              <a:buFontTx/>
              <a:buNone/>
              <a:tabLst/>
              <a:defRPr/>
            </a:pPr>
            <a:r>
              <a:rPr kumimoji="0" lang="es-ES_tradnl" sz="4000" b="0" i="0" u="none" strike="noStrike" kern="120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Arial Unicode MS" panose="020B0604020202020204" pitchFamily="34" charset="-128"/>
                <a:cs typeface="Arial" panose="020B0604020202020204" pitchFamily="34" charset="0"/>
              </a:rPr>
              <a:t>El surgimiento de graves epidemias está condicionado por:</a:t>
            </a:r>
            <a:endParaRPr kumimoji="0" lang="es-ES_tradnl" sz="40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sp>
        <p:nvSpPr>
          <p:cNvPr id="9219" name="5 CuadroTexto">
            <a:extLst>
              <a:ext uri="{FF2B5EF4-FFF2-40B4-BE49-F238E27FC236}">
                <a16:creationId xmlns:a16="http://schemas.microsoft.com/office/drawing/2014/main" id="{96C95C66-027E-4E3E-82CA-8B7DB4B4FC3D}"/>
              </a:ext>
            </a:extLst>
          </p:cNvPr>
          <p:cNvSpPr txBox="1">
            <a:spLocks noChangeArrowheads="1"/>
          </p:cNvSpPr>
          <p:nvPr/>
        </p:nvSpPr>
        <p:spPr bwMode="auto">
          <a:xfrm>
            <a:off x="234867" y="2100344"/>
            <a:ext cx="8674266" cy="4103688"/>
          </a:xfrm>
          <a:prstGeom prst="rect">
            <a:avLst/>
          </a:prstGeom>
          <a:noFill/>
          <a:ln w="9525">
            <a:noFill/>
            <a:miter lim="800000"/>
            <a:headEnd/>
            <a:tailEnd/>
          </a:ln>
        </p:spPr>
        <p:txBody>
          <a:bodyPr wrap="square">
            <a:spAutoFit/>
          </a:bodyPr>
          <a:lstStyle/>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MX"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Arial Unicode MS" panose="020B0604020202020204" pitchFamily="34" charset="-128"/>
                <a:cs typeface="Arial Unicode MS" panose="020B0604020202020204" pitchFamily="34" charset="-128"/>
              </a:rPr>
              <a:t>Situación epidemiológica internacional</a:t>
            </a:r>
          </a:p>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MX"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Arial Unicode MS" panose="020B0604020202020204" pitchFamily="34" charset="-128"/>
                <a:cs typeface="Arial Unicode MS" panose="020B0604020202020204" pitchFamily="34" charset="-128"/>
              </a:rPr>
              <a:t>Existencia de </a:t>
            </a:r>
            <a:r>
              <a:rPr kumimoji="0" lang="es-ES_tradnl"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Arial Unicode MS" panose="020B0604020202020204" pitchFamily="34" charset="-128"/>
                <a:cs typeface="Arial Unicode MS" panose="020B0604020202020204" pitchFamily="34" charset="-128"/>
              </a:rPr>
              <a:t>áreas vulnerables y brechas sanitarias</a:t>
            </a:r>
          </a:p>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MX"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Arial Unicode MS" panose="020B0604020202020204" pitchFamily="34" charset="-128"/>
                <a:cs typeface="Arial Unicode MS" panose="020B0604020202020204" pitchFamily="34" charset="-128"/>
              </a:rPr>
              <a:t>Violación de la legislación sanitaria</a:t>
            </a:r>
          </a:p>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E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Arial Unicode MS" panose="020B0604020202020204" pitchFamily="34" charset="-128"/>
                <a:cs typeface="Arial Unicode MS" panose="020B0604020202020204" pitchFamily="34" charset="-128"/>
              </a:rPr>
              <a:t>Posibilidad de agresión biológica </a:t>
            </a:r>
          </a:p>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E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Arial Unicode MS" panose="020B0604020202020204" pitchFamily="34" charset="-128"/>
                <a:cs typeface="Arial Unicode MS" panose="020B0604020202020204" pitchFamily="34" charset="-128"/>
              </a:rPr>
              <a:t>Aparición de eventos hidrometeorológicos extremos </a:t>
            </a:r>
            <a:r>
              <a:rPr kumimoji="0" lang="es-ES" sz="3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Arial Unicode MS" panose="020B0604020202020204" pitchFamily="34" charset="-128"/>
                <a:cs typeface="Arial Unicode MS" panose="020B0604020202020204" pitchFamily="34" charset="-128"/>
              </a:rPr>
              <a:t>(huracanes e intensas sequías)</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5" dur="500"/>
                                        <p:tgtEl>
                                          <p:spTgt spid="9219">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checkerboard(across)">
                                      <p:cBhvr>
                                        <p:cTn id="19" dur="500"/>
                                        <p:tgtEl>
                                          <p:spTgt spid="9219">
                                            <p:txEl>
                                              <p:pRg st="3" end="3"/>
                                            </p:txEl>
                                          </p:spTgt>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Effect transition="in" filter="checkerboard(across)">
                                      <p:cBhvr>
                                        <p:cTn id="23"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C750B1-60F2-E9D8-60F4-A633BDFEEFA3}"/>
              </a:ext>
            </a:extLst>
          </p:cNvPr>
          <p:cNvSpPr>
            <a:spLocks noChangeArrowheads="1"/>
          </p:cNvSpPr>
          <p:nvPr/>
        </p:nvSpPr>
        <p:spPr bwMode="auto">
          <a:xfrm>
            <a:off x="145144" y="236066"/>
            <a:ext cx="8868227" cy="915669"/>
          </a:xfrm>
          <a:prstGeom prst="rect">
            <a:avLst/>
          </a:prstGeom>
          <a:noFill/>
          <a:ln w="9525">
            <a:noFill/>
            <a:miter lim="800000"/>
            <a:headEnd/>
            <a:tailEnd/>
          </a:ln>
          <a:effectLst>
            <a:outerShdw dist="17961" dir="2700000" algn="ctr" rotWithShape="0">
              <a:schemeClr val="bg1"/>
            </a:outerShdw>
          </a:effectLst>
        </p:spPr>
        <p:txBody>
          <a:bodyPr/>
          <a:lstStyle/>
          <a:p>
            <a:pPr marL="0" marR="0" lvl="0" indent="0" algn="just" defTabSz="399305" rtl="0" eaLnBrk="0" fontAlgn="base" latinLnBrk="0" hangingPunct="0">
              <a:lnSpc>
                <a:spcPct val="100000"/>
              </a:lnSpc>
              <a:spcBef>
                <a:spcPct val="0"/>
              </a:spcBef>
              <a:spcAft>
                <a:spcPct val="0"/>
              </a:spcAft>
              <a:buClr>
                <a:srgbClr val="000000"/>
              </a:buClr>
              <a:buSzPct val="100000"/>
              <a:buFontTx/>
              <a:buNone/>
              <a:tabLst/>
              <a:defRPr/>
            </a:pPr>
            <a:r>
              <a:rPr kumimoji="0" lang="es-E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Arial Unicode MS" panose="020B0604020202020204" pitchFamily="34" charset="-128"/>
                <a:cs typeface="Arial" pitchFamily="34" charset="0"/>
              </a:rPr>
              <a:t>El riesgo sanitario está determinado por factores vulnerables que inciden en el surgimiento y propagación:</a:t>
            </a:r>
          </a:p>
        </p:txBody>
      </p:sp>
      <p:sp>
        <p:nvSpPr>
          <p:cNvPr id="11267" name="5 CuadroTexto">
            <a:extLst>
              <a:ext uri="{FF2B5EF4-FFF2-40B4-BE49-F238E27FC236}">
                <a16:creationId xmlns:a16="http://schemas.microsoft.com/office/drawing/2014/main" id="{7550622F-DA4E-3027-30B1-58FAA8680927}"/>
              </a:ext>
            </a:extLst>
          </p:cNvPr>
          <p:cNvSpPr txBox="1">
            <a:spLocks noChangeArrowheads="1"/>
          </p:cNvSpPr>
          <p:nvPr/>
        </p:nvSpPr>
        <p:spPr bwMode="auto">
          <a:xfrm>
            <a:off x="72571" y="1830804"/>
            <a:ext cx="9013371" cy="4785926"/>
          </a:xfrm>
          <a:prstGeom prst="rect">
            <a:avLst/>
          </a:prstGeom>
          <a:noFill/>
          <a:ln w="9525">
            <a:noFill/>
            <a:miter lim="800000"/>
            <a:headEnd/>
            <a:tailEnd/>
          </a:ln>
        </p:spPr>
        <p:txBody>
          <a:bodyPr wrap="square">
            <a:spAutoFit/>
          </a:bodyPr>
          <a:lstStyle/>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pitchFamily="34"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Calidad sanitaria del agua (fuente y distribución). </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pitchFamily="34"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Disposición final y recogida de residuales líquidos y sólidos. </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pitchFamily="34"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Estado de incineradores en puertos y aeropuertos.</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pitchFamily="34"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Presencia de especies de animales en ciudades y alrededores de puertos aeropuertos.</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pitchFamily="34"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Proliferación de vectores e incumplimientos en los ciclos de tto. adulticida. </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pitchFamily="34"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Incremento de IRA en Septiembre y periodo invernal.</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pitchFamily="34"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Tránsito y asentamiento de aves migratorias </a:t>
            </a:r>
          </a:p>
        </p:txBody>
      </p:sp>
      <p:sp>
        <p:nvSpPr>
          <p:cNvPr id="7" name="6 Rectángulo">
            <a:extLst>
              <a:ext uri="{FF2B5EF4-FFF2-40B4-BE49-F238E27FC236}">
                <a16:creationId xmlns:a16="http://schemas.microsoft.com/office/drawing/2014/main" id="{A6B8BF1A-C5DB-0368-A5D3-587B8AFCCC4F}"/>
              </a:ext>
            </a:extLst>
          </p:cNvPr>
          <p:cNvSpPr/>
          <p:nvPr/>
        </p:nvSpPr>
        <p:spPr>
          <a:xfrm>
            <a:off x="288959" y="1151735"/>
            <a:ext cx="6387611" cy="584775"/>
          </a:xfrm>
          <a:prstGeom prst="rect">
            <a:avLst/>
          </a:prstGeom>
        </p:spPr>
        <p:txBody>
          <a:bodyPr wrap="square">
            <a:spAutoFit/>
          </a:bodyPr>
          <a:lstStyle/>
          <a:p>
            <a:pPr marL="0" marR="0" lvl="0" indent="0" algn="l" defTabSz="399305" rtl="0" eaLnBrk="0" fontAlgn="base" latinLnBrk="0" hangingPunct="0">
              <a:lnSpc>
                <a:spcPct val="100000"/>
              </a:lnSpc>
              <a:spcBef>
                <a:spcPct val="0"/>
              </a:spcBef>
              <a:spcAft>
                <a:spcPct val="0"/>
              </a:spcAft>
              <a:buClr>
                <a:srgbClr val="000000"/>
              </a:buClr>
              <a:buSzPct val="100000"/>
              <a:buFontTx/>
              <a:buNone/>
              <a:tabLst/>
              <a:defRPr/>
            </a:pPr>
            <a:r>
              <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pitchFamily="34" charset="0"/>
              </a:rPr>
              <a:t>A) </a:t>
            </a:r>
            <a:r>
              <a:rPr kumimoji="0" lang="es-ES_tradnl" sz="32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pitchFamily="34" charset="0"/>
              </a:rPr>
              <a:t>Situación Higiénico-sanitaria</a:t>
            </a:r>
            <a:r>
              <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pitchFamily="34" charset="0"/>
              </a:rPr>
              <a:t>:</a:t>
            </a:r>
            <a:r>
              <a:rPr kumimoji="0" lang="es-ES_tradnl" sz="32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pitchFamily="34"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wipe(down)">
                                      <p:cBhvr>
                                        <p:cTn id="11" dur="500"/>
                                        <p:tgtEl>
                                          <p:spTgt spid="11267">
                                            <p:txEl>
                                              <p:pRg st="0" end="0"/>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wipe(down)">
                                      <p:cBhvr>
                                        <p:cTn id="15" dur="500"/>
                                        <p:tgtEl>
                                          <p:spTgt spid="1126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1267">
                                            <p:txEl>
                                              <p:pRg st="2" end="2"/>
                                            </p:txEl>
                                          </p:spTgt>
                                        </p:tgtEl>
                                        <p:attrNameLst>
                                          <p:attrName>style.visibility</p:attrName>
                                        </p:attrNameLst>
                                      </p:cBhvr>
                                      <p:to>
                                        <p:strVal val="visible"/>
                                      </p:to>
                                    </p:set>
                                    <p:animEffect transition="in" filter="wipe(down)">
                                      <p:cBhvr>
                                        <p:cTn id="20" dur="500"/>
                                        <p:tgtEl>
                                          <p:spTgt spid="11267">
                                            <p:txEl>
                                              <p:pRg st="2" end="2"/>
                                            </p:txEl>
                                          </p:spTgt>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1267">
                                            <p:txEl>
                                              <p:pRg st="3" end="3"/>
                                            </p:txEl>
                                          </p:spTgt>
                                        </p:tgtEl>
                                        <p:attrNameLst>
                                          <p:attrName>style.visibility</p:attrName>
                                        </p:attrNameLst>
                                      </p:cBhvr>
                                      <p:to>
                                        <p:strVal val="visible"/>
                                      </p:to>
                                    </p:set>
                                    <p:animEffect transition="in" filter="wipe(down)">
                                      <p:cBhvr>
                                        <p:cTn id="24" dur="500"/>
                                        <p:tgtEl>
                                          <p:spTgt spid="11267">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1267">
                                            <p:txEl>
                                              <p:pRg st="4" end="4"/>
                                            </p:txEl>
                                          </p:spTgt>
                                        </p:tgtEl>
                                        <p:attrNameLst>
                                          <p:attrName>style.visibility</p:attrName>
                                        </p:attrNameLst>
                                      </p:cBhvr>
                                      <p:to>
                                        <p:strVal val="visible"/>
                                      </p:to>
                                    </p:set>
                                    <p:animEffect transition="in" filter="wipe(down)">
                                      <p:cBhvr>
                                        <p:cTn id="29" dur="500"/>
                                        <p:tgtEl>
                                          <p:spTgt spid="11267">
                                            <p:txEl>
                                              <p:pRg st="4" end="4"/>
                                            </p:txEl>
                                          </p:spTgt>
                                        </p:tgtEl>
                                      </p:cBhvr>
                                    </p:animEffect>
                                  </p:childTnLst>
                                </p:cTn>
                              </p:par>
                            </p:childTnLst>
                          </p:cTn>
                        </p:par>
                        <p:par>
                          <p:cTn id="30" fill="hold" nodeType="afterGroup">
                            <p:stCondLst>
                              <p:cond delay="500"/>
                            </p:stCondLst>
                            <p:childTnLst>
                              <p:par>
                                <p:cTn id="31" presetID="22" presetClass="entr" presetSubtype="4" fill="hold" nodeType="afterEffect">
                                  <p:stCondLst>
                                    <p:cond delay="0"/>
                                  </p:stCondLst>
                                  <p:childTnLst>
                                    <p:set>
                                      <p:cBhvr>
                                        <p:cTn id="32" dur="1" fill="hold">
                                          <p:stCondLst>
                                            <p:cond delay="0"/>
                                          </p:stCondLst>
                                        </p:cTn>
                                        <p:tgtEl>
                                          <p:spTgt spid="11267">
                                            <p:txEl>
                                              <p:pRg st="5" end="5"/>
                                            </p:txEl>
                                          </p:spTgt>
                                        </p:tgtEl>
                                        <p:attrNameLst>
                                          <p:attrName>style.visibility</p:attrName>
                                        </p:attrNameLst>
                                      </p:cBhvr>
                                      <p:to>
                                        <p:strVal val="visible"/>
                                      </p:to>
                                    </p:set>
                                    <p:animEffect transition="in" filter="wipe(down)">
                                      <p:cBhvr>
                                        <p:cTn id="33" dur="500"/>
                                        <p:tgtEl>
                                          <p:spTgt spid="11267">
                                            <p:txEl>
                                              <p:pRg st="5" end="5"/>
                                            </p:txEl>
                                          </p:spTgt>
                                        </p:tgtEl>
                                      </p:cBhvr>
                                    </p:animEffect>
                                  </p:childTnLst>
                                </p:cTn>
                              </p:par>
                            </p:childTnLst>
                          </p:cTn>
                        </p:par>
                        <p:par>
                          <p:cTn id="34" fill="hold" nodeType="afterGroup">
                            <p:stCondLst>
                              <p:cond delay="1000"/>
                            </p:stCondLst>
                            <p:childTnLst>
                              <p:par>
                                <p:cTn id="35" presetID="22" presetClass="entr" presetSubtype="4" fill="hold" nodeType="after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wipe(down)">
                                      <p:cBhvr>
                                        <p:cTn id="37"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5 CuadroTexto">
            <a:extLst>
              <a:ext uri="{FF2B5EF4-FFF2-40B4-BE49-F238E27FC236}">
                <a16:creationId xmlns:a16="http://schemas.microsoft.com/office/drawing/2014/main" id="{9AC54F5A-8F81-5B68-5350-6C303B486E20}"/>
              </a:ext>
            </a:extLst>
          </p:cNvPr>
          <p:cNvSpPr txBox="1">
            <a:spLocks noChangeArrowheads="1"/>
          </p:cNvSpPr>
          <p:nvPr/>
        </p:nvSpPr>
        <p:spPr bwMode="auto">
          <a:xfrm>
            <a:off x="101598" y="1654555"/>
            <a:ext cx="8915498" cy="4965462"/>
          </a:xfrm>
          <a:prstGeom prst="rect">
            <a:avLst/>
          </a:prstGeom>
          <a:noFill/>
          <a:ln w="9525">
            <a:noFill/>
            <a:miter lim="800000"/>
            <a:headEnd/>
            <a:tailEnd/>
          </a:ln>
        </p:spPr>
        <p:txBody>
          <a:bodyPr wrap="square">
            <a:spAutoFit/>
          </a:bodyPr>
          <a:lstStyle/>
          <a:p>
            <a:pPr marL="234221" marR="0" lvl="0" indent="-234221" algn="l" defTabSz="399305" rtl="0" eaLnBrk="0" fontAlgn="base" latinLnBrk="0" hangingPunct="0">
              <a:lnSpc>
                <a:spcPct val="100000"/>
              </a:lnSpc>
              <a:spcBef>
                <a:spcPct val="0"/>
              </a:spcBef>
              <a:spcAft>
                <a:spcPct val="0"/>
              </a:spcAft>
              <a:buClr>
                <a:srgbClr val="FFFF00"/>
              </a:buClr>
              <a:buSzPct val="100000"/>
              <a:buFont typeface="Arial" pitchFamily="34"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Amplia inserción en actividades de intercambio con países</a:t>
            </a:r>
          </a:p>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Incremento del turismo. </a:t>
            </a:r>
          </a:p>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Arribo creciente de viajeros, extranjeros e internacionalistas, de aeronaves y buques, por los diferentes aeropuertos, puertos y marinas de turismo.</a:t>
            </a:r>
          </a:p>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Deficiente organización y cumplimiento de las medidas de Control Sanitario Internacional</a:t>
            </a:r>
          </a:p>
          <a:p>
            <a:pPr marL="234221" marR="0" lvl="0" indent="-234221" algn="l" defTabSz="399305" rtl="0" eaLnBrk="0" fontAlgn="base" latinLnBrk="0" hangingPunct="0">
              <a:lnSpc>
                <a:spcPct val="100000"/>
              </a:lnSpc>
              <a:spcBef>
                <a:spcPts val="1067"/>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Vulnerabilidades funcionales en las instalaciones de salud</a:t>
            </a:r>
          </a:p>
        </p:txBody>
      </p:sp>
      <p:sp>
        <p:nvSpPr>
          <p:cNvPr id="7" name="6 Rectángulo">
            <a:extLst>
              <a:ext uri="{FF2B5EF4-FFF2-40B4-BE49-F238E27FC236}">
                <a16:creationId xmlns:a16="http://schemas.microsoft.com/office/drawing/2014/main" id="{30C802FC-A916-DDD9-C15D-26703EF9CD95}"/>
              </a:ext>
            </a:extLst>
          </p:cNvPr>
          <p:cNvSpPr/>
          <p:nvPr/>
        </p:nvSpPr>
        <p:spPr>
          <a:xfrm>
            <a:off x="101598" y="826982"/>
            <a:ext cx="8291384" cy="584775"/>
          </a:xfrm>
          <a:prstGeom prst="rect">
            <a:avLst/>
          </a:prstGeom>
        </p:spPr>
        <p:txBody>
          <a:bodyPr wrap="square">
            <a:spAutoFit/>
          </a:bodyPr>
          <a:lstStyle/>
          <a:p>
            <a:pPr marL="393661" marR="0" lvl="0" indent="-393661" algn="l" defTabSz="399305" rtl="0" eaLnBrk="0" fontAlgn="base" latinLnBrk="0" hangingPunct="0">
              <a:lnSpc>
                <a:spcPct val="100000"/>
              </a:lnSpc>
              <a:spcBef>
                <a:spcPct val="0"/>
              </a:spcBef>
              <a:spcAft>
                <a:spcPct val="0"/>
              </a:spcAft>
              <a:buClr>
                <a:srgbClr val="000000"/>
              </a:buClr>
              <a:buSzPct val="100000"/>
              <a:buFontTx/>
              <a:buNone/>
              <a:tabLst/>
              <a:defRPr/>
            </a:pPr>
            <a:r>
              <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pitchFamily="34" charset="0"/>
              </a:rPr>
              <a:t>B) </a:t>
            </a:r>
            <a:r>
              <a:rPr kumimoji="0" lang="es-ES_tradnl" sz="32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pitchFamily="34" charset="0"/>
              </a:rPr>
              <a:t>Inherentes a las relaciones entre países</a:t>
            </a:r>
            <a:r>
              <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pitchFamily="34" charset="0"/>
              </a:rPr>
              <a:t>:</a:t>
            </a:r>
            <a:r>
              <a:rPr kumimoji="0" lang="es-ES_tradnl" sz="32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pitchFamily="34" charset="0"/>
              </a:rPr>
              <a:t> </a:t>
            </a:r>
          </a:p>
        </p:txBody>
      </p:sp>
      <p:sp>
        <p:nvSpPr>
          <p:cNvPr id="5" name="Rectangle 7">
            <a:extLst>
              <a:ext uri="{FF2B5EF4-FFF2-40B4-BE49-F238E27FC236}">
                <a16:creationId xmlns:a16="http://schemas.microsoft.com/office/drawing/2014/main" id="{79E2688B-01BF-B068-EFDE-9A357AEE5C5C}"/>
              </a:ext>
            </a:extLst>
          </p:cNvPr>
          <p:cNvSpPr>
            <a:spLocks noChangeArrowheads="1"/>
          </p:cNvSpPr>
          <p:nvPr/>
        </p:nvSpPr>
        <p:spPr bwMode="auto">
          <a:xfrm>
            <a:off x="477108" y="187786"/>
            <a:ext cx="8189784" cy="517797"/>
          </a:xfrm>
          <a:prstGeom prst="rect">
            <a:avLst/>
          </a:prstGeom>
          <a:noFill/>
          <a:ln w="9525">
            <a:noFill/>
            <a:miter lim="800000"/>
            <a:headEnd/>
            <a:tailEnd/>
          </a:ln>
          <a:effectLst>
            <a:outerShdw dist="17961" dir="2700000" algn="ctr" rotWithShape="0">
              <a:schemeClr val="bg1"/>
            </a:outerShdw>
          </a:effectLst>
        </p:spPr>
        <p:txBody>
          <a:bodyPr/>
          <a:lstStyle/>
          <a:p>
            <a:pPr marL="0" marR="0" lvl="0" indent="0" algn="ctr" defTabSz="399305" rtl="0" eaLnBrk="0" fontAlgn="base" latinLnBrk="0" hangingPunct="0">
              <a:lnSpc>
                <a:spcPct val="100000"/>
              </a:lnSpc>
              <a:spcBef>
                <a:spcPct val="0"/>
              </a:spcBef>
              <a:spcAft>
                <a:spcPct val="0"/>
              </a:spcAft>
              <a:buClr>
                <a:srgbClr val="000000"/>
              </a:buClr>
              <a:buSzPct val="100000"/>
              <a:buFontTx/>
              <a:buNone/>
              <a:tabLst/>
              <a:defRPr/>
            </a:pPr>
            <a:r>
              <a:rPr kumimoji="0" lang="es-ES" sz="3200" b="0" i="1" u="none" strike="noStrike" kern="1200" cap="none" spc="0" normalizeH="0" baseline="0" noProof="0" dirty="0">
                <a:ln>
                  <a:noFill/>
                </a:ln>
                <a:solidFill>
                  <a:srgbClr val="FFFF00"/>
                </a:solidFill>
                <a:effectLst/>
                <a:uLnTx/>
                <a:uFillTx/>
                <a:latin typeface="Arial" pitchFamily="34" charset="0"/>
                <a:ea typeface="Arial Unicode MS" panose="020B0604020202020204" pitchFamily="34" charset="-128"/>
                <a:cs typeface="Arial" pitchFamily="34" charset="0"/>
              </a:rPr>
              <a:t>El riesgo sanitario está determinado por…</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290">
                                            <p:txEl>
                                              <p:pRg st="0" end="0"/>
                                            </p:txEl>
                                          </p:spTgt>
                                        </p:tgtEl>
                                        <p:attrNameLst>
                                          <p:attrName>style.visibility</p:attrName>
                                        </p:attrNameLst>
                                      </p:cBhvr>
                                      <p:to>
                                        <p:strVal val="visible"/>
                                      </p:to>
                                    </p:set>
                                    <p:animEffect transition="in" filter="dissolve">
                                      <p:cBhvr>
                                        <p:cTn id="11" dur="500"/>
                                        <p:tgtEl>
                                          <p:spTgt spid="12290">
                                            <p:txEl>
                                              <p:pRg st="0" end="0"/>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2290">
                                            <p:txEl>
                                              <p:pRg st="1" end="1"/>
                                            </p:txEl>
                                          </p:spTgt>
                                        </p:tgtEl>
                                        <p:attrNameLst>
                                          <p:attrName>style.visibility</p:attrName>
                                        </p:attrNameLst>
                                      </p:cBhvr>
                                      <p:to>
                                        <p:strVal val="visible"/>
                                      </p:to>
                                    </p:set>
                                    <p:animEffect transition="in" filter="dissolve">
                                      <p:cBhvr>
                                        <p:cTn id="15" dur="500"/>
                                        <p:tgtEl>
                                          <p:spTgt spid="12290">
                                            <p:txEl>
                                              <p:pRg st="1" end="1"/>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2290">
                                            <p:txEl>
                                              <p:pRg st="2" end="2"/>
                                            </p:txEl>
                                          </p:spTgt>
                                        </p:tgtEl>
                                        <p:attrNameLst>
                                          <p:attrName>style.visibility</p:attrName>
                                        </p:attrNameLst>
                                      </p:cBhvr>
                                      <p:to>
                                        <p:strVal val="visible"/>
                                      </p:to>
                                    </p:set>
                                    <p:animEffect transition="in" filter="dissolve">
                                      <p:cBhvr>
                                        <p:cTn id="19" dur="500"/>
                                        <p:tgtEl>
                                          <p:spTgt spid="12290">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2290">
                                            <p:txEl>
                                              <p:pRg st="3" end="3"/>
                                            </p:txEl>
                                          </p:spTgt>
                                        </p:tgtEl>
                                        <p:attrNameLst>
                                          <p:attrName>style.visibility</p:attrName>
                                        </p:attrNameLst>
                                      </p:cBhvr>
                                      <p:to>
                                        <p:strVal val="visible"/>
                                      </p:to>
                                    </p:set>
                                    <p:animEffect transition="in" filter="dissolve">
                                      <p:cBhvr>
                                        <p:cTn id="24" dur="500"/>
                                        <p:tgtEl>
                                          <p:spTgt spid="12290">
                                            <p:txEl>
                                              <p:pRg st="3" end="3"/>
                                            </p:txEl>
                                          </p:spTgt>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12290">
                                            <p:txEl>
                                              <p:pRg st="4" end="4"/>
                                            </p:txEl>
                                          </p:spTgt>
                                        </p:tgtEl>
                                        <p:attrNameLst>
                                          <p:attrName>style.visibility</p:attrName>
                                        </p:attrNameLst>
                                      </p:cBhvr>
                                      <p:to>
                                        <p:strVal val="visible"/>
                                      </p:to>
                                    </p:set>
                                    <p:animEffect transition="in" filter="dissolve">
                                      <p:cBhvr>
                                        <p:cTn id="28" dur="5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5 CuadroTexto">
            <a:extLst>
              <a:ext uri="{FF2B5EF4-FFF2-40B4-BE49-F238E27FC236}">
                <a16:creationId xmlns:a16="http://schemas.microsoft.com/office/drawing/2014/main" id="{00078A19-45D4-C935-7A8C-1B6B95174955}"/>
              </a:ext>
            </a:extLst>
          </p:cNvPr>
          <p:cNvSpPr txBox="1">
            <a:spLocks noChangeArrowheads="1"/>
          </p:cNvSpPr>
          <p:nvPr/>
        </p:nvSpPr>
        <p:spPr bwMode="auto">
          <a:xfrm>
            <a:off x="0" y="1530838"/>
            <a:ext cx="8839200" cy="4226798"/>
          </a:xfrm>
          <a:prstGeom prst="rect">
            <a:avLst/>
          </a:prstGeom>
          <a:noFill/>
          <a:ln w="9525">
            <a:noFill/>
            <a:miter lim="800000"/>
            <a:headEnd/>
            <a:tailEnd/>
          </a:ln>
        </p:spPr>
        <p:txBody>
          <a:bodyPr wrap="square">
            <a:spAutoFit/>
          </a:bodyPr>
          <a:lstStyle/>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Incremento del intercambio internacional de animales.</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Comercialización de productos y subproductos animales.</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Diversificación de la crianza en diferentes sectores económicos.</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Relaciones zootécnicas y productivas.</a:t>
            </a:r>
          </a:p>
          <a:p>
            <a:pPr marL="234221" marR="0" lvl="0" indent="-234221" algn="just" defTabSz="399305" rtl="0" eaLnBrk="0" fontAlgn="base" latinLnBrk="0" hangingPunct="0">
              <a:lnSpc>
                <a:spcPct val="100000"/>
              </a:lnSpc>
              <a:spcBef>
                <a:spcPts val="533"/>
              </a:spcBef>
              <a:spcAft>
                <a:spcPct val="0"/>
              </a:spcAft>
              <a:buClr>
                <a:srgbClr val="FFFF00"/>
              </a:buClr>
              <a:buSzPct val="100000"/>
              <a:buFont typeface="Arial" charset="0"/>
              <a:buChar char="•"/>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Unicode MS" panose="020B0604020202020204" pitchFamily="34" charset="-128"/>
                <a:cs typeface="Arial" panose="020B0604020202020204" pitchFamily="34" charset="0"/>
              </a:rPr>
              <a:t>Ruralización de las ciudades con incremento del vínculo animal-hombre. </a:t>
            </a:r>
          </a:p>
        </p:txBody>
      </p:sp>
      <p:sp>
        <p:nvSpPr>
          <p:cNvPr id="7" name="6 Rectángulo">
            <a:extLst>
              <a:ext uri="{FF2B5EF4-FFF2-40B4-BE49-F238E27FC236}">
                <a16:creationId xmlns:a16="http://schemas.microsoft.com/office/drawing/2014/main" id="{9C13B7CE-51A6-5E9E-0D3D-9D0D81330AB5}"/>
              </a:ext>
            </a:extLst>
          </p:cNvPr>
          <p:cNvSpPr>
            <a:spLocks noChangeArrowheads="1"/>
          </p:cNvSpPr>
          <p:nvPr/>
        </p:nvSpPr>
        <p:spPr bwMode="auto">
          <a:xfrm>
            <a:off x="0" y="762235"/>
            <a:ext cx="8665029"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2913" indent="-442913">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393661" marR="0" lvl="0" indent="-393661" algn="l" defTabSz="399305" rtl="0" eaLnBrk="0" fontAlgn="base" latinLnBrk="0" hangingPunct="0">
              <a:lnSpc>
                <a:spcPct val="100000"/>
              </a:lnSpc>
              <a:spcBef>
                <a:spcPct val="0"/>
              </a:spcBef>
              <a:spcAft>
                <a:spcPct val="0"/>
              </a:spcAft>
              <a:buClr>
                <a:srgbClr val="000000"/>
              </a:buClr>
              <a:buSzPct val="100000"/>
              <a:buFontTx/>
              <a:buNone/>
              <a:tabLst/>
              <a:defRPr/>
            </a:pPr>
            <a:r>
              <a:rPr kumimoji="0" lang="es-ES_tradnl" altLang="es-CU" sz="2489" b="1" i="0" u="none" strike="noStrike" kern="120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8"/>
                <a:cs typeface="Arial" panose="020B0604020202020204" pitchFamily="34" charset="0"/>
              </a:rPr>
              <a:t>C) EPIZOOTIAS y Otros factores que influyen en las especies de animales</a:t>
            </a:r>
            <a:r>
              <a:rPr kumimoji="0" lang="es-ES" altLang="es-CU" sz="2489" b="1" i="0" u="none" strike="noStrike" kern="120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8"/>
                <a:cs typeface="Arial" panose="020B0604020202020204" pitchFamily="34" charset="0"/>
              </a:rPr>
              <a:t>:</a:t>
            </a:r>
            <a:endParaRPr kumimoji="0" lang="es-ES_tradnl" altLang="es-CU" sz="2489" b="1" i="0" u="sng" strike="noStrike" kern="120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8"/>
              <a:cs typeface="Arial" panose="020B0604020202020204" pitchFamily="34" charset="0"/>
            </a:endParaRPr>
          </a:p>
        </p:txBody>
      </p:sp>
      <p:sp>
        <p:nvSpPr>
          <p:cNvPr id="6" name="Rectangle 7">
            <a:extLst>
              <a:ext uri="{FF2B5EF4-FFF2-40B4-BE49-F238E27FC236}">
                <a16:creationId xmlns:a16="http://schemas.microsoft.com/office/drawing/2014/main" id="{D2DABBAB-2534-F1D1-DD07-1C229D6EF158}"/>
              </a:ext>
            </a:extLst>
          </p:cNvPr>
          <p:cNvSpPr>
            <a:spLocks noChangeArrowheads="1"/>
          </p:cNvSpPr>
          <p:nvPr/>
        </p:nvSpPr>
        <p:spPr bwMode="auto">
          <a:xfrm>
            <a:off x="809755" y="44046"/>
            <a:ext cx="7568032" cy="517797"/>
          </a:xfrm>
          <a:prstGeom prst="rect">
            <a:avLst/>
          </a:prstGeom>
          <a:noFill/>
          <a:ln w="9525">
            <a:noFill/>
            <a:miter lim="800000"/>
            <a:headEnd/>
            <a:tailEnd/>
          </a:ln>
          <a:effectLst>
            <a:outerShdw dist="17961" dir="2700000" algn="ctr" rotWithShape="0">
              <a:schemeClr val="bg1"/>
            </a:outerShdw>
          </a:effectLst>
        </p:spPr>
        <p:txBody>
          <a:bodyPr/>
          <a:lstStyle/>
          <a:p>
            <a:pPr marL="0" marR="0" lvl="0" indent="0" algn="ctr" defTabSz="399305" rtl="0" eaLnBrk="0" fontAlgn="base" latinLnBrk="0" hangingPunct="0">
              <a:lnSpc>
                <a:spcPct val="100000"/>
              </a:lnSpc>
              <a:spcBef>
                <a:spcPct val="0"/>
              </a:spcBef>
              <a:spcAft>
                <a:spcPct val="0"/>
              </a:spcAft>
              <a:buClr>
                <a:srgbClr val="000000"/>
              </a:buClr>
              <a:buSzPct val="100000"/>
              <a:buFontTx/>
              <a:buNone/>
              <a:tabLst/>
              <a:defRPr/>
            </a:pPr>
            <a:r>
              <a:rPr kumimoji="0" lang="es-ES" sz="2800" b="0" i="1" u="none" strike="noStrike" kern="1200" cap="none" spc="0" normalizeH="0" baseline="0" noProof="0" dirty="0">
                <a:ln>
                  <a:noFill/>
                </a:ln>
                <a:solidFill>
                  <a:srgbClr val="FFFF00"/>
                </a:solidFill>
                <a:effectLst/>
                <a:uLnTx/>
                <a:uFillTx/>
                <a:latin typeface="Arial" pitchFamily="34" charset="0"/>
                <a:ea typeface="Arial Unicode MS" panose="020B0604020202020204" pitchFamily="34" charset="-128"/>
                <a:cs typeface="Arial" pitchFamily="34" charset="0"/>
              </a:rPr>
              <a:t>El riesgo sanitario está determinado por…</a:t>
            </a:r>
          </a:p>
        </p:txBody>
      </p:sp>
      <p:sp>
        <p:nvSpPr>
          <p:cNvPr id="5" name="4 Rectángulo">
            <a:extLst>
              <a:ext uri="{FF2B5EF4-FFF2-40B4-BE49-F238E27FC236}">
                <a16:creationId xmlns:a16="http://schemas.microsoft.com/office/drawing/2014/main" id="{E9281AFB-4E30-7F05-E330-32F933B30A5A}"/>
              </a:ext>
            </a:extLst>
          </p:cNvPr>
          <p:cNvSpPr/>
          <p:nvPr/>
        </p:nvSpPr>
        <p:spPr>
          <a:xfrm>
            <a:off x="317451" y="5921759"/>
            <a:ext cx="4826667" cy="748795"/>
          </a:xfrm>
          <a:prstGeom prst="rect">
            <a:avLst/>
          </a:prstGeom>
          <a:ln>
            <a:solidFill>
              <a:srgbClr val="FFFF00"/>
            </a:solidFill>
          </a:ln>
        </p:spPr>
        <p:txBody>
          <a:bodyPr>
            <a:spAutoFit/>
          </a:bodyPr>
          <a:lstStyle/>
          <a:p>
            <a:pPr marL="0" marR="0" lvl="0" indent="0" algn="l" defTabSz="399305" rtl="0" eaLnBrk="0" fontAlgn="base" latinLnBrk="0" hangingPunct="0">
              <a:lnSpc>
                <a:spcPct val="100000"/>
              </a:lnSpc>
              <a:spcBef>
                <a:spcPct val="0"/>
              </a:spcBef>
              <a:spcAft>
                <a:spcPct val="0"/>
              </a:spcAft>
              <a:buClr>
                <a:srgbClr val="000000"/>
              </a:buClr>
              <a:buSzPct val="100000"/>
              <a:buFontTx/>
              <a:buNone/>
              <a:tabLst/>
              <a:defRPr/>
            </a:pPr>
            <a:r>
              <a:rPr kumimoji="0" lang="es-MX"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Arial Unicode MS" panose="020B0604020202020204" pitchFamily="34" charset="-128"/>
                <a:cs typeface="Arial" pitchFamily="34" charset="0"/>
              </a:rPr>
              <a:t>Pueden </a:t>
            </a:r>
            <a:r>
              <a:rPr kumimoji="0" lang="es-ES"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Arial Unicode MS" panose="020B0604020202020204" pitchFamily="34" charset="-128"/>
                <a:cs typeface="Arial" pitchFamily="34" charset="0"/>
              </a:rPr>
              <a:t>introducir y provocar desarrollo de enfermedades graves</a:t>
            </a:r>
            <a:endParaRPr kumimoji="0" lang="es-ES_tradnl" sz="213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Arial Unicode MS" panose="020B0604020202020204" pitchFamily="34" charset="-128"/>
              <a:cs typeface="Arial" pitchFamily="34" charset="0"/>
            </a:endParaRPr>
          </a:p>
        </p:txBody>
      </p:sp>
      <p:sp>
        <p:nvSpPr>
          <p:cNvPr id="8" name="7 CuadroTexto">
            <a:extLst>
              <a:ext uri="{FF2B5EF4-FFF2-40B4-BE49-F238E27FC236}">
                <a16:creationId xmlns:a16="http://schemas.microsoft.com/office/drawing/2014/main" id="{EB824473-8C4D-7DC6-01D9-2DC8ABDFBBC6}"/>
              </a:ext>
            </a:extLst>
          </p:cNvPr>
          <p:cNvSpPr txBox="1">
            <a:spLocks noChangeArrowheads="1"/>
          </p:cNvSpPr>
          <p:nvPr/>
        </p:nvSpPr>
        <p:spPr bwMode="auto">
          <a:xfrm>
            <a:off x="6286941" y="5921759"/>
            <a:ext cx="2539608"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399305" rtl="0" eaLnBrk="0" fontAlgn="base" latinLnBrk="0" hangingPunct="0">
              <a:lnSpc>
                <a:spcPct val="100000"/>
              </a:lnSpc>
              <a:spcBef>
                <a:spcPct val="0"/>
              </a:spcBef>
              <a:spcAft>
                <a:spcPct val="0"/>
              </a:spcAft>
              <a:buClr>
                <a:srgbClr val="000000"/>
              </a:buClr>
              <a:buSzPct val="100000"/>
              <a:buFontTx/>
              <a:buNone/>
              <a:tabLst/>
              <a:defRPr/>
            </a:pPr>
            <a:r>
              <a:rPr kumimoji="0" lang="es-ES_tradnl" altLang="es-CU" sz="2133" b="0" i="0" u="none" strike="noStrike" kern="1200" cap="none" spc="0" normalizeH="0" baseline="0" noProof="0" dirty="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t>Incidencia indirecta en la salud humana</a:t>
            </a:r>
          </a:p>
        </p:txBody>
      </p:sp>
      <p:sp>
        <p:nvSpPr>
          <p:cNvPr id="10" name="9 Flecha derecha">
            <a:extLst>
              <a:ext uri="{FF2B5EF4-FFF2-40B4-BE49-F238E27FC236}">
                <a16:creationId xmlns:a16="http://schemas.microsoft.com/office/drawing/2014/main" id="{2E1C7960-20A0-EB9D-3566-D7CC093E2012}"/>
              </a:ext>
            </a:extLst>
          </p:cNvPr>
          <p:cNvSpPr>
            <a:spLocks noChangeArrowheads="1"/>
          </p:cNvSpPr>
          <p:nvPr/>
        </p:nvSpPr>
        <p:spPr bwMode="auto">
          <a:xfrm>
            <a:off x="5398078" y="6104340"/>
            <a:ext cx="634902" cy="507922"/>
          </a:xfrm>
          <a:prstGeom prst="rightArrow">
            <a:avLst>
              <a:gd name="adj1" fmla="val 50000"/>
              <a:gd name="adj2" fmla="val 50000"/>
            </a:avLst>
          </a:prstGeom>
          <a:solidFill>
            <a:srgbClr val="00B8FF"/>
          </a:solidFill>
          <a:ln w="9525" algn="ctr">
            <a:solidFill>
              <a:schemeClr val="tx1"/>
            </a:solidFill>
            <a:round/>
            <a:headEnd/>
            <a:tailEnd/>
          </a:ln>
        </p:spPr>
        <p:txBody>
          <a:bodyPr/>
          <a:lstStyle/>
          <a:p>
            <a:pPr marL="0" marR="0" lvl="0" indent="0" algn="l" defTabSz="399305" rtl="0" eaLnBrk="0" fontAlgn="base" latinLnBrk="0" hangingPunct="0">
              <a:lnSpc>
                <a:spcPct val="100000"/>
              </a:lnSpc>
              <a:spcBef>
                <a:spcPct val="0"/>
              </a:spcBef>
              <a:spcAft>
                <a:spcPct val="0"/>
              </a:spcAft>
              <a:buClr>
                <a:srgbClr val="000000"/>
              </a:buClr>
              <a:buSzPct val="100000"/>
              <a:buFontTx/>
              <a:buNone/>
              <a:tabLst/>
              <a:defRPr/>
            </a:pPr>
            <a:endParaRPr kumimoji="0" lang="es-ES_tradnl" altLang="es-CU" sz="2133"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par>
                          <p:cTn id="14" fill="hold" nodeType="afterGroup">
                            <p:stCondLst>
                              <p:cond delay="2000"/>
                            </p:stCondLst>
                            <p:childTnLst>
                              <p:par>
                                <p:cTn id="15" presetID="17" presetClass="entr" presetSubtype="10" fill="hold" nodeType="afterEffect">
                                  <p:stCondLst>
                                    <p:cond delay="0"/>
                                  </p:stCondLst>
                                  <p:childTnLst>
                                    <p:set>
                                      <p:cBhvr>
                                        <p:cTn id="16" dur="1" fill="hold">
                                          <p:stCondLst>
                                            <p:cond delay="0"/>
                                          </p:stCondLst>
                                        </p:cTn>
                                        <p:tgtEl>
                                          <p:spTgt spid="13314">
                                            <p:txEl>
                                              <p:pRg st="0" end="0"/>
                                            </p:txEl>
                                          </p:spTgt>
                                        </p:tgtEl>
                                        <p:attrNameLst>
                                          <p:attrName>style.visibility</p:attrName>
                                        </p:attrNameLst>
                                      </p:cBhvr>
                                      <p:to>
                                        <p:strVal val="visible"/>
                                      </p:to>
                                    </p:set>
                                    <p:anim calcmode="lin" valueType="num">
                                      <p:cBhvr>
                                        <p:cTn id="17" dur="500" fill="hold"/>
                                        <p:tgtEl>
                                          <p:spTgt spid="1331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314">
                                            <p:txEl>
                                              <p:pRg st="0" end="0"/>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2500"/>
                            </p:stCondLst>
                            <p:childTnLst>
                              <p:par>
                                <p:cTn id="20" presetID="17" presetClass="entr" presetSubtype="10" fill="hold" nodeType="afterEffect">
                                  <p:stCondLst>
                                    <p:cond delay="0"/>
                                  </p:stCondLst>
                                  <p:childTnLst>
                                    <p:set>
                                      <p:cBhvr>
                                        <p:cTn id="21" dur="1" fill="hold">
                                          <p:stCondLst>
                                            <p:cond delay="0"/>
                                          </p:stCondLst>
                                        </p:cTn>
                                        <p:tgtEl>
                                          <p:spTgt spid="13314">
                                            <p:txEl>
                                              <p:pRg st="1" end="1"/>
                                            </p:txEl>
                                          </p:spTgt>
                                        </p:tgtEl>
                                        <p:attrNameLst>
                                          <p:attrName>style.visibility</p:attrName>
                                        </p:attrNameLst>
                                      </p:cBhvr>
                                      <p:to>
                                        <p:strVal val="visible"/>
                                      </p:to>
                                    </p:set>
                                    <p:anim calcmode="lin" valueType="num">
                                      <p:cBhvr>
                                        <p:cTn id="22" dur="500" fill="hold"/>
                                        <p:tgtEl>
                                          <p:spTgt spid="13314">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3314">
                                            <p:txEl>
                                              <p:pRg st="1" end="1"/>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3000"/>
                            </p:stCondLst>
                            <p:childTnLst>
                              <p:par>
                                <p:cTn id="25" presetID="17" presetClass="entr" presetSubtype="10" fill="hold" nodeType="afterEffect">
                                  <p:stCondLst>
                                    <p:cond delay="0"/>
                                  </p:stCondLst>
                                  <p:childTnLst>
                                    <p:set>
                                      <p:cBhvr>
                                        <p:cTn id="26" dur="1" fill="hold">
                                          <p:stCondLst>
                                            <p:cond delay="0"/>
                                          </p:stCondLst>
                                        </p:cTn>
                                        <p:tgtEl>
                                          <p:spTgt spid="13314">
                                            <p:txEl>
                                              <p:pRg st="2" end="2"/>
                                            </p:txEl>
                                          </p:spTgt>
                                        </p:tgtEl>
                                        <p:attrNameLst>
                                          <p:attrName>style.visibility</p:attrName>
                                        </p:attrNameLst>
                                      </p:cBhvr>
                                      <p:to>
                                        <p:strVal val="visible"/>
                                      </p:to>
                                    </p:set>
                                    <p:anim calcmode="lin" valueType="num">
                                      <p:cBhvr>
                                        <p:cTn id="27" dur="500" fill="hold"/>
                                        <p:tgtEl>
                                          <p:spTgt spid="13314">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3314">
                                            <p:txEl>
                                              <p:pRg st="2" end="2"/>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3500"/>
                            </p:stCondLst>
                            <p:childTnLst>
                              <p:par>
                                <p:cTn id="30" presetID="17" presetClass="entr" presetSubtype="10" fill="hold" nodeType="afterEffect">
                                  <p:stCondLst>
                                    <p:cond delay="0"/>
                                  </p:stCondLst>
                                  <p:childTnLst>
                                    <p:set>
                                      <p:cBhvr>
                                        <p:cTn id="31" dur="1" fill="hold">
                                          <p:stCondLst>
                                            <p:cond delay="0"/>
                                          </p:stCondLst>
                                        </p:cTn>
                                        <p:tgtEl>
                                          <p:spTgt spid="13314">
                                            <p:txEl>
                                              <p:pRg st="3" end="3"/>
                                            </p:txEl>
                                          </p:spTgt>
                                        </p:tgtEl>
                                        <p:attrNameLst>
                                          <p:attrName>style.visibility</p:attrName>
                                        </p:attrNameLst>
                                      </p:cBhvr>
                                      <p:to>
                                        <p:strVal val="visible"/>
                                      </p:to>
                                    </p:set>
                                    <p:anim calcmode="lin" valueType="num">
                                      <p:cBhvr>
                                        <p:cTn id="32" dur="500" fill="hold"/>
                                        <p:tgtEl>
                                          <p:spTgt spid="13314">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3314">
                                            <p:txEl>
                                              <p:pRg st="3" end="3"/>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000"/>
                            </p:stCondLst>
                            <p:childTnLst>
                              <p:par>
                                <p:cTn id="35" presetID="17" presetClass="entr" presetSubtype="10" fill="hold" nodeType="afterEffect">
                                  <p:stCondLst>
                                    <p:cond delay="0"/>
                                  </p:stCondLst>
                                  <p:childTnLst>
                                    <p:set>
                                      <p:cBhvr>
                                        <p:cTn id="36" dur="1" fill="hold">
                                          <p:stCondLst>
                                            <p:cond delay="0"/>
                                          </p:stCondLst>
                                        </p:cTn>
                                        <p:tgtEl>
                                          <p:spTgt spid="13314">
                                            <p:txEl>
                                              <p:pRg st="4" end="4"/>
                                            </p:txEl>
                                          </p:spTgt>
                                        </p:tgtEl>
                                        <p:attrNameLst>
                                          <p:attrName>style.visibility</p:attrName>
                                        </p:attrNameLst>
                                      </p:cBhvr>
                                      <p:to>
                                        <p:strVal val="visible"/>
                                      </p:to>
                                    </p:set>
                                    <p:anim calcmode="lin" valueType="num">
                                      <p:cBhvr>
                                        <p:cTn id="37" dur="500" fill="hold"/>
                                        <p:tgtEl>
                                          <p:spTgt spid="13314">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33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ppt_x</p:attrName>
                                        </p:attrNameLst>
                                      </p:cBhvr>
                                      <p:tavLst>
                                        <p:tav tm="0">
                                          <p:val>
                                            <p:strVal val="#ppt_x-.2"/>
                                          </p:val>
                                        </p:tav>
                                        <p:tav tm="100000">
                                          <p:val>
                                            <p:strVal val="#ppt_x"/>
                                          </p:val>
                                        </p:tav>
                                      </p:tavLst>
                                    </p:anim>
                                    <p:anim calcmode="lin" valueType="num">
                                      <p:cBhvr>
                                        <p:cTn id="4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
                                        </p:tgtEl>
                                      </p:cBhvr>
                                    </p:animEffect>
                                  </p:childTnLst>
                                </p:cTn>
                              </p:par>
                              <p:par>
                                <p:cTn id="46" presetID="29"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ppt_x</p:attrName>
                                        </p:attrNameLst>
                                      </p:cBhvr>
                                      <p:tavLst>
                                        <p:tav tm="0">
                                          <p:val>
                                            <p:strVal val="#ppt_x-.2"/>
                                          </p:val>
                                        </p:tav>
                                        <p:tav tm="100000">
                                          <p:val>
                                            <p:strVal val="#ppt_x"/>
                                          </p:val>
                                        </p:tav>
                                      </p:tavLst>
                                    </p:anim>
                                    <p:anim calcmode="lin" valueType="num">
                                      <p:cBhvr>
                                        <p:cTn id="4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0"/>
                                        </p:tgtEl>
                                      </p:cBhvr>
                                    </p:animEffect>
                                  </p:childTnLst>
                                </p:cTn>
                              </p:par>
                              <p:par>
                                <p:cTn id="51" presetID="29"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ppt_x</p:attrName>
                                        </p:attrNameLst>
                                      </p:cBhvr>
                                      <p:tavLst>
                                        <p:tav tm="0">
                                          <p:val>
                                            <p:strVal val="#ppt_x-.2"/>
                                          </p:val>
                                        </p:tav>
                                        <p:tav tm="100000">
                                          <p:val>
                                            <p:strVal val="#ppt_x"/>
                                          </p:val>
                                        </p:tav>
                                      </p:tavLst>
                                    </p:anim>
                                    <p:anim calcmode="lin" valueType="num">
                                      <p:cBhvr>
                                        <p:cTn id="5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7" grpId="0"/>
      <p:bldP spid="5" grpId="0" animBg="1"/>
      <p:bldP spid="8"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91647732-9C3B-E8E6-B4F8-31D1F91F53D7}"/>
              </a:ext>
            </a:extLst>
          </p:cNvPr>
          <p:cNvSpPr>
            <a:spLocks noGrp="1" noChangeArrowheads="1"/>
          </p:cNvSpPr>
          <p:nvPr>
            <p:ph type="body" idx="1"/>
          </p:nvPr>
        </p:nvSpPr>
        <p:spPr>
          <a:xfrm>
            <a:off x="0" y="2032215"/>
            <a:ext cx="9144000" cy="4499214"/>
          </a:xfrm>
        </p:spPr>
        <p:txBody>
          <a:bodyPr/>
          <a:lstStyle/>
          <a:p>
            <a:pPr algn="ctr" eaLnBrk="1" hangingPunct="1">
              <a:lnSpc>
                <a:spcPct val="100000"/>
              </a:lnSpc>
              <a:spcBef>
                <a:spcPct val="0"/>
              </a:spcBef>
              <a:buFont typeface="Arial" panose="020B0604020202020204" pitchFamily="34" charset="0"/>
              <a:buNone/>
            </a:pPr>
            <a:r>
              <a:rPr lang="es-ES" altLang="es-CU" sz="2400" b="1" dirty="0">
                <a:solidFill>
                  <a:schemeClr val="bg1"/>
                </a:solidFill>
              </a:rPr>
              <a:t>Crecimiento constante de la colaboración médica internacional.</a:t>
            </a:r>
          </a:p>
          <a:p>
            <a:pPr algn="ctr" eaLnBrk="1" hangingPunct="1">
              <a:lnSpc>
                <a:spcPct val="100000"/>
              </a:lnSpc>
              <a:spcBef>
                <a:spcPct val="0"/>
              </a:spcBef>
              <a:buFont typeface="Arial" panose="020B0604020202020204" pitchFamily="34" charset="0"/>
              <a:buNone/>
            </a:pPr>
            <a:endParaRPr lang="es-ES" altLang="es-CU" sz="2400" b="1" dirty="0">
              <a:solidFill>
                <a:srgbClr val="FFFF00"/>
              </a:solidFill>
            </a:endParaRPr>
          </a:p>
          <a:p>
            <a:pPr algn="ctr" eaLnBrk="1" hangingPunct="1">
              <a:lnSpc>
                <a:spcPct val="100000"/>
              </a:lnSpc>
              <a:spcBef>
                <a:spcPct val="0"/>
              </a:spcBef>
              <a:buFont typeface="Arial" panose="020B0604020202020204" pitchFamily="34" charset="0"/>
              <a:buNone/>
            </a:pPr>
            <a:r>
              <a:rPr lang="es-ES" altLang="es-CU" sz="2400" b="1" dirty="0">
                <a:solidFill>
                  <a:srgbClr val="FFFF00"/>
                </a:solidFill>
              </a:rPr>
              <a:t>Arribo masivo de pacientes a atenderse o jóvenes a estudiar en Cuba.</a:t>
            </a:r>
          </a:p>
          <a:p>
            <a:pPr algn="ctr" eaLnBrk="1" hangingPunct="1">
              <a:lnSpc>
                <a:spcPct val="100000"/>
              </a:lnSpc>
              <a:spcBef>
                <a:spcPct val="0"/>
              </a:spcBef>
              <a:buFont typeface="Arial" panose="020B0604020202020204" pitchFamily="34" charset="0"/>
              <a:buNone/>
            </a:pPr>
            <a:endParaRPr lang="es-ES" altLang="es-CU" sz="2400" b="1" dirty="0">
              <a:solidFill>
                <a:schemeClr val="bg1"/>
              </a:solidFill>
            </a:endParaRPr>
          </a:p>
          <a:p>
            <a:pPr algn="ctr" eaLnBrk="1" hangingPunct="1">
              <a:lnSpc>
                <a:spcPct val="100000"/>
              </a:lnSpc>
              <a:spcBef>
                <a:spcPct val="0"/>
              </a:spcBef>
              <a:buFont typeface="Arial" panose="020B0604020202020204" pitchFamily="34" charset="0"/>
              <a:buNone/>
            </a:pPr>
            <a:r>
              <a:rPr lang="es-ES" altLang="es-CU" sz="2400" b="1" dirty="0">
                <a:solidFill>
                  <a:schemeClr val="bg1"/>
                </a:solidFill>
              </a:rPr>
              <a:t>Entrada y salida de numerosos colaboradores.  </a:t>
            </a:r>
          </a:p>
          <a:p>
            <a:pPr algn="ctr" eaLnBrk="1" hangingPunct="1">
              <a:lnSpc>
                <a:spcPct val="100000"/>
              </a:lnSpc>
              <a:spcBef>
                <a:spcPct val="0"/>
              </a:spcBef>
              <a:buFont typeface="Arial" panose="020B0604020202020204" pitchFamily="34" charset="0"/>
              <a:buNone/>
            </a:pPr>
            <a:endParaRPr lang="es-ES" altLang="es-CU" sz="2400" b="1" dirty="0">
              <a:solidFill>
                <a:srgbClr val="FFFF00"/>
              </a:solidFill>
            </a:endParaRPr>
          </a:p>
          <a:p>
            <a:pPr algn="ctr" eaLnBrk="1" hangingPunct="1">
              <a:lnSpc>
                <a:spcPct val="100000"/>
              </a:lnSpc>
              <a:spcBef>
                <a:spcPct val="0"/>
              </a:spcBef>
              <a:buFont typeface="Arial" panose="020B0604020202020204" pitchFamily="34" charset="0"/>
              <a:buNone/>
            </a:pPr>
            <a:r>
              <a:rPr lang="en-US" altLang="es-CU" sz="2400" b="1" dirty="0">
                <a:solidFill>
                  <a:srgbClr val="FFFF00"/>
                </a:solidFill>
              </a:rPr>
              <a:t>Amplio </a:t>
            </a:r>
            <a:r>
              <a:rPr lang="en-US" altLang="es-CU" sz="2400" b="1" dirty="0" err="1">
                <a:solidFill>
                  <a:srgbClr val="FFFF00"/>
                </a:solidFill>
              </a:rPr>
              <a:t>movimiento</a:t>
            </a:r>
            <a:r>
              <a:rPr lang="en-US" altLang="es-CU" sz="2400" b="1" dirty="0">
                <a:solidFill>
                  <a:srgbClr val="FFFF00"/>
                </a:solidFill>
              </a:rPr>
              <a:t> de </a:t>
            </a:r>
            <a:r>
              <a:rPr lang="en-US" altLang="es-CU" sz="2400" b="1" dirty="0" err="1">
                <a:solidFill>
                  <a:srgbClr val="FFFF00"/>
                </a:solidFill>
              </a:rPr>
              <a:t>viajeros</a:t>
            </a:r>
            <a:r>
              <a:rPr lang="en-US" altLang="es-CU" sz="2400" b="1" dirty="0">
                <a:solidFill>
                  <a:srgbClr val="FFFF00"/>
                </a:solidFill>
              </a:rPr>
              <a:t> </a:t>
            </a:r>
            <a:r>
              <a:rPr lang="en-US" altLang="es-CU" sz="2400" b="1" dirty="0" err="1">
                <a:solidFill>
                  <a:srgbClr val="FFFF00"/>
                </a:solidFill>
              </a:rPr>
              <a:t>internacionales</a:t>
            </a:r>
            <a:r>
              <a:rPr lang="en-US" altLang="es-CU" sz="2400" b="1" dirty="0">
                <a:solidFill>
                  <a:srgbClr val="FFFF00"/>
                </a:solidFill>
              </a:rPr>
              <a:t>.</a:t>
            </a:r>
          </a:p>
        </p:txBody>
      </p:sp>
      <p:sp>
        <p:nvSpPr>
          <p:cNvPr id="15363" name="6 CuadroTexto">
            <a:extLst>
              <a:ext uri="{FF2B5EF4-FFF2-40B4-BE49-F238E27FC236}">
                <a16:creationId xmlns:a16="http://schemas.microsoft.com/office/drawing/2014/main" id="{7E13B472-9E70-8B3D-3B4E-12E88746EDB3}"/>
              </a:ext>
            </a:extLst>
          </p:cNvPr>
          <p:cNvSpPr txBox="1">
            <a:spLocks noChangeArrowheads="1"/>
          </p:cNvSpPr>
          <p:nvPr/>
        </p:nvSpPr>
        <p:spPr bwMode="auto">
          <a:xfrm>
            <a:off x="356956" y="698922"/>
            <a:ext cx="8430088" cy="748795"/>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399305" rtl="0" eaLnBrk="0" fontAlgn="base" latinLnBrk="0" hangingPunct="0">
              <a:lnSpc>
                <a:spcPct val="100000"/>
              </a:lnSpc>
              <a:spcBef>
                <a:spcPct val="0"/>
              </a:spcBef>
              <a:spcAft>
                <a:spcPct val="0"/>
              </a:spcAft>
              <a:buClr>
                <a:srgbClr val="000000"/>
              </a:buClr>
              <a:buSzPct val="100000"/>
              <a:buFontTx/>
              <a:buNone/>
              <a:tabLst/>
              <a:defRPr/>
            </a:pPr>
            <a:r>
              <a:rPr kumimoji="0" lang="en-US" altLang="es-CU" sz="4266" b="0" i="0" u="none" strike="noStrike" kern="1200" cap="none" spc="0" normalizeH="0" baseline="0" noProof="0">
                <a:ln>
                  <a:noFill/>
                </a:ln>
                <a:solidFill>
                  <a:srgbClr val="FFFF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t>Intercambio con el extranjero</a:t>
            </a:r>
            <a:endParaRPr kumimoji="0" lang="es-ES" altLang="es-CU" sz="4266" b="0" i="0" u="none" strike="noStrike" kern="1200" cap="none" spc="0" normalizeH="0" baseline="0" noProof="0">
              <a:ln>
                <a:noFill/>
              </a:ln>
              <a:solidFill>
                <a:srgbClr val="FFFF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animEffect transition="in" filter="wipe(left)">
                                      <p:cBhvr>
                                        <p:cTn id="11" dur="500"/>
                                        <p:tgtEl>
                                          <p:spTgt spid="21506">
                                            <p:txEl>
                                              <p:pRg st="2" end="2"/>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506">
                                            <p:txEl>
                                              <p:pRg st="4" end="4"/>
                                            </p:txEl>
                                          </p:spTgt>
                                        </p:tgtEl>
                                        <p:attrNameLst>
                                          <p:attrName>style.visibility</p:attrName>
                                        </p:attrNameLst>
                                      </p:cBhvr>
                                      <p:to>
                                        <p:strVal val="visible"/>
                                      </p:to>
                                    </p:set>
                                    <p:animEffect transition="in" filter="wipe(left)">
                                      <p:cBhvr>
                                        <p:cTn id="15" dur="500"/>
                                        <p:tgtEl>
                                          <p:spTgt spid="21506">
                                            <p:txEl>
                                              <p:pRg st="4" end="4"/>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506">
                                            <p:txEl>
                                              <p:pRg st="6" end="6"/>
                                            </p:txEl>
                                          </p:spTgt>
                                        </p:tgtEl>
                                        <p:attrNameLst>
                                          <p:attrName>style.visibility</p:attrName>
                                        </p:attrNameLst>
                                      </p:cBhvr>
                                      <p:to>
                                        <p:strVal val="visible"/>
                                      </p:to>
                                    </p:set>
                                    <p:animEffect transition="in" filter="wipe(left)">
                                      <p:cBhvr>
                                        <p:cTn id="19" dur="500"/>
                                        <p:tgtEl>
                                          <p:spTgt spid="215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3 Marcador de fecha">
            <a:extLst>
              <a:ext uri="{FF2B5EF4-FFF2-40B4-BE49-F238E27FC236}">
                <a16:creationId xmlns:a16="http://schemas.microsoft.com/office/drawing/2014/main" id="{9A56AD2F-BD3B-DC68-A621-6D34BEE6196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234976" indent="-203180" defTabSz="399305" eaLnBrk="0" fontAlgn="base" hangingPunct="0">
              <a:spcBef>
                <a:spcPct val="0"/>
              </a:spcBef>
              <a:spcAft>
                <a:spcPct val="0"/>
              </a:spcAft>
              <a:buClr>
                <a:srgbClr val="000000"/>
              </a:buClr>
              <a:buSzPct val="100000"/>
              <a:buFont typeface="Times New Roman" panose="02020603050405020304" pitchFamily="18" charset="0"/>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641336" indent="-203180" defTabSz="399305" eaLnBrk="0" fontAlgn="base" hangingPunct="0">
              <a:spcBef>
                <a:spcPct val="0"/>
              </a:spcBef>
              <a:spcAft>
                <a:spcPct val="0"/>
              </a:spcAft>
              <a:buClr>
                <a:srgbClr val="000000"/>
              </a:buClr>
              <a:buSzPct val="100000"/>
              <a:buFont typeface="Times New Roman" panose="02020603050405020304" pitchFamily="18" charset="0"/>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047695" indent="-203180" defTabSz="399305" eaLnBrk="0" fontAlgn="base" hangingPunct="0">
              <a:spcBef>
                <a:spcPct val="0"/>
              </a:spcBef>
              <a:spcAft>
                <a:spcPct val="0"/>
              </a:spcAft>
              <a:buClr>
                <a:srgbClr val="000000"/>
              </a:buClr>
              <a:buSzPct val="100000"/>
              <a:buFont typeface="Times New Roman" panose="02020603050405020304" pitchFamily="18" charset="0"/>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454055" indent="-203180" defTabSz="399305" eaLnBrk="0" fontAlgn="base" hangingPunct="0">
              <a:spcBef>
                <a:spcPct val="0"/>
              </a:spcBef>
              <a:spcAft>
                <a:spcPct val="0"/>
              </a:spcAft>
              <a:buClr>
                <a:srgbClr val="000000"/>
              </a:buClr>
              <a:buSzPct val="100000"/>
              <a:buFont typeface="Times New Roman" panose="02020603050405020304" pitchFamily="18" charset="0"/>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sz="2133">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r" defTabSz="399305" rtl="0" eaLnBrk="0" fontAlgn="base" latinLnBrk="0" hangingPunct="0">
              <a:lnSpc>
                <a:spcPct val="95000"/>
              </a:lnSpc>
              <a:spcBef>
                <a:spcPct val="0"/>
              </a:spcBef>
              <a:spcAft>
                <a:spcPct val="0"/>
              </a:spcAft>
              <a:buClr>
                <a:srgbClr val="000000"/>
              </a:buClr>
              <a:buSzPct val="100000"/>
              <a:buFontTx/>
              <a:buNone/>
              <a:tabLst>
                <a:tab pos="0" algn="l"/>
                <a:tab pos="812719" algn="l"/>
                <a:tab pos="1625437" algn="l"/>
                <a:tab pos="2438156" algn="l"/>
                <a:tab pos="3250875" algn="l"/>
                <a:tab pos="4063594" algn="l"/>
                <a:tab pos="4876312" algn="l"/>
                <a:tab pos="5689031" algn="l"/>
                <a:tab pos="6501750" algn="l"/>
                <a:tab pos="7314468" algn="l"/>
                <a:tab pos="8127187" algn="l"/>
                <a:tab pos="8939906" algn="l"/>
              </a:tabLst>
              <a:defRPr/>
            </a:pPr>
            <a:r>
              <a:rPr kumimoji="0" lang="es-ES_tradnl" altLang="es-CU" sz="1244" b="0" i="0" u="none" strike="noStrike" kern="1200" cap="none" spc="0" normalizeH="0" baseline="0" noProof="0">
                <a:ln>
                  <a:noFill/>
                </a:ln>
                <a:solidFill>
                  <a:srgbClr val="FFFFFF"/>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t>09/12/09</a:t>
            </a:r>
          </a:p>
        </p:txBody>
      </p:sp>
      <p:sp>
        <p:nvSpPr>
          <p:cNvPr id="5" name="4 Título">
            <a:extLst>
              <a:ext uri="{FF2B5EF4-FFF2-40B4-BE49-F238E27FC236}">
                <a16:creationId xmlns:a16="http://schemas.microsoft.com/office/drawing/2014/main" id="{1561BBA0-A139-43E5-A4C5-090FAA16995D}"/>
              </a:ext>
            </a:extLst>
          </p:cNvPr>
          <p:cNvSpPr>
            <a:spLocks noGrp="1"/>
          </p:cNvSpPr>
          <p:nvPr>
            <p:ph type="title"/>
          </p:nvPr>
        </p:nvSpPr>
        <p:spPr>
          <a:xfrm>
            <a:off x="0" y="-118259"/>
            <a:ext cx="9144000" cy="1241587"/>
          </a:xfrm>
        </p:spPr>
        <p:txBody>
          <a:bodyPr/>
          <a:lstStyle/>
          <a:p>
            <a:pPr eaLnBrk="1" hangingPunct="1">
              <a:defRPr/>
            </a:pPr>
            <a:r>
              <a:rPr lang="es-ES_tradnl" dirty="0">
                <a:ea typeface="+mj-ea"/>
              </a:rPr>
              <a:t>Vectores transmisores de enfermedades</a:t>
            </a:r>
          </a:p>
        </p:txBody>
      </p:sp>
      <p:pic>
        <p:nvPicPr>
          <p:cNvPr id="16388" name="Picture 2">
            <a:extLst>
              <a:ext uri="{FF2B5EF4-FFF2-40B4-BE49-F238E27FC236}">
                <a16:creationId xmlns:a16="http://schemas.microsoft.com/office/drawing/2014/main" id="{5593AA34-5B08-FED6-41A6-761BA322D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0"/>
            <a:ext cx="9144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7299F503-2E86-12E5-999B-03CE18874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39" y="635432"/>
            <a:ext cx="3744511" cy="598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3" name="Rectangle 2">
            <a:extLst>
              <a:ext uri="{FF2B5EF4-FFF2-40B4-BE49-F238E27FC236}">
                <a16:creationId xmlns:a16="http://schemas.microsoft.com/office/drawing/2014/main" id="{F28649A8-072E-BA2E-11C6-179DA3A0D3EE}"/>
              </a:ext>
            </a:extLst>
          </p:cNvPr>
          <p:cNvSpPr>
            <a:spLocks noChangeArrowheads="1"/>
          </p:cNvSpPr>
          <p:nvPr/>
        </p:nvSpPr>
        <p:spPr bwMode="auto">
          <a:xfrm>
            <a:off x="4317334" y="1397313"/>
            <a:ext cx="4636196" cy="4679233"/>
          </a:xfrm>
          <a:prstGeom prst="rect">
            <a:avLst/>
          </a:prstGeom>
          <a:noFill/>
          <a:ln w="9525">
            <a:noFill/>
            <a:round/>
            <a:headEnd/>
            <a:tailEnd/>
          </a:ln>
        </p:spPr>
        <p:txBody>
          <a:bodyPr lIns="79988" tIns="41594" rIns="79988" bIns="41594">
            <a:spAutoFit/>
          </a:bodyPr>
          <a:lstStyle/>
          <a:p>
            <a:pPr marL="0" marR="0" lvl="0" indent="0" algn="l"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endPar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endPar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r>
              <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Total Casos acumulados</a:t>
            </a:r>
            <a:r>
              <a:rPr kumimoji="0" lang="es-ES_tradnl" sz="2133"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 </a:t>
            </a:r>
            <a:r>
              <a:rPr kumimoji="0" lang="es-ES_tradnl" sz="213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5 </a:t>
            </a: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endPar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r>
              <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Provincias Afectadas:</a:t>
            </a: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r>
              <a:rPr kumimoji="0" lang="es-ES_tradnl" sz="213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        (CH, CA, GT)</a:t>
            </a: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endParaRPr kumimoji="0" lang="es-ES_tradnl" sz="2133"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a:p>
            <a:pPr marL="0" marR="0" lvl="0" indent="0" algn="l"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r>
              <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Clasificación por Especies: </a:t>
            </a:r>
            <a:r>
              <a:rPr kumimoji="0" lang="es-ES_tradnl" sz="2133"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Plasmodium</a:t>
            </a:r>
            <a:r>
              <a:rPr kumimoji="0" lang="es-ES_tradnl" sz="213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  </a:t>
            </a:r>
            <a:r>
              <a:rPr kumimoji="0" lang="es-ES_tradnl" sz="2133"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Falciparum</a:t>
            </a:r>
            <a:r>
              <a:rPr kumimoji="0" lang="es-ES_tradnl" sz="213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a:t>
            </a: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endPar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r>
              <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Fallecidos</a:t>
            </a:r>
            <a:r>
              <a:rPr kumimoji="0" lang="es-ES_tradnl" sz="2133"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 </a:t>
            </a:r>
            <a:r>
              <a:rPr kumimoji="0" lang="es-ES_tradnl" sz="213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0</a:t>
            </a:r>
          </a:p>
          <a:p>
            <a:pPr marL="0" marR="0" lvl="0" indent="0" algn="just"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endParaRPr kumimoji="0" lang="es-ES_tradnl" sz="2133"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ea typeface="Arial Unicode MS" panose="020B0604020202020204" pitchFamily="34" charset="-128"/>
              <a:cs typeface="Arial Unicode MS" panose="020B0604020202020204" pitchFamily="34" charset="-128"/>
            </a:endParaRPr>
          </a:p>
          <a:p>
            <a:pPr marL="0" marR="0" lvl="0" indent="0" algn="l" defTabSz="399305" rtl="0" eaLnBrk="0" fontAlgn="base" latinLnBrk="0" hangingPunct="0">
              <a:lnSpc>
                <a:spcPct val="100000"/>
              </a:lnSpc>
              <a:spcBef>
                <a:spcPct val="0"/>
              </a:spcBef>
              <a:spcAft>
                <a:spcPct val="0"/>
              </a:spcAft>
              <a:buClr>
                <a:srgbClr val="FFFF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r>
              <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Países de Procedencia</a:t>
            </a:r>
            <a:r>
              <a:rPr kumimoji="0" lang="es-ES_tradnl" sz="2133"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 </a:t>
            </a:r>
            <a:r>
              <a:rPr kumimoji="0" lang="es-ES_tradnl" sz="2133"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rPr>
              <a:t>Guatemala, Yemen, Tanzania, Nigeria, Guinea</a:t>
            </a:r>
          </a:p>
        </p:txBody>
      </p:sp>
      <p:sp>
        <p:nvSpPr>
          <p:cNvPr id="20484" name="Text Box 3">
            <a:extLst>
              <a:ext uri="{FF2B5EF4-FFF2-40B4-BE49-F238E27FC236}">
                <a16:creationId xmlns:a16="http://schemas.microsoft.com/office/drawing/2014/main" id="{E3043F15-6A9C-3899-3DF2-F0DB8CADC5A5}"/>
              </a:ext>
            </a:extLst>
          </p:cNvPr>
          <p:cNvSpPr txBox="1">
            <a:spLocks noChangeArrowheads="1"/>
          </p:cNvSpPr>
          <p:nvPr/>
        </p:nvSpPr>
        <p:spPr bwMode="auto">
          <a:xfrm>
            <a:off x="3999884" y="674937"/>
            <a:ext cx="5144117" cy="85010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79988" tIns="41594" rIns="79988" bIns="41594">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marL="0" marR="0" lvl="0" indent="0" algn="ctr" defTabSz="399305" rtl="0" eaLnBrk="0" fontAlgn="base" latinLnBrk="0" hangingPunct="0">
              <a:lnSpc>
                <a:spcPct val="100000"/>
              </a:lnSpc>
              <a:spcBef>
                <a:spcPct val="0"/>
              </a:spcBef>
              <a:spcAft>
                <a:spcPct val="0"/>
              </a:spcAft>
              <a:buClr>
                <a:srgbClr val="0000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r>
              <a:rPr kumimoji="0" lang="en-GB" altLang="es-CU" sz="2489" b="1"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t>PALUDISMO IMPORTADO</a:t>
            </a:r>
          </a:p>
          <a:p>
            <a:pPr marL="0" marR="0" lvl="0" indent="0" algn="ctr" defTabSz="399305" rtl="0" eaLnBrk="0" fontAlgn="base" latinLnBrk="0" hangingPunct="0">
              <a:lnSpc>
                <a:spcPct val="100000"/>
              </a:lnSpc>
              <a:spcBef>
                <a:spcPct val="0"/>
              </a:spcBef>
              <a:spcAft>
                <a:spcPct val="0"/>
              </a:spcAft>
              <a:buClr>
                <a:srgbClr val="000000"/>
              </a:buClr>
              <a:buSzPct val="100000"/>
              <a:buFontTx/>
              <a:buNone/>
              <a:tabLst>
                <a:tab pos="0" algn="l"/>
                <a:tab pos="397894" algn="l"/>
                <a:tab pos="797198" algn="l"/>
                <a:tab pos="1196503" algn="l"/>
                <a:tab pos="1595808" algn="l"/>
                <a:tab pos="1995112" algn="l"/>
                <a:tab pos="2394417" algn="l"/>
                <a:tab pos="2793721" algn="l"/>
                <a:tab pos="3193026" algn="l"/>
                <a:tab pos="3592330" algn="l"/>
                <a:tab pos="3991635" algn="l"/>
                <a:tab pos="4390939" algn="l"/>
                <a:tab pos="4790244" algn="l"/>
                <a:tab pos="5189548" algn="l"/>
                <a:tab pos="5588853" algn="l"/>
                <a:tab pos="5988157" algn="l"/>
                <a:tab pos="6387462" algn="l"/>
                <a:tab pos="6786766" algn="l"/>
                <a:tab pos="7186071" algn="l"/>
                <a:tab pos="7585375" algn="l"/>
                <a:tab pos="7984680" algn="l"/>
              </a:tabLst>
              <a:defRPr/>
            </a:pPr>
            <a:r>
              <a:rPr kumimoji="0" lang="en-GB" altLang="es-CU" sz="2489" b="1"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t>2009 </a:t>
            </a:r>
          </a:p>
        </p:txBody>
      </p:sp>
    </p:spTree>
  </p:cSld>
  <p:clrMapOvr>
    <a:masterClrMapping/>
  </p:clrMapOvr>
  <p:transition spd="med">
    <p:cover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29690" y="2151788"/>
            <a:ext cx="8752114" cy="1384995"/>
          </a:xfrm>
          <a:prstGeom prst="rect">
            <a:avLst/>
          </a:prstGeom>
          <a:noFill/>
        </p:spPr>
        <p:txBody>
          <a:bodyPr wrap="square">
            <a:spAutoFit/>
          </a:bodyPr>
          <a:lstStyle/>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Factores que favorecen la aparición de enfermedades infectocontagiosas después de un desastre. </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2119747" y="1268078"/>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Sumario III: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29690" y="0"/>
            <a:ext cx="9114310" cy="1268078"/>
          </a:xfrm>
          <a:prstGeom prst="rect">
            <a:avLst/>
          </a:prstGeom>
        </p:spPr>
      </p:pic>
    </p:spTree>
    <p:extLst>
      <p:ext uri="{BB962C8B-B14F-4D97-AF65-F5344CB8AC3E}">
        <p14:creationId xmlns:p14="http://schemas.microsoft.com/office/powerpoint/2010/main" val="137139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AE5B40B-2450-39A8-8B9F-1B2835A8202A}"/>
              </a:ext>
            </a:extLst>
          </p:cNvPr>
          <p:cNvSpPr txBox="1"/>
          <p:nvPr/>
        </p:nvSpPr>
        <p:spPr>
          <a:xfrm>
            <a:off x="979715" y="1368937"/>
            <a:ext cx="6843485" cy="1569660"/>
          </a:xfrm>
          <a:prstGeom prst="rect">
            <a:avLst/>
          </a:prstGeom>
          <a:noFill/>
        </p:spPr>
        <p:txBody>
          <a:bodyPr wrap="square">
            <a:spAutoFit/>
          </a:bodyPr>
          <a:lstStyle/>
          <a:p>
            <a:pPr marL="802481" indent="-802481" algn="ctr" defTabSz="685800" fontAlgn="base">
              <a:spcBef>
                <a:spcPct val="0"/>
              </a:spcBef>
              <a:spcAft>
                <a:spcPct val="0"/>
              </a:spcAft>
              <a:defRPr/>
            </a:pPr>
            <a:r>
              <a:rPr lang="es-ES" sz="32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Tema V.2. Clase 1 </a:t>
            </a:r>
          </a:p>
          <a:p>
            <a:pPr marL="802481" indent="-802481" algn="ctr" defTabSz="685800" fontAlgn="base">
              <a:spcBef>
                <a:spcPct val="0"/>
              </a:spcBef>
              <a:spcAft>
                <a:spcPct val="0"/>
              </a:spcAft>
              <a:defRPr/>
            </a:pPr>
            <a:r>
              <a:rPr lang="es-ES" sz="32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Desastres de origen Sanitario. </a:t>
            </a:r>
            <a:r>
              <a:rPr lang="es-ES" sz="3200" b="1" i="1"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Conferencia (2 </a:t>
            </a:r>
            <a:r>
              <a:rPr lang="es-ES" sz="3200" b="1" i="1" dirty="0" err="1">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hrs</a:t>
            </a:r>
            <a:r>
              <a:rPr lang="es-ES" sz="3200" b="1" i="1"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 </a:t>
            </a:r>
          </a:p>
        </p:txBody>
      </p:sp>
      <p:pic>
        <p:nvPicPr>
          <p:cNvPr id="12" name="Imagen 11">
            <a:extLst>
              <a:ext uri="{FF2B5EF4-FFF2-40B4-BE49-F238E27FC236}">
                <a16:creationId xmlns:a16="http://schemas.microsoft.com/office/drawing/2014/main" id="{D0A93C83-C4F8-DDF8-26BF-7D6EE8608A24}"/>
              </a:ext>
            </a:extLst>
          </p:cNvPr>
          <p:cNvPicPr>
            <a:picLocks noChangeAspect="1"/>
          </p:cNvPicPr>
          <p:nvPr/>
        </p:nvPicPr>
        <p:blipFill>
          <a:blip r:embed="rId2"/>
          <a:stretch>
            <a:fillRect/>
          </a:stretch>
        </p:blipFill>
        <p:spPr>
          <a:xfrm>
            <a:off x="31214" y="0"/>
            <a:ext cx="9112786" cy="1266554"/>
          </a:xfrm>
          <a:prstGeom prst="rect">
            <a:avLst/>
          </a:prstGeom>
        </p:spPr>
      </p:pic>
      <p:sp>
        <p:nvSpPr>
          <p:cNvPr id="14" name="CuadroTexto 13">
            <a:extLst>
              <a:ext uri="{FF2B5EF4-FFF2-40B4-BE49-F238E27FC236}">
                <a16:creationId xmlns:a16="http://schemas.microsoft.com/office/drawing/2014/main" id="{96FD565F-DB01-A4F0-8A58-421152490BD1}"/>
              </a:ext>
            </a:extLst>
          </p:cNvPr>
          <p:cNvSpPr txBox="1"/>
          <p:nvPr/>
        </p:nvSpPr>
        <p:spPr>
          <a:xfrm>
            <a:off x="130628" y="3620508"/>
            <a:ext cx="8806544" cy="2477601"/>
          </a:xfrm>
          <a:prstGeom prst="rect">
            <a:avLst/>
          </a:prstGeom>
          <a:noFill/>
        </p:spPr>
        <p:txBody>
          <a:bodyPr wrap="square">
            <a:spAutoFit/>
          </a:bodyPr>
          <a:lstStyle/>
          <a:p>
            <a:pPr algn="just"/>
            <a:r>
              <a:rPr lang="es-ES" sz="2800" b="1" i="1" dirty="0">
                <a:solidFill>
                  <a:srgbClr val="FF0000"/>
                </a:solidFill>
                <a:latin typeface="Arial" panose="020B0604020202020204" pitchFamily="34" charset="0"/>
                <a:cs typeface="Arial" panose="020B0604020202020204" pitchFamily="34" charset="0"/>
              </a:rPr>
              <a:t>Objetivos:</a:t>
            </a:r>
          </a:p>
          <a:p>
            <a:pPr marL="449263" indent="-449263" algn="just">
              <a:spcBef>
                <a:spcPts val="600"/>
              </a:spcBef>
              <a:spcAft>
                <a:spcPts val="600"/>
              </a:spcAft>
            </a:pPr>
            <a:r>
              <a:rPr lang="es-ES" sz="2800" dirty="0">
                <a:latin typeface="Arial" panose="020B0604020202020204" pitchFamily="34" charset="0"/>
                <a:cs typeface="Arial" panose="020B0604020202020204" pitchFamily="34" charset="0"/>
              </a:rPr>
              <a:t>1.	Identificar los factores que favorecen la aparición de desastres de origen sanitario.</a:t>
            </a:r>
          </a:p>
          <a:p>
            <a:pPr marL="449263" indent="-449263" algn="just">
              <a:spcBef>
                <a:spcPts val="600"/>
              </a:spcBef>
              <a:spcAft>
                <a:spcPts val="600"/>
              </a:spcAft>
            </a:pPr>
            <a:r>
              <a:rPr lang="es-ES" sz="2800" dirty="0">
                <a:latin typeface="Arial" panose="020B0604020202020204" pitchFamily="34" charset="0"/>
                <a:cs typeface="Arial" panose="020B0604020202020204" pitchFamily="34" charset="0"/>
              </a:rPr>
              <a:t>2.	Explicar la importancia de la Vigilancia en salud en el control de enfermedades.</a:t>
            </a:r>
          </a:p>
        </p:txBody>
      </p:sp>
    </p:spTree>
    <p:extLst>
      <p:ext uri="{BB962C8B-B14F-4D97-AF65-F5344CB8AC3E}">
        <p14:creationId xmlns:p14="http://schemas.microsoft.com/office/powerpoint/2010/main" val="8930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a:extLst>
              <a:ext uri="{FF2B5EF4-FFF2-40B4-BE49-F238E27FC236}">
                <a16:creationId xmlns:a16="http://schemas.microsoft.com/office/drawing/2014/main" id="{20767A94-F9AA-41AD-5DAD-C6E5E3188F2D}"/>
              </a:ext>
            </a:extLst>
          </p:cNvPr>
          <p:cNvSpPr/>
          <p:nvPr/>
        </p:nvSpPr>
        <p:spPr>
          <a:xfrm>
            <a:off x="232228" y="2041375"/>
            <a:ext cx="8679543" cy="4106252"/>
          </a:xfrm>
          <a:prstGeom prst="rect">
            <a:avLst/>
          </a:prstGeom>
        </p:spPr>
        <p:txBody>
          <a:bodyPr wrap="square">
            <a:spAutoFit/>
          </a:bodyPr>
          <a:lstStyle/>
          <a:p>
            <a:pPr marL="660334" marR="0" lvl="1" indent="-253975" algn="just" defTabSz="399305" rtl="0" eaLnBrk="0" fontAlgn="base" latinLnBrk="0" hangingPunct="0">
              <a:lnSpc>
                <a:spcPct val="100000"/>
              </a:lnSpc>
              <a:spcBef>
                <a:spcPts val="533"/>
              </a:spcBef>
              <a:spcAft>
                <a:spcPct val="0"/>
              </a:spcAft>
              <a:buClr>
                <a:srgbClr val="FFFFFF"/>
              </a:buClr>
              <a:buSzPct val="100000"/>
              <a:buFont typeface="Wingdings" pitchFamily="2" charset="2"/>
              <a:buChar char="§"/>
              <a:tabLst/>
              <a:defRPr/>
            </a:pPr>
            <a:r>
              <a:rPr kumimoji="0" lang="es-ES" sz="2400" b="0" i="0" u="none" strike="noStrike" kern="0" cap="none" spc="0" normalizeH="0" baseline="0" noProof="0" dirty="0">
                <a:ln>
                  <a:noFill/>
                </a:ln>
                <a:solidFill>
                  <a:prstClr val="black"/>
                </a:solidFill>
                <a:effectLst>
                  <a:outerShdw blurRad="38100" dist="38100" dir="2700000" algn="tl">
                    <a:srgbClr val="000000"/>
                  </a:outerShdw>
                </a:effectLst>
                <a:uLnTx/>
                <a:uFillTx/>
                <a:latin typeface="Arial"/>
                <a:ea typeface="Arial Unicode MS" panose="020B0604020202020204" pitchFamily="34" charset="-128"/>
                <a:cs typeface="Arial Unicode MS" panose="020B0604020202020204" pitchFamily="34" charset="-128"/>
              </a:rPr>
              <a:t>Aumento de la circulación de agentes infecciosos en la población</a:t>
            </a:r>
            <a:endParaRPr kumimoji="0" lang="es-ES_tradnl" sz="2400" b="0" i="0" u="none" strike="noStrike" kern="0" cap="none" spc="0" normalizeH="0" baseline="0" noProof="0" dirty="0">
              <a:ln>
                <a:noFill/>
              </a:ln>
              <a:solidFill>
                <a:prstClr val="black"/>
              </a:solidFill>
              <a:effectLst>
                <a:outerShdw blurRad="38100" dist="38100" dir="2700000" algn="tl">
                  <a:srgbClr val="000000"/>
                </a:outerShdw>
              </a:effectLst>
              <a:uLnTx/>
              <a:uFillTx/>
              <a:latin typeface="Arial"/>
              <a:ea typeface="Arial Unicode MS" panose="020B0604020202020204" pitchFamily="34" charset="-128"/>
              <a:cs typeface="Arial Unicode MS" panose="020B0604020202020204" pitchFamily="34" charset="-128"/>
            </a:endParaRPr>
          </a:p>
          <a:p>
            <a:pPr marL="660334" marR="0" lvl="1" indent="-253975" algn="just" defTabSz="399305" rtl="0" eaLnBrk="0" fontAlgn="base" latinLnBrk="0" hangingPunct="0">
              <a:lnSpc>
                <a:spcPct val="100000"/>
              </a:lnSpc>
              <a:spcBef>
                <a:spcPts val="533"/>
              </a:spcBef>
              <a:spcAft>
                <a:spcPct val="0"/>
              </a:spcAft>
              <a:buClr>
                <a:srgbClr val="FFFFFF"/>
              </a:buClr>
              <a:buSzPct val="100000"/>
              <a:buFont typeface="Wingdings" pitchFamily="2" charset="2"/>
              <a:buChar char="§"/>
              <a:tabLst/>
              <a:defRPr/>
            </a:pPr>
            <a:r>
              <a:rPr kumimoji="0" lang="es-ES_tradnl" sz="2400" b="0" i="0" u="none" strike="noStrike" kern="0" cap="none" spc="0" normalizeH="0" baseline="0" noProof="0" dirty="0">
                <a:ln>
                  <a:noFill/>
                </a:ln>
                <a:solidFill>
                  <a:prstClr val="black"/>
                </a:solidFill>
                <a:effectLst>
                  <a:outerShdw blurRad="38100" dist="38100" dir="2700000" algn="tl">
                    <a:srgbClr val="000000"/>
                  </a:outerShdw>
                </a:effectLst>
                <a:uLnTx/>
                <a:uFillTx/>
                <a:latin typeface="Arial"/>
                <a:ea typeface="Arial Unicode MS" panose="020B0604020202020204" pitchFamily="34" charset="-128"/>
                <a:cs typeface="Arial Unicode MS" panose="020B0604020202020204" pitchFamily="34" charset="-128"/>
              </a:rPr>
              <a:t>Índices elevados de vectores transmisores de enfermedades.</a:t>
            </a:r>
          </a:p>
          <a:p>
            <a:pPr marL="660334" marR="0" lvl="1" indent="-253975" algn="just" defTabSz="399305" rtl="0" eaLnBrk="0" fontAlgn="base" latinLnBrk="0" hangingPunct="0">
              <a:lnSpc>
                <a:spcPct val="100000"/>
              </a:lnSpc>
              <a:spcBef>
                <a:spcPts val="533"/>
              </a:spcBef>
              <a:spcAft>
                <a:spcPct val="0"/>
              </a:spcAft>
              <a:buClr>
                <a:srgbClr val="FFFFFF"/>
              </a:buClr>
              <a:buSzPct val="100000"/>
              <a:buFont typeface="Wingdings" pitchFamily="2" charset="2"/>
              <a:buChar char="§"/>
              <a:tabLst/>
              <a:defRPr/>
            </a:pPr>
            <a:r>
              <a:rPr kumimoji="0" lang="es-ES_tradnl" sz="2400" b="0" i="0" u="none" strike="noStrike" kern="0" cap="none" spc="0" normalizeH="0" baseline="0" noProof="0" dirty="0">
                <a:ln>
                  <a:noFill/>
                </a:ln>
                <a:solidFill>
                  <a:prstClr val="black"/>
                </a:solidFill>
                <a:effectLst>
                  <a:outerShdw blurRad="38100" dist="38100" dir="2700000" algn="tl">
                    <a:srgbClr val="000000"/>
                  </a:outerShdw>
                </a:effectLst>
                <a:uLnTx/>
                <a:uFillTx/>
                <a:latin typeface="Arial"/>
                <a:ea typeface="Arial Unicode MS" panose="020B0604020202020204" pitchFamily="34" charset="-128"/>
                <a:cs typeface="Arial Unicode MS" panose="020B0604020202020204" pitchFamily="34" charset="-128"/>
              </a:rPr>
              <a:t>Higiene (salud) ambiental deteriorada.</a:t>
            </a:r>
            <a:endParaRPr kumimoji="0" lang="es-ES" sz="2400" b="0" i="0" u="none" strike="noStrike" kern="0" cap="none" spc="0" normalizeH="0" baseline="0" noProof="0" dirty="0">
              <a:ln>
                <a:noFill/>
              </a:ln>
              <a:solidFill>
                <a:prstClr val="black"/>
              </a:solidFill>
              <a:effectLst>
                <a:outerShdw blurRad="38100" dist="38100" dir="2700000" algn="tl">
                  <a:srgbClr val="000000"/>
                </a:outerShdw>
              </a:effectLst>
              <a:uLnTx/>
              <a:uFillTx/>
              <a:latin typeface="Arial"/>
              <a:ea typeface="Arial Unicode MS" panose="020B0604020202020204" pitchFamily="34" charset="-128"/>
              <a:cs typeface="Arial Unicode MS" panose="020B0604020202020204" pitchFamily="34" charset="-128"/>
            </a:endParaRPr>
          </a:p>
          <a:p>
            <a:pPr marL="660334" marR="0" lvl="1" indent="-253975" algn="just" defTabSz="399305" rtl="0" eaLnBrk="0" fontAlgn="base" latinLnBrk="0" hangingPunct="0">
              <a:lnSpc>
                <a:spcPct val="100000"/>
              </a:lnSpc>
              <a:spcBef>
                <a:spcPts val="533"/>
              </a:spcBef>
              <a:spcAft>
                <a:spcPct val="0"/>
              </a:spcAft>
              <a:buClr>
                <a:srgbClr val="FFFFFF"/>
              </a:buClr>
              <a:buSzPct val="100000"/>
              <a:buFont typeface="Wingdings" pitchFamily="2" charset="2"/>
              <a:buChar char="§"/>
              <a:tabLst/>
              <a:defRPr/>
            </a:pPr>
            <a:r>
              <a:rPr kumimoji="0" lang="es-ES" sz="2400" b="0" i="0" u="none" strike="noStrike" kern="0" cap="none" spc="0" normalizeH="0" baseline="0" noProof="0" dirty="0">
                <a:ln>
                  <a:noFill/>
                </a:ln>
                <a:solidFill>
                  <a:prstClr val="black"/>
                </a:solidFill>
                <a:effectLst>
                  <a:outerShdw blurRad="38100" dist="38100" dir="2700000" algn="tl">
                    <a:srgbClr val="000000"/>
                  </a:outerShdw>
                </a:effectLst>
                <a:uLnTx/>
                <a:uFillTx/>
                <a:latin typeface="Arial"/>
                <a:ea typeface="Arial Unicode MS" panose="020B0604020202020204" pitchFamily="34" charset="-128"/>
                <a:cs typeface="Arial Unicode MS" panose="020B0604020202020204" pitchFamily="34" charset="-128"/>
              </a:rPr>
              <a:t>Cambios ecológicos resultantes.</a:t>
            </a:r>
          </a:p>
          <a:p>
            <a:pPr marL="660334" marR="0" lvl="1" indent="-253975" algn="just" defTabSz="399305" rtl="0" eaLnBrk="0" fontAlgn="base" latinLnBrk="0" hangingPunct="0">
              <a:lnSpc>
                <a:spcPct val="100000"/>
              </a:lnSpc>
              <a:spcBef>
                <a:spcPts val="533"/>
              </a:spcBef>
              <a:spcAft>
                <a:spcPct val="0"/>
              </a:spcAft>
              <a:buClr>
                <a:srgbClr val="FFFFFF"/>
              </a:buClr>
              <a:buSzPct val="100000"/>
              <a:buFont typeface="Wingdings" pitchFamily="2" charset="2"/>
              <a:buChar char="§"/>
              <a:tabLst/>
              <a:defRPr/>
            </a:pPr>
            <a:r>
              <a:rPr kumimoji="0" lang="es-ES" sz="2400" b="0" i="0" u="none" strike="noStrike" kern="0" cap="none" spc="0" normalizeH="0" baseline="0" noProof="0" dirty="0">
                <a:ln>
                  <a:noFill/>
                </a:ln>
                <a:solidFill>
                  <a:prstClr val="black"/>
                </a:solidFill>
                <a:effectLst>
                  <a:outerShdw blurRad="38100" dist="38100" dir="2700000" algn="tl">
                    <a:srgbClr val="000000"/>
                  </a:outerShdw>
                </a:effectLst>
                <a:uLnTx/>
                <a:uFillTx/>
                <a:latin typeface="Arial"/>
                <a:ea typeface="Arial Unicode MS" panose="020B0604020202020204" pitchFamily="34" charset="-128"/>
                <a:cs typeface="Arial Unicode MS" panose="020B0604020202020204" pitchFamily="34" charset="-128"/>
              </a:rPr>
              <a:t>El colapso o daño a las edificaciones de los servicios de salud.</a:t>
            </a:r>
          </a:p>
          <a:p>
            <a:pPr marL="660334" marR="0" lvl="1" indent="-253975" algn="just" defTabSz="399305" rtl="0" eaLnBrk="0" fontAlgn="base" latinLnBrk="0" hangingPunct="0">
              <a:lnSpc>
                <a:spcPct val="100000"/>
              </a:lnSpc>
              <a:spcBef>
                <a:spcPts val="533"/>
              </a:spcBef>
              <a:spcAft>
                <a:spcPct val="0"/>
              </a:spcAft>
              <a:buClr>
                <a:srgbClr val="FFFFFF"/>
              </a:buClr>
              <a:buSzPct val="100000"/>
              <a:buFont typeface="Wingdings" pitchFamily="2" charset="2"/>
              <a:buChar char="§"/>
              <a:tabLst/>
              <a:defRPr/>
            </a:pPr>
            <a:r>
              <a:rPr kumimoji="0" lang="es-ES" sz="2400" b="0" i="0" u="none" strike="noStrike" kern="0" cap="none" spc="0" normalizeH="0" baseline="0" noProof="0" dirty="0">
                <a:ln>
                  <a:noFill/>
                </a:ln>
                <a:solidFill>
                  <a:prstClr val="black"/>
                </a:solidFill>
                <a:effectLst>
                  <a:outerShdw blurRad="38100" dist="38100" dir="2700000" algn="tl">
                    <a:srgbClr val="000000"/>
                  </a:outerShdw>
                </a:effectLst>
                <a:uLnTx/>
                <a:uFillTx/>
                <a:latin typeface="Arial"/>
                <a:ea typeface="Arial Unicode MS" panose="020B0604020202020204" pitchFamily="34" charset="-128"/>
                <a:cs typeface="Arial Unicode MS" panose="020B0604020202020204" pitchFamily="34" charset="-128"/>
              </a:rPr>
              <a:t>La desarticulación en los programas de prevención y de control de enfermedades. </a:t>
            </a:r>
          </a:p>
        </p:txBody>
      </p:sp>
      <p:sp>
        <p:nvSpPr>
          <p:cNvPr id="3" name="CuadroTexto 2">
            <a:extLst>
              <a:ext uri="{FF2B5EF4-FFF2-40B4-BE49-F238E27FC236}">
                <a16:creationId xmlns:a16="http://schemas.microsoft.com/office/drawing/2014/main" id="{E7B4BF16-90D4-F29C-9185-63F17B0011CF}"/>
              </a:ext>
            </a:extLst>
          </p:cNvPr>
          <p:cNvSpPr txBox="1"/>
          <p:nvPr/>
        </p:nvSpPr>
        <p:spPr>
          <a:xfrm>
            <a:off x="232227" y="261257"/>
            <a:ext cx="867954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Factores que favorecen la aparición de enfermedades infectocontagiosas después de un desastre: </a:t>
            </a:r>
            <a:endParaRPr kumimoji="0" lang="es-C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7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checkerboard(across)">
                                      <p:cBhvr>
                                        <p:cTn id="11" dur="500"/>
                                        <p:tgtEl>
                                          <p:spTgt spid="8">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checkerboard(across)">
                                      <p:cBhvr>
                                        <p:cTn id="15" dur="500"/>
                                        <p:tgtEl>
                                          <p:spTgt spid="8">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checkerboard(across)">
                                      <p:cBhvr>
                                        <p:cTn id="19" dur="500"/>
                                        <p:tgtEl>
                                          <p:spTgt spid="8">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checkerboard(across)">
                                      <p:cBhvr>
                                        <p:cTn id="23" dur="500"/>
                                        <p:tgtEl>
                                          <p:spTgt spid="8">
                                            <p:txEl>
                                              <p:pRg st="4" end="4"/>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checkerboard(across)">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5D451578-D986-C775-2635-EB6B33DBBAFC}"/>
              </a:ext>
            </a:extLst>
          </p:cNvPr>
          <p:cNvSpPr>
            <a:spLocks noChangeArrowheads="1"/>
          </p:cNvSpPr>
          <p:nvPr/>
        </p:nvSpPr>
        <p:spPr bwMode="auto">
          <a:xfrm>
            <a:off x="468313" y="1289050"/>
            <a:ext cx="8135937"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La producción de un exceso de </a:t>
            </a:r>
            <a:r>
              <a:rPr kumimoji="0" lang="es-ES" altLang="es-CU" sz="2400" b="1" i="0" u="none" strike="noStrike" kern="1200" cap="none" spc="0" normalizeH="0" baseline="0" noProof="0">
                <a:ln>
                  <a:noFill/>
                </a:ln>
                <a:solidFill>
                  <a:srgbClr val="333399"/>
                </a:solidFill>
                <a:effectLst/>
                <a:uLnTx/>
                <a:uFillTx/>
                <a:latin typeface="Comic Sans MS" panose="030F0702030302020204" pitchFamily="66" charset="0"/>
                <a:ea typeface="+mn-ea"/>
                <a:cs typeface="+mn-cs"/>
              </a:rPr>
              <a:t>mortalidad, morbilidad</a:t>
            </a: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y 	afectación de la población que excede lo habitual en la 	comunidad afectada</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La modificación del </a:t>
            </a:r>
            <a:r>
              <a:rPr kumimoji="0" lang="es-ES" altLang="es-CU" sz="2400" b="1" i="0" u="none" strike="noStrike" kern="1200" cap="none" spc="0" normalizeH="0" baseline="0" noProof="0">
                <a:ln>
                  <a:noFill/>
                </a:ln>
                <a:solidFill>
                  <a:srgbClr val="333399"/>
                </a:solidFill>
                <a:effectLst/>
                <a:uLnTx/>
                <a:uFillTx/>
                <a:latin typeface="Comic Sans MS" panose="030F0702030302020204" pitchFamily="66" charset="0"/>
                <a:ea typeface="+mn-ea"/>
                <a:cs typeface="+mn-cs"/>
              </a:rPr>
              <a:t>patrón de enfermedades</a:t>
            </a: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transmisibles y de riesgos medioambientales 	tradicionales de esa comunidad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El impacto sobre el sistema de </a:t>
            </a:r>
            <a:r>
              <a:rPr kumimoji="0" lang="es-ES" altLang="es-CU" sz="2400" b="1" i="0" u="none" strike="noStrike" kern="1200" cap="none" spc="0" normalizeH="0" baseline="0" noProof="0">
                <a:ln>
                  <a:noFill/>
                </a:ln>
                <a:solidFill>
                  <a:srgbClr val="333399"/>
                </a:solidFill>
                <a:effectLst/>
                <a:uLnTx/>
                <a:uFillTx/>
                <a:latin typeface="Comic Sans MS" panose="030F0702030302020204" pitchFamily="66" charset="0"/>
                <a:ea typeface="+mn-ea"/>
                <a:cs typeface="+mn-cs"/>
              </a:rPr>
              <a:t>servicios sanitarios</a:t>
            </a: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cuya 	capacidad de actuación es puesta a prueba en este tipo 	de circunstancias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Los efectos sobre la </a:t>
            </a:r>
            <a:r>
              <a:rPr kumimoji="0" lang="es-ES" altLang="es-CU" sz="2400" b="1" i="0" u="none" strike="noStrike" kern="1200" cap="none" spc="0" normalizeH="0" baseline="0" noProof="0">
                <a:ln>
                  <a:noFill/>
                </a:ln>
                <a:solidFill>
                  <a:srgbClr val="333399"/>
                </a:solidFill>
                <a:effectLst/>
                <a:uLnTx/>
                <a:uFillTx/>
                <a:latin typeface="Comic Sans MS" panose="030F0702030302020204" pitchFamily="66" charset="0"/>
                <a:ea typeface="+mn-ea"/>
                <a:cs typeface="+mn-cs"/>
              </a:rPr>
              <a:t>salud mental</a:t>
            </a: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y el comportamiento 	humano</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La afectación de las posibilidades de </a:t>
            </a:r>
            <a:r>
              <a:rPr kumimoji="0" lang="es-ES" altLang="es-CU" sz="2400" b="1" i="0" u="none" strike="noStrike" kern="1200" cap="none" spc="0" normalizeH="0" baseline="0" noProof="0">
                <a:ln>
                  <a:noFill/>
                </a:ln>
                <a:solidFill>
                  <a:srgbClr val="333399"/>
                </a:solidFill>
                <a:effectLst/>
                <a:uLnTx/>
                <a:uFillTx/>
                <a:latin typeface="Comic Sans MS" panose="030F0702030302020204" pitchFamily="66" charset="0"/>
                <a:ea typeface="+mn-ea"/>
                <a:cs typeface="+mn-cs"/>
              </a:rPr>
              <a:t>desarrollo</a:t>
            </a:r>
            <a:r>
              <a:rPr kumimoji="0" lang="es-ES"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del colectivo 	afectado a medio y largo plazo, incluyendo los aspectos 	de reconstrucción y rehabilitación</a:t>
            </a:r>
          </a:p>
        </p:txBody>
      </p:sp>
      <p:sp>
        <p:nvSpPr>
          <p:cNvPr id="24581" name="Text Box 5">
            <a:extLst>
              <a:ext uri="{FF2B5EF4-FFF2-40B4-BE49-F238E27FC236}">
                <a16:creationId xmlns:a16="http://schemas.microsoft.com/office/drawing/2014/main" id="{3A095869-8002-06FD-ABF0-09004A4CABB0}"/>
              </a:ext>
            </a:extLst>
          </p:cNvPr>
          <p:cNvSpPr txBox="1">
            <a:spLocks noChangeArrowheads="1"/>
          </p:cNvSpPr>
          <p:nvPr/>
        </p:nvSpPr>
        <p:spPr bwMode="auto">
          <a:xfrm>
            <a:off x="1042988" y="134938"/>
            <a:ext cx="6732587" cy="7016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2000" b="1" i="0" u="none" strike="noStrike" kern="1200" cap="none" spc="0" normalizeH="0" baseline="0" noProof="0">
                <a:ln>
                  <a:noFill/>
                </a:ln>
                <a:solidFill>
                  <a:srgbClr val="66FF33"/>
                </a:solidFill>
                <a:effectLst/>
                <a:uLnTx/>
                <a:uFillTx/>
                <a:latin typeface="Comic Sans MS" panose="030F0702030302020204" pitchFamily="66" charset="0"/>
                <a:ea typeface="+mn-ea"/>
                <a:cs typeface="+mn-cs"/>
              </a:rPr>
              <a:t>Principales niveles de impacto de los desastres sobre la salud pública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29690" y="2320782"/>
            <a:ext cx="8752114" cy="1754326"/>
          </a:xfrm>
          <a:prstGeom prst="rect">
            <a:avLst/>
          </a:prstGeom>
          <a:noFill/>
        </p:spPr>
        <p:txBody>
          <a:bodyPr wrap="square">
            <a:spAutoFit/>
          </a:bodyPr>
          <a:lstStyle/>
          <a:p>
            <a:pPr marL="536575" marR="0" lvl="0" indent="-536575"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Vigilancia en salud. Concepto y tipos. Sistema de vigilancia epidemiológica. Métodos de evaluación.</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2097314" y="1307755"/>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Sumario IV: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29690" y="0"/>
            <a:ext cx="9114310" cy="1268078"/>
          </a:xfrm>
          <a:prstGeom prst="rect">
            <a:avLst/>
          </a:prstGeom>
        </p:spPr>
      </p:pic>
    </p:spTree>
    <p:extLst>
      <p:ext uri="{BB962C8B-B14F-4D97-AF65-F5344CB8AC3E}">
        <p14:creationId xmlns:p14="http://schemas.microsoft.com/office/powerpoint/2010/main" val="2703426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87F1716A-2328-B416-C352-1BA57F4C840B}"/>
              </a:ext>
            </a:extLst>
          </p:cNvPr>
          <p:cNvSpPr>
            <a:spLocks noChangeArrowheads="1"/>
          </p:cNvSpPr>
          <p:nvPr/>
        </p:nvSpPr>
        <p:spPr bwMode="auto">
          <a:xfrm>
            <a:off x="468313" y="3068638"/>
            <a:ext cx="822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marL="0" marR="0" lvl="0" indent="-228600" algn="just" defTabSz="914400" rtl="0" eaLnBrk="1" fontAlgn="base" latinLnBrk="0" hangingPunct="1">
              <a:lnSpc>
                <a:spcPct val="100000"/>
              </a:lnSpc>
              <a:spcBef>
                <a:spcPct val="0"/>
              </a:spcBef>
              <a:spcAft>
                <a:spcPct val="0"/>
              </a:spcAft>
              <a:buClrTx/>
              <a:buSzTx/>
              <a:buFontTx/>
              <a:buNone/>
              <a:tabLst>
                <a:tab pos="228600" algn="l"/>
              </a:tabLst>
              <a:defRPr/>
            </a:pPr>
            <a:r>
              <a:rPr kumimoji="0" lang="en-US" altLang="es-CU"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s-ES_tradnl" altLang="es-CU"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Lo que el </a:t>
            </a:r>
            <a:r>
              <a:rPr kumimoji="0" lang="es-ES_tradnl"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futuro</a:t>
            </a:r>
            <a:r>
              <a:rPr kumimoji="0" lang="es-ES_tradnl" altLang="es-CU"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guarda para la vida en la Tierra, salvo alguna catástrofe natural inmensa, </a:t>
            </a:r>
            <a:r>
              <a:rPr kumimoji="0" lang="es-ES_tradnl"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será determinado en gran parte por la especie humana</a:t>
            </a:r>
            <a:r>
              <a:rPr kumimoji="0" lang="es-ES_tradnl" altLang="es-CU"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la misma </a:t>
            </a:r>
            <a:r>
              <a:rPr kumimoji="0" lang="es-ES_tradnl"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inteligencia</a:t>
            </a:r>
            <a:r>
              <a:rPr kumimoji="0" lang="es-ES_tradnl" altLang="es-CU"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que la llevó a donde está mejorando muchos aspectos de su existencia e introduciendo nuevos riesgos en el mundo es también su </a:t>
            </a:r>
            <a:r>
              <a:rPr kumimoji="0" lang="es-ES_tradnl" altLang="es-CU"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principal recurso de supervivencia</a:t>
            </a:r>
            <a:r>
              <a:rPr kumimoji="0" lang="es-ES_tradnl" altLang="es-CU"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t>
            </a:r>
            <a:endParaRPr kumimoji="0" lang="es-ES_tradnl" altLang="es-CU"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4341" name="Rectangle 5">
            <a:extLst>
              <a:ext uri="{FF2B5EF4-FFF2-40B4-BE49-F238E27FC236}">
                <a16:creationId xmlns:a16="http://schemas.microsoft.com/office/drawing/2014/main" id="{81E75268-9135-8F9F-0F81-B395C3D9C0AE}"/>
              </a:ext>
            </a:extLst>
          </p:cNvPr>
          <p:cNvSpPr>
            <a:spLocks noChangeArrowheads="1"/>
          </p:cNvSpPr>
          <p:nvPr/>
        </p:nvSpPr>
        <p:spPr bwMode="auto">
          <a:xfrm>
            <a:off x="395288" y="260350"/>
            <a:ext cx="472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s-CU"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s-ES_tradnl" altLang="es-CU"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La </a:t>
            </a:r>
            <a:r>
              <a:rPr kumimoji="0" lang="es-ES_tradnl" altLang="es-CU"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sociedad</a:t>
            </a:r>
            <a:r>
              <a:rPr kumimoji="0" lang="es-ES_tradnl" altLang="es-CU"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es capaz de </a:t>
            </a:r>
            <a:r>
              <a:rPr kumimoji="0" lang="es-ES_tradnl" altLang="es-CU"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generar desastres</a:t>
            </a:r>
            <a:r>
              <a:rPr kumimoji="0" lang="es-ES_tradnl" altLang="es-CU"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y esto está condicionado por su efecto sobre el </a:t>
            </a:r>
            <a:r>
              <a:rPr kumimoji="0" lang="es-ES_tradnl" altLang="es-CU"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medio ambiente</a:t>
            </a:r>
            <a:r>
              <a:rPr kumimoji="0" lang="es-ES_tradnl" altLang="es-CU"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y por la tendencia a estar involucrada en </a:t>
            </a:r>
            <a:r>
              <a:rPr kumimoji="0" lang="es-ES_tradnl" altLang="es-CU"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guerras y conflictos</a:t>
            </a:r>
            <a:r>
              <a:rPr kumimoji="0" lang="es-ES_tradnl" altLang="es-CU"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t>
            </a:r>
          </a:p>
        </p:txBody>
      </p:sp>
      <p:pic>
        <p:nvPicPr>
          <p:cNvPr id="14342" name="Picture 6">
            <a:extLst>
              <a:ext uri="{FF2B5EF4-FFF2-40B4-BE49-F238E27FC236}">
                <a16:creationId xmlns:a16="http://schemas.microsoft.com/office/drawing/2014/main" id="{DFFD19B3-96BC-4E4C-7429-67034E8DB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33375"/>
            <a:ext cx="28956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a:extLst>
              <a:ext uri="{FF2B5EF4-FFF2-40B4-BE49-F238E27FC236}">
                <a16:creationId xmlns:a16="http://schemas.microsoft.com/office/drawing/2014/main" id="{4B20859B-AF35-DE2D-A13C-BF2B7F6BB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5084763"/>
            <a:ext cx="2957513" cy="172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10C9AF5B-A5C0-2F05-4BED-5D1C8B336236}"/>
              </a:ext>
            </a:extLst>
          </p:cNvPr>
          <p:cNvSpPr txBox="1">
            <a:spLocks noChangeArrowheads="1"/>
          </p:cNvSpPr>
          <p:nvPr/>
        </p:nvSpPr>
        <p:spPr bwMode="auto">
          <a:xfrm>
            <a:off x="5724525" y="2640013"/>
            <a:ext cx="2087563" cy="650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Impacto sobre las instituciones</a:t>
            </a:r>
          </a:p>
        </p:txBody>
      </p:sp>
      <p:sp>
        <p:nvSpPr>
          <p:cNvPr id="19460" name="Text Box 4">
            <a:extLst>
              <a:ext uri="{FF2B5EF4-FFF2-40B4-BE49-F238E27FC236}">
                <a16:creationId xmlns:a16="http://schemas.microsoft.com/office/drawing/2014/main" id="{88FECB68-17BE-183E-A085-4818A1F734D9}"/>
              </a:ext>
            </a:extLst>
          </p:cNvPr>
          <p:cNvSpPr txBox="1">
            <a:spLocks noChangeArrowheads="1"/>
          </p:cNvSpPr>
          <p:nvPr/>
        </p:nvSpPr>
        <p:spPr bwMode="auto">
          <a:xfrm>
            <a:off x="3708400" y="1960563"/>
            <a:ext cx="1800225" cy="650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Lesionados y muertos</a:t>
            </a:r>
          </a:p>
        </p:txBody>
      </p:sp>
      <p:sp>
        <p:nvSpPr>
          <p:cNvPr id="19461" name="Text Box 5">
            <a:extLst>
              <a:ext uri="{FF2B5EF4-FFF2-40B4-BE49-F238E27FC236}">
                <a16:creationId xmlns:a16="http://schemas.microsoft.com/office/drawing/2014/main" id="{E476B990-BF5E-AB0A-675A-F9606504E546}"/>
              </a:ext>
            </a:extLst>
          </p:cNvPr>
          <p:cNvSpPr txBox="1">
            <a:spLocks noChangeArrowheads="1"/>
          </p:cNvSpPr>
          <p:nvPr/>
        </p:nvSpPr>
        <p:spPr bwMode="auto">
          <a:xfrm>
            <a:off x="1620838" y="2855913"/>
            <a:ext cx="1800225" cy="3762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Impacto social</a:t>
            </a:r>
          </a:p>
        </p:txBody>
      </p:sp>
      <p:sp>
        <p:nvSpPr>
          <p:cNvPr id="19462" name="Text Box 6">
            <a:extLst>
              <a:ext uri="{FF2B5EF4-FFF2-40B4-BE49-F238E27FC236}">
                <a16:creationId xmlns:a16="http://schemas.microsoft.com/office/drawing/2014/main" id="{1B6358DB-A587-C76B-90BE-E137FA4A2FA1}"/>
              </a:ext>
            </a:extLst>
          </p:cNvPr>
          <p:cNvSpPr txBox="1">
            <a:spLocks noChangeArrowheads="1"/>
          </p:cNvSpPr>
          <p:nvPr/>
        </p:nvSpPr>
        <p:spPr bwMode="auto">
          <a:xfrm>
            <a:off x="5795963" y="3863975"/>
            <a:ext cx="2319337" cy="650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Deterioro higiénico ambiental</a:t>
            </a:r>
          </a:p>
        </p:txBody>
      </p:sp>
      <p:sp>
        <p:nvSpPr>
          <p:cNvPr id="19463" name="Text Box 7">
            <a:extLst>
              <a:ext uri="{FF2B5EF4-FFF2-40B4-BE49-F238E27FC236}">
                <a16:creationId xmlns:a16="http://schemas.microsoft.com/office/drawing/2014/main" id="{5854B3E8-1E62-EE43-7F99-AD6AEEB42FAB}"/>
              </a:ext>
            </a:extLst>
          </p:cNvPr>
          <p:cNvSpPr txBox="1">
            <a:spLocks noChangeArrowheads="1"/>
          </p:cNvSpPr>
          <p:nvPr/>
        </p:nvSpPr>
        <p:spPr bwMode="auto">
          <a:xfrm>
            <a:off x="3605213" y="1196975"/>
            <a:ext cx="1944687"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Planes y entrenamiento</a:t>
            </a:r>
          </a:p>
        </p:txBody>
      </p:sp>
      <p:sp>
        <p:nvSpPr>
          <p:cNvPr id="19464" name="Text Box 8">
            <a:extLst>
              <a:ext uri="{FF2B5EF4-FFF2-40B4-BE49-F238E27FC236}">
                <a16:creationId xmlns:a16="http://schemas.microsoft.com/office/drawing/2014/main" id="{D5B2109A-C83C-360B-E23C-FA97FD1DFA76}"/>
              </a:ext>
            </a:extLst>
          </p:cNvPr>
          <p:cNvSpPr txBox="1">
            <a:spLocks noChangeArrowheads="1"/>
          </p:cNvSpPr>
          <p:nvPr/>
        </p:nvSpPr>
        <p:spPr bwMode="auto">
          <a:xfrm>
            <a:off x="6300788" y="1374775"/>
            <a:ext cx="26638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Estudios vulnerabilidad y mitigación, uso racional recursos. Instituciones seguras</a:t>
            </a:r>
          </a:p>
        </p:txBody>
      </p:sp>
      <p:sp>
        <p:nvSpPr>
          <p:cNvPr id="19465" name="Text Box 9">
            <a:extLst>
              <a:ext uri="{FF2B5EF4-FFF2-40B4-BE49-F238E27FC236}">
                <a16:creationId xmlns:a16="http://schemas.microsoft.com/office/drawing/2014/main" id="{D31E1398-55AF-1BEC-2768-11CA2E41C3AE}"/>
              </a:ext>
            </a:extLst>
          </p:cNvPr>
          <p:cNvSpPr txBox="1">
            <a:spLocks noChangeArrowheads="1"/>
          </p:cNvSpPr>
          <p:nvPr/>
        </p:nvSpPr>
        <p:spPr bwMode="auto">
          <a:xfrm>
            <a:off x="179388" y="2073275"/>
            <a:ext cx="2808287"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Capacitación de la población y sus líderes</a:t>
            </a:r>
          </a:p>
        </p:txBody>
      </p:sp>
      <p:sp>
        <p:nvSpPr>
          <p:cNvPr id="19466" name="Text Box 10">
            <a:extLst>
              <a:ext uri="{FF2B5EF4-FFF2-40B4-BE49-F238E27FC236}">
                <a16:creationId xmlns:a16="http://schemas.microsoft.com/office/drawing/2014/main" id="{B80DAD57-08D9-9FFE-6B39-571909214EEF}"/>
              </a:ext>
            </a:extLst>
          </p:cNvPr>
          <p:cNvSpPr txBox="1">
            <a:spLocks noChangeArrowheads="1"/>
          </p:cNvSpPr>
          <p:nvPr/>
        </p:nvSpPr>
        <p:spPr bwMode="auto">
          <a:xfrm>
            <a:off x="6300788" y="4583113"/>
            <a:ext cx="2663825"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Método y vigilancia epidemiológica, medios de comunicación</a:t>
            </a:r>
          </a:p>
        </p:txBody>
      </p:sp>
      <p:sp>
        <p:nvSpPr>
          <p:cNvPr id="19468" name="AutoShape 12">
            <a:extLst>
              <a:ext uri="{FF2B5EF4-FFF2-40B4-BE49-F238E27FC236}">
                <a16:creationId xmlns:a16="http://schemas.microsoft.com/office/drawing/2014/main" id="{1BF9A989-43E8-AC14-BF5C-56114C7D9B36}"/>
              </a:ext>
            </a:extLst>
          </p:cNvPr>
          <p:cNvSpPr>
            <a:spLocks noChangeArrowheads="1"/>
          </p:cNvSpPr>
          <p:nvPr/>
        </p:nvSpPr>
        <p:spPr bwMode="auto">
          <a:xfrm>
            <a:off x="3276600" y="2640013"/>
            <a:ext cx="2663825" cy="1800225"/>
          </a:xfrm>
          <a:prstGeom prst="sun">
            <a:avLst>
              <a:gd name="adj"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CU" sz="20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Desastre</a:t>
            </a:r>
          </a:p>
        </p:txBody>
      </p:sp>
      <p:sp>
        <p:nvSpPr>
          <p:cNvPr id="19469" name="Text Box 13">
            <a:extLst>
              <a:ext uri="{FF2B5EF4-FFF2-40B4-BE49-F238E27FC236}">
                <a16:creationId xmlns:a16="http://schemas.microsoft.com/office/drawing/2014/main" id="{DD2458B1-8947-BE07-B750-8DF56DBB7C95}"/>
              </a:ext>
            </a:extLst>
          </p:cNvPr>
          <p:cNvSpPr txBox="1">
            <a:spLocks noChangeArrowheads="1"/>
          </p:cNvSpPr>
          <p:nvPr/>
        </p:nvSpPr>
        <p:spPr bwMode="auto">
          <a:xfrm>
            <a:off x="3708400" y="4511675"/>
            <a:ext cx="1800225" cy="650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Afectación salud mental</a:t>
            </a:r>
          </a:p>
        </p:txBody>
      </p:sp>
      <p:sp>
        <p:nvSpPr>
          <p:cNvPr id="19470" name="Text Box 14">
            <a:extLst>
              <a:ext uri="{FF2B5EF4-FFF2-40B4-BE49-F238E27FC236}">
                <a16:creationId xmlns:a16="http://schemas.microsoft.com/office/drawing/2014/main" id="{5B189078-5D0A-5FA2-A285-D7386A4FDE2F}"/>
              </a:ext>
            </a:extLst>
          </p:cNvPr>
          <p:cNvSpPr txBox="1">
            <a:spLocks noChangeArrowheads="1"/>
          </p:cNvSpPr>
          <p:nvPr/>
        </p:nvSpPr>
        <p:spPr bwMode="auto">
          <a:xfrm>
            <a:off x="1692275" y="3863975"/>
            <a:ext cx="1800225"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Desnutrición</a:t>
            </a:r>
          </a:p>
        </p:txBody>
      </p:sp>
      <p:sp>
        <p:nvSpPr>
          <p:cNvPr id="19471" name="Text Box 15">
            <a:extLst>
              <a:ext uri="{FF2B5EF4-FFF2-40B4-BE49-F238E27FC236}">
                <a16:creationId xmlns:a16="http://schemas.microsoft.com/office/drawing/2014/main" id="{5B7576DE-DDF2-52E5-E0D3-CF2FAA9263D4}"/>
              </a:ext>
            </a:extLst>
          </p:cNvPr>
          <p:cNvSpPr txBox="1">
            <a:spLocks noChangeArrowheads="1"/>
          </p:cNvSpPr>
          <p:nvPr/>
        </p:nvSpPr>
        <p:spPr bwMode="auto">
          <a:xfrm>
            <a:off x="179388" y="4325938"/>
            <a:ext cx="273685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Reservas, grupos vulnerables, detección </a:t>
            </a:r>
          </a:p>
        </p:txBody>
      </p:sp>
      <p:sp>
        <p:nvSpPr>
          <p:cNvPr id="19472" name="Text Box 16">
            <a:extLst>
              <a:ext uri="{FF2B5EF4-FFF2-40B4-BE49-F238E27FC236}">
                <a16:creationId xmlns:a16="http://schemas.microsoft.com/office/drawing/2014/main" id="{67847D8F-D02D-7135-ACE0-2DD2F92AFDED}"/>
              </a:ext>
            </a:extLst>
          </p:cNvPr>
          <p:cNvSpPr txBox="1">
            <a:spLocks noChangeArrowheads="1"/>
          </p:cNvSpPr>
          <p:nvPr/>
        </p:nvSpPr>
        <p:spPr bwMode="auto">
          <a:xfrm>
            <a:off x="3435350" y="5262563"/>
            <a:ext cx="2376488"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Centros comunitarios, trabajo en APS</a:t>
            </a:r>
          </a:p>
        </p:txBody>
      </p:sp>
      <p:sp>
        <p:nvSpPr>
          <p:cNvPr id="19473" name="Text Box 17">
            <a:extLst>
              <a:ext uri="{FF2B5EF4-FFF2-40B4-BE49-F238E27FC236}">
                <a16:creationId xmlns:a16="http://schemas.microsoft.com/office/drawing/2014/main" id="{F3019B02-412A-88C0-AD30-EADF3C50F600}"/>
              </a:ext>
            </a:extLst>
          </p:cNvPr>
          <p:cNvSpPr txBox="1">
            <a:spLocks noChangeArrowheads="1"/>
          </p:cNvSpPr>
          <p:nvPr/>
        </p:nvSpPr>
        <p:spPr bwMode="auto">
          <a:xfrm>
            <a:off x="107950" y="115888"/>
            <a:ext cx="4248150" cy="4667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24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Relación Desastres-Salud</a:t>
            </a:r>
          </a:p>
        </p:txBody>
      </p:sp>
      <p:sp>
        <p:nvSpPr>
          <p:cNvPr id="19474" name="Text Box 18">
            <a:extLst>
              <a:ext uri="{FF2B5EF4-FFF2-40B4-BE49-F238E27FC236}">
                <a16:creationId xmlns:a16="http://schemas.microsoft.com/office/drawing/2014/main" id="{5F9C780C-27A2-3A1E-D661-A1672EF5AFF1}"/>
              </a:ext>
            </a:extLst>
          </p:cNvPr>
          <p:cNvSpPr txBox="1">
            <a:spLocks noChangeArrowheads="1"/>
          </p:cNvSpPr>
          <p:nvPr/>
        </p:nvSpPr>
        <p:spPr bwMode="auto">
          <a:xfrm>
            <a:off x="0" y="6481763"/>
            <a:ext cx="302418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Poblaciones desplazadas</a:t>
            </a:r>
          </a:p>
        </p:txBody>
      </p:sp>
      <p:sp>
        <p:nvSpPr>
          <p:cNvPr id="19475" name="Text Box 19">
            <a:extLst>
              <a:ext uri="{FF2B5EF4-FFF2-40B4-BE49-F238E27FC236}">
                <a16:creationId xmlns:a16="http://schemas.microsoft.com/office/drawing/2014/main" id="{E0F44FBD-AA76-F198-3EA0-178F05A6F98C}"/>
              </a:ext>
            </a:extLst>
          </p:cNvPr>
          <p:cNvSpPr txBox="1">
            <a:spLocks noChangeArrowheads="1"/>
          </p:cNvSpPr>
          <p:nvPr/>
        </p:nvSpPr>
        <p:spPr bwMode="auto">
          <a:xfrm>
            <a:off x="6119813" y="6481763"/>
            <a:ext cx="3024187"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18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Albergues temporales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0D64DC91-388B-F596-AE4C-0CFB828193B7}"/>
              </a:ext>
            </a:extLst>
          </p:cNvPr>
          <p:cNvSpPr>
            <a:spLocks noGrp="1"/>
          </p:cNvSpPr>
          <p:nvPr>
            <p:ph idx="1"/>
          </p:nvPr>
        </p:nvSpPr>
        <p:spPr>
          <a:xfrm>
            <a:off x="1686508" y="332656"/>
            <a:ext cx="5770984" cy="1008112"/>
          </a:xfrm>
          <a:gradFill>
            <a:gsLst>
              <a:gs pos="0">
                <a:srgbClr val="DDEBCF"/>
              </a:gs>
              <a:gs pos="50000">
                <a:srgbClr val="9CB86E"/>
              </a:gs>
              <a:gs pos="100000">
                <a:srgbClr val="156B13"/>
              </a:gs>
            </a:gsLst>
            <a:lin ang="5400000" scaled="0"/>
          </a:gradFill>
        </p:spPr>
        <p:txBody>
          <a:bodyPr rtlCol="0">
            <a:normAutofit/>
          </a:bodyPr>
          <a:lstStyle/>
          <a:p>
            <a:pPr marL="0" indent="0" eaLnBrk="1" fontAlgn="auto" hangingPunct="1">
              <a:spcAft>
                <a:spcPts val="0"/>
              </a:spcAft>
              <a:buFont typeface="Arial" panose="020B0604020202020204" pitchFamily="34" charset="0"/>
              <a:buNone/>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CONCLUSIONES</a:t>
            </a:r>
          </a:p>
          <a:p>
            <a:pPr marL="0" indent="0" eaLnBrk="1" fontAlgn="auto" hangingPunct="1">
              <a:spcAft>
                <a:spcPts val="0"/>
              </a:spcAft>
              <a:buFont typeface="Arial" panose="020B0604020202020204" pitchFamily="34" charset="0"/>
              <a:buNone/>
              <a:defRPr/>
            </a:pPr>
            <a:endParaRPr lang="es-ES" sz="5400" dirty="0">
              <a:latin typeface="Arial" panose="020B0604020202020204" pitchFamily="34" charset="0"/>
              <a:cs typeface="Arial" panose="020B0604020202020204" pitchFamily="34" charset="0"/>
            </a:endParaRPr>
          </a:p>
        </p:txBody>
      </p:sp>
      <p:sp>
        <p:nvSpPr>
          <p:cNvPr id="58371" name="2 Marcador de contenido">
            <a:extLst>
              <a:ext uri="{FF2B5EF4-FFF2-40B4-BE49-F238E27FC236}">
                <a16:creationId xmlns:a16="http://schemas.microsoft.com/office/drawing/2014/main" id="{C1F7BEF1-D3BA-AEB7-BA6B-34D4FB98EEC7}"/>
              </a:ext>
            </a:extLst>
          </p:cNvPr>
          <p:cNvSpPr txBox="1">
            <a:spLocks noChangeArrowheads="1"/>
          </p:cNvSpPr>
          <p:nvPr/>
        </p:nvSpPr>
        <p:spPr bwMode="auto">
          <a:xfrm>
            <a:off x="179388" y="1446213"/>
            <a:ext cx="8964612"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3663" indent="-93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a:t>
            </a:r>
            <a:r>
              <a:rPr kumimoji="0" lang="es-CU"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aloro </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cumplimiento del objetivo de estudio</a:t>
            </a:r>
            <a:r>
              <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base a la observación, el interés mostrado, resúmenes que se han hecho, </a:t>
            </a:r>
            <a:r>
              <a:rPr kumimoji="0" lang="es-CU"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etc</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considero que se ha  cumplido cabalmente.</a:t>
            </a:r>
            <a:r>
              <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Puedo realizar preguntas de </a:t>
            </a:r>
            <a:r>
              <a:rPr kumimoji="0" lang="es-CU"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comprobaci</a:t>
            </a:r>
            <a:r>
              <a:rPr kumimoji="0" lang="es-ES"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ó</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Señalo</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las deficiencias detectadas en la clase y como superarlas</a:t>
            </a:r>
            <a:r>
              <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Espero que en la próxima clase esto no se repita.</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Informo</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las calificaciones obtenidas, si las hubo.</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Comunico</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lugar y fecha de la </a:t>
            </a:r>
            <a:r>
              <a:rPr kumimoji="0" lang="es-CU"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a:t>
            </a:r>
            <a:r>
              <a:rPr kumimoji="0" lang="es-MX"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ó</a:t>
            </a:r>
            <a:r>
              <a:rPr kumimoji="0" lang="es-CU"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xima</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clase</a:t>
            </a:r>
            <a:endPar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4C4CCFCF-5315-EF68-CA81-54EBC0599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765"/>
            <a:ext cx="9144000" cy="47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a:extLst>
              <a:ext uri="{FF2B5EF4-FFF2-40B4-BE49-F238E27FC236}">
                <a16:creationId xmlns:a16="http://schemas.microsoft.com/office/drawing/2014/main" id="{142E0F52-64B5-A3FD-C840-3D62FB211771}"/>
              </a:ext>
            </a:extLst>
          </p:cNvPr>
          <p:cNvSpPr/>
          <p:nvPr/>
        </p:nvSpPr>
        <p:spPr>
          <a:xfrm>
            <a:off x="380941" y="444961"/>
            <a:ext cx="7112314" cy="967701"/>
          </a:xfrm>
          <a:prstGeom prst="rect">
            <a:avLst/>
          </a:prstGeom>
        </p:spPr>
        <p:txBody>
          <a:bodyPr>
            <a:spAutoFit/>
          </a:bodyPr>
          <a:lstStyle/>
          <a:p>
            <a:pPr marL="0" marR="0" lvl="0" indent="0" algn="l" defTabSz="399305" rtl="0" eaLnBrk="0" fontAlgn="base" latinLnBrk="0" hangingPunct="0">
              <a:lnSpc>
                <a:spcPct val="100000"/>
              </a:lnSpc>
              <a:spcBef>
                <a:spcPct val="0"/>
              </a:spcBef>
              <a:spcAft>
                <a:spcPct val="0"/>
              </a:spcAft>
              <a:buClr>
                <a:srgbClr val="000000"/>
              </a:buClr>
              <a:buSzPct val="100000"/>
              <a:buFontTx/>
              <a:buNone/>
              <a:tabLst/>
              <a:defRPr/>
            </a:pPr>
            <a:r>
              <a:rPr kumimoji="0" lang="es-ES" sz="2844"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Times New Roman"/>
              </a:rPr>
              <a:t>Los peligros no se han de ver cuando se les tiene encima, sino cuando se les puede evitar</a:t>
            </a:r>
            <a:endParaRPr kumimoji="0" lang="es-ES_tradnl" sz="2844"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 name="5 CuadroTexto">
            <a:extLst>
              <a:ext uri="{FF2B5EF4-FFF2-40B4-BE49-F238E27FC236}">
                <a16:creationId xmlns:a16="http://schemas.microsoft.com/office/drawing/2014/main" id="{CE88393E-B3E6-67FF-DE45-EDBFA3C845B6}"/>
              </a:ext>
            </a:extLst>
          </p:cNvPr>
          <p:cNvSpPr txBox="1"/>
          <p:nvPr/>
        </p:nvSpPr>
        <p:spPr>
          <a:xfrm>
            <a:off x="7450928" y="1079863"/>
            <a:ext cx="1535998" cy="420564"/>
          </a:xfrm>
          <a:prstGeom prst="rect">
            <a:avLst/>
          </a:prstGeom>
          <a:noFill/>
        </p:spPr>
        <p:txBody>
          <a:bodyPr wrap="none">
            <a:spAutoFit/>
          </a:bodyPr>
          <a:lstStyle/>
          <a:p>
            <a:pPr marL="0" marR="0" lvl="0" indent="0" algn="l" defTabSz="399305" rtl="0" eaLnBrk="0" fontAlgn="base" latinLnBrk="0" hangingPunct="0">
              <a:lnSpc>
                <a:spcPct val="100000"/>
              </a:lnSpc>
              <a:spcBef>
                <a:spcPct val="0"/>
              </a:spcBef>
              <a:spcAft>
                <a:spcPct val="0"/>
              </a:spcAft>
              <a:buClr>
                <a:srgbClr val="000000"/>
              </a:buClr>
              <a:buSzPct val="100000"/>
              <a:buFontTx/>
              <a:buNone/>
              <a:tabLst/>
              <a:defRPr/>
            </a:pPr>
            <a:r>
              <a:rPr kumimoji="0" lang="es-ES_tradnl" sz="21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Arial Unicode MS" panose="020B0604020202020204" pitchFamily="34" charset="-128"/>
                <a:cs typeface="Arial" pitchFamily="34" charset="0"/>
              </a:rPr>
              <a:t>José Martí</a:t>
            </a:r>
          </a:p>
        </p:txBody>
      </p:sp>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29690" y="2320782"/>
            <a:ext cx="8752114" cy="4154984"/>
          </a:xfrm>
          <a:prstGeom prst="rect">
            <a:avLst/>
          </a:prstGeom>
          <a:noFill/>
        </p:spPr>
        <p:txBody>
          <a:bodyPr wrap="square">
            <a:spAutoFit/>
          </a:bodyPr>
          <a:lstStyle/>
          <a:p>
            <a:pPr marL="536575" indent="-536575"/>
            <a:r>
              <a:rPr lang="es-ES" sz="2400" dirty="0">
                <a:latin typeface="Arial" panose="020B0604020202020204" pitchFamily="34" charset="0"/>
                <a:cs typeface="Arial" panose="020B0604020202020204" pitchFamily="34" charset="0"/>
              </a:rPr>
              <a:t>1.	Concepto de ecología y salud. Efectos de los desastres sobre la salud. Crisis sanitario </a:t>
            </a:r>
            <a:r>
              <a:rPr lang="es-ES" sz="2400" dirty="0" err="1">
                <a:latin typeface="Arial" panose="020B0604020202020204" pitchFamily="34" charset="0"/>
                <a:cs typeface="Arial" panose="020B0604020202020204" pitchFamily="34" charset="0"/>
              </a:rPr>
              <a:t>emergencial</a:t>
            </a:r>
            <a:r>
              <a:rPr lang="es-ES" sz="2400" dirty="0">
                <a:latin typeface="Arial" panose="020B0604020202020204" pitchFamily="34" charset="0"/>
                <a:cs typeface="Arial" panose="020B0604020202020204" pitchFamily="34" charset="0"/>
              </a:rPr>
              <a:t>. </a:t>
            </a:r>
          </a:p>
          <a:p>
            <a:pPr marL="536575" indent="-536575"/>
            <a:r>
              <a:rPr lang="es-ES" sz="2400" dirty="0">
                <a:latin typeface="Arial" panose="020B0604020202020204" pitchFamily="34" charset="0"/>
                <a:cs typeface="Arial" panose="020B0604020202020204" pitchFamily="34" charset="0"/>
              </a:rPr>
              <a:t>2.	Desastres de origen sanitario. Concepto. Clasificación. Forma de manifestación de la enfermedad. Complicaciones sanitarias ante otros tipos de desastres.</a:t>
            </a:r>
          </a:p>
          <a:p>
            <a:pPr marL="536575" indent="-536575"/>
            <a:r>
              <a:rPr lang="es-ES" sz="2400" dirty="0">
                <a:latin typeface="Arial" panose="020B0604020202020204" pitchFamily="34" charset="0"/>
                <a:cs typeface="Arial" panose="020B0604020202020204" pitchFamily="34" charset="0"/>
              </a:rPr>
              <a:t>3.	Factores epidemiológicos que favorecen la aparición de enfermedades después de un desastre. </a:t>
            </a:r>
          </a:p>
          <a:p>
            <a:pPr marL="536575" indent="-536575"/>
            <a:r>
              <a:rPr lang="es-ES" sz="2400" dirty="0">
                <a:latin typeface="Arial" panose="020B0604020202020204" pitchFamily="34" charset="0"/>
                <a:cs typeface="Arial" panose="020B0604020202020204" pitchFamily="34" charset="0"/>
              </a:rPr>
              <a:t>4.	Vigilancia en salud. Concepto y tipos. Sistema de vigilancia epidemiológica. Métodos de evaluación.</a:t>
            </a:r>
          </a:p>
          <a:p>
            <a:pPr marL="536575" indent="-536575"/>
            <a:r>
              <a:rPr lang="es-ES" sz="2400" dirty="0">
                <a:latin typeface="Arial" panose="020B0604020202020204" pitchFamily="34" charset="0"/>
                <a:cs typeface="Arial" panose="020B0604020202020204" pitchFamily="34" charset="0"/>
              </a:rPr>
              <a:t>5.	Control de epidemias, epizootias y epifitas.</a:t>
            </a:r>
          </a:p>
          <a:p>
            <a:pPr marL="536575" indent="-536575"/>
            <a:r>
              <a:rPr lang="es-ES" sz="2400" dirty="0">
                <a:latin typeface="Arial" panose="020B0604020202020204" pitchFamily="34" charset="0"/>
                <a:cs typeface="Arial" panose="020B0604020202020204" pitchFamily="34" charset="0"/>
              </a:rPr>
              <a:t>6.	Orientación para la Clase Taller  TV.2 .C2</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2097314" y="1307755"/>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3600" dirty="0">
                <a:latin typeface="Arial" panose="020B0604020202020204" pitchFamily="34" charset="0"/>
                <a:cs typeface="Arial" panose="020B0604020202020204" pitchFamily="34" charset="0"/>
              </a:rPr>
              <a:t>Sumario: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29690" y="0"/>
            <a:ext cx="9114310" cy="1268078"/>
          </a:xfrm>
          <a:prstGeom prst="rect">
            <a:avLst/>
          </a:prstGeom>
        </p:spPr>
      </p:pic>
    </p:spTree>
    <p:extLst>
      <p:ext uri="{BB962C8B-B14F-4D97-AF65-F5344CB8AC3E}">
        <p14:creationId xmlns:p14="http://schemas.microsoft.com/office/powerpoint/2010/main" val="31132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7158" y="1967765"/>
            <a:ext cx="8501122" cy="4247317"/>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6300788" algn="l"/>
              </a:tabLst>
              <a:defRPr/>
            </a:pPr>
            <a:r>
              <a:rPr kumimoji="0" lang="es-ES" sz="24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Bibliograf</a:t>
            </a:r>
            <a:r>
              <a:rPr kumimoji="0" lang="es-ES" sz="24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í</a:t>
            </a:r>
            <a:r>
              <a:rPr kumimoji="0" lang="es-ES" sz="24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a: </a:t>
            </a:r>
            <a:endParaRPr kumimoji="0" lang="es-ES" sz="2400" b="1"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defRPr/>
            </a:pPr>
            <a:r>
              <a:rPr kumimoji="0" lang="es-ES" sz="2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Arial" pitchFamily="34" charset="0"/>
              </a:rPr>
              <a:t> </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Medicina de Desastres. Ed. ECIMED. Diciembre 2005. Bello Guti</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é</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rrez Bruno. </a:t>
            </a: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Situaciones de Desastres. Manual para la preparaci</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ó</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n    comunitaria. Editorial  Ciencias M</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é</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dicas 2009. Víctor Ren</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é</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Navarro Machado. </a:t>
            </a: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Libro Salud y Desastres. Experiencias Cubanas. </a:t>
            </a:r>
            <a:r>
              <a:rPr kumimoji="0" lang="pt-BR"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Editorial de Ciências M</a:t>
            </a:r>
            <a:r>
              <a:rPr kumimoji="0" lang="pt-BR"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é</a:t>
            </a:r>
            <a:r>
              <a:rPr kumimoji="0" lang="pt-BR"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dicas, 2010-2012. </a:t>
            </a:r>
          </a:p>
          <a:p>
            <a:pPr marL="449263" marR="0" lvl="0" indent="-449263" algn="just" defTabSz="914400" rtl="0" eaLnBrk="0" fontAlgn="base" latinLnBrk="0" hangingPunct="0">
              <a:lnSpc>
                <a:spcPct val="100000"/>
              </a:lnSpc>
              <a:spcBef>
                <a:spcPct val="0"/>
              </a:spcBef>
              <a:spcAft>
                <a:spcPct val="0"/>
              </a:spcAft>
              <a:buClrTx/>
              <a:buSzTx/>
              <a:buFontTx/>
              <a:buNone/>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T1/34, 83, 271. </a:t>
            </a:r>
          </a:p>
          <a:p>
            <a:pPr marL="449263" marR="0" lvl="0" indent="-449263" algn="just" defTabSz="914400" rtl="0" eaLnBrk="0" fontAlgn="base" latinLnBrk="0" hangingPunct="0">
              <a:lnSpc>
                <a:spcPct val="100000"/>
              </a:lnSpc>
              <a:spcBef>
                <a:spcPct val="0"/>
              </a:spcBef>
              <a:spcAft>
                <a:spcPct val="0"/>
              </a:spcAft>
              <a:buClrTx/>
              <a:buSzTx/>
              <a:buFontTx/>
              <a:buNone/>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T2/ 5, 35,46, 73, 85. </a:t>
            </a:r>
          </a:p>
          <a:p>
            <a:pPr marL="449263" marR="0" lvl="0" indent="-449263" algn="just" defTabSz="914400" rtl="0" eaLnBrk="0" fontAlgn="base" latinLnBrk="0" hangingPunct="0">
              <a:lnSpc>
                <a:spcPct val="100000"/>
              </a:lnSpc>
              <a:spcBef>
                <a:spcPct val="0"/>
              </a:spcBef>
              <a:spcAft>
                <a:spcPct val="0"/>
              </a:spcAft>
              <a:buClrTx/>
              <a:buSzTx/>
              <a:buFontTx/>
              <a:buNone/>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T5/ 1, 230, 237. </a:t>
            </a:r>
            <a:endPar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Sitio tem</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á</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tico Salud y Desastres http:</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sym typeface="Symbol" pitchFamily="18" charset="2"/>
              </a:rPr>
              <a:t></a:t>
            </a:r>
            <a:r>
              <a:rPr kumimoji="0" lang="es-ES" sz="2000" b="1" i="0" u="none" strike="noStrike" kern="1200" cap="none" spc="0" normalizeH="0" baseline="0" noProof="0" dirty="0" err="1">
                <a:ln>
                  <a:noFill/>
                </a:ln>
                <a:solidFill>
                  <a:srgbClr val="1F497D">
                    <a:lumMod val="75000"/>
                  </a:srgbClr>
                </a:solidFill>
                <a:effectLst/>
                <a:uLnTx/>
                <a:uFillTx/>
                <a:latin typeface="Arial" pitchFamily="34" charset="0"/>
                <a:ea typeface="Times New Roman" pitchFamily="18" charset="0"/>
                <a:cs typeface="Arial" pitchFamily="34" charset="0"/>
              </a:rPr>
              <a:t>www.sld.cu</a:t>
            </a:r>
            <a:r>
              <a:rPr kumimoji="0" lang="es-ES" sz="2000" b="1" i="0" u="none" strike="noStrike" kern="1200" cap="none" spc="0" normalizeH="0" baseline="0" noProof="0" dirty="0" err="1">
                <a:ln>
                  <a:noFill/>
                </a:ln>
                <a:solidFill>
                  <a:srgbClr val="1F497D">
                    <a:lumMod val="75000"/>
                  </a:srgbClr>
                </a:solidFill>
                <a:effectLst/>
                <a:uLnTx/>
                <a:uFillTx/>
                <a:latin typeface="Arial" pitchFamily="34" charset="0"/>
                <a:ea typeface="Times New Roman" pitchFamily="18" charset="0"/>
                <a:cs typeface="Arial" pitchFamily="34" charset="0"/>
                <a:sym typeface="Symbol" pitchFamily="18" charset="2"/>
              </a:rPr>
              <a:t></a:t>
            </a:r>
            <a:r>
              <a:rPr kumimoji="0" lang="es-ES" sz="2000" b="1" i="0" u="none" strike="noStrike" kern="1200" cap="none" spc="0" normalizeH="0" baseline="0" noProof="0" dirty="0" err="1">
                <a:ln>
                  <a:noFill/>
                </a:ln>
                <a:solidFill>
                  <a:srgbClr val="1F497D">
                    <a:lumMod val="75000"/>
                  </a:srgbClr>
                </a:solidFill>
                <a:effectLst/>
                <a:uLnTx/>
                <a:uFillTx/>
                <a:latin typeface="Arial" pitchFamily="34" charset="0"/>
                <a:ea typeface="Times New Roman" pitchFamily="18" charset="0"/>
                <a:cs typeface="Arial" pitchFamily="34" charset="0"/>
              </a:rPr>
              <a:t>Sitios</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sym typeface="Symbol" pitchFamily="18" charset="2"/>
              </a:rPr>
              <a:t></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desastres</a:t>
            </a:r>
            <a:endPar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sym typeface="Symbol" pitchFamily="18" charset="2"/>
            </a:endParaRPr>
          </a:p>
        </p:txBody>
      </p:sp>
      <p:sp>
        <p:nvSpPr>
          <p:cNvPr id="5" name="4 CuadroTexto"/>
          <p:cNvSpPr txBox="1"/>
          <p:nvPr/>
        </p:nvSpPr>
        <p:spPr>
          <a:xfrm>
            <a:off x="571472" y="214290"/>
            <a:ext cx="8215370" cy="1446550"/>
          </a:xfrm>
          <a:prstGeom prst="rect">
            <a:avLst/>
          </a:prstGeom>
          <a:solidFill>
            <a:schemeClr val="bg1">
              <a:lumMod val="85000"/>
            </a:schemeClr>
          </a:solidFill>
        </p:spPr>
        <p:txBody>
          <a:bodyPr wrap="square" rtlCol="0">
            <a:spAutoFit/>
          </a:bodyPr>
          <a:lstStyle/>
          <a:p>
            <a:pPr marL="0" marR="0" lvl="0" indent="0" defTabSz="914400" rtl="0" eaLnBrk="0" fontAlgn="base" latinLnBrk="0" hangingPunct="0">
              <a:lnSpc>
                <a:spcPct val="100000"/>
              </a:lnSpc>
              <a:spcBef>
                <a:spcPts val="600"/>
              </a:spcBef>
              <a:spcAft>
                <a:spcPts val="600"/>
              </a:spcAft>
              <a:buClrTx/>
              <a:buSzTx/>
              <a:buFontTx/>
              <a:buNone/>
              <a:tabLst>
                <a:tab pos="6300788" algn="l"/>
              </a:tabLst>
              <a:defRPr/>
            </a:pPr>
            <a:r>
              <a:rPr kumimoji="0" lang="es-ES" sz="2400" b="1" i="1" u="none" strike="noStrike" kern="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Tipo de Clase</a:t>
            </a:r>
            <a:r>
              <a:rPr kumimoji="0" lang="es-ES" sz="2400" u="none" strike="noStrike" kern="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a:t>
            </a:r>
            <a:r>
              <a:rPr kumimoji="0" lang="es-ES" sz="2000" u="none" strike="noStrike" kern="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Conferencia</a:t>
            </a:r>
          </a:p>
          <a:p>
            <a:pPr marL="0" marR="0" lvl="0" indent="0" defTabSz="914400" rtl="0" eaLnBrk="0" fontAlgn="base" latinLnBrk="0" hangingPunct="0">
              <a:lnSpc>
                <a:spcPct val="100000"/>
              </a:lnSpc>
              <a:spcBef>
                <a:spcPts val="600"/>
              </a:spcBef>
              <a:spcAft>
                <a:spcPts val="600"/>
              </a:spcAft>
              <a:buClrTx/>
              <a:buSzTx/>
              <a:buFontTx/>
              <a:buNone/>
              <a:tabLst>
                <a:tab pos="6300788" algn="l"/>
              </a:tabLst>
              <a:defRPr/>
            </a:pPr>
            <a:r>
              <a:rPr kumimoji="0" lang="es-ES" sz="2400" b="1" i="1" u="none" strike="noStrike" kern="0" cap="none" spc="0" normalizeH="0" baseline="0" noProof="0" dirty="0">
                <a:ln>
                  <a:noFill/>
                </a:ln>
                <a:solidFill>
                  <a:srgbClr val="1F497D">
                    <a:lumMod val="75000"/>
                  </a:srgbClr>
                </a:solidFill>
                <a:effectLst/>
                <a:uLnTx/>
                <a:uFillTx/>
                <a:latin typeface="Arial" pitchFamily="34" charset="0"/>
                <a:ea typeface="+mn-ea"/>
                <a:cs typeface="Arial" pitchFamily="34" charset="0"/>
              </a:rPr>
              <a:t>Tiempo: </a:t>
            </a:r>
            <a:r>
              <a:rPr kumimoji="0" lang="es-ES" sz="2000" u="none" strike="noStrike" kern="0" cap="none" spc="0" normalizeH="0" baseline="0" noProof="0" dirty="0">
                <a:ln>
                  <a:noFill/>
                </a:ln>
                <a:solidFill>
                  <a:srgbClr val="1F497D">
                    <a:lumMod val="75000"/>
                  </a:srgbClr>
                </a:solidFill>
                <a:effectLst/>
                <a:uLnTx/>
                <a:uFillTx/>
                <a:latin typeface="Arial" pitchFamily="34" charset="0"/>
                <a:ea typeface="+mn-ea"/>
                <a:cs typeface="Arial" pitchFamily="34" charset="0"/>
              </a:rPr>
              <a:t>2 horas</a:t>
            </a:r>
          </a:p>
          <a:p>
            <a:pPr marL="0" marR="0" lvl="0" indent="0" defTabSz="914400" rtl="0" eaLnBrk="0" fontAlgn="base" latinLnBrk="0" hangingPunct="0">
              <a:lnSpc>
                <a:spcPct val="100000"/>
              </a:lnSpc>
              <a:spcBef>
                <a:spcPts val="600"/>
              </a:spcBef>
              <a:spcAft>
                <a:spcPts val="600"/>
              </a:spcAft>
              <a:buClrTx/>
              <a:buSzTx/>
              <a:buFontTx/>
              <a:buNone/>
              <a:tabLst>
                <a:tab pos="6300788" algn="l"/>
              </a:tabLst>
              <a:defRPr/>
            </a:pPr>
            <a:r>
              <a:rPr lang="es-ES" sz="2000" b="1" i="1" kern="0" dirty="0">
                <a:solidFill>
                  <a:srgbClr val="1F497D">
                    <a:lumMod val="75000"/>
                  </a:srgbClr>
                </a:solidFill>
                <a:latin typeface="Arial" pitchFamily="34" charset="0"/>
                <a:cs typeface="Arial" pitchFamily="34" charset="0"/>
              </a:rPr>
              <a:t>Método: </a:t>
            </a:r>
            <a:r>
              <a:rPr lang="es-ES" sz="2000" kern="0" dirty="0">
                <a:solidFill>
                  <a:srgbClr val="1F497D">
                    <a:lumMod val="75000"/>
                  </a:srgbClr>
                </a:solidFill>
                <a:latin typeface="Arial" pitchFamily="34" charset="0"/>
                <a:cs typeface="Arial" pitchFamily="34" charset="0"/>
              </a:rPr>
              <a:t>Exposición oral, elaboración conjunta y discusión.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FD860C4-65DF-58F5-813A-4B4B46E3ED9B}"/>
              </a:ext>
            </a:extLst>
          </p:cNvPr>
          <p:cNvSpPr txBox="1"/>
          <p:nvPr/>
        </p:nvSpPr>
        <p:spPr>
          <a:xfrm>
            <a:off x="2843808" y="104722"/>
            <a:ext cx="352839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x-non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C918AD55-E021-C3D6-B90C-E4E35B35695E}"/>
              </a:ext>
            </a:extLst>
          </p:cNvPr>
          <p:cNvSpPr txBox="1"/>
          <p:nvPr/>
        </p:nvSpPr>
        <p:spPr>
          <a:xfrm>
            <a:off x="179512" y="980728"/>
            <a:ext cx="8856984" cy="218867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Procedimientos iniciales de la actividad docente, recibir al grupo de estudio, controlar la asistencia, actualizar el registro de control de las actividades velando por el orden del aula, y el porte y aspecto de los estudiantes. Comenta la secuencia lógica de los conocimientos relativos a Medicina de Desastre </a:t>
            </a:r>
            <a:endParaRPr kumimoji="0" lang="es-C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658370B2-9E78-30DB-0488-479186628B35}"/>
              </a:ext>
            </a:extLst>
          </p:cNvPr>
          <p:cNvSpPr txBox="1"/>
          <p:nvPr/>
        </p:nvSpPr>
        <p:spPr>
          <a:xfrm>
            <a:off x="179512" y="3885367"/>
            <a:ext cx="885698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desastres de origen sanitario, están estrechamente ligado al trabajo del médico en la comunidad, porque prevenir es la mejor forma de combatir cualquier enfermedad. </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451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0"/>
            <a:ext cx="8229600" cy="1143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br>
              <a:rPr lang="es-MX" b="1" dirty="0">
                <a:solidFill>
                  <a:srgbClr val="FF0000"/>
                </a:solidFill>
              </a:rPr>
            </a:br>
            <a:r>
              <a:rPr lang="x-none" b="1" dirty="0">
                <a:solidFill>
                  <a:srgbClr val="FF0000"/>
                </a:solidFill>
              </a:rPr>
              <a:t>SUMARIO</a:t>
            </a:r>
            <a:r>
              <a:rPr lang="es-MX" b="1" dirty="0">
                <a:solidFill>
                  <a:srgbClr val="FF0000"/>
                </a:solidFill>
              </a:rPr>
              <a:t> I</a:t>
            </a:r>
            <a:br>
              <a:rPr lang="x-none" b="1" dirty="0">
                <a:solidFill>
                  <a:srgbClr val="FF0000"/>
                </a:solidFill>
              </a:rPr>
            </a:br>
            <a:endParaRPr lang="es-ES" dirty="0"/>
          </a:p>
        </p:txBody>
      </p:sp>
      <p:sp>
        <p:nvSpPr>
          <p:cNvPr id="8" name="CuadroTexto 7">
            <a:extLst>
              <a:ext uri="{FF2B5EF4-FFF2-40B4-BE49-F238E27FC236}">
                <a16:creationId xmlns:a16="http://schemas.microsoft.com/office/drawing/2014/main" id="{661CFB61-6CA2-1F5A-7A00-FAA42CE6A498}"/>
              </a:ext>
            </a:extLst>
          </p:cNvPr>
          <p:cNvSpPr txBox="1"/>
          <p:nvPr/>
        </p:nvSpPr>
        <p:spPr>
          <a:xfrm>
            <a:off x="292288" y="1717194"/>
            <a:ext cx="8589640" cy="830997"/>
          </a:xfrm>
          <a:prstGeom prst="rect">
            <a:avLst/>
          </a:prstGeom>
          <a:noFill/>
        </p:spPr>
        <p:txBody>
          <a:bodyPr wrap="square">
            <a:spAutoFit/>
          </a:bodyPr>
          <a:lstStyle/>
          <a:p>
            <a:pPr marL="93663" marR="0" lvl="0" indent="0" algn="just" defTabSz="914400" rtl="0" eaLnBrk="0" fontAlgn="base" latinLnBrk="0" hangingPunct="0">
              <a:lnSpc>
                <a:spcPct val="100000"/>
              </a:lnSpc>
              <a:spcBef>
                <a:spcPts val="600"/>
              </a:spcBef>
              <a:spcAft>
                <a:spcPts val="600"/>
              </a:spcAft>
              <a:buClrTx/>
              <a:buSzTx/>
              <a:buFontTx/>
              <a:buNone/>
              <a:tabLst>
                <a:tab pos="6300788" algn="l"/>
              </a:tabLst>
              <a:defRPr/>
            </a:pPr>
            <a:r>
              <a:rPr kumimoji="0" lang="es-ES" sz="2400" b="1" i="0" u="none" strike="noStrike" kern="120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Concepto de ecología y salud. Efectos de los desastres sobre la salud. Crisis sanitario </a:t>
            </a:r>
            <a:r>
              <a:rPr kumimoji="0" lang="es-ES" sz="2400" b="1" i="0" u="none" strike="noStrike" kern="1200" cap="none" spc="0" normalizeH="0" baseline="0" noProof="0" dirty="0" err="1">
                <a:ln>
                  <a:noFill/>
                </a:ln>
                <a:solidFill>
                  <a:srgbClr val="002060"/>
                </a:solidFill>
                <a:effectLst/>
                <a:uLnTx/>
                <a:uFillTx/>
                <a:latin typeface="Arial" pitchFamily="34" charset="0"/>
                <a:ea typeface="Times New Roman" pitchFamily="18" charset="0"/>
                <a:cs typeface="Arial" pitchFamily="34" charset="0"/>
              </a:rPr>
              <a:t>emergencial</a:t>
            </a:r>
            <a:r>
              <a:rPr kumimoji="0" lang="es-ES" sz="2400" b="1" i="0" u="none" strike="noStrike" kern="120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 </a:t>
            </a:r>
          </a:p>
        </p:txBody>
      </p:sp>
      <p:sp>
        <p:nvSpPr>
          <p:cNvPr id="3" name="CuadroTexto 2">
            <a:extLst>
              <a:ext uri="{FF2B5EF4-FFF2-40B4-BE49-F238E27FC236}">
                <a16:creationId xmlns:a16="http://schemas.microsoft.com/office/drawing/2014/main" id="{42728FCA-0EBC-AFEB-DA3D-EFBA2D1EE019}"/>
              </a:ext>
            </a:extLst>
          </p:cNvPr>
          <p:cNvSpPr txBox="1"/>
          <p:nvPr/>
        </p:nvSpPr>
        <p:spPr>
          <a:xfrm>
            <a:off x="457200" y="3294991"/>
            <a:ext cx="8589640" cy="165314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U" sz="2400" b="1" i="1" u="none" strike="noStrike" kern="1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La Ecología </a:t>
            </a:r>
            <a:r>
              <a:rPr kumimoji="0" lang="es-CU"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(derivado de las palabras griegas "</a:t>
            </a:r>
            <a:r>
              <a:rPr kumimoji="0" lang="es-CU" sz="24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oikos</a:t>
            </a:r>
            <a:r>
              <a:rPr kumimoji="0" lang="es-CU"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casa y " logos”: tratado) es la ciencia que estudia los seres vivos en su ambiente y las relaciones que mantienen entre ellos y con el medio donde viven.</a:t>
            </a:r>
            <a:endParaRPr kumimoji="0" lang="es-CU"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68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F6C9FE3-3243-58C6-6652-3DE1974B249B}"/>
              </a:ext>
            </a:extLst>
          </p:cNvPr>
          <p:cNvSpPr txBox="1"/>
          <p:nvPr/>
        </p:nvSpPr>
        <p:spPr>
          <a:xfrm>
            <a:off x="71500" y="980728"/>
            <a:ext cx="9001000" cy="27392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Un ecosistema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un sistema natural que incluye a todos los organismos vivos (como plantas, animales y microorganismos) en una región determinada, así como a los componentes no vivos (como el aire, el agua, el suelo y los minerales) con los que interactúan. Los ecosistemas pueden variar en tamaño, desde pequeños como un charco de agua hasta enormes como una selva tropical o un océano.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F40EA3D1-ACCF-CC70-6197-E0792C16304E}"/>
              </a:ext>
            </a:extLst>
          </p:cNvPr>
          <p:cNvSpPr txBox="1"/>
          <p:nvPr/>
        </p:nvSpPr>
        <p:spPr>
          <a:xfrm>
            <a:off x="1547664" y="261578"/>
            <a:ext cx="5112568" cy="584775"/>
          </a:xfrm>
          <a:prstGeom prst="rect">
            <a:avLst/>
          </a:prstGeom>
          <a:blipFill>
            <a:blip r:embed="rId3"/>
            <a:tile tx="0" ty="0" sx="100000" sy="100000" flip="none" algn="tl"/>
          </a:bli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es un ecosistema?</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4786AC42-D4B8-15BF-71CA-0028949278FD}"/>
              </a:ext>
            </a:extLst>
          </p:cNvPr>
          <p:cNvSpPr txBox="1"/>
          <p:nvPr/>
        </p:nvSpPr>
        <p:spPr>
          <a:xfrm>
            <a:off x="71500" y="3889907"/>
            <a:ext cx="8568952"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Existen muchos tipos de ecosistemas en todo el mundo, cada uno con sus propias características y elementos únicos. No es posible reducir todos los ecosistemas a una lista de </a:t>
            </a: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solo cinco,</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ya que la diversidad de hábitats y regiones es mucho más amplia. Sin embargo, puedo mencionarte </a:t>
            </a: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cinco ejemplos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ecosistemas distintos para darte una idea: bosque tropical, desierto, océano, pradera y montaña. </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713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4A52A4-55D8-F2B1-849D-751016B3B284}"/>
              </a:ext>
            </a:extLst>
          </p:cNvPr>
          <p:cNvPicPr>
            <a:picLocks noChangeAspect="1"/>
          </p:cNvPicPr>
          <p:nvPr/>
        </p:nvPicPr>
        <p:blipFill>
          <a:blip r:embed="rId2"/>
          <a:stretch>
            <a:fillRect/>
          </a:stretch>
        </p:blipFill>
        <p:spPr>
          <a:xfrm>
            <a:off x="6191670" y="803480"/>
            <a:ext cx="2808312" cy="5865945"/>
          </a:xfrm>
          <a:prstGeom prst="rect">
            <a:avLst/>
          </a:prstGeom>
        </p:spPr>
      </p:pic>
      <p:sp>
        <p:nvSpPr>
          <p:cNvPr id="6" name="CuadroTexto 5">
            <a:extLst>
              <a:ext uri="{FF2B5EF4-FFF2-40B4-BE49-F238E27FC236}">
                <a16:creationId xmlns:a16="http://schemas.microsoft.com/office/drawing/2014/main" id="{2545A50D-DBFC-BF9A-9228-5E8C781C8E62}"/>
              </a:ext>
            </a:extLst>
          </p:cNvPr>
          <p:cNvSpPr txBox="1"/>
          <p:nvPr/>
        </p:nvSpPr>
        <p:spPr>
          <a:xfrm>
            <a:off x="827584" y="188640"/>
            <a:ext cx="8172398" cy="584775"/>
          </a:xfrm>
          <a:prstGeom prst="rect">
            <a:avLst/>
          </a:prstGeom>
          <a:blipFill>
            <a:blip r:embed="rId3"/>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Tipos e importancia para el hombre</a:t>
            </a:r>
            <a:endParaRPr kumimoji="0" lang="es-CU"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BCE8E975-24CB-93B4-91FA-312F430E1C66}"/>
              </a:ext>
            </a:extLst>
          </p:cNvPr>
          <p:cNvSpPr txBox="1"/>
          <p:nvPr/>
        </p:nvSpPr>
        <p:spPr>
          <a:xfrm>
            <a:off x="165690" y="1951234"/>
            <a:ext cx="6025980"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Hay muchos subtipos, dependiendo de la altitud en la que se encuentren, del clima y de otros factores. En una clasificación muy general, se pueden distinguir tres subtipos de </a:t>
            </a:r>
            <a:r>
              <a:rPr kumimoji="0" lang="es-E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ecosistemas terrestres: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desérticos, montañosos y bosques. </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06915996-8B8A-1630-DD41-99CD021B53F5}"/>
              </a:ext>
            </a:extLst>
          </p:cNvPr>
          <p:cNvSpPr txBox="1"/>
          <p:nvPr/>
        </p:nvSpPr>
        <p:spPr>
          <a:xfrm>
            <a:off x="144018" y="876112"/>
            <a:ext cx="583162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 sistemas de tierra que albergan animales y plantas.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11">
            <a:extLst>
              <a:ext uri="{FF2B5EF4-FFF2-40B4-BE49-F238E27FC236}">
                <a16:creationId xmlns:a16="http://schemas.microsoft.com/office/drawing/2014/main" id="{E278E237-5A49-19A2-EBBD-53CF1CD26662}"/>
              </a:ext>
            </a:extLst>
          </p:cNvPr>
          <p:cNvSpPr txBox="1"/>
          <p:nvPr/>
        </p:nvSpPr>
        <p:spPr>
          <a:xfrm>
            <a:off x="57679" y="3826576"/>
            <a:ext cx="6025980"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La conservación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los ecosistemas es esencial para el futuro del planeta. Los seres vivos se relacionan entre sí y la alteración de las condiciones del medio puede afectar negativamente a los organismos, produciendo un efecto dominó de terribles consecuencias ambientales. </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1826570"/>
      </p:ext>
    </p:extLst>
  </p:cSld>
  <p:clrMapOvr>
    <a:masterClrMapping/>
  </p:clrMapOvr>
</p:sld>
</file>

<file path=ppt/theme/theme1.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cs typeface="Arial Unicode M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2902</Words>
  <Application>Microsoft Office PowerPoint</Application>
  <PresentationFormat>Presentación en pantalla (4:3)</PresentationFormat>
  <Paragraphs>220</Paragraphs>
  <Slides>36</Slides>
  <Notes>5</Notes>
  <HiddenSlides>0</HiddenSlides>
  <MMClips>0</MMClips>
  <ScaleCrop>false</ScaleCrop>
  <HeadingPairs>
    <vt:vector size="6" baseType="variant">
      <vt:variant>
        <vt:lpstr>Fuentes usadas</vt:lpstr>
      </vt:variant>
      <vt:variant>
        <vt:i4>6</vt:i4>
      </vt:variant>
      <vt:variant>
        <vt:lpstr>Tema</vt:lpstr>
      </vt:variant>
      <vt:variant>
        <vt:i4>11</vt:i4>
      </vt:variant>
      <vt:variant>
        <vt:lpstr>Títulos de diapositiva</vt:lpstr>
      </vt:variant>
      <vt:variant>
        <vt:i4>36</vt:i4>
      </vt:variant>
    </vt:vector>
  </HeadingPairs>
  <TitlesOfParts>
    <vt:vector size="53" baseType="lpstr">
      <vt:lpstr>Arial</vt:lpstr>
      <vt:lpstr>Calibri</vt:lpstr>
      <vt:lpstr>Calibri Light</vt:lpstr>
      <vt:lpstr>Comic Sans MS</vt:lpstr>
      <vt:lpstr>Times New Roman</vt:lpstr>
      <vt:lpstr>Wingdings</vt:lpstr>
      <vt:lpstr>1_Tema de Office</vt:lpstr>
      <vt:lpstr>2_Tema de Office</vt:lpstr>
      <vt:lpstr>Tema de Office</vt:lpstr>
      <vt:lpstr>3_Tema de Office</vt:lpstr>
      <vt:lpstr>6_Tema de Office</vt:lpstr>
      <vt:lpstr>5_Tema de Office</vt:lpstr>
      <vt:lpstr>7_Tema de Office</vt:lpstr>
      <vt:lpstr>Diseño predeterminado</vt:lpstr>
      <vt:lpstr>8_Tema de Office</vt:lpstr>
      <vt:lpstr>9_Tema de Office</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 SUMARIO 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Vectores transmisores de enfermedades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Lazara</dc:creator>
  <cp:lastModifiedBy>Lazara</cp:lastModifiedBy>
  <cp:revision>12</cp:revision>
  <dcterms:created xsi:type="dcterms:W3CDTF">2024-02-27T21:56:32Z</dcterms:created>
  <dcterms:modified xsi:type="dcterms:W3CDTF">2024-05-26T18:22:25Z</dcterms:modified>
</cp:coreProperties>
</file>