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7" r:id="rId2"/>
    <p:sldMasterId id="2147483723" r:id="rId3"/>
    <p:sldMasterId id="2147483735" r:id="rId4"/>
    <p:sldMasterId id="2147483747" r:id="rId5"/>
    <p:sldMasterId id="2147483930" r:id="rId6"/>
    <p:sldMasterId id="2147484010" r:id="rId7"/>
    <p:sldMasterId id="2147484022" r:id="rId8"/>
  </p:sldMasterIdLst>
  <p:notesMasterIdLst>
    <p:notesMasterId r:id="rId61"/>
  </p:notesMasterIdLst>
  <p:sldIdLst>
    <p:sldId id="315" r:id="rId9"/>
    <p:sldId id="476" r:id="rId10"/>
    <p:sldId id="293" r:id="rId11"/>
    <p:sldId id="373" r:id="rId12"/>
    <p:sldId id="448" r:id="rId13"/>
    <p:sldId id="259" r:id="rId14"/>
    <p:sldId id="256" r:id="rId15"/>
    <p:sldId id="379" r:id="rId16"/>
    <p:sldId id="450" r:id="rId17"/>
    <p:sldId id="451" r:id="rId18"/>
    <p:sldId id="455" r:id="rId19"/>
    <p:sldId id="456" r:id="rId20"/>
    <p:sldId id="331" r:id="rId21"/>
    <p:sldId id="335" r:id="rId22"/>
    <p:sldId id="336" r:id="rId23"/>
    <p:sldId id="338" r:id="rId24"/>
    <p:sldId id="339" r:id="rId25"/>
    <p:sldId id="457" r:id="rId26"/>
    <p:sldId id="341" r:id="rId27"/>
    <p:sldId id="342" r:id="rId28"/>
    <p:sldId id="343" r:id="rId29"/>
    <p:sldId id="365" r:id="rId30"/>
    <p:sldId id="346" r:id="rId31"/>
    <p:sldId id="344" r:id="rId32"/>
    <p:sldId id="356" r:id="rId33"/>
    <p:sldId id="357" r:id="rId34"/>
    <p:sldId id="359" r:id="rId35"/>
    <p:sldId id="363" r:id="rId36"/>
    <p:sldId id="364" r:id="rId37"/>
    <p:sldId id="360" r:id="rId38"/>
    <p:sldId id="361" r:id="rId39"/>
    <p:sldId id="458" r:id="rId40"/>
    <p:sldId id="351" r:id="rId41"/>
    <p:sldId id="452" r:id="rId42"/>
    <p:sldId id="460" r:id="rId43"/>
    <p:sldId id="461" r:id="rId44"/>
    <p:sldId id="462" r:id="rId45"/>
    <p:sldId id="463" r:id="rId46"/>
    <p:sldId id="464" r:id="rId47"/>
    <p:sldId id="465" r:id="rId48"/>
    <p:sldId id="471" r:id="rId49"/>
    <p:sldId id="475" r:id="rId50"/>
    <p:sldId id="453" r:id="rId51"/>
    <p:sldId id="474" r:id="rId52"/>
    <p:sldId id="466" r:id="rId53"/>
    <p:sldId id="467" r:id="rId54"/>
    <p:sldId id="459" r:id="rId55"/>
    <p:sldId id="454" r:id="rId56"/>
    <p:sldId id="469" r:id="rId57"/>
    <p:sldId id="470" r:id="rId58"/>
    <p:sldId id="468" r:id="rId59"/>
    <p:sldId id="473" r:id="rId6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996633"/>
    <a:srgbClr val="CC9900"/>
    <a:srgbClr val="996600"/>
    <a:srgbClr val="6666FF"/>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9" autoAdjust="0"/>
    <p:restoredTop sz="94815" autoAdjust="0"/>
  </p:normalViewPr>
  <p:slideViewPr>
    <p:cSldViewPr>
      <p:cViewPr varScale="1">
        <p:scale>
          <a:sx n="62" d="100"/>
          <a:sy n="62" d="100"/>
        </p:scale>
        <p:origin x="15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FA9233-F5ED-2066-2F86-36C1E72B21D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 altLang="es-CU"/>
          </a:p>
        </p:txBody>
      </p:sp>
      <p:sp>
        <p:nvSpPr>
          <p:cNvPr id="5123" name="Rectangle 3">
            <a:extLst>
              <a:ext uri="{FF2B5EF4-FFF2-40B4-BE49-F238E27FC236}">
                <a16:creationId xmlns:a16="http://schemas.microsoft.com/office/drawing/2014/main" id="{CC7AE6A4-BD50-FC61-84C2-A550EE5EDB6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ltLang="es-CU"/>
          </a:p>
        </p:txBody>
      </p:sp>
      <p:sp>
        <p:nvSpPr>
          <p:cNvPr id="11268" name="Rectangle 4">
            <a:extLst>
              <a:ext uri="{FF2B5EF4-FFF2-40B4-BE49-F238E27FC236}">
                <a16:creationId xmlns:a16="http://schemas.microsoft.com/office/drawing/2014/main" id="{82AB4999-7B9E-89D6-3B78-D26208E06F1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977EF3F4-6704-BA27-440A-A5703695397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CU" noProof="0"/>
              <a:t>Haga clic para modificar el estilo de texto del patrón</a:t>
            </a:r>
          </a:p>
          <a:p>
            <a:pPr lvl="1"/>
            <a:r>
              <a:rPr lang="es-ES" altLang="es-CU" noProof="0"/>
              <a:t>Segundo nivel</a:t>
            </a:r>
          </a:p>
          <a:p>
            <a:pPr lvl="2"/>
            <a:r>
              <a:rPr lang="es-ES" altLang="es-CU" noProof="0"/>
              <a:t>Tercer nivel</a:t>
            </a:r>
          </a:p>
          <a:p>
            <a:pPr lvl="3"/>
            <a:r>
              <a:rPr lang="es-ES" altLang="es-CU" noProof="0"/>
              <a:t>Cuarto nivel</a:t>
            </a:r>
          </a:p>
          <a:p>
            <a:pPr lvl="4"/>
            <a:r>
              <a:rPr lang="es-ES" altLang="es-CU" noProof="0"/>
              <a:t>Quinto nivel</a:t>
            </a:r>
          </a:p>
        </p:txBody>
      </p:sp>
      <p:sp>
        <p:nvSpPr>
          <p:cNvPr id="5126" name="Rectangle 6">
            <a:extLst>
              <a:ext uri="{FF2B5EF4-FFF2-40B4-BE49-F238E27FC236}">
                <a16:creationId xmlns:a16="http://schemas.microsoft.com/office/drawing/2014/main" id="{88FCA5C1-7770-7BF4-F181-8C01959EB39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 altLang="es-CU"/>
          </a:p>
        </p:txBody>
      </p:sp>
      <p:sp>
        <p:nvSpPr>
          <p:cNvPr id="5127" name="Rectangle 7">
            <a:extLst>
              <a:ext uri="{FF2B5EF4-FFF2-40B4-BE49-F238E27FC236}">
                <a16:creationId xmlns:a16="http://schemas.microsoft.com/office/drawing/2014/main" id="{76CFAD4D-8F4C-4FE6-67B9-F97EDACF2C1A}"/>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E79F23-CA20-44EF-AAD1-6BB6111B9492}" type="slidenum">
              <a:rPr lang="es-ES" altLang="es-CU"/>
              <a:pPr>
                <a:defRPr/>
              </a:pPr>
              <a:t>‹Nº›</a:t>
            </a:fld>
            <a:endParaRPr lang="es-ES" altLang="es-C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C66DBE59-5F15-B11E-ADD8-E0A598FFEE1F}"/>
              </a:ext>
            </a:extLst>
          </p:cNvPr>
          <p:cNvSpPr>
            <a:spLocks noGrp="1" noRot="1" noChangeAspect="1" noChangeArrowheads="1" noTextEdit="1"/>
          </p:cNvSpPr>
          <p:nvPr>
            <p:ph type="sldImg"/>
          </p:nvPr>
        </p:nvSpPr>
        <p:spPr>
          <a:ln/>
        </p:spPr>
      </p:sp>
      <p:sp>
        <p:nvSpPr>
          <p:cNvPr id="13315" name="Marcador de notas 2">
            <a:extLst>
              <a:ext uri="{FF2B5EF4-FFF2-40B4-BE49-F238E27FC236}">
                <a16:creationId xmlns:a16="http://schemas.microsoft.com/office/drawing/2014/main" id="{6209BFF6-95E6-F065-FC9B-FE07581C7E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13316" name="Marcador de número de diapositiva 3">
            <a:extLst>
              <a:ext uri="{FF2B5EF4-FFF2-40B4-BE49-F238E27FC236}">
                <a16:creationId xmlns:a16="http://schemas.microsoft.com/office/drawing/2014/main" id="{8B176609-DAE9-A3C9-D776-CF2F4813E7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DEF52A-5A31-4ABC-AF09-1804EA5687FE}" type="slidenum">
              <a:rPr lang="es-CU" altLang="es-CU" smtClean="0">
                <a:solidFill>
                  <a:srgbClr val="000000"/>
                </a:solidFill>
                <a:latin typeface="Calibri" panose="020F0502020204030204" pitchFamily="34" charset="0"/>
              </a:rPr>
              <a:pPr/>
              <a:t>1</a:t>
            </a:fld>
            <a:endParaRPr lang="es-CU" altLang="es-CU">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04F964B3-170D-A7D7-A457-19386412141F}"/>
              </a:ext>
            </a:extLst>
          </p:cNvPr>
          <p:cNvSpPr>
            <a:spLocks noGrp="1" noRot="1" noChangeAspect="1" noChangeArrowheads="1" noTextEdit="1"/>
          </p:cNvSpPr>
          <p:nvPr>
            <p:ph type="sldImg"/>
          </p:nvPr>
        </p:nvSpPr>
        <p:spPr>
          <a:ln/>
        </p:spPr>
      </p:sp>
      <p:sp>
        <p:nvSpPr>
          <p:cNvPr id="17411" name="Marcador de notas 2">
            <a:extLst>
              <a:ext uri="{FF2B5EF4-FFF2-40B4-BE49-F238E27FC236}">
                <a16:creationId xmlns:a16="http://schemas.microsoft.com/office/drawing/2014/main" id="{F810BDF3-1DE9-999B-FA29-813F5A88D1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17412" name="Marcador de número de diapositiva 3">
            <a:extLst>
              <a:ext uri="{FF2B5EF4-FFF2-40B4-BE49-F238E27FC236}">
                <a16:creationId xmlns:a16="http://schemas.microsoft.com/office/drawing/2014/main" id="{16549012-FA86-1793-FB9B-C30AFBCBE1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2ADFB-6D88-47E1-B674-AE0A75D985DB}" type="slidenum">
              <a:rPr lang="es-ES" altLang="es-CU" smtClean="0"/>
              <a:pPr/>
              <a:t>4</a:t>
            </a:fld>
            <a:endParaRPr lang="es-ES" altLang="es-C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44D20F96-D663-8385-B238-83843C2BFEB0}"/>
              </a:ext>
            </a:extLst>
          </p:cNvPr>
          <p:cNvSpPr>
            <a:spLocks noGrp="1" noRot="1" noChangeAspect="1" noChangeArrowheads="1" noTextEdit="1"/>
          </p:cNvSpPr>
          <p:nvPr>
            <p:ph type="sldImg"/>
          </p:nvPr>
        </p:nvSpPr>
        <p:spPr>
          <a:ln/>
        </p:spPr>
      </p:sp>
      <p:sp>
        <p:nvSpPr>
          <p:cNvPr id="20483" name="Marcador de notas 2">
            <a:extLst>
              <a:ext uri="{FF2B5EF4-FFF2-40B4-BE49-F238E27FC236}">
                <a16:creationId xmlns:a16="http://schemas.microsoft.com/office/drawing/2014/main" id="{005BC5A6-2F91-2A55-FF96-2190726C9B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20484" name="Marcador de número de diapositiva 3">
            <a:extLst>
              <a:ext uri="{FF2B5EF4-FFF2-40B4-BE49-F238E27FC236}">
                <a16:creationId xmlns:a16="http://schemas.microsoft.com/office/drawing/2014/main" id="{C21BDC7E-29D6-CDFB-42E5-817388FFB6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2F4D61-F0A6-4600-960C-ECB1C76011FF}" type="slidenum">
              <a:rPr lang="es-ES" altLang="es-CU" smtClean="0"/>
              <a:pPr/>
              <a:t>6</a:t>
            </a:fld>
            <a:endParaRPr lang="es-ES" altLang="es-C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arcador de imagen de diapositiva 1">
            <a:extLst>
              <a:ext uri="{FF2B5EF4-FFF2-40B4-BE49-F238E27FC236}">
                <a16:creationId xmlns:a16="http://schemas.microsoft.com/office/drawing/2014/main" id="{F653A7CC-1B32-A88C-F55B-74980D590CCF}"/>
              </a:ext>
            </a:extLst>
          </p:cNvPr>
          <p:cNvSpPr>
            <a:spLocks noGrp="1" noRot="1" noChangeAspect="1" noChangeArrowheads="1" noTextEdit="1"/>
          </p:cNvSpPr>
          <p:nvPr>
            <p:ph type="sldImg"/>
          </p:nvPr>
        </p:nvSpPr>
        <p:spPr>
          <a:ln/>
        </p:spPr>
      </p:sp>
      <p:sp>
        <p:nvSpPr>
          <p:cNvPr id="58371" name="Marcador de notas 2">
            <a:extLst>
              <a:ext uri="{FF2B5EF4-FFF2-40B4-BE49-F238E27FC236}">
                <a16:creationId xmlns:a16="http://schemas.microsoft.com/office/drawing/2014/main" id="{28B7A38B-AB0A-2584-3F92-3367015F2F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58372" name="Marcador de número de diapositiva 3">
            <a:extLst>
              <a:ext uri="{FF2B5EF4-FFF2-40B4-BE49-F238E27FC236}">
                <a16:creationId xmlns:a16="http://schemas.microsoft.com/office/drawing/2014/main" id="{3A108A54-03E9-63FE-AA84-6D728D0DEF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0DEDCA-C090-4D94-9313-BDB54F3CA0ED}" type="slidenum">
              <a:rPr lang="es-CU" altLang="es-CU" smtClean="0">
                <a:solidFill>
                  <a:srgbClr val="000000"/>
                </a:solidFill>
                <a:latin typeface="Calibri" panose="020F0502020204030204" pitchFamily="34" charset="0"/>
              </a:rPr>
              <a:pPr/>
              <a:t>42</a:t>
            </a:fld>
            <a:endParaRPr lang="es-CU" altLang="es-CU">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arcador de imagen de diapositiva 1">
            <a:extLst>
              <a:ext uri="{FF2B5EF4-FFF2-40B4-BE49-F238E27FC236}">
                <a16:creationId xmlns:a16="http://schemas.microsoft.com/office/drawing/2014/main" id="{E57395FD-DF7A-4AE7-50C2-2131DDBAE429}"/>
              </a:ext>
            </a:extLst>
          </p:cNvPr>
          <p:cNvSpPr>
            <a:spLocks noGrp="1" noRot="1" noChangeAspect="1" noChangeArrowheads="1" noTextEdit="1"/>
          </p:cNvSpPr>
          <p:nvPr>
            <p:ph type="sldImg"/>
          </p:nvPr>
        </p:nvSpPr>
        <p:spPr>
          <a:ln/>
        </p:spPr>
      </p:sp>
      <p:sp>
        <p:nvSpPr>
          <p:cNvPr id="64515" name="Marcador de notas 2">
            <a:extLst>
              <a:ext uri="{FF2B5EF4-FFF2-40B4-BE49-F238E27FC236}">
                <a16:creationId xmlns:a16="http://schemas.microsoft.com/office/drawing/2014/main" id="{5EE6DA4E-7091-63F4-242D-0A3C1C9EC0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64516" name="Marcador de número de diapositiva 3">
            <a:extLst>
              <a:ext uri="{FF2B5EF4-FFF2-40B4-BE49-F238E27FC236}">
                <a16:creationId xmlns:a16="http://schemas.microsoft.com/office/drawing/2014/main" id="{DF84DBC7-11A5-4F1B-CD34-96E0413CC2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EB62A2-D47E-41BE-979C-85561B889BA3}" type="slidenum">
              <a:rPr lang="es-CU" altLang="es-CU" smtClean="0">
                <a:solidFill>
                  <a:srgbClr val="000000"/>
                </a:solidFill>
                <a:latin typeface="Calibri" panose="020F0502020204030204" pitchFamily="34" charset="0"/>
              </a:rPr>
              <a:pPr/>
              <a:t>47</a:t>
            </a:fld>
            <a:endParaRPr lang="es-CU" altLang="es-CU">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07C5118-23C3-F9BB-A63C-D2896F70C977}"/>
              </a:ext>
            </a:extLst>
          </p:cNvPr>
          <p:cNvGrpSpPr>
            <a:grpSpLocks/>
          </p:cNvGrpSpPr>
          <p:nvPr/>
        </p:nvGrpSpPr>
        <p:grpSpPr bwMode="auto">
          <a:xfrm>
            <a:off x="0" y="0"/>
            <a:ext cx="8458200" cy="5943600"/>
            <a:chOff x="0" y="0"/>
            <a:chExt cx="5328" cy="3744"/>
          </a:xfrm>
        </p:grpSpPr>
        <p:sp>
          <p:nvSpPr>
            <p:cNvPr id="3" name="Freeform 3">
              <a:extLst>
                <a:ext uri="{FF2B5EF4-FFF2-40B4-BE49-F238E27FC236}">
                  <a16:creationId xmlns:a16="http://schemas.microsoft.com/office/drawing/2014/main" id="{4EEB533E-C019-5F9C-7172-F6E2105281DA}"/>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eaLnBrk="1" hangingPunct="1">
                <a:defRPr/>
              </a:pPr>
              <a:endParaRPr lang="es-CU"/>
            </a:p>
          </p:txBody>
        </p:sp>
        <p:sp>
          <p:nvSpPr>
            <p:cNvPr id="4" name="Freeform 4">
              <a:extLst>
                <a:ext uri="{FF2B5EF4-FFF2-40B4-BE49-F238E27FC236}">
                  <a16:creationId xmlns:a16="http://schemas.microsoft.com/office/drawing/2014/main" id="{F16A52BE-1459-184A-2F3F-1A98F36F4D41}"/>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U"/>
            </a:p>
          </p:txBody>
        </p:sp>
      </p:grpSp>
      <p:sp>
        <p:nvSpPr>
          <p:cNvPr id="6451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s-ES" altLang="es-CU" noProof="0"/>
              <a:t>Haga clic para modificar el estilo de subtítulo del patrón</a:t>
            </a:r>
          </a:p>
        </p:txBody>
      </p:sp>
      <p:sp>
        <p:nvSpPr>
          <p:cNvPr id="6452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s-ES" altLang="es-CU" noProof="0"/>
              <a:t>Haga clic para cambiar el estilo de título	</a:t>
            </a:r>
          </a:p>
        </p:txBody>
      </p:sp>
      <p:sp>
        <p:nvSpPr>
          <p:cNvPr id="5" name="Rectangle 6">
            <a:extLst>
              <a:ext uri="{FF2B5EF4-FFF2-40B4-BE49-F238E27FC236}">
                <a16:creationId xmlns:a16="http://schemas.microsoft.com/office/drawing/2014/main" id="{46D82E61-977F-66DE-C2E0-2BD53CE05FE1}"/>
              </a:ext>
            </a:extLst>
          </p:cNvPr>
          <p:cNvSpPr>
            <a:spLocks noGrp="1" noChangeArrowheads="1"/>
          </p:cNvSpPr>
          <p:nvPr>
            <p:ph type="dt" sz="quarter" idx="10"/>
          </p:nvPr>
        </p:nvSpPr>
        <p:spPr/>
        <p:txBody>
          <a:bodyPr/>
          <a:lstStyle>
            <a:lvl1pPr>
              <a:defRPr/>
            </a:lvl1pPr>
          </a:lstStyle>
          <a:p>
            <a:pPr>
              <a:defRPr/>
            </a:pPr>
            <a:endParaRPr lang="es-ES" altLang="es-CU"/>
          </a:p>
        </p:txBody>
      </p:sp>
      <p:sp>
        <p:nvSpPr>
          <p:cNvPr id="6" name="Rectangle 7">
            <a:extLst>
              <a:ext uri="{FF2B5EF4-FFF2-40B4-BE49-F238E27FC236}">
                <a16:creationId xmlns:a16="http://schemas.microsoft.com/office/drawing/2014/main" id="{072510BD-E683-E9A2-7606-B5751185A11B}"/>
              </a:ext>
            </a:extLst>
          </p:cNvPr>
          <p:cNvSpPr>
            <a:spLocks noGrp="1" noChangeArrowheads="1"/>
          </p:cNvSpPr>
          <p:nvPr>
            <p:ph type="ftr" sz="quarter" idx="11"/>
          </p:nvPr>
        </p:nvSpPr>
        <p:spPr/>
        <p:txBody>
          <a:bodyPr/>
          <a:lstStyle>
            <a:lvl1pPr>
              <a:defRPr/>
            </a:lvl1pPr>
          </a:lstStyle>
          <a:p>
            <a:pPr>
              <a:defRPr/>
            </a:pPr>
            <a:endParaRPr lang="es-ES" altLang="es-CU"/>
          </a:p>
        </p:txBody>
      </p:sp>
      <p:sp>
        <p:nvSpPr>
          <p:cNvPr id="7" name="Rectangle 8">
            <a:extLst>
              <a:ext uri="{FF2B5EF4-FFF2-40B4-BE49-F238E27FC236}">
                <a16:creationId xmlns:a16="http://schemas.microsoft.com/office/drawing/2014/main" id="{16FCDC6B-46A8-4828-EE8D-6DF8DD274168}"/>
              </a:ext>
            </a:extLst>
          </p:cNvPr>
          <p:cNvSpPr>
            <a:spLocks noGrp="1" noChangeArrowheads="1"/>
          </p:cNvSpPr>
          <p:nvPr>
            <p:ph type="sldNum" sz="quarter" idx="12"/>
          </p:nvPr>
        </p:nvSpPr>
        <p:spPr/>
        <p:txBody>
          <a:bodyPr/>
          <a:lstStyle>
            <a:lvl1pPr>
              <a:defRPr/>
            </a:lvl1pPr>
          </a:lstStyle>
          <a:p>
            <a:pPr>
              <a:defRPr/>
            </a:pPr>
            <a:fld id="{8CDED555-B485-432E-8E07-FA7A387FF0C3}" type="slidenum">
              <a:rPr lang="es-ES" altLang="es-CU"/>
              <a:pPr>
                <a:defRPr/>
              </a:pPr>
              <a:t>‹Nº›</a:t>
            </a:fld>
            <a:endParaRPr lang="es-ES" altLang="es-CU"/>
          </a:p>
        </p:txBody>
      </p:sp>
    </p:spTree>
    <p:extLst>
      <p:ext uri="{BB962C8B-B14F-4D97-AF65-F5344CB8AC3E}">
        <p14:creationId xmlns:p14="http://schemas.microsoft.com/office/powerpoint/2010/main" val="8271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7">
            <a:extLst>
              <a:ext uri="{FF2B5EF4-FFF2-40B4-BE49-F238E27FC236}">
                <a16:creationId xmlns:a16="http://schemas.microsoft.com/office/drawing/2014/main" id="{7E76B5C8-89BA-B232-911A-849C1B11FC67}"/>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8">
            <a:extLst>
              <a:ext uri="{FF2B5EF4-FFF2-40B4-BE49-F238E27FC236}">
                <a16:creationId xmlns:a16="http://schemas.microsoft.com/office/drawing/2014/main" id="{BAB54263-1436-AB4E-F0C3-66153D29A6FA}"/>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9">
            <a:extLst>
              <a:ext uri="{FF2B5EF4-FFF2-40B4-BE49-F238E27FC236}">
                <a16:creationId xmlns:a16="http://schemas.microsoft.com/office/drawing/2014/main" id="{BCA1891B-AD4C-148B-FC06-8D50230F7515}"/>
              </a:ext>
            </a:extLst>
          </p:cNvPr>
          <p:cNvSpPr>
            <a:spLocks noGrp="1" noChangeArrowheads="1"/>
          </p:cNvSpPr>
          <p:nvPr>
            <p:ph type="sldNum" sz="quarter" idx="12"/>
          </p:nvPr>
        </p:nvSpPr>
        <p:spPr>
          <a:ln/>
        </p:spPr>
        <p:txBody>
          <a:bodyPr/>
          <a:lstStyle>
            <a:lvl1pPr>
              <a:defRPr/>
            </a:lvl1pPr>
          </a:lstStyle>
          <a:p>
            <a:pPr>
              <a:defRPr/>
            </a:pPr>
            <a:fld id="{D67C92AD-9C35-4A92-B8FB-4E17B731D3C3}" type="slidenum">
              <a:rPr lang="es-ES" altLang="es-CU"/>
              <a:pPr>
                <a:defRPr/>
              </a:pPr>
              <a:t>‹Nº›</a:t>
            </a:fld>
            <a:endParaRPr lang="es-ES" altLang="es-CU"/>
          </a:p>
        </p:txBody>
      </p:sp>
    </p:spTree>
    <p:extLst>
      <p:ext uri="{BB962C8B-B14F-4D97-AF65-F5344CB8AC3E}">
        <p14:creationId xmlns:p14="http://schemas.microsoft.com/office/powerpoint/2010/main" val="58439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21362"/>
          </a:xfrm>
        </p:spPr>
        <p:txBody>
          <a:bodyPr vert="eaVert"/>
          <a:lstStyle/>
          <a:p>
            <a:r>
              <a:rPr lang="es-ES"/>
              <a:t>Haga clic para modificar el estilo de título del patrón</a:t>
            </a:r>
            <a:endParaRPr lang="es-CU"/>
          </a:p>
        </p:txBody>
      </p:sp>
      <p:sp>
        <p:nvSpPr>
          <p:cNvPr id="3" name="Marcador de texto vertical 2"/>
          <p:cNvSpPr>
            <a:spLocks noGrp="1"/>
          </p:cNvSpPr>
          <p:nvPr>
            <p:ph type="body" orient="vert" idx="1"/>
          </p:nvPr>
        </p:nvSpPr>
        <p:spPr>
          <a:xfrm>
            <a:off x="457200" y="274638"/>
            <a:ext cx="6019800" cy="58213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7">
            <a:extLst>
              <a:ext uri="{FF2B5EF4-FFF2-40B4-BE49-F238E27FC236}">
                <a16:creationId xmlns:a16="http://schemas.microsoft.com/office/drawing/2014/main" id="{005A9F96-A765-B699-6609-6D6D3ED2A628}"/>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8">
            <a:extLst>
              <a:ext uri="{FF2B5EF4-FFF2-40B4-BE49-F238E27FC236}">
                <a16:creationId xmlns:a16="http://schemas.microsoft.com/office/drawing/2014/main" id="{43DA5CEE-4418-78B8-54A7-76F4EC62981C}"/>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9">
            <a:extLst>
              <a:ext uri="{FF2B5EF4-FFF2-40B4-BE49-F238E27FC236}">
                <a16:creationId xmlns:a16="http://schemas.microsoft.com/office/drawing/2014/main" id="{C293D333-B5B5-0AE9-867A-698609A06F8A}"/>
              </a:ext>
            </a:extLst>
          </p:cNvPr>
          <p:cNvSpPr>
            <a:spLocks noGrp="1" noChangeArrowheads="1"/>
          </p:cNvSpPr>
          <p:nvPr>
            <p:ph type="sldNum" sz="quarter" idx="12"/>
          </p:nvPr>
        </p:nvSpPr>
        <p:spPr>
          <a:ln/>
        </p:spPr>
        <p:txBody>
          <a:bodyPr/>
          <a:lstStyle>
            <a:lvl1pPr>
              <a:defRPr/>
            </a:lvl1pPr>
          </a:lstStyle>
          <a:p>
            <a:pPr>
              <a:defRPr/>
            </a:pPr>
            <a:fld id="{F0FF35B0-00E6-4700-88ED-0FE61971858D}" type="slidenum">
              <a:rPr lang="es-ES" altLang="es-CU"/>
              <a:pPr>
                <a:defRPr/>
              </a:pPr>
              <a:t>‹Nº›</a:t>
            </a:fld>
            <a:endParaRPr lang="es-ES" altLang="es-CU"/>
          </a:p>
        </p:txBody>
      </p:sp>
    </p:spTree>
    <p:extLst>
      <p:ext uri="{BB962C8B-B14F-4D97-AF65-F5344CB8AC3E}">
        <p14:creationId xmlns:p14="http://schemas.microsoft.com/office/powerpoint/2010/main" val="114961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AA02935-4B3E-0D66-847E-5913E3C77FC0}"/>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B75537EC-FF2C-9501-4979-CB903F481B19}"/>
                </a:ext>
              </a:extLst>
            </p:cNvPr>
            <p:cNvSpPr>
              <a:spLocks/>
            </p:cNvSpPr>
            <p:nvPr/>
          </p:nvSpPr>
          <p:spPr bwMode="ltGray">
            <a:xfrm>
              <a:off x="2971" y="3367"/>
              <a:ext cx="2789" cy="953"/>
            </a:xfrm>
            <a:custGeom>
              <a:avLst/>
              <a:gdLst>
                <a:gd name="T0" fmla="*/ 2849 w 2780"/>
                <a:gd name="T1" fmla="*/ 18 h 953"/>
                <a:gd name="T2" fmla="*/ 2759 w 2780"/>
                <a:gd name="T3" fmla="*/ 24 h 953"/>
                <a:gd name="T4" fmla="*/ 2692 w 2780"/>
                <a:gd name="T5" fmla="*/ 102 h 953"/>
                <a:gd name="T6" fmla="*/ 2583 w 2780"/>
                <a:gd name="T7" fmla="*/ 156 h 953"/>
                <a:gd name="T8" fmla="*/ 2577 w 2780"/>
                <a:gd name="T9" fmla="*/ 222 h 953"/>
                <a:gd name="T10" fmla="*/ 2559 w 2780"/>
                <a:gd name="T11" fmla="*/ 246 h 953"/>
                <a:gd name="T12" fmla="*/ 2541 w 2780"/>
                <a:gd name="T13" fmla="*/ 252 h 953"/>
                <a:gd name="T14" fmla="*/ 2469 w 2780"/>
                <a:gd name="T15" fmla="*/ 210 h 953"/>
                <a:gd name="T16" fmla="*/ 2323 w 2780"/>
                <a:gd name="T17" fmla="*/ 192 h 953"/>
                <a:gd name="T18" fmla="*/ 2299 w 2780"/>
                <a:gd name="T19" fmla="*/ 186 h 953"/>
                <a:gd name="T20" fmla="*/ 2281 w 2780"/>
                <a:gd name="T21" fmla="*/ 192 h 953"/>
                <a:gd name="T22" fmla="*/ 2209 w 2780"/>
                <a:gd name="T23" fmla="*/ 228 h 953"/>
                <a:gd name="T24" fmla="*/ 2173 w 2780"/>
                <a:gd name="T25" fmla="*/ 240 h 953"/>
                <a:gd name="T26" fmla="*/ 2149 w 2780"/>
                <a:gd name="T27" fmla="*/ 246 h 953"/>
                <a:gd name="T28" fmla="*/ 2137 w 2780"/>
                <a:gd name="T29" fmla="*/ 258 h 953"/>
                <a:gd name="T30" fmla="*/ 2137 w 2780"/>
                <a:gd name="T31" fmla="*/ 276 h 953"/>
                <a:gd name="T32" fmla="*/ 2114 w 2780"/>
                <a:gd name="T33" fmla="*/ 300 h 953"/>
                <a:gd name="T34" fmla="*/ 2096 w 2780"/>
                <a:gd name="T35" fmla="*/ 312 h 953"/>
                <a:gd name="T36" fmla="*/ 2084 w 2780"/>
                <a:gd name="T37" fmla="*/ 324 h 953"/>
                <a:gd name="T38" fmla="*/ 2072 w 2780"/>
                <a:gd name="T39" fmla="*/ 336 h 953"/>
                <a:gd name="T40" fmla="*/ 2037 w 2780"/>
                <a:gd name="T41" fmla="*/ 342 h 953"/>
                <a:gd name="T42" fmla="*/ 1967 w 2780"/>
                <a:gd name="T43" fmla="*/ 336 h 953"/>
                <a:gd name="T44" fmla="*/ 1931 w 2780"/>
                <a:gd name="T45" fmla="*/ 330 h 953"/>
                <a:gd name="T46" fmla="*/ 1919 w 2780"/>
                <a:gd name="T47" fmla="*/ 342 h 953"/>
                <a:gd name="T48" fmla="*/ 1907 w 2780"/>
                <a:gd name="T49" fmla="*/ 354 h 953"/>
                <a:gd name="T50" fmla="*/ 1877 w 2780"/>
                <a:gd name="T51" fmla="*/ 360 h 953"/>
                <a:gd name="T52" fmla="*/ 1818 w 2780"/>
                <a:gd name="T53" fmla="*/ 342 h 953"/>
                <a:gd name="T54" fmla="*/ 1794 w 2780"/>
                <a:gd name="T55" fmla="*/ 342 h 953"/>
                <a:gd name="T56" fmla="*/ 1770 w 2780"/>
                <a:gd name="T57" fmla="*/ 354 h 953"/>
                <a:gd name="T58" fmla="*/ 1701 w 2780"/>
                <a:gd name="T59" fmla="*/ 425 h 953"/>
                <a:gd name="T60" fmla="*/ 1659 w 2780"/>
                <a:gd name="T61" fmla="*/ 569 h 953"/>
                <a:gd name="T62" fmla="*/ 1659 w 2780"/>
                <a:gd name="T63" fmla="*/ 593 h 953"/>
                <a:gd name="T64" fmla="*/ 1665 w 2780"/>
                <a:gd name="T65" fmla="*/ 641 h 953"/>
                <a:gd name="T66" fmla="*/ 1683 w 2780"/>
                <a:gd name="T67" fmla="*/ 659 h 953"/>
                <a:gd name="T68" fmla="*/ 1677 w 2780"/>
                <a:gd name="T69" fmla="*/ 671 h 953"/>
                <a:gd name="T70" fmla="*/ 1665 w 2780"/>
                <a:gd name="T71" fmla="*/ 683 h 953"/>
                <a:gd name="T72" fmla="*/ 1587 w 2780"/>
                <a:gd name="T73" fmla="*/ 689 h 953"/>
                <a:gd name="T74" fmla="*/ 1510 w 2780"/>
                <a:gd name="T75" fmla="*/ 629 h 953"/>
                <a:gd name="T76" fmla="*/ 1369 w 2780"/>
                <a:gd name="T77" fmla="*/ 587 h 953"/>
                <a:gd name="T78" fmla="*/ 1220 w 2780"/>
                <a:gd name="T79" fmla="*/ 671 h 953"/>
                <a:gd name="T80" fmla="*/ 1043 w 2780"/>
                <a:gd name="T81" fmla="*/ 731 h 953"/>
                <a:gd name="T82" fmla="*/ 840 w 2780"/>
                <a:gd name="T83" fmla="*/ 743 h 953"/>
                <a:gd name="T84" fmla="*/ 646 w 2780"/>
                <a:gd name="T85" fmla="*/ 701 h 953"/>
                <a:gd name="T86" fmla="*/ 586 w 2780"/>
                <a:gd name="T87" fmla="*/ 695 h 953"/>
                <a:gd name="T88" fmla="*/ 574 w 2780"/>
                <a:gd name="T89" fmla="*/ 701 h 953"/>
                <a:gd name="T90" fmla="*/ 538 w 2780"/>
                <a:gd name="T91" fmla="*/ 731 h 953"/>
                <a:gd name="T92" fmla="*/ 445 w 2780"/>
                <a:gd name="T93" fmla="*/ 809 h 953"/>
                <a:gd name="T94" fmla="*/ 415 w 2780"/>
                <a:gd name="T95" fmla="*/ 821 h 953"/>
                <a:gd name="T96" fmla="*/ 391 w 2780"/>
                <a:gd name="T97" fmla="*/ 821 h 953"/>
                <a:gd name="T98" fmla="*/ 344 w 2780"/>
                <a:gd name="T99" fmla="*/ 827 h 953"/>
                <a:gd name="T100" fmla="*/ 218 w 2780"/>
                <a:gd name="T101" fmla="*/ 851 h 953"/>
                <a:gd name="T102" fmla="*/ 182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61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s-CU"/>
            </a:p>
          </p:txBody>
        </p:sp>
        <p:sp>
          <p:nvSpPr>
            <p:cNvPr id="4" name="Freeform 4">
              <a:extLst>
                <a:ext uri="{FF2B5EF4-FFF2-40B4-BE49-F238E27FC236}">
                  <a16:creationId xmlns:a16="http://schemas.microsoft.com/office/drawing/2014/main" id="{650E2476-046A-FBBE-A3B5-977543A220BA}"/>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5" name="Freeform 5">
              <a:extLst>
                <a:ext uri="{FF2B5EF4-FFF2-40B4-BE49-F238E27FC236}">
                  <a16:creationId xmlns:a16="http://schemas.microsoft.com/office/drawing/2014/main" id="{2592247D-A720-51C2-0EAD-2EFF85B94F6D}"/>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6" name="Freeform 6">
              <a:extLst>
                <a:ext uri="{FF2B5EF4-FFF2-40B4-BE49-F238E27FC236}">
                  <a16:creationId xmlns:a16="http://schemas.microsoft.com/office/drawing/2014/main" id="{C9AD7BCE-2CE0-3E5B-B0C2-D7AB399BD63D}"/>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7" name="Freeform 7">
              <a:extLst>
                <a:ext uri="{FF2B5EF4-FFF2-40B4-BE49-F238E27FC236}">
                  <a16:creationId xmlns:a16="http://schemas.microsoft.com/office/drawing/2014/main" id="{79A51CB2-5F87-8802-D8F9-458C32C1FBE3}"/>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8" name="Freeform 8">
              <a:extLst>
                <a:ext uri="{FF2B5EF4-FFF2-40B4-BE49-F238E27FC236}">
                  <a16:creationId xmlns:a16="http://schemas.microsoft.com/office/drawing/2014/main" id="{524151AE-86C9-AE76-5418-5318481BEFA2}"/>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9" name="Freeform 9">
              <a:extLst>
                <a:ext uri="{FF2B5EF4-FFF2-40B4-BE49-F238E27FC236}">
                  <a16:creationId xmlns:a16="http://schemas.microsoft.com/office/drawing/2014/main" id="{0A626F5E-BE19-4849-B71F-3744C7CC7C1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0" name="Freeform 10">
              <a:extLst>
                <a:ext uri="{FF2B5EF4-FFF2-40B4-BE49-F238E27FC236}">
                  <a16:creationId xmlns:a16="http://schemas.microsoft.com/office/drawing/2014/main" id="{9980DDA1-4065-97B9-56A0-49219DF91761}"/>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1" name="Freeform 11">
              <a:extLst>
                <a:ext uri="{FF2B5EF4-FFF2-40B4-BE49-F238E27FC236}">
                  <a16:creationId xmlns:a16="http://schemas.microsoft.com/office/drawing/2014/main" id="{205D5D20-5A52-394E-56AA-6A926EB1C893}"/>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 name="Freeform 12">
              <a:extLst>
                <a:ext uri="{FF2B5EF4-FFF2-40B4-BE49-F238E27FC236}">
                  <a16:creationId xmlns:a16="http://schemas.microsoft.com/office/drawing/2014/main" id="{C33239A3-E099-1B99-F7FB-987A74FEAFD1}"/>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3" name="Freeform 13">
              <a:extLst>
                <a:ext uri="{FF2B5EF4-FFF2-40B4-BE49-F238E27FC236}">
                  <a16:creationId xmlns:a16="http://schemas.microsoft.com/office/drawing/2014/main" id="{50EDC7FE-4661-3233-10F4-FE5C4F00BE7B}"/>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4" name="Freeform 14">
              <a:extLst>
                <a:ext uri="{FF2B5EF4-FFF2-40B4-BE49-F238E27FC236}">
                  <a16:creationId xmlns:a16="http://schemas.microsoft.com/office/drawing/2014/main" id="{8BBD6DAA-24AA-5617-50FE-F8B64F223F70}"/>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5" name="Freeform 15">
              <a:extLst>
                <a:ext uri="{FF2B5EF4-FFF2-40B4-BE49-F238E27FC236}">
                  <a16:creationId xmlns:a16="http://schemas.microsoft.com/office/drawing/2014/main" id="{C354DFC3-A192-E082-9A4F-9109EB52DEB2}"/>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6" name="Freeform 16">
              <a:extLst>
                <a:ext uri="{FF2B5EF4-FFF2-40B4-BE49-F238E27FC236}">
                  <a16:creationId xmlns:a16="http://schemas.microsoft.com/office/drawing/2014/main" id="{1888049A-560F-511D-1755-C0B96977E22A}"/>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7" name="Freeform 17">
              <a:extLst>
                <a:ext uri="{FF2B5EF4-FFF2-40B4-BE49-F238E27FC236}">
                  <a16:creationId xmlns:a16="http://schemas.microsoft.com/office/drawing/2014/main" id="{F610157F-A033-8BCA-F923-8118C081314F}"/>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grpSp>
      <p:sp>
        <p:nvSpPr>
          <p:cNvPr id="121874"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s-ES" altLang="es-CU" noProof="0"/>
              <a:t>Haga clic para cambiar el estilo de título	</a:t>
            </a:r>
          </a:p>
        </p:txBody>
      </p:sp>
      <p:sp>
        <p:nvSpPr>
          <p:cNvPr id="12187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s-ES" altLang="es-CU" noProof="0"/>
              <a:t>Haga clic para modificar el estilo de subtítulo del patrón</a:t>
            </a:r>
          </a:p>
        </p:txBody>
      </p:sp>
      <p:sp>
        <p:nvSpPr>
          <p:cNvPr id="18" name="Rectangle 20">
            <a:extLst>
              <a:ext uri="{FF2B5EF4-FFF2-40B4-BE49-F238E27FC236}">
                <a16:creationId xmlns:a16="http://schemas.microsoft.com/office/drawing/2014/main" id="{5F4434C9-169A-03CE-E97E-78A936E0B1F3}"/>
              </a:ext>
            </a:extLst>
          </p:cNvPr>
          <p:cNvSpPr>
            <a:spLocks noGrp="1" noChangeArrowheads="1"/>
          </p:cNvSpPr>
          <p:nvPr>
            <p:ph type="dt" sz="quarter" idx="10"/>
          </p:nvPr>
        </p:nvSpPr>
        <p:spPr/>
        <p:txBody>
          <a:bodyPr/>
          <a:lstStyle>
            <a:lvl1pPr>
              <a:defRPr/>
            </a:lvl1pPr>
          </a:lstStyle>
          <a:p>
            <a:pPr>
              <a:defRPr/>
            </a:pPr>
            <a:endParaRPr lang="es-ES" altLang="es-CU"/>
          </a:p>
        </p:txBody>
      </p:sp>
      <p:sp>
        <p:nvSpPr>
          <p:cNvPr id="19" name="Rectangle 21">
            <a:extLst>
              <a:ext uri="{FF2B5EF4-FFF2-40B4-BE49-F238E27FC236}">
                <a16:creationId xmlns:a16="http://schemas.microsoft.com/office/drawing/2014/main" id="{A72860DB-4736-D7BC-3470-CC5E2BB7B3F6}"/>
              </a:ext>
            </a:extLst>
          </p:cNvPr>
          <p:cNvSpPr>
            <a:spLocks noGrp="1" noChangeArrowheads="1"/>
          </p:cNvSpPr>
          <p:nvPr>
            <p:ph type="ftr" sz="quarter" idx="11"/>
          </p:nvPr>
        </p:nvSpPr>
        <p:spPr/>
        <p:txBody>
          <a:bodyPr/>
          <a:lstStyle>
            <a:lvl1pPr>
              <a:defRPr/>
            </a:lvl1pPr>
          </a:lstStyle>
          <a:p>
            <a:pPr>
              <a:defRPr/>
            </a:pPr>
            <a:endParaRPr lang="es-ES" altLang="es-CU"/>
          </a:p>
        </p:txBody>
      </p:sp>
      <p:sp>
        <p:nvSpPr>
          <p:cNvPr id="20" name="Rectangle 22">
            <a:extLst>
              <a:ext uri="{FF2B5EF4-FFF2-40B4-BE49-F238E27FC236}">
                <a16:creationId xmlns:a16="http://schemas.microsoft.com/office/drawing/2014/main" id="{D1583E53-2B13-674F-051E-6A0CB51F0542}"/>
              </a:ext>
            </a:extLst>
          </p:cNvPr>
          <p:cNvSpPr>
            <a:spLocks noGrp="1" noChangeArrowheads="1"/>
          </p:cNvSpPr>
          <p:nvPr>
            <p:ph type="sldNum" sz="quarter" idx="12"/>
          </p:nvPr>
        </p:nvSpPr>
        <p:spPr/>
        <p:txBody>
          <a:bodyPr/>
          <a:lstStyle>
            <a:lvl1pPr>
              <a:defRPr/>
            </a:lvl1pPr>
          </a:lstStyle>
          <a:p>
            <a:pPr>
              <a:defRPr/>
            </a:pPr>
            <a:fld id="{8590E63C-DF58-42D7-A6AC-49017226B7CD}" type="slidenum">
              <a:rPr lang="es-ES" altLang="es-CU"/>
              <a:pPr>
                <a:defRPr/>
              </a:pPr>
              <a:t>‹Nº›</a:t>
            </a:fld>
            <a:endParaRPr lang="es-ES" altLang="es-CU"/>
          </a:p>
        </p:txBody>
      </p:sp>
    </p:spTree>
    <p:extLst>
      <p:ext uri="{BB962C8B-B14F-4D97-AF65-F5344CB8AC3E}">
        <p14:creationId xmlns:p14="http://schemas.microsoft.com/office/powerpoint/2010/main" val="63393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19">
            <a:extLst>
              <a:ext uri="{FF2B5EF4-FFF2-40B4-BE49-F238E27FC236}">
                <a16:creationId xmlns:a16="http://schemas.microsoft.com/office/drawing/2014/main" id="{BAF699F3-734E-90A8-6A27-5B481511F4CD}"/>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20">
            <a:extLst>
              <a:ext uri="{FF2B5EF4-FFF2-40B4-BE49-F238E27FC236}">
                <a16:creationId xmlns:a16="http://schemas.microsoft.com/office/drawing/2014/main" id="{523596FD-280C-BD2B-9594-9E49B8B71626}"/>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21">
            <a:extLst>
              <a:ext uri="{FF2B5EF4-FFF2-40B4-BE49-F238E27FC236}">
                <a16:creationId xmlns:a16="http://schemas.microsoft.com/office/drawing/2014/main" id="{53C7A816-A63B-FE66-007E-586ACCA4BDF6}"/>
              </a:ext>
            </a:extLst>
          </p:cNvPr>
          <p:cNvSpPr>
            <a:spLocks noGrp="1" noChangeArrowheads="1"/>
          </p:cNvSpPr>
          <p:nvPr>
            <p:ph type="sldNum" sz="quarter" idx="12"/>
          </p:nvPr>
        </p:nvSpPr>
        <p:spPr>
          <a:ln/>
        </p:spPr>
        <p:txBody>
          <a:bodyPr/>
          <a:lstStyle>
            <a:lvl1pPr>
              <a:defRPr/>
            </a:lvl1pPr>
          </a:lstStyle>
          <a:p>
            <a:pPr>
              <a:defRPr/>
            </a:pPr>
            <a:fld id="{9C672A64-A068-47D3-8F41-F8019ACF2569}" type="slidenum">
              <a:rPr lang="es-ES" altLang="es-CU"/>
              <a:pPr>
                <a:defRPr/>
              </a:pPr>
              <a:t>‹Nº›</a:t>
            </a:fld>
            <a:endParaRPr lang="es-ES" altLang="es-CU"/>
          </a:p>
        </p:txBody>
      </p:sp>
    </p:spTree>
    <p:extLst>
      <p:ext uri="{BB962C8B-B14F-4D97-AF65-F5344CB8AC3E}">
        <p14:creationId xmlns:p14="http://schemas.microsoft.com/office/powerpoint/2010/main" val="354285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19">
            <a:extLst>
              <a:ext uri="{FF2B5EF4-FFF2-40B4-BE49-F238E27FC236}">
                <a16:creationId xmlns:a16="http://schemas.microsoft.com/office/drawing/2014/main" id="{C3B9355F-D4FF-F5FF-88E3-6DDCEAFFF9D5}"/>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20">
            <a:extLst>
              <a:ext uri="{FF2B5EF4-FFF2-40B4-BE49-F238E27FC236}">
                <a16:creationId xmlns:a16="http://schemas.microsoft.com/office/drawing/2014/main" id="{9D0E19D8-015E-9557-3BEF-00006D90C911}"/>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21">
            <a:extLst>
              <a:ext uri="{FF2B5EF4-FFF2-40B4-BE49-F238E27FC236}">
                <a16:creationId xmlns:a16="http://schemas.microsoft.com/office/drawing/2014/main" id="{8C63F917-975C-214C-F6D7-4DB788E14B1A}"/>
              </a:ext>
            </a:extLst>
          </p:cNvPr>
          <p:cNvSpPr>
            <a:spLocks noGrp="1" noChangeArrowheads="1"/>
          </p:cNvSpPr>
          <p:nvPr>
            <p:ph type="sldNum" sz="quarter" idx="12"/>
          </p:nvPr>
        </p:nvSpPr>
        <p:spPr>
          <a:ln/>
        </p:spPr>
        <p:txBody>
          <a:bodyPr/>
          <a:lstStyle>
            <a:lvl1pPr>
              <a:defRPr/>
            </a:lvl1pPr>
          </a:lstStyle>
          <a:p>
            <a:pPr>
              <a:defRPr/>
            </a:pPr>
            <a:fld id="{E0ABAF3C-8E49-41CD-86AF-0BDE86B7F5FC}" type="slidenum">
              <a:rPr lang="es-ES" altLang="es-CU"/>
              <a:pPr>
                <a:defRPr/>
              </a:pPr>
              <a:t>‹Nº›</a:t>
            </a:fld>
            <a:endParaRPr lang="es-ES" altLang="es-CU"/>
          </a:p>
        </p:txBody>
      </p:sp>
    </p:spTree>
    <p:extLst>
      <p:ext uri="{BB962C8B-B14F-4D97-AF65-F5344CB8AC3E}">
        <p14:creationId xmlns:p14="http://schemas.microsoft.com/office/powerpoint/2010/main" val="373645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sz="half" idx="1"/>
          </p:nvPr>
        </p:nvSpPr>
        <p:spPr>
          <a:xfrm>
            <a:off x="457200" y="1600200"/>
            <a:ext cx="4038600" cy="45307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p:cNvSpPr>
            <a:spLocks noGrp="1"/>
          </p:cNvSpPr>
          <p:nvPr>
            <p:ph sz="half" idx="2"/>
          </p:nvPr>
        </p:nvSpPr>
        <p:spPr>
          <a:xfrm>
            <a:off x="4648200" y="1600200"/>
            <a:ext cx="4038600" cy="45307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Rectangle 19">
            <a:extLst>
              <a:ext uri="{FF2B5EF4-FFF2-40B4-BE49-F238E27FC236}">
                <a16:creationId xmlns:a16="http://schemas.microsoft.com/office/drawing/2014/main" id="{B3636D7D-8133-F0CD-904F-64222D9B699D}"/>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20">
            <a:extLst>
              <a:ext uri="{FF2B5EF4-FFF2-40B4-BE49-F238E27FC236}">
                <a16:creationId xmlns:a16="http://schemas.microsoft.com/office/drawing/2014/main" id="{5245A1C6-A8AF-8F67-11B9-D706478B6AB1}"/>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21">
            <a:extLst>
              <a:ext uri="{FF2B5EF4-FFF2-40B4-BE49-F238E27FC236}">
                <a16:creationId xmlns:a16="http://schemas.microsoft.com/office/drawing/2014/main" id="{741DDEE0-A7EF-9FD9-9DEF-5FB1D1B025EB}"/>
              </a:ext>
            </a:extLst>
          </p:cNvPr>
          <p:cNvSpPr>
            <a:spLocks noGrp="1" noChangeArrowheads="1"/>
          </p:cNvSpPr>
          <p:nvPr>
            <p:ph type="sldNum" sz="quarter" idx="12"/>
          </p:nvPr>
        </p:nvSpPr>
        <p:spPr>
          <a:ln/>
        </p:spPr>
        <p:txBody>
          <a:bodyPr/>
          <a:lstStyle>
            <a:lvl1pPr>
              <a:defRPr/>
            </a:lvl1pPr>
          </a:lstStyle>
          <a:p>
            <a:pPr>
              <a:defRPr/>
            </a:pPr>
            <a:fld id="{795EC09C-44E8-4063-9633-7649CB241E9B}" type="slidenum">
              <a:rPr lang="es-ES" altLang="es-CU"/>
              <a:pPr>
                <a:defRPr/>
              </a:pPr>
              <a:t>‹Nº›</a:t>
            </a:fld>
            <a:endParaRPr lang="es-ES" altLang="es-CU"/>
          </a:p>
        </p:txBody>
      </p:sp>
    </p:spTree>
    <p:extLst>
      <p:ext uri="{BB962C8B-B14F-4D97-AF65-F5344CB8AC3E}">
        <p14:creationId xmlns:p14="http://schemas.microsoft.com/office/powerpoint/2010/main" val="359079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Rectangle 19">
            <a:extLst>
              <a:ext uri="{FF2B5EF4-FFF2-40B4-BE49-F238E27FC236}">
                <a16:creationId xmlns:a16="http://schemas.microsoft.com/office/drawing/2014/main" id="{04576DB2-30EB-91F8-6065-FF5807F8E052}"/>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8" name="Rectangle 20">
            <a:extLst>
              <a:ext uri="{FF2B5EF4-FFF2-40B4-BE49-F238E27FC236}">
                <a16:creationId xmlns:a16="http://schemas.microsoft.com/office/drawing/2014/main" id="{B3A0089C-9443-03DD-CABD-DF1971BF8A5F}"/>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9" name="Rectangle 21">
            <a:extLst>
              <a:ext uri="{FF2B5EF4-FFF2-40B4-BE49-F238E27FC236}">
                <a16:creationId xmlns:a16="http://schemas.microsoft.com/office/drawing/2014/main" id="{2584B20C-2351-BB5C-A85E-66E904571233}"/>
              </a:ext>
            </a:extLst>
          </p:cNvPr>
          <p:cNvSpPr>
            <a:spLocks noGrp="1" noChangeArrowheads="1"/>
          </p:cNvSpPr>
          <p:nvPr>
            <p:ph type="sldNum" sz="quarter" idx="12"/>
          </p:nvPr>
        </p:nvSpPr>
        <p:spPr>
          <a:ln/>
        </p:spPr>
        <p:txBody>
          <a:bodyPr/>
          <a:lstStyle>
            <a:lvl1pPr>
              <a:defRPr/>
            </a:lvl1pPr>
          </a:lstStyle>
          <a:p>
            <a:pPr>
              <a:defRPr/>
            </a:pPr>
            <a:fld id="{FAA9031A-130F-45D1-92C1-42319D01D4B2}" type="slidenum">
              <a:rPr lang="es-ES" altLang="es-CU"/>
              <a:pPr>
                <a:defRPr/>
              </a:pPr>
              <a:t>‹Nº›</a:t>
            </a:fld>
            <a:endParaRPr lang="es-ES" altLang="es-CU"/>
          </a:p>
        </p:txBody>
      </p:sp>
    </p:spTree>
    <p:extLst>
      <p:ext uri="{BB962C8B-B14F-4D97-AF65-F5344CB8AC3E}">
        <p14:creationId xmlns:p14="http://schemas.microsoft.com/office/powerpoint/2010/main" val="93665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Rectangle 19">
            <a:extLst>
              <a:ext uri="{FF2B5EF4-FFF2-40B4-BE49-F238E27FC236}">
                <a16:creationId xmlns:a16="http://schemas.microsoft.com/office/drawing/2014/main" id="{8C64C7D7-DEFA-EFC6-6635-F732F35C1668}"/>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4" name="Rectangle 20">
            <a:extLst>
              <a:ext uri="{FF2B5EF4-FFF2-40B4-BE49-F238E27FC236}">
                <a16:creationId xmlns:a16="http://schemas.microsoft.com/office/drawing/2014/main" id="{27255BA6-8F45-BED7-1D91-FE0AD8DD7AA5}"/>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5" name="Rectangle 21">
            <a:extLst>
              <a:ext uri="{FF2B5EF4-FFF2-40B4-BE49-F238E27FC236}">
                <a16:creationId xmlns:a16="http://schemas.microsoft.com/office/drawing/2014/main" id="{A3F41C33-6776-5D01-27BC-2EA26C4CF1C5}"/>
              </a:ext>
            </a:extLst>
          </p:cNvPr>
          <p:cNvSpPr>
            <a:spLocks noGrp="1" noChangeArrowheads="1"/>
          </p:cNvSpPr>
          <p:nvPr>
            <p:ph type="sldNum" sz="quarter" idx="12"/>
          </p:nvPr>
        </p:nvSpPr>
        <p:spPr>
          <a:ln/>
        </p:spPr>
        <p:txBody>
          <a:bodyPr/>
          <a:lstStyle>
            <a:lvl1pPr>
              <a:defRPr/>
            </a:lvl1pPr>
          </a:lstStyle>
          <a:p>
            <a:pPr>
              <a:defRPr/>
            </a:pPr>
            <a:fld id="{B7D68098-A51F-4505-9C9B-74A60F23F14E}" type="slidenum">
              <a:rPr lang="es-ES" altLang="es-CU"/>
              <a:pPr>
                <a:defRPr/>
              </a:pPr>
              <a:t>‹Nº›</a:t>
            </a:fld>
            <a:endParaRPr lang="es-ES" altLang="es-CU"/>
          </a:p>
        </p:txBody>
      </p:sp>
    </p:spTree>
    <p:extLst>
      <p:ext uri="{BB962C8B-B14F-4D97-AF65-F5344CB8AC3E}">
        <p14:creationId xmlns:p14="http://schemas.microsoft.com/office/powerpoint/2010/main" val="407522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59345DBE-FA6E-7DC1-5AEF-C60351B59051}"/>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3" name="Rectangle 20">
            <a:extLst>
              <a:ext uri="{FF2B5EF4-FFF2-40B4-BE49-F238E27FC236}">
                <a16:creationId xmlns:a16="http://schemas.microsoft.com/office/drawing/2014/main" id="{81B9D607-CF04-2717-0C26-8C10BCC957E2}"/>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4" name="Rectangle 21">
            <a:extLst>
              <a:ext uri="{FF2B5EF4-FFF2-40B4-BE49-F238E27FC236}">
                <a16:creationId xmlns:a16="http://schemas.microsoft.com/office/drawing/2014/main" id="{D9DE19D4-93AE-154A-BBB5-D668027840A7}"/>
              </a:ext>
            </a:extLst>
          </p:cNvPr>
          <p:cNvSpPr>
            <a:spLocks noGrp="1" noChangeArrowheads="1"/>
          </p:cNvSpPr>
          <p:nvPr>
            <p:ph type="sldNum" sz="quarter" idx="12"/>
          </p:nvPr>
        </p:nvSpPr>
        <p:spPr>
          <a:ln/>
        </p:spPr>
        <p:txBody>
          <a:bodyPr/>
          <a:lstStyle>
            <a:lvl1pPr>
              <a:defRPr/>
            </a:lvl1pPr>
          </a:lstStyle>
          <a:p>
            <a:pPr>
              <a:defRPr/>
            </a:pPr>
            <a:fld id="{3D33CA45-400E-4DA7-B6FF-078F36958CC4}" type="slidenum">
              <a:rPr lang="es-ES" altLang="es-CU"/>
              <a:pPr>
                <a:defRPr/>
              </a:pPr>
              <a:t>‹Nº›</a:t>
            </a:fld>
            <a:endParaRPr lang="es-ES" altLang="es-CU"/>
          </a:p>
        </p:txBody>
      </p:sp>
    </p:spTree>
    <p:extLst>
      <p:ext uri="{BB962C8B-B14F-4D97-AF65-F5344CB8AC3E}">
        <p14:creationId xmlns:p14="http://schemas.microsoft.com/office/powerpoint/2010/main" val="201637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19">
            <a:extLst>
              <a:ext uri="{FF2B5EF4-FFF2-40B4-BE49-F238E27FC236}">
                <a16:creationId xmlns:a16="http://schemas.microsoft.com/office/drawing/2014/main" id="{49D9A90B-4DC9-7C86-89C6-753783B6933F}"/>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20">
            <a:extLst>
              <a:ext uri="{FF2B5EF4-FFF2-40B4-BE49-F238E27FC236}">
                <a16:creationId xmlns:a16="http://schemas.microsoft.com/office/drawing/2014/main" id="{0D261499-6C68-A8E3-E619-067CC793515D}"/>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21">
            <a:extLst>
              <a:ext uri="{FF2B5EF4-FFF2-40B4-BE49-F238E27FC236}">
                <a16:creationId xmlns:a16="http://schemas.microsoft.com/office/drawing/2014/main" id="{96057671-6E9E-5042-62C4-DD1474DCC0BE}"/>
              </a:ext>
            </a:extLst>
          </p:cNvPr>
          <p:cNvSpPr>
            <a:spLocks noGrp="1" noChangeArrowheads="1"/>
          </p:cNvSpPr>
          <p:nvPr>
            <p:ph type="sldNum" sz="quarter" idx="12"/>
          </p:nvPr>
        </p:nvSpPr>
        <p:spPr>
          <a:ln/>
        </p:spPr>
        <p:txBody>
          <a:bodyPr/>
          <a:lstStyle>
            <a:lvl1pPr>
              <a:defRPr/>
            </a:lvl1pPr>
          </a:lstStyle>
          <a:p>
            <a:pPr>
              <a:defRPr/>
            </a:pPr>
            <a:fld id="{091912F1-52C9-40E1-8940-48A8DA233982}" type="slidenum">
              <a:rPr lang="es-ES" altLang="es-CU"/>
              <a:pPr>
                <a:defRPr/>
              </a:pPr>
              <a:t>‹Nº›</a:t>
            </a:fld>
            <a:endParaRPr lang="es-ES" altLang="es-CU"/>
          </a:p>
        </p:txBody>
      </p:sp>
    </p:spTree>
    <p:extLst>
      <p:ext uri="{BB962C8B-B14F-4D97-AF65-F5344CB8AC3E}">
        <p14:creationId xmlns:p14="http://schemas.microsoft.com/office/powerpoint/2010/main" val="393659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7">
            <a:extLst>
              <a:ext uri="{FF2B5EF4-FFF2-40B4-BE49-F238E27FC236}">
                <a16:creationId xmlns:a16="http://schemas.microsoft.com/office/drawing/2014/main" id="{4E7A302C-B111-2108-11E5-7532469917EC}"/>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8">
            <a:extLst>
              <a:ext uri="{FF2B5EF4-FFF2-40B4-BE49-F238E27FC236}">
                <a16:creationId xmlns:a16="http://schemas.microsoft.com/office/drawing/2014/main" id="{CDC1CAD9-9B2E-8BFE-3757-75162DDBDCF5}"/>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9">
            <a:extLst>
              <a:ext uri="{FF2B5EF4-FFF2-40B4-BE49-F238E27FC236}">
                <a16:creationId xmlns:a16="http://schemas.microsoft.com/office/drawing/2014/main" id="{3299D86F-D7A8-7D40-E3DE-097A4E183D8E}"/>
              </a:ext>
            </a:extLst>
          </p:cNvPr>
          <p:cNvSpPr>
            <a:spLocks noGrp="1" noChangeArrowheads="1"/>
          </p:cNvSpPr>
          <p:nvPr>
            <p:ph type="sldNum" sz="quarter" idx="12"/>
          </p:nvPr>
        </p:nvSpPr>
        <p:spPr>
          <a:ln/>
        </p:spPr>
        <p:txBody>
          <a:bodyPr/>
          <a:lstStyle>
            <a:lvl1pPr>
              <a:defRPr/>
            </a:lvl1pPr>
          </a:lstStyle>
          <a:p>
            <a:pPr>
              <a:defRPr/>
            </a:pPr>
            <a:fld id="{AEA6321E-A855-4D0E-ABF6-F1D4281B5765}" type="slidenum">
              <a:rPr lang="es-ES" altLang="es-CU"/>
              <a:pPr>
                <a:defRPr/>
              </a:pPr>
              <a:t>‹Nº›</a:t>
            </a:fld>
            <a:endParaRPr lang="es-ES" altLang="es-CU"/>
          </a:p>
        </p:txBody>
      </p:sp>
    </p:spTree>
    <p:extLst>
      <p:ext uri="{BB962C8B-B14F-4D97-AF65-F5344CB8AC3E}">
        <p14:creationId xmlns:p14="http://schemas.microsoft.com/office/powerpoint/2010/main" val="1094975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U"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19">
            <a:extLst>
              <a:ext uri="{FF2B5EF4-FFF2-40B4-BE49-F238E27FC236}">
                <a16:creationId xmlns:a16="http://schemas.microsoft.com/office/drawing/2014/main" id="{E4C6AAA6-7BD1-CAD9-7DE2-65CA29962420}"/>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20">
            <a:extLst>
              <a:ext uri="{FF2B5EF4-FFF2-40B4-BE49-F238E27FC236}">
                <a16:creationId xmlns:a16="http://schemas.microsoft.com/office/drawing/2014/main" id="{CBF28166-E462-F10B-AC3A-FF4131EE9FC4}"/>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21">
            <a:extLst>
              <a:ext uri="{FF2B5EF4-FFF2-40B4-BE49-F238E27FC236}">
                <a16:creationId xmlns:a16="http://schemas.microsoft.com/office/drawing/2014/main" id="{5116C9DF-05A2-953C-ADDA-98ECC0EF7AFA}"/>
              </a:ext>
            </a:extLst>
          </p:cNvPr>
          <p:cNvSpPr>
            <a:spLocks noGrp="1" noChangeArrowheads="1"/>
          </p:cNvSpPr>
          <p:nvPr>
            <p:ph type="sldNum" sz="quarter" idx="12"/>
          </p:nvPr>
        </p:nvSpPr>
        <p:spPr>
          <a:ln/>
        </p:spPr>
        <p:txBody>
          <a:bodyPr/>
          <a:lstStyle>
            <a:lvl1pPr>
              <a:defRPr/>
            </a:lvl1pPr>
          </a:lstStyle>
          <a:p>
            <a:pPr>
              <a:defRPr/>
            </a:pPr>
            <a:fld id="{A19A03C4-D87F-4D1D-A00C-B0CE23B94807}" type="slidenum">
              <a:rPr lang="es-ES" altLang="es-CU"/>
              <a:pPr>
                <a:defRPr/>
              </a:pPr>
              <a:t>‹Nº›</a:t>
            </a:fld>
            <a:endParaRPr lang="es-ES" altLang="es-CU"/>
          </a:p>
        </p:txBody>
      </p:sp>
    </p:spTree>
    <p:extLst>
      <p:ext uri="{BB962C8B-B14F-4D97-AF65-F5344CB8AC3E}">
        <p14:creationId xmlns:p14="http://schemas.microsoft.com/office/powerpoint/2010/main" val="2098274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19">
            <a:extLst>
              <a:ext uri="{FF2B5EF4-FFF2-40B4-BE49-F238E27FC236}">
                <a16:creationId xmlns:a16="http://schemas.microsoft.com/office/drawing/2014/main" id="{7DC16D28-AE5C-E3DA-660E-6486FA8ABFAE}"/>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20">
            <a:extLst>
              <a:ext uri="{FF2B5EF4-FFF2-40B4-BE49-F238E27FC236}">
                <a16:creationId xmlns:a16="http://schemas.microsoft.com/office/drawing/2014/main" id="{0AB7A9A9-8812-F03E-4D9C-47049195542A}"/>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21">
            <a:extLst>
              <a:ext uri="{FF2B5EF4-FFF2-40B4-BE49-F238E27FC236}">
                <a16:creationId xmlns:a16="http://schemas.microsoft.com/office/drawing/2014/main" id="{52B8E5DB-4664-9D42-DC4D-C89EDFB23AD1}"/>
              </a:ext>
            </a:extLst>
          </p:cNvPr>
          <p:cNvSpPr>
            <a:spLocks noGrp="1" noChangeArrowheads="1"/>
          </p:cNvSpPr>
          <p:nvPr>
            <p:ph type="sldNum" sz="quarter" idx="12"/>
          </p:nvPr>
        </p:nvSpPr>
        <p:spPr>
          <a:ln/>
        </p:spPr>
        <p:txBody>
          <a:bodyPr/>
          <a:lstStyle>
            <a:lvl1pPr>
              <a:defRPr/>
            </a:lvl1pPr>
          </a:lstStyle>
          <a:p>
            <a:pPr>
              <a:defRPr/>
            </a:pPr>
            <a:fld id="{70B676E7-6B58-4AFE-B9AA-B20F23813164}" type="slidenum">
              <a:rPr lang="es-ES" altLang="es-CU"/>
              <a:pPr>
                <a:defRPr/>
              </a:pPr>
              <a:t>‹Nº›</a:t>
            </a:fld>
            <a:endParaRPr lang="es-ES" altLang="es-CU"/>
          </a:p>
        </p:txBody>
      </p:sp>
    </p:spTree>
    <p:extLst>
      <p:ext uri="{BB962C8B-B14F-4D97-AF65-F5344CB8AC3E}">
        <p14:creationId xmlns:p14="http://schemas.microsoft.com/office/powerpoint/2010/main" val="85450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es-ES"/>
              <a:t>Haga clic para modificar el estilo de título del patrón</a:t>
            </a:r>
            <a:endParaRPr lang="es-CU"/>
          </a:p>
        </p:txBody>
      </p:sp>
      <p:sp>
        <p:nvSpPr>
          <p:cNvPr id="3" name="Marcador de texto vertical 2"/>
          <p:cNvSpPr>
            <a:spLocks noGrp="1"/>
          </p:cNvSpPr>
          <p:nvPr>
            <p:ph type="body" orient="vert" idx="1"/>
          </p:nvPr>
        </p:nvSpPr>
        <p:spPr>
          <a:xfrm>
            <a:off x="457200" y="277813"/>
            <a:ext cx="6019800" cy="585311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19">
            <a:extLst>
              <a:ext uri="{FF2B5EF4-FFF2-40B4-BE49-F238E27FC236}">
                <a16:creationId xmlns:a16="http://schemas.microsoft.com/office/drawing/2014/main" id="{73393652-FDCF-2567-2F0F-99361FAFD06A}"/>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20">
            <a:extLst>
              <a:ext uri="{FF2B5EF4-FFF2-40B4-BE49-F238E27FC236}">
                <a16:creationId xmlns:a16="http://schemas.microsoft.com/office/drawing/2014/main" id="{06D6C9B6-D740-51DF-D469-9A8C5D987B4B}"/>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21">
            <a:extLst>
              <a:ext uri="{FF2B5EF4-FFF2-40B4-BE49-F238E27FC236}">
                <a16:creationId xmlns:a16="http://schemas.microsoft.com/office/drawing/2014/main" id="{0EEA3F66-EF8C-96AC-5DED-A61E8ECA42A3}"/>
              </a:ext>
            </a:extLst>
          </p:cNvPr>
          <p:cNvSpPr>
            <a:spLocks noGrp="1" noChangeArrowheads="1"/>
          </p:cNvSpPr>
          <p:nvPr>
            <p:ph type="sldNum" sz="quarter" idx="12"/>
          </p:nvPr>
        </p:nvSpPr>
        <p:spPr>
          <a:ln/>
        </p:spPr>
        <p:txBody>
          <a:bodyPr/>
          <a:lstStyle>
            <a:lvl1pPr>
              <a:defRPr/>
            </a:lvl1pPr>
          </a:lstStyle>
          <a:p>
            <a:pPr>
              <a:defRPr/>
            </a:pPr>
            <a:fld id="{D8E83C3C-E599-4AFC-A5F1-AEC98D0AFF39}" type="slidenum">
              <a:rPr lang="es-ES" altLang="es-CU"/>
              <a:pPr>
                <a:defRPr/>
              </a:pPr>
              <a:t>‹Nº›</a:t>
            </a:fld>
            <a:endParaRPr lang="es-ES" altLang="es-CU"/>
          </a:p>
        </p:txBody>
      </p:sp>
    </p:spTree>
    <p:extLst>
      <p:ext uri="{BB962C8B-B14F-4D97-AF65-F5344CB8AC3E}">
        <p14:creationId xmlns:p14="http://schemas.microsoft.com/office/powerpoint/2010/main" val="2583348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207C5675-DEAF-48C0-0A7D-2E852BE93FCC}"/>
              </a:ext>
            </a:extLst>
          </p:cNvPr>
          <p:cNvSpPr>
            <a:spLocks noGrp="1"/>
          </p:cNvSpPr>
          <p:nvPr>
            <p:ph type="dt" sz="half" idx="10"/>
          </p:nvPr>
        </p:nvSpPr>
        <p:spPr/>
        <p:txBody>
          <a:bodyPr/>
          <a:lstStyle>
            <a:lvl1pPr>
              <a:defRPr/>
            </a:lvl1pPr>
          </a:lstStyle>
          <a:p>
            <a:pPr>
              <a:defRPr/>
            </a:pPr>
            <a:fld id="{033812A6-06D0-4DCE-BF01-7DD170F49CA9}"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A5E7C9DE-ABF5-E219-BE27-8ABC1F65981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6561AA8-3F3D-13BE-0EB8-C966AB67F3B0}"/>
              </a:ext>
            </a:extLst>
          </p:cNvPr>
          <p:cNvSpPr>
            <a:spLocks noGrp="1"/>
          </p:cNvSpPr>
          <p:nvPr>
            <p:ph type="sldNum" sz="quarter" idx="12"/>
          </p:nvPr>
        </p:nvSpPr>
        <p:spPr/>
        <p:txBody>
          <a:bodyPr/>
          <a:lstStyle>
            <a:lvl1pPr>
              <a:defRPr/>
            </a:lvl1pPr>
          </a:lstStyle>
          <a:p>
            <a:pPr>
              <a:defRPr/>
            </a:pPr>
            <a:fld id="{0F7EAC6F-E540-45C9-85CA-49954D01D846}" type="slidenum">
              <a:rPr lang="es-ES"/>
              <a:pPr>
                <a:defRPr/>
              </a:pPr>
              <a:t>‹Nº›</a:t>
            </a:fld>
            <a:endParaRPr lang="es-ES"/>
          </a:p>
        </p:txBody>
      </p:sp>
    </p:spTree>
    <p:extLst>
      <p:ext uri="{BB962C8B-B14F-4D97-AF65-F5344CB8AC3E}">
        <p14:creationId xmlns:p14="http://schemas.microsoft.com/office/powerpoint/2010/main" val="405838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EFD87CF-5280-93B9-F6A7-CE39E524DA27}"/>
              </a:ext>
            </a:extLst>
          </p:cNvPr>
          <p:cNvSpPr>
            <a:spLocks noGrp="1"/>
          </p:cNvSpPr>
          <p:nvPr>
            <p:ph type="dt" sz="half" idx="10"/>
          </p:nvPr>
        </p:nvSpPr>
        <p:spPr/>
        <p:txBody>
          <a:bodyPr/>
          <a:lstStyle>
            <a:lvl1pPr>
              <a:defRPr/>
            </a:lvl1pPr>
          </a:lstStyle>
          <a:p>
            <a:pPr>
              <a:defRPr/>
            </a:pPr>
            <a:fld id="{F4632FCB-6C77-40C1-87B8-2B5437CDDD75}"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6815A1B1-4518-22D0-3A73-1EAEFA9DF74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5992D0E-6F5B-8069-4317-06457AC479B8}"/>
              </a:ext>
            </a:extLst>
          </p:cNvPr>
          <p:cNvSpPr>
            <a:spLocks noGrp="1"/>
          </p:cNvSpPr>
          <p:nvPr>
            <p:ph type="sldNum" sz="quarter" idx="12"/>
          </p:nvPr>
        </p:nvSpPr>
        <p:spPr/>
        <p:txBody>
          <a:bodyPr/>
          <a:lstStyle>
            <a:lvl1pPr>
              <a:defRPr/>
            </a:lvl1pPr>
          </a:lstStyle>
          <a:p>
            <a:pPr>
              <a:defRPr/>
            </a:pPr>
            <a:fld id="{CD57C7A0-30C1-41BB-9D86-5B947B27C8FB}" type="slidenum">
              <a:rPr lang="es-ES"/>
              <a:pPr>
                <a:defRPr/>
              </a:pPr>
              <a:t>‹Nº›</a:t>
            </a:fld>
            <a:endParaRPr lang="es-ES"/>
          </a:p>
        </p:txBody>
      </p:sp>
    </p:spTree>
    <p:extLst>
      <p:ext uri="{BB962C8B-B14F-4D97-AF65-F5344CB8AC3E}">
        <p14:creationId xmlns:p14="http://schemas.microsoft.com/office/powerpoint/2010/main" val="392437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0CFE3A6-DDE4-6952-279C-07C6FD658753}"/>
              </a:ext>
            </a:extLst>
          </p:cNvPr>
          <p:cNvSpPr>
            <a:spLocks noGrp="1"/>
          </p:cNvSpPr>
          <p:nvPr>
            <p:ph type="dt" sz="half" idx="10"/>
          </p:nvPr>
        </p:nvSpPr>
        <p:spPr/>
        <p:txBody>
          <a:bodyPr/>
          <a:lstStyle>
            <a:lvl1pPr>
              <a:defRPr/>
            </a:lvl1pPr>
          </a:lstStyle>
          <a:p>
            <a:pPr>
              <a:defRPr/>
            </a:pPr>
            <a:fld id="{FAE6D341-5597-46B3-90FE-E78A21D64DB6}"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167CCE1A-C23A-5C2B-1258-D260EA47166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3632438-A69A-946E-2BD9-3E3E15F11A17}"/>
              </a:ext>
            </a:extLst>
          </p:cNvPr>
          <p:cNvSpPr>
            <a:spLocks noGrp="1"/>
          </p:cNvSpPr>
          <p:nvPr>
            <p:ph type="sldNum" sz="quarter" idx="12"/>
          </p:nvPr>
        </p:nvSpPr>
        <p:spPr/>
        <p:txBody>
          <a:bodyPr/>
          <a:lstStyle>
            <a:lvl1pPr>
              <a:defRPr/>
            </a:lvl1pPr>
          </a:lstStyle>
          <a:p>
            <a:pPr>
              <a:defRPr/>
            </a:pPr>
            <a:fld id="{B32823C2-B107-4387-AA91-249E9AEFDE22}" type="slidenum">
              <a:rPr lang="es-ES"/>
              <a:pPr>
                <a:defRPr/>
              </a:pPr>
              <a:t>‹Nº›</a:t>
            </a:fld>
            <a:endParaRPr lang="es-ES"/>
          </a:p>
        </p:txBody>
      </p:sp>
    </p:spTree>
    <p:extLst>
      <p:ext uri="{BB962C8B-B14F-4D97-AF65-F5344CB8AC3E}">
        <p14:creationId xmlns:p14="http://schemas.microsoft.com/office/powerpoint/2010/main" val="2799898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77742150-A8F5-CEA6-44CC-1671F055B5E9}"/>
              </a:ext>
            </a:extLst>
          </p:cNvPr>
          <p:cNvSpPr>
            <a:spLocks noGrp="1"/>
          </p:cNvSpPr>
          <p:nvPr>
            <p:ph type="dt" sz="half" idx="10"/>
          </p:nvPr>
        </p:nvSpPr>
        <p:spPr/>
        <p:txBody>
          <a:bodyPr/>
          <a:lstStyle>
            <a:lvl1pPr>
              <a:defRPr/>
            </a:lvl1pPr>
          </a:lstStyle>
          <a:p>
            <a:pPr>
              <a:defRPr/>
            </a:pPr>
            <a:fld id="{BEDCCC86-A494-4D39-95FC-C77259CDA72E}"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8B347872-F56C-8DDB-4ADB-746386D8A15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DAE13826-E564-576F-0C7F-1F0AFF2BB554}"/>
              </a:ext>
            </a:extLst>
          </p:cNvPr>
          <p:cNvSpPr>
            <a:spLocks noGrp="1"/>
          </p:cNvSpPr>
          <p:nvPr>
            <p:ph type="sldNum" sz="quarter" idx="12"/>
          </p:nvPr>
        </p:nvSpPr>
        <p:spPr/>
        <p:txBody>
          <a:bodyPr/>
          <a:lstStyle>
            <a:lvl1pPr>
              <a:defRPr/>
            </a:lvl1pPr>
          </a:lstStyle>
          <a:p>
            <a:pPr>
              <a:defRPr/>
            </a:pPr>
            <a:fld id="{EA6C02F4-2B51-44EE-B298-5A833232B6D2}" type="slidenum">
              <a:rPr lang="es-ES"/>
              <a:pPr>
                <a:defRPr/>
              </a:pPr>
              <a:t>‹Nº›</a:t>
            </a:fld>
            <a:endParaRPr lang="es-ES"/>
          </a:p>
        </p:txBody>
      </p:sp>
    </p:spTree>
    <p:extLst>
      <p:ext uri="{BB962C8B-B14F-4D97-AF65-F5344CB8AC3E}">
        <p14:creationId xmlns:p14="http://schemas.microsoft.com/office/powerpoint/2010/main" val="2933148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D65D5BA4-71D5-57DC-2756-7E03E8FD5BB3}"/>
              </a:ext>
            </a:extLst>
          </p:cNvPr>
          <p:cNvSpPr>
            <a:spLocks noGrp="1"/>
          </p:cNvSpPr>
          <p:nvPr>
            <p:ph type="dt" sz="half" idx="10"/>
          </p:nvPr>
        </p:nvSpPr>
        <p:spPr/>
        <p:txBody>
          <a:bodyPr/>
          <a:lstStyle>
            <a:lvl1pPr>
              <a:defRPr/>
            </a:lvl1pPr>
          </a:lstStyle>
          <a:p>
            <a:pPr>
              <a:defRPr/>
            </a:pPr>
            <a:fld id="{2979346C-170C-4BF9-8270-A656DC662A1F}" type="datetimeFigureOut">
              <a:rPr lang="es-ES"/>
              <a:pPr>
                <a:defRPr/>
              </a:pPr>
              <a:t>17/10/2024</a:t>
            </a:fld>
            <a:endParaRPr lang="es-ES"/>
          </a:p>
        </p:txBody>
      </p:sp>
      <p:sp>
        <p:nvSpPr>
          <p:cNvPr id="8" name="4 Marcador de pie de página">
            <a:extLst>
              <a:ext uri="{FF2B5EF4-FFF2-40B4-BE49-F238E27FC236}">
                <a16:creationId xmlns:a16="http://schemas.microsoft.com/office/drawing/2014/main" id="{7F30B191-D174-B31A-0EF9-BC41D34FB385}"/>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57B3B94A-258F-ADCA-7EE2-8AECF25BC864}"/>
              </a:ext>
            </a:extLst>
          </p:cNvPr>
          <p:cNvSpPr>
            <a:spLocks noGrp="1"/>
          </p:cNvSpPr>
          <p:nvPr>
            <p:ph type="sldNum" sz="quarter" idx="12"/>
          </p:nvPr>
        </p:nvSpPr>
        <p:spPr/>
        <p:txBody>
          <a:bodyPr/>
          <a:lstStyle>
            <a:lvl1pPr>
              <a:defRPr/>
            </a:lvl1pPr>
          </a:lstStyle>
          <a:p>
            <a:pPr>
              <a:defRPr/>
            </a:pPr>
            <a:fld id="{4BC54D8E-ED24-4359-9FC7-2B4DB72C8FF4}" type="slidenum">
              <a:rPr lang="es-ES"/>
              <a:pPr>
                <a:defRPr/>
              </a:pPr>
              <a:t>‹Nº›</a:t>
            </a:fld>
            <a:endParaRPr lang="es-ES"/>
          </a:p>
        </p:txBody>
      </p:sp>
    </p:spTree>
    <p:extLst>
      <p:ext uri="{BB962C8B-B14F-4D97-AF65-F5344CB8AC3E}">
        <p14:creationId xmlns:p14="http://schemas.microsoft.com/office/powerpoint/2010/main" val="900712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FBB2C501-20F5-FAE2-2D7D-FF44CC75010B}"/>
              </a:ext>
            </a:extLst>
          </p:cNvPr>
          <p:cNvSpPr>
            <a:spLocks noGrp="1"/>
          </p:cNvSpPr>
          <p:nvPr>
            <p:ph type="dt" sz="half" idx="10"/>
          </p:nvPr>
        </p:nvSpPr>
        <p:spPr/>
        <p:txBody>
          <a:bodyPr/>
          <a:lstStyle>
            <a:lvl1pPr>
              <a:defRPr/>
            </a:lvl1pPr>
          </a:lstStyle>
          <a:p>
            <a:pPr>
              <a:defRPr/>
            </a:pPr>
            <a:fld id="{9B766884-1AEF-4DF9-ADB9-6D37E044F81F}" type="datetimeFigureOut">
              <a:rPr lang="es-ES"/>
              <a:pPr>
                <a:defRPr/>
              </a:pPr>
              <a:t>17/10/2024</a:t>
            </a:fld>
            <a:endParaRPr lang="es-ES"/>
          </a:p>
        </p:txBody>
      </p:sp>
      <p:sp>
        <p:nvSpPr>
          <p:cNvPr id="4" name="4 Marcador de pie de página">
            <a:extLst>
              <a:ext uri="{FF2B5EF4-FFF2-40B4-BE49-F238E27FC236}">
                <a16:creationId xmlns:a16="http://schemas.microsoft.com/office/drawing/2014/main" id="{D4BB0A23-71BB-4614-4B1E-3C5D62EB6B2F}"/>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4EBBEEA8-B9A0-F7A6-9A64-806661277826}"/>
              </a:ext>
            </a:extLst>
          </p:cNvPr>
          <p:cNvSpPr>
            <a:spLocks noGrp="1"/>
          </p:cNvSpPr>
          <p:nvPr>
            <p:ph type="sldNum" sz="quarter" idx="12"/>
          </p:nvPr>
        </p:nvSpPr>
        <p:spPr/>
        <p:txBody>
          <a:bodyPr/>
          <a:lstStyle>
            <a:lvl1pPr>
              <a:defRPr/>
            </a:lvl1pPr>
          </a:lstStyle>
          <a:p>
            <a:pPr>
              <a:defRPr/>
            </a:pPr>
            <a:fld id="{0A0B50EA-1392-4832-BF4D-A8071782C314}" type="slidenum">
              <a:rPr lang="es-ES"/>
              <a:pPr>
                <a:defRPr/>
              </a:pPr>
              <a:t>‹Nº›</a:t>
            </a:fld>
            <a:endParaRPr lang="es-ES"/>
          </a:p>
        </p:txBody>
      </p:sp>
    </p:spTree>
    <p:extLst>
      <p:ext uri="{BB962C8B-B14F-4D97-AF65-F5344CB8AC3E}">
        <p14:creationId xmlns:p14="http://schemas.microsoft.com/office/powerpoint/2010/main" val="4100979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D597B883-E3D4-DE87-ECE1-5CF1496B7DDD}"/>
              </a:ext>
            </a:extLst>
          </p:cNvPr>
          <p:cNvSpPr>
            <a:spLocks noGrp="1"/>
          </p:cNvSpPr>
          <p:nvPr>
            <p:ph type="dt" sz="half" idx="10"/>
          </p:nvPr>
        </p:nvSpPr>
        <p:spPr/>
        <p:txBody>
          <a:bodyPr/>
          <a:lstStyle>
            <a:lvl1pPr>
              <a:defRPr/>
            </a:lvl1pPr>
          </a:lstStyle>
          <a:p>
            <a:pPr>
              <a:defRPr/>
            </a:pPr>
            <a:fld id="{FFC0397F-60E9-4905-87F8-730A8798CB3C}" type="datetimeFigureOut">
              <a:rPr lang="es-ES"/>
              <a:pPr>
                <a:defRPr/>
              </a:pPr>
              <a:t>17/10/2024</a:t>
            </a:fld>
            <a:endParaRPr lang="es-ES"/>
          </a:p>
        </p:txBody>
      </p:sp>
      <p:sp>
        <p:nvSpPr>
          <p:cNvPr id="3" name="4 Marcador de pie de página">
            <a:extLst>
              <a:ext uri="{FF2B5EF4-FFF2-40B4-BE49-F238E27FC236}">
                <a16:creationId xmlns:a16="http://schemas.microsoft.com/office/drawing/2014/main" id="{1288B993-AC5E-4E29-24F8-110F6B953FE2}"/>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C4C05FBB-2210-C590-FB2E-54E719039AE9}"/>
              </a:ext>
            </a:extLst>
          </p:cNvPr>
          <p:cNvSpPr>
            <a:spLocks noGrp="1"/>
          </p:cNvSpPr>
          <p:nvPr>
            <p:ph type="sldNum" sz="quarter" idx="12"/>
          </p:nvPr>
        </p:nvSpPr>
        <p:spPr/>
        <p:txBody>
          <a:bodyPr/>
          <a:lstStyle>
            <a:lvl1pPr>
              <a:defRPr/>
            </a:lvl1pPr>
          </a:lstStyle>
          <a:p>
            <a:pPr>
              <a:defRPr/>
            </a:pPr>
            <a:fld id="{75A40FFF-6610-45DA-B815-5A19711049DA}" type="slidenum">
              <a:rPr lang="es-ES"/>
              <a:pPr>
                <a:defRPr/>
              </a:pPr>
              <a:t>‹Nº›</a:t>
            </a:fld>
            <a:endParaRPr lang="es-ES"/>
          </a:p>
        </p:txBody>
      </p:sp>
    </p:spTree>
    <p:extLst>
      <p:ext uri="{BB962C8B-B14F-4D97-AF65-F5344CB8AC3E}">
        <p14:creationId xmlns:p14="http://schemas.microsoft.com/office/powerpoint/2010/main" val="268004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7">
            <a:extLst>
              <a:ext uri="{FF2B5EF4-FFF2-40B4-BE49-F238E27FC236}">
                <a16:creationId xmlns:a16="http://schemas.microsoft.com/office/drawing/2014/main" id="{3A374E1D-F5F5-ED40-0574-EC6542FCA22E}"/>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8">
            <a:extLst>
              <a:ext uri="{FF2B5EF4-FFF2-40B4-BE49-F238E27FC236}">
                <a16:creationId xmlns:a16="http://schemas.microsoft.com/office/drawing/2014/main" id="{01157912-ED7D-2EE1-0AF9-AFF63D407014}"/>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9">
            <a:extLst>
              <a:ext uri="{FF2B5EF4-FFF2-40B4-BE49-F238E27FC236}">
                <a16:creationId xmlns:a16="http://schemas.microsoft.com/office/drawing/2014/main" id="{BB9F00BC-EECF-86E7-041A-E2BB82436ABB}"/>
              </a:ext>
            </a:extLst>
          </p:cNvPr>
          <p:cNvSpPr>
            <a:spLocks noGrp="1" noChangeArrowheads="1"/>
          </p:cNvSpPr>
          <p:nvPr>
            <p:ph type="sldNum" sz="quarter" idx="12"/>
          </p:nvPr>
        </p:nvSpPr>
        <p:spPr>
          <a:ln/>
        </p:spPr>
        <p:txBody>
          <a:bodyPr/>
          <a:lstStyle>
            <a:lvl1pPr>
              <a:defRPr/>
            </a:lvl1pPr>
          </a:lstStyle>
          <a:p>
            <a:pPr>
              <a:defRPr/>
            </a:pPr>
            <a:fld id="{D1E190C2-0FD9-4CA2-8E6F-12B652B2EB41}" type="slidenum">
              <a:rPr lang="es-ES" altLang="es-CU"/>
              <a:pPr>
                <a:defRPr/>
              </a:pPr>
              <a:t>‹Nº›</a:t>
            </a:fld>
            <a:endParaRPr lang="es-ES" altLang="es-CU"/>
          </a:p>
        </p:txBody>
      </p:sp>
    </p:spTree>
    <p:extLst>
      <p:ext uri="{BB962C8B-B14F-4D97-AF65-F5344CB8AC3E}">
        <p14:creationId xmlns:p14="http://schemas.microsoft.com/office/powerpoint/2010/main" val="3523712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3D13692-9A24-5812-58DE-751E72AFAA8E}"/>
              </a:ext>
            </a:extLst>
          </p:cNvPr>
          <p:cNvSpPr>
            <a:spLocks noGrp="1"/>
          </p:cNvSpPr>
          <p:nvPr>
            <p:ph type="dt" sz="half" idx="10"/>
          </p:nvPr>
        </p:nvSpPr>
        <p:spPr/>
        <p:txBody>
          <a:bodyPr/>
          <a:lstStyle>
            <a:lvl1pPr>
              <a:defRPr/>
            </a:lvl1pPr>
          </a:lstStyle>
          <a:p>
            <a:pPr>
              <a:defRPr/>
            </a:pPr>
            <a:fld id="{CB1D3699-A950-434E-9CC5-995D2CFA515E}"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2C6E5C0B-52E8-64B9-7FE0-114334B60A70}"/>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F53E55E-F177-6FC5-1EFB-05A39BCAB3A6}"/>
              </a:ext>
            </a:extLst>
          </p:cNvPr>
          <p:cNvSpPr>
            <a:spLocks noGrp="1"/>
          </p:cNvSpPr>
          <p:nvPr>
            <p:ph type="sldNum" sz="quarter" idx="12"/>
          </p:nvPr>
        </p:nvSpPr>
        <p:spPr/>
        <p:txBody>
          <a:bodyPr/>
          <a:lstStyle>
            <a:lvl1pPr>
              <a:defRPr/>
            </a:lvl1pPr>
          </a:lstStyle>
          <a:p>
            <a:pPr>
              <a:defRPr/>
            </a:pPr>
            <a:fld id="{561FAD40-E96E-442E-AB4F-8D6A16F3794E}" type="slidenum">
              <a:rPr lang="es-ES"/>
              <a:pPr>
                <a:defRPr/>
              </a:pPr>
              <a:t>‹Nº›</a:t>
            </a:fld>
            <a:endParaRPr lang="es-ES"/>
          </a:p>
        </p:txBody>
      </p:sp>
    </p:spTree>
    <p:extLst>
      <p:ext uri="{BB962C8B-B14F-4D97-AF65-F5344CB8AC3E}">
        <p14:creationId xmlns:p14="http://schemas.microsoft.com/office/powerpoint/2010/main" val="2348129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2911E1AF-0B11-1A42-53C1-2B7AD40D117E}"/>
              </a:ext>
            </a:extLst>
          </p:cNvPr>
          <p:cNvSpPr>
            <a:spLocks noGrp="1"/>
          </p:cNvSpPr>
          <p:nvPr>
            <p:ph type="dt" sz="half" idx="10"/>
          </p:nvPr>
        </p:nvSpPr>
        <p:spPr/>
        <p:txBody>
          <a:bodyPr/>
          <a:lstStyle>
            <a:lvl1pPr>
              <a:defRPr/>
            </a:lvl1pPr>
          </a:lstStyle>
          <a:p>
            <a:pPr>
              <a:defRPr/>
            </a:pPr>
            <a:fld id="{1B213D6F-1F11-4AFD-B0D5-EB3E7B148ABC}"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39AC9FDA-152F-36EA-AAF0-8453AFD4246C}"/>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7D40FA3-6BBB-0146-1194-229609EC90B2}"/>
              </a:ext>
            </a:extLst>
          </p:cNvPr>
          <p:cNvSpPr>
            <a:spLocks noGrp="1"/>
          </p:cNvSpPr>
          <p:nvPr>
            <p:ph type="sldNum" sz="quarter" idx="12"/>
          </p:nvPr>
        </p:nvSpPr>
        <p:spPr/>
        <p:txBody>
          <a:bodyPr/>
          <a:lstStyle>
            <a:lvl1pPr>
              <a:defRPr/>
            </a:lvl1pPr>
          </a:lstStyle>
          <a:p>
            <a:pPr>
              <a:defRPr/>
            </a:pPr>
            <a:fld id="{253B62B1-F3CF-4A48-9502-C14568686929}" type="slidenum">
              <a:rPr lang="es-ES"/>
              <a:pPr>
                <a:defRPr/>
              </a:pPr>
              <a:t>‹Nº›</a:t>
            </a:fld>
            <a:endParaRPr lang="es-ES"/>
          </a:p>
        </p:txBody>
      </p:sp>
    </p:spTree>
    <p:extLst>
      <p:ext uri="{BB962C8B-B14F-4D97-AF65-F5344CB8AC3E}">
        <p14:creationId xmlns:p14="http://schemas.microsoft.com/office/powerpoint/2010/main" val="384701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D97CEE8-7609-20F4-5573-75571CD4B5C5}"/>
              </a:ext>
            </a:extLst>
          </p:cNvPr>
          <p:cNvSpPr>
            <a:spLocks noGrp="1"/>
          </p:cNvSpPr>
          <p:nvPr>
            <p:ph type="dt" sz="half" idx="10"/>
          </p:nvPr>
        </p:nvSpPr>
        <p:spPr/>
        <p:txBody>
          <a:bodyPr/>
          <a:lstStyle>
            <a:lvl1pPr>
              <a:defRPr/>
            </a:lvl1pPr>
          </a:lstStyle>
          <a:p>
            <a:pPr>
              <a:defRPr/>
            </a:pPr>
            <a:fld id="{149108DE-B21F-4E9C-93C1-2D6B7A5EDF72}"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DE7619E5-6983-C733-8E75-025363DA864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0EEF72B-EF36-F252-368D-C3D047D71221}"/>
              </a:ext>
            </a:extLst>
          </p:cNvPr>
          <p:cNvSpPr>
            <a:spLocks noGrp="1"/>
          </p:cNvSpPr>
          <p:nvPr>
            <p:ph type="sldNum" sz="quarter" idx="12"/>
          </p:nvPr>
        </p:nvSpPr>
        <p:spPr/>
        <p:txBody>
          <a:bodyPr/>
          <a:lstStyle>
            <a:lvl1pPr>
              <a:defRPr/>
            </a:lvl1pPr>
          </a:lstStyle>
          <a:p>
            <a:pPr>
              <a:defRPr/>
            </a:pPr>
            <a:fld id="{C3ABEE1C-ABFE-400A-A264-238B2EFF552F}" type="slidenum">
              <a:rPr lang="es-ES"/>
              <a:pPr>
                <a:defRPr/>
              </a:pPr>
              <a:t>‹Nº›</a:t>
            </a:fld>
            <a:endParaRPr lang="es-ES"/>
          </a:p>
        </p:txBody>
      </p:sp>
    </p:spTree>
    <p:extLst>
      <p:ext uri="{BB962C8B-B14F-4D97-AF65-F5344CB8AC3E}">
        <p14:creationId xmlns:p14="http://schemas.microsoft.com/office/powerpoint/2010/main" val="46673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F31B0E1-69AD-0B93-0093-6EC600902D75}"/>
              </a:ext>
            </a:extLst>
          </p:cNvPr>
          <p:cNvSpPr>
            <a:spLocks noGrp="1"/>
          </p:cNvSpPr>
          <p:nvPr>
            <p:ph type="dt" sz="half" idx="10"/>
          </p:nvPr>
        </p:nvSpPr>
        <p:spPr/>
        <p:txBody>
          <a:bodyPr/>
          <a:lstStyle>
            <a:lvl1pPr>
              <a:defRPr/>
            </a:lvl1pPr>
          </a:lstStyle>
          <a:p>
            <a:pPr>
              <a:defRPr/>
            </a:pPr>
            <a:fld id="{50C85A3D-707F-4736-98C9-C77AD38A499C}"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449E8E75-9163-9630-B802-FE138DD9C47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3ACAE3F-76D4-1B71-0D87-B6192ED9A1C4}"/>
              </a:ext>
            </a:extLst>
          </p:cNvPr>
          <p:cNvSpPr>
            <a:spLocks noGrp="1"/>
          </p:cNvSpPr>
          <p:nvPr>
            <p:ph type="sldNum" sz="quarter" idx="12"/>
          </p:nvPr>
        </p:nvSpPr>
        <p:spPr/>
        <p:txBody>
          <a:bodyPr/>
          <a:lstStyle>
            <a:lvl1pPr>
              <a:defRPr/>
            </a:lvl1pPr>
          </a:lstStyle>
          <a:p>
            <a:pPr>
              <a:defRPr/>
            </a:pPr>
            <a:fld id="{ECDABB67-1776-4015-A7DF-40B598801771}" type="slidenum">
              <a:rPr lang="es-ES"/>
              <a:pPr>
                <a:defRPr/>
              </a:pPr>
              <a:t>‹Nº›</a:t>
            </a:fld>
            <a:endParaRPr lang="es-ES"/>
          </a:p>
        </p:txBody>
      </p:sp>
    </p:spTree>
    <p:extLst>
      <p:ext uri="{BB962C8B-B14F-4D97-AF65-F5344CB8AC3E}">
        <p14:creationId xmlns:p14="http://schemas.microsoft.com/office/powerpoint/2010/main" val="3102595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14FC4A09-7CD3-0A7C-9A7C-2E1BB345E058}"/>
              </a:ext>
            </a:extLst>
          </p:cNvPr>
          <p:cNvSpPr>
            <a:spLocks noGrp="1"/>
          </p:cNvSpPr>
          <p:nvPr>
            <p:ph type="dt" sz="half" idx="10"/>
          </p:nvPr>
        </p:nvSpPr>
        <p:spPr/>
        <p:txBody>
          <a:bodyPr/>
          <a:lstStyle>
            <a:lvl1pPr>
              <a:defRPr/>
            </a:lvl1pPr>
          </a:lstStyle>
          <a:p>
            <a:pPr>
              <a:defRPr/>
            </a:pPr>
            <a:fld id="{8328694C-8CB5-43E0-A6D7-91719ACF3F00}"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BB7AEA59-781F-7740-7EAD-8AEE7292B50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1D6ABBA-4958-3957-5645-B6B77A0F40C1}"/>
              </a:ext>
            </a:extLst>
          </p:cNvPr>
          <p:cNvSpPr>
            <a:spLocks noGrp="1"/>
          </p:cNvSpPr>
          <p:nvPr>
            <p:ph type="sldNum" sz="quarter" idx="12"/>
          </p:nvPr>
        </p:nvSpPr>
        <p:spPr/>
        <p:txBody>
          <a:bodyPr/>
          <a:lstStyle>
            <a:lvl1pPr>
              <a:defRPr/>
            </a:lvl1pPr>
          </a:lstStyle>
          <a:p>
            <a:pPr>
              <a:defRPr/>
            </a:pPr>
            <a:fld id="{2CCAFC0B-A881-4DA2-A758-B6E4CB16B386}" type="slidenum">
              <a:rPr lang="es-ES"/>
              <a:pPr>
                <a:defRPr/>
              </a:pPr>
              <a:t>‹Nº›</a:t>
            </a:fld>
            <a:endParaRPr lang="es-ES"/>
          </a:p>
        </p:txBody>
      </p:sp>
    </p:spTree>
    <p:extLst>
      <p:ext uri="{BB962C8B-B14F-4D97-AF65-F5344CB8AC3E}">
        <p14:creationId xmlns:p14="http://schemas.microsoft.com/office/powerpoint/2010/main" val="2710624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FA5F157-B7BE-7D66-B8C9-861975863A76}"/>
              </a:ext>
            </a:extLst>
          </p:cNvPr>
          <p:cNvSpPr>
            <a:spLocks noGrp="1"/>
          </p:cNvSpPr>
          <p:nvPr>
            <p:ph type="dt" sz="half" idx="10"/>
          </p:nvPr>
        </p:nvSpPr>
        <p:spPr/>
        <p:txBody>
          <a:bodyPr/>
          <a:lstStyle>
            <a:lvl1pPr>
              <a:defRPr/>
            </a:lvl1pPr>
          </a:lstStyle>
          <a:p>
            <a:pPr>
              <a:defRPr/>
            </a:pPr>
            <a:fld id="{CEEF144F-2687-4622-957C-186C385D4D38}"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58B2806E-EABF-9065-2CA8-14BDF395B79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C3D4EB6-569E-0C5B-C024-FEDA0943130F}"/>
              </a:ext>
            </a:extLst>
          </p:cNvPr>
          <p:cNvSpPr>
            <a:spLocks noGrp="1"/>
          </p:cNvSpPr>
          <p:nvPr>
            <p:ph type="sldNum" sz="quarter" idx="12"/>
          </p:nvPr>
        </p:nvSpPr>
        <p:spPr/>
        <p:txBody>
          <a:bodyPr/>
          <a:lstStyle>
            <a:lvl1pPr>
              <a:defRPr/>
            </a:lvl1pPr>
          </a:lstStyle>
          <a:p>
            <a:pPr>
              <a:defRPr/>
            </a:pPr>
            <a:fld id="{03D20230-1990-41BA-B8F1-A01B5A06B27F}" type="slidenum">
              <a:rPr lang="es-ES"/>
              <a:pPr>
                <a:defRPr/>
              </a:pPr>
              <a:t>‹Nº›</a:t>
            </a:fld>
            <a:endParaRPr lang="es-ES"/>
          </a:p>
        </p:txBody>
      </p:sp>
    </p:spTree>
    <p:extLst>
      <p:ext uri="{BB962C8B-B14F-4D97-AF65-F5344CB8AC3E}">
        <p14:creationId xmlns:p14="http://schemas.microsoft.com/office/powerpoint/2010/main" val="297902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C8CAC36C-3887-1882-E59D-5786D13F45D1}"/>
              </a:ext>
            </a:extLst>
          </p:cNvPr>
          <p:cNvSpPr>
            <a:spLocks noGrp="1"/>
          </p:cNvSpPr>
          <p:nvPr>
            <p:ph type="dt" sz="half" idx="10"/>
          </p:nvPr>
        </p:nvSpPr>
        <p:spPr/>
        <p:txBody>
          <a:bodyPr/>
          <a:lstStyle>
            <a:lvl1pPr>
              <a:defRPr/>
            </a:lvl1pPr>
          </a:lstStyle>
          <a:p>
            <a:pPr>
              <a:defRPr/>
            </a:pPr>
            <a:fld id="{228D3142-E349-422E-A0D1-85D555B302F7}"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AC6ADCC4-1961-AA97-FED0-361AACA6F0E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2559448-E179-FBBF-7797-4131B1E0460E}"/>
              </a:ext>
            </a:extLst>
          </p:cNvPr>
          <p:cNvSpPr>
            <a:spLocks noGrp="1"/>
          </p:cNvSpPr>
          <p:nvPr>
            <p:ph type="sldNum" sz="quarter" idx="12"/>
          </p:nvPr>
        </p:nvSpPr>
        <p:spPr/>
        <p:txBody>
          <a:bodyPr/>
          <a:lstStyle>
            <a:lvl1pPr>
              <a:defRPr/>
            </a:lvl1pPr>
          </a:lstStyle>
          <a:p>
            <a:pPr>
              <a:defRPr/>
            </a:pPr>
            <a:fld id="{68CF0F23-4AFE-49B2-BBC0-407CC27BCECF}" type="slidenum">
              <a:rPr lang="es-ES"/>
              <a:pPr>
                <a:defRPr/>
              </a:pPr>
              <a:t>‹Nº›</a:t>
            </a:fld>
            <a:endParaRPr lang="es-ES"/>
          </a:p>
        </p:txBody>
      </p:sp>
    </p:spTree>
    <p:extLst>
      <p:ext uri="{BB962C8B-B14F-4D97-AF65-F5344CB8AC3E}">
        <p14:creationId xmlns:p14="http://schemas.microsoft.com/office/powerpoint/2010/main" val="1567387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85006FB6-3280-78BB-505C-2AE0675259F6}"/>
              </a:ext>
            </a:extLst>
          </p:cNvPr>
          <p:cNvSpPr>
            <a:spLocks noGrp="1"/>
          </p:cNvSpPr>
          <p:nvPr>
            <p:ph type="dt" sz="half" idx="10"/>
          </p:nvPr>
        </p:nvSpPr>
        <p:spPr/>
        <p:txBody>
          <a:bodyPr/>
          <a:lstStyle>
            <a:lvl1pPr>
              <a:defRPr/>
            </a:lvl1pPr>
          </a:lstStyle>
          <a:p>
            <a:pPr>
              <a:defRPr/>
            </a:pPr>
            <a:fld id="{ABB15150-A944-4E5E-BC9A-2CB22DCF83E1}"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659AABCB-D70A-E9F4-39D6-652A261DDD3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851092E-FF13-1815-7DC3-ED649354A06F}"/>
              </a:ext>
            </a:extLst>
          </p:cNvPr>
          <p:cNvSpPr>
            <a:spLocks noGrp="1"/>
          </p:cNvSpPr>
          <p:nvPr>
            <p:ph type="sldNum" sz="quarter" idx="12"/>
          </p:nvPr>
        </p:nvSpPr>
        <p:spPr/>
        <p:txBody>
          <a:bodyPr/>
          <a:lstStyle>
            <a:lvl1pPr>
              <a:defRPr/>
            </a:lvl1pPr>
          </a:lstStyle>
          <a:p>
            <a:pPr>
              <a:defRPr/>
            </a:pPr>
            <a:fld id="{02F39684-CBEF-418A-8A4A-A3D5589DDED5}" type="slidenum">
              <a:rPr lang="es-ES"/>
              <a:pPr>
                <a:defRPr/>
              </a:pPr>
              <a:t>‹Nº›</a:t>
            </a:fld>
            <a:endParaRPr lang="es-ES"/>
          </a:p>
        </p:txBody>
      </p:sp>
    </p:spTree>
    <p:extLst>
      <p:ext uri="{BB962C8B-B14F-4D97-AF65-F5344CB8AC3E}">
        <p14:creationId xmlns:p14="http://schemas.microsoft.com/office/powerpoint/2010/main" val="1559813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BF05A8E8-E7EC-697C-0B72-6A1C33AF75BA}"/>
              </a:ext>
            </a:extLst>
          </p:cNvPr>
          <p:cNvSpPr>
            <a:spLocks noGrp="1"/>
          </p:cNvSpPr>
          <p:nvPr>
            <p:ph type="dt" sz="half" idx="10"/>
          </p:nvPr>
        </p:nvSpPr>
        <p:spPr/>
        <p:txBody>
          <a:bodyPr/>
          <a:lstStyle>
            <a:lvl1pPr>
              <a:defRPr/>
            </a:lvl1pPr>
          </a:lstStyle>
          <a:p>
            <a:pPr>
              <a:defRPr/>
            </a:pPr>
            <a:fld id="{FCF105F0-5FD9-402B-BFE5-ED3CAD402972}" type="datetimeFigureOut">
              <a:rPr lang="es-ES"/>
              <a:pPr>
                <a:defRPr/>
              </a:pPr>
              <a:t>17/10/2024</a:t>
            </a:fld>
            <a:endParaRPr lang="es-ES"/>
          </a:p>
        </p:txBody>
      </p:sp>
      <p:sp>
        <p:nvSpPr>
          <p:cNvPr id="8" name="4 Marcador de pie de página">
            <a:extLst>
              <a:ext uri="{FF2B5EF4-FFF2-40B4-BE49-F238E27FC236}">
                <a16:creationId xmlns:a16="http://schemas.microsoft.com/office/drawing/2014/main" id="{9C07AAD1-FB6A-E201-DB47-80190C4F5B92}"/>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903F5309-8313-55BE-2186-7D2AE4750DCC}"/>
              </a:ext>
            </a:extLst>
          </p:cNvPr>
          <p:cNvSpPr>
            <a:spLocks noGrp="1"/>
          </p:cNvSpPr>
          <p:nvPr>
            <p:ph type="sldNum" sz="quarter" idx="12"/>
          </p:nvPr>
        </p:nvSpPr>
        <p:spPr/>
        <p:txBody>
          <a:bodyPr/>
          <a:lstStyle>
            <a:lvl1pPr>
              <a:defRPr/>
            </a:lvl1pPr>
          </a:lstStyle>
          <a:p>
            <a:pPr>
              <a:defRPr/>
            </a:pPr>
            <a:fld id="{D20A88C3-F0D4-4B2F-890A-DC08BA5E54A4}" type="slidenum">
              <a:rPr lang="es-ES"/>
              <a:pPr>
                <a:defRPr/>
              </a:pPr>
              <a:t>‹Nº›</a:t>
            </a:fld>
            <a:endParaRPr lang="es-ES"/>
          </a:p>
        </p:txBody>
      </p:sp>
    </p:spTree>
    <p:extLst>
      <p:ext uri="{BB962C8B-B14F-4D97-AF65-F5344CB8AC3E}">
        <p14:creationId xmlns:p14="http://schemas.microsoft.com/office/powerpoint/2010/main" val="894212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9365B52D-6335-6363-49C3-966D5A87ECD0}"/>
              </a:ext>
            </a:extLst>
          </p:cNvPr>
          <p:cNvSpPr>
            <a:spLocks noGrp="1"/>
          </p:cNvSpPr>
          <p:nvPr>
            <p:ph type="dt" sz="half" idx="10"/>
          </p:nvPr>
        </p:nvSpPr>
        <p:spPr/>
        <p:txBody>
          <a:bodyPr/>
          <a:lstStyle>
            <a:lvl1pPr>
              <a:defRPr/>
            </a:lvl1pPr>
          </a:lstStyle>
          <a:p>
            <a:pPr>
              <a:defRPr/>
            </a:pPr>
            <a:fld id="{FA701697-74D7-4C91-A560-97F1F66C10D2}" type="datetimeFigureOut">
              <a:rPr lang="es-ES"/>
              <a:pPr>
                <a:defRPr/>
              </a:pPr>
              <a:t>17/10/2024</a:t>
            </a:fld>
            <a:endParaRPr lang="es-ES"/>
          </a:p>
        </p:txBody>
      </p:sp>
      <p:sp>
        <p:nvSpPr>
          <p:cNvPr id="4" name="4 Marcador de pie de página">
            <a:extLst>
              <a:ext uri="{FF2B5EF4-FFF2-40B4-BE49-F238E27FC236}">
                <a16:creationId xmlns:a16="http://schemas.microsoft.com/office/drawing/2014/main" id="{03E49D0D-DAA7-6765-067A-C32EB5B86A59}"/>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9A899E08-9854-ED60-1952-7A518666EA7D}"/>
              </a:ext>
            </a:extLst>
          </p:cNvPr>
          <p:cNvSpPr>
            <a:spLocks noGrp="1"/>
          </p:cNvSpPr>
          <p:nvPr>
            <p:ph type="sldNum" sz="quarter" idx="12"/>
          </p:nvPr>
        </p:nvSpPr>
        <p:spPr/>
        <p:txBody>
          <a:bodyPr/>
          <a:lstStyle>
            <a:lvl1pPr>
              <a:defRPr/>
            </a:lvl1pPr>
          </a:lstStyle>
          <a:p>
            <a:pPr>
              <a:defRPr/>
            </a:pPr>
            <a:fld id="{D5817A87-9B4B-4D32-8B44-C4B32F2D7436}" type="slidenum">
              <a:rPr lang="es-ES"/>
              <a:pPr>
                <a:defRPr/>
              </a:pPr>
              <a:t>‹Nº›</a:t>
            </a:fld>
            <a:endParaRPr lang="es-ES"/>
          </a:p>
        </p:txBody>
      </p:sp>
    </p:spTree>
    <p:extLst>
      <p:ext uri="{BB962C8B-B14F-4D97-AF65-F5344CB8AC3E}">
        <p14:creationId xmlns:p14="http://schemas.microsoft.com/office/powerpoint/2010/main" val="31181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sz="half" idx="1"/>
          </p:nvPr>
        </p:nvSpPr>
        <p:spPr>
          <a:xfrm>
            <a:off x="457200" y="1600200"/>
            <a:ext cx="4038600" cy="4495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p:cNvSpPr>
            <a:spLocks noGrp="1"/>
          </p:cNvSpPr>
          <p:nvPr>
            <p:ph sz="half" idx="2"/>
          </p:nvPr>
        </p:nvSpPr>
        <p:spPr>
          <a:xfrm>
            <a:off x="4648200" y="1600200"/>
            <a:ext cx="4038600" cy="4495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Rectangle 7">
            <a:extLst>
              <a:ext uri="{FF2B5EF4-FFF2-40B4-BE49-F238E27FC236}">
                <a16:creationId xmlns:a16="http://schemas.microsoft.com/office/drawing/2014/main" id="{0571080C-0DFF-116C-2837-3C1201249B6B}"/>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8">
            <a:extLst>
              <a:ext uri="{FF2B5EF4-FFF2-40B4-BE49-F238E27FC236}">
                <a16:creationId xmlns:a16="http://schemas.microsoft.com/office/drawing/2014/main" id="{C7F4C5D6-CE3A-3D6E-2951-F224239028E3}"/>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9">
            <a:extLst>
              <a:ext uri="{FF2B5EF4-FFF2-40B4-BE49-F238E27FC236}">
                <a16:creationId xmlns:a16="http://schemas.microsoft.com/office/drawing/2014/main" id="{E8619C64-632B-8E01-4580-CBFB6874388A}"/>
              </a:ext>
            </a:extLst>
          </p:cNvPr>
          <p:cNvSpPr>
            <a:spLocks noGrp="1" noChangeArrowheads="1"/>
          </p:cNvSpPr>
          <p:nvPr>
            <p:ph type="sldNum" sz="quarter" idx="12"/>
          </p:nvPr>
        </p:nvSpPr>
        <p:spPr>
          <a:ln/>
        </p:spPr>
        <p:txBody>
          <a:bodyPr/>
          <a:lstStyle>
            <a:lvl1pPr>
              <a:defRPr/>
            </a:lvl1pPr>
          </a:lstStyle>
          <a:p>
            <a:pPr>
              <a:defRPr/>
            </a:pPr>
            <a:fld id="{2E9202A3-8864-4BDA-B84E-BA90F481F2AE}" type="slidenum">
              <a:rPr lang="es-ES" altLang="es-CU"/>
              <a:pPr>
                <a:defRPr/>
              </a:pPr>
              <a:t>‹Nº›</a:t>
            </a:fld>
            <a:endParaRPr lang="es-ES" altLang="es-CU"/>
          </a:p>
        </p:txBody>
      </p:sp>
    </p:spTree>
    <p:extLst>
      <p:ext uri="{BB962C8B-B14F-4D97-AF65-F5344CB8AC3E}">
        <p14:creationId xmlns:p14="http://schemas.microsoft.com/office/powerpoint/2010/main" val="4097248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77F658B9-12ED-722A-FBB7-F09F041CF7E7}"/>
              </a:ext>
            </a:extLst>
          </p:cNvPr>
          <p:cNvSpPr>
            <a:spLocks noGrp="1"/>
          </p:cNvSpPr>
          <p:nvPr>
            <p:ph type="dt" sz="half" idx="10"/>
          </p:nvPr>
        </p:nvSpPr>
        <p:spPr/>
        <p:txBody>
          <a:bodyPr/>
          <a:lstStyle>
            <a:lvl1pPr>
              <a:defRPr/>
            </a:lvl1pPr>
          </a:lstStyle>
          <a:p>
            <a:pPr>
              <a:defRPr/>
            </a:pPr>
            <a:fld id="{06842B01-1A5D-4E29-95B9-825F170302FF}" type="datetimeFigureOut">
              <a:rPr lang="es-ES"/>
              <a:pPr>
                <a:defRPr/>
              </a:pPr>
              <a:t>17/10/2024</a:t>
            </a:fld>
            <a:endParaRPr lang="es-ES"/>
          </a:p>
        </p:txBody>
      </p:sp>
      <p:sp>
        <p:nvSpPr>
          <p:cNvPr id="3" name="4 Marcador de pie de página">
            <a:extLst>
              <a:ext uri="{FF2B5EF4-FFF2-40B4-BE49-F238E27FC236}">
                <a16:creationId xmlns:a16="http://schemas.microsoft.com/office/drawing/2014/main" id="{11DDC114-3332-4F69-C262-86CEFFFA5A79}"/>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0439F60E-949F-F734-A25C-5AAEED5AB0C6}"/>
              </a:ext>
            </a:extLst>
          </p:cNvPr>
          <p:cNvSpPr>
            <a:spLocks noGrp="1"/>
          </p:cNvSpPr>
          <p:nvPr>
            <p:ph type="sldNum" sz="quarter" idx="12"/>
          </p:nvPr>
        </p:nvSpPr>
        <p:spPr/>
        <p:txBody>
          <a:bodyPr/>
          <a:lstStyle>
            <a:lvl1pPr>
              <a:defRPr/>
            </a:lvl1pPr>
          </a:lstStyle>
          <a:p>
            <a:pPr>
              <a:defRPr/>
            </a:pPr>
            <a:fld id="{6E7D13BA-13AB-47CA-953D-6DF1B79477A4}" type="slidenum">
              <a:rPr lang="es-ES"/>
              <a:pPr>
                <a:defRPr/>
              </a:pPr>
              <a:t>‹Nº›</a:t>
            </a:fld>
            <a:endParaRPr lang="es-ES"/>
          </a:p>
        </p:txBody>
      </p:sp>
    </p:spTree>
    <p:extLst>
      <p:ext uri="{BB962C8B-B14F-4D97-AF65-F5344CB8AC3E}">
        <p14:creationId xmlns:p14="http://schemas.microsoft.com/office/powerpoint/2010/main" val="1332125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9065220F-66DC-A751-3649-1601060B7548}"/>
              </a:ext>
            </a:extLst>
          </p:cNvPr>
          <p:cNvSpPr>
            <a:spLocks noGrp="1"/>
          </p:cNvSpPr>
          <p:nvPr>
            <p:ph type="dt" sz="half" idx="10"/>
          </p:nvPr>
        </p:nvSpPr>
        <p:spPr/>
        <p:txBody>
          <a:bodyPr/>
          <a:lstStyle>
            <a:lvl1pPr>
              <a:defRPr/>
            </a:lvl1pPr>
          </a:lstStyle>
          <a:p>
            <a:pPr>
              <a:defRPr/>
            </a:pPr>
            <a:fld id="{49779346-11C8-47BC-8837-B1EAA5735A97}"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70A7FAD3-7816-094B-75FA-5FE32CE46BB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D994916-FA5B-F973-558B-B6243387D0F1}"/>
              </a:ext>
            </a:extLst>
          </p:cNvPr>
          <p:cNvSpPr>
            <a:spLocks noGrp="1"/>
          </p:cNvSpPr>
          <p:nvPr>
            <p:ph type="sldNum" sz="quarter" idx="12"/>
          </p:nvPr>
        </p:nvSpPr>
        <p:spPr/>
        <p:txBody>
          <a:bodyPr/>
          <a:lstStyle>
            <a:lvl1pPr>
              <a:defRPr/>
            </a:lvl1pPr>
          </a:lstStyle>
          <a:p>
            <a:pPr>
              <a:defRPr/>
            </a:pPr>
            <a:fld id="{C0E3F879-193B-46BF-877E-5F2120055890}" type="slidenum">
              <a:rPr lang="es-ES"/>
              <a:pPr>
                <a:defRPr/>
              </a:pPr>
              <a:t>‹Nº›</a:t>
            </a:fld>
            <a:endParaRPr lang="es-ES"/>
          </a:p>
        </p:txBody>
      </p:sp>
    </p:spTree>
    <p:extLst>
      <p:ext uri="{BB962C8B-B14F-4D97-AF65-F5344CB8AC3E}">
        <p14:creationId xmlns:p14="http://schemas.microsoft.com/office/powerpoint/2010/main" val="2344050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7C0C798-9777-DAFA-28D7-9772D9678BB2}"/>
              </a:ext>
            </a:extLst>
          </p:cNvPr>
          <p:cNvSpPr>
            <a:spLocks noGrp="1"/>
          </p:cNvSpPr>
          <p:nvPr>
            <p:ph type="dt" sz="half" idx="10"/>
          </p:nvPr>
        </p:nvSpPr>
        <p:spPr/>
        <p:txBody>
          <a:bodyPr/>
          <a:lstStyle>
            <a:lvl1pPr>
              <a:defRPr/>
            </a:lvl1pPr>
          </a:lstStyle>
          <a:p>
            <a:pPr>
              <a:defRPr/>
            </a:pPr>
            <a:fld id="{B0780791-AF27-4602-82B2-510E69815144}"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0DE409A2-7DDB-AE91-EB23-DC34384AD15C}"/>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8FEF122-07A9-B5BB-3FB3-423C5EF7596E}"/>
              </a:ext>
            </a:extLst>
          </p:cNvPr>
          <p:cNvSpPr>
            <a:spLocks noGrp="1"/>
          </p:cNvSpPr>
          <p:nvPr>
            <p:ph type="sldNum" sz="quarter" idx="12"/>
          </p:nvPr>
        </p:nvSpPr>
        <p:spPr/>
        <p:txBody>
          <a:bodyPr/>
          <a:lstStyle>
            <a:lvl1pPr>
              <a:defRPr/>
            </a:lvl1pPr>
          </a:lstStyle>
          <a:p>
            <a:pPr>
              <a:defRPr/>
            </a:pPr>
            <a:fld id="{59407266-304C-43AA-9A33-AE216CCF48B4}" type="slidenum">
              <a:rPr lang="es-ES"/>
              <a:pPr>
                <a:defRPr/>
              </a:pPr>
              <a:t>‹Nº›</a:t>
            </a:fld>
            <a:endParaRPr lang="es-ES"/>
          </a:p>
        </p:txBody>
      </p:sp>
    </p:spTree>
    <p:extLst>
      <p:ext uri="{BB962C8B-B14F-4D97-AF65-F5344CB8AC3E}">
        <p14:creationId xmlns:p14="http://schemas.microsoft.com/office/powerpoint/2010/main" val="3401327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A6E7FA5-C0BF-EF33-01C2-8801668B3D4B}"/>
              </a:ext>
            </a:extLst>
          </p:cNvPr>
          <p:cNvSpPr>
            <a:spLocks noGrp="1"/>
          </p:cNvSpPr>
          <p:nvPr>
            <p:ph type="dt" sz="half" idx="10"/>
          </p:nvPr>
        </p:nvSpPr>
        <p:spPr/>
        <p:txBody>
          <a:bodyPr/>
          <a:lstStyle>
            <a:lvl1pPr>
              <a:defRPr/>
            </a:lvl1pPr>
          </a:lstStyle>
          <a:p>
            <a:pPr>
              <a:defRPr/>
            </a:pPr>
            <a:fld id="{387407E8-0A73-45FD-A49D-C75B7C793E16}"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C602884F-14B4-23EC-B38B-80F9919B59E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1CAA776-855B-8C97-305B-9EABF418F0E1}"/>
              </a:ext>
            </a:extLst>
          </p:cNvPr>
          <p:cNvSpPr>
            <a:spLocks noGrp="1"/>
          </p:cNvSpPr>
          <p:nvPr>
            <p:ph type="sldNum" sz="quarter" idx="12"/>
          </p:nvPr>
        </p:nvSpPr>
        <p:spPr/>
        <p:txBody>
          <a:bodyPr/>
          <a:lstStyle>
            <a:lvl1pPr>
              <a:defRPr/>
            </a:lvl1pPr>
          </a:lstStyle>
          <a:p>
            <a:pPr>
              <a:defRPr/>
            </a:pPr>
            <a:fld id="{E4E201DD-2616-4FC8-833D-F30F7ED1502A}" type="slidenum">
              <a:rPr lang="es-ES"/>
              <a:pPr>
                <a:defRPr/>
              </a:pPr>
              <a:t>‹Nº›</a:t>
            </a:fld>
            <a:endParaRPr lang="es-ES"/>
          </a:p>
        </p:txBody>
      </p:sp>
    </p:spTree>
    <p:extLst>
      <p:ext uri="{BB962C8B-B14F-4D97-AF65-F5344CB8AC3E}">
        <p14:creationId xmlns:p14="http://schemas.microsoft.com/office/powerpoint/2010/main" val="171897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684000C-C28B-21E6-9488-E41022D4F339}"/>
              </a:ext>
            </a:extLst>
          </p:cNvPr>
          <p:cNvSpPr>
            <a:spLocks noGrp="1"/>
          </p:cNvSpPr>
          <p:nvPr>
            <p:ph type="dt" sz="half" idx="10"/>
          </p:nvPr>
        </p:nvSpPr>
        <p:spPr/>
        <p:txBody>
          <a:bodyPr/>
          <a:lstStyle>
            <a:lvl1pPr>
              <a:defRPr/>
            </a:lvl1pPr>
          </a:lstStyle>
          <a:p>
            <a:pPr>
              <a:defRPr/>
            </a:pPr>
            <a:fld id="{76F8FAA9-E018-468C-9B89-8B75AD6B5B08}"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40BA0E54-993B-AFDD-6099-9ED0DB6585A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A62CA50-4897-6C41-8B4B-47B6F250BDCE}"/>
              </a:ext>
            </a:extLst>
          </p:cNvPr>
          <p:cNvSpPr>
            <a:spLocks noGrp="1"/>
          </p:cNvSpPr>
          <p:nvPr>
            <p:ph type="sldNum" sz="quarter" idx="12"/>
          </p:nvPr>
        </p:nvSpPr>
        <p:spPr/>
        <p:txBody>
          <a:bodyPr/>
          <a:lstStyle>
            <a:lvl1pPr>
              <a:defRPr/>
            </a:lvl1pPr>
          </a:lstStyle>
          <a:p>
            <a:pPr>
              <a:defRPr/>
            </a:pPr>
            <a:fld id="{48EACBB6-4B04-4B1E-9CC7-53456545B1C9}" type="slidenum">
              <a:rPr lang="es-ES"/>
              <a:pPr>
                <a:defRPr/>
              </a:pPr>
              <a:t>‹Nº›</a:t>
            </a:fld>
            <a:endParaRPr lang="es-ES"/>
          </a:p>
        </p:txBody>
      </p:sp>
    </p:spTree>
    <p:extLst>
      <p:ext uri="{BB962C8B-B14F-4D97-AF65-F5344CB8AC3E}">
        <p14:creationId xmlns:p14="http://schemas.microsoft.com/office/powerpoint/2010/main" val="1042449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3D6B5F4A-755A-DA53-1657-DC3D83E1D815}"/>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225E7646-A17F-C1D2-0D1B-800AFCCB3C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8E4C85-AC84-B1AF-71E7-4B52F50B1291}"/>
              </a:ext>
            </a:extLst>
          </p:cNvPr>
          <p:cNvSpPr>
            <a:spLocks noGrp="1" noChangeArrowheads="1"/>
          </p:cNvSpPr>
          <p:nvPr>
            <p:ph type="sldNum" sz="quarter" idx="12"/>
          </p:nvPr>
        </p:nvSpPr>
        <p:spPr>
          <a:ln/>
        </p:spPr>
        <p:txBody>
          <a:bodyPr/>
          <a:lstStyle>
            <a:lvl1pPr>
              <a:defRPr/>
            </a:lvl1pPr>
          </a:lstStyle>
          <a:p>
            <a:pPr>
              <a:defRPr/>
            </a:pPr>
            <a:fld id="{39733C81-EAE0-4E13-8AF4-99BBDDF1F22A}" type="slidenum">
              <a:rPr lang="en-GB" altLang="en-US"/>
              <a:pPr>
                <a:defRPr/>
              </a:pPr>
              <a:t>‹Nº›</a:t>
            </a:fld>
            <a:endParaRPr lang="en-GB" altLang="en-US"/>
          </a:p>
        </p:txBody>
      </p:sp>
    </p:spTree>
    <p:extLst>
      <p:ext uri="{BB962C8B-B14F-4D97-AF65-F5344CB8AC3E}">
        <p14:creationId xmlns:p14="http://schemas.microsoft.com/office/powerpoint/2010/main" val="616920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C5C60BC5-8138-55DF-EAB3-2ABADD6A7FC2}"/>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615D9357-DE83-F6A3-1C7B-55ABB5549A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2C05C1-1C48-6131-974B-8D4CB84F8241}"/>
              </a:ext>
            </a:extLst>
          </p:cNvPr>
          <p:cNvSpPr>
            <a:spLocks noGrp="1" noChangeArrowheads="1"/>
          </p:cNvSpPr>
          <p:nvPr>
            <p:ph type="sldNum" sz="quarter" idx="12"/>
          </p:nvPr>
        </p:nvSpPr>
        <p:spPr>
          <a:ln/>
        </p:spPr>
        <p:txBody>
          <a:bodyPr/>
          <a:lstStyle>
            <a:lvl1pPr>
              <a:defRPr/>
            </a:lvl1pPr>
          </a:lstStyle>
          <a:p>
            <a:pPr>
              <a:defRPr/>
            </a:pPr>
            <a:fld id="{5A9D38FF-CACA-450E-B200-27EF6B4EC60D}" type="slidenum">
              <a:rPr lang="en-GB" altLang="en-US"/>
              <a:pPr>
                <a:defRPr/>
              </a:pPr>
              <a:t>‹Nº›</a:t>
            </a:fld>
            <a:endParaRPr lang="en-GB" altLang="en-US"/>
          </a:p>
        </p:txBody>
      </p:sp>
    </p:spTree>
    <p:extLst>
      <p:ext uri="{BB962C8B-B14F-4D97-AF65-F5344CB8AC3E}">
        <p14:creationId xmlns:p14="http://schemas.microsoft.com/office/powerpoint/2010/main" val="2486893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AA0520CD-EF13-1FD6-50F6-567C0CF772D6}"/>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B796DCBC-CBBC-B1CF-E620-BC5D9232A3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DA40AE-6AB8-7C15-5EB7-A807E56FF103}"/>
              </a:ext>
            </a:extLst>
          </p:cNvPr>
          <p:cNvSpPr>
            <a:spLocks noGrp="1" noChangeArrowheads="1"/>
          </p:cNvSpPr>
          <p:nvPr>
            <p:ph type="sldNum" sz="quarter" idx="12"/>
          </p:nvPr>
        </p:nvSpPr>
        <p:spPr>
          <a:ln/>
        </p:spPr>
        <p:txBody>
          <a:bodyPr/>
          <a:lstStyle>
            <a:lvl1pPr>
              <a:defRPr/>
            </a:lvl1pPr>
          </a:lstStyle>
          <a:p>
            <a:pPr>
              <a:defRPr/>
            </a:pPr>
            <a:fld id="{D2B781C8-15D3-4E24-9141-684D00645BD7}" type="slidenum">
              <a:rPr lang="en-GB" altLang="en-US"/>
              <a:pPr>
                <a:defRPr/>
              </a:pPr>
              <a:t>‹Nº›</a:t>
            </a:fld>
            <a:endParaRPr lang="en-GB" altLang="en-US"/>
          </a:p>
        </p:txBody>
      </p:sp>
    </p:spTree>
    <p:extLst>
      <p:ext uri="{BB962C8B-B14F-4D97-AF65-F5344CB8AC3E}">
        <p14:creationId xmlns:p14="http://schemas.microsoft.com/office/powerpoint/2010/main" val="2218397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a:extLst>
              <a:ext uri="{FF2B5EF4-FFF2-40B4-BE49-F238E27FC236}">
                <a16:creationId xmlns:a16="http://schemas.microsoft.com/office/drawing/2014/main" id="{7FEAD410-4E32-D13F-EADB-9C7503F19003}"/>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C59C2B3E-AFF2-2CAB-F7F0-80F3C67D8D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D11A68-3306-129A-7092-737FBC985AB2}"/>
              </a:ext>
            </a:extLst>
          </p:cNvPr>
          <p:cNvSpPr>
            <a:spLocks noGrp="1" noChangeArrowheads="1"/>
          </p:cNvSpPr>
          <p:nvPr>
            <p:ph type="sldNum" sz="quarter" idx="12"/>
          </p:nvPr>
        </p:nvSpPr>
        <p:spPr>
          <a:ln/>
        </p:spPr>
        <p:txBody>
          <a:bodyPr/>
          <a:lstStyle>
            <a:lvl1pPr>
              <a:defRPr/>
            </a:lvl1pPr>
          </a:lstStyle>
          <a:p>
            <a:pPr>
              <a:defRPr/>
            </a:pPr>
            <a:fld id="{B5194E01-A53C-454F-B738-DB515A86D5FB}" type="slidenum">
              <a:rPr lang="en-GB" altLang="en-US"/>
              <a:pPr>
                <a:defRPr/>
              </a:pPr>
              <a:t>‹Nº›</a:t>
            </a:fld>
            <a:endParaRPr lang="en-GB" altLang="en-US"/>
          </a:p>
        </p:txBody>
      </p:sp>
    </p:spTree>
    <p:extLst>
      <p:ext uri="{BB962C8B-B14F-4D97-AF65-F5344CB8AC3E}">
        <p14:creationId xmlns:p14="http://schemas.microsoft.com/office/powerpoint/2010/main" val="2297968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a:extLst>
              <a:ext uri="{FF2B5EF4-FFF2-40B4-BE49-F238E27FC236}">
                <a16:creationId xmlns:a16="http://schemas.microsoft.com/office/drawing/2014/main" id="{67909CF3-5D5E-8BB3-EC40-EAC1EDC50401}"/>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8" name="Footer Placeholder 4">
            <a:extLst>
              <a:ext uri="{FF2B5EF4-FFF2-40B4-BE49-F238E27FC236}">
                <a16:creationId xmlns:a16="http://schemas.microsoft.com/office/drawing/2014/main" id="{52B16A2E-7305-1326-EC36-6BD15D19AD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7A86373-267A-5981-4014-1166B5649192}"/>
              </a:ext>
            </a:extLst>
          </p:cNvPr>
          <p:cNvSpPr>
            <a:spLocks noGrp="1" noChangeArrowheads="1"/>
          </p:cNvSpPr>
          <p:nvPr>
            <p:ph type="sldNum" sz="quarter" idx="12"/>
          </p:nvPr>
        </p:nvSpPr>
        <p:spPr>
          <a:ln/>
        </p:spPr>
        <p:txBody>
          <a:bodyPr/>
          <a:lstStyle>
            <a:lvl1pPr>
              <a:defRPr/>
            </a:lvl1pPr>
          </a:lstStyle>
          <a:p>
            <a:pPr>
              <a:defRPr/>
            </a:pPr>
            <a:fld id="{5C232A61-C7F0-4902-B80C-3E867A70408F}" type="slidenum">
              <a:rPr lang="en-GB" altLang="en-US"/>
              <a:pPr>
                <a:defRPr/>
              </a:pPr>
              <a:t>‹Nº›</a:t>
            </a:fld>
            <a:endParaRPr lang="en-GB" altLang="en-US"/>
          </a:p>
        </p:txBody>
      </p:sp>
    </p:spTree>
    <p:extLst>
      <p:ext uri="{BB962C8B-B14F-4D97-AF65-F5344CB8AC3E}">
        <p14:creationId xmlns:p14="http://schemas.microsoft.com/office/powerpoint/2010/main" val="267168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Rectangle 7">
            <a:extLst>
              <a:ext uri="{FF2B5EF4-FFF2-40B4-BE49-F238E27FC236}">
                <a16:creationId xmlns:a16="http://schemas.microsoft.com/office/drawing/2014/main" id="{732915DE-F7F1-9FC4-7461-BC32AA2FA8F2}"/>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8" name="Rectangle 8">
            <a:extLst>
              <a:ext uri="{FF2B5EF4-FFF2-40B4-BE49-F238E27FC236}">
                <a16:creationId xmlns:a16="http://schemas.microsoft.com/office/drawing/2014/main" id="{6363C8DF-430A-C86C-B7A8-14BEDFFFC997}"/>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9" name="Rectangle 9">
            <a:extLst>
              <a:ext uri="{FF2B5EF4-FFF2-40B4-BE49-F238E27FC236}">
                <a16:creationId xmlns:a16="http://schemas.microsoft.com/office/drawing/2014/main" id="{673E786A-DED3-0AC8-A68C-C4408CEAB397}"/>
              </a:ext>
            </a:extLst>
          </p:cNvPr>
          <p:cNvSpPr>
            <a:spLocks noGrp="1" noChangeArrowheads="1"/>
          </p:cNvSpPr>
          <p:nvPr>
            <p:ph type="sldNum" sz="quarter" idx="12"/>
          </p:nvPr>
        </p:nvSpPr>
        <p:spPr>
          <a:ln/>
        </p:spPr>
        <p:txBody>
          <a:bodyPr/>
          <a:lstStyle>
            <a:lvl1pPr>
              <a:defRPr/>
            </a:lvl1pPr>
          </a:lstStyle>
          <a:p>
            <a:pPr>
              <a:defRPr/>
            </a:pPr>
            <a:fld id="{435FCC88-44FE-4DB4-996C-56244B200600}" type="slidenum">
              <a:rPr lang="es-ES" altLang="es-CU"/>
              <a:pPr>
                <a:defRPr/>
              </a:pPr>
              <a:t>‹Nº›</a:t>
            </a:fld>
            <a:endParaRPr lang="es-ES" altLang="es-CU"/>
          </a:p>
        </p:txBody>
      </p:sp>
    </p:spTree>
    <p:extLst>
      <p:ext uri="{BB962C8B-B14F-4D97-AF65-F5344CB8AC3E}">
        <p14:creationId xmlns:p14="http://schemas.microsoft.com/office/powerpoint/2010/main" val="745408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Date Placeholder 3">
            <a:extLst>
              <a:ext uri="{FF2B5EF4-FFF2-40B4-BE49-F238E27FC236}">
                <a16:creationId xmlns:a16="http://schemas.microsoft.com/office/drawing/2014/main" id="{683BAE25-36FF-2FD1-9CAE-77DE122B4696}"/>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4" name="Footer Placeholder 4">
            <a:extLst>
              <a:ext uri="{FF2B5EF4-FFF2-40B4-BE49-F238E27FC236}">
                <a16:creationId xmlns:a16="http://schemas.microsoft.com/office/drawing/2014/main" id="{0594A661-2892-3187-A0DD-C2D742A4BA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EE4270C-D31F-F370-47F2-1E3CD01A2F1D}"/>
              </a:ext>
            </a:extLst>
          </p:cNvPr>
          <p:cNvSpPr>
            <a:spLocks noGrp="1" noChangeArrowheads="1"/>
          </p:cNvSpPr>
          <p:nvPr>
            <p:ph type="sldNum" sz="quarter" idx="12"/>
          </p:nvPr>
        </p:nvSpPr>
        <p:spPr>
          <a:ln/>
        </p:spPr>
        <p:txBody>
          <a:bodyPr/>
          <a:lstStyle>
            <a:lvl1pPr>
              <a:defRPr/>
            </a:lvl1pPr>
          </a:lstStyle>
          <a:p>
            <a:pPr>
              <a:defRPr/>
            </a:pPr>
            <a:fld id="{1816A300-B945-415A-A681-4F60F17BA13E}" type="slidenum">
              <a:rPr lang="en-GB" altLang="en-US"/>
              <a:pPr>
                <a:defRPr/>
              </a:pPr>
              <a:t>‹Nº›</a:t>
            </a:fld>
            <a:endParaRPr lang="en-GB" altLang="en-US"/>
          </a:p>
        </p:txBody>
      </p:sp>
    </p:spTree>
    <p:extLst>
      <p:ext uri="{BB962C8B-B14F-4D97-AF65-F5344CB8AC3E}">
        <p14:creationId xmlns:p14="http://schemas.microsoft.com/office/powerpoint/2010/main" val="2104567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18C849-74E5-497B-67AD-DB7C9B9EB073}"/>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3" name="Footer Placeholder 4">
            <a:extLst>
              <a:ext uri="{FF2B5EF4-FFF2-40B4-BE49-F238E27FC236}">
                <a16:creationId xmlns:a16="http://schemas.microsoft.com/office/drawing/2014/main" id="{B36156C2-80A6-745F-744C-14306A0A6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E59E9D1-769F-211C-AD6D-77F05DCDE6F6}"/>
              </a:ext>
            </a:extLst>
          </p:cNvPr>
          <p:cNvSpPr>
            <a:spLocks noGrp="1" noChangeArrowheads="1"/>
          </p:cNvSpPr>
          <p:nvPr>
            <p:ph type="sldNum" sz="quarter" idx="12"/>
          </p:nvPr>
        </p:nvSpPr>
        <p:spPr>
          <a:ln/>
        </p:spPr>
        <p:txBody>
          <a:bodyPr/>
          <a:lstStyle>
            <a:lvl1pPr>
              <a:defRPr/>
            </a:lvl1pPr>
          </a:lstStyle>
          <a:p>
            <a:pPr>
              <a:defRPr/>
            </a:pPr>
            <a:fld id="{476D50D5-C2E5-4849-840D-4703B89A3A68}" type="slidenum">
              <a:rPr lang="en-GB" altLang="en-US"/>
              <a:pPr>
                <a:defRPr/>
              </a:pPr>
              <a:t>‹Nº›</a:t>
            </a:fld>
            <a:endParaRPr lang="en-GB" altLang="en-US"/>
          </a:p>
        </p:txBody>
      </p:sp>
    </p:spTree>
    <p:extLst>
      <p:ext uri="{BB962C8B-B14F-4D97-AF65-F5344CB8AC3E}">
        <p14:creationId xmlns:p14="http://schemas.microsoft.com/office/powerpoint/2010/main" val="1169204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533F0572-EC69-1E96-01FB-A7B4E241F3A7}"/>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6BD17D0C-C3FE-9C90-DCC3-3E9046E5BC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7B35DE-8EAC-917C-DCB5-298ABFCAB58A}"/>
              </a:ext>
            </a:extLst>
          </p:cNvPr>
          <p:cNvSpPr>
            <a:spLocks noGrp="1" noChangeArrowheads="1"/>
          </p:cNvSpPr>
          <p:nvPr>
            <p:ph type="sldNum" sz="quarter" idx="12"/>
          </p:nvPr>
        </p:nvSpPr>
        <p:spPr>
          <a:ln/>
        </p:spPr>
        <p:txBody>
          <a:bodyPr/>
          <a:lstStyle>
            <a:lvl1pPr>
              <a:defRPr/>
            </a:lvl1pPr>
          </a:lstStyle>
          <a:p>
            <a:pPr>
              <a:defRPr/>
            </a:pPr>
            <a:fld id="{D718E5BB-358D-4858-B3DC-E43F0D9829F9}" type="slidenum">
              <a:rPr lang="en-GB" altLang="en-US"/>
              <a:pPr>
                <a:defRPr/>
              </a:pPr>
              <a:t>‹Nº›</a:t>
            </a:fld>
            <a:endParaRPr lang="en-GB" altLang="en-US"/>
          </a:p>
        </p:txBody>
      </p:sp>
    </p:spTree>
    <p:extLst>
      <p:ext uri="{BB962C8B-B14F-4D97-AF65-F5344CB8AC3E}">
        <p14:creationId xmlns:p14="http://schemas.microsoft.com/office/powerpoint/2010/main" val="1363895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DB9D79D9-4295-296F-F956-2AC34D6C870B}"/>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0910F9BA-BA6A-50EE-433C-CDB0B3416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37A5A5-E98A-86CB-40D7-D1BE33FA2446}"/>
              </a:ext>
            </a:extLst>
          </p:cNvPr>
          <p:cNvSpPr>
            <a:spLocks noGrp="1" noChangeArrowheads="1"/>
          </p:cNvSpPr>
          <p:nvPr>
            <p:ph type="sldNum" sz="quarter" idx="12"/>
          </p:nvPr>
        </p:nvSpPr>
        <p:spPr>
          <a:ln/>
        </p:spPr>
        <p:txBody>
          <a:bodyPr/>
          <a:lstStyle>
            <a:lvl1pPr>
              <a:defRPr/>
            </a:lvl1pPr>
          </a:lstStyle>
          <a:p>
            <a:pPr>
              <a:defRPr/>
            </a:pPr>
            <a:fld id="{F86D7DC3-B430-479D-A241-9FBCE9A0246F}" type="slidenum">
              <a:rPr lang="en-GB" altLang="en-US"/>
              <a:pPr>
                <a:defRPr/>
              </a:pPr>
              <a:t>‹Nº›</a:t>
            </a:fld>
            <a:endParaRPr lang="en-GB" altLang="en-US"/>
          </a:p>
        </p:txBody>
      </p:sp>
    </p:spTree>
    <p:extLst>
      <p:ext uri="{BB962C8B-B14F-4D97-AF65-F5344CB8AC3E}">
        <p14:creationId xmlns:p14="http://schemas.microsoft.com/office/powerpoint/2010/main" val="969319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B2D9CC51-AAED-7191-BA3C-403F3F14CE12}"/>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0C7C34D2-B432-7D6B-3977-A39A8ABEBA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B4D27B-F8D8-1B86-3B4D-AF12B28711DB}"/>
              </a:ext>
            </a:extLst>
          </p:cNvPr>
          <p:cNvSpPr>
            <a:spLocks noGrp="1" noChangeArrowheads="1"/>
          </p:cNvSpPr>
          <p:nvPr>
            <p:ph type="sldNum" sz="quarter" idx="12"/>
          </p:nvPr>
        </p:nvSpPr>
        <p:spPr>
          <a:ln/>
        </p:spPr>
        <p:txBody>
          <a:bodyPr/>
          <a:lstStyle>
            <a:lvl1pPr>
              <a:defRPr/>
            </a:lvl1pPr>
          </a:lstStyle>
          <a:p>
            <a:pPr>
              <a:defRPr/>
            </a:pPr>
            <a:fld id="{E0D16D6B-41E7-451F-98C4-F342419DE470}" type="slidenum">
              <a:rPr lang="en-GB" altLang="en-US"/>
              <a:pPr>
                <a:defRPr/>
              </a:pPr>
              <a:t>‹Nº›</a:t>
            </a:fld>
            <a:endParaRPr lang="en-GB" altLang="en-US"/>
          </a:p>
        </p:txBody>
      </p:sp>
    </p:spTree>
    <p:extLst>
      <p:ext uri="{BB962C8B-B14F-4D97-AF65-F5344CB8AC3E}">
        <p14:creationId xmlns:p14="http://schemas.microsoft.com/office/powerpoint/2010/main" val="3068078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F4C67592-18A2-32DF-AF30-A862176A7B6F}"/>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57DC511C-B1FA-4344-6BCB-F6C0FE613F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E0397F-44DE-C1E7-CC62-CF51A8B6C634}"/>
              </a:ext>
            </a:extLst>
          </p:cNvPr>
          <p:cNvSpPr>
            <a:spLocks noGrp="1" noChangeArrowheads="1"/>
          </p:cNvSpPr>
          <p:nvPr>
            <p:ph type="sldNum" sz="quarter" idx="12"/>
          </p:nvPr>
        </p:nvSpPr>
        <p:spPr>
          <a:ln/>
        </p:spPr>
        <p:txBody>
          <a:bodyPr/>
          <a:lstStyle>
            <a:lvl1pPr>
              <a:defRPr/>
            </a:lvl1pPr>
          </a:lstStyle>
          <a:p>
            <a:pPr>
              <a:defRPr/>
            </a:pPr>
            <a:fld id="{535BEBBD-AB7A-40F4-835E-E9F31E61F0BF}" type="slidenum">
              <a:rPr lang="en-GB" altLang="en-US"/>
              <a:pPr>
                <a:defRPr/>
              </a:pPr>
              <a:t>‹Nº›</a:t>
            </a:fld>
            <a:endParaRPr lang="en-GB" altLang="en-US"/>
          </a:p>
        </p:txBody>
      </p:sp>
    </p:spTree>
    <p:extLst>
      <p:ext uri="{BB962C8B-B14F-4D97-AF65-F5344CB8AC3E}">
        <p14:creationId xmlns:p14="http://schemas.microsoft.com/office/powerpoint/2010/main" val="2344196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4C3EC2F1-C3E8-2CBB-C723-95B5AFFD1EE5}"/>
              </a:ext>
            </a:extLst>
          </p:cNvPr>
          <p:cNvSpPr>
            <a:spLocks noGrp="1"/>
          </p:cNvSpPr>
          <p:nvPr>
            <p:ph type="dt" sz="half" idx="10"/>
          </p:nvPr>
        </p:nvSpPr>
        <p:spPr/>
        <p:txBody>
          <a:bodyPr/>
          <a:lstStyle>
            <a:lvl1pPr>
              <a:defRPr/>
            </a:lvl1pPr>
          </a:lstStyle>
          <a:p>
            <a:pPr>
              <a:defRPr/>
            </a:pPr>
            <a:fld id="{F58C050A-E4C8-48AE-A0D6-7736073CA694}"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DF9CE0AE-7185-52E4-504F-EB8903974CC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EC415E5-2E19-225A-75D9-E04FEA02769B}"/>
              </a:ext>
            </a:extLst>
          </p:cNvPr>
          <p:cNvSpPr>
            <a:spLocks noGrp="1"/>
          </p:cNvSpPr>
          <p:nvPr>
            <p:ph type="sldNum" sz="quarter" idx="12"/>
          </p:nvPr>
        </p:nvSpPr>
        <p:spPr/>
        <p:txBody>
          <a:bodyPr/>
          <a:lstStyle>
            <a:lvl1pPr>
              <a:defRPr/>
            </a:lvl1pPr>
          </a:lstStyle>
          <a:p>
            <a:pPr>
              <a:defRPr/>
            </a:pPr>
            <a:fld id="{F9F93217-ED9D-4C96-980D-FB8BE0A22AA3}" type="slidenum">
              <a:rPr lang="es-ES"/>
              <a:pPr>
                <a:defRPr/>
              </a:pPr>
              <a:t>‹Nº›</a:t>
            </a:fld>
            <a:endParaRPr lang="es-ES"/>
          </a:p>
        </p:txBody>
      </p:sp>
    </p:spTree>
    <p:extLst>
      <p:ext uri="{BB962C8B-B14F-4D97-AF65-F5344CB8AC3E}">
        <p14:creationId xmlns:p14="http://schemas.microsoft.com/office/powerpoint/2010/main" val="1465941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81EBA21-2867-DDA2-568D-5DA6FAC84766}"/>
              </a:ext>
            </a:extLst>
          </p:cNvPr>
          <p:cNvSpPr>
            <a:spLocks noGrp="1"/>
          </p:cNvSpPr>
          <p:nvPr>
            <p:ph type="dt" sz="half" idx="10"/>
          </p:nvPr>
        </p:nvSpPr>
        <p:spPr/>
        <p:txBody>
          <a:bodyPr/>
          <a:lstStyle>
            <a:lvl1pPr>
              <a:defRPr/>
            </a:lvl1pPr>
          </a:lstStyle>
          <a:p>
            <a:pPr>
              <a:defRPr/>
            </a:pPr>
            <a:fld id="{54ADE9C4-788E-4F0D-A570-DC6DC3E0607F}"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BD92CF8D-7B78-AE4C-4B60-434727BE5F7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30CD902-F02F-31F6-5147-5EA612FBE8D0}"/>
              </a:ext>
            </a:extLst>
          </p:cNvPr>
          <p:cNvSpPr>
            <a:spLocks noGrp="1"/>
          </p:cNvSpPr>
          <p:nvPr>
            <p:ph type="sldNum" sz="quarter" idx="12"/>
          </p:nvPr>
        </p:nvSpPr>
        <p:spPr/>
        <p:txBody>
          <a:bodyPr/>
          <a:lstStyle>
            <a:lvl1pPr>
              <a:defRPr/>
            </a:lvl1pPr>
          </a:lstStyle>
          <a:p>
            <a:pPr>
              <a:defRPr/>
            </a:pPr>
            <a:fld id="{9A9F6B06-6053-4BA0-89AD-0676E265E14B}" type="slidenum">
              <a:rPr lang="es-ES"/>
              <a:pPr>
                <a:defRPr/>
              </a:pPr>
              <a:t>‹Nº›</a:t>
            </a:fld>
            <a:endParaRPr lang="es-ES"/>
          </a:p>
        </p:txBody>
      </p:sp>
    </p:spTree>
    <p:extLst>
      <p:ext uri="{BB962C8B-B14F-4D97-AF65-F5344CB8AC3E}">
        <p14:creationId xmlns:p14="http://schemas.microsoft.com/office/powerpoint/2010/main" val="988028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BF7B0842-9A2E-BEC0-472A-243413048926}"/>
              </a:ext>
            </a:extLst>
          </p:cNvPr>
          <p:cNvSpPr>
            <a:spLocks noGrp="1"/>
          </p:cNvSpPr>
          <p:nvPr>
            <p:ph type="dt" sz="half" idx="10"/>
          </p:nvPr>
        </p:nvSpPr>
        <p:spPr/>
        <p:txBody>
          <a:bodyPr/>
          <a:lstStyle>
            <a:lvl1pPr>
              <a:defRPr/>
            </a:lvl1pPr>
          </a:lstStyle>
          <a:p>
            <a:pPr>
              <a:defRPr/>
            </a:pPr>
            <a:fld id="{61535AAB-F97E-432F-90F9-5FBCECD08F91}"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609D67CB-DA30-A98B-68BC-64A5E39751F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BCE8C34-A888-BD38-B4D6-BA87162F917F}"/>
              </a:ext>
            </a:extLst>
          </p:cNvPr>
          <p:cNvSpPr>
            <a:spLocks noGrp="1"/>
          </p:cNvSpPr>
          <p:nvPr>
            <p:ph type="sldNum" sz="quarter" idx="12"/>
          </p:nvPr>
        </p:nvSpPr>
        <p:spPr/>
        <p:txBody>
          <a:bodyPr/>
          <a:lstStyle>
            <a:lvl1pPr>
              <a:defRPr/>
            </a:lvl1pPr>
          </a:lstStyle>
          <a:p>
            <a:pPr>
              <a:defRPr/>
            </a:pPr>
            <a:fld id="{004B8136-FF0B-44DC-B9CD-E973DEB26043}" type="slidenum">
              <a:rPr lang="es-ES"/>
              <a:pPr>
                <a:defRPr/>
              </a:pPr>
              <a:t>‹Nº›</a:t>
            </a:fld>
            <a:endParaRPr lang="es-ES"/>
          </a:p>
        </p:txBody>
      </p:sp>
    </p:spTree>
    <p:extLst>
      <p:ext uri="{BB962C8B-B14F-4D97-AF65-F5344CB8AC3E}">
        <p14:creationId xmlns:p14="http://schemas.microsoft.com/office/powerpoint/2010/main" val="532123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85CAFC8A-39BF-AEB7-554C-52B1861C9111}"/>
              </a:ext>
            </a:extLst>
          </p:cNvPr>
          <p:cNvSpPr>
            <a:spLocks noGrp="1"/>
          </p:cNvSpPr>
          <p:nvPr>
            <p:ph type="dt" sz="half" idx="10"/>
          </p:nvPr>
        </p:nvSpPr>
        <p:spPr/>
        <p:txBody>
          <a:bodyPr/>
          <a:lstStyle>
            <a:lvl1pPr>
              <a:defRPr/>
            </a:lvl1pPr>
          </a:lstStyle>
          <a:p>
            <a:pPr>
              <a:defRPr/>
            </a:pPr>
            <a:fld id="{8F64350F-46B6-4763-B2B8-C766111C2F88}"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87382A01-0F5F-7330-0EDF-ED270F14934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6B9E60D5-4425-02CC-5DC5-99065A2C2389}"/>
              </a:ext>
            </a:extLst>
          </p:cNvPr>
          <p:cNvSpPr>
            <a:spLocks noGrp="1"/>
          </p:cNvSpPr>
          <p:nvPr>
            <p:ph type="sldNum" sz="quarter" idx="12"/>
          </p:nvPr>
        </p:nvSpPr>
        <p:spPr/>
        <p:txBody>
          <a:bodyPr/>
          <a:lstStyle>
            <a:lvl1pPr>
              <a:defRPr/>
            </a:lvl1pPr>
          </a:lstStyle>
          <a:p>
            <a:pPr>
              <a:defRPr/>
            </a:pPr>
            <a:fld id="{28F3A5D0-ED44-44F9-BC5B-219B97D0CE17}" type="slidenum">
              <a:rPr lang="es-ES"/>
              <a:pPr>
                <a:defRPr/>
              </a:pPr>
              <a:t>‹Nº›</a:t>
            </a:fld>
            <a:endParaRPr lang="es-ES"/>
          </a:p>
        </p:txBody>
      </p:sp>
    </p:spTree>
    <p:extLst>
      <p:ext uri="{BB962C8B-B14F-4D97-AF65-F5344CB8AC3E}">
        <p14:creationId xmlns:p14="http://schemas.microsoft.com/office/powerpoint/2010/main" val="103395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Rectangle 7">
            <a:extLst>
              <a:ext uri="{FF2B5EF4-FFF2-40B4-BE49-F238E27FC236}">
                <a16:creationId xmlns:a16="http://schemas.microsoft.com/office/drawing/2014/main" id="{CBB7862E-C6E0-0F92-77DB-38660C22F8E6}"/>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4" name="Rectangle 8">
            <a:extLst>
              <a:ext uri="{FF2B5EF4-FFF2-40B4-BE49-F238E27FC236}">
                <a16:creationId xmlns:a16="http://schemas.microsoft.com/office/drawing/2014/main" id="{E0E4D4BD-20C5-22F7-9930-3631D01DFFE1}"/>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5" name="Rectangle 9">
            <a:extLst>
              <a:ext uri="{FF2B5EF4-FFF2-40B4-BE49-F238E27FC236}">
                <a16:creationId xmlns:a16="http://schemas.microsoft.com/office/drawing/2014/main" id="{C3013BD7-1FB3-A4CD-8B8E-61C9DE45B497}"/>
              </a:ext>
            </a:extLst>
          </p:cNvPr>
          <p:cNvSpPr>
            <a:spLocks noGrp="1" noChangeArrowheads="1"/>
          </p:cNvSpPr>
          <p:nvPr>
            <p:ph type="sldNum" sz="quarter" idx="12"/>
          </p:nvPr>
        </p:nvSpPr>
        <p:spPr>
          <a:ln/>
        </p:spPr>
        <p:txBody>
          <a:bodyPr/>
          <a:lstStyle>
            <a:lvl1pPr>
              <a:defRPr/>
            </a:lvl1pPr>
          </a:lstStyle>
          <a:p>
            <a:pPr>
              <a:defRPr/>
            </a:pPr>
            <a:fld id="{5A95FB09-DBF1-4C2F-BCAC-510227330D2D}" type="slidenum">
              <a:rPr lang="es-ES" altLang="es-CU"/>
              <a:pPr>
                <a:defRPr/>
              </a:pPr>
              <a:t>‹Nº›</a:t>
            </a:fld>
            <a:endParaRPr lang="es-ES" altLang="es-CU"/>
          </a:p>
        </p:txBody>
      </p:sp>
    </p:spTree>
    <p:extLst>
      <p:ext uri="{BB962C8B-B14F-4D97-AF65-F5344CB8AC3E}">
        <p14:creationId xmlns:p14="http://schemas.microsoft.com/office/powerpoint/2010/main" val="3072710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7B923E3-B1E6-FC1E-DB15-C0B65932B3B9}"/>
              </a:ext>
            </a:extLst>
          </p:cNvPr>
          <p:cNvSpPr>
            <a:spLocks noGrp="1"/>
          </p:cNvSpPr>
          <p:nvPr>
            <p:ph type="dt" sz="half" idx="10"/>
          </p:nvPr>
        </p:nvSpPr>
        <p:spPr/>
        <p:txBody>
          <a:bodyPr/>
          <a:lstStyle>
            <a:lvl1pPr>
              <a:defRPr/>
            </a:lvl1pPr>
          </a:lstStyle>
          <a:p>
            <a:pPr>
              <a:defRPr/>
            </a:pPr>
            <a:fld id="{3F31B39D-AD24-4D4A-B9C7-3F92B28DCDED}" type="datetimeFigureOut">
              <a:rPr lang="es-ES"/>
              <a:pPr>
                <a:defRPr/>
              </a:pPr>
              <a:t>17/10/2024</a:t>
            </a:fld>
            <a:endParaRPr lang="es-ES"/>
          </a:p>
        </p:txBody>
      </p:sp>
      <p:sp>
        <p:nvSpPr>
          <p:cNvPr id="8" name="4 Marcador de pie de página">
            <a:extLst>
              <a:ext uri="{FF2B5EF4-FFF2-40B4-BE49-F238E27FC236}">
                <a16:creationId xmlns:a16="http://schemas.microsoft.com/office/drawing/2014/main" id="{55A805C8-1B1A-2F94-0A14-9AFF55C8A8A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243BA919-10D7-2863-B538-E7C0BFF93A98}"/>
              </a:ext>
            </a:extLst>
          </p:cNvPr>
          <p:cNvSpPr>
            <a:spLocks noGrp="1"/>
          </p:cNvSpPr>
          <p:nvPr>
            <p:ph type="sldNum" sz="quarter" idx="12"/>
          </p:nvPr>
        </p:nvSpPr>
        <p:spPr/>
        <p:txBody>
          <a:bodyPr/>
          <a:lstStyle>
            <a:lvl1pPr>
              <a:defRPr/>
            </a:lvl1pPr>
          </a:lstStyle>
          <a:p>
            <a:pPr>
              <a:defRPr/>
            </a:pPr>
            <a:fld id="{07D67350-8978-4481-8B1C-C4D1C7C8614E}" type="slidenum">
              <a:rPr lang="es-ES"/>
              <a:pPr>
                <a:defRPr/>
              </a:pPr>
              <a:t>‹Nº›</a:t>
            </a:fld>
            <a:endParaRPr lang="es-ES"/>
          </a:p>
        </p:txBody>
      </p:sp>
    </p:spTree>
    <p:extLst>
      <p:ext uri="{BB962C8B-B14F-4D97-AF65-F5344CB8AC3E}">
        <p14:creationId xmlns:p14="http://schemas.microsoft.com/office/powerpoint/2010/main" val="4075764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65427238-A5BA-BC91-2EF4-1F65948D130A}"/>
              </a:ext>
            </a:extLst>
          </p:cNvPr>
          <p:cNvSpPr>
            <a:spLocks noGrp="1"/>
          </p:cNvSpPr>
          <p:nvPr>
            <p:ph type="dt" sz="half" idx="10"/>
          </p:nvPr>
        </p:nvSpPr>
        <p:spPr/>
        <p:txBody>
          <a:bodyPr/>
          <a:lstStyle>
            <a:lvl1pPr>
              <a:defRPr/>
            </a:lvl1pPr>
          </a:lstStyle>
          <a:p>
            <a:pPr>
              <a:defRPr/>
            </a:pPr>
            <a:fld id="{A29853B0-5369-42DB-AB55-E07BCF7EFF49}" type="datetimeFigureOut">
              <a:rPr lang="es-ES"/>
              <a:pPr>
                <a:defRPr/>
              </a:pPr>
              <a:t>17/10/2024</a:t>
            </a:fld>
            <a:endParaRPr lang="es-ES"/>
          </a:p>
        </p:txBody>
      </p:sp>
      <p:sp>
        <p:nvSpPr>
          <p:cNvPr id="4" name="4 Marcador de pie de página">
            <a:extLst>
              <a:ext uri="{FF2B5EF4-FFF2-40B4-BE49-F238E27FC236}">
                <a16:creationId xmlns:a16="http://schemas.microsoft.com/office/drawing/2014/main" id="{E2C08A1A-4076-987D-CD38-E2ED90C85ADE}"/>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A366EBC1-C168-2877-B1B3-D0A3B9AD81D2}"/>
              </a:ext>
            </a:extLst>
          </p:cNvPr>
          <p:cNvSpPr>
            <a:spLocks noGrp="1"/>
          </p:cNvSpPr>
          <p:nvPr>
            <p:ph type="sldNum" sz="quarter" idx="12"/>
          </p:nvPr>
        </p:nvSpPr>
        <p:spPr/>
        <p:txBody>
          <a:bodyPr/>
          <a:lstStyle>
            <a:lvl1pPr>
              <a:defRPr/>
            </a:lvl1pPr>
          </a:lstStyle>
          <a:p>
            <a:pPr>
              <a:defRPr/>
            </a:pPr>
            <a:fld id="{93202DB9-1B08-44A2-8C1F-ABFA8A9CF64D}" type="slidenum">
              <a:rPr lang="es-ES"/>
              <a:pPr>
                <a:defRPr/>
              </a:pPr>
              <a:t>‹Nº›</a:t>
            </a:fld>
            <a:endParaRPr lang="es-ES"/>
          </a:p>
        </p:txBody>
      </p:sp>
    </p:spTree>
    <p:extLst>
      <p:ext uri="{BB962C8B-B14F-4D97-AF65-F5344CB8AC3E}">
        <p14:creationId xmlns:p14="http://schemas.microsoft.com/office/powerpoint/2010/main" val="4089862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90E44B2-D5E4-1482-B7D6-8BBC1B318EA3}"/>
              </a:ext>
            </a:extLst>
          </p:cNvPr>
          <p:cNvSpPr>
            <a:spLocks noGrp="1"/>
          </p:cNvSpPr>
          <p:nvPr>
            <p:ph type="dt" sz="half" idx="10"/>
          </p:nvPr>
        </p:nvSpPr>
        <p:spPr/>
        <p:txBody>
          <a:bodyPr/>
          <a:lstStyle>
            <a:lvl1pPr>
              <a:defRPr/>
            </a:lvl1pPr>
          </a:lstStyle>
          <a:p>
            <a:pPr>
              <a:defRPr/>
            </a:pPr>
            <a:fld id="{AD64D311-E4BE-480F-91AD-B1BDA66840C7}" type="datetimeFigureOut">
              <a:rPr lang="es-ES"/>
              <a:pPr>
                <a:defRPr/>
              </a:pPr>
              <a:t>17/10/2024</a:t>
            </a:fld>
            <a:endParaRPr lang="es-ES"/>
          </a:p>
        </p:txBody>
      </p:sp>
      <p:sp>
        <p:nvSpPr>
          <p:cNvPr id="3" name="4 Marcador de pie de página">
            <a:extLst>
              <a:ext uri="{FF2B5EF4-FFF2-40B4-BE49-F238E27FC236}">
                <a16:creationId xmlns:a16="http://schemas.microsoft.com/office/drawing/2014/main" id="{CD42E7DA-F658-F0EA-CB48-7797C36C153D}"/>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BE543AD9-90F3-887C-110D-500EAE0EA80A}"/>
              </a:ext>
            </a:extLst>
          </p:cNvPr>
          <p:cNvSpPr>
            <a:spLocks noGrp="1"/>
          </p:cNvSpPr>
          <p:nvPr>
            <p:ph type="sldNum" sz="quarter" idx="12"/>
          </p:nvPr>
        </p:nvSpPr>
        <p:spPr/>
        <p:txBody>
          <a:bodyPr/>
          <a:lstStyle>
            <a:lvl1pPr>
              <a:defRPr/>
            </a:lvl1pPr>
          </a:lstStyle>
          <a:p>
            <a:pPr>
              <a:defRPr/>
            </a:pPr>
            <a:fld id="{58B91FF1-566E-4213-8C40-47FEC10C5582}" type="slidenum">
              <a:rPr lang="es-ES"/>
              <a:pPr>
                <a:defRPr/>
              </a:pPr>
              <a:t>‹Nº›</a:t>
            </a:fld>
            <a:endParaRPr lang="es-ES"/>
          </a:p>
        </p:txBody>
      </p:sp>
    </p:spTree>
    <p:extLst>
      <p:ext uri="{BB962C8B-B14F-4D97-AF65-F5344CB8AC3E}">
        <p14:creationId xmlns:p14="http://schemas.microsoft.com/office/powerpoint/2010/main" val="31737680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FCB212D-357C-8C6D-374E-AECE0C7A1A74}"/>
              </a:ext>
            </a:extLst>
          </p:cNvPr>
          <p:cNvSpPr>
            <a:spLocks noGrp="1"/>
          </p:cNvSpPr>
          <p:nvPr>
            <p:ph type="dt" sz="half" idx="10"/>
          </p:nvPr>
        </p:nvSpPr>
        <p:spPr/>
        <p:txBody>
          <a:bodyPr/>
          <a:lstStyle>
            <a:lvl1pPr>
              <a:defRPr/>
            </a:lvl1pPr>
          </a:lstStyle>
          <a:p>
            <a:pPr>
              <a:defRPr/>
            </a:pPr>
            <a:fld id="{80C1EFE5-593E-41FA-949E-B2B31C3EA63A}"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78FF82D0-9C4B-A539-4E2B-4382A517016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31C7E04-6378-6598-5B14-1795FC17CEE6}"/>
              </a:ext>
            </a:extLst>
          </p:cNvPr>
          <p:cNvSpPr>
            <a:spLocks noGrp="1"/>
          </p:cNvSpPr>
          <p:nvPr>
            <p:ph type="sldNum" sz="quarter" idx="12"/>
          </p:nvPr>
        </p:nvSpPr>
        <p:spPr/>
        <p:txBody>
          <a:bodyPr/>
          <a:lstStyle>
            <a:lvl1pPr>
              <a:defRPr/>
            </a:lvl1pPr>
          </a:lstStyle>
          <a:p>
            <a:pPr>
              <a:defRPr/>
            </a:pPr>
            <a:fld id="{E909697A-9417-40C9-88D8-588609D83DC8}" type="slidenum">
              <a:rPr lang="es-ES"/>
              <a:pPr>
                <a:defRPr/>
              </a:pPr>
              <a:t>‹Nº›</a:t>
            </a:fld>
            <a:endParaRPr lang="es-ES"/>
          </a:p>
        </p:txBody>
      </p:sp>
    </p:spTree>
    <p:extLst>
      <p:ext uri="{BB962C8B-B14F-4D97-AF65-F5344CB8AC3E}">
        <p14:creationId xmlns:p14="http://schemas.microsoft.com/office/powerpoint/2010/main" val="3189081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9210FA2-C33A-0A64-9520-CE64E5DAF7D8}"/>
              </a:ext>
            </a:extLst>
          </p:cNvPr>
          <p:cNvSpPr>
            <a:spLocks noGrp="1"/>
          </p:cNvSpPr>
          <p:nvPr>
            <p:ph type="dt" sz="half" idx="10"/>
          </p:nvPr>
        </p:nvSpPr>
        <p:spPr/>
        <p:txBody>
          <a:bodyPr/>
          <a:lstStyle>
            <a:lvl1pPr>
              <a:defRPr/>
            </a:lvl1pPr>
          </a:lstStyle>
          <a:p>
            <a:pPr>
              <a:defRPr/>
            </a:pPr>
            <a:fld id="{CBADE39B-A7A0-4673-8F34-ED2492825D20}"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B1A403FC-1A3C-15E0-73D3-C17A90964B2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FBF6741-9727-FDAE-5E18-E284AA338B91}"/>
              </a:ext>
            </a:extLst>
          </p:cNvPr>
          <p:cNvSpPr>
            <a:spLocks noGrp="1"/>
          </p:cNvSpPr>
          <p:nvPr>
            <p:ph type="sldNum" sz="quarter" idx="12"/>
          </p:nvPr>
        </p:nvSpPr>
        <p:spPr/>
        <p:txBody>
          <a:bodyPr/>
          <a:lstStyle>
            <a:lvl1pPr>
              <a:defRPr/>
            </a:lvl1pPr>
          </a:lstStyle>
          <a:p>
            <a:pPr>
              <a:defRPr/>
            </a:pPr>
            <a:fld id="{A1C2EA33-CDA3-4C3E-BD24-CA603CF0528C}" type="slidenum">
              <a:rPr lang="es-ES"/>
              <a:pPr>
                <a:defRPr/>
              </a:pPr>
              <a:t>‹Nº›</a:t>
            </a:fld>
            <a:endParaRPr lang="es-ES"/>
          </a:p>
        </p:txBody>
      </p:sp>
    </p:spTree>
    <p:extLst>
      <p:ext uri="{BB962C8B-B14F-4D97-AF65-F5344CB8AC3E}">
        <p14:creationId xmlns:p14="http://schemas.microsoft.com/office/powerpoint/2010/main" val="2002182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7CFF041-594C-0B40-FED3-07CC6821D330}"/>
              </a:ext>
            </a:extLst>
          </p:cNvPr>
          <p:cNvSpPr>
            <a:spLocks noGrp="1"/>
          </p:cNvSpPr>
          <p:nvPr>
            <p:ph type="dt" sz="half" idx="10"/>
          </p:nvPr>
        </p:nvSpPr>
        <p:spPr/>
        <p:txBody>
          <a:bodyPr/>
          <a:lstStyle>
            <a:lvl1pPr>
              <a:defRPr/>
            </a:lvl1pPr>
          </a:lstStyle>
          <a:p>
            <a:pPr>
              <a:defRPr/>
            </a:pPr>
            <a:fld id="{66CD0886-AAE9-4181-8443-F778720D9D37}"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E6E6E7B5-876E-54EB-DC95-F562CE9EE19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70E9ADD-5D8B-C6AB-BCA3-6854BE0BBFE9}"/>
              </a:ext>
            </a:extLst>
          </p:cNvPr>
          <p:cNvSpPr>
            <a:spLocks noGrp="1"/>
          </p:cNvSpPr>
          <p:nvPr>
            <p:ph type="sldNum" sz="quarter" idx="12"/>
          </p:nvPr>
        </p:nvSpPr>
        <p:spPr/>
        <p:txBody>
          <a:bodyPr/>
          <a:lstStyle>
            <a:lvl1pPr>
              <a:defRPr/>
            </a:lvl1pPr>
          </a:lstStyle>
          <a:p>
            <a:pPr>
              <a:defRPr/>
            </a:pPr>
            <a:fld id="{1B1AD256-9233-4170-8209-CD4EADFFA25E}" type="slidenum">
              <a:rPr lang="es-ES"/>
              <a:pPr>
                <a:defRPr/>
              </a:pPr>
              <a:t>‹Nº›</a:t>
            </a:fld>
            <a:endParaRPr lang="es-ES"/>
          </a:p>
        </p:txBody>
      </p:sp>
    </p:spTree>
    <p:extLst>
      <p:ext uri="{BB962C8B-B14F-4D97-AF65-F5344CB8AC3E}">
        <p14:creationId xmlns:p14="http://schemas.microsoft.com/office/powerpoint/2010/main" val="110358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D70C98E2-4CE0-07F7-AC21-209988949F19}"/>
              </a:ext>
            </a:extLst>
          </p:cNvPr>
          <p:cNvSpPr>
            <a:spLocks noGrp="1"/>
          </p:cNvSpPr>
          <p:nvPr>
            <p:ph type="dt" sz="half" idx="10"/>
          </p:nvPr>
        </p:nvSpPr>
        <p:spPr/>
        <p:txBody>
          <a:bodyPr/>
          <a:lstStyle>
            <a:lvl1pPr>
              <a:defRPr/>
            </a:lvl1pPr>
          </a:lstStyle>
          <a:p>
            <a:pPr>
              <a:defRPr/>
            </a:pPr>
            <a:fld id="{05971E48-7159-4B5C-B754-7C2E76C388DA}"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5A83769F-8F07-8075-D340-65229A4A7C2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8DC6CE9-A579-7BD8-FBA6-023F850E36AA}"/>
              </a:ext>
            </a:extLst>
          </p:cNvPr>
          <p:cNvSpPr>
            <a:spLocks noGrp="1"/>
          </p:cNvSpPr>
          <p:nvPr>
            <p:ph type="sldNum" sz="quarter" idx="12"/>
          </p:nvPr>
        </p:nvSpPr>
        <p:spPr/>
        <p:txBody>
          <a:bodyPr/>
          <a:lstStyle>
            <a:lvl1pPr>
              <a:defRPr/>
            </a:lvl1pPr>
          </a:lstStyle>
          <a:p>
            <a:pPr>
              <a:defRPr/>
            </a:pPr>
            <a:fld id="{EAB61152-20F4-453B-ABC3-51F119F26C78}" type="slidenum">
              <a:rPr lang="es-ES"/>
              <a:pPr>
                <a:defRPr/>
              </a:pPr>
              <a:t>‹Nº›</a:t>
            </a:fld>
            <a:endParaRPr lang="es-ES"/>
          </a:p>
        </p:txBody>
      </p:sp>
    </p:spTree>
    <p:extLst>
      <p:ext uri="{BB962C8B-B14F-4D97-AF65-F5344CB8AC3E}">
        <p14:creationId xmlns:p14="http://schemas.microsoft.com/office/powerpoint/2010/main" val="3135616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B76ECB03-99F6-AA21-C0D1-1D040B412A58}"/>
              </a:ext>
            </a:extLst>
          </p:cNvPr>
          <p:cNvSpPr>
            <a:spLocks noGrp="1"/>
          </p:cNvSpPr>
          <p:nvPr>
            <p:ph type="dt" sz="half" idx="10"/>
          </p:nvPr>
        </p:nvSpPr>
        <p:spPr/>
        <p:txBody>
          <a:bodyPr/>
          <a:lstStyle>
            <a:lvl1pPr>
              <a:defRPr/>
            </a:lvl1pPr>
          </a:lstStyle>
          <a:p>
            <a:pPr>
              <a:defRPr/>
            </a:pPr>
            <a:fld id="{319F861B-8A81-40EB-B2C5-83EEB2E360FC}"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E7C13F3B-4578-0CD8-F7BA-2509E9D8197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0A90E9F6-34BB-21CB-A9B7-4FF376205C7E}"/>
              </a:ext>
            </a:extLst>
          </p:cNvPr>
          <p:cNvSpPr>
            <a:spLocks noGrp="1"/>
          </p:cNvSpPr>
          <p:nvPr>
            <p:ph type="sldNum" sz="quarter" idx="12"/>
          </p:nvPr>
        </p:nvSpPr>
        <p:spPr/>
        <p:txBody>
          <a:bodyPr/>
          <a:lstStyle>
            <a:lvl1pPr>
              <a:defRPr/>
            </a:lvl1pPr>
          </a:lstStyle>
          <a:p>
            <a:pPr>
              <a:defRPr/>
            </a:pPr>
            <a:fld id="{E708BAB7-7A8C-4254-BDBC-4AA5AE8BDFC5}" type="slidenum">
              <a:rPr lang="es-ES"/>
              <a:pPr>
                <a:defRPr/>
              </a:pPr>
              <a:t>‹Nº›</a:t>
            </a:fld>
            <a:endParaRPr lang="es-ES"/>
          </a:p>
        </p:txBody>
      </p:sp>
    </p:spTree>
    <p:extLst>
      <p:ext uri="{BB962C8B-B14F-4D97-AF65-F5344CB8AC3E}">
        <p14:creationId xmlns:p14="http://schemas.microsoft.com/office/powerpoint/2010/main" val="881361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536D05A-C75A-92E5-C77E-50EAD9B32887}"/>
              </a:ext>
            </a:extLst>
          </p:cNvPr>
          <p:cNvSpPr>
            <a:spLocks noGrp="1"/>
          </p:cNvSpPr>
          <p:nvPr>
            <p:ph type="dt" sz="half" idx="10"/>
          </p:nvPr>
        </p:nvSpPr>
        <p:spPr/>
        <p:txBody>
          <a:bodyPr/>
          <a:lstStyle>
            <a:lvl1pPr>
              <a:defRPr/>
            </a:lvl1pPr>
          </a:lstStyle>
          <a:p>
            <a:pPr>
              <a:defRPr/>
            </a:pPr>
            <a:fld id="{9C52B3D3-BB60-4F05-8F7C-87325E03F32E}"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289889A4-5EFF-6273-CE39-B20395B8FDE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266ED75-67E0-18A5-BBA9-D6487BD5C5E9}"/>
              </a:ext>
            </a:extLst>
          </p:cNvPr>
          <p:cNvSpPr>
            <a:spLocks noGrp="1"/>
          </p:cNvSpPr>
          <p:nvPr>
            <p:ph type="sldNum" sz="quarter" idx="12"/>
          </p:nvPr>
        </p:nvSpPr>
        <p:spPr/>
        <p:txBody>
          <a:bodyPr/>
          <a:lstStyle>
            <a:lvl1pPr>
              <a:defRPr/>
            </a:lvl1pPr>
          </a:lstStyle>
          <a:p>
            <a:pPr>
              <a:defRPr/>
            </a:pPr>
            <a:fld id="{CB50E5B3-2486-4EBC-A838-53439659788F}" type="slidenum">
              <a:rPr lang="es-ES"/>
              <a:pPr>
                <a:defRPr/>
              </a:pPr>
              <a:t>‹Nº›</a:t>
            </a:fld>
            <a:endParaRPr lang="es-ES"/>
          </a:p>
        </p:txBody>
      </p:sp>
    </p:spTree>
    <p:extLst>
      <p:ext uri="{BB962C8B-B14F-4D97-AF65-F5344CB8AC3E}">
        <p14:creationId xmlns:p14="http://schemas.microsoft.com/office/powerpoint/2010/main" val="2922003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C4927D0-83B8-660E-2B2B-4FBCF46019B4}"/>
              </a:ext>
            </a:extLst>
          </p:cNvPr>
          <p:cNvSpPr>
            <a:spLocks noGrp="1"/>
          </p:cNvSpPr>
          <p:nvPr>
            <p:ph type="dt" sz="half" idx="10"/>
          </p:nvPr>
        </p:nvSpPr>
        <p:spPr/>
        <p:txBody>
          <a:bodyPr/>
          <a:lstStyle>
            <a:lvl1pPr>
              <a:defRPr/>
            </a:lvl1pPr>
          </a:lstStyle>
          <a:p>
            <a:pPr>
              <a:defRPr/>
            </a:pPr>
            <a:fld id="{D1D6570C-0C37-4D3D-AD58-BDB7E12D4A83}"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B6066616-395E-6801-E6B5-FE7CB7D3D09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B7DFA50-AC69-7945-7214-632208D87C06}"/>
              </a:ext>
            </a:extLst>
          </p:cNvPr>
          <p:cNvSpPr>
            <a:spLocks noGrp="1"/>
          </p:cNvSpPr>
          <p:nvPr>
            <p:ph type="sldNum" sz="quarter" idx="12"/>
          </p:nvPr>
        </p:nvSpPr>
        <p:spPr/>
        <p:txBody>
          <a:bodyPr/>
          <a:lstStyle>
            <a:lvl1pPr>
              <a:defRPr/>
            </a:lvl1pPr>
          </a:lstStyle>
          <a:p>
            <a:pPr>
              <a:defRPr/>
            </a:pPr>
            <a:fld id="{D00EA6F2-3524-4E6A-8F05-DACDB4044B53}" type="slidenum">
              <a:rPr lang="es-ES"/>
              <a:pPr>
                <a:defRPr/>
              </a:pPr>
              <a:t>‹Nº›</a:t>
            </a:fld>
            <a:endParaRPr lang="es-ES"/>
          </a:p>
        </p:txBody>
      </p:sp>
    </p:spTree>
    <p:extLst>
      <p:ext uri="{BB962C8B-B14F-4D97-AF65-F5344CB8AC3E}">
        <p14:creationId xmlns:p14="http://schemas.microsoft.com/office/powerpoint/2010/main" val="9572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03A48DE-D085-03ED-E8E1-C49DAB2D92AA}"/>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3" name="Rectangle 8">
            <a:extLst>
              <a:ext uri="{FF2B5EF4-FFF2-40B4-BE49-F238E27FC236}">
                <a16:creationId xmlns:a16="http://schemas.microsoft.com/office/drawing/2014/main" id="{7BEE2652-A6D8-39D6-A625-220BFD848B5F}"/>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4" name="Rectangle 9">
            <a:extLst>
              <a:ext uri="{FF2B5EF4-FFF2-40B4-BE49-F238E27FC236}">
                <a16:creationId xmlns:a16="http://schemas.microsoft.com/office/drawing/2014/main" id="{AA541763-A0A2-4F84-512E-A03B40C808DE}"/>
              </a:ext>
            </a:extLst>
          </p:cNvPr>
          <p:cNvSpPr>
            <a:spLocks noGrp="1" noChangeArrowheads="1"/>
          </p:cNvSpPr>
          <p:nvPr>
            <p:ph type="sldNum" sz="quarter" idx="12"/>
          </p:nvPr>
        </p:nvSpPr>
        <p:spPr>
          <a:ln/>
        </p:spPr>
        <p:txBody>
          <a:bodyPr/>
          <a:lstStyle>
            <a:lvl1pPr>
              <a:defRPr/>
            </a:lvl1pPr>
          </a:lstStyle>
          <a:p>
            <a:pPr>
              <a:defRPr/>
            </a:pPr>
            <a:fld id="{AB1337B1-24BC-497F-94E4-1641732863CE}" type="slidenum">
              <a:rPr lang="es-ES" altLang="es-CU"/>
              <a:pPr>
                <a:defRPr/>
              </a:pPr>
              <a:t>‹Nº›</a:t>
            </a:fld>
            <a:endParaRPr lang="es-ES" altLang="es-CU"/>
          </a:p>
        </p:txBody>
      </p:sp>
    </p:spTree>
    <p:extLst>
      <p:ext uri="{BB962C8B-B14F-4D97-AF65-F5344CB8AC3E}">
        <p14:creationId xmlns:p14="http://schemas.microsoft.com/office/powerpoint/2010/main" val="2084047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A49D878E-12CE-147C-A804-2F76519A5DFB}"/>
              </a:ext>
            </a:extLst>
          </p:cNvPr>
          <p:cNvSpPr>
            <a:spLocks noGrp="1"/>
          </p:cNvSpPr>
          <p:nvPr>
            <p:ph type="dt" sz="half" idx="10"/>
          </p:nvPr>
        </p:nvSpPr>
        <p:spPr/>
        <p:txBody>
          <a:bodyPr/>
          <a:lstStyle>
            <a:lvl1pPr>
              <a:defRPr/>
            </a:lvl1pPr>
          </a:lstStyle>
          <a:p>
            <a:pPr>
              <a:defRPr/>
            </a:pPr>
            <a:fld id="{1F6AB4D7-A7B7-47C0-A823-B714BA596D3B}"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6D368C45-7F71-632B-2A19-DDE599D7775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DF301131-E528-5C46-C647-CF05E17BE8D8}"/>
              </a:ext>
            </a:extLst>
          </p:cNvPr>
          <p:cNvSpPr>
            <a:spLocks noGrp="1"/>
          </p:cNvSpPr>
          <p:nvPr>
            <p:ph type="sldNum" sz="quarter" idx="12"/>
          </p:nvPr>
        </p:nvSpPr>
        <p:spPr/>
        <p:txBody>
          <a:bodyPr/>
          <a:lstStyle>
            <a:lvl1pPr>
              <a:defRPr/>
            </a:lvl1pPr>
          </a:lstStyle>
          <a:p>
            <a:pPr>
              <a:defRPr/>
            </a:pPr>
            <a:fld id="{9BB3A026-63FB-418A-90FF-155956AF3649}" type="slidenum">
              <a:rPr lang="es-ES"/>
              <a:pPr>
                <a:defRPr/>
              </a:pPr>
              <a:t>‹Nº›</a:t>
            </a:fld>
            <a:endParaRPr lang="es-ES"/>
          </a:p>
        </p:txBody>
      </p:sp>
    </p:spTree>
    <p:extLst>
      <p:ext uri="{BB962C8B-B14F-4D97-AF65-F5344CB8AC3E}">
        <p14:creationId xmlns:p14="http://schemas.microsoft.com/office/powerpoint/2010/main" val="3672648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26AED41E-0110-80F0-0E01-E87A948DDF7D}"/>
              </a:ext>
            </a:extLst>
          </p:cNvPr>
          <p:cNvSpPr>
            <a:spLocks noGrp="1"/>
          </p:cNvSpPr>
          <p:nvPr>
            <p:ph type="dt" sz="half" idx="10"/>
          </p:nvPr>
        </p:nvSpPr>
        <p:spPr/>
        <p:txBody>
          <a:bodyPr/>
          <a:lstStyle>
            <a:lvl1pPr>
              <a:defRPr/>
            </a:lvl1pPr>
          </a:lstStyle>
          <a:p>
            <a:pPr>
              <a:defRPr/>
            </a:pPr>
            <a:fld id="{48B44F9C-B643-44C3-9EEE-AFB49FEDA321}" type="datetimeFigureOut">
              <a:rPr lang="es-ES"/>
              <a:pPr>
                <a:defRPr/>
              </a:pPr>
              <a:t>17/10/2024</a:t>
            </a:fld>
            <a:endParaRPr lang="es-ES"/>
          </a:p>
        </p:txBody>
      </p:sp>
      <p:sp>
        <p:nvSpPr>
          <p:cNvPr id="8" name="4 Marcador de pie de página">
            <a:extLst>
              <a:ext uri="{FF2B5EF4-FFF2-40B4-BE49-F238E27FC236}">
                <a16:creationId xmlns:a16="http://schemas.microsoft.com/office/drawing/2014/main" id="{B872FDCA-EF04-1621-26BE-AAED0C8AB469}"/>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ECCF9077-B045-3DA1-7380-5BEE827BA838}"/>
              </a:ext>
            </a:extLst>
          </p:cNvPr>
          <p:cNvSpPr>
            <a:spLocks noGrp="1"/>
          </p:cNvSpPr>
          <p:nvPr>
            <p:ph type="sldNum" sz="quarter" idx="12"/>
          </p:nvPr>
        </p:nvSpPr>
        <p:spPr/>
        <p:txBody>
          <a:bodyPr/>
          <a:lstStyle>
            <a:lvl1pPr>
              <a:defRPr/>
            </a:lvl1pPr>
          </a:lstStyle>
          <a:p>
            <a:pPr>
              <a:defRPr/>
            </a:pPr>
            <a:fld id="{9EE52C04-E184-4F74-B105-045A0464BF68}" type="slidenum">
              <a:rPr lang="es-ES"/>
              <a:pPr>
                <a:defRPr/>
              </a:pPr>
              <a:t>‹Nº›</a:t>
            </a:fld>
            <a:endParaRPr lang="es-ES"/>
          </a:p>
        </p:txBody>
      </p:sp>
    </p:spTree>
    <p:extLst>
      <p:ext uri="{BB962C8B-B14F-4D97-AF65-F5344CB8AC3E}">
        <p14:creationId xmlns:p14="http://schemas.microsoft.com/office/powerpoint/2010/main" val="382379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900BC088-67B6-042B-5598-9FFEEDB46D60}"/>
              </a:ext>
            </a:extLst>
          </p:cNvPr>
          <p:cNvSpPr>
            <a:spLocks noGrp="1"/>
          </p:cNvSpPr>
          <p:nvPr>
            <p:ph type="dt" sz="half" idx="10"/>
          </p:nvPr>
        </p:nvSpPr>
        <p:spPr/>
        <p:txBody>
          <a:bodyPr/>
          <a:lstStyle>
            <a:lvl1pPr>
              <a:defRPr/>
            </a:lvl1pPr>
          </a:lstStyle>
          <a:p>
            <a:pPr>
              <a:defRPr/>
            </a:pPr>
            <a:fld id="{49145C9A-3BE7-47F1-8716-F8289508B5C2}" type="datetimeFigureOut">
              <a:rPr lang="es-ES"/>
              <a:pPr>
                <a:defRPr/>
              </a:pPr>
              <a:t>17/10/2024</a:t>
            </a:fld>
            <a:endParaRPr lang="es-ES"/>
          </a:p>
        </p:txBody>
      </p:sp>
      <p:sp>
        <p:nvSpPr>
          <p:cNvPr id="4" name="4 Marcador de pie de página">
            <a:extLst>
              <a:ext uri="{FF2B5EF4-FFF2-40B4-BE49-F238E27FC236}">
                <a16:creationId xmlns:a16="http://schemas.microsoft.com/office/drawing/2014/main" id="{49B90708-94F4-964A-3395-A665A3534399}"/>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6CFCF13-72ED-8825-6218-6F3FC82560C8}"/>
              </a:ext>
            </a:extLst>
          </p:cNvPr>
          <p:cNvSpPr>
            <a:spLocks noGrp="1"/>
          </p:cNvSpPr>
          <p:nvPr>
            <p:ph type="sldNum" sz="quarter" idx="12"/>
          </p:nvPr>
        </p:nvSpPr>
        <p:spPr/>
        <p:txBody>
          <a:bodyPr/>
          <a:lstStyle>
            <a:lvl1pPr>
              <a:defRPr/>
            </a:lvl1pPr>
          </a:lstStyle>
          <a:p>
            <a:pPr>
              <a:defRPr/>
            </a:pPr>
            <a:fld id="{F143B984-BC2E-4125-AD79-EB6F589D83FE}" type="slidenum">
              <a:rPr lang="es-ES"/>
              <a:pPr>
                <a:defRPr/>
              </a:pPr>
              <a:t>‹Nº›</a:t>
            </a:fld>
            <a:endParaRPr lang="es-ES"/>
          </a:p>
        </p:txBody>
      </p:sp>
    </p:spTree>
    <p:extLst>
      <p:ext uri="{BB962C8B-B14F-4D97-AF65-F5344CB8AC3E}">
        <p14:creationId xmlns:p14="http://schemas.microsoft.com/office/powerpoint/2010/main" val="37252433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A060854D-0DB7-5C86-BD8E-C5EA8A1E2383}"/>
              </a:ext>
            </a:extLst>
          </p:cNvPr>
          <p:cNvSpPr>
            <a:spLocks noGrp="1"/>
          </p:cNvSpPr>
          <p:nvPr>
            <p:ph type="dt" sz="half" idx="10"/>
          </p:nvPr>
        </p:nvSpPr>
        <p:spPr/>
        <p:txBody>
          <a:bodyPr/>
          <a:lstStyle>
            <a:lvl1pPr>
              <a:defRPr/>
            </a:lvl1pPr>
          </a:lstStyle>
          <a:p>
            <a:pPr>
              <a:defRPr/>
            </a:pPr>
            <a:fld id="{C7D25B1C-8C18-4ED1-9D98-CFE088CC037D}" type="datetimeFigureOut">
              <a:rPr lang="es-ES"/>
              <a:pPr>
                <a:defRPr/>
              </a:pPr>
              <a:t>17/10/2024</a:t>
            </a:fld>
            <a:endParaRPr lang="es-ES"/>
          </a:p>
        </p:txBody>
      </p:sp>
      <p:sp>
        <p:nvSpPr>
          <p:cNvPr id="3" name="4 Marcador de pie de página">
            <a:extLst>
              <a:ext uri="{FF2B5EF4-FFF2-40B4-BE49-F238E27FC236}">
                <a16:creationId xmlns:a16="http://schemas.microsoft.com/office/drawing/2014/main" id="{4A46A03A-B8D6-D622-AC38-50310FC6F20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B51AE33-DAF4-62B2-CBCB-B627D9E3E60A}"/>
              </a:ext>
            </a:extLst>
          </p:cNvPr>
          <p:cNvSpPr>
            <a:spLocks noGrp="1"/>
          </p:cNvSpPr>
          <p:nvPr>
            <p:ph type="sldNum" sz="quarter" idx="12"/>
          </p:nvPr>
        </p:nvSpPr>
        <p:spPr/>
        <p:txBody>
          <a:bodyPr/>
          <a:lstStyle>
            <a:lvl1pPr>
              <a:defRPr/>
            </a:lvl1pPr>
          </a:lstStyle>
          <a:p>
            <a:pPr>
              <a:defRPr/>
            </a:pPr>
            <a:fld id="{CCFC9D6E-B541-4D03-A392-E0D72051B85D}" type="slidenum">
              <a:rPr lang="es-ES"/>
              <a:pPr>
                <a:defRPr/>
              </a:pPr>
              <a:t>‹Nº›</a:t>
            </a:fld>
            <a:endParaRPr lang="es-ES"/>
          </a:p>
        </p:txBody>
      </p:sp>
    </p:spTree>
    <p:extLst>
      <p:ext uri="{BB962C8B-B14F-4D97-AF65-F5344CB8AC3E}">
        <p14:creationId xmlns:p14="http://schemas.microsoft.com/office/powerpoint/2010/main" val="2998782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EB49C35-2B90-91B3-8BE3-209791ED6EDF}"/>
              </a:ext>
            </a:extLst>
          </p:cNvPr>
          <p:cNvSpPr>
            <a:spLocks noGrp="1"/>
          </p:cNvSpPr>
          <p:nvPr>
            <p:ph type="dt" sz="half" idx="10"/>
          </p:nvPr>
        </p:nvSpPr>
        <p:spPr/>
        <p:txBody>
          <a:bodyPr/>
          <a:lstStyle>
            <a:lvl1pPr>
              <a:defRPr/>
            </a:lvl1pPr>
          </a:lstStyle>
          <a:p>
            <a:pPr>
              <a:defRPr/>
            </a:pPr>
            <a:fld id="{A39D72E4-6C14-4CF1-B9C8-03E1DD3A17AA}"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50B9F450-7394-3899-46C0-E061A6A7216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C4E323A8-0523-04F8-6D85-343FA03A9F01}"/>
              </a:ext>
            </a:extLst>
          </p:cNvPr>
          <p:cNvSpPr>
            <a:spLocks noGrp="1"/>
          </p:cNvSpPr>
          <p:nvPr>
            <p:ph type="sldNum" sz="quarter" idx="12"/>
          </p:nvPr>
        </p:nvSpPr>
        <p:spPr/>
        <p:txBody>
          <a:bodyPr/>
          <a:lstStyle>
            <a:lvl1pPr>
              <a:defRPr/>
            </a:lvl1pPr>
          </a:lstStyle>
          <a:p>
            <a:pPr>
              <a:defRPr/>
            </a:pPr>
            <a:fld id="{518F3070-5C1D-42B7-BEBC-FABA143A3EAB}" type="slidenum">
              <a:rPr lang="es-ES"/>
              <a:pPr>
                <a:defRPr/>
              </a:pPr>
              <a:t>‹Nº›</a:t>
            </a:fld>
            <a:endParaRPr lang="es-ES"/>
          </a:p>
        </p:txBody>
      </p:sp>
    </p:spTree>
    <p:extLst>
      <p:ext uri="{BB962C8B-B14F-4D97-AF65-F5344CB8AC3E}">
        <p14:creationId xmlns:p14="http://schemas.microsoft.com/office/powerpoint/2010/main" val="12494126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C3B1F5B-BDB7-A352-43B0-98DE1B82DA9C}"/>
              </a:ext>
            </a:extLst>
          </p:cNvPr>
          <p:cNvSpPr>
            <a:spLocks noGrp="1"/>
          </p:cNvSpPr>
          <p:nvPr>
            <p:ph type="dt" sz="half" idx="10"/>
          </p:nvPr>
        </p:nvSpPr>
        <p:spPr/>
        <p:txBody>
          <a:bodyPr/>
          <a:lstStyle>
            <a:lvl1pPr>
              <a:defRPr/>
            </a:lvl1pPr>
          </a:lstStyle>
          <a:p>
            <a:pPr>
              <a:defRPr/>
            </a:pPr>
            <a:fld id="{73F88F91-55B5-4CA3-95A7-A4C7E42412F9}"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19E162D4-093F-8D94-A5D6-945D2F5DA825}"/>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2A0FE2D-5C78-63FD-4CB8-C42F4ABDD1FA}"/>
              </a:ext>
            </a:extLst>
          </p:cNvPr>
          <p:cNvSpPr>
            <a:spLocks noGrp="1"/>
          </p:cNvSpPr>
          <p:nvPr>
            <p:ph type="sldNum" sz="quarter" idx="12"/>
          </p:nvPr>
        </p:nvSpPr>
        <p:spPr/>
        <p:txBody>
          <a:bodyPr/>
          <a:lstStyle>
            <a:lvl1pPr>
              <a:defRPr/>
            </a:lvl1pPr>
          </a:lstStyle>
          <a:p>
            <a:pPr>
              <a:defRPr/>
            </a:pPr>
            <a:fld id="{04E6D9E2-F7B7-469F-AC5F-6C516B567147}" type="slidenum">
              <a:rPr lang="es-ES"/>
              <a:pPr>
                <a:defRPr/>
              </a:pPr>
              <a:t>‹Nº›</a:t>
            </a:fld>
            <a:endParaRPr lang="es-ES"/>
          </a:p>
        </p:txBody>
      </p:sp>
    </p:spTree>
    <p:extLst>
      <p:ext uri="{BB962C8B-B14F-4D97-AF65-F5344CB8AC3E}">
        <p14:creationId xmlns:p14="http://schemas.microsoft.com/office/powerpoint/2010/main" val="407771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0C3557D-700D-0178-868E-C0A4435D7A19}"/>
              </a:ext>
            </a:extLst>
          </p:cNvPr>
          <p:cNvSpPr>
            <a:spLocks noGrp="1"/>
          </p:cNvSpPr>
          <p:nvPr>
            <p:ph type="dt" sz="half" idx="10"/>
          </p:nvPr>
        </p:nvSpPr>
        <p:spPr/>
        <p:txBody>
          <a:bodyPr/>
          <a:lstStyle>
            <a:lvl1pPr>
              <a:defRPr/>
            </a:lvl1pPr>
          </a:lstStyle>
          <a:p>
            <a:pPr>
              <a:defRPr/>
            </a:pPr>
            <a:fld id="{95F993AC-52EE-4E9F-9036-CAF063025648}"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BE46E199-FAD3-E05C-76D7-B704A8696AA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73829F4-3C10-B0D1-64FB-876CFF9CC517}"/>
              </a:ext>
            </a:extLst>
          </p:cNvPr>
          <p:cNvSpPr>
            <a:spLocks noGrp="1"/>
          </p:cNvSpPr>
          <p:nvPr>
            <p:ph type="sldNum" sz="quarter" idx="12"/>
          </p:nvPr>
        </p:nvSpPr>
        <p:spPr/>
        <p:txBody>
          <a:bodyPr/>
          <a:lstStyle>
            <a:lvl1pPr>
              <a:defRPr/>
            </a:lvl1pPr>
          </a:lstStyle>
          <a:p>
            <a:pPr>
              <a:defRPr/>
            </a:pPr>
            <a:fld id="{26B3E145-8D00-4765-8CD4-0376B367BA3D}" type="slidenum">
              <a:rPr lang="es-ES"/>
              <a:pPr>
                <a:defRPr/>
              </a:pPr>
              <a:t>‹Nº›</a:t>
            </a:fld>
            <a:endParaRPr lang="es-ES"/>
          </a:p>
        </p:txBody>
      </p:sp>
    </p:spTree>
    <p:extLst>
      <p:ext uri="{BB962C8B-B14F-4D97-AF65-F5344CB8AC3E}">
        <p14:creationId xmlns:p14="http://schemas.microsoft.com/office/powerpoint/2010/main" val="2494226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F329340-5B0A-4BC2-A6A4-D2A6FBF0CD95}"/>
              </a:ext>
            </a:extLst>
          </p:cNvPr>
          <p:cNvSpPr>
            <a:spLocks noGrp="1"/>
          </p:cNvSpPr>
          <p:nvPr>
            <p:ph type="dt" sz="half" idx="10"/>
          </p:nvPr>
        </p:nvSpPr>
        <p:spPr/>
        <p:txBody>
          <a:bodyPr/>
          <a:lstStyle>
            <a:lvl1pPr>
              <a:defRPr/>
            </a:lvl1pPr>
          </a:lstStyle>
          <a:p>
            <a:pPr>
              <a:defRPr/>
            </a:pPr>
            <a:fld id="{487B4E5D-18C9-42E8-A6B0-D69D141A0BC2}"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7DD22A52-68D3-8759-3D14-9C0ABA1B0AE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DBA18D5-BEA8-1089-A8CF-B2D5816F203F}"/>
              </a:ext>
            </a:extLst>
          </p:cNvPr>
          <p:cNvSpPr>
            <a:spLocks noGrp="1"/>
          </p:cNvSpPr>
          <p:nvPr>
            <p:ph type="sldNum" sz="quarter" idx="12"/>
          </p:nvPr>
        </p:nvSpPr>
        <p:spPr/>
        <p:txBody>
          <a:bodyPr/>
          <a:lstStyle>
            <a:lvl1pPr>
              <a:defRPr/>
            </a:lvl1pPr>
          </a:lstStyle>
          <a:p>
            <a:pPr>
              <a:defRPr/>
            </a:pPr>
            <a:fld id="{6438CA24-1912-4B45-BE54-14E1CBAC5FAD}" type="slidenum">
              <a:rPr lang="es-ES"/>
              <a:pPr>
                <a:defRPr/>
              </a:pPr>
              <a:t>‹Nº›</a:t>
            </a:fld>
            <a:endParaRPr lang="es-ES"/>
          </a:p>
        </p:txBody>
      </p:sp>
    </p:spTree>
    <p:extLst>
      <p:ext uri="{BB962C8B-B14F-4D97-AF65-F5344CB8AC3E}">
        <p14:creationId xmlns:p14="http://schemas.microsoft.com/office/powerpoint/2010/main" val="4111122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88B9087F-0DC1-7E0E-8615-D142B0BBC129}"/>
              </a:ext>
            </a:extLst>
          </p:cNvPr>
          <p:cNvSpPr>
            <a:spLocks noGrp="1"/>
          </p:cNvSpPr>
          <p:nvPr>
            <p:ph type="dt" sz="half" idx="10"/>
          </p:nvPr>
        </p:nvSpPr>
        <p:spPr/>
        <p:txBody>
          <a:bodyPr/>
          <a:lstStyle>
            <a:lvl1pPr>
              <a:defRPr/>
            </a:lvl1pPr>
          </a:lstStyle>
          <a:p>
            <a:pPr>
              <a:defRPr/>
            </a:pPr>
            <a:fld id="{02102461-0EA9-49A0-B1B5-C1BB465ABF68}"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C67F4AC0-4762-E029-45D8-9C8E54ED12D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AB5B0D7-F16A-CEC8-3DA7-7B4FF8767471}"/>
              </a:ext>
            </a:extLst>
          </p:cNvPr>
          <p:cNvSpPr>
            <a:spLocks noGrp="1"/>
          </p:cNvSpPr>
          <p:nvPr>
            <p:ph type="sldNum" sz="quarter" idx="12"/>
          </p:nvPr>
        </p:nvSpPr>
        <p:spPr/>
        <p:txBody>
          <a:bodyPr/>
          <a:lstStyle>
            <a:lvl1pPr>
              <a:defRPr/>
            </a:lvl1pPr>
          </a:lstStyle>
          <a:p>
            <a:pPr>
              <a:defRPr/>
            </a:pPr>
            <a:fld id="{CAFB0AA3-3FEB-4BCD-A407-CD2DA555F621}" type="slidenum">
              <a:rPr lang="es-ES"/>
              <a:pPr>
                <a:defRPr/>
              </a:pPr>
              <a:t>‹Nº›</a:t>
            </a:fld>
            <a:endParaRPr lang="es-ES"/>
          </a:p>
        </p:txBody>
      </p:sp>
    </p:spTree>
    <p:extLst>
      <p:ext uri="{BB962C8B-B14F-4D97-AF65-F5344CB8AC3E}">
        <p14:creationId xmlns:p14="http://schemas.microsoft.com/office/powerpoint/2010/main" val="11631110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0EB94CB-5685-5CB0-0F01-D03744077B8D}"/>
              </a:ext>
            </a:extLst>
          </p:cNvPr>
          <p:cNvSpPr>
            <a:spLocks noGrp="1"/>
          </p:cNvSpPr>
          <p:nvPr>
            <p:ph type="dt" sz="half" idx="10"/>
          </p:nvPr>
        </p:nvSpPr>
        <p:spPr/>
        <p:txBody>
          <a:bodyPr/>
          <a:lstStyle>
            <a:lvl1pPr>
              <a:defRPr/>
            </a:lvl1pPr>
          </a:lstStyle>
          <a:p>
            <a:pPr>
              <a:defRPr/>
            </a:pPr>
            <a:fld id="{EB12CE8A-D047-4D27-839C-545B8AE6274B}"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59E7F1C7-C11F-1CC7-BABB-2350C7CD89A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5075607-8E9B-8C59-B36B-135DFAA30CC3}"/>
              </a:ext>
            </a:extLst>
          </p:cNvPr>
          <p:cNvSpPr>
            <a:spLocks noGrp="1"/>
          </p:cNvSpPr>
          <p:nvPr>
            <p:ph type="sldNum" sz="quarter" idx="12"/>
          </p:nvPr>
        </p:nvSpPr>
        <p:spPr/>
        <p:txBody>
          <a:bodyPr/>
          <a:lstStyle>
            <a:lvl1pPr>
              <a:defRPr/>
            </a:lvl1pPr>
          </a:lstStyle>
          <a:p>
            <a:pPr>
              <a:defRPr/>
            </a:pPr>
            <a:fld id="{5A191C97-EBA1-47E1-AAC3-B68DE3346BF9}" type="slidenum">
              <a:rPr lang="es-ES"/>
              <a:pPr>
                <a:defRPr/>
              </a:pPr>
              <a:t>‹Nº›</a:t>
            </a:fld>
            <a:endParaRPr lang="es-ES"/>
          </a:p>
        </p:txBody>
      </p:sp>
    </p:spTree>
    <p:extLst>
      <p:ext uri="{BB962C8B-B14F-4D97-AF65-F5344CB8AC3E}">
        <p14:creationId xmlns:p14="http://schemas.microsoft.com/office/powerpoint/2010/main" val="53534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7">
            <a:extLst>
              <a:ext uri="{FF2B5EF4-FFF2-40B4-BE49-F238E27FC236}">
                <a16:creationId xmlns:a16="http://schemas.microsoft.com/office/drawing/2014/main" id="{A9F3BAA9-6092-9B61-0B53-642600B772BF}"/>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8">
            <a:extLst>
              <a:ext uri="{FF2B5EF4-FFF2-40B4-BE49-F238E27FC236}">
                <a16:creationId xmlns:a16="http://schemas.microsoft.com/office/drawing/2014/main" id="{0C0D1F18-5475-2441-213C-02D465C9D6EF}"/>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9">
            <a:extLst>
              <a:ext uri="{FF2B5EF4-FFF2-40B4-BE49-F238E27FC236}">
                <a16:creationId xmlns:a16="http://schemas.microsoft.com/office/drawing/2014/main" id="{0BE84070-8275-40C5-F335-E12EDFDFD3C0}"/>
              </a:ext>
            </a:extLst>
          </p:cNvPr>
          <p:cNvSpPr>
            <a:spLocks noGrp="1" noChangeArrowheads="1"/>
          </p:cNvSpPr>
          <p:nvPr>
            <p:ph type="sldNum" sz="quarter" idx="12"/>
          </p:nvPr>
        </p:nvSpPr>
        <p:spPr>
          <a:ln/>
        </p:spPr>
        <p:txBody>
          <a:bodyPr/>
          <a:lstStyle>
            <a:lvl1pPr>
              <a:defRPr/>
            </a:lvl1pPr>
          </a:lstStyle>
          <a:p>
            <a:pPr>
              <a:defRPr/>
            </a:pPr>
            <a:fld id="{CA9C2E1D-CB73-4B43-AF42-F49137386ABB}" type="slidenum">
              <a:rPr lang="es-ES" altLang="es-CU"/>
              <a:pPr>
                <a:defRPr/>
              </a:pPr>
              <a:t>‹Nº›</a:t>
            </a:fld>
            <a:endParaRPr lang="es-ES" altLang="es-CU"/>
          </a:p>
        </p:txBody>
      </p:sp>
    </p:spTree>
    <p:extLst>
      <p:ext uri="{BB962C8B-B14F-4D97-AF65-F5344CB8AC3E}">
        <p14:creationId xmlns:p14="http://schemas.microsoft.com/office/powerpoint/2010/main" val="27035766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8C7D683-946E-5B1B-F98F-B9D02B984C62}"/>
              </a:ext>
            </a:extLst>
          </p:cNvPr>
          <p:cNvSpPr>
            <a:spLocks noGrp="1"/>
          </p:cNvSpPr>
          <p:nvPr>
            <p:ph type="dt" sz="half" idx="10"/>
          </p:nvPr>
        </p:nvSpPr>
        <p:spPr/>
        <p:txBody>
          <a:bodyPr/>
          <a:lstStyle>
            <a:lvl1pPr>
              <a:defRPr/>
            </a:lvl1pPr>
          </a:lstStyle>
          <a:p>
            <a:pPr>
              <a:defRPr/>
            </a:pPr>
            <a:fld id="{6FCB5177-C58F-438E-A495-F84529616750}"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4AFFD1F7-D5C4-D752-52AC-13B10ACA6C2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09BE02E-1CC1-281A-D39B-1FEB6915E60E}"/>
              </a:ext>
            </a:extLst>
          </p:cNvPr>
          <p:cNvSpPr>
            <a:spLocks noGrp="1"/>
          </p:cNvSpPr>
          <p:nvPr>
            <p:ph type="sldNum" sz="quarter" idx="12"/>
          </p:nvPr>
        </p:nvSpPr>
        <p:spPr/>
        <p:txBody>
          <a:bodyPr/>
          <a:lstStyle>
            <a:lvl1pPr>
              <a:defRPr/>
            </a:lvl1pPr>
          </a:lstStyle>
          <a:p>
            <a:pPr>
              <a:defRPr/>
            </a:pPr>
            <a:fld id="{DBCB4AC6-8469-4E33-A0AB-29009F840D00}" type="slidenum">
              <a:rPr lang="es-ES"/>
              <a:pPr>
                <a:defRPr/>
              </a:pPr>
              <a:t>‹Nº›</a:t>
            </a:fld>
            <a:endParaRPr lang="es-ES"/>
          </a:p>
        </p:txBody>
      </p:sp>
    </p:spTree>
    <p:extLst>
      <p:ext uri="{BB962C8B-B14F-4D97-AF65-F5344CB8AC3E}">
        <p14:creationId xmlns:p14="http://schemas.microsoft.com/office/powerpoint/2010/main" val="2896477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F6D6616C-1731-5153-E08C-BA9B54CED572}"/>
              </a:ext>
            </a:extLst>
          </p:cNvPr>
          <p:cNvSpPr>
            <a:spLocks noGrp="1"/>
          </p:cNvSpPr>
          <p:nvPr>
            <p:ph type="dt" sz="half" idx="10"/>
          </p:nvPr>
        </p:nvSpPr>
        <p:spPr/>
        <p:txBody>
          <a:bodyPr/>
          <a:lstStyle>
            <a:lvl1pPr>
              <a:defRPr/>
            </a:lvl1pPr>
          </a:lstStyle>
          <a:p>
            <a:pPr>
              <a:defRPr/>
            </a:pPr>
            <a:fld id="{B48817FD-95E6-4AEC-9403-2756F7A72BB3}"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117F406E-BBCE-9EA5-C8B3-426EDD96BD6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9DDDA17-B9C9-0423-2FD6-F9BF8A914BB4}"/>
              </a:ext>
            </a:extLst>
          </p:cNvPr>
          <p:cNvSpPr>
            <a:spLocks noGrp="1"/>
          </p:cNvSpPr>
          <p:nvPr>
            <p:ph type="sldNum" sz="quarter" idx="12"/>
          </p:nvPr>
        </p:nvSpPr>
        <p:spPr/>
        <p:txBody>
          <a:bodyPr/>
          <a:lstStyle>
            <a:lvl1pPr>
              <a:defRPr/>
            </a:lvl1pPr>
          </a:lstStyle>
          <a:p>
            <a:pPr>
              <a:defRPr/>
            </a:pPr>
            <a:fld id="{2401C5E0-DA55-4C65-BEBD-EBE109659A02}" type="slidenum">
              <a:rPr lang="es-ES"/>
              <a:pPr>
                <a:defRPr/>
              </a:pPr>
              <a:t>‹Nº›</a:t>
            </a:fld>
            <a:endParaRPr lang="es-ES"/>
          </a:p>
        </p:txBody>
      </p:sp>
    </p:spTree>
    <p:extLst>
      <p:ext uri="{BB962C8B-B14F-4D97-AF65-F5344CB8AC3E}">
        <p14:creationId xmlns:p14="http://schemas.microsoft.com/office/powerpoint/2010/main" val="14611145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EB17508D-614C-78F7-B058-85A0F0B37E0B}"/>
              </a:ext>
            </a:extLst>
          </p:cNvPr>
          <p:cNvSpPr>
            <a:spLocks noGrp="1"/>
          </p:cNvSpPr>
          <p:nvPr>
            <p:ph type="dt" sz="half" idx="10"/>
          </p:nvPr>
        </p:nvSpPr>
        <p:spPr/>
        <p:txBody>
          <a:bodyPr/>
          <a:lstStyle>
            <a:lvl1pPr>
              <a:defRPr/>
            </a:lvl1pPr>
          </a:lstStyle>
          <a:p>
            <a:pPr>
              <a:defRPr/>
            </a:pPr>
            <a:fld id="{96DD0834-5958-4D00-940E-F920D758BCBB}" type="datetimeFigureOut">
              <a:rPr lang="es-ES"/>
              <a:pPr>
                <a:defRPr/>
              </a:pPr>
              <a:t>17/10/2024</a:t>
            </a:fld>
            <a:endParaRPr lang="es-ES"/>
          </a:p>
        </p:txBody>
      </p:sp>
      <p:sp>
        <p:nvSpPr>
          <p:cNvPr id="8" name="4 Marcador de pie de página">
            <a:extLst>
              <a:ext uri="{FF2B5EF4-FFF2-40B4-BE49-F238E27FC236}">
                <a16:creationId xmlns:a16="http://schemas.microsoft.com/office/drawing/2014/main" id="{E6CAF0FC-8715-9D35-9CBA-722CE613163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4A333EC0-8856-C787-9E85-333BCF127CCC}"/>
              </a:ext>
            </a:extLst>
          </p:cNvPr>
          <p:cNvSpPr>
            <a:spLocks noGrp="1"/>
          </p:cNvSpPr>
          <p:nvPr>
            <p:ph type="sldNum" sz="quarter" idx="12"/>
          </p:nvPr>
        </p:nvSpPr>
        <p:spPr/>
        <p:txBody>
          <a:bodyPr/>
          <a:lstStyle>
            <a:lvl1pPr>
              <a:defRPr/>
            </a:lvl1pPr>
          </a:lstStyle>
          <a:p>
            <a:pPr>
              <a:defRPr/>
            </a:pPr>
            <a:fld id="{47A0CC3D-2DCC-484D-BB47-D010ED2B8071}" type="slidenum">
              <a:rPr lang="es-ES"/>
              <a:pPr>
                <a:defRPr/>
              </a:pPr>
              <a:t>‹Nº›</a:t>
            </a:fld>
            <a:endParaRPr lang="es-ES"/>
          </a:p>
        </p:txBody>
      </p:sp>
    </p:spTree>
    <p:extLst>
      <p:ext uri="{BB962C8B-B14F-4D97-AF65-F5344CB8AC3E}">
        <p14:creationId xmlns:p14="http://schemas.microsoft.com/office/powerpoint/2010/main" val="2319046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BE9A141C-3BCB-5723-6D94-7DC54D910F2F}"/>
              </a:ext>
            </a:extLst>
          </p:cNvPr>
          <p:cNvSpPr>
            <a:spLocks noGrp="1"/>
          </p:cNvSpPr>
          <p:nvPr>
            <p:ph type="dt" sz="half" idx="10"/>
          </p:nvPr>
        </p:nvSpPr>
        <p:spPr/>
        <p:txBody>
          <a:bodyPr/>
          <a:lstStyle>
            <a:lvl1pPr>
              <a:defRPr/>
            </a:lvl1pPr>
          </a:lstStyle>
          <a:p>
            <a:pPr>
              <a:defRPr/>
            </a:pPr>
            <a:fld id="{3291B53C-FC05-40E0-9953-B4E3D58F2491}" type="datetimeFigureOut">
              <a:rPr lang="es-ES"/>
              <a:pPr>
                <a:defRPr/>
              </a:pPr>
              <a:t>17/10/2024</a:t>
            </a:fld>
            <a:endParaRPr lang="es-ES"/>
          </a:p>
        </p:txBody>
      </p:sp>
      <p:sp>
        <p:nvSpPr>
          <p:cNvPr id="4" name="4 Marcador de pie de página">
            <a:extLst>
              <a:ext uri="{FF2B5EF4-FFF2-40B4-BE49-F238E27FC236}">
                <a16:creationId xmlns:a16="http://schemas.microsoft.com/office/drawing/2014/main" id="{2D6F1EB6-0C3B-3BEA-CD0C-40C52F616BD6}"/>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DEFDAE9F-D25C-6E70-CFA8-14DE7E07F37B}"/>
              </a:ext>
            </a:extLst>
          </p:cNvPr>
          <p:cNvSpPr>
            <a:spLocks noGrp="1"/>
          </p:cNvSpPr>
          <p:nvPr>
            <p:ph type="sldNum" sz="quarter" idx="12"/>
          </p:nvPr>
        </p:nvSpPr>
        <p:spPr/>
        <p:txBody>
          <a:bodyPr/>
          <a:lstStyle>
            <a:lvl1pPr>
              <a:defRPr/>
            </a:lvl1pPr>
          </a:lstStyle>
          <a:p>
            <a:pPr>
              <a:defRPr/>
            </a:pPr>
            <a:fld id="{48C8E401-35E0-46AA-B95C-EEF3EAE60441}" type="slidenum">
              <a:rPr lang="es-ES"/>
              <a:pPr>
                <a:defRPr/>
              </a:pPr>
              <a:t>‹Nº›</a:t>
            </a:fld>
            <a:endParaRPr lang="es-ES"/>
          </a:p>
        </p:txBody>
      </p:sp>
    </p:spTree>
    <p:extLst>
      <p:ext uri="{BB962C8B-B14F-4D97-AF65-F5344CB8AC3E}">
        <p14:creationId xmlns:p14="http://schemas.microsoft.com/office/powerpoint/2010/main" val="2089377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3C6AA846-200F-A75A-ECB1-43CCCCB230B6}"/>
              </a:ext>
            </a:extLst>
          </p:cNvPr>
          <p:cNvSpPr>
            <a:spLocks noGrp="1"/>
          </p:cNvSpPr>
          <p:nvPr>
            <p:ph type="dt" sz="half" idx="10"/>
          </p:nvPr>
        </p:nvSpPr>
        <p:spPr/>
        <p:txBody>
          <a:bodyPr/>
          <a:lstStyle>
            <a:lvl1pPr>
              <a:defRPr/>
            </a:lvl1pPr>
          </a:lstStyle>
          <a:p>
            <a:pPr>
              <a:defRPr/>
            </a:pPr>
            <a:fld id="{CED3B81F-C4AB-4BD4-B6DF-D835E98590D6}" type="datetimeFigureOut">
              <a:rPr lang="es-ES"/>
              <a:pPr>
                <a:defRPr/>
              </a:pPr>
              <a:t>17/10/2024</a:t>
            </a:fld>
            <a:endParaRPr lang="es-ES"/>
          </a:p>
        </p:txBody>
      </p:sp>
      <p:sp>
        <p:nvSpPr>
          <p:cNvPr id="3" name="4 Marcador de pie de página">
            <a:extLst>
              <a:ext uri="{FF2B5EF4-FFF2-40B4-BE49-F238E27FC236}">
                <a16:creationId xmlns:a16="http://schemas.microsoft.com/office/drawing/2014/main" id="{5B668418-D0E3-85A9-79BD-AB3802FFFA4A}"/>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BD113C84-5DD1-5A35-AC88-F3B9EE43D253}"/>
              </a:ext>
            </a:extLst>
          </p:cNvPr>
          <p:cNvSpPr>
            <a:spLocks noGrp="1"/>
          </p:cNvSpPr>
          <p:nvPr>
            <p:ph type="sldNum" sz="quarter" idx="12"/>
          </p:nvPr>
        </p:nvSpPr>
        <p:spPr/>
        <p:txBody>
          <a:bodyPr/>
          <a:lstStyle>
            <a:lvl1pPr>
              <a:defRPr/>
            </a:lvl1pPr>
          </a:lstStyle>
          <a:p>
            <a:pPr>
              <a:defRPr/>
            </a:pPr>
            <a:fld id="{DEDAA8D0-0EA1-4B61-98F7-CD54DE396B19}" type="slidenum">
              <a:rPr lang="es-ES"/>
              <a:pPr>
                <a:defRPr/>
              </a:pPr>
              <a:t>‹Nº›</a:t>
            </a:fld>
            <a:endParaRPr lang="es-ES"/>
          </a:p>
        </p:txBody>
      </p:sp>
    </p:spTree>
    <p:extLst>
      <p:ext uri="{BB962C8B-B14F-4D97-AF65-F5344CB8AC3E}">
        <p14:creationId xmlns:p14="http://schemas.microsoft.com/office/powerpoint/2010/main" val="1462368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99A32B9-62B0-0126-0387-CA6F36D77ED5}"/>
              </a:ext>
            </a:extLst>
          </p:cNvPr>
          <p:cNvSpPr>
            <a:spLocks noGrp="1"/>
          </p:cNvSpPr>
          <p:nvPr>
            <p:ph type="dt" sz="half" idx="10"/>
          </p:nvPr>
        </p:nvSpPr>
        <p:spPr/>
        <p:txBody>
          <a:bodyPr/>
          <a:lstStyle>
            <a:lvl1pPr>
              <a:defRPr/>
            </a:lvl1pPr>
          </a:lstStyle>
          <a:p>
            <a:pPr>
              <a:defRPr/>
            </a:pPr>
            <a:fld id="{AAE2D3FA-2786-4D83-9986-9417CBB4EC42}"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40181332-689B-194A-9FD5-25AB9AD766E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3A7F5BC-F59B-269A-1792-C29EC926329A}"/>
              </a:ext>
            </a:extLst>
          </p:cNvPr>
          <p:cNvSpPr>
            <a:spLocks noGrp="1"/>
          </p:cNvSpPr>
          <p:nvPr>
            <p:ph type="sldNum" sz="quarter" idx="12"/>
          </p:nvPr>
        </p:nvSpPr>
        <p:spPr/>
        <p:txBody>
          <a:bodyPr/>
          <a:lstStyle>
            <a:lvl1pPr>
              <a:defRPr/>
            </a:lvl1pPr>
          </a:lstStyle>
          <a:p>
            <a:pPr>
              <a:defRPr/>
            </a:pPr>
            <a:fld id="{7163D3FC-4F43-4B0B-A4F2-E4B3A4AF8EDD}" type="slidenum">
              <a:rPr lang="es-ES"/>
              <a:pPr>
                <a:defRPr/>
              </a:pPr>
              <a:t>‹Nº›</a:t>
            </a:fld>
            <a:endParaRPr lang="es-ES"/>
          </a:p>
        </p:txBody>
      </p:sp>
    </p:spTree>
    <p:extLst>
      <p:ext uri="{BB962C8B-B14F-4D97-AF65-F5344CB8AC3E}">
        <p14:creationId xmlns:p14="http://schemas.microsoft.com/office/powerpoint/2010/main" val="4159623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C491D5F-C043-3BBD-1928-77FCAD6DA048}"/>
              </a:ext>
            </a:extLst>
          </p:cNvPr>
          <p:cNvSpPr>
            <a:spLocks noGrp="1"/>
          </p:cNvSpPr>
          <p:nvPr>
            <p:ph type="dt" sz="half" idx="10"/>
          </p:nvPr>
        </p:nvSpPr>
        <p:spPr/>
        <p:txBody>
          <a:bodyPr/>
          <a:lstStyle>
            <a:lvl1pPr>
              <a:defRPr/>
            </a:lvl1pPr>
          </a:lstStyle>
          <a:p>
            <a:pPr>
              <a:defRPr/>
            </a:pPr>
            <a:fld id="{E67FCA79-7217-4B97-B351-64E58F6F40CB}" type="datetimeFigureOut">
              <a:rPr lang="es-ES"/>
              <a:pPr>
                <a:defRPr/>
              </a:pPr>
              <a:t>17/10/2024</a:t>
            </a:fld>
            <a:endParaRPr lang="es-ES"/>
          </a:p>
        </p:txBody>
      </p:sp>
      <p:sp>
        <p:nvSpPr>
          <p:cNvPr id="6" name="4 Marcador de pie de página">
            <a:extLst>
              <a:ext uri="{FF2B5EF4-FFF2-40B4-BE49-F238E27FC236}">
                <a16:creationId xmlns:a16="http://schemas.microsoft.com/office/drawing/2014/main" id="{12CDFCB3-58F5-2CAE-52CB-32A4DBA4067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81FCDC1-BFAD-F27A-B6FA-40FCC218D4B9}"/>
              </a:ext>
            </a:extLst>
          </p:cNvPr>
          <p:cNvSpPr>
            <a:spLocks noGrp="1"/>
          </p:cNvSpPr>
          <p:nvPr>
            <p:ph type="sldNum" sz="quarter" idx="12"/>
          </p:nvPr>
        </p:nvSpPr>
        <p:spPr/>
        <p:txBody>
          <a:bodyPr/>
          <a:lstStyle>
            <a:lvl1pPr>
              <a:defRPr/>
            </a:lvl1pPr>
          </a:lstStyle>
          <a:p>
            <a:pPr>
              <a:defRPr/>
            </a:pPr>
            <a:fld id="{3C580F71-6928-4076-9580-2881E8783151}" type="slidenum">
              <a:rPr lang="es-ES"/>
              <a:pPr>
                <a:defRPr/>
              </a:pPr>
              <a:t>‹Nº›</a:t>
            </a:fld>
            <a:endParaRPr lang="es-ES"/>
          </a:p>
        </p:txBody>
      </p:sp>
    </p:spTree>
    <p:extLst>
      <p:ext uri="{BB962C8B-B14F-4D97-AF65-F5344CB8AC3E}">
        <p14:creationId xmlns:p14="http://schemas.microsoft.com/office/powerpoint/2010/main" val="9522909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729BB14-3FAB-FFED-CD3A-4B9D01F941E5}"/>
              </a:ext>
            </a:extLst>
          </p:cNvPr>
          <p:cNvSpPr>
            <a:spLocks noGrp="1"/>
          </p:cNvSpPr>
          <p:nvPr>
            <p:ph type="dt" sz="half" idx="10"/>
          </p:nvPr>
        </p:nvSpPr>
        <p:spPr/>
        <p:txBody>
          <a:bodyPr/>
          <a:lstStyle>
            <a:lvl1pPr>
              <a:defRPr/>
            </a:lvl1pPr>
          </a:lstStyle>
          <a:p>
            <a:pPr>
              <a:defRPr/>
            </a:pPr>
            <a:fld id="{317091E0-E62D-4C29-B212-3F8078075B16}"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6786088C-90B1-D937-BD4A-1F2F0A51B0A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EB87AFB-EB7A-4432-40EA-BC98FBC1A065}"/>
              </a:ext>
            </a:extLst>
          </p:cNvPr>
          <p:cNvSpPr>
            <a:spLocks noGrp="1"/>
          </p:cNvSpPr>
          <p:nvPr>
            <p:ph type="sldNum" sz="quarter" idx="12"/>
          </p:nvPr>
        </p:nvSpPr>
        <p:spPr/>
        <p:txBody>
          <a:bodyPr/>
          <a:lstStyle>
            <a:lvl1pPr>
              <a:defRPr/>
            </a:lvl1pPr>
          </a:lstStyle>
          <a:p>
            <a:pPr>
              <a:defRPr/>
            </a:pPr>
            <a:fld id="{188E9A0B-032F-421C-9FE4-8104484A5F35}" type="slidenum">
              <a:rPr lang="es-ES"/>
              <a:pPr>
                <a:defRPr/>
              </a:pPr>
              <a:t>‹Nº›</a:t>
            </a:fld>
            <a:endParaRPr lang="es-ES"/>
          </a:p>
        </p:txBody>
      </p:sp>
    </p:spTree>
    <p:extLst>
      <p:ext uri="{BB962C8B-B14F-4D97-AF65-F5344CB8AC3E}">
        <p14:creationId xmlns:p14="http://schemas.microsoft.com/office/powerpoint/2010/main" val="4540818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5DB52CB-C19A-CF13-E57E-F24FA0D84A1A}"/>
              </a:ext>
            </a:extLst>
          </p:cNvPr>
          <p:cNvSpPr>
            <a:spLocks noGrp="1"/>
          </p:cNvSpPr>
          <p:nvPr>
            <p:ph type="dt" sz="half" idx="10"/>
          </p:nvPr>
        </p:nvSpPr>
        <p:spPr/>
        <p:txBody>
          <a:bodyPr/>
          <a:lstStyle>
            <a:lvl1pPr>
              <a:defRPr/>
            </a:lvl1pPr>
          </a:lstStyle>
          <a:p>
            <a:pPr>
              <a:defRPr/>
            </a:pPr>
            <a:fld id="{96042552-029F-4444-AB4E-DF34835AE875}"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B3756D0C-582D-B346-708C-DDE8CE9DA30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AFC37BE-5558-F1EC-A0BF-AEA871472147}"/>
              </a:ext>
            </a:extLst>
          </p:cNvPr>
          <p:cNvSpPr>
            <a:spLocks noGrp="1"/>
          </p:cNvSpPr>
          <p:nvPr>
            <p:ph type="sldNum" sz="quarter" idx="12"/>
          </p:nvPr>
        </p:nvSpPr>
        <p:spPr/>
        <p:txBody>
          <a:bodyPr/>
          <a:lstStyle>
            <a:lvl1pPr>
              <a:defRPr/>
            </a:lvl1pPr>
          </a:lstStyle>
          <a:p>
            <a:pPr>
              <a:defRPr/>
            </a:pPr>
            <a:fld id="{288C6C3A-E329-48B4-B736-BC61066B3C30}" type="slidenum">
              <a:rPr lang="es-ES"/>
              <a:pPr>
                <a:defRPr/>
              </a:pPr>
              <a:t>‹Nº›</a:t>
            </a:fld>
            <a:endParaRPr lang="es-ES"/>
          </a:p>
        </p:txBody>
      </p:sp>
    </p:spTree>
    <p:extLst>
      <p:ext uri="{BB962C8B-B14F-4D97-AF65-F5344CB8AC3E}">
        <p14:creationId xmlns:p14="http://schemas.microsoft.com/office/powerpoint/2010/main" val="50749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U"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7">
            <a:extLst>
              <a:ext uri="{FF2B5EF4-FFF2-40B4-BE49-F238E27FC236}">
                <a16:creationId xmlns:a16="http://schemas.microsoft.com/office/drawing/2014/main" id="{D8412C74-512B-97DB-B82F-D1EB0B332780}"/>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8">
            <a:extLst>
              <a:ext uri="{FF2B5EF4-FFF2-40B4-BE49-F238E27FC236}">
                <a16:creationId xmlns:a16="http://schemas.microsoft.com/office/drawing/2014/main" id="{0B5CFBCD-E3D6-39E0-5D49-8D7F17C84C70}"/>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9">
            <a:extLst>
              <a:ext uri="{FF2B5EF4-FFF2-40B4-BE49-F238E27FC236}">
                <a16:creationId xmlns:a16="http://schemas.microsoft.com/office/drawing/2014/main" id="{A7E63BC9-5D48-1644-5EB4-30F4CCFCF4D5}"/>
              </a:ext>
            </a:extLst>
          </p:cNvPr>
          <p:cNvSpPr>
            <a:spLocks noGrp="1" noChangeArrowheads="1"/>
          </p:cNvSpPr>
          <p:nvPr>
            <p:ph type="sldNum" sz="quarter" idx="12"/>
          </p:nvPr>
        </p:nvSpPr>
        <p:spPr>
          <a:ln/>
        </p:spPr>
        <p:txBody>
          <a:bodyPr/>
          <a:lstStyle>
            <a:lvl1pPr>
              <a:defRPr/>
            </a:lvl1pPr>
          </a:lstStyle>
          <a:p>
            <a:pPr>
              <a:defRPr/>
            </a:pPr>
            <a:fld id="{A53B43C8-DB72-4599-881C-2FF472EC3E28}" type="slidenum">
              <a:rPr lang="es-ES" altLang="es-CU"/>
              <a:pPr>
                <a:defRPr/>
              </a:pPr>
              <a:t>‹Nº›</a:t>
            </a:fld>
            <a:endParaRPr lang="es-ES" altLang="es-CU"/>
          </a:p>
        </p:txBody>
      </p:sp>
    </p:spTree>
    <p:extLst>
      <p:ext uri="{BB962C8B-B14F-4D97-AF65-F5344CB8AC3E}">
        <p14:creationId xmlns:p14="http://schemas.microsoft.com/office/powerpoint/2010/main" val="45464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7B96931-A0D1-7E09-746A-958A78F9626D}"/>
              </a:ext>
            </a:extLst>
          </p:cNvPr>
          <p:cNvGrpSpPr>
            <a:grpSpLocks/>
          </p:cNvGrpSpPr>
          <p:nvPr/>
        </p:nvGrpSpPr>
        <p:grpSpPr bwMode="auto">
          <a:xfrm>
            <a:off x="0" y="0"/>
            <a:ext cx="7242175" cy="1981200"/>
            <a:chOff x="0" y="0"/>
            <a:chExt cx="4562" cy="1248"/>
          </a:xfrm>
        </p:grpSpPr>
        <p:sp>
          <p:nvSpPr>
            <p:cNvPr id="63491" name="Freeform 3">
              <a:extLst>
                <a:ext uri="{FF2B5EF4-FFF2-40B4-BE49-F238E27FC236}">
                  <a16:creationId xmlns:a16="http://schemas.microsoft.com/office/drawing/2014/main" id="{C5E04F9D-C6B0-0465-D62D-060B6C114699}"/>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eaLnBrk="1" hangingPunct="1">
                <a:defRPr/>
              </a:pPr>
              <a:endParaRPr lang="es-CU"/>
            </a:p>
          </p:txBody>
        </p:sp>
        <p:sp>
          <p:nvSpPr>
            <p:cNvPr id="1033" name="Freeform 4">
              <a:extLst>
                <a:ext uri="{FF2B5EF4-FFF2-40B4-BE49-F238E27FC236}">
                  <a16:creationId xmlns:a16="http://schemas.microsoft.com/office/drawing/2014/main" id="{E8D9DB04-7F38-E941-AE5E-02A04B3472BB}"/>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s-CU"/>
            </a:p>
          </p:txBody>
        </p:sp>
      </p:grpSp>
      <p:sp>
        <p:nvSpPr>
          <p:cNvPr id="63493" name="Rectangle 5">
            <a:extLst>
              <a:ext uri="{FF2B5EF4-FFF2-40B4-BE49-F238E27FC236}">
                <a16:creationId xmlns:a16="http://schemas.microsoft.com/office/drawing/2014/main" id="{A4083C86-B2D6-3589-105F-3DB3AA893FA7}"/>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s-ES" altLang="es-CU"/>
              <a:t>Haga clic para cambiar el estilo de título	</a:t>
            </a:r>
          </a:p>
        </p:txBody>
      </p:sp>
      <p:sp>
        <p:nvSpPr>
          <p:cNvPr id="63494" name="Rectangle 6">
            <a:extLst>
              <a:ext uri="{FF2B5EF4-FFF2-40B4-BE49-F238E27FC236}">
                <a16:creationId xmlns:a16="http://schemas.microsoft.com/office/drawing/2014/main" id="{DFE9842E-8B43-63B0-A061-72F7B3C6C49F}"/>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63495" name="Rectangle 7">
            <a:extLst>
              <a:ext uri="{FF2B5EF4-FFF2-40B4-BE49-F238E27FC236}">
                <a16:creationId xmlns:a16="http://schemas.microsoft.com/office/drawing/2014/main" id="{743E0FCE-BE2F-BEB1-666D-38CF8A0204CF}"/>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s-ES" altLang="es-CU"/>
          </a:p>
        </p:txBody>
      </p:sp>
      <p:sp>
        <p:nvSpPr>
          <p:cNvPr id="63496" name="Rectangle 8">
            <a:extLst>
              <a:ext uri="{FF2B5EF4-FFF2-40B4-BE49-F238E27FC236}">
                <a16:creationId xmlns:a16="http://schemas.microsoft.com/office/drawing/2014/main" id="{FC3A87F0-95A6-7C9C-E062-A3AEE79E511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s-ES" altLang="es-CU"/>
          </a:p>
        </p:txBody>
      </p:sp>
      <p:sp>
        <p:nvSpPr>
          <p:cNvPr id="63497" name="Rectangle 9">
            <a:extLst>
              <a:ext uri="{FF2B5EF4-FFF2-40B4-BE49-F238E27FC236}">
                <a16:creationId xmlns:a16="http://schemas.microsoft.com/office/drawing/2014/main" id="{B9FBC96B-1F79-3820-4706-46687D07A00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B170FCFB-7330-4C0A-A60B-ACF3423D9109}" type="slidenum">
              <a:rPr lang="es-ES" altLang="es-CU"/>
              <a:pPr>
                <a:defRPr/>
              </a:pPr>
              <a:t>‹Nº›</a:t>
            </a:fld>
            <a:endParaRPr lang="es-ES" altLang="es-CU"/>
          </a:p>
        </p:txBody>
      </p:sp>
    </p:spTree>
  </p:cSld>
  <p:clrMap bg1="dk2" tx1="lt1" bg2="dk1" tx2="lt2" accent1="accent1" accent2="accent2" accent3="accent3" accent4="accent4" accent5="accent5" accent6="accent6" hlink="hlink" folHlink="folHlink"/>
  <p:sldLayoutIdLst>
    <p:sldLayoutId id="2147484392"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EB67E52E-986D-B967-D921-FC50EDCFC59E}"/>
              </a:ext>
            </a:extLst>
          </p:cNvPr>
          <p:cNvGrpSpPr>
            <a:grpSpLocks/>
          </p:cNvGrpSpPr>
          <p:nvPr/>
        </p:nvGrpSpPr>
        <p:grpSpPr bwMode="auto">
          <a:xfrm>
            <a:off x="4716463" y="5345113"/>
            <a:ext cx="4427537" cy="1512887"/>
            <a:chOff x="2971" y="3367"/>
            <a:chExt cx="2789" cy="953"/>
          </a:xfrm>
        </p:grpSpPr>
        <p:sp>
          <p:nvSpPr>
            <p:cNvPr id="2056" name="Freeform 3">
              <a:extLst>
                <a:ext uri="{FF2B5EF4-FFF2-40B4-BE49-F238E27FC236}">
                  <a16:creationId xmlns:a16="http://schemas.microsoft.com/office/drawing/2014/main" id="{CFB4D81E-2233-EA18-D8E5-256F953EF37A}"/>
                </a:ext>
              </a:extLst>
            </p:cNvPr>
            <p:cNvSpPr>
              <a:spLocks/>
            </p:cNvSpPr>
            <p:nvPr/>
          </p:nvSpPr>
          <p:spPr bwMode="ltGray">
            <a:xfrm>
              <a:off x="2971" y="3367"/>
              <a:ext cx="2789" cy="953"/>
            </a:xfrm>
            <a:custGeom>
              <a:avLst/>
              <a:gdLst>
                <a:gd name="T0" fmla="*/ 2849 w 2780"/>
                <a:gd name="T1" fmla="*/ 18 h 953"/>
                <a:gd name="T2" fmla="*/ 2759 w 2780"/>
                <a:gd name="T3" fmla="*/ 24 h 953"/>
                <a:gd name="T4" fmla="*/ 2692 w 2780"/>
                <a:gd name="T5" fmla="*/ 102 h 953"/>
                <a:gd name="T6" fmla="*/ 2583 w 2780"/>
                <a:gd name="T7" fmla="*/ 156 h 953"/>
                <a:gd name="T8" fmla="*/ 2577 w 2780"/>
                <a:gd name="T9" fmla="*/ 222 h 953"/>
                <a:gd name="T10" fmla="*/ 2559 w 2780"/>
                <a:gd name="T11" fmla="*/ 246 h 953"/>
                <a:gd name="T12" fmla="*/ 2541 w 2780"/>
                <a:gd name="T13" fmla="*/ 252 h 953"/>
                <a:gd name="T14" fmla="*/ 2469 w 2780"/>
                <a:gd name="T15" fmla="*/ 210 h 953"/>
                <a:gd name="T16" fmla="*/ 2323 w 2780"/>
                <a:gd name="T17" fmla="*/ 192 h 953"/>
                <a:gd name="T18" fmla="*/ 2299 w 2780"/>
                <a:gd name="T19" fmla="*/ 186 h 953"/>
                <a:gd name="T20" fmla="*/ 2281 w 2780"/>
                <a:gd name="T21" fmla="*/ 192 h 953"/>
                <a:gd name="T22" fmla="*/ 2209 w 2780"/>
                <a:gd name="T23" fmla="*/ 228 h 953"/>
                <a:gd name="T24" fmla="*/ 2173 w 2780"/>
                <a:gd name="T25" fmla="*/ 240 h 953"/>
                <a:gd name="T26" fmla="*/ 2149 w 2780"/>
                <a:gd name="T27" fmla="*/ 246 h 953"/>
                <a:gd name="T28" fmla="*/ 2137 w 2780"/>
                <a:gd name="T29" fmla="*/ 258 h 953"/>
                <a:gd name="T30" fmla="*/ 2137 w 2780"/>
                <a:gd name="T31" fmla="*/ 276 h 953"/>
                <a:gd name="T32" fmla="*/ 2114 w 2780"/>
                <a:gd name="T33" fmla="*/ 300 h 953"/>
                <a:gd name="T34" fmla="*/ 2096 w 2780"/>
                <a:gd name="T35" fmla="*/ 312 h 953"/>
                <a:gd name="T36" fmla="*/ 2084 w 2780"/>
                <a:gd name="T37" fmla="*/ 324 h 953"/>
                <a:gd name="T38" fmla="*/ 2072 w 2780"/>
                <a:gd name="T39" fmla="*/ 336 h 953"/>
                <a:gd name="T40" fmla="*/ 2037 w 2780"/>
                <a:gd name="T41" fmla="*/ 342 h 953"/>
                <a:gd name="T42" fmla="*/ 1967 w 2780"/>
                <a:gd name="T43" fmla="*/ 336 h 953"/>
                <a:gd name="T44" fmla="*/ 1931 w 2780"/>
                <a:gd name="T45" fmla="*/ 330 h 953"/>
                <a:gd name="T46" fmla="*/ 1919 w 2780"/>
                <a:gd name="T47" fmla="*/ 342 h 953"/>
                <a:gd name="T48" fmla="*/ 1907 w 2780"/>
                <a:gd name="T49" fmla="*/ 354 h 953"/>
                <a:gd name="T50" fmla="*/ 1877 w 2780"/>
                <a:gd name="T51" fmla="*/ 360 h 953"/>
                <a:gd name="T52" fmla="*/ 1818 w 2780"/>
                <a:gd name="T53" fmla="*/ 342 h 953"/>
                <a:gd name="T54" fmla="*/ 1794 w 2780"/>
                <a:gd name="T55" fmla="*/ 342 h 953"/>
                <a:gd name="T56" fmla="*/ 1770 w 2780"/>
                <a:gd name="T57" fmla="*/ 354 h 953"/>
                <a:gd name="T58" fmla="*/ 1701 w 2780"/>
                <a:gd name="T59" fmla="*/ 425 h 953"/>
                <a:gd name="T60" fmla="*/ 1659 w 2780"/>
                <a:gd name="T61" fmla="*/ 569 h 953"/>
                <a:gd name="T62" fmla="*/ 1659 w 2780"/>
                <a:gd name="T63" fmla="*/ 593 h 953"/>
                <a:gd name="T64" fmla="*/ 1665 w 2780"/>
                <a:gd name="T65" fmla="*/ 641 h 953"/>
                <a:gd name="T66" fmla="*/ 1683 w 2780"/>
                <a:gd name="T67" fmla="*/ 659 h 953"/>
                <a:gd name="T68" fmla="*/ 1677 w 2780"/>
                <a:gd name="T69" fmla="*/ 671 h 953"/>
                <a:gd name="T70" fmla="*/ 1665 w 2780"/>
                <a:gd name="T71" fmla="*/ 683 h 953"/>
                <a:gd name="T72" fmla="*/ 1587 w 2780"/>
                <a:gd name="T73" fmla="*/ 689 h 953"/>
                <a:gd name="T74" fmla="*/ 1510 w 2780"/>
                <a:gd name="T75" fmla="*/ 629 h 953"/>
                <a:gd name="T76" fmla="*/ 1369 w 2780"/>
                <a:gd name="T77" fmla="*/ 587 h 953"/>
                <a:gd name="T78" fmla="*/ 1220 w 2780"/>
                <a:gd name="T79" fmla="*/ 671 h 953"/>
                <a:gd name="T80" fmla="*/ 1043 w 2780"/>
                <a:gd name="T81" fmla="*/ 731 h 953"/>
                <a:gd name="T82" fmla="*/ 840 w 2780"/>
                <a:gd name="T83" fmla="*/ 743 h 953"/>
                <a:gd name="T84" fmla="*/ 646 w 2780"/>
                <a:gd name="T85" fmla="*/ 701 h 953"/>
                <a:gd name="T86" fmla="*/ 586 w 2780"/>
                <a:gd name="T87" fmla="*/ 695 h 953"/>
                <a:gd name="T88" fmla="*/ 574 w 2780"/>
                <a:gd name="T89" fmla="*/ 701 h 953"/>
                <a:gd name="T90" fmla="*/ 538 w 2780"/>
                <a:gd name="T91" fmla="*/ 731 h 953"/>
                <a:gd name="T92" fmla="*/ 445 w 2780"/>
                <a:gd name="T93" fmla="*/ 809 h 953"/>
                <a:gd name="T94" fmla="*/ 415 w 2780"/>
                <a:gd name="T95" fmla="*/ 821 h 953"/>
                <a:gd name="T96" fmla="*/ 391 w 2780"/>
                <a:gd name="T97" fmla="*/ 821 h 953"/>
                <a:gd name="T98" fmla="*/ 344 w 2780"/>
                <a:gd name="T99" fmla="*/ 827 h 953"/>
                <a:gd name="T100" fmla="*/ 218 w 2780"/>
                <a:gd name="T101" fmla="*/ 851 h 953"/>
                <a:gd name="T102" fmla="*/ 182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61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s-CU"/>
            </a:p>
          </p:txBody>
        </p:sp>
        <p:sp>
          <p:nvSpPr>
            <p:cNvPr id="120836" name="Freeform 4">
              <a:extLst>
                <a:ext uri="{FF2B5EF4-FFF2-40B4-BE49-F238E27FC236}">
                  <a16:creationId xmlns:a16="http://schemas.microsoft.com/office/drawing/2014/main" id="{91CE68C9-CF4C-1E22-167B-8DE6196B1B25}"/>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37" name="Freeform 5">
              <a:extLst>
                <a:ext uri="{FF2B5EF4-FFF2-40B4-BE49-F238E27FC236}">
                  <a16:creationId xmlns:a16="http://schemas.microsoft.com/office/drawing/2014/main" id="{E920581B-AB46-41B4-AEED-4273A61D2B3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38" name="Freeform 6">
              <a:extLst>
                <a:ext uri="{FF2B5EF4-FFF2-40B4-BE49-F238E27FC236}">
                  <a16:creationId xmlns:a16="http://schemas.microsoft.com/office/drawing/2014/main" id="{9F165F47-09A8-D576-EF0A-49E441C78176}"/>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39" name="Freeform 7">
              <a:extLst>
                <a:ext uri="{FF2B5EF4-FFF2-40B4-BE49-F238E27FC236}">
                  <a16:creationId xmlns:a16="http://schemas.microsoft.com/office/drawing/2014/main" id="{CA3B16D0-A93E-71F4-1B25-F64FFFE04CCC}"/>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0" name="Freeform 8">
              <a:extLst>
                <a:ext uri="{FF2B5EF4-FFF2-40B4-BE49-F238E27FC236}">
                  <a16:creationId xmlns:a16="http://schemas.microsoft.com/office/drawing/2014/main" id="{D7C32C6F-1153-3516-6F3D-F9BEFB4A7A88}"/>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1" name="Freeform 9">
              <a:extLst>
                <a:ext uri="{FF2B5EF4-FFF2-40B4-BE49-F238E27FC236}">
                  <a16:creationId xmlns:a16="http://schemas.microsoft.com/office/drawing/2014/main" id="{CE2026CD-42CD-03B6-8196-761499034EC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2" name="Freeform 10">
              <a:extLst>
                <a:ext uri="{FF2B5EF4-FFF2-40B4-BE49-F238E27FC236}">
                  <a16:creationId xmlns:a16="http://schemas.microsoft.com/office/drawing/2014/main" id="{D9802063-DC25-0959-32E0-F45770E210CB}"/>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3" name="Freeform 11">
              <a:extLst>
                <a:ext uri="{FF2B5EF4-FFF2-40B4-BE49-F238E27FC236}">
                  <a16:creationId xmlns:a16="http://schemas.microsoft.com/office/drawing/2014/main" id="{2F89A6D6-809A-E771-3A8F-EF395B824C05}"/>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4" name="Freeform 12">
              <a:extLst>
                <a:ext uri="{FF2B5EF4-FFF2-40B4-BE49-F238E27FC236}">
                  <a16:creationId xmlns:a16="http://schemas.microsoft.com/office/drawing/2014/main" id="{F4566490-159E-8621-11A0-369962027F5C}"/>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5" name="Freeform 13">
              <a:extLst>
                <a:ext uri="{FF2B5EF4-FFF2-40B4-BE49-F238E27FC236}">
                  <a16:creationId xmlns:a16="http://schemas.microsoft.com/office/drawing/2014/main" id="{C66969C4-A6B7-B3F9-0B27-BC4A5E26BCE1}"/>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6" name="Freeform 14">
              <a:extLst>
                <a:ext uri="{FF2B5EF4-FFF2-40B4-BE49-F238E27FC236}">
                  <a16:creationId xmlns:a16="http://schemas.microsoft.com/office/drawing/2014/main" id="{8D8F7E99-5914-A1DB-6DF5-8B1268339D41}"/>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7" name="Freeform 15">
              <a:extLst>
                <a:ext uri="{FF2B5EF4-FFF2-40B4-BE49-F238E27FC236}">
                  <a16:creationId xmlns:a16="http://schemas.microsoft.com/office/drawing/2014/main" id="{A22E9227-2357-6FED-4329-40DF4B671AB9}"/>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8" name="Freeform 16">
              <a:extLst>
                <a:ext uri="{FF2B5EF4-FFF2-40B4-BE49-F238E27FC236}">
                  <a16:creationId xmlns:a16="http://schemas.microsoft.com/office/drawing/2014/main" id="{FEA4E2DA-C1D6-1D8A-003A-B46976765903}"/>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sp>
          <p:nvSpPr>
            <p:cNvPr id="120849" name="Freeform 17">
              <a:extLst>
                <a:ext uri="{FF2B5EF4-FFF2-40B4-BE49-F238E27FC236}">
                  <a16:creationId xmlns:a16="http://schemas.microsoft.com/office/drawing/2014/main" id="{B95FEAFC-E9F6-EDC8-8782-4A99BF4AF140}"/>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s-CU"/>
            </a:p>
          </p:txBody>
        </p:sp>
      </p:grpSp>
      <p:sp>
        <p:nvSpPr>
          <p:cNvPr id="120850" name="Rectangle 18">
            <a:extLst>
              <a:ext uri="{FF2B5EF4-FFF2-40B4-BE49-F238E27FC236}">
                <a16:creationId xmlns:a16="http://schemas.microsoft.com/office/drawing/2014/main" id="{A3BA77FD-95C8-4413-F3F4-CBA6EFA755D2}"/>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s-ES" altLang="es-CU"/>
              <a:t>Haga clic para cambiar el estilo de título	</a:t>
            </a:r>
          </a:p>
        </p:txBody>
      </p:sp>
      <p:sp>
        <p:nvSpPr>
          <p:cNvPr id="120851" name="Rectangle 19">
            <a:extLst>
              <a:ext uri="{FF2B5EF4-FFF2-40B4-BE49-F238E27FC236}">
                <a16:creationId xmlns:a16="http://schemas.microsoft.com/office/drawing/2014/main" id="{6C6E064A-C2DC-8F48-7542-02AF914B7C89}"/>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s-ES" altLang="es-CU"/>
          </a:p>
        </p:txBody>
      </p:sp>
      <p:sp>
        <p:nvSpPr>
          <p:cNvPr id="120852" name="Rectangle 20">
            <a:extLst>
              <a:ext uri="{FF2B5EF4-FFF2-40B4-BE49-F238E27FC236}">
                <a16:creationId xmlns:a16="http://schemas.microsoft.com/office/drawing/2014/main" id="{C9546F85-21E3-F456-BDD7-CBF7C862940C}"/>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s-ES" altLang="es-CU"/>
          </a:p>
        </p:txBody>
      </p:sp>
      <p:sp>
        <p:nvSpPr>
          <p:cNvPr id="120853" name="Rectangle 21">
            <a:extLst>
              <a:ext uri="{FF2B5EF4-FFF2-40B4-BE49-F238E27FC236}">
                <a16:creationId xmlns:a16="http://schemas.microsoft.com/office/drawing/2014/main" id="{C982A51F-5EA8-E489-4A23-FB162361379B}"/>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004D4F4C-5F07-4F67-BCA3-15C883A6C31B}" type="slidenum">
              <a:rPr lang="es-ES" altLang="es-CU"/>
              <a:pPr>
                <a:defRPr/>
              </a:pPr>
              <a:t>‹Nº›</a:t>
            </a:fld>
            <a:endParaRPr lang="es-ES" altLang="es-CU"/>
          </a:p>
        </p:txBody>
      </p:sp>
      <p:sp>
        <p:nvSpPr>
          <p:cNvPr id="120854" name="Rectangle 22">
            <a:extLst>
              <a:ext uri="{FF2B5EF4-FFF2-40B4-BE49-F238E27FC236}">
                <a16:creationId xmlns:a16="http://schemas.microsoft.com/office/drawing/2014/main" id="{4A13BB54-0BD4-9E36-20AD-87574ED46714}"/>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Tree>
  </p:cSld>
  <p:clrMap bg1="dk2" tx1="lt1" bg2="dk1" tx2="lt2" accent1="accent1" accent2="accent2" accent3="accent3" accent4="accent4" accent5="accent5" accent6="accent6" hlink="hlink" folHlink="folHlink"/>
  <p:sldLayoutIdLst>
    <p:sldLayoutId id="2147484393"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2C773817-9582-EEBB-130B-79E784AB7BE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434786FD-0CEA-D4AE-4ABA-033F233CD88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5E1AC623-90EA-5DCE-2FDC-4C9DE030ABD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143BC6-C0D0-4680-B9A1-44A1547777E6}"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1D51A2B9-4627-46E5-6B22-6E5CDEDDF6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F48540CC-9515-6753-DA3B-9BFE449A6F70}"/>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3B42AE-ACE5-427B-BD80-FAA34427A03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Marcador de título">
            <a:extLst>
              <a:ext uri="{FF2B5EF4-FFF2-40B4-BE49-F238E27FC236}">
                <a16:creationId xmlns:a16="http://schemas.microsoft.com/office/drawing/2014/main" id="{05405922-0538-D1C4-0B7A-4EE5680641A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4099" name="2 Marcador de texto">
            <a:extLst>
              <a:ext uri="{FF2B5EF4-FFF2-40B4-BE49-F238E27FC236}">
                <a16:creationId xmlns:a16="http://schemas.microsoft.com/office/drawing/2014/main" id="{1090D49B-28D8-875C-DCF7-A563FEB0BD0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C9352069-912D-66BB-DBC9-897FEBE1BE3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1A3E68-F462-47C3-87DF-0372F5E5C737}"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05231453-EE99-A694-EBFB-5902A787B6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AD636622-03B9-D2AA-FE9C-2AF320CB92A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EED8089-2EFA-484C-B9C0-86EF8BD01D7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CCFFCC"/>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43F106BB-03D9-A7C3-EC65-57DFF29A756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Click to edit Master title style</a:t>
            </a:r>
          </a:p>
        </p:txBody>
      </p:sp>
      <p:sp>
        <p:nvSpPr>
          <p:cNvPr id="5123" name="Text Placeholder 2">
            <a:extLst>
              <a:ext uri="{FF2B5EF4-FFF2-40B4-BE49-F238E27FC236}">
                <a16:creationId xmlns:a16="http://schemas.microsoft.com/office/drawing/2014/main" id="{24A2EDAF-3B41-CD7E-4902-24489D6D2E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Click to edit Master text styles</a:t>
            </a:r>
          </a:p>
          <a:p>
            <a:pPr lvl="1"/>
            <a:r>
              <a:rPr lang="es-ES" altLang="es-CU"/>
              <a:t>Second level</a:t>
            </a:r>
          </a:p>
          <a:p>
            <a:pPr lvl="2"/>
            <a:r>
              <a:rPr lang="es-ES" altLang="es-CU"/>
              <a:t>Third level</a:t>
            </a:r>
          </a:p>
          <a:p>
            <a:pPr lvl="3"/>
            <a:r>
              <a:rPr lang="es-ES" altLang="es-CU"/>
              <a:t>Fourth level</a:t>
            </a:r>
          </a:p>
          <a:p>
            <a:pPr lvl="4"/>
            <a:r>
              <a:rPr lang="es-ES" altLang="es-CU"/>
              <a:t>Fifth level</a:t>
            </a:r>
          </a:p>
        </p:txBody>
      </p:sp>
      <p:sp>
        <p:nvSpPr>
          <p:cNvPr id="1028" name="Date Placeholder 3">
            <a:extLst>
              <a:ext uri="{FF2B5EF4-FFF2-40B4-BE49-F238E27FC236}">
                <a16:creationId xmlns:a16="http://schemas.microsoft.com/office/drawing/2014/main" id="{56F33E47-704C-FA18-C72F-41278CFAC432}"/>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s-ES_tradnl" altLang="en-US"/>
          </a:p>
        </p:txBody>
      </p:sp>
      <p:sp>
        <p:nvSpPr>
          <p:cNvPr id="1029" name="Footer Placeholder 4">
            <a:extLst>
              <a:ext uri="{FF2B5EF4-FFF2-40B4-BE49-F238E27FC236}">
                <a16:creationId xmlns:a16="http://schemas.microsoft.com/office/drawing/2014/main" id="{F9674A9B-F8F6-579C-B733-C67AC42D3919}"/>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n-US"/>
          </a:p>
        </p:txBody>
      </p:sp>
      <p:sp>
        <p:nvSpPr>
          <p:cNvPr id="1030" name="Slide Number Placeholder 5">
            <a:extLst>
              <a:ext uri="{FF2B5EF4-FFF2-40B4-BE49-F238E27FC236}">
                <a16:creationId xmlns:a16="http://schemas.microsoft.com/office/drawing/2014/main" id="{D9A8B0BD-AD55-CC1F-BEF1-C10E2FE185EA}"/>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367451A9-2D72-475E-9A5E-617C79BFBE52}" type="slidenum">
              <a:rPr lang="en-GB" altLang="en-US"/>
              <a:pPr>
                <a:defRPr/>
              </a:pPr>
              <a:t>‹Nº›</a:t>
            </a:fld>
            <a:endParaRPr lang="en-GB" alt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1 Marcador de título">
            <a:extLst>
              <a:ext uri="{FF2B5EF4-FFF2-40B4-BE49-F238E27FC236}">
                <a16:creationId xmlns:a16="http://schemas.microsoft.com/office/drawing/2014/main" id="{3C46EAE5-DF89-F96A-4ED3-05EBC5E9B58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6147" name="2 Marcador de texto">
            <a:extLst>
              <a:ext uri="{FF2B5EF4-FFF2-40B4-BE49-F238E27FC236}">
                <a16:creationId xmlns:a16="http://schemas.microsoft.com/office/drawing/2014/main" id="{261D3B30-2C35-7AE9-7CF0-2DDDE3E9305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1551A1BC-053C-E3AC-ED8A-D34A724B71D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1E5A880-6153-4756-88E4-0258C39F0204}"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862851B2-4626-B629-093D-A805EB164F8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B360B03D-27C4-E91D-EE0E-96EE1DA1858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FFB072-1E9C-4E13-982D-2675C5B7DDE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1 Marcador de título">
            <a:extLst>
              <a:ext uri="{FF2B5EF4-FFF2-40B4-BE49-F238E27FC236}">
                <a16:creationId xmlns:a16="http://schemas.microsoft.com/office/drawing/2014/main" id="{B2166F83-E34B-0C14-3273-01D79A18AA0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7171" name="2 Marcador de texto">
            <a:extLst>
              <a:ext uri="{FF2B5EF4-FFF2-40B4-BE49-F238E27FC236}">
                <a16:creationId xmlns:a16="http://schemas.microsoft.com/office/drawing/2014/main" id="{939A2666-5A27-EF07-588C-4E71003FF88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9AC48CAE-F504-093A-E6DF-6216C3882A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C484B9-6EB3-40C5-9790-AC34CA271DD6}"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9F2319B8-BCC9-C7B1-4957-50B9BBE02E4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EBF7129B-0AD1-B8E0-F898-33E111B60BE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4C9A86-0D03-45E9-A3B8-27CEEF17AD0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1 Marcador de título">
            <a:extLst>
              <a:ext uri="{FF2B5EF4-FFF2-40B4-BE49-F238E27FC236}">
                <a16:creationId xmlns:a16="http://schemas.microsoft.com/office/drawing/2014/main" id="{26BF5192-F115-4ABD-EC26-9677BEDFC4B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8195" name="2 Marcador de texto">
            <a:extLst>
              <a:ext uri="{FF2B5EF4-FFF2-40B4-BE49-F238E27FC236}">
                <a16:creationId xmlns:a16="http://schemas.microsoft.com/office/drawing/2014/main" id="{AFB50880-9657-9819-B0D5-8CA1EC56102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6BC65276-1343-C373-064D-F8C9E08C3B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5E2111-23A8-4BED-B8FF-624DA165C0B8}" type="datetimeFigureOut">
              <a:rPr lang="es-ES"/>
              <a:pPr>
                <a:defRPr/>
              </a:pPr>
              <a:t>17/10/2024</a:t>
            </a:fld>
            <a:endParaRPr lang="es-ES"/>
          </a:p>
        </p:txBody>
      </p:sp>
      <p:sp>
        <p:nvSpPr>
          <p:cNvPr id="5" name="4 Marcador de pie de página">
            <a:extLst>
              <a:ext uri="{FF2B5EF4-FFF2-40B4-BE49-F238E27FC236}">
                <a16:creationId xmlns:a16="http://schemas.microsoft.com/office/drawing/2014/main" id="{D0E61FFC-B82F-A94C-BEB6-0CDC7AF3AD3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D6C84393-AF9F-7AA3-4FD1-FA9AE00179A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03EBD7-A641-4162-8245-4B7991B2578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NONA\Fotos Taller CBB abril2013\DSC04497[2].jpg">
            <a:extLst>
              <a:ext uri="{FF2B5EF4-FFF2-40B4-BE49-F238E27FC236}">
                <a16:creationId xmlns:a16="http://schemas.microsoft.com/office/drawing/2014/main" id="{1372D608-15CB-3CB0-C370-AF5CC77A0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062163"/>
            <a:ext cx="9144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adroTexto 6">
            <a:extLst>
              <a:ext uri="{FF2B5EF4-FFF2-40B4-BE49-F238E27FC236}">
                <a16:creationId xmlns:a16="http://schemas.microsoft.com/office/drawing/2014/main" id="{C68CD3E4-9B13-A7C0-A231-E98153882B1D}"/>
              </a:ext>
            </a:extLst>
          </p:cNvPr>
          <p:cNvSpPr txBox="1">
            <a:spLocks noChangeArrowheads="1"/>
          </p:cNvSpPr>
          <p:nvPr/>
        </p:nvSpPr>
        <p:spPr bwMode="auto">
          <a:xfrm>
            <a:off x="127000" y="2636838"/>
            <a:ext cx="89646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U" sz="4400" b="1" i="1">
                <a:solidFill>
                  <a:srgbClr val="FFFFFF"/>
                </a:solidFill>
                <a:latin typeface="Arial" panose="020B0604020202020204" pitchFamily="34" charset="0"/>
                <a:cs typeface="Arial" panose="020B0604020202020204" pitchFamily="34" charset="0"/>
              </a:rPr>
              <a:t>Trabajo Médico en la Comunidad en Situaciones Excepcionales y de Desastres.</a:t>
            </a:r>
            <a:endParaRPr lang="es-CU" altLang="es-CU" sz="4400" b="1" i="1">
              <a:solidFill>
                <a:srgbClr val="FFFFFF"/>
              </a:solidFill>
              <a:latin typeface="Arial" panose="020B0604020202020204" pitchFamily="34" charset="0"/>
              <a:cs typeface="Arial" panose="020B0604020202020204" pitchFamily="34" charset="0"/>
            </a:endParaRPr>
          </a:p>
        </p:txBody>
      </p:sp>
      <p:pic>
        <p:nvPicPr>
          <p:cNvPr id="12292" name="Imagen 8">
            <a:extLst>
              <a:ext uri="{FF2B5EF4-FFF2-40B4-BE49-F238E27FC236}">
                <a16:creationId xmlns:a16="http://schemas.microsoft.com/office/drawing/2014/main" id="{3C8C7BFB-08FB-76F3-F470-517B58961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0"/>
            <a:ext cx="15986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9">
            <a:extLst>
              <a:ext uri="{FF2B5EF4-FFF2-40B4-BE49-F238E27FC236}">
                <a16:creationId xmlns:a16="http://schemas.microsoft.com/office/drawing/2014/main" id="{EBF52EE4-8E46-D4A2-5BF7-889D1F949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0"/>
            <a:ext cx="18557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CuadroTexto 10">
            <a:extLst>
              <a:ext uri="{FF2B5EF4-FFF2-40B4-BE49-F238E27FC236}">
                <a16:creationId xmlns:a16="http://schemas.microsoft.com/office/drawing/2014/main" id="{909F0193-5995-7F95-98C9-1246CB32CF67}"/>
              </a:ext>
            </a:extLst>
          </p:cNvPr>
          <p:cNvSpPr txBox="1">
            <a:spLocks noChangeArrowheads="1"/>
          </p:cNvSpPr>
          <p:nvPr/>
        </p:nvSpPr>
        <p:spPr bwMode="auto">
          <a:xfrm>
            <a:off x="2339975" y="1230313"/>
            <a:ext cx="3795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U" sz="4800" b="1" i="1">
                <a:solidFill>
                  <a:srgbClr val="C00000"/>
                </a:solidFill>
                <a:latin typeface="Arial" panose="020B0604020202020204" pitchFamily="34" charset="0"/>
                <a:cs typeface="Arial" panose="020B0604020202020204" pitchFamily="34" charset="0"/>
              </a:rPr>
              <a:t>Asignatura </a:t>
            </a:r>
            <a:endParaRPr lang="es-CU" altLang="es-CU" sz="4800" b="1" i="1">
              <a:solidFill>
                <a:srgbClr val="C00000"/>
              </a:solidFill>
              <a:latin typeface="Arial" panose="020B0604020202020204" pitchFamily="34" charset="0"/>
              <a:cs typeface="Arial" panose="020B0604020202020204" pitchFamily="34" charset="0"/>
            </a:endParaRPr>
          </a:p>
        </p:txBody>
      </p:sp>
      <p:pic>
        <p:nvPicPr>
          <p:cNvPr id="12295" name="Imagen 14">
            <a:extLst>
              <a:ext uri="{FF2B5EF4-FFF2-40B4-BE49-F238E27FC236}">
                <a16:creationId xmlns:a16="http://schemas.microsoft.com/office/drawing/2014/main" id="{062E3164-736E-5AF1-E9AA-07AA415555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275" y="233363"/>
            <a:ext cx="29575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9AAEA44-3D90-2B65-5E03-16A756CAE359}"/>
              </a:ext>
            </a:extLst>
          </p:cNvPr>
          <p:cNvSpPr txBox="1"/>
          <p:nvPr/>
        </p:nvSpPr>
        <p:spPr>
          <a:xfrm>
            <a:off x="71438" y="188913"/>
            <a:ext cx="9072562" cy="584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es-ES" sz="3200" dirty="0"/>
              <a:t>¿Qué es el Plan de Reducción de Desastres?</a:t>
            </a:r>
            <a:endParaRPr lang="es-CU" sz="3200" dirty="0"/>
          </a:p>
        </p:txBody>
      </p:sp>
      <p:pic>
        <p:nvPicPr>
          <p:cNvPr id="24579" name="Imagen 5">
            <a:extLst>
              <a:ext uri="{FF2B5EF4-FFF2-40B4-BE49-F238E27FC236}">
                <a16:creationId xmlns:a16="http://schemas.microsoft.com/office/drawing/2014/main" id="{6A03B054-193C-6EA8-8D7E-FBAB7E116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908050"/>
            <a:ext cx="8821737"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1">
            <a:extLst>
              <a:ext uri="{FF2B5EF4-FFF2-40B4-BE49-F238E27FC236}">
                <a16:creationId xmlns:a16="http://schemas.microsoft.com/office/drawing/2014/main" id="{23069B9D-8BB6-7E90-1C45-07305BA1A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uadroTexto 2">
            <a:extLst>
              <a:ext uri="{FF2B5EF4-FFF2-40B4-BE49-F238E27FC236}">
                <a16:creationId xmlns:a16="http://schemas.microsoft.com/office/drawing/2014/main" id="{07C95A79-A222-060B-1F71-65B74D57A604}"/>
              </a:ext>
            </a:extLst>
          </p:cNvPr>
          <p:cNvSpPr txBox="1">
            <a:spLocks noChangeArrowheads="1"/>
          </p:cNvSpPr>
          <p:nvPr/>
        </p:nvSpPr>
        <p:spPr bwMode="auto">
          <a:xfrm>
            <a:off x="215900" y="2720975"/>
            <a:ext cx="87122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400">
                <a:latin typeface="Arial" panose="020B0604020202020204" pitchFamily="34" charset="0"/>
              </a:rPr>
              <a:t>1.	Relacionar de los recursos humanos, materiales e institucionales para enfrentar situaciones de desastres.</a:t>
            </a:r>
          </a:p>
          <a:p>
            <a:pPr algn="just">
              <a:spcBef>
                <a:spcPts val="600"/>
              </a:spcBef>
              <a:spcAft>
                <a:spcPts val="600"/>
              </a:spcAft>
              <a:buFontTx/>
              <a:buNone/>
            </a:pPr>
            <a:r>
              <a:rPr lang="es-ES" altLang="es-CU" sz="2400">
                <a:latin typeface="Arial" panose="020B0604020202020204" pitchFamily="34" charset="0"/>
              </a:rPr>
              <a:t>2.	Coordinar y racionalizar los recursos humanos y materiales.</a:t>
            </a:r>
          </a:p>
          <a:p>
            <a:pPr algn="just">
              <a:spcBef>
                <a:spcPts val="600"/>
              </a:spcBef>
              <a:spcAft>
                <a:spcPts val="600"/>
              </a:spcAft>
              <a:buFontTx/>
              <a:buNone/>
            </a:pPr>
            <a:r>
              <a:rPr lang="es-ES" altLang="es-CU" sz="2400">
                <a:latin typeface="Arial" panose="020B0604020202020204" pitchFamily="34" charset="0"/>
              </a:rPr>
              <a:t>3.	Asegurar la cooperación multidisciplinaria e intersectorial eficaz en la implementación de PRD.</a:t>
            </a:r>
          </a:p>
          <a:p>
            <a:pPr algn="just">
              <a:spcBef>
                <a:spcPts val="600"/>
              </a:spcBef>
              <a:spcAft>
                <a:spcPts val="600"/>
              </a:spcAft>
              <a:buFontTx/>
              <a:buNone/>
            </a:pPr>
            <a:r>
              <a:rPr lang="es-ES" altLang="es-CU" sz="2400">
                <a:latin typeface="Arial" panose="020B0604020202020204" pitchFamily="34" charset="0"/>
              </a:rPr>
              <a:t>4.	Servir para la orientación y capacitación intersectorial, extrasectorial y comunitaria para actuar en caso de desastres.</a:t>
            </a:r>
          </a:p>
        </p:txBody>
      </p:sp>
      <p:sp>
        <p:nvSpPr>
          <p:cNvPr id="25604" name="CuadroTexto 4">
            <a:extLst>
              <a:ext uri="{FF2B5EF4-FFF2-40B4-BE49-F238E27FC236}">
                <a16:creationId xmlns:a16="http://schemas.microsoft.com/office/drawing/2014/main" id="{4C9BBCB8-B06A-AE24-0FB5-A8A5ACEF1470}"/>
              </a:ext>
            </a:extLst>
          </p:cNvPr>
          <p:cNvSpPr txBox="1">
            <a:spLocks noChangeArrowheads="1"/>
          </p:cNvSpPr>
          <p:nvPr/>
        </p:nvSpPr>
        <p:spPr bwMode="auto">
          <a:xfrm>
            <a:off x="431800" y="1836738"/>
            <a:ext cx="8712200" cy="584200"/>
          </a:xfrm>
          <a:prstGeom prst="rect">
            <a:avLst/>
          </a:prstGeom>
          <a:gradFill rotWithShape="0">
            <a:gsLst>
              <a:gs pos="0">
                <a:schemeClr val="bg1"/>
              </a:gs>
              <a:gs pos="100000">
                <a:srgbClr val="5D9E9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U">
                <a:latin typeface="Arial" panose="020B0604020202020204" pitchFamily="34" charset="0"/>
              </a:rPr>
              <a:t>Objetivos generales de la planificación (PRD)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1">
            <a:extLst>
              <a:ext uri="{FF2B5EF4-FFF2-40B4-BE49-F238E27FC236}">
                <a16:creationId xmlns:a16="http://schemas.microsoft.com/office/drawing/2014/main" id="{6F25988D-EB3E-9712-CBC0-F4971503A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BA679B5A-EBE7-CC32-78BE-B0CC6824F54E}"/>
              </a:ext>
            </a:extLst>
          </p:cNvPr>
          <p:cNvSpPr>
            <a:spLocks noGrp="1" noChangeArrowheads="1"/>
          </p:cNvSpPr>
          <p:nvPr>
            <p:ph type="title"/>
          </p:nvPr>
        </p:nvSpPr>
        <p:spPr>
          <a:solidFill>
            <a:schemeClr val="accent1"/>
          </a:solidFill>
        </p:spPr>
        <p:txBody>
          <a:bodyPr/>
          <a:lstStyle/>
          <a:p>
            <a:pPr eaLnBrk="1" hangingPunct="1">
              <a:defRPr/>
            </a:pPr>
            <a:r>
              <a:rPr lang="es-ES_tradnl" altLang="es-CU" sz="3200" b="1" i="1" dirty="0">
                <a:solidFill>
                  <a:srgbClr val="FFFF00"/>
                </a:solidFill>
                <a:latin typeface="Arial" panose="020B0604020202020204" pitchFamily="34" charset="0"/>
                <a:cs typeface="Arial" panose="020B0604020202020204" pitchFamily="34" charset="0"/>
              </a:rPr>
              <a:t>Como se elaboran los planes de </a:t>
            </a:r>
            <a:r>
              <a:rPr lang="es-ES_tradnl" altLang="es-CU" sz="3200" b="1" i="1" dirty="0" err="1">
                <a:solidFill>
                  <a:srgbClr val="FFFF00"/>
                </a:solidFill>
                <a:latin typeface="Arial" panose="020B0604020202020204" pitchFamily="34" charset="0"/>
                <a:cs typeface="Arial" panose="020B0604020202020204" pitchFamily="34" charset="0"/>
              </a:rPr>
              <a:t>reduccion</a:t>
            </a:r>
            <a:r>
              <a:rPr lang="es-ES_tradnl" altLang="es-CU" sz="3200" b="1" i="1" dirty="0">
                <a:solidFill>
                  <a:srgbClr val="FFFF00"/>
                </a:solidFill>
                <a:latin typeface="Arial" panose="020B0604020202020204" pitchFamily="34" charset="0"/>
                <a:cs typeface="Arial" panose="020B0604020202020204" pitchFamily="34" charset="0"/>
              </a:rPr>
              <a:t> de desastres</a:t>
            </a:r>
            <a:endParaRPr lang="es-ES" altLang="es-CU" sz="3200" b="1" i="1" dirty="0">
              <a:solidFill>
                <a:srgbClr val="FFFF00"/>
              </a:solidFill>
              <a:latin typeface="Arial" panose="020B0604020202020204" pitchFamily="34" charset="0"/>
              <a:cs typeface="Arial" panose="020B0604020202020204" pitchFamily="34" charset="0"/>
            </a:endParaRPr>
          </a:p>
        </p:txBody>
      </p:sp>
      <p:sp>
        <p:nvSpPr>
          <p:cNvPr id="125955" name="Rectangle 3">
            <a:extLst>
              <a:ext uri="{FF2B5EF4-FFF2-40B4-BE49-F238E27FC236}">
                <a16:creationId xmlns:a16="http://schemas.microsoft.com/office/drawing/2014/main" id="{00B4927C-BFFA-A012-935C-CE97329A0527}"/>
              </a:ext>
            </a:extLst>
          </p:cNvPr>
          <p:cNvSpPr>
            <a:spLocks noChangeArrowheads="1"/>
          </p:cNvSpPr>
          <p:nvPr/>
        </p:nvSpPr>
        <p:spPr bwMode="auto">
          <a:xfrm>
            <a:off x="573088" y="3386138"/>
            <a:ext cx="2628900" cy="631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3600" b="1" i="1">
                <a:solidFill>
                  <a:srgbClr val="FFFF00"/>
                </a:solidFill>
                <a:latin typeface="Arial" panose="020B0604020202020204" pitchFamily="34" charset="0"/>
                <a:cs typeface="Arial" panose="020B0604020202020204" pitchFamily="34" charset="0"/>
              </a:rPr>
              <a:t>A partir de</a:t>
            </a:r>
            <a:endParaRPr lang="es-ES" altLang="es-CU" sz="3600" b="1" i="1">
              <a:solidFill>
                <a:srgbClr val="FFFF00"/>
              </a:solidFill>
              <a:latin typeface="Arial" panose="020B0604020202020204" pitchFamily="34" charset="0"/>
              <a:cs typeface="Arial" panose="020B0604020202020204" pitchFamily="34" charset="0"/>
            </a:endParaRPr>
          </a:p>
        </p:txBody>
      </p:sp>
      <p:grpSp>
        <p:nvGrpSpPr>
          <p:cNvPr id="125956" name="Group 4">
            <a:extLst>
              <a:ext uri="{FF2B5EF4-FFF2-40B4-BE49-F238E27FC236}">
                <a16:creationId xmlns:a16="http://schemas.microsoft.com/office/drawing/2014/main" id="{115F9B95-9CD4-9D61-11D2-FDA09EAF5C15}"/>
              </a:ext>
            </a:extLst>
          </p:cNvPr>
          <p:cNvGrpSpPr>
            <a:grpSpLocks/>
          </p:cNvGrpSpPr>
          <p:nvPr/>
        </p:nvGrpSpPr>
        <p:grpSpPr bwMode="auto">
          <a:xfrm>
            <a:off x="3094038" y="1955800"/>
            <a:ext cx="4848225" cy="1003300"/>
            <a:chOff x="1982" y="1536"/>
            <a:chExt cx="3010" cy="543"/>
          </a:xfrm>
        </p:grpSpPr>
        <p:sp>
          <p:nvSpPr>
            <p:cNvPr id="27659" name="AutoShape 5">
              <a:extLst>
                <a:ext uri="{FF2B5EF4-FFF2-40B4-BE49-F238E27FC236}">
                  <a16:creationId xmlns:a16="http://schemas.microsoft.com/office/drawing/2014/main" id="{89B54162-F517-4DE7-7716-C676D9DD0F23}"/>
                </a:ext>
              </a:extLst>
            </p:cNvPr>
            <p:cNvSpPr>
              <a:spLocks noChangeArrowheads="1"/>
            </p:cNvSpPr>
            <p:nvPr/>
          </p:nvSpPr>
          <p:spPr bwMode="auto">
            <a:xfrm>
              <a:off x="2592" y="1536"/>
              <a:ext cx="2400" cy="43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000">
                  <a:solidFill>
                    <a:srgbClr val="FFFF00"/>
                  </a:solidFill>
                  <a:latin typeface="Bernard MT Condensed" panose="02050806060905020404" pitchFamily="18" charset="0"/>
                </a:rPr>
                <a:t> </a:t>
              </a:r>
              <a:r>
                <a:rPr lang="es-ES_tradnl" altLang="es-CU" sz="2800">
                  <a:solidFill>
                    <a:srgbClr val="FFFF00"/>
                  </a:solidFill>
                  <a:latin typeface="Arial" panose="020B0604020202020204" pitchFamily="34" charset="0"/>
                  <a:cs typeface="Arial" panose="020B0604020202020204" pitchFamily="34" charset="0"/>
                </a:rPr>
                <a:t>Directiva 1/05</a:t>
              </a:r>
              <a:endParaRPr lang="es-ES" altLang="es-CU" sz="2000">
                <a:solidFill>
                  <a:srgbClr val="FFFF00"/>
                </a:solidFill>
                <a:latin typeface="Arial" panose="020B0604020202020204" pitchFamily="34" charset="0"/>
                <a:cs typeface="Arial" panose="020B0604020202020204" pitchFamily="34" charset="0"/>
              </a:endParaRPr>
            </a:p>
          </p:txBody>
        </p:sp>
        <p:sp>
          <p:nvSpPr>
            <p:cNvPr id="27660" name="AutoShape 6">
              <a:extLst>
                <a:ext uri="{FF2B5EF4-FFF2-40B4-BE49-F238E27FC236}">
                  <a16:creationId xmlns:a16="http://schemas.microsoft.com/office/drawing/2014/main" id="{C18AF505-C76F-D014-1AFC-A8A4883E40BC}"/>
                </a:ext>
              </a:extLst>
            </p:cNvPr>
            <p:cNvSpPr>
              <a:spLocks noChangeArrowheads="1"/>
            </p:cNvSpPr>
            <p:nvPr/>
          </p:nvSpPr>
          <p:spPr bwMode="auto">
            <a:xfrm rot="-1700191">
              <a:off x="1982" y="1756"/>
              <a:ext cx="572" cy="323"/>
            </a:xfrm>
            <a:prstGeom prst="rightArrow">
              <a:avLst>
                <a:gd name="adj1" fmla="val 50000"/>
                <a:gd name="adj2" fmla="val 30417"/>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1800">
                  <a:latin typeface="Arial" panose="020B0604020202020204" pitchFamily="34" charset="0"/>
                </a:rPr>
                <a:t> </a:t>
              </a:r>
              <a:endParaRPr lang="es-ES" altLang="es-CU" sz="1800">
                <a:latin typeface="Arial" panose="020B0604020202020204" pitchFamily="34" charset="0"/>
              </a:endParaRPr>
            </a:p>
          </p:txBody>
        </p:sp>
      </p:grpSp>
      <p:grpSp>
        <p:nvGrpSpPr>
          <p:cNvPr id="125959" name="Group 7">
            <a:extLst>
              <a:ext uri="{FF2B5EF4-FFF2-40B4-BE49-F238E27FC236}">
                <a16:creationId xmlns:a16="http://schemas.microsoft.com/office/drawing/2014/main" id="{C82BEB68-125A-3103-5F5D-449B016D362B}"/>
              </a:ext>
            </a:extLst>
          </p:cNvPr>
          <p:cNvGrpSpPr>
            <a:grpSpLocks/>
          </p:cNvGrpSpPr>
          <p:nvPr/>
        </p:nvGrpSpPr>
        <p:grpSpPr bwMode="auto">
          <a:xfrm>
            <a:off x="3348038" y="2987675"/>
            <a:ext cx="4594225" cy="1441450"/>
            <a:chOff x="2117" y="2066"/>
            <a:chExt cx="2923" cy="480"/>
          </a:xfrm>
        </p:grpSpPr>
        <p:sp>
          <p:nvSpPr>
            <p:cNvPr id="27657" name="AutoShape 8">
              <a:extLst>
                <a:ext uri="{FF2B5EF4-FFF2-40B4-BE49-F238E27FC236}">
                  <a16:creationId xmlns:a16="http://schemas.microsoft.com/office/drawing/2014/main" id="{6C037550-6C44-0F79-3C2A-37E858B59BA3}"/>
                </a:ext>
              </a:extLst>
            </p:cNvPr>
            <p:cNvSpPr>
              <a:spLocks noChangeArrowheads="1"/>
            </p:cNvSpPr>
            <p:nvPr/>
          </p:nvSpPr>
          <p:spPr bwMode="auto">
            <a:xfrm>
              <a:off x="2640" y="2160"/>
              <a:ext cx="2400" cy="38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400" i="1">
                  <a:solidFill>
                    <a:srgbClr val="FFFF00"/>
                  </a:solidFill>
                  <a:latin typeface="Arial" panose="020B0604020202020204" pitchFamily="34" charset="0"/>
                  <a:cs typeface="Arial" panose="020B0604020202020204" pitchFamily="34" charset="0"/>
                </a:rPr>
                <a:t>Disposiciones consejos de </a:t>
              </a:r>
            </a:p>
            <a:p>
              <a:pPr algn="ctr" eaLnBrk="1" hangingPunct="1">
                <a:spcBef>
                  <a:spcPct val="0"/>
                </a:spcBef>
                <a:buClrTx/>
                <a:buSzTx/>
                <a:buFontTx/>
                <a:buNone/>
              </a:pPr>
              <a:r>
                <a:rPr lang="es-ES_tradnl" altLang="es-CU" sz="2400" i="1">
                  <a:solidFill>
                    <a:srgbClr val="FFFF00"/>
                  </a:solidFill>
                  <a:latin typeface="Arial" panose="020B0604020202020204" pitchFamily="34" charset="0"/>
                  <a:cs typeface="Arial" panose="020B0604020202020204" pitchFamily="34" charset="0"/>
                </a:rPr>
                <a:t>Defensa provinciales y</a:t>
              </a:r>
            </a:p>
            <a:p>
              <a:pPr algn="ctr" eaLnBrk="1" hangingPunct="1">
                <a:spcBef>
                  <a:spcPct val="0"/>
                </a:spcBef>
                <a:buClrTx/>
                <a:buSzTx/>
                <a:buFontTx/>
                <a:buNone/>
              </a:pPr>
              <a:r>
                <a:rPr lang="es-ES_tradnl" altLang="es-CU" sz="2400" i="1">
                  <a:solidFill>
                    <a:srgbClr val="FFFF00"/>
                  </a:solidFill>
                  <a:latin typeface="Arial" panose="020B0604020202020204" pitchFamily="34" charset="0"/>
                  <a:cs typeface="Arial" panose="020B0604020202020204" pitchFamily="34" charset="0"/>
                </a:rPr>
                <a:t>Municipales</a:t>
              </a:r>
              <a:endParaRPr lang="es-ES" altLang="es-CU" sz="2400" i="1">
                <a:solidFill>
                  <a:srgbClr val="FFFF00"/>
                </a:solidFill>
                <a:latin typeface="Arial" panose="020B0604020202020204" pitchFamily="34" charset="0"/>
                <a:cs typeface="Arial" panose="020B0604020202020204" pitchFamily="34" charset="0"/>
              </a:endParaRPr>
            </a:p>
          </p:txBody>
        </p:sp>
        <p:sp>
          <p:nvSpPr>
            <p:cNvPr id="27658" name="AutoShape 9">
              <a:extLst>
                <a:ext uri="{FF2B5EF4-FFF2-40B4-BE49-F238E27FC236}">
                  <a16:creationId xmlns:a16="http://schemas.microsoft.com/office/drawing/2014/main" id="{33C4B78F-E644-F876-D01A-4919C76E0439}"/>
                </a:ext>
              </a:extLst>
            </p:cNvPr>
            <p:cNvSpPr>
              <a:spLocks noChangeArrowheads="1"/>
            </p:cNvSpPr>
            <p:nvPr/>
          </p:nvSpPr>
          <p:spPr bwMode="auto">
            <a:xfrm rot="-264857">
              <a:off x="2117" y="2066"/>
              <a:ext cx="430" cy="480"/>
            </a:xfrm>
            <a:prstGeom prst="rightArrow">
              <a:avLst>
                <a:gd name="adj1" fmla="val 50000"/>
                <a:gd name="adj2" fmla="val 25000"/>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s-CU" altLang="es-CU" sz="1800">
                <a:latin typeface="Arial" panose="020B0604020202020204" pitchFamily="34" charset="0"/>
              </a:endParaRPr>
            </a:p>
          </p:txBody>
        </p:sp>
      </p:grpSp>
      <p:grpSp>
        <p:nvGrpSpPr>
          <p:cNvPr id="125962" name="Group 10">
            <a:extLst>
              <a:ext uri="{FF2B5EF4-FFF2-40B4-BE49-F238E27FC236}">
                <a16:creationId xmlns:a16="http://schemas.microsoft.com/office/drawing/2014/main" id="{B0C84A81-00C2-DC63-D27F-9279360A5D2E}"/>
              </a:ext>
            </a:extLst>
          </p:cNvPr>
          <p:cNvGrpSpPr>
            <a:grpSpLocks/>
          </p:cNvGrpSpPr>
          <p:nvPr/>
        </p:nvGrpSpPr>
        <p:grpSpPr bwMode="auto">
          <a:xfrm>
            <a:off x="3170238" y="4500563"/>
            <a:ext cx="5613400" cy="1219200"/>
            <a:chOff x="2032" y="2544"/>
            <a:chExt cx="3008" cy="672"/>
          </a:xfrm>
        </p:grpSpPr>
        <p:sp>
          <p:nvSpPr>
            <p:cNvPr id="27655" name="AutoShape 11">
              <a:extLst>
                <a:ext uri="{FF2B5EF4-FFF2-40B4-BE49-F238E27FC236}">
                  <a16:creationId xmlns:a16="http://schemas.microsoft.com/office/drawing/2014/main" id="{B4DF98C6-8E70-0DE2-B107-91F8B827D9CA}"/>
                </a:ext>
              </a:extLst>
            </p:cNvPr>
            <p:cNvSpPr>
              <a:spLocks noChangeArrowheads="1"/>
            </p:cNvSpPr>
            <p:nvPr/>
          </p:nvSpPr>
          <p:spPr bwMode="auto">
            <a:xfrm>
              <a:off x="2640" y="2784"/>
              <a:ext cx="2400" cy="43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400">
                  <a:solidFill>
                    <a:srgbClr val="FFFF00"/>
                  </a:solidFill>
                  <a:latin typeface="Arial" panose="020B0604020202020204" pitchFamily="34" charset="0"/>
                  <a:cs typeface="Arial" panose="020B0604020202020204" pitchFamily="34" charset="0"/>
                </a:rPr>
                <a:t>Indicaciones complementarias</a:t>
              </a:r>
            </a:p>
            <a:p>
              <a:pPr algn="ctr" eaLnBrk="1" hangingPunct="1">
                <a:spcBef>
                  <a:spcPct val="0"/>
                </a:spcBef>
                <a:buClrTx/>
                <a:buSzTx/>
                <a:buFontTx/>
                <a:buNone/>
              </a:pPr>
              <a:r>
                <a:rPr lang="es-ES_tradnl" altLang="es-CU" sz="2000">
                  <a:solidFill>
                    <a:srgbClr val="FFFF00"/>
                  </a:solidFill>
                  <a:latin typeface="Arial" panose="020B0604020202020204" pitchFamily="34" charset="0"/>
                  <a:cs typeface="Arial" panose="020B0604020202020204" pitchFamily="34" charset="0"/>
                </a:rPr>
                <a:t> OACE</a:t>
              </a:r>
              <a:endParaRPr lang="es-ES" altLang="es-CU" sz="2000">
                <a:solidFill>
                  <a:srgbClr val="FFFF00"/>
                </a:solidFill>
                <a:latin typeface="Arial" panose="020B0604020202020204" pitchFamily="34" charset="0"/>
                <a:cs typeface="Arial" panose="020B0604020202020204" pitchFamily="34" charset="0"/>
              </a:endParaRPr>
            </a:p>
          </p:txBody>
        </p:sp>
        <p:sp>
          <p:nvSpPr>
            <p:cNvPr id="27656" name="AutoShape 12">
              <a:extLst>
                <a:ext uri="{FF2B5EF4-FFF2-40B4-BE49-F238E27FC236}">
                  <a16:creationId xmlns:a16="http://schemas.microsoft.com/office/drawing/2014/main" id="{9731130A-EA1B-EB77-B518-1D44046CCB77}"/>
                </a:ext>
              </a:extLst>
            </p:cNvPr>
            <p:cNvSpPr>
              <a:spLocks noChangeArrowheads="1"/>
            </p:cNvSpPr>
            <p:nvPr/>
          </p:nvSpPr>
          <p:spPr bwMode="auto">
            <a:xfrm rot="2043469">
              <a:off x="2032" y="2544"/>
              <a:ext cx="528" cy="432"/>
            </a:xfrm>
            <a:prstGeom prst="rightArrow">
              <a:avLst>
                <a:gd name="adj1" fmla="val 50000"/>
                <a:gd name="adj2" fmla="val 30556"/>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s-CU" altLang="es-CU"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500" fill="hold"/>
                                        <p:tgtEl>
                                          <p:spTgt spid="125954"/>
                                        </p:tgtEl>
                                        <p:attrNameLst>
                                          <p:attrName>ppt_w</p:attrName>
                                        </p:attrNameLst>
                                      </p:cBhvr>
                                      <p:tavLst>
                                        <p:tav tm="0">
                                          <p:val>
                                            <p:fltVal val="0"/>
                                          </p:val>
                                        </p:tav>
                                        <p:tav tm="100000">
                                          <p:val>
                                            <p:strVal val="#ppt_w"/>
                                          </p:val>
                                        </p:tav>
                                      </p:tavLst>
                                    </p:anim>
                                    <p:anim calcmode="lin" valueType="num">
                                      <p:cBhvr>
                                        <p:cTn id="8" dur="500" fill="hold"/>
                                        <p:tgtEl>
                                          <p:spTgt spid="12595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25955"/>
                                        </p:tgtEl>
                                        <p:attrNameLst>
                                          <p:attrName>style.visibility</p:attrName>
                                        </p:attrNameLst>
                                      </p:cBhvr>
                                      <p:to>
                                        <p:strVal val="visible"/>
                                      </p:to>
                                    </p:set>
                                    <p:anim calcmode="lin" valueType="num">
                                      <p:cBhvr>
                                        <p:cTn id="13" dur="500" fill="hold"/>
                                        <p:tgtEl>
                                          <p:spTgt spid="12595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2595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2595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2595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125956"/>
                                        </p:tgtEl>
                                        <p:attrNameLst>
                                          <p:attrName>style.visibility</p:attrName>
                                        </p:attrNameLst>
                                      </p:cBhvr>
                                      <p:to>
                                        <p:strVal val="visible"/>
                                      </p:to>
                                    </p:set>
                                    <p:anim calcmode="lin" valueType="num">
                                      <p:cBhvr>
                                        <p:cTn id="21" dur="500" fill="hold"/>
                                        <p:tgtEl>
                                          <p:spTgt spid="125956"/>
                                        </p:tgtEl>
                                        <p:attrNameLst>
                                          <p:attrName>ppt_w</p:attrName>
                                        </p:attrNameLst>
                                      </p:cBhvr>
                                      <p:tavLst>
                                        <p:tav tm="0">
                                          <p:val>
                                            <p:fltVal val="0"/>
                                          </p:val>
                                        </p:tav>
                                        <p:tav tm="100000">
                                          <p:val>
                                            <p:strVal val="#ppt_w"/>
                                          </p:val>
                                        </p:tav>
                                      </p:tavLst>
                                    </p:anim>
                                    <p:anim calcmode="lin" valueType="num">
                                      <p:cBhvr>
                                        <p:cTn id="22" dur="500" fill="hold"/>
                                        <p:tgtEl>
                                          <p:spTgt spid="12595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125959"/>
                                        </p:tgtEl>
                                        <p:attrNameLst>
                                          <p:attrName>style.visibility</p:attrName>
                                        </p:attrNameLst>
                                      </p:cBhvr>
                                      <p:to>
                                        <p:strVal val="visible"/>
                                      </p:to>
                                    </p:set>
                                    <p:anim calcmode="lin" valueType="num">
                                      <p:cBhvr>
                                        <p:cTn id="27" dur="500" fill="hold"/>
                                        <p:tgtEl>
                                          <p:spTgt spid="125959"/>
                                        </p:tgtEl>
                                        <p:attrNameLst>
                                          <p:attrName>ppt_w</p:attrName>
                                        </p:attrNameLst>
                                      </p:cBhvr>
                                      <p:tavLst>
                                        <p:tav tm="0">
                                          <p:val>
                                            <p:fltVal val="0"/>
                                          </p:val>
                                        </p:tav>
                                        <p:tav tm="100000">
                                          <p:val>
                                            <p:strVal val="#ppt_w"/>
                                          </p:val>
                                        </p:tav>
                                      </p:tavLst>
                                    </p:anim>
                                    <p:anim calcmode="lin" valueType="num">
                                      <p:cBhvr>
                                        <p:cTn id="28" dur="500" fill="hold"/>
                                        <p:tgtEl>
                                          <p:spTgt spid="125959"/>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125962"/>
                                        </p:tgtEl>
                                        <p:attrNameLst>
                                          <p:attrName>style.visibility</p:attrName>
                                        </p:attrNameLst>
                                      </p:cBhvr>
                                      <p:to>
                                        <p:strVal val="visible"/>
                                      </p:to>
                                    </p:set>
                                    <p:anim calcmode="lin" valueType="num">
                                      <p:cBhvr>
                                        <p:cTn id="33" dur="500" fill="hold"/>
                                        <p:tgtEl>
                                          <p:spTgt spid="125962"/>
                                        </p:tgtEl>
                                        <p:attrNameLst>
                                          <p:attrName>ppt_w</p:attrName>
                                        </p:attrNameLst>
                                      </p:cBhvr>
                                      <p:tavLst>
                                        <p:tav tm="0">
                                          <p:val>
                                            <p:fltVal val="0"/>
                                          </p:val>
                                        </p:tav>
                                        <p:tav tm="100000">
                                          <p:val>
                                            <p:strVal val="#ppt_w"/>
                                          </p:val>
                                        </p:tav>
                                      </p:tavLst>
                                    </p:anim>
                                    <p:anim calcmode="lin" valueType="num">
                                      <p:cBhvr>
                                        <p:cTn id="34" dur="500" fill="hold"/>
                                        <p:tgtEl>
                                          <p:spTgt spid="1259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187B81F8-CEC2-8E68-3DB7-544E5144B5D9}"/>
              </a:ext>
            </a:extLst>
          </p:cNvPr>
          <p:cNvSpPr>
            <a:spLocks noGrp="1" noChangeArrowheads="1"/>
          </p:cNvSpPr>
          <p:nvPr>
            <p:ph type="title"/>
          </p:nvPr>
        </p:nvSpPr>
        <p:spPr>
          <a:xfrm>
            <a:off x="0" y="173038"/>
            <a:ext cx="8915400" cy="1143000"/>
          </a:xfrm>
          <a:solidFill>
            <a:schemeClr val="accent1"/>
          </a:solidFill>
        </p:spPr>
        <p:txBody>
          <a:bodyPr/>
          <a:lstStyle/>
          <a:p>
            <a:pPr eaLnBrk="1" hangingPunct="1">
              <a:defRPr/>
            </a:pPr>
            <a:r>
              <a:rPr lang="es-ES_tradnl" altLang="es-CU" sz="2400" b="1" i="1" dirty="0">
                <a:solidFill>
                  <a:srgbClr val="FFFF00"/>
                </a:solidFill>
                <a:latin typeface="Arial" panose="020B0604020202020204" pitchFamily="34" charset="0"/>
                <a:cs typeface="Arial" panose="020B0604020202020204" pitchFamily="34" charset="0"/>
              </a:rPr>
              <a:t>Como se elaboran los planes de reducción de desastres</a:t>
            </a:r>
            <a:br>
              <a:rPr lang="es-ES_tradnl" altLang="es-CU" sz="2400" b="1" i="1" dirty="0">
                <a:solidFill>
                  <a:srgbClr val="FFFF00"/>
                </a:solidFill>
                <a:latin typeface="Arial" panose="020B0604020202020204" pitchFamily="34" charset="0"/>
                <a:cs typeface="Arial" panose="020B0604020202020204" pitchFamily="34" charset="0"/>
              </a:rPr>
            </a:br>
            <a:r>
              <a:rPr lang="es-ES_tradnl" altLang="es-CU" sz="2400" b="1" i="1" dirty="0">
                <a:solidFill>
                  <a:srgbClr val="FFFF00"/>
                </a:solidFill>
                <a:latin typeface="Arial" panose="020B0604020202020204" pitchFamily="34" charset="0"/>
                <a:cs typeface="Arial" panose="020B0604020202020204" pitchFamily="34" charset="0"/>
              </a:rPr>
              <a:t>en las entidades de subordinación territorial (provincial y municipal)</a:t>
            </a:r>
            <a:endParaRPr lang="es-ES" altLang="es-CU" sz="2400" b="1" i="1" dirty="0">
              <a:solidFill>
                <a:srgbClr val="FFFF00"/>
              </a:solidFill>
              <a:latin typeface="Arial" panose="020B0604020202020204" pitchFamily="34" charset="0"/>
              <a:cs typeface="Arial" panose="020B0604020202020204" pitchFamily="34" charset="0"/>
            </a:endParaRPr>
          </a:p>
        </p:txBody>
      </p:sp>
      <p:sp>
        <p:nvSpPr>
          <p:cNvPr id="130051" name="AutoShape 3">
            <a:extLst>
              <a:ext uri="{FF2B5EF4-FFF2-40B4-BE49-F238E27FC236}">
                <a16:creationId xmlns:a16="http://schemas.microsoft.com/office/drawing/2014/main" id="{899DD04E-5120-D1FC-E335-4592DD7ED1AB}"/>
              </a:ext>
            </a:extLst>
          </p:cNvPr>
          <p:cNvSpPr>
            <a:spLocks noChangeArrowheads="1"/>
          </p:cNvSpPr>
          <p:nvPr/>
        </p:nvSpPr>
        <p:spPr bwMode="auto">
          <a:xfrm>
            <a:off x="1143000" y="1524000"/>
            <a:ext cx="69342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a:solidFill>
                  <a:srgbClr val="FFFF00"/>
                </a:solidFill>
                <a:latin typeface="Arial" panose="020B0604020202020204" pitchFamily="34" charset="0"/>
                <a:cs typeface="Arial" panose="020B0604020202020204" pitchFamily="34" charset="0"/>
              </a:rPr>
              <a:t>Por las respectivas entidades </a:t>
            </a:r>
            <a:endParaRPr lang="es-ES" altLang="es-CU">
              <a:solidFill>
                <a:srgbClr val="FFFF00"/>
              </a:solidFill>
              <a:latin typeface="Arial" panose="020B0604020202020204" pitchFamily="34" charset="0"/>
              <a:cs typeface="Arial" panose="020B0604020202020204" pitchFamily="34" charset="0"/>
            </a:endParaRPr>
          </a:p>
        </p:txBody>
      </p:sp>
      <p:sp>
        <p:nvSpPr>
          <p:cNvPr id="130052" name="Rectangle 4">
            <a:extLst>
              <a:ext uri="{FF2B5EF4-FFF2-40B4-BE49-F238E27FC236}">
                <a16:creationId xmlns:a16="http://schemas.microsoft.com/office/drawing/2014/main" id="{C77D502D-4F75-8F03-1A45-6CA7E9777C40}"/>
              </a:ext>
            </a:extLst>
          </p:cNvPr>
          <p:cNvSpPr>
            <a:spLocks noChangeArrowheads="1"/>
          </p:cNvSpPr>
          <p:nvPr/>
        </p:nvSpPr>
        <p:spPr bwMode="auto">
          <a:xfrm>
            <a:off x="762000" y="2438400"/>
            <a:ext cx="3505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a:solidFill>
                  <a:srgbClr val="FFFF00"/>
                </a:solidFill>
                <a:latin typeface="Arial" panose="020B0604020202020204" pitchFamily="34" charset="0"/>
                <a:cs typeface="Arial" panose="020B0604020202020204" pitchFamily="34" charset="0"/>
              </a:rPr>
              <a:t>Se firman</a:t>
            </a:r>
            <a:endParaRPr lang="es-ES" altLang="es-CU">
              <a:solidFill>
                <a:srgbClr val="FFFF00"/>
              </a:solidFill>
              <a:latin typeface="Arial" panose="020B0604020202020204" pitchFamily="34" charset="0"/>
              <a:cs typeface="Arial" panose="020B0604020202020204" pitchFamily="34" charset="0"/>
            </a:endParaRPr>
          </a:p>
        </p:txBody>
      </p:sp>
      <p:sp>
        <p:nvSpPr>
          <p:cNvPr id="130053" name="Rectangle 5">
            <a:extLst>
              <a:ext uri="{FF2B5EF4-FFF2-40B4-BE49-F238E27FC236}">
                <a16:creationId xmlns:a16="http://schemas.microsoft.com/office/drawing/2014/main" id="{29203FFC-21D6-1B61-E1AB-4A6D9994FD10}"/>
              </a:ext>
            </a:extLst>
          </p:cNvPr>
          <p:cNvSpPr>
            <a:spLocks noChangeArrowheads="1"/>
          </p:cNvSpPr>
          <p:nvPr/>
        </p:nvSpPr>
        <p:spPr bwMode="auto">
          <a:xfrm>
            <a:off x="914400" y="3962400"/>
            <a:ext cx="3200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a:solidFill>
                  <a:srgbClr val="FFFF00"/>
                </a:solidFill>
                <a:latin typeface="Arial" panose="020B0604020202020204" pitchFamily="34" charset="0"/>
                <a:cs typeface="Arial" panose="020B0604020202020204" pitchFamily="34" charset="0"/>
              </a:rPr>
              <a:t>Se aprueban</a:t>
            </a:r>
            <a:endParaRPr lang="es-ES" altLang="es-CU">
              <a:solidFill>
                <a:srgbClr val="FFFF00"/>
              </a:solidFill>
              <a:latin typeface="Arial" panose="020B0604020202020204" pitchFamily="34" charset="0"/>
              <a:cs typeface="Arial" panose="020B0604020202020204" pitchFamily="34" charset="0"/>
            </a:endParaRPr>
          </a:p>
        </p:txBody>
      </p:sp>
      <p:grpSp>
        <p:nvGrpSpPr>
          <p:cNvPr id="130054" name="Group 6">
            <a:extLst>
              <a:ext uri="{FF2B5EF4-FFF2-40B4-BE49-F238E27FC236}">
                <a16:creationId xmlns:a16="http://schemas.microsoft.com/office/drawing/2014/main" id="{F864F8EB-CCEF-ECFA-39E5-843E599C5804}"/>
              </a:ext>
            </a:extLst>
          </p:cNvPr>
          <p:cNvGrpSpPr>
            <a:grpSpLocks/>
          </p:cNvGrpSpPr>
          <p:nvPr/>
        </p:nvGrpSpPr>
        <p:grpSpPr bwMode="auto">
          <a:xfrm>
            <a:off x="4343400" y="2286000"/>
            <a:ext cx="4572000" cy="1066800"/>
            <a:chOff x="2736" y="1440"/>
            <a:chExt cx="2880" cy="672"/>
          </a:xfrm>
        </p:grpSpPr>
        <p:sp>
          <p:nvSpPr>
            <p:cNvPr id="28686" name="AutoShape 7">
              <a:extLst>
                <a:ext uri="{FF2B5EF4-FFF2-40B4-BE49-F238E27FC236}">
                  <a16:creationId xmlns:a16="http://schemas.microsoft.com/office/drawing/2014/main" id="{1E42A296-0561-ADFB-042B-0963B63126EA}"/>
                </a:ext>
              </a:extLst>
            </p:cNvPr>
            <p:cNvSpPr>
              <a:spLocks noChangeArrowheads="1"/>
            </p:cNvSpPr>
            <p:nvPr/>
          </p:nvSpPr>
          <p:spPr bwMode="auto">
            <a:xfrm>
              <a:off x="2736" y="1584"/>
              <a:ext cx="384" cy="480"/>
            </a:xfrm>
            <a:prstGeom prst="rightArrow">
              <a:avLst>
                <a:gd name="adj1" fmla="val 50000"/>
                <a:gd name="adj2" fmla="val 25000"/>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s-CU" altLang="es-CU" sz="1800">
                <a:latin typeface="Arial" panose="020B0604020202020204" pitchFamily="34" charset="0"/>
              </a:endParaRPr>
            </a:p>
          </p:txBody>
        </p:sp>
        <p:sp>
          <p:nvSpPr>
            <p:cNvPr id="28687" name="Oval 8">
              <a:extLst>
                <a:ext uri="{FF2B5EF4-FFF2-40B4-BE49-F238E27FC236}">
                  <a16:creationId xmlns:a16="http://schemas.microsoft.com/office/drawing/2014/main" id="{14D920EF-395F-12C7-310A-9056BF9FBB64}"/>
                </a:ext>
              </a:extLst>
            </p:cNvPr>
            <p:cNvSpPr>
              <a:spLocks noChangeArrowheads="1"/>
            </p:cNvSpPr>
            <p:nvPr/>
          </p:nvSpPr>
          <p:spPr bwMode="auto">
            <a:xfrm>
              <a:off x="3168" y="1440"/>
              <a:ext cx="2448" cy="6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400">
                  <a:solidFill>
                    <a:srgbClr val="FFFF00"/>
                  </a:solidFill>
                  <a:latin typeface="Arial" panose="020B0604020202020204" pitchFamily="34" charset="0"/>
                  <a:cs typeface="Arial" panose="020B0604020202020204" pitchFamily="34" charset="0"/>
                </a:rPr>
                <a:t>Por los respectivos</a:t>
              </a:r>
            </a:p>
            <a:p>
              <a:pPr algn="ctr" eaLnBrk="1" hangingPunct="1">
                <a:spcBef>
                  <a:spcPct val="0"/>
                </a:spcBef>
                <a:buClrTx/>
                <a:buSzTx/>
                <a:buFontTx/>
                <a:buNone/>
              </a:pPr>
              <a:r>
                <a:rPr lang="es-ES_tradnl" altLang="es-CU" sz="2400">
                  <a:solidFill>
                    <a:srgbClr val="FFFF00"/>
                  </a:solidFill>
                  <a:latin typeface="Arial" panose="020B0604020202020204" pitchFamily="34" charset="0"/>
                  <a:cs typeface="Arial" panose="020B0604020202020204" pitchFamily="34" charset="0"/>
                </a:rPr>
                <a:t> Titulares</a:t>
              </a:r>
              <a:endParaRPr lang="es-ES" altLang="es-CU" sz="2400">
                <a:solidFill>
                  <a:srgbClr val="FFFF00"/>
                </a:solidFill>
                <a:latin typeface="Arial" panose="020B0604020202020204" pitchFamily="34" charset="0"/>
                <a:cs typeface="Arial" panose="020B0604020202020204" pitchFamily="34" charset="0"/>
              </a:endParaRPr>
            </a:p>
          </p:txBody>
        </p:sp>
      </p:grpSp>
      <p:grpSp>
        <p:nvGrpSpPr>
          <p:cNvPr id="130057" name="Group 9">
            <a:extLst>
              <a:ext uri="{FF2B5EF4-FFF2-40B4-BE49-F238E27FC236}">
                <a16:creationId xmlns:a16="http://schemas.microsoft.com/office/drawing/2014/main" id="{D7F14710-8492-40A8-2741-776CE01B0E06}"/>
              </a:ext>
            </a:extLst>
          </p:cNvPr>
          <p:cNvGrpSpPr>
            <a:grpSpLocks/>
          </p:cNvGrpSpPr>
          <p:nvPr/>
        </p:nvGrpSpPr>
        <p:grpSpPr bwMode="auto">
          <a:xfrm>
            <a:off x="4191000" y="3581400"/>
            <a:ext cx="4648200" cy="1524000"/>
            <a:chOff x="2640" y="2256"/>
            <a:chExt cx="2928" cy="960"/>
          </a:xfrm>
        </p:grpSpPr>
        <p:sp>
          <p:nvSpPr>
            <p:cNvPr id="28684" name="AutoShape 10">
              <a:extLst>
                <a:ext uri="{FF2B5EF4-FFF2-40B4-BE49-F238E27FC236}">
                  <a16:creationId xmlns:a16="http://schemas.microsoft.com/office/drawing/2014/main" id="{B5A088A4-49B8-6D5C-64DD-D020599DF01C}"/>
                </a:ext>
              </a:extLst>
            </p:cNvPr>
            <p:cNvSpPr>
              <a:spLocks noChangeArrowheads="1"/>
            </p:cNvSpPr>
            <p:nvPr/>
          </p:nvSpPr>
          <p:spPr bwMode="auto">
            <a:xfrm>
              <a:off x="2640" y="2592"/>
              <a:ext cx="528" cy="432"/>
            </a:xfrm>
            <a:prstGeom prst="rightArrow">
              <a:avLst>
                <a:gd name="adj1" fmla="val 50000"/>
                <a:gd name="adj2" fmla="val 30556"/>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s-CU" altLang="es-CU" sz="1800">
                <a:latin typeface="Arial" panose="020B0604020202020204" pitchFamily="34" charset="0"/>
              </a:endParaRPr>
            </a:p>
          </p:txBody>
        </p:sp>
        <p:sp>
          <p:nvSpPr>
            <p:cNvPr id="28685" name="Oval 11">
              <a:extLst>
                <a:ext uri="{FF2B5EF4-FFF2-40B4-BE49-F238E27FC236}">
                  <a16:creationId xmlns:a16="http://schemas.microsoft.com/office/drawing/2014/main" id="{F98E1561-404D-D93F-350D-B323CAE2316F}"/>
                </a:ext>
              </a:extLst>
            </p:cNvPr>
            <p:cNvSpPr>
              <a:spLocks noChangeArrowheads="1"/>
            </p:cNvSpPr>
            <p:nvPr/>
          </p:nvSpPr>
          <p:spPr bwMode="auto">
            <a:xfrm>
              <a:off x="3216" y="2256"/>
              <a:ext cx="2352"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000">
                  <a:solidFill>
                    <a:srgbClr val="FFFF00"/>
                  </a:solidFill>
                  <a:latin typeface="Arial" panose="020B0604020202020204" pitchFamily="34" charset="0"/>
                  <a:cs typeface="Arial" panose="020B0604020202020204" pitchFamily="34" charset="0"/>
                </a:rPr>
                <a:t>Por las instancias</a:t>
              </a:r>
            </a:p>
            <a:p>
              <a:pPr algn="ctr" eaLnBrk="1" hangingPunct="1">
                <a:spcBef>
                  <a:spcPct val="0"/>
                </a:spcBef>
                <a:buClrTx/>
                <a:buSzTx/>
                <a:buFontTx/>
                <a:buNone/>
              </a:pPr>
              <a:r>
                <a:rPr lang="es-ES_tradnl" altLang="es-CU" sz="2000">
                  <a:solidFill>
                    <a:srgbClr val="FFFF00"/>
                  </a:solidFill>
                  <a:latin typeface="Arial" panose="020B0604020202020204" pitchFamily="34" charset="0"/>
                  <a:cs typeface="Arial" panose="020B0604020202020204" pitchFamily="34" charset="0"/>
                </a:rPr>
                <a:t> Superiores de las ramas</a:t>
              </a:r>
            </a:p>
            <a:p>
              <a:pPr algn="ctr" eaLnBrk="1" hangingPunct="1">
                <a:spcBef>
                  <a:spcPct val="0"/>
                </a:spcBef>
                <a:buClrTx/>
                <a:buSzTx/>
                <a:buFontTx/>
                <a:buNone/>
              </a:pPr>
              <a:r>
                <a:rPr lang="es-ES_tradnl" altLang="es-CU" sz="2000">
                  <a:solidFill>
                    <a:srgbClr val="FFFF00"/>
                  </a:solidFill>
                  <a:latin typeface="Arial" panose="020B0604020202020204" pitchFamily="34" charset="0"/>
                  <a:cs typeface="Arial" panose="020B0604020202020204" pitchFamily="34" charset="0"/>
                </a:rPr>
                <a:t>A los</a:t>
              </a:r>
            </a:p>
            <a:p>
              <a:pPr algn="ctr" eaLnBrk="1" hangingPunct="1">
                <a:spcBef>
                  <a:spcPct val="0"/>
                </a:spcBef>
                <a:buClrTx/>
                <a:buSzTx/>
                <a:buFontTx/>
                <a:buNone/>
              </a:pPr>
              <a:r>
                <a:rPr lang="es-ES_tradnl" altLang="es-CU" sz="2000">
                  <a:solidFill>
                    <a:srgbClr val="FFFF00"/>
                  </a:solidFill>
                  <a:latin typeface="Arial" panose="020B0604020202020204" pitchFamily="34" charset="0"/>
                  <a:cs typeface="Arial" panose="020B0604020202020204" pitchFamily="34" charset="0"/>
                </a:rPr>
                <a:t>Cuales pertenecen</a:t>
              </a:r>
              <a:endParaRPr lang="es-ES" altLang="es-CU" sz="1800">
                <a:solidFill>
                  <a:srgbClr val="FFFF00"/>
                </a:solidFill>
                <a:latin typeface="Arial" panose="020B0604020202020204" pitchFamily="34" charset="0"/>
                <a:cs typeface="Arial" panose="020B0604020202020204" pitchFamily="34" charset="0"/>
              </a:endParaRPr>
            </a:p>
          </p:txBody>
        </p:sp>
      </p:grpSp>
      <p:sp>
        <p:nvSpPr>
          <p:cNvPr id="130060" name="Rectangle 12">
            <a:extLst>
              <a:ext uri="{FF2B5EF4-FFF2-40B4-BE49-F238E27FC236}">
                <a16:creationId xmlns:a16="http://schemas.microsoft.com/office/drawing/2014/main" id="{A7D069AC-D2F1-A65A-E1E8-71BC1B97617A}"/>
              </a:ext>
            </a:extLst>
          </p:cNvPr>
          <p:cNvSpPr>
            <a:spLocks noChangeArrowheads="1"/>
          </p:cNvSpPr>
          <p:nvPr/>
        </p:nvSpPr>
        <p:spPr bwMode="auto">
          <a:xfrm>
            <a:off x="990600" y="5105400"/>
            <a:ext cx="3200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a:solidFill>
                  <a:srgbClr val="FFFF00"/>
                </a:solidFill>
                <a:latin typeface="Arial" panose="020B0604020202020204" pitchFamily="34" charset="0"/>
                <a:cs typeface="Arial" panose="020B0604020202020204" pitchFamily="34" charset="0"/>
              </a:rPr>
              <a:t>Se concilian</a:t>
            </a:r>
            <a:endParaRPr lang="es-ES" altLang="es-CU">
              <a:solidFill>
                <a:srgbClr val="FFFF00"/>
              </a:solidFill>
              <a:latin typeface="Arial" panose="020B0604020202020204" pitchFamily="34" charset="0"/>
              <a:cs typeface="Arial" panose="020B0604020202020204" pitchFamily="34" charset="0"/>
            </a:endParaRPr>
          </a:p>
        </p:txBody>
      </p:sp>
      <p:sp>
        <p:nvSpPr>
          <p:cNvPr id="130061" name="Oval 13">
            <a:extLst>
              <a:ext uri="{FF2B5EF4-FFF2-40B4-BE49-F238E27FC236}">
                <a16:creationId xmlns:a16="http://schemas.microsoft.com/office/drawing/2014/main" id="{714D58DA-1563-FA0C-DDDE-6FFBE011F13D}"/>
              </a:ext>
            </a:extLst>
          </p:cNvPr>
          <p:cNvSpPr>
            <a:spLocks noChangeArrowheads="1"/>
          </p:cNvSpPr>
          <p:nvPr/>
        </p:nvSpPr>
        <p:spPr bwMode="auto">
          <a:xfrm>
            <a:off x="5105400" y="5219700"/>
            <a:ext cx="3276600" cy="571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400">
                <a:solidFill>
                  <a:srgbClr val="FFFF00"/>
                </a:solidFill>
                <a:latin typeface="Arial" panose="020B0604020202020204" pitchFamily="34" charset="0"/>
                <a:cs typeface="Arial" panose="020B0604020202020204" pitchFamily="34" charset="0"/>
              </a:rPr>
              <a:t>Zonas de defensa</a:t>
            </a:r>
            <a:endParaRPr lang="es-ES" altLang="es-CU" sz="2400">
              <a:solidFill>
                <a:srgbClr val="FFFF00"/>
              </a:solidFill>
              <a:latin typeface="Arial" panose="020B0604020202020204" pitchFamily="34" charset="0"/>
              <a:cs typeface="Arial" panose="020B0604020202020204" pitchFamily="34" charset="0"/>
            </a:endParaRPr>
          </a:p>
        </p:txBody>
      </p:sp>
      <p:sp>
        <p:nvSpPr>
          <p:cNvPr id="130062" name="AutoShape 14">
            <a:extLst>
              <a:ext uri="{FF2B5EF4-FFF2-40B4-BE49-F238E27FC236}">
                <a16:creationId xmlns:a16="http://schemas.microsoft.com/office/drawing/2014/main" id="{ECB802D0-78CC-99BF-A408-428585F6DEE7}"/>
              </a:ext>
            </a:extLst>
          </p:cNvPr>
          <p:cNvSpPr>
            <a:spLocks noChangeArrowheads="1"/>
          </p:cNvSpPr>
          <p:nvPr/>
        </p:nvSpPr>
        <p:spPr bwMode="auto">
          <a:xfrm>
            <a:off x="4229100" y="5143500"/>
            <a:ext cx="838200" cy="685800"/>
          </a:xfrm>
          <a:prstGeom prst="rightArrow">
            <a:avLst>
              <a:gd name="adj1" fmla="val 50000"/>
              <a:gd name="adj2" fmla="val 30556"/>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s-CU" altLang="es-CU" sz="1800">
              <a:latin typeface="Arial" panose="020B0604020202020204" pitchFamily="34" charset="0"/>
            </a:endParaRPr>
          </a:p>
        </p:txBody>
      </p:sp>
      <p:sp>
        <p:nvSpPr>
          <p:cNvPr id="130063" name="Rectangle 15">
            <a:extLst>
              <a:ext uri="{FF2B5EF4-FFF2-40B4-BE49-F238E27FC236}">
                <a16:creationId xmlns:a16="http://schemas.microsoft.com/office/drawing/2014/main" id="{95ACDDAA-ED10-6488-D2E0-B73D4CE39766}"/>
              </a:ext>
            </a:extLst>
          </p:cNvPr>
          <p:cNvSpPr>
            <a:spLocks noChangeArrowheads="1"/>
          </p:cNvSpPr>
          <p:nvPr/>
        </p:nvSpPr>
        <p:spPr bwMode="auto">
          <a:xfrm>
            <a:off x="762000" y="5943600"/>
            <a:ext cx="81534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U" sz="2800">
                <a:solidFill>
                  <a:srgbClr val="FFFF00"/>
                </a:solidFill>
                <a:latin typeface="Arial" panose="020B0604020202020204" pitchFamily="34" charset="0"/>
                <a:cs typeface="Arial" panose="020B0604020202020204" pitchFamily="34" charset="0"/>
              </a:rPr>
              <a:t>Con el visto bueno del jefe de la</a:t>
            </a:r>
          </a:p>
          <a:p>
            <a:pPr algn="ctr" eaLnBrk="1" hangingPunct="1">
              <a:spcBef>
                <a:spcPct val="0"/>
              </a:spcBef>
              <a:buClrTx/>
              <a:buSzTx/>
              <a:buFontTx/>
              <a:buNone/>
            </a:pPr>
            <a:r>
              <a:rPr lang="es-ES_tradnl" altLang="es-CU" sz="2800">
                <a:solidFill>
                  <a:srgbClr val="FFFF00"/>
                </a:solidFill>
                <a:latin typeface="Arial" panose="020B0604020202020204" pitchFamily="34" charset="0"/>
                <a:cs typeface="Arial" panose="020B0604020202020204" pitchFamily="34" charset="0"/>
              </a:rPr>
              <a:t>Defensa civil del territorio</a:t>
            </a:r>
            <a:endParaRPr lang="es-ES" altLang="es-CU" sz="280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ppt_w</p:attrName>
                                        </p:attrNameLst>
                                      </p:cBhvr>
                                      <p:tavLst>
                                        <p:tav tm="0">
                                          <p:val>
                                            <p:strVal val="#ppt_w+.3"/>
                                          </p:val>
                                        </p:tav>
                                        <p:tav tm="100000">
                                          <p:val>
                                            <p:strVal val="#ppt_w"/>
                                          </p:val>
                                        </p:tav>
                                      </p:tavLst>
                                    </p:anim>
                                    <p:anim calcmode="lin" valueType="num">
                                      <p:cBhvr>
                                        <p:cTn id="8" dur="1000" fill="hold"/>
                                        <p:tgtEl>
                                          <p:spTgt spid="130050"/>
                                        </p:tgtEl>
                                        <p:attrNameLst>
                                          <p:attrName>ppt_h</p:attrName>
                                        </p:attrNameLst>
                                      </p:cBhvr>
                                      <p:tavLst>
                                        <p:tav tm="0">
                                          <p:val>
                                            <p:strVal val="#ppt_h"/>
                                          </p:val>
                                        </p:tav>
                                        <p:tav tm="100000">
                                          <p:val>
                                            <p:strVal val="#ppt_h"/>
                                          </p:val>
                                        </p:tav>
                                      </p:tavLst>
                                    </p:anim>
                                    <p:animEffect transition="in" filter="fade">
                                      <p:cBhvr>
                                        <p:cTn id="9" dur="1000"/>
                                        <p:tgtEl>
                                          <p:spTgt spid="130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30051"/>
                                        </p:tgtEl>
                                        <p:attrNameLst>
                                          <p:attrName>style.visibility</p:attrName>
                                        </p:attrNameLst>
                                      </p:cBhvr>
                                      <p:to>
                                        <p:strVal val="visible"/>
                                      </p:to>
                                    </p:set>
                                    <p:anim calcmode="lin" valueType="num">
                                      <p:cBhvr>
                                        <p:cTn id="14" dur="1000" fill="hold"/>
                                        <p:tgtEl>
                                          <p:spTgt spid="130051"/>
                                        </p:tgtEl>
                                        <p:attrNameLst>
                                          <p:attrName>ppt_w</p:attrName>
                                        </p:attrNameLst>
                                      </p:cBhvr>
                                      <p:tavLst>
                                        <p:tav tm="0">
                                          <p:val>
                                            <p:strVal val="#ppt_w+.3"/>
                                          </p:val>
                                        </p:tav>
                                        <p:tav tm="100000">
                                          <p:val>
                                            <p:strVal val="#ppt_w"/>
                                          </p:val>
                                        </p:tav>
                                      </p:tavLst>
                                    </p:anim>
                                    <p:anim calcmode="lin" valueType="num">
                                      <p:cBhvr>
                                        <p:cTn id="15" dur="1000" fill="hold"/>
                                        <p:tgtEl>
                                          <p:spTgt spid="130051"/>
                                        </p:tgtEl>
                                        <p:attrNameLst>
                                          <p:attrName>ppt_h</p:attrName>
                                        </p:attrNameLst>
                                      </p:cBhvr>
                                      <p:tavLst>
                                        <p:tav tm="0">
                                          <p:val>
                                            <p:strVal val="#ppt_h"/>
                                          </p:val>
                                        </p:tav>
                                        <p:tav tm="100000">
                                          <p:val>
                                            <p:strVal val="#ppt_h"/>
                                          </p:val>
                                        </p:tav>
                                      </p:tavLst>
                                    </p:anim>
                                    <p:animEffect transition="in" filter="fade">
                                      <p:cBhvr>
                                        <p:cTn id="16" dur="1000"/>
                                        <p:tgtEl>
                                          <p:spTgt spid="1300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30052"/>
                                        </p:tgtEl>
                                        <p:attrNameLst>
                                          <p:attrName>style.visibility</p:attrName>
                                        </p:attrNameLst>
                                      </p:cBhvr>
                                      <p:to>
                                        <p:strVal val="visible"/>
                                      </p:to>
                                    </p:set>
                                    <p:anim calcmode="lin" valueType="num">
                                      <p:cBhvr>
                                        <p:cTn id="21" dur="1000" fill="hold"/>
                                        <p:tgtEl>
                                          <p:spTgt spid="130052"/>
                                        </p:tgtEl>
                                        <p:attrNameLst>
                                          <p:attrName>ppt_w</p:attrName>
                                        </p:attrNameLst>
                                      </p:cBhvr>
                                      <p:tavLst>
                                        <p:tav tm="0">
                                          <p:val>
                                            <p:strVal val="#ppt_w+.3"/>
                                          </p:val>
                                        </p:tav>
                                        <p:tav tm="100000">
                                          <p:val>
                                            <p:strVal val="#ppt_w"/>
                                          </p:val>
                                        </p:tav>
                                      </p:tavLst>
                                    </p:anim>
                                    <p:anim calcmode="lin" valueType="num">
                                      <p:cBhvr>
                                        <p:cTn id="22" dur="1000" fill="hold"/>
                                        <p:tgtEl>
                                          <p:spTgt spid="130052"/>
                                        </p:tgtEl>
                                        <p:attrNameLst>
                                          <p:attrName>ppt_h</p:attrName>
                                        </p:attrNameLst>
                                      </p:cBhvr>
                                      <p:tavLst>
                                        <p:tav tm="0">
                                          <p:val>
                                            <p:strVal val="#ppt_h"/>
                                          </p:val>
                                        </p:tav>
                                        <p:tav tm="100000">
                                          <p:val>
                                            <p:strVal val="#ppt_h"/>
                                          </p:val>
                                        </p:tav>
                                      </p:tavLst>
                                    </p:anim>
                                    <p:animEffect transition="in" filter="fade">
                                      <p:cBhvr>
                                        <p:cTn id="23" dur="1000"/>
                                        <p:tgtEl>
                                          <p:spTgt spid="1300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nodeType="clickEffect">
                                  <p:stCondLst>
                                    <p:cond delay="0"/>
                                  </p:stCondLst>
                                  <p:childTnLst>
                                    <p:set>
                                      <p:cBhvr>
                                        <p:cTn id="27" dur="1" fill="hold">
                                          <p:stCondLst>
                                            <p:cond delay="0"/>
                                          </p:stCondLst>
                                        </p:cTn>
                                        <p:tgtEl>
                                          <p:spTgt spid="130054"/>
                                        </p:tgtEl>
                                        <p:attrNameLst>
                                          <p:attrName>style.visibility</p:attrName>
                                        </p:attrNameLst>
                                      </p:cBhvr>
                                      <p:to>
                                        <p:strVal val="visible"/>
                                      </p:to>
                                    </p:set>
                                    <p:anim calcmode="lin" valueType="num">
                                      <p:cBhvr>
                                        <p:cTn id="28" dur="500" fill="hold"/>
                                        <p:tgtEl>
                                          <p:spTgt spid="130054"/>
                                        </p:tgtEl>
                                        <p:attrNameLst>
                                          <p:attrName>ppt_w</p:attrName>
                                        </p:attrNameLst>
                                      </p:cBhvr>
                                      <p:tavLst>
                                        <p:tav tm="0">
                                          <p:val>
                                            <p:fltVal val="0"/>
                                          </p:val>
                                        </p:tav>
                                        <p:tav tm="100000">
                                          <p:val>
                                            <p:strVal val="#ppt_w"/>
                                          </p:val>
                                        </p:tav>
                                      </p:tavLst>
                                    </p:anim>
                                    <p:anim calcmode="lin" valueType="num">
                                      <p:cBhvr>
                                        <p:cTn id="29" dur="500" fill="hold"/>
                                        <p:tgtEl>
                                          <p:spTgt spid="130054"/>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30053"/>
                                        </p:tgtEl>
                                        <p:attrNameLst>
                                          <p:attrName>style.visibility</p:attrName>
                                        </p:attrNameLst>
                                      </p:cBhvr>
                                      <p:to>
                                        <p:strVal val="visible"/>
                                      </p:to>
                                    </p:set>
                                    <p:anim calcmode="lin" valueType="num">
                                      <p:cBhvr>
                                        <p:cTn id="34" dur="1000" fill="hold"/>
                                        <p:tgtEl>
                                          <p:spTgt spid="130053"/>
                                        </p:tgtEl>
                                        <p:attrNameLst>
                                          <p:attrName>ppt_w</p:attrName>
                                        </p:attrNameLst>
                                      </p:cBhvr>
                                      <p:tavLst>
                                        <p:tav tm="0">
                                          <p:val>
                                            <p:strVal val="#ppt_w+.3"/>
                                          </p:val>
                                        </p:tav>
                                        <p:tav tm="100000">
                                          <p:val>
                                            <p:strVal val="#ppt_w"/>
                                          </p:val>
                                        </p:tav>
                                      </p:tavLst>
                                    </p:anim>
                                    <p:anim calcmode="lin" valueType="num">
                                      <p:cBhvr>
                                        <p:cTn id="35" dur="1000" fill="hold"/>
                                        <p:tgtEl>
                                          <p:spTgt spid="130053"/>
                                        </p:tgtEl>
                                        <p:attrNameLst>
                                          <p:attrName>ppt_h</p:attrName>
                                        </p:attrNameLst>
                                      </p:cBhvr>
                                      <p:tavLst>
                                        <p:tav tm="0">
                                          <p:val>
                                            <p:strVal val="#ppt_h"/>
                                          </p:val>
                                        </p:tav>
                                        <p:tav tm="100000">
                                          <p:val>
                                            <p:strVal val="#ppt_h"/>
                                          </p:val>
                                        </p:tav>
                                      </p:tavLst>
                                    </p:anim>
                                    <p:animEffect transition="in" filter="fade">
                                      <p:cBhvr>
                                        <p:cTn id="36" dur="1000"/>
                                        <p:tgtEl>
                                          <p:spTgt spid="13005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130057"/>
                                        </p:tgtEl>
                                        <p:attrNameLst>
                                          <p:attrName>style.visibility</p:attrName>
                                        </p:attrNameLst>
                                      </p:cBhvr>
                                      <p:to>
                                        <p:strVal val="visible"/>
                                      </p:to>
                                    </p:set>
                                    <p:anim calcmode="lin" valueType="num">
                                      <p:cBhvr>
                                        <p:cTn id="41" dur="500" fill="hold"/>
                                        <p:tgtEl>
                                          <p:spTgt spid="130057"/>
                                        </p:tgtEl>
                                        <p:attrNameLst>
                                          <p:attrName>ppt_w</p:attrName>
                                        </p:attrNameLst>
                                      </p:cBhvr>
                                      <p:tavLst>
                                        <p:tav tm="0">
                                          <p:val>
                                            <p:fltVal val="0"/>
                                          </p:val>
                                        </p:tav>
                                        <p:tav tm="100000">
                                          <p:val>
                                            <p:strVal val="#ppt_w"/>
                                          </p:val>
                                        </p:tav>
                                      </p:tavLst>
                                    </p:anim>
                                    <p:anim calcmode="lin" valueType="num">
                                      <p:cBhvr>
                                        <p:cTn id="42" dur="500" fill="hold"/>
                                        <p:tgtEl>
                                          <p:spTgt spid="130057"/>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0060"/>
                                        </p:tgtEl>
                                        <p:attrNameLst>
                                          <p:attrName>style.visibility</p:attrName>
                                        </p:attrNameLst>
                                      </p:cBhvr>
                                      <p:to>
                                        <p:strVal val="visible"/>
                                      </p:to>
                                    </p:set>
                                    <p:anim calcmode="lin" valueType="num">
                                      <p:cBhvr>
                                        <p:cTn id="47" dur="1000" fill="hold"/>
                                        <p:tgtEl>
                                          <p:spTgt spid="130060"/>
                                        </p:tgtEl>
                                        <p:attrNameLst>
                                          <p:attrName>ppt_w</p:attrName>
                                        </p:attrNameLst>
                                      </p:cBhvr>
                                      <p:tavLst>
                                        <p:tav tm="0">
                                          <p:val>
                                            <p:strVal val="#ppt_w+.3"/>
                                          </p:val>
                                        </p:tav>
                                        <p:tav tm="100000">
                                          <p:val>
                                            <p:strVal val="#ppt_w"/>
                                          </p:val>
                                        </p:tav>
                                      </p:tavLst>
                                    </p:anim>
                                    <p:anim calcmode="lin" valueType="num">
                                      <p:cBhvr>
                                        <p:cTn id="48" dur="1000" fill="hold"/>
                                        <p:tgtEl>
                                          <p:spTgt spid="130060"/>
                                        </p:tgtEl>
                                        <p:attrNameLst>
                                          <p:attrName>ppt_h</p:attrName>
                                        </p:attrNameLst>
                                      </p:cBhvr>
                                      <p:tavLst>
                                        <p:tav tm="0">
                                          <p:val>
                                            <p:strVal val="#ppt_h"/>
                                          </p:val>
                                        </p:tav>
                                        <p:tav tm="100000">
                                          <p:val>
                                            <p:strVal val="#ppt_h"/>
                                          </p:val>
                                        </p:tav>
                                      </p:tavLst>
                                    </p:anim>
                                    <p:animEffect transition="in" filter="fade">
                                      <p:cBhvr>
                                        <p:cTn id="49" dur="1000"/>
                                        <p:tgtEl>
                                          <p:spTgt spid="13006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nodeType="clickEffect">
                                  <p:stCondLst>
                                    <p:cond delay="0"/>
                                  </p:stCondLst>
                                  <p:childTnLst>
                                    <p:set>
                                      <p:cBhvr>
                                        <p:cTn id="53" dur="1" fill="hold">
                                          <p:stCondLst>
                                            <p:cond delay="0"/>
                                          </p:stCondLst>
                                        </p:cTn>
                                        <p:tgtEl>
                                          <p:spTgt spid="130062"/>
                                        </p:tgtEl>
                                        <p:attrNameLst>
                                          <p:attrName>style.visibility</p:attrName>
                                        </p:attrNameLst>
                                      </p:cBhvr>
                                      <p:to>
                                        <p:strVal val="visible"/>
                                      </p:to>
                                    </p:set>
                                    <p:anim calcmode="lin" valueType="num">
                                      <p:cBhvr>
                                        <p:cTn id="54" dur="500" fill="hold"/>
                                        <p:tgtEl>
                                          <p:spTgt spid="130062"/>
                                        </p:tgtEl>
                                        <p:attrNameLst>
                                          <p:attrName>ppt_w</p:attrName>
                                        </p:attrNameLst>
                                      </p:cBhvr>
                                      <p:tavLst>
                                        <p:tav tm="0">
                                          <p:val>
                                            <p:fltVal val="0"/>
                                          </p:val>
                                        </p:tav>
                                        <p:tav tm="100000">
                                          <p:val>
                                            <p:strVal val="#ppt_w"/>
                                          </p:val>
                                        </p:tav>
                                      </p:tavLst>
                                    </p:anim>
                                    <p:anim calcmode="lin" valueType="num">
                                      <p:cBhvr>
                                        <p:cTn id="55" dur="500" fill="hold"/>
                                        <p:tgtEl>
                                          <p:spTgt spid="130062"/>
                                        </p:tgtEl>
                                        <p:attrNameLst>
                                          <p:attrName>ppt_h</p:attrName>
                                        </p:attrNameLst>
                                      </p:cBhvr>
                                      <p:tavLst>
                                        <p:tav tm="0">
                                          <p:val>
                                            <p:strVal val="#ppt_h"/>
                                          </p:val>
                                        </p:tav>
                                        <p:tav tm="100000">
                                          <p:val>
                                            <p:strVal val="#ppt_h"/>
                                          </p:val>
                                        </p:tav>
                                      </p:tavLst>
                                    </p:anim>
                                  </p:childTnLst>
                                </p:cTn>
                              </p:par>
                              <p:par>
                                <p:cTn id="56" presetID="17" presetClass="entr" presetSubtype="10" fill="hold" nodeType="withEffect">
                                  <p:stCondLst>
                                    <p:cond delay="0"/>
                                  </p:stCondLst>
                                  <p:childTnLst>
                                    <p:set>
                                      <p:cBhvr>
                                        <p:cTn id="57" dur="1" fill="hold">
                                          <p:stCondLst>
                                            <p:cond delay="0"/>
                                          </p:stCondLst>
                                        </p:cTn>
                                        <p:tgtEl>
                                          <p:spTgt spid="130061"/>
                                        </p:tgtEl>
                                        <p:attrNameLst>
                                          <p:attrName>style.visibility</p:attrName>
                                        </p:attrNameLst>
                                      </p:cBhvr>
                                      <p:to>
                                        <p:strVal val="visible"/>
                                      </p:to>
                                    </p:set>
                                    <p:anim calcmode="lin" valueType="num">
                                      <p:cBhvr>
                                        <p:cTn id="58" dur="500" fill="hold"/>
                                        <p:tgtEl>
                                          <p:spTgt spid="130061"/>
                                        </p:tgtEl>
                                        <p:attrNameLst>
                                          <p:attrName>ppt_w</p:attrName>
                                        </p:attrNameLst>
                                      </p:cBhvr>
                                      <p:tavLst>
                                        <p:tav tm="0">
                                          <p:val>
                                            <p:fltVal val="0"/>
                                          </p:val>
                                        </p:tav>
                                        <p:tav tm="100000">
                                          <p:val>
                                            <p:strVal val="#ppt_w"/>
                                          </p:val>
                                        </p:tav>
                                      </p:tavLst>
                                    </p:anim>
                                    <p:anim calcmode="lin" valueType="num">
                                      <p:cBhvr>
                                        <p:cTn id="59" dur="500" fill="hold"/>
                                        <p:tgtEl>
                                          <p:spTgt spid="130061"/>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9" presetClass="entr" presetSubtype="0" accel="100000" fill="hold" nodeType="clickEffect">
                                  <p:stCondLst>
                                    <p:cond delay="0"/>
                                  </p:stCondLst>
                                  <p:childTnLst>
                                    <p:set>
                                      <p:cBhvr>
                                        <p:cTn id="63" dur="1" fill="hold">
                                          <p:stCondLst>
                                            <p:cond delay="0"/>
                                          </p:stCondLst>
                                        </p:cTn>
                                        <p:tgtEl>
                                          <p:spTgt spid="130063"/>
                                        </p:tgtEl>
                                        <p:attrNameLst>
                                          <p:attrName>style.visibility</p:attrName>
                                        </p:attrNameLst>
                                      </p:cBhvr>
                                      <p:to>
                                        <p:strVal val="visible"/>
                                      </p:to>
                                    </p:set>
                                    <p:anim calcmode="lin" valueType="num">
                                      <p:cBhvr>
                                        <p:cTn id="64" dur="500" fill="hold"/>
                                        <p:tgtEl>
                                          <p:spTgt spid="130063"/>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130063"/>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130063"/>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130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1" grpId="0" animBg="1"/>
      <p:bldP spid="130052" grpId="0" animBg="1"/>
      <p:bldP spid="130053" grpId="0" animBg="1"/>
      <p:bldP spid="130060" grpId="0" animBg="1"/>
      <p:bldP spid="130061" grpId="0" animBg="1"/>
      <p:bldP spid="1300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1B234D8-2EC8-CCE5-ABFD-5923815E4876}"/>
              </a:ext>
            </a:extLst>
          </p:cNvPr>
          <p:cNvSpPr>
            <a:spLocks noGrp="1" noChangeArrowheads="1"/>
          </p:cNvSpPr>
          <p:nvPr>
            <p:ph type="title"/>
          </p:nvPr>
        </p:nvSpPr>
        <p:spPr>
          <a:xfrm>
            <a:off x="457200" y="157163"/>
            <a:ext cx="8229600" cy="1139825"/>
          </a:xfrm>
          <a:solidFill>
            <a:srgbClr val="6600FF"/>
          </a:solidFill>
          <a:ln>
            <a:solidFill>
              <a:srgbClr val="6600FF"/>
            </a:solidFill>
            <a:miter lim="800000"/>
            <a:headEnd/>
            <a:tailEnd/>
          </a:ln>
        </p:spPr>
        <p:txBody>
          <a:bodyPr/>
          <a:lstStyle/>
          <a:p>
            <a:pPr eaLnBrk="1" hangingPunct="1">
              <a:defRPr/>
            </a:pPr>
            <a:r>
              <a:rPr lang="es-ES_tradnl" altLang="es-CU" sz="3200" dirty="0">
                <a:solidFill>
                  <a:srgbClr val="FFFF00"/>
                </a:solidFill>
                <a:latin typeface="Algerian" panose="04020705040A02060702" pitchFamily="82" charset="0"/>
              </a:rPr>
              <a:t>LOS PLANES DE REDUCCION DE DESASTRES DEBEN ABARCAR</a:t>
            </a:r>
            <a:r>
              <a:rPr lang="es-ES_tradnl" altLang="es-CU" sz="4000" dirty="0"/>
              <a:t>.</a:t>
            </a:r>
            <a:endParaRPr lang="es-ES" altLang="es-CU" sz="4000" dirty="0"/>
          </a:p>
        </p:txBody>
      </p:sp>
      <p:sp>
        <p:nvSpPr>
          <p:cNvPr id="131075" name="Rectangle 3">
            <a:extLst>
              <a:ext uri="{FF2B5EF4-FFF2-40B4-BE49-F238E27FC236}">
                <a16:creationId xmlns:a16="http://schemas.microsoft.com/office/drawing/2014/main" id="{1C318668-3E7C-8B50-69BE-B5E58E427537}"/>
              </a:ext>
            </a:extLst>
          </p:cNvPr>
          <p:cNvSpPr>
            <a:spLocks noGrp="1" noChangeArrowheads="1"/>
          </p:cNvSpPr>
          <p:nvPr>
            <p:ph type="body" idx="1"/>
          </p:nvPr>
        </p:nvSpPr>
        <p:spPr>
          <a:xfrm>
            <a:off x="71438" y="1557338"/>
            <a:ext cx="8964612" cy="4530725"/>
          </a:xfrm>
          <a:solidFill>
            <a:srgbClr val="6600FF"/>
          </a:solidFill>
        </p:spPr>
        <p:txBody>
          <a:bodyPr/>
          <a:lstStyle/>
          <a:p>
            <a:pPr algn="just" eaLnBrk="1" hangingPunct="1">
              <a:spcBef>
                <a:spcPts val="600"/>
              </a:spcBef>
              <a:spcAft>
                <a:spcPts val="600"/>
              </a:spcAft>
              <a:defRPr/>
            </a:pPr>
            <a:r>
              <a:rPr lang="es-ES" altLang="es-CU" sz="2400" dirty="0">
                <a:solidFill>
                  <a:srgbClr val="FFFF00"/>
                </a:solidFill>
                <a:latin typeface="Arial Black" panose="020B0A04020102020204" pitchFamily="34" charset="0"/>
              </a:rPr>
              <a:t>La apreciación de los peligros de desastres, la determinación de la vulnerabilidad y el riesgo, previendo las situaciones extremas, de manera que nos permita determinar las medidas y prioridades para cada caso y disminuir con ello el nivel de improvisación y los costos económicos de su puesta en práctica.</a:t>
            </a:r>
          </a:p>
          <a:p>
            <a:pPr marL="357188" indent="-357188" algn="just" eaLnBrk="1" hangingPunct="1">
              <a:spcBef>
                <a:spcPts val="600"/>
              </a:spcBef>
              <a:spcAft>
                <a:spcPts val="600"/>
              </a:spcAft>
              <a:defRPr/>
            </a:pPr>
            <a:r>
              <a:rPr lang="es-ES" altLang="es-CU" sz="2400" dirty="0">
                <a:solidFill>
                  <a:srgbClr val="FFFF00"/>
                </a:solidFill>
                <a:latin typeface="Arial Black" panose="020B0A04020102020204" pitchFamily="34" charset="0"/>
              </a:rPr>
              <a:t>El planteamiento de las medidas principales que se deberán cumplir para cada una de las etapas que conforman el ciclo de reducción de desastres con los plazos respectivos para su cumplimiento.</a:t>
            </a:r>
          </a:p>
          <a:p>
            <a:pPr eaLnBrk="1" hangingPunct="1">
              <a:lnSpc>
                <a:spcPct val="80000"/>
              </a:lnSpc>
              <a:defRPr/>
            </a:pPr>
            <a:endParaRPr lang="es-ES" altLang="es-CU" sz="2400" dirty="0">
              <a:solidFill>
                <a:srgbClr val="FFFF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1074"/>
                                        </p:tgtEl>
                                        <p:attrNameLst>
                                          <p:attrName>style.visibility</p:attrName>
                                        </p:attrNameLst>
                                      </p:cBhvr>
                                      <p:to>
                                        <p:strVal val="visible"/>
                                      </p:to>
                                    </p:set>
                                    <p:anim calcmode="discrete" valueType="clr">
                                      <p:cBhvr override="childStyle">
                                        <p:cTn id="7" dur="80"/>
                                        <p:tgtEl>
                                          <p:spTgt spid="131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1074"/>
                                        </p:tgtEl>
                                        <p:attrNameLst>
                                          <p:attrName>fillcolor</p:attrName>
                                        </p:attrNameLst>
                                      </p:cBhvr>
                                      <p:tavLst>
                                        <p:tav tm="0">
                                          <p:val>
                                            <p:clrVal>
                                              <a:schemeClr val="accent2"/>
                                            </p:clrVal>
                                          </p:val>
                                        </p:tav>
                                        <p:tav tm="50000">
                                          <p:val>
                                            <p:clrVal>
                                              <a:schemeClr val="hlink"/>
                                            </p:clrVal>
                                          </p:val>
                                        </p:tav>
                                      </p:tavLst>
                                    </p:anim>
                                    <p:set>
                                      <p:cBhvr>
                                        <p:cTn id="9" dur="80"/>
                                        <p:tgtEl>
                                          <p:spTgt spid="1310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1075">
                                            <p:bg/>
                                          </p:spTgt>
                                        </p:tgtEl>
                                        <p:attrNameLst>
                                          <p:attrName>style.visibility</p:attrName>
                                        </p:attrNameLst>
                                      </p:cBhvr>
                                      <p:to>
                                        <p:strVal val="visible"/>
                                      </p:to>
                                    </p:set>
                                    <p:anim calcmode="lin" valueType="num">
                                      <p:cBhvr additive="base">
                                        <p:cTn id="14" dur="500" fill="hold"/>
                                        <p:tgtEl>
                                          <p:spTgt spid="131075">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31075">
                                            <p:bg/>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1075">
                                            <p:txEl>
                                              <p:pRg st="0" end="0"/>
                                            </p:txEl>
                                          </p:spTgt>
                                        </p:tgtEl>
                                        <p:attrNameLst>
                                          <p:attrName>style.visibility</p:attrName>
                                        </p:attrNameLst>
                                      </p:cBhvr>
                                      <p:to>
                                        <p:strVal val="visible"/>
                                      </p:to>
                                    </p:set>
                                    <p:anim calcmode="lin" valueType="num">
                                      <p:cBhvr additive="base">
                                        <p:cTn id="20"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31075">
                                            <p:txEl>
                                              <p:pRg st="1" end="1"/>
                                            </p:txEl>
                                          </p:spTgt>
                                        </p:tgtEl>
                                        <p:attrNameLst>
                                          <p:attrName>style.visibility</p:attrName>
                                        </p:attrNameLst>
                                      </p:cBhvr>
                                      <p:to>
                                        <p:strVal val="visible"/>
                                      </p:to>
                                    </p:set>
                                    <p:anim calcmode="lin" valueType="num">
                                      <p:cBhvr additive="base">
                                        <p:cTn id="26"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7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013071C-E2C0-AF13-081C-29D470C7312B}"/>
              </a:ext>
            </a:extLst>
          </p:cNvPr>
          <p:cNvSpPr>
            <a:spLocks noGrp="1" noChangeArrowheads="1"/>
          </p:cNvSpPr>
          <p:nvPr>
            <p:ph type="title"/>
          </p:nvPr>
        </p:nvSpPr>
        <p:spPr>
          <a:xfrm>
            <a:off x="374650" y="115888"/>
            <a:ext cx="8229600" cy="1139825"/>
          </a:xfrm>
          <a:solidFill>
            <a:srgbClr val="6600FF"/>
          </a:solidFill>
          <a:ln>
            <a:solidFill>
              <a:srgbClr val="6600FF"/>
            </a:solidFill>
            <a:miter lim="800000"/>
            <a:headEnd/>
            <a:tailEnd/>
          </a:ln>
        </p:spPr>
        <p:txBody>
          <a:bodyPr/>
          <a:lstStyle/>
          <a:p>
            <a:pPr eaLnBrk="1" hangingPunct="1">
              <a:defRPr/>
            </a:pPr>
            <a:r>
              <a:rPr lang="es-ES_tradnl" altLang="es-CU" sz="3200" dirty="0">
                <a:solidFill>
                  <a:srgbClr val="FFFF00"/>
                </a:solidFill>
                <a:latin typeface="Algerian" panose="04020705040A02060702" pitchFamily="82" charset="0"/>
              </a:rPr>
              <a:t>LOS PLANES DE REDUCCION DE DESASTRES DEBEN ABARCAR</a:t>
            </a:r>
            <a:r>
              <a:rPr lang="es-ES_tradnl" altLang="es-CU" sz="4000" dirty="0"/>
              <a:t>.</a:t>
            </a:r>
            <a:endParaRPr lang="es-ES" altLang="es-CU" sz="4000" dirty="0"/>
          </a:p>
        </p:txBody>
      </p:sp>
      <p:sp>
        <p:nvSpPr>
          <p:cNvPr id="133123" name="Rectangle 3">
            <a:extLst>
              <a:ext uri="{FF2B5EF4-FFF2-40B4-BE49-F238E27FC236}">
                <a16:creationId xmlns:a16="http://schemas.microsoft.com/office/drawing/2014/main" id="{5BD08AF0-7D77-B20C-3EB5-39FD76F8F54B}"/>
              </a:ext>
            </a:extLst>
          </p:cNvPr>
          <p:cNvSpPr>
            <a:spLocks noGrp="1" noChangeArrowheads="1"/>
          </p:cNvSpPr>
          <p:nvPr>
            <p:ph type="body" idx="1"/>
          </p:nvPr>
        </p:nvSpPr>
        <p:spPr>
          <a:xfrm>
            <a:off x="34925" y="1512888"/>
            <a:ext cx="9037638" cy="5229225"/>
          </a:xfrm>
          <a:solidFill>
            <a:srgbClr val="6600FF"/>
          </a:solidFill>
        </p:spPr>
        <p:txBody>
          <a:bodyPr/>
          <a:lstStyle/>
          <a:p>
            <a:pPr marL="263525" indent="-263525" algn="just" eaLnBrk="1" hangingPunct="1">
              <a:spcBef>
                <a:spcPts val="600"/>
              </a:spcBef>
              <a:spcAft>
                <a:spcPts val="600"/>
              </a:spcAft>
              <a:defRPr/>
            </a:pPr>
            <a:r>
              <a:rPr lang="es-ES" altLang="es-CU" sz="2400" dirty="0">
                <a:solidFill>
                  <a:srgbClr val="FFFF00"/>
                </a:solidFill>
                <a:latin typeface="Arial Black" panose="020B0A04020102020204" pitchFamily="34" charset="0"/>
              </a:rPr>
              <a:t>El empleo de fuerzas y medios para el cumplimiento de las distintas misiones. Estudiar en ese sentido, los niveles de movilización permisibles para cada fase o situación de desastre que se prevea, incluyéndose además, si es necesario, el perfeccionamiento de las estructuras y la categoría del personal que componen dichas fuerzas.</a:t>
            </a:r>
          </a:p>
          <a:p>
            <a:pPr marL="263525" indent="-263525" algn="just" eaLnBrk="1" hangingPunct="1">
              <a:spcBef>
                <a:spcPts val="600"/>
              </a:spcBef>
              <a:spcAft>
                <a:spcPts val="600"/>
              </a:spcAft>
              <a:defRPr/>
            </a:pPr>
            <a:r>
              <a:rPr lang="es-ES" altLang="es-CU" sz="2400" dirty="0">
                <a:solidFill>
                  <a:srgbClr val="FFFF00"/>
                </a:solidFill>
                <a:latin typeface="Arial Black" panose="020B0A04020102020204" pitchFamily="34" charset="0"/>
              </a:rPr>
              <a:t>La organización de los aseguramientos multilaterales, que permita la integración de los mismos al Sistema de Planes de la Economía.</a:t>
            </a:r>
          </a:p>
          <a:p>
            <a:pPr marL="263525" indent="-263525" algn="just" eaLnBrk="1" hangingPunct="1">
              <a:spcBef>
                <a:spcPts val="600"/>
              </a:spcBef>
              <a:spcAft>
                <a:spcPts val="600"/>
              </a:spcAft>
              <a:defRPr/>
            </a:pPr>
            <a:r>
              <a:rPr lang="es-ES" altLang="es-CU" sz="2400" dirty="0">
                <a:solidFill>
                  <a:srgbClr val="FFFF00"/>
                </a:solidFill>
                <a:latin typeface="Arial Black" panose="020B0A04020102020204" pitchFamily="34" charset="0"/>
              </a:rPr>
              <a:t>La organización de la Dirección, la Cooperación y el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22"/>
                                        </p:tgtEl>
                                        <p:attrNameLst>
                                          <p:attrName>style.visibility</p:attrName>
                                        </p:attrNameLst>
                                      </p:cBhvr>
                                      <p:to>
                                        <p:strVal val="visible"/>
                                      </p:to>
                                    </p:set>
                                    <p:anim calcmode="discrete" valueType="clr">
                                      <p:cBhvr override="childStyle">
                                        <p:cTn id="7" dur="80"/>
                                        <p:tgtEl>
                                          <p:spTgt spid="1331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22"/>
                                        </p:tgtEl>
                                        <p:attrNameLst>
                                          <p:attrName>fillcolor</p:attrName>
                                        </p:attrNameLst>
                                      </p:cBhvr>
                                      <p:tavLst>
                                        <p:tav tm="0">
                                          <p:val>
                                            <p:clrVal>
                                              <a:schemeClr val="accent2"/>
                                            </p:clrVal>
                                          </p:val>
                                        </p:tav>
                                        <p:tav tm="50000">
                                          <p:val>
                                            <p:clrVal>
                                              <a:schemeClr val="hlink"/>
                                            </p:clrVal>
                                          </p:val>
                                        </p:tav>
                                      </p:tavLst>
                                    </p:anim>
                                    <p:set>
                                      <p:cBhvr>
                                        <p:cTn id="9" dur="80"/>
                                        <p:tgtEl>
                                          <p:spTgt spid="1331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3123">
                                            <p:bg/>
                                          </p:spTgt>
                                        </p:tgtEl>
                                        <p:attrNameLst>
                                          <p:attrName>style.visibility</p:attrName>
                                        </p:attrNameLst>
                                      </p:cBhvr>
                                      <p:to>
                                        <p:strVal val="visible"/>
                                      </p:to>
                                    </p:set>
                                    <p:anim calcmode="lin" valueType="num">
                                      <p:cBhvr additive="base">
                                        <p:cTn id="14" dur="500" fill="hold"/>
                                        <p:tgtEl>
                                          <p:spTgt spid="13312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33123">
                                            <p:bg/>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3123">
                                            <p:txEl>
                                              <p:pRg st="0" end="0"/>
                                            </p:txEl>
                                          </p:spTgt>
                                        </p:tgtEl>
                                        <p:attrNameLst>
                                          <p:attrName>style.visibility</p:attrName>
                                        </p:attrNameLst>
                                      </p:cBhvr>
                                      <p:to>
                                        <p:strVal val="visible"/>
                                      </p:to>
                                    </p:set>
                                    <p:anim calcmode="lin" valueType="num">
                                      <p:cBhvr additive="base">
                                        <p:cTn id="20"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33123">
                                            <p:txEl>
                                              <p:pRg st="1" end="1"/>
                                            </p:txEl>
                                          </p:spTgt>
                                        </p:tgtEl>
                                        <p:attrNameLst>
                                          <p:attrName>style.visibility</p:attrName>
                                        </p:attrNameLst>
                                      </p:cBhvr>
                                      <p:to>
                                        <p:strVal val="visible"/>
                                      </p:to>
                                    </p:set>
                                    <p:anim calcmode="lin" valueType="num">
                                      <p:cBhvr additive="base">
                                        <p:cTn id="26"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33123">
                                            <p:txEl>
                                              <p:pRg st="2" end="2"/>
                                            </p:txEl>
                                          </p:spTgt>
                                        </p:tgtEl>
                                        <p:attrNameLst>
                                          <p:attrName>style.visibility</p:attrName>
                                        </p:attrNameLst>
                                      </p:cBhvr>
                                      <p:to>
                                        <p:strVal val="visible"/>
                                      </p:to>
                                    </p:set>
                                    <p:anim calcmode="lin" valueType="num">
                                      <p:cBhvr additive="base">
                                        <p:cTn id="32"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CD0D77F-A54F-0357-3695-EE2372D028B7}"/>
              </a:ext>
            </a:extLst>
          </p:cNvPr>
          <p:cNvSpPr>
            <a:spLocks noGrp="1" noChangeArrowheads="1"/>
          </p:cNvSpPr>
          <p:nvPr>
            <p:ph type="title"/>
          </p:nvPr>
        </p:nvSpPr>
        <p:spPr>
          <a:xfrm>
            <a:off x="611188" y="115888"/>
            <a:ext cx="8229600" cy="2743200"/>
          </a:xfrm>
        </p:spPr>
        <p:txBody>
          <a:bodyPr/>
          <a:lstStyle/>
          <a:p>
            <a:pPr eaLnBrk="1" hangingPunct="1">
              <a:defRPr/>
            </a:pPr>
            <a:r>
              <a:rPr lang="es-ES_tradnl" altLang="es-CU" dirty="0">
                <a:solidFill>
                  <a:srgbClr val="FFFF00"/>
                </a:solidFill>
              </a:rPr>
              <a:t>CONTENIDO DEL PLAN DE REDUCCION DE DESASTRES</a:t>
            </a:r>
            <a:endParaRPr lang="es-ES" altLang="es-CU" dirty="0">
              <a:solidFill>
                <a:srgbClr val="FFFF00"/>
              </a:solidFill>
            </a:endParaRPr>
          </a:p>
        </p:txBody>
      </p:sp>
      <p:sp>
        <p:nvSpPr>
          <p:cNvPr id="134147" name="Rectangle 3">
            <a:extLst>
              <a:ext uri="{FF2B5EF4-FFF2-40B4-BE49-F238E27FC236}">
                <a16:creationId xmlns:a16="http://schemas.microsoft.com/office/drawing/2014/main" id="{1A211677-3BBE-196C-79D8-ED94B0DF0C9A}"/>
              </a:ext>
            </a:extLst>
          </p:cNvPr>
          <p:cNvSpPr>
            <a:spLocks noChangeArrowheads="1"/>
          </p:cNvSpPr>
          <p:nvPr/>
        </p:nvSpPr>
        <p:spPr bwMode="auto">
          <a:xfrm>
            <a:off x="898525" y="3213100"/>
            <a:ext cx="7345363" cy="2554288"/>
          </a:xfrm>
          <a:prstGeom prst="rect">
            <a:avLst/>
          </a:prstGeom>
          <a:noFill/>
          <a:ln>
            <a:noFill/>
          </a:ln>
          <a:effectLst/>
        </p:spPr>
        <p:txBody>
          <a:bodyPr>
            <a:spAutoFit/>
          </a:bodyPr>
          <a:lstStyle/>
          <a:p>
            <a:pPr marL="263525" indent="-263525" eaLnBrk="1" hangingPunct="1">
              <a:buFontTx/>
              <a:buChar char="•"/>
              <a:defRPr/>
            </a:pPr>
            <a:r>
              <a:rPr lang="en-US" altLang="es-CU" sz="3200" dirty="0">
                <a:solidFill>
                  <a:schemeClr val="tx2"/>
                </a:solidFill>
                <a:effectLst>
                  <a:outerShdw blurRad="38100" dist="38100" dir="2700000" algn="tl">
                    <a:srgbClr val="000000"/>
                  </a:outerShdw>
                </a:effectLst>
              </a:rPr>
              <a:t>UNA PARTE TEXTUAL</a:t>
            </a:r>
            <a:br>
              <a:rPr lang="en-US" altLang="es-CU" sz="3200" dirty="0">
                <a:solidFill>
                  <a:schemeClr val="tx2"/>
                </a:solidFill>
                <a:effectLst>
                  <a:outerShdw blurRad="38100" dist="38100" dir="2700000" algn="tl">
                    <a:srgbClr val="000000"/>
                  </a:outerShdw>
                </a:effectLst>
              </a:rPr>
            </a:br>
            <a:endParaRPr lang="en-US" altLang="es-CU" sz="3200" dirty="0">
              <a:solidFill>
                <a:schemeClr val="tx2"/>
              </a:solidFill>
              <a:effectLst>
                <a:outerShdw blurRad="38100" dist="38100" dir="2700000" algn="tl">
                  <a:srgbClr val="000000"/>
                </a:outerShdw>
              </a:effectLst>
            </a:endParaRPr>
          </a:p>
          <a:p>
            <a:pPr marL="263525" indent="-263525" eaLnBrk="1" hangingPunct="1">
              <a:buFontTx/>
              <a:buChar char="•"/>
              <a:defRPr/>
            </a:pPr>
            <a:r>
              <a:rPr lang="en-US" altLang="es-CU" sz="3200" dirty="0">
                <a:solidFill>
                  <a:schemeClr val="tx2"/>
                </a:solidFill>
                <a:effectLst>
                  <a:outerShdw blurRad="38100" dist="38100" dir="2700000" algn="tl">
                    <a:srgbClr val="000000"/>
                  </a:outerShdw>
                </a:effectLst>
              </a:rPr>
              <a:t>UNA PARTE GRAFICA</a:t>
            </a:r>
            <a:br>
              <a:rPr lang="en-US" altLang="es-CU" sz="3200" dirty="0">
                <a:solidFill>
                  <a:schemeClr val="tx2"/>
                </a:solidFill>
                <a:effectLst>
                  <a:outerShdw blurRad="38100" dist="38100" dir="2700000" algn="tl">
                    <a:srgbClr val="000000"/>
                  </a:outerShdw>
                </a:effectLst>
              </a:rPr>
            </a:br>
            <a:endParaRPr lang="en-US" altLang="es-CU" sz="3200" dirty="0">
              <a:solidFill>
                <a:schemeClr val="tx2"/>
              </a:solidFill>
              <a:effectLst>
                <a:outerShdw blurRad="38100" dist="38100" dir="2700000" algn="tl">
                  <a:srgbClr val="000000"/>
                </a:outerShdw>
              </a:effectLst>
            </a:endParaRPr>
          </a:p>
          <a:p>
            <a:pPr marL="263525" indent="-263525" eaLnBrk="1" hangingPunct="1">
              <a:buFontTx/>
              <a:buChar char="•"/>
              <a:defRPr/>
            </a:pPr>
            <a:r>
              <a:rPr lang="en-US" altLang="es-CU" sz="3200" dirty="0">
                <a:solidFill>
                  <a:schemeClr val="tx2"/>
                </a:solidFill>
                <a:effectLst>
                  <a:outerShdw blurRad="38100" dist="38100" dir="2700000" algn="tl">
                    <a:srgbClr val="000000"/>
                  </a:outerShdw>
                </a:effectLst>
              </a:rPr>
              <a:t>ANEXOS</a:t>
            </a:r>
            <a:endParaRPr lang="es-ES" altLang="es-CU" sz="3200" dirty="0">
              <a:solidFill>
                <a:schemeClr val="tx2"/>
              </a:solidFill>
              <a:effectLst>
                <a:outerShdw blurRad="38100" dist="38100" dir="2700000" algn="tl">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3CCB96A0-35DD-2F9D-2ADA-B1AE58F8F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1D928FA8-4791-7DDF-03E3-584C68D97928}"/>
              </a:ext>
            </a:extLst>
          </p:cNvPr>
          <p:cNvSpPr>
            <a:spLocks noChangeArrowheads="1"/>
          </p:cNvSpPr>
          <p:nvPr/>
        </p:nvSpPr>
        <p:spPr bwMode="auto">
          <a:xfrm>
            <a:off x="107950" y="2743200"/>
            <a:ext cx="8785225" cy="1495425"/>
          </a:xfrm>
          <a:prstGeom prst="rect">
            <a:avLst/>
          </a:prstGeom>
          <a:noFill/>
          <a:ln>
            <a:noFill/>
          </a:ln>
          <a:effectLst/>
        </p:spPr>
        <p:txBody>
          <a:bodyPr>
            <a:spAutoFit/>
          </a:bodyPr>
          <a:lstStyle/>
          <a:p>
            <a:pPr algn="ctr" eaLnBrk="1" hangingPunct="1">
              <a:lnSpc>
                <a:spcPct val="80000"/>
              </a:lnSpc>
              <a:spcBef>
                <a:spcPct val="20000"/>
              </a:spcBef>
              <a:buClr>
                <a:schemeClr val="hlink"/>
              </a:buClr>
              <a:buSzPct val="70000"/>
              <a:buFont typeface="Wingdings" panose="05000000000000000000" pitchFamily="2" charset="2"/>
              <a:buNone/>
              <a:defRPr/>
            </a:pPr>
            <a:r>
              <a:rPr lang="es-ES" altLang="es-CU" sz="2400" b="1" dirty="0">
                <a:solidFill>
                  <a:srgbClr val="FFFF00"/>
                </a:solidFill>
                <a:effectLst>
                  <a:outerShdw blurRad="38100" dist="38100" dir="2700000" algn="tl">
                    <a:srgbClr val="000000"/>
                  </a:outerShdw>
                </a:effectLst>
              </a:rPr>
              <a:t>PLAN </a:t>
            </a:r>
          </a:p>
          <a:p>
            <a:pPr algn="ctr" eaLnBrk="1" hangingPunct="1">
              <a:lnSpc>
                <a:spcPct val="80000"/>
              </a:lnSpc>
              <a:spcBef>
                <a:spcPct val="20000"/>
              </a:spcBef>
              <a:buClr>
                <a:schemeClr val="hlink"/>
              </a:buClr>
              <a:buSzPct val="70000"/>
              <a:buFont typeface="Wingdings" panose="05000000000000000000" pitchFamily="2" charset="2"/>
              <a:buNone/>
              <a:defRPr/>
            </a:pPr>
            <a:r>
              <a:rPr lang="es-ES" altLang="es-CU" sz="2400" b="1" dirty="0">
                <a:solidFill>
                  <a:srgbClr val="FFFF00"/>
                </a:solidFill>
                <a:effectLst>
                  <a:outerShdw blurRad="38100" dist="38100" dir="2700000" algn="tl">
                    <a:srgbClr val="000000"/>
                  </a:outerShdw>
                </a:effectLst>
              </a:rPr>
              <a:t>DE REDUCCIÓN DE DESASTRES DEL _______________: </a:t>
            </a:r>
          </a:p>
          <a:p>
            <a:pPr algn="ctr" eaLnBrk="1" hangingPunct="1">
              <a:lnSpc>
                <a:spcPct val="80000"/>
              </a:lnSpc>
              <a:spcBef>
                <a:spcPct val="20000"/>
              </a:spcBef>
              <a:buClr>
                <a:schemeClr val="hlink"/>
              </a:buClr>
              <a:buSzPct val="70000"/>
              <a:buFont typeface="Wingdings" panose="05000000000000000000" pitchFamily="2" charset="2"/>
              <a:buNone/>
              <a:defRPr/>
            </a:pPr>
            <a:r>
              <a:rPr lang="es-ES" altLang="es-CU" sz="2400" b="1" dirty="0">
                <a:solidFill>
                  <a:srgbClr val="FFFF00"/>
                </a:solidFill>
                <a:effectLst>
                  <a:outerShdw blurRad="38100" dist="38100" dir="2700000" algn="tl">
                    <a:srgbClr val="000000"/>
                  </a:outerShdw>
                </a:effectLst>
              </a:rPr>
              <a:t>(</a:t>
            </a:r>
            <a:r>
              <a:rPr lang="es-ES" altLang="es-CU" sz="2400" b="1" u="sng" dirty="0">
                <a:solidFill>
                  <a:srgbClr val="FFFF00"/>
                </a:solidFill>
                <a:effectLst>
                  <a:outerShdw blurRad="38100" dist="38100" dir="2700000" algn="tl">
                    <a:srgbClr val="000000"/>
                  </a:outerShdw>
                </a:effectLst>
              </a:rPr>
              <a:t>territorio, órgano u organismo estatal, </a:t>
            </a:r>
          </a:p>
          <a:p>
            <a:pPr algn="ctr" eaLnBrk="1" hangingPunct="1">
              <a:lnSpc>
                <a:spcPct val="80000"/>
              </a:lnSpc>
              <a:spcBef>
                <a:spcPct val="20000"/>
              </a:spcBef>
              <a:buClr>
                <a:schemeClr val="hlink"/>
              </a:buClr>
              <a:buSzPct val="70000"/>
              <a:buFont typeface="Wingdings" panose="05000000000000000000" pitchFamily="2" charset="2"/>
              <a:buNone/>
              <a:defRPr/>
            </a:pPr>
            <a:r>
              <a:rPr lang="es-ES" altLang="es-CU" sz="2400" b="1" u="sng" dirty="0">
                <a:solidFill>
                  <a:srgbClr val="FFFF00"/>
                </a:solidFill>
                <a:effectLst>
                  <a:outerShdw blurRad="38100" dist="38100" dir="2700000" algn="tl">
                    <a:srgbClr val="000000"/>
                  </a:outerShdw>
                </a:effectLst>
              </a:rPr>
              <a:t>entidad económica o institución social)</a:t>
            </a:r>
          </a:p>
        </p:txBody>
      </p:sp>
      <p:sp>
        <p:nvSpPr>
          <p:cNvPr id="136195" name="Rectangle 3">
            <a:extLst>
              <a:ext uri="{FF2B5EF4-FFF2-40B4-BE49-F238E27FC236}">
                <a16:creationId xmlns:a16="http://schemas.microsoft.com/office/drawing/2014/main" id="{D6EFA0EA-10DB-251C-F944-216F75F34DCE}"/>
              </a:ext>
            </a:extLst>
          </p:cNvPr>
          <p:cNvSpPr>
            <a:spLocks noChangeArrowheads="1"/>
          </p:cNvSpPr>
          <p:nvPr/>
        </p:nvSpPr>
        <p:spPr bwMode="auto">
          <a:xfrm>
            <a:off x="609600" y="381000"/>
            <a:ext cx="4572000" cy="457200"/>
          </a:xfrm>
          <a:prstGeom prst="rect">
            <a:avLst/>
          </a:prstGeom>
          <a:noFill/>
          <a:ln>
            <a:noFill/>
          </a:ln>
          <a:effectLst/>
        </p:spPr>
        <p:txBody>
          <a:bodyPr>
            <a:spAutoFit/>
          </a:bodyPr>
          <a:lstStyle/>
          <a:p>
            <a:pPr eaLnBrk="1" hangingPunct="1">
              <a:defRPr/>
            </a:pPr>
            <a:r>
              <a:rPr lang="es-ES" altLang="es-CU" sz="2400" b="1" dirty="0">
                <a:solidFill>
                  <a:srgbClr val="FFFF00"/>
                </a:solidFill>
                <a:effectLst>
                  <a:outerShdw blurRad="38100" dist="38100" dir="2700000" algn="tl">
                    <a:srgbClr val="000000"/>
                  </a:outerShdw>
                </a:effectLst>
              </a:rPr>
              <a:t>Aprobado: </a:t>
            </a:r>
          </a:p>
        </p:txBody>
      </p:sp>
      <p:sp>
        <p:nvSpPr>
          <p:cNvPr id="136196" name="Rectangle 4">
            <a:extLst>
              <a:ext uri="{FF2B5EF4-FFF2-40B4-BE49-F238E27FC236}">
                <a16:creationId xmlns:a16="http://schemas.microsoft.com/office/drawing/2014/main" id="{2578FDB9-5B9E-3710-6A36-B181A89C2C9B}"/>
              </a:ext>
            </a:extLst>
          </p:cNvPr>
          <p:cNvSpPr>
            <a:spLocks noChangeArrowheads="1"/>
          </p:cNvSpPr>
          <p:nvPr/>
        </p:nvSpPr>
        <p:spPr bwMode="auto">
          <a:xfrm>
            <a:off x="381000" y="5638800"/>
            <a:ext cx="4572000" cy="822325"/>
          </a:xfrm>
          <a:prstGeom prst="rect">
            <a:avLst/>
          </a:prstGeom>
          <a:noFill/>
          <a:ln>
            <a:noFill/>
          </a:ln>
          <a:effectLst/>
        </p:spPr>
        <p:txBody>
          <a:bodyPr>
            <a:spAutoFit/>
          </a:bodyPr>
          <a:lstStyle/>
          <a:p>
            <a:pPr eaLnBrk="1" hangingPunct="1">
              <a:defRPr/>
            </a:pPr>
            <a:r>
              <a:rPr lang="es-ES" altLang="es-CU" sz="2400" b="1">
                <a:solidFill>
                  <a:srgbClr val="FFFF00"/>
                </a:solidFill>
                <a:effectLst>
                  <a:outerShdw blurRad="38100" dist="38100" dir="2700000" algn="tl">
                    <a:srgbClr val="000000"/>
                  </a:outerShdw>
                </a:effectLst>
              </a:rPr>
              <a:t>Visto Bueno:</a:t>
            </a:r>
          </a:p>
          <a:p>
            <a:pPr eaLnBrk="1" hangingPunct="1">
              <a:defRPr/>
            </a:pPr>
            <a:endParaRPr lang="es-ES" altLang="es-CU" sz="2400" b="1">
              <a:solidFill>
                <a:srgbClr val="FFFF00"/>
              </a:solidFill>
            </a:endParaRPr>
          </a:p>
        </p:txBody>
      </p:sp>
      <p:sp>
        <p:nvSpPr>
          <p:cNvPr id="136197" name="Rectangle 5">
            <a:extLst>
              <a:ext uri="{FF2B5EF4-FFF2-40B4-BE49-F238E27FC236}">
                <a16:creationId xmlns:a16="http://schemas.microsoft.com/office/drawing/2014/main" id="{6C23618E-AF4D-26EB-6F7A-D63A313B68CD}"/>
              </a:ext>
            </a:extLst>
          </p:cNvPr>
          <p:cNvSpPr>
            <a:spLocks noChangeArrowheads="1"/>
          </p:cNvSpPr>
          <p:nvPr/>
        </p:nvSpPr>
        <p:spPr bwMode="auto">
          <a:xfrm>
            <a:off x="6096000" y="5562600"/>
            <a:ext cx="1524000" cy="858838"/>
          </a:xfrm>
          <a:prstGeom prst="rect">
            <a:avLst/>
          </a:prstGeom>
          <a:noFill/>
          <a:ln>
            <a:noFill/>
          </a:ln>
          <a:effectLst/>
        </p:spPr>
        <p:txBody>
          <a:bodyPr>
            <a:spAutoFit/>
          </a:bodyPr>
          <a:lstStyle/>
          <a:p>
            <a:pPr eaLnBrk="1" hangingPunct="1">
              <a:lnSpc>
                <a:spcPct val="80000"/>
              </a:lnSpc>
              <a:spcBef>
                <a:spcPct val="50000"/>
              </a:spcBef>
              <a:buClr>
                <a:schemeClr val="hlink"/>
              </a:buClr>
              <a:buSzPct val="70000"/>
              <a:buFont typeface="Wingdings" panose="05000000000000000000" pitchFamily="2" charset="2"/>
              <a:buNone/>
              <a:defRPr/>
            </a:pPr>
            <a:r>
              <a:rPr lang="es-ES" altLang="es-CU" sz="2400" b="1">
                <a:solidFill>
                  <a:srgbClr val="FFFF00"/>
                </a:solidFill>
                <a:effectLst>
                  <a:outerShdw blurRad="38100" dist="38100" dir="2700000" algn="tl">
                    <a:srgbClr val="000000"/>
                  </a:outerShdw>
                </a:effectLst>
              </a:rPr>
              <a:t>Firmado: </a:t>
            </a:r>
          </a:p>
          <a:p>
            <a:pPr eaLnBrk="1" hangingPunct="1">
              <a:lnSpc>
                <a:spcPct val="80000"/>
              </a:lnSpc>
              <a:spcBef>
                <a:spcPct val="50000"/>
              </a:spcBef>
              <a:buClr>
                <a:schemeClr val="hlink"/>
              </a:buClr>
              <a:buSzPct val="70000"/>
              <a:buFont typeface="Wingdings" panose="05000000000000000000" pitchFamily="2" charset="2"/>
              <a:buChar char="u"/>
              <a:defRPr/>
            </a:pPr>
            <a:endParaRPr lang="es-ES" altLang="es-CU" sz="2400" b="1">
              <a:solidFill>
                <a:srgbClr val="FFFF00"/>
              </a:solidFill>
              <a:effectLst>
                <a:outerShdw blurRad="38100" dist="38100" dir="2700000" algn="tl">
                  <a:srgbClr val="000000"/>
                </a:outerShdw>
              </a:effectLst>
              <a:latin typeface="Verdana" panose="020B0604030504040204" pitchFamily="34" charset="0"/>
            </a:endParaRPr>
          </a:p>
        </p:txBody>
      </p:sp>
      <p:sp>
        <p:nvSpPr>
          <p:cNvPr id="33798" name="Rectangle 6">
            <a:extLst>
              <a:ext uri="{FF2B5EF4-FFF2-40B4-BE49-F238E27FC236}">
                <a16:creationId xmlns:a16="http://schemas.microsoft.com/office/drawing/2014/main" id="{3E593F1D-6C96-37F0-335B-05724A959DDF}"/>
              </a:ext>
            </a:extLst>
          </p:cNvPr>
          <p:cNvSpPr>
            <a:spLocks noChangeArrowheads="1"/>
          </p:cNvSpPr>
          <p:nvPr/>
        </p:nvSpPr>
        <p:spPr bwMode="auto">
          <a:xfrm>
            <a:off x="7391400" y="152400"/>
            <a:ext cx="1371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s-CU" sz="1800">
                <a:latin typeface="Arial" panose="020B0604020202020204" pitchFamily="34" charset="0"/>
              </a:rPr>
              <a:t>LIMITADO</a:t>
            </a:r>
          </a:p>
          <a:p>
            <a:pPr algn="ctr" eaLnBrk="1" hangingPunct="1">
              <a:spcBef>
                <a:spcPct val="0"/>
              </a:spcBef>
              <a:buClrTx/>
              <a:buSzTx/>
              <a:buFontTx/>
              <a:buNone/>
            </a:pPr>
            <a:r>
              <a:rPr lang="en-US" altLang="es-CU" sz="1800">
                <a:latin typeface="Arial" panose="020B0604020202020204" pitchFamily="34" charset="0"/>
              </a:rPr>
              <a:t>HOJA No.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36194"/>
                                        </p:tgtEl>
                                        <p:attrNameLst>
                                          <p:attrName>style.visibility</p:attrName>
                                        </p:attrNameLst>
                                      </p:cBhvr>
                                      <p:to>
                                        <p:strVal val="visible"/>
                                      </p:to>
                                    </p:set>
                                    <p:animEffect transition="in" filter="fade">
                                      <p:cBhvr>
                                        <p:cTn id="7" dur="500"/>
                                        <p:tgtEl>
                                          <p:spTgt spid="136194"/>
                                        </p:tgtEl>
                                      </p:cBhvr>
                                    </p:animEffect>
                                    <p:anim calcmode="lin" valueType="num">
                                      <p:cBhvr>
                                        <p:cTn id="8" dur="500" fill="hold"/>
                                        <p:tgtEl>
                                          <p:spTgt spid="136194"/>
                                        </p:tgtEl>
                                        <p:attrNameLst>
                                          <p:attrName>ppt_x</p:attrName>
                                        </p:attrNameLst>
                                      </p:cBhvr>
                                      <p:tavLst>
                                        <p:tav tm="0">
                                          <p:val>
                                            <p:strVal val="#ppt_x-.1"/>
                                          </p:val>
                                        </p:tav>
                                        <p:tav tm="100000">
                                          <p:val>
                                            <p:strVal val="#ppt_x"/>
                                          </p:val>
                                        </p:tav>
                                      </p:tavLst>
                                    </p:anim>
                                    <p:anim calcmode="lin" valueType="num">
                                      <p:cBhvr>
                                        <p:cTn id="9" dur="500" fill="hold"/>
                                        <p:tgtEl>
                                          <p:spTgt spid="13619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36197"/>
                                        </p:tgtEl>
                                        <p:attrNameLst>
                                          <p:attrName>style.visibility</p:attrName>
                                        </p:attrNameLst>
                                      </p:cBhvr>
                                      <p:to>
                                        <p:strVal val="visible"/>
                                      </p:to>
                                    </p:set>
                                    <p:animEffect transition="in" filter="fade">
                                      <p:cBhvr>
                                        <p:cTn id="14" dur="1000"/>
                                        <p:tgtEl>
                                          <p:spTgt spid="136197"/>
                                        </p:tgtEl>
                                      </p:cBhvr>
                                    </p:animEffect>
                                    <p:anim calcmode="lin" valueType="num">
                                      <p:cBhvr>
                                        <p:cTn id="15" dur="1000" fill="hold"/>
                                        <p:tgtEl>
                                          <p:spTgt spid="136197"/>
                                        </p:tgtEl>
                                        <p:attrNameLst>
                                          <p:attrName>ppt_x</p:attrName>
                                        </p:attrNameLst>
                                      </p:cBhvr>
                                      <p:tavLst>
                                        <p:tav tm="0">
                                          <p:val>
                                            <p:strVal val="#ppt_x-.1"/>
                                          </p:val>
                                        </p:tav>
                                        <p:tav tm="100000">
                                          <p:val>
                                            <p:strVal val="#ppt_x"/>
                                          </p:val>
                                        </p:tav>
                                      </p:tavLst>
                                    </p:anim>
                                    <p:anim calcmode="lin" valueType="num">
                                      <p:cBhvr>
                                        <p:cTn id="16" dur="1000" fill="hold"/>
                                        <p:tgtEl>
                                          <p:spTgt spid="13619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36196"/>
                                        </p:tgtEl>
                                        <p:attrNameLst>
                                          <p:attrName>style.visibility</p:attrName>
                                        </p:attrNameLst>
                                      </p:cBhvr>
                                      <p:to>
                                        <p:strVal val="visible"/>
                                      </p:to>
                                    </p:set>
                                    <p:animEffect transition="in" filter="fade">
                                      <p:cBhvr>
                                        <p:cTn id="21" dur="1000"/>
                                        <p:tgtEl>
                                          <p:spTgt spid="136196"/>
                                        </p:tgtEl>
                                      </p:cBhvr>
                                    </p:animEffect>
                                    <p:anim calcmode="lin" valueType="num">
                                      <p:cBhvr>
                                        <p:cTn id="22" dur="1000" fill="hold"/>
                                        <p:tgtEl>
                                          <p:spTgt spid="136196"/>
                                        </p:tgtEl>
                                        <p:attrNameLst>
                                          <p:attrName>ppt_x</p:attrName>
                                        </p:attrNameLst>
                                      </p:cBhvr>
                                      <p:tavLst>
                                        <p:tav tm="0">
                                          <p:val>
                                            <p:strVal val="#ppt_x-.1"/>
                                          </p:val>
                                        </p:tav>
                                        <p:tav tm="100000">
                                          <p:val>
                                            <p:strVal val="#ppt_x"/>
                                          </p:val>
                                        </p:tav>
                                      </p:tavLst>
                                    </p:anim>
                                    <p:anim calcmode="lin" valueType="num">
                                      <p:cBhvr>
                                        <p:cTn id="23" dur="1000" fill="hold"/>
                                        <p:tgtEl>
                                          <p:spTgt spid="13619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136195"/>
                                        </p:tgtEl>
                                        <p:attrNameLst>
                                          <p:attrName>style.visibility</p:attrName>
                                        </p:attrNameLst>
                                      </p:cBhvr>
                                      <p:to>
                                        <p:strVal val="visible"/>
                                      </p:to>
                                    </p:set>
                                    <p:animEffect transition="in" filter="fade">
                                      <p:cBhvr>
                                        <p:cTn id="28" dur="1000"/>
                                        <p:tgtEl>
                                          <p:spTgt spid="136195"/>
                                        </p:tgtEl>
                                      </p:cBhvr>
                                    </p:animEffect>
                                    <p:anim calcmode="lin" valueType="num">
                                      <p:cBhvr>
                                        <p:cTn id="29" dur="1000" fill="hold"/>
                                        <p:tgtEl>
                                          <p:spTgt spid="136195"/>
                                        </p:tgtEl>
                                        <p:attrNameLst>
                                          <p:attrName>ppt_x</p:attrName>
                                        </p:attrNameLst>
                                      </p:cBhvr>
                                      <p:tavLst>
                                        <p:tav tm="0">
                                          <p:val>
                                            <p:strVal val="#ppt_x-.1"/>
                                          </p:val>
                                        </p:tav>
                                        <p:tav tm="100000">
                                          <p:val>
                                            <p:strVal val="#ppt_x"/>
                                          </p:val>
                                        </p:tav>
                                      </p:tavLst>
                                    </p:anim>
                                    <p:anim calcmode="lin" valueType="num">
                                      <p:cBhvr>
                                        <p:cTn id="30" dur="1000" fill="hold"/>
                                        <p:tgtEl>
                                          <p:spTgt spid="136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p:bldP spid="136196" grpId="0"/>
      <p:bldP spid="1361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4">
            <a:extLst>
              <a:ext uri="{FF2B5EF4-FFF2-40B4-BE49-F238E27FC236}">
                <a16:creationId xmlns:a16="http://schemas.microsoft.com/office/drawing/2014/main" id="{55C6B5D5-3C0C-C66C-225A-2389EF724F29}"/>
              </a:ext>
            </a:extLst>
          </p:cNvPr>
          <p:cNvSpPr txBox="1">
            <a:spLocks noChangeArrowheads="1"/>
          </p:cNvSpPr>
          <p:nvPr/>
        </p:nvSpPr>
        <p:spPr bwMode="auto">
          <a:xfrm>
            <a:off x="85725" y="908050"/>
            <a:ext cx="902335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300"/>
              </a:spcBef>
              <a:spcAft>
                <a:spcPts val="300"/>
              </a:spcAft>
              <a:buFontTx/>
              <a:buNone/>
            </a:pPr>
            <a:r>
              <a:rPr lang="es-ES" altLang="es-CU" sz="2000">
                <a:solidFill>
                  <a:srgbClr val="000000"/>
                </a:solidFill>
                <a:latin typeface="Arial" panose="020B0604020202020204" pitchFamily="34" charset="0"/>
                <a:cs typeface="Arial" panose="020B0604020202020204" pitchFamily="34" charset="0"/>
              </a:rPr>
              <a:t>1.	Explicar la esencia y particularidades de los desastres de origen sanitario,  su influencia negativa sobre la salud, la economía y el medio ambiente.</a:t>
            </a:r>
          </a:p>
          <a:p>
            <a:pPr algn="just" eaLnBrk="1" hangingPunct="1">
              <a:spcBef>
                <a:spcPts val="300"/>
              </a:spcBef>
              <a:spcAft>
                <a:spcPts val="300"/>
              </a:spcAft>
              <a:buFontTx/>
              <a:buNone/>
            </a:pPr>
            <a:r>
              <a:rPr lang="es-ES" altLang="es-CU" sz="2000">
                <a:solidFill>
                  <a:srgbClr val="000000"/>
                </a:solidFill>
                <a:latin typeface="Arial" panose="020B0604020202020204" pitchFamily="34" charset="0"/>
                <a:cs typeface="Arial" panose="020B0604020202020204" pitchFamily="34" charset="0"/>
              </a:rPr>
              <a:t>2.	Valorar la organización de los servicios de salud en situaciones de desastres en la comunidad.</a:t>
            </a:r>
          </a:p>
          <a:p>
            <a:pPr algn="just" eaLnBrk="1" hangingPunct="1">
              <a:spcBef>
                <a:spcPts val="300"/>
              </a:spcBef>
              <a:spcAft>
                <a:spcPts val="300"/>
              </a:spcAft>
              <a:buFontTx/>
              <a:buNone/>
            </a:pPr>
            <a:r>
              <a:rPr lang="es-ES" altLang="es-CU" sz="2000">
                <a:solidFill>
                  <a:srgbClr val="000000"/>
                </a:solidFill>
                <a:latin typeface="Arial" panose="020B0604020202020204" pitchFamily="34" charset="0"/>
                <a:cs typeface="Arial" panose="020B0604020202020204" pitchFamily="34" charset="0"/>
              </a:rPr>
              <a:t>3.	Aplicar medidas de aseguramiento  higiénico-sanitario,  anti epidémico y de  vigilancia epidemiológica.</a:t>
            </a:r>
          </a:p>
          <a:p>
            <a:pPr algn="just" eaLnBrk="1" hangingPunct="1">
              <a:spcBef>
                <a:spcPts val="300"/>
              </a:spcBef>
              <a:spcAft>
                <a:spcPts val="300"/>
              </a:spcAft>
              <a:buFontTx/>
              <a:buAutoNum type="arabicPeriod" startAt="4"/>
            </a:pPr>
            <a:r>
              <a:rPr lang="es-ES" altLang="es-CU" sz="2000">
                <a:solidFill>
                  <a:srgbClr val="000000"/>
                </a:solidFill>
                <a:latin typeface="Arial" panose="020B0604020202020204" pitchFamily="34" charset="0"/>
                <a:cs typeface="Arial" panose="020B0604020202020204" pitchFamily="34" charset="0"/>
              </a:rPr>
              <a:t>Establecer la conducta a seguir a lesionados y enfermos que se producen en la comunidad.</a:t>
            </a:r>
          </a:p>
          <a:p>
            <a:pPr algn="just" eaLnBrk="1" hangingPunct="1">
              <a:spcBef>
                <a:spcPts val="300"/>
              </a:spcBef>
              <a:spcAft>
                <a:spcPts val="300"/>
              </a:spcAft>
              <a:buFontTx/>
              <a:buAutoNum type="arabicPeriod" startAt="4"/>
            </a:pPr>
            <a:r>
              <a:rPr lang="es-ES" altLang="es-CU" sz="2000">
                <a:solidFill>
                  <a:srgbClr val="000000"/>
                </a:solidFill>
                <a:latin typeface="Arial" panose="020B0604020202020204" pitchFamily="34" charset="0"/>
                <a:cs typeface="Arial" panose="020B0604020202020204" pitchFamily="34" charset="0"/>
              </a:rPr>
              <a:t>Explicar las medidas de aseguramiento médico en cada una de las fases y etapas del ciclo de reducción del riesgo de desastres.</a:t>
            </a:r>
          </a:p>
          <a:p>
            <a:pPr algn="just" eaLnBrk="1" hangingPunct="1">
              <a:spcBef>
                <a:spcPts val="300"/>
              </a:spcBef>
              <a:spcAft>
                <a:spcPts val="300"/>
              </a:spcAft>
              <a:buFontTx/>
              <a:buAutoNum type="arabicPeriod" startAt="4"/>
            </a:pPr>
            <a:r>
              <a:rPr lang="es-ES" altLang="es-CU" sz="2000">
                <a:solidFill>
                  <a:srgbClr val="000000"/>
                </a:solidFill>
                <a:latin typeface="Arial" panose="020B0604020202020204" pitchFamily="34" charset="0"/>
                <a:cs typeface="Arial" panose="020B0604020202020204" pitchFamily="34" charset="0"/>
              </a:rPr>
              <a:t>Evaluar la preparación del personal de salud, las fortalezas y debilidades  de la comunidad para el  enfrentamiento a la situación de desastre. </a:t>
            </a:r>
          </a:p>
          <a:p>
            <a:pPr algn="just" eaLnBrk="1" hangingPunct="1">
              <a:spcBef>
                <a:spcPts val="300"/>
              </a:spcBef>
              <a:spcAft>
                <a:spcPts val="300"/>
              </a:spcAft>
              <a:buFontTx/>
              <a:buAutoNum type="arabicPeriod" startAt="4"/>
            </a:pPr>
            <a:r>
              <a:rPr lang="es-ES" altLang="es-CU" sz="2000">
                <a:solidFill>
                  <a:srgbClr val="000000"/>
                </a:solidFill>
                <a:latin typeface="Arial" panose="020B0604020202020204" pitchFamily="34" charset="0"/>
                <a:cs typeface="Arial" panose="020B0604020202020204" pitchFamily="34" charset="0"/>
              </a:rPr>
              <a:t>Ejecutar funciones relacionadas con la defensa civil y medidas de aseguramiento médico que le permitan actuar como médico en la comunidad en situaciones de desastres, como estudiante y profesional de la salud.</a:t>
            </a:r>
          </a:p>
        </p:txBody>
      </p:sp>
      <p:sp>
        <p:nvSpPr>
          <p:cNvPr id="14339" name="CuadroTexto 8">
            <a:extLst>
              <a:ext uri="{FF2B5EF4-FFF2-40B4-BE49-F238E27FC236}">
                <a16:creationId xmlns:a16="http://schemas.microsoft.com/office/drawing/2014/main" id="{814B909B-E6B7-A0D5-7A86-21DDD8DCBB3F}"/>
              </a:ext>
            </a:extLst>
          </p:cNvPr>
          <p:cNvSpPr txBox="1">
            <a:spLocks noChangeArrowheads="1"/>
          </p:cNvSpPr>
          <p:nvPr/>
        </p:nvSpPr>
        <p:spPr bwMode="auto">
          <a:xfrm>
            <a:off x="622300" y="188913"/>
            <a:ext cx="777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U" b="1" i="1">
                <a:solidFill>
                  <a:srgbClr val="FF0000"/>
                </a:solidFill>
                <a:latin typeface="Arial" panose="020B0604020202020204" pitchFamily="34" charset="0"/>
                <a:cs typeface="Arial" panose="020B0604020202020204" pitchFamily="34" charset="0"/>
              </a:rPr>
              <a:t>Objetivos generales de la asignatura.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04B5B32-89C4-DFA7-A183-4EAD259C40C4}"/>
              </a:ext>
            </a:extLst>
          </p:cNvPr>
          <p:cNvSpPr>
            <a:spLocks noGrp="1" noChangeArrowheads="1"/>
          </p:cNvSpPr>
          <p:nvPr>
            <p:ph type="body" idx="4294967295"/>
          </p:nvPr>
        </p:nvSpPr>
        <p:spPr>
          <a:xfrm>
            <a:off x="179388" y="188913"/>
            <a:ext cx="8856662" cy="6480175"/>
          </a:xfrm>
        </p:spPr>
        <p:txBody>
          <a:bodyPr/>
          <a:lstStyle/>
          <a:p>
            <a:pPr marL="0" indent="0" algn="just" eaLnBrk="1" hangingPunct="1">
              <a:spcBef>
                <a:spcPts val="600"/>
              </a:spcBef>
              <a:spcAft>
                <a:spcPts val="600"/>
              </a:spcAft>
              <a:buFont typeface="Wingdings" panose="05000000000000000000" pitchFamily="2" charset="2"/>
              <a:buNone/>
              <a:defRPr/>
            </a:pPr>
            <a:r>
              <a:rPr lang="es-ES" altLang="es-CU" sz="2800" b="1" i="1" dirty="0">
                <a:solidFill>
                  <a:srgbClr val="FFFF00"/>
                </a:solidFill>
                <a:latin typeface="Arial" panose="020B0604020202020204" pitchFamily="34" charset="0"/>
                <a:cs typeface="Arial" panose="020B0604020202020204" pitchFamily="34" charset="0"/>
              </a:rPr>
              <a:t>A partir de la segunda hoja se expondrán los siguientes aspectos:</a:t>
            </a:r>
          </a:p>
          <a:p>
            <a:pPr marL="620713" indent="-449263" algn="just" eaLnBrk="1" hangingPunct="1">
              <a:spcBef>
                <a:spcPts val="600"/>
              </a:spcBef>
              <a:spcAft>
                <a:spcPts val="600"/>
              </a:spcAft>
              <a:buFont typeface="Wingdings" panose="05000000000000000000" pitchFamily="2" charset="2"/>
              <a:buNone/>
              <a:defRPr/>
            </a:pPr>
            <a:r>
              <a:rPr lang="es-ES" altLang="es-CU" sz="2400" dirty="0">
                <a:solidFill>
                  <a:srgbClr val="FFFF00"/>
                </a:solidFill>
                <a:latin typeface="Arial" panose="020B0604020202020204" pitchFamily="34" charset="0"/>
                <a:cs typeface="Arial" panose="020B0604020202020204" pitchFamily="34" charset="0"/>
              </a:rPr>
              <a:t>1.- Breves características del territorio, rama o entidad.</a:t>
            </a:r>
          </a:p>
          <a:p>
            <a:pPr marL="620713" indent="-449263" algn="just" eaLnBrk="1" hangingPunct="1">
              <a:spcBef>
                <a:spcPts val="600"/>
              </a:spcBef>
              <a:spcAft>
                <a:spcPts val="600"/>
              </a:spcAft>
              <a:buFont typeface="Wingdings" panose="05000000000000000000" pitchFamily="2" charset="2"/>
              <a:buNone/>
              <a:defRPr/>
            </a:pPr>
            <a:r>
              <a:rPr lang="es-ES" altLang="es-CU" sz="2400" dirty="0">
                <a:solidFill>
                  <a:srgbClr val="FFFF00"/>
                </a:solidFill>
                <a:latin typeface="Arial" panose="020B0604020202020204" pitchFamily="34" charset="0"/>
                <a:cs typeface="Arial" panose="020B0604020202020204" pitchFamily="34" charset="0"/>
              </a:rPr>
              <a:t>2.- Apreciación del riesgo de desastre.</a:t>
            </a:r>
          </a:p>
          <a:p>
            <a:pPr marL="620713" indent="-449263" algn="just" eaLnBrk="1" hangingPunct="1">
              <a:spcBef>
                <a:spcPts val="600"/>
              </a:spcBef>
              <a:spcAft>
                <a:spcPts val="600"/>
              </a:spcAft>
              <a:buFont typeface="Wingdings" panose="05000000000000000000" pitchFamily="2" charset="2"/>
              <a:buNone/>
              <a:defRPr/>
            </a:pPr>
            <a:r>
              <a:rPr lang="es-ES" altLang="es-CU" sz="2400" dirty="0">
                <a:solidFill>
                  <a:srgbClr val="FFFF00"/>
                </a:solidFill>
                <a:latin typeface="Arial" panose="020B0604020202020204" pitchFamily="34" charset="0"/>
                <a:cs typeface="Arial" panose="020B0604020202020204" pitchFamily="34" charset="0"/>
              </a:rPr>
              <a:t>3.- De acuerdo a la apreciación del riesgo se determinan las    medidas a incluir en cada etapa del ciclo de reducción de   desastres (</a:t>
            </a:r>
            <a:r>
              <a:rPr lang="es-ES" altLang="es-CU" sz="2400" b="1" dirty="0">
                <a:solidFill>
                  <a:srgbClr val="FFFF00"/>
                </a:solidFill>
                <a:latin typeface="Arial" panose="020B0604020202020204" pitchFamily="34" charset="0"/>
                <a:cs typeface="Arial" panose="020B0604020202020204" pitchFamily="34" charset="0"/>
              </a:rPr>
              <a:t>Prevención, Preparativos, Respuesta ,Recuperación)</a:t>
            </a:r>
            <a:r>
              <a:rPr lang="es-ES" altLang="es-CU" sz="2400" dirty="0">
                <a:solidFill>
                  <a:srgbClr val="FFFF00"/>
                </a:solidFill>
                <a:latin typeface="Arial" panose="020B0604020202020204" pitchFamily="34" charset="0"/>
                <a:cs typeface="Arial" panose="020B0604020202020204" pitchFamily="34" charset="0"/>
              </a:rPr>
              <a:t> por cada uno de los riesgos determinados.</a:t>
            </a:r>
          </a:p>
          <a:p>
            <a:pPr eaLnBrk="1" hangingPunct="1">
              <a:spcBef>
                <a:spcPts val="600"/>
              </a:spcBef>
              <a:spcAft>
                <a:spcPts val="600"/>
              </a:spcAft>
              <a:buFont typeface="Wingdings" panose="05000000000000000000" pitchFamily="2" charset="2"/>
              <a:buNone/>
              <a:defRPr/>
            </a:pPr>
            <a:r>
              <a:rPr lang="es-ES" altLang="es-CU" sz="2400" b="1" dirty="0">
                <a:solidFill>
                  <a:srgbClr val="FFFF00"/>
                </a:solidFill>
                <a:latin typeface="Arial" panose="020B0604020202020204" pitchFamily="34" charset="0"/>
                <a:cs typeface="Arial" panose="020B0604020202020204" pitchFamily="34" charset="0"/>
              </a:rPr>
              <a:t>        Con el siguiente formato:</a:t>
            </a:r>
          </a:p>
          <a:p>
            <a:pPr eaLnBrk="1" hangingPunct="1">
              <a:lnSpc>
                <a:spcPct val="80000"/>
              </a:lnSpc>
              <a:buFont typeface="Wingdings" panose="05000000000000000000" pitchFamily="2" charset="2"/>
              <a:buNone/>
              <a:defRPr/>
            </a:pPr>
            <a:endParaRPr lang="es-ES_tradnl" altLang="es-CU" sz="2400" b="1" dirty="0">
              <a:solidFill>
                <a:srgbClr val="FFFF00"/>
              </a:solidFill>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defRPr/>
            </a:pPr>
            <a:endParaRPr lang="es-ES" altLang="es-CU" sz="2400" b="1" dirty="0">
              <a:solidFill>
                <a:srgbClr val="FFFF00"/>
              </a:solidFill>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defRPr/>
            </a:pPr>
            <a:r>
              <a:rPr lang="es-ES_tradnl" altLang="es-CU" sz="2400" b="1" dirty="0">
                <a:solidFill>
                  <a:srgbClr val="FFFF00"/>
                </a:solidFill>
                <a:latin typeface="Arial" panose="020B0604020202020204" pitchFamily="34" charset="0"/>
                <a:cs typeface="Arial" panose="020B0604020202020204" pitchFamily="34" charset="0"/>
              </a:rPr>
              <a:t>     </a:t>
            </a:r>
            <a:endParaRPr lang="es-ES" altLang="es-CU" sz="2400" b="1" dirty="0">
              <a:solidFill>
                <a:srgbClr val="FFFF00"/>
              </a:solidFill>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defRPr/>
            </a:pPr>
            <a:r>
              <a:rPr lang="es-ES" altLang="es-CU" sz="2400" dirty="0">
                <a:solidFill>
                  <a:srgbClr val="FFFF00"/>
                </a:solidFill>
                <a:latin typeface="Arial" panose="020B0604020202020204" pitchFamily="34" charset="0"/>
                <a:cs typeface="Arial" panose="020B0604020202020204" pitchFamily="34" charset="0"/>
              </a:rPr>
              <a:t>    4.- Organización de la cooperación</a:t>
            </a:r>
          </a:p>
          <a:p>
            <a:pPr eaLnBrk="1" hangingPunct="1">
              <a:lnSpc>
                <a:spcPct val="80000"/>
              </a:lnSpc>
              <a:buFont typeface="Wingdings" panose="05000000000000000000" pitchFamily="2" charset="2"/>
              <a:buNone/>
              <a:defRPr/>
            </a:pPr>
            <a:r>
              <a:rPr lang="es-ES" altLang="es-CU" sz="2400" dirty="0">
                <a:solidFill>
                  <a:srgbClr val="FFFF00"/>
                </a:solidFill>
                <a:latin typeface="Arial" panose="020B0604020202020204" pitchFamily="34" charset="0"/>
                <a:cs typeface="Arial" panose="020B0604020202020204" pitchFamily="34" charset="0"/>
              </a:rPr>
              <a:t>     5.- Organización de la Dirección</a:t>
            </a:r>
          </a:p>
          <a:p>
            <a:pPr eaLnBrk="1" hangingPunct="1">
              <a:lnSpc>
                <a:spcPct val="80000"/>
              </a:lnSpc>
              <a:buFont typeface="Wingdings" panose="05000000000000000000" pitchFamily="2" charset="2"/>
              <a:buNone/>
              <a:defRPr/>
            </a:pPr>
            <a:endParaRPr lang="es-ES" altLang="es-CU" sz="2400" dirty="0">
              <a:solidFill>
                <a:srgbClr val="FFFF00"/>
              </a:solidFill>
              <a:latin typeface="Arial" panose="020B0604020202020204" pitchFamily="34" charset="0"/>
              <a:cs typeface="Arial" panose="020B0604020202020204" pitchFamily="34" charset="0"/>
            </a:endParaRPr>
          </a:p>
          <a:p>
            <a:pPr eaLnBrk="1" hangingPunct="1">
              <a:lnSpc>
                <a:spcPct val="80000"/>
              </a:lnSpc>
              <a:defRPr/>
            </a:pPr>
            <a:endParaRPr lang="es-ES_tradnl" altLang="es-CU" sz="2800" dirty="0">
              <a:solidFill>
                <a:srgbClr val="FFFF00"/>
              </a:solidFill>
              <a:latin typeface="Arial" panose="020B0604020202020204" pitchFamily="34" charset="0"/>
              <a:cs typeface="Arial" panose="020B0604020202020204" pitchFamily="34" charset="0"/>
            </a:endParaRPr>
          </a:p>
        </p:txBody>
      </p:sp>
      <p:graphicFrame>
        <p:nvGraphicFramePr>
          <p:cNvPr id="137271" name="Group 55">
            <a:extLst>
              <a:ext uri="{FF2B5EF4-FFF2-40B4-BE49-F238E27FC236}">
                <a16:creationId xmlns:a16="http://schemas.microsoft.com/office/drawing/2014/main" id="{EE8ED5A8-E5C7-A6C5-8E7B-ABEEA0C74B34}"/>
              </a:ext>
            </a:extLst>
          </p:cNvPr>
          <p:cNvGraphicFramePr>
            <a:graphicFrameLocks noGrp="1"/>
          </p:cNvGraphicFramePr>
          <p:nvPr/>
        </p:nvGraphicFramePr>
        <p:xfrm>
          <a:off x="395288" y="4868863"/>
          <a:ext cx="8569325" cy="774700"/>
        </p:xfrm>
        <a:graphic>
          <a:graphicData uri="http://schemas.openxmlformats.org/drawingml/2006/table">
            <a:tbl>
              <a:tblPr/>
              <a:tblGrid>
                <a:gridCol w="1190625">
                  <a:extLst>
                    <a:ext uri="{9D8B030D-6E8A-4147-A177-3AD203B41FA5}">
                      <a16:colId xmlns:a16="http://schemas.microsoft.com/office/drawing/2014/main" val="20000"/>
                    </a:ext>
                  </a:extLst>
                </a:gridCol>
                <a:gridCol w="1119187">
                  <a:extLst>
                    <a:ext uri="{9D8B030D-6E8A-4147-A177-3AD203B41FA5}">
                      <a16:colId xmlns:a16="http://schemas.microsoft.com/office/drawing/2014/main" val="20001"/>
                    </a:ext>
                  </a:extLst>
                </a:gridCol>
                <a:gridCol w="858838">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gridCol w="2016125">
                  <a:extLst>
                    <a:ext uri="{9D8B030D-6E8A-4147-A177-3AD203B41FA5}">
                      <a16:colId xmlns:a16="http://schemas.microsoft.com/office/drawing/2014/main" val="20005"/>
                    </a:ext>
                  </a:extLst>
                </a:gridCol>
              </a:tblGrid>
              <a:tr h="7747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NUMERO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DE ORDEN</a:t>
                      </a:r>
                      <a:endParaRPr kumimoji="0" lang="es-ES" altLang="es-CU" sz="1400" b="0" i="0" u="none" strike="noStrike" cap="none" normalizeH="0" baseline="0" dirty="0">
                        <a:ln>
                          <a:noFill/>
                        </a:ln>
                        <a:solidFill>
                          <a:srgbClr val="FFFF00"/>
                        </a:solidFill>
                        <a:effectLst/>
                        <a:latin typeface="Arial Black" panose="020B0A04020102020204" pitchFamily="34" charset="0"/>
                      </a:endParaRPr>
                    </a:p>
                  </a:txBody>
                  <a:tcPr marT="45750" marB="457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MEDIDAS</a:t>
                      </a:r>
                      <a:endParaRPr kumimoji="0" lang="es-ES" altLang="es-CU" sz="1400" b="0" i="0" u="none" strike="noStrike" cap="none" normalizeH="0" baseline="0" dirty="0">
                        <a:ln>
                          <a:noFill/>
                        </a:ln>
                        <a:solidFill>
                          <a:srgbClr val="FFFF00"/>
                        </a:solidFill>
                        <a:effectLst/>
                        <a:latin typeface="Arial Black" panose="020B0A04020102020204" pitchFamily="34" charset="0"/>
                      </a:endParaRPr>
                    </a:p>
                  </a:txBody>
                  <a:tcPr marT="45750" marB="457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PLAZO</a:t>
                      </a:r>
                      <a:endParaRPr kumimoji="0" lang="es-ES" altLang="es-CU" sz="1400" b="0" i="0" u="none" strike="noStrike" cap="none" normalizeH="0" baseline="0" dirty="0">
                        <a:ln>
                          <a:noFill/>
                        </a:ln>
                        <a:solidFill>
                          <a:srgbClr val="FFFF00"/>
                        </a:solidFill>
                        <a:effectLst/>
                        <a:latin typeface="Arial Black" panose="020B0A04020102020204" pitchFamily="34" charset="0"/>
                      </a:endParaRPr>
                    </a:p>
                  </a:txBody>
                  <a:tcPr marT="45750" marB="457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RESPONSABLE</a:t>
                      </a:r>
                      <a:endParaRPr kumimoji="0" lang="es-ES" altLang="es-CU" sz="1400" b="0" i="0" u="none" strike="noStrike" cap="none" normalizeH="0" baseline="0" dirty="0">
                        <a:ln>
                          <a:noFill/>
                        </a:ln>
                        <a:solidFill>
                          <a:srgbClr val="FFFF00"/>
                        </a:solidFill>
                        <a:effectLst/>
                        <a:latin typeface="Arial Black" panose="020B0A04020102020204" pitchFamily="34" charset="0"/>
                      </a:endParaRPr>
                    </a:p>
                  </a:txBody>
                  <a:tcPr marT="45750" marB="457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EJECUTORES</a:t>
                      </a:r>
                      <a:endParaRPr kumimoji="0" lang="es-ES" altLang="es-CU" sz="1400" b="0" i="0" u="none" strike="noStrike" cap="none" normalizeH="0" baseline="0" dirty="0">
                        <a:ln>
                          <a:noFill/>
                        </a:ln>
                        <a:solidFill>
                          <a:srgbClr val="FFFF00"/>
                        </a:solidFill>
                        <a:effectLst/>
                        <a:latin typeface="Arial Black" panose="020B0A04020102020204" pitchFamily="34" charset="0"/>
                      </a:endParaRPr>
                    </a:p>
                  </a:txBody>
                  <a:tcPr marT="45750" marB="457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s-ES_tradnl" altLang="es-CU" sz="1400" b="0" i="0" u="none" strike="noStrike" cap="none" normalizeH="0" baseline="0" dirty="0">
                          <a:ln>
                            <a:noFill/>
                          </a:ln>
                          <a:solidFill>
                            <a:srgbClr val="FFFF00"/>
                          </a:solidFill>
                          <a:effectLst/>
                          <a:latin typeface="Arial Black" panose="020B0A04020102020204" pitchFamily="34" charset="0"/>
                        </a:rPr>
                        <a:t>ASEGURAMIENTO ECONOMICO</a:t>
                      </a:r>
                      <a:endParaRPr kumimoji="0" lang="es-ES" altLang="es-CU" sz="1400" b="0" i="0" u="none" strike="noStrike" cap="none" normalizeH="0" baseline="0" dirty="0">
                        <a:ln>
                          <a:noFill/>
                        </a:ln>
                        <a:solidFill>
                          <a:srgbClr val="FFFF00"/>
                        </a:solidFill>
                        <a:effectLst/>
                        <a:latin typeface="Arial Black" panose="020B0A04020102020204" pitchFamily="34" charset="0"/>
                      </a:endParaRPr>
                    </a:p>
                  </a:txBody>
                  <a:tcPr marT="45750" marB="457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7218">
                                            <p:txEl>
                                              <p:pRg st="2" end="2"/>
                                            </p:txEl>
                                          </p:spTgt>
                                        </p:tgtEl>
                                        <p:attrNameLst>
                                          <p:attrName>style.visibility</p:attrName>
                                        </p:attrNameLst>
                                      </p:cBhvr>
                                      <p:to>
                                        <p:strVal val="visible"/>
                                      </p:to>
                                    </p:set>
                                    <p:anim calcmode="lin" valueType="num">
                                      <p:cBhvr additive="base">
                                        <p:cTn id="19"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7218">
                                            <p:txEl>
                                              <p:pRg st="3" end="3"/>
                                            </p:txEl>
                                          </p:spTgt>
                                        </p:tgtEl>
                                        <p:attrNameLst>
                                          <p:attrName>style.visibility</p:attrName>
                                        </p:attrNameLst>
                                      </p:cBhvr>
                                      <p:to>
                                        <p:strVal val="visible"/>
                                      </p:to>
                                    </p:set>
                                    <p:anim calcmode="lin" valueType="num">
                                      <p:cBhvr additive="base">
                                        <p:cTn id="25"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7218">
                                            <p:txEl>
                                              <p:pRg st="4" end="4"/>
                                            </p:txEl>
                                          </p:spTgt>
                                        </p:tgtEl>
                                        <p:attrNameLst>
                                          <p:attrName>style.visibility</p:attrName>
                                        </p:attrNameLst>
                                      </p:cBhvr>
                                      <p:to>
                                        <p:strVal val="visible"/>
                                      </p:to>
                                    </p:set>
                                    <p:anim calcmode="lin" valueType="num">
                                      <p:cBhvr additive="base">
                                        <p:cTn id="31" dur="500" fill="hold"/>
                                        <p:tgtEl>
                                          <p:spTgt spid="1372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7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7271"/>
                                        </p:tgtEl>
                                        <p:attrNameLst>
                                          <p:attrName>style.visibility</p:attrName>
                                        </p:attrNameLst>
                                      </p:cBhvr>
                                      <p:to>
                                        <p:strVal val="visible"/>
                                      </p:to>
                                    </p:set>
                                    <p:anim calcmode="lin" valueType="num">
                                      <p:cBhvr additive="base">
                                        <p:cTn id="37" dur="500" fill="hold"/>
                                        <p:tgtEl>
                                          <p:spTgt spid="137271"/>
                                        </p:tgtEl>
                                        <p:attrNameLst>
                                          <p:attrName>ppt_x</p:attrName>
                                        </p:attrNameLst>
                                      </p:cBhvr>
                                      <p:tavLst>
                                        <p:tav tm="0">
                                          <p:val>
                                            <p:strVal val="#ppt_x"/>
                                          </p:val>
                                        </p:tav>
                                        <p:tav tm="100000">
                                          <p:val>
                                            <p:strVal val="#ppt_x"/>
                                          </p:val>
                                        </p:tav>
                                      </p:tavLst>
                                    </p:anim>
                                    <p:anim calcmode="lin" valueType="num">
                                      <p:cBhvr additive="base">
                                        <p:cTn id="38" dur="500" fill="hold"/>
                                        <p:tgtEl>
                                          <p:spTgt spid="13727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7218">
                                            <p:txEl>
                                              <p:pRg st="7" end="7"/>
                                            </p:txEl>
                                          </p:spTgt>
                                        </p:tgtEl>
                                        <p:attrNameLst>
                                          <p:attrName>style.visibility</p:attrName>
                                        </p:attrNameLst>
                                      </p:cBhvr>
                                      <p:to>
                                        <p:strVal val="visible"/>
                                      </p:to>
                                    </p:set>
                                    <p:anim calcmode="lin" valueType="num">
                                      <p:cBhvr additive="base">
                                        <p:cTn id="43" dur="500" fill="hold"/>
                                        <p:tgtEl>
                                          <p:spTgt spid="13721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72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7218">
                                            <p:txEl>
                                              <p:pRg st="8" end="8"/>
                                            </p:txEl>
                                          </p:spTgt>
                                        </p:tgtEl>
                                        <p:attrNameLst>
                                          <p:attrName>style.visibility</p:attrName>
                                        </p:attrNameLst>
                                      </p:cBhvr>
                                      <p:to>
                                        <p:strVal val="visible"/>
                                      </p:to>
                                    </p:set>
                                    <p:anim calcmode="lin" valueType="num">
                                      <p:cBhvr additive="base">
                                        <p:cTn id="49" dur="500" fill="hold"/>
                                        <p:tgtEl>
                                          <p:spTgt spid="13721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72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7218">
                                            <p:txEl>
                                              <p:pRg st="9" end="9"/>
                                            </p:txEl>
                                          </p:spTgt>
                                        </p:tgtEl>
                                        <p:attrNameLst>
                                          <p:attrName>style.visibility</p:attrName>
                                        </p:attrNameLst>
                                      </p:cBhvr>
                                      <p:to>
                                        <p:strVal val="visible"/>
                                      </p:to>
                                    </p:set>
                                    <p:anim calcmode="lin" valueType="num">
                                      <p:cBhvr additive="base">
                                        <p:cTn id="55" dur="500" fill="hold"/>
                                        <p:tgtEl>
                                          <p:spTgt spid="13721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721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A466D7C1-C071-FA43-9812-C439F0EAEE6B}"/>
              </a:ext>
            </a:extLst>
          </p:cNvPr>
          <p:cNvSpPr>
            <a:spLocks noGrp="1" noChangeArrowheads="1"/>
          </p:cNvSpPr>
          <p:nvPr>
            <p:ph type="ctrTitle"/>
          </p:nvPr>
        </p:nvSpPr>
        <p:spPr>
          <a:xfrm>
            <a:off x="268288" y="361950"/>
            <a:ext cx="8605837" cy="838200"/>
          </a:xfrm>
          <a:solidFill>
            <a:srgbClr val="6600FF"/>
          </a:solidFill>
        </p:spPr>
        <p:txBody>
          <a:bodyPr/>
          <a:lstStyle/>
          <a:p>
            <a:pPr eaLnBrk="1" hangingPunct="1">
              <a:lnSpc>
                <a:spcPct val="150000"/>
              </a:lnSpc>
              <a:defRPr/>
            </a:pPr>
            <a:r>
              <a:rPr lang="en-US" altLang="es-CU" sz="4000" dirty="0"/>
              <a:t>PARTE GRAFICA</a:t>
            </a:r>
          </a:p>
        </p:txBody>
      </p:sp>
      <p:sp>
        <p:nvSpPr>
          <p:cNvPr id="138243" name="Rectangle 3">
            <a:extLst>
              <a:ext uri="{FF2B5EF4-FFF2-40B4-BE49-F238E27FC236}">
                <a16:creationId xmlns:a16="http://schemas.microsoft.com/office/drawing/2014/main" id="{66DBB540-CF29-C6B0-F070-8EB80ABB8898}"/>
              </a:ext>
            </a:extLst>
          </p:cNvPr>
          <p:cNvSpPr>
            <a:spLocks noGrp="1" noChangeArrowheads="1"/>
          </p:cNvSpPr>
          <p:nvPr>
            <p:ph type="subTitle" idx="1"/>
          </p:nvPr>
        </p:nvSpPr>
        <p:spPr>
          <a:xfrm>
            <a:off x="80963" y="1557338"/>
            <a:ext cx="8955087" cy="4919662"/>
          </a:xfrm>
        </p:spPr>
        <p:txBody>
          <a:bodyPr/>
          <a:lstStyle/>
          <a:p>
            <a:pPr marL="542925" indent="-449263" algn="just" eaLnBrk="1" hangingPunct="1">
              <a:spcBef>
                <a:spcPts val="600"/>
              </a:spcBef>
              <a:spcAft>
                <a:spcPts val="600"/>
              </a:spcAft>
              <a:buFont typeface="Arial" panose="020B0604020202020204" pitchFamily="34" charset="0"/>
              <a:buChar char="•"/>
              <a:defRPr/>
            </a:pPr>
            <a:r>
              <a:rPr lang="en-US" altLang="es-CU" sz="2800" dirty="0">
                <a:solidFill>
                  <a:schemeClr val="tx1">
                    <a:lumMod val="10000"/>
                  </a:schemeClr>
                </a:solidFill>
                <a:latin typeface="Arial" panose="020B0604020202020204" pitchFamily="34" charset="0"/>
                <a:cs typeface="Arial" panose="020B0604020202020204" pitchFamily="34" charset="0"/>
              </a:rPr>
              <a:t>Tiene </a:t>
            </a:r>
            <a:r>
              <a:rPr lang="en-US" altLang="es-CU" sz="2800" dirty="0" err="1">
                <a:solidFill>
                  <a:schemeClr val="tx1">
                    <a:lumMod val="10000"/>
                  </a:schemeClr>
                </a:solidFill>
                <a:latin typeface="Arial" panose="020B0604020202020204" pitchFamily="34" charset="0"/>
                <a:cs typeface="Arial" panose="020B0604020202020204" pitchFamily="34" charset="0"/>
              </a:rPr>
              <a:t>como</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objetivo</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ilustrar</a:t>
            </a:r>
            <a:r>
              <a:rPr lang="en-US" altLang="es-CU" sz="2800" dirty="0">
                <a:solidFill>
                  <a:schemeClr val="tx1">
                    <a:lumMod val="10000"/>
                  </a:schemeClr>
                </a:solidFill>
                <a:latin typeface="Arial" panose="020B0604020202020204" pitchFamily="34" charset="0"/>
                <a:cs typeface="Arial" panose="020B0604020202020204" pitchFamily="34" charset="0"/>
              </a:rPr>
              <a:t> las </a:t>
            </a:r>
            <a:r>
              <a:rPr lang="en-US" altLang="es-CU" sz="2800" dirty="0" err="1">
                <a:solidFill>
                  <a:schemeClr val="tx1">
                    <a:lumMod val="10000"/>
                  </a:schemeClr>
                </a:solidFill>
                <a:latin typeface="Arial" panose="020B0604020202020204" pitchFamily="34" charset="0"/>
                <a:cs typeface="Arial" panose="020B0604020202020204" pitchFamily="34" charset="0"/>
              </a:rPr>
              <a:t>principales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medidas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en</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todas</a:t>
            </a:r>
            <a:r>
              <a:rPr lang="en-US" altLang="es-CU" sz="2800" dirty="0">
                <a:solidFill>
                  <a:schemeClr val="tx1">
                    <a:lumMod val="10000"/>
                  </a:schemeClr>
                </a:solidFill>
                <a:latin typeface="Arial" panose="020B0604020202020204" pitchFamily="34" charset="0"/>
                <a:cs typeface="Arial" panose="020B0604020202020204" pitchFamily="34" charset="0"/>
              </a:rPr>
              <a:t> las </a:t>
            </a:r>
            <a:r>
              <a:rPr lang="en-US" altLang="es-CU" sz="2800" dirty="0" err="1">
                <a:solidFill>
                  <a:schemeClr val="tx1">
                    <a:lumMod val="10000"/>
                  </a:schemeClr>
                </a:solidFill>
                <a:latin typeface="Arial" panose="020B0604020202020204" pitchFamily="34" charset="0"/>
                <a:cs typeface="Arial" panose="020B0604020202020204" pitchFamily="34" charset="0"/>
              </a:rPr>
              <a:t>etapas</a:t>
            </a:r>
            <a:r>
              <a:rPr lang="en-US" altLang="es-CU" sz="2800" dirty="0">
                <a:solidFill>
                  <a:schemeClr val="tx1">
                    <a:lumMod val="10000"/>
                  </a:schemeClr>
                </a:solidFill>
                <a:latin typeface="Arial" panose="020B0604020202020204" pitchFamily="34" charset="0"/>
                <a:cs typeface="Arial" panose="020B0604020202020204" pitchFamily="34" charset="0"/>
              </a:rPr>
              <a:t> del </a:t>
            </a:r>
            <a:r>
              <a:rPr lang="en-US" altLang="es-CU" sz="2800" dirty="0" err="1">
                <a:solidFill>
                  <a:schemeClr val="tx1">
                    <a:lumMod val="10000"/>
                  </a:schemeClr>
                </a:solidFill>
                <a:latin typeface="Arial" panose="020B0604020202020204" pitchFamily="34" charset="0"/>
                <a:cs typeface="Arial" panose="020B0604020202020204" pitchFamily="34" charset="0"/>
              </a:rPr>
              <a:t>ciclo</a:t>
            </a:r>
            <a:r>
              <a:rPr lang="en-US" altLang="es-CU" sz="2800" dirty="0">
                <a:solidFill>
                  <a:schemeClr val="tx1">
                    <a:lumMod val="10000"/>
                  </a:schemeClr>
                </a:solidFill>
                <a:latin typeface="Arial" panose="020B0604020202020204" pitchFamily="34" charset="0"/>
                <a:cs typeface="Arial" panose="020B0604020202020204" pitchFamily="34" charset="0"/>
              </a:rPr>
              <a:t> de </a:t>
            </a:r>
            <a:r>
              <a:rPr lang="en-US" altLang="es-CU" sz="2800" dirty="0" err="1">
                <a:solidFill>
                  <a:schemeClr val="tx1">
                    <a:lumMod val="10000"/>
                  </a:schemeClr>
                </a:solidFill>
                <a:latin typeface="Arial" panose="020B0604020202020204" pitchFamily="34" charset="0"/>
                <a:cs typeface="Arial" panose="020B0604020202020204" pitchFamily="34" charset="0"/>
              </a:rPr>
              <a:t>reduccion</a:t>
            </a:r>
            <a:r>
              <a:rPr lang="en-US" altLang="es-CU" sz="2800" dirty="0">
                <a:solidFill>
                  <a:schemeClr val="tx1">
                    <a:lumMod val="10000"/>
                  </a:schemeClr>
                </a:solidFill>
                <a:latin typeface="Arial" panose="020B0604020202020204" pitchFamily="34" charset="0"/>
                <a:cs typeface="Arial" panose="020B0604020202020204" pitchFamily="34" charset="0"/>
              </a:rPr>
              <a:t> de </a:t>
            </a:r>
            <a:r>
              <a:rPr lang="en-US" altLang="es-CU" sz="2800" dirty="0" err="1">
                <a:solidFill>
                  <a:schemeClr val="tx1">
                    <a:lumMod val="10000"/>
                  </a:schemeClr>
                </a:solidFill>
                <a:latin typeface="Arial" panose="020B0604020202020204" pitchFamily="34" charset="0"/>
                <a:cs typeface="Arial" panose="020B0604020202020204" pitchFamily="34" charset="0"/>
              </a:rPr>
              <a:t>desastres</a:t>
            </a:r>
            <a:r>
              <a:rPr lang="en-US" altLang="es-CU" sz="2800" dirty="0">
                <a:solidFill>
                  <a:schemeClr val="tx1">
                    <a:lumMod val="10000"/>
                  </a:schemeClr>
                </a:solidFill>
                <a:latin typeface="Arial" panose="020B0604020202020204" pitchFamily="34" charset="0"/>
                <a:cs typeface="Arial" panose="020B0604020202020204" pitchFamily="34" charset="0"/>
              </a:rPr>
              <a:t> y </a:t>
            </a:r>
            <a:r>
              <a:rPr lang="en-US" altLang="es-CU" sz="2800" dirty="0" err="1">
                <a:solidFill>
                  <a:schemeClr val="tx1">
                    <a:lumMod val="10000"/>
                  </a:schemeClr>
                </a:solidFill>
                <a:latin typeface="Arial" panose="020B0604020202020204" pitchFamily="34" charset="0"/>
                <a:cs typeface="Arial" panose="020B0604020202020204" pitchFamily="34" charset="0"/>
              </a:rPr>
              <a:t>facilitar</a:t>
            </a:r>
            <a:r>
              <a:rPr lang="en-US" altLang="es-CU" sz="2800" dirty="0">
                <a:solidFill>
                  <a:schemeClr val="tx1">
                    <a:lumMod val="10000"/>
                  </a:schemeClr>
                </a:solidFill>
                <a:latin typeface="Arial" panose="020B0604020202020204" pitchFamily="34" charset="0"/>
                <a:cs typeface="Arial" panose="020B0604020202020204" pitchFamily="34" charset="0"/>
              </a:rPr>
              <a:t> la </a:t>
            </a:r>
            <a:r>
              <a:rPr lang="en-US" altLang="es-CU" sz="2800" dirty="0" err="1">
                <a:solidFill>
                  <a:schemeClr val="tx1">
                    <a:lumMod val="10000"/>
                  </a:schemeClr>
                </a:solidFill>
                <a:latin typeface="Arial" panose="020B0604020202020204" pitchFamily="34" charset="0"/>
                <a:cs typeface="Arial" panose="020B0604020202020204" pitchFamily="34" charset="0"/>
              </a:rPr>
              <a:t>toma</a:t>
            </a:r>
            <a:r>
              <a:rPr lang="en-US" altLang="es-CU" sz="2800" dirty="0">
                <a:solidFill>
                  <a:schemeClr val="tx1">
                    <a:lumMod val="10000"/>
                  </a:schemeClr>
                </a:solidFill>
                <a:latin typeface="Arial" panose="020B0604020202020204" pitchFamily="34" charset="0"/>
                <a:cs typeface="Arial" panose="020B0604020202020204" pitchFamily="34" charset="0"/>
              </a:rPr>
              <a:t> de </a:t>
            </a:r>
            <a:r>
              <a:rPr lang="en-US" altLang="es-CU" sz="2800" dirty="0" err="1">
                <a:solidFill>
                  <a:schemeClr val="tx1">
                    <a:lumMod val="10000"/>
                  </a:schemeClr>
                </a:solidFill>
                <a:latin typeface="Arial" panose="020B0604020202020204" pitchFamily="34" charset="0"/>
                <a:cs typeface="Arial" panose="020B0604020202020204" pitchFamily="34" charset="0"/>
              </a:rPr>
              <a:t>decisiones</a:t>
            </a:r>
            <a:r>
              <a:rPr lang="en-US" altLang="es-CU" sz="2800" dirty="0">
                <a:solidFill>
                  <a:schemeClr val="tx1">
                    <a:lumMod val="10000"/>
                  </a:schemeClr>
                </a:solidFill>
                <a:latin typeface="Arial" panose="020B0604020202020204" pitchFamily="34" charset="0"/>
                <a:cs typeface="Arial" panose="020B0604020202020204" pitchFamily="34" charset="0"/>
              </a:rPr>
              <a:t>.</a:t>
            </a:r>
          </a:p>
          <a:p>
            <a:pPr marL="542925" indent="-449263" algn="just" eaLnBrk="1" hangingPunct="1">
              <a:spcBef>
                <a:spcPts val="600"/>
              </a:spcBef>
              <a:spcAft>
                <a:spcPts val="600"/>
              </a:spcAft>
              <a:buFont typeface="Arial" panose="020B0604020202020204" pitchFamily="34" charset="0"/>
              <a:buChar char="•"/>
              <a:defRPr/>
            </a:pPr>
            <a:r>
              <a:rPr lang="en-US" altLang="es-CU" sz="2800" dirty="0">
                <a:solidFill>
                  <a:schemeClr val="tx1">
                    <a:lumMod val="10000"/>
                  </a:schemeClr>
                </a:solidFill>
                <a:latin typeface="Arial" panose="020B0604020202020204" pitchFamily="34" charset="0"/>
                <a:cs typeface="Arial" panose="020B0604020202020204" pitchFamily="34" charset="0"/>
              </a:rPr>
              <a:t>Se </a:t>
            </a:r>
            <a:r>
              <a:rPr lang="en-US" altLang="es-CU" sz="2800" dirty="0" err="1">
                <a:solidFill>
                  <a:schemeClr val="tx1">
                    <a:lumMod val="10000"/>
                  </a:schemeClr>
                </a:solidFill>
                <a:latin typeface="Arial" panose="020B0604020202020204" pitchFamily="34" charset="0"/>
                <a:cs typeface="Arial" panose="020B0604020202020204" pitchFamily="34" charset="0"/>
              </a:rPr>
              <a:t>elaborara</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en</a:t>
            </a:r>
            <a:r>
              <a:rPr lang="en-US" altLang="es-CU" sz="2800" dirty="0">
                <a:solidFill>
                  <a:schemeClr val="tx1">
                    <a:lumMod val="10000"/>
                  </a:schemeClr>
                </a:solidFill>
                <a:latin typeface="Arial" panose="020B0604020202020204" pitchFamily="34" charset="0"/>
                <a:cs typeface="Arial" panose="020B0604020202020204" pitchFamily="34" charset="0"/>
              </a:rPr>
              <a:t> un </a:t>
            </a:r>
            <a:r>
              <a:rPr lang="en-US" altLang="es-CU" sz="2800" dirty="0" err="1">
                <a:solidFill>
                  <a:schemeClr val="tx1">
                    <a:lumMod val="10000"/>
                  </a:schemeClr>
                </a:solidFill>
                <a:latin typeface="Arial" panose="020B0604020202020204" pitchFamily="34" charset="0"/>
                <a:cs typeface="Arial" panose="020B0604020202020204" pitchFamily="34" charset="0"/>
              </a:rPr>
              <a:t>mapa</a:t>
            </a:r>
            <a:r>
              <a:rPr lang="en-US" altLang="es-CU" sz="2800" dirty="0">
                <a:solidFill>
                  <a:schemeClr val="tx1">
                    <a:lumMod val="10000"/>
                  </a:schemeClr>
                </a:solidFill>
                <a:latin typeface="Arial" panose="020B0604020202020204" pitchFamily="34" charset="0"/>
                <a:cs typeface="Arial" panose="020B0604020202020204" pitchFamily="34" charset="0"/>
              </a:rPr>
              <a:t> principal de </a:t>
            </a:r>
            <a:r>
              <a:rPr lang="en-US" altLang="es-CU" sz="2800" dirty="0" err="1">
                <a:solidFill>
                  <a:schemeClr val="tx1">
                    <a:lumMod val="10000"/>
                  </a:schemeClr>
                </a:solidFill>
                <a:latin typeface="Arial" panose="020B0604020202020204" pitchFamily="34" charset="0"/>
                <a:cs typeface="Arial" panose="020B0604020202020204" pitchFamily="34" charset="0"/>
              </a:rPr>
              <a:t>escala</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apropiada</a:t>
            </a:r>
            <a:r>
              <a:rPr lang="en-US" altLang="es-CU" sz="2800" dirty="0">
                <a:solidFill>
                  <a:schemeClr val="tx1">
                    <a:lumMod val="10000"/>
                  </a:schemeClr>
                </a:solidFill>
                <a:latin typeface="Arial" panose="020B0604020202020204" pitchFamily="34" charset="0"/>
                <a:cs typeface="Arial" panose="020B0604020202020204" pitchFamily="34" charset="0"/>
              </a:rPr>
              <a:t> a </a:t>
            </a:r>
            <a:r>
              <a:rPr lang="en-US" altLang="es-CU" sz="2800" dirty="0" err="1">
                <a:solidFill>
                  <a:schemeClr val="tx1">
                    <a:lumMod val="10000"/>
                  </a:schemeClr>
                </a:solidFill>
                <a:latin typeface="Arial" panose="020B0604020202020204" pitchFamily="34" charset="0"/>
                <a:cs typeface="Arial" panose="020B0604020202020204" pitchFamily="34" charset="0"/>
              </a:rPr>
              <a:t>cada</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instancia</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donde</a:t>
            </a:r>
            <a:r>
              <a:rPr lang="en-US" altLang="es-CU" sz="2800" dirty="0">
                <a:solidFill>
                  <a:schemeClr val="tx1">
                    <a:lumMod val="10000"/>
                  </a:schemeClr>
                </a:solidFill>
                <a:latin typeface="Arial" panose="020B0604020202020204" pitchFamily="34" charset="0"/>
                <a:cs typeface="Arial" panose="020B0604020202020204" pitchFamily="34" charset="0"/>
              </a:rPr>
              <a:t> se </a:t>
            </a:r>
            <a:r>
              <a:rPr lang="en-US" altLang="es-CU" sz="2800" dirty="0" err="1">
                <a:solidFill>
                  <a:schemeClr val="tx1">
                    <a:lumMod val="10000"/>
                  </a:schemeClr>
                </a:solidFill>
                <a:latin typeface="Arial" panose="020B0604020202020204" pitchFamily="34" charset="0"/>
                <a:cs typeface="Arial" panose="020B0604020202020204" pitchFamily="34" charset="0"/>
              </a:rPr>
              <a:t>reflejen</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los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principales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elementos</a:t>
            </a:r>
            <a:r>
              <a:rPr lang="en-US" altLang="es-CU" sz="2800" dirty="0">
                <a:solidFill>
                  <a:schemeClr val="tx1">
                    <a:lumMod val="10000"/>
                  </a:schemeClr>
                </a:solidFill>
                <a:latin typeface="Arial" panose="020B0604020202020204" pitchFamily="34" charset="0"/>
                <a:cs typeface="Arial" panose="020B0604020202020204" pitchFamily="34" charset="0"/>
              </a:rPr>
              <a:t> del </a:t>
            </a:r>
            <a:r>
              <a:rPr lang="en-US" altLang="es-CU" sz="2800" dirty="0" err="1">
                <a:solidFill>
                  <a:schemeClr val="tx1">
                    <a:lumMod val="10000"/>
                  </a:schemeClr>
                </a:solidFill>
                <a:latin typeface="Arial" panose="020B0604020202020204" pitchFamily="34" charset="0"/>
                <a:cs typeface="Arial" panose="020B0604020202020204" pitchFamily="34" charset="0"/>
              </a:rPr>
              <a:t>terrirorio</a:t>
            </a:r>
            <a:r>
              <a:rPr lang="en-US" altLang="es-CU" sz="2800" dirty="0">
                <a:solidFill>
                  <a:schemeClr val="tx1">
                    <a:lumMod val="10000"/>
                  </a:schemeClr>
                </a:solidFill>
                <a:latin typeface="Arial" panose="020B0604020202020204" pitchFamily="34" charset="0"/>
                <a:cs typeface="Arial" panose="020B0604020202020204" pitchFamily="34" charset="0"/>
              </a:rPr>
              <a:t> que se </a:t>
            </a:r>
            <a:r>
              <a:rPr lang="en-US" altLang="es-CU" sz="2800" dirty="0" err="1">
                <a:solidFill>
                  <a:schemeClr val="tx1">
                    <a:lumMod val="10000"/>
                  </a:schemeClr>
                </a:solidFill>
                <a:latin typeface="Arial" panose="020B0604020202020204" pitchFamily="34" charset="0"/>
                <a:cs typeface="Arial" panose="020B0604020202020204" pitchFamily="34" charset="0"/>
              </a:rPr>
              <a:t>relacionen</a:t>
            </a:r>
            <a:r>
              <a:rPr lang="en-US" altLang="es-CU" sz="2800" dirty="0">
                <a:solidFill>
                  <a:schemeClr val="tx1">
                    <a:lumMod val="10000"/>
                  </a:schemeClr>
                </a:solidFill>
                <a:latin typeface="Arial" panose="020B0604020202020204" pitchFamily="34" charset="0"/>
                <a:cs typeface="Arial" panose="020B0604020202020204" pitchFamily="34" charset="0"/>
              </a:rPr>
              <a:t> con la </a:t>
            </a:r>
            <a:r>
              <a:rPr lang="en-US" altLang="es-CU" sz="2800" dirty="0" err="1">
                <a:solidFill>
                  <a:schemeClr val="tx1">
                    <a:lumMod val="10000"/>
                  </a:schemeClr>
                </a:solidFill>
                <a:latin typeface="Arial" panose="020B0604020202020204" pitchFamily="34" charset="0"/>
                <a:cs typeface="Arial" panose="020B0604020202020204" pitchFamily="34" charset="0"/>
              </a:rPr>
              <a:t>entidad</a:t>
            </a:r>
            <a:r>
              <a:rPr lang="en-US" altLang="es-CU" sz="2800" dirty="0">
                <a:solidFill>
                  <a:schemeClr val="tx1">
                    <a:lumMod val="10000"/>
                  </a:schemeClr>
                </a:solidFill>
                <a:latin typeface="Arial" panose="020B0604020202020204" pitchFamily="34" charset="0"/>
                <a:cs typeface="Arial" panose="020B0604020202020204" pitchFamily="34" charset="0"/>
              </a:rPr>
              <a:t> dada.</a:t>
            </a:r>
          </a:p>
          <a:p>
            <a:pPr marL="542925" indent="-449263" algn="just" eaLnBrk="1" hangingPunct="1">
              <a:spcBef>
                <a:spcPts val="600"/>
              </a:spcBef>
              <a:spcAft>
                <a:spcPts val="600"/>
              </a:spcAft>
              <a:buFont typeface="Arial" panose="020B0604020202020204" pitchFamily="34" charset="0"/>
              <a:buChar char="•"/>
              <a:defRPr/>
            </a:pPr>
            <a:r>
              <a:rPr lang="en-US" altLang="es-CU" sz="2800" dirty="0">
                <a:solidFill>
                  <a:schemeClr val="tx1">
                    <a:lumMod val="10000"/>
                  </a:schemeClr>
                </a:solidFill>
                <a:latin typeface="Arial" panose="020B0604020202020204" pitchFamily="34" charset="0"/>
                <a:cs typeface="Arial" panose="020B0604020202020204" pitchFamily="34" charset="0"/>
              </a:rPr>
              <a:t>En las </a:t>
            </a:r>
            <a:r>
              <a:rPr lang="en-US" altLang="es-CU" sz="2800" dirty="0" err="1">
                <a:solidFill>
                  <a:schemeClr val="tx1">
                    <a:lumMod val="10000"/>
                  </a:schemeClr>
                </a:solidFill>
                <a:latin typeface="Arial" panose="020B0604020202020204" pitchFamily="34" charset="0"/>
                <a:cs typeface="Arial" panose="020B0604020202020204" pitchFamily="34" charset="0"/>
              </a:rPr>
              <a:t>entidades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economicas</a:t>
            </a:r>
            <a:r>
              <a:rPr lang="en-US" altLang="es-CU" sz="2800" dirty="0">
                <a:solidFill>
                  <a:schemeClr val="tx1">
                    <a:lumMod val="10000"/>
                  </a:schemeClr>
                </a:solidFill>
                <a:latin typeface="Arial" panose="020B0604020202020204" pitchFamily="34" charset="0"/>
                <a:cs typeface="Arial" panose="020B0604020202020204" pitchFamily="34" charset="0"/>
              </a:rPr>
              <a:t> e </a:t>
            </a:r>
            <a:r>
              <a:rPr lang="en-US" altLang="es-CU" sz="2800" dirty="0" err="1">
                <a:solidFill>
                  <a:schemeClr val="tx1">
                    <a:lumMod val="10000"/>
                  </a:schemeClr>
                </a:solidFill>
                <a:latin typeface="Arial" panose="020B0604020202020204" pitchFamily="34" charset="0"/>
                <a:cs typeface="Arial" panose="020B0604020202020204" pitchFamily="34" charset="0"/>
              </a:rPr>
              <a:t>instituciones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sociales</a:t>
            </a:r>
            <a:r>
              <a:rPr lang="en-US" altLang="es-CU" sz="2800" dirty="0">
                <a:solidFill>
                  <a:schemeClr val="tx1">
                    <a:lumMod val="10000"/>
                  </a:schemeClr>
                </a:solidFill>
                <a:latin typeface="Arial" panose="020B0604020202020204" pitchFamily="34" charset="0"/>
                <a:cs typeface="Arial" panose="020B0604020202020204" pitchFamily="34" charset="0"/>
              </a:rPr>
              <a:t> se </a:t>
            </a:r>
            <a:r>
              <a:rPr lang="en-US" altLang="es-CU" sz="2800" dirty="0" err="1">
                <a:solidFill>
                  <a:schemeClr val="tx1">
                    <a:lumMod val="10000"/>
                  </a:schemeClr>
                </a:solidFill>
                <a:latin typeface="Arial" panose="020B0604020202020204" pitchFamily="34" charset="0"/>
                <a:cs typeface="Arial" panose="020B0604020202020204" pitchFamily="34" charset="0"/>
              </a:rPr>
              <a:t>emplearan</a:t>
            </a:r>
            <a:r>
              <a:rPr lang="en-US" altLang="es-CU" sz="2800" dirty="0">
                <a:solidFill>
                  <a:schemeClr val="tx1">
                    <a:lumMod val="10000"/>
                  </a:schemeClr>
                </a:solidFill>
                <a:latin typeface="Arial" panose="020B0604020202020204" pitchFamily="34" charset="0"/>
                <a:cs typeface="Arial" panose="020B0604020202020204" pitchFamily="34" charset="0"/>
              </a:rPr>
              <a:t> croquis o </a:t>
            </a:r>
            <a:r>
              <a:rPr lang="en-US" altLang="es-CU" sz="2800" dirty="0" err="1">
                <a:solidFill>
                  <a:schemeClr val="tx1">
                    <a:lumMod val="10000"/>
                  </a:schemeClr>
                </a:solidFill>
                <a:latin typeface="Arial" panose="020B0604020202020204" pitchFamily="34" charset="0"/>
                <a:cs typeface="Arial" panose="020B0604020202020204" pitchFamily="34" charset="0"/>
              </a:rPr>
              <a:t>mapas</a:t>
            </a:r>
            <a:r>
              <a:rPr lang="en-US" altLang="es-CU" sz="2800" dirty="0">
                <a:solidFill>
                  <a:schemeClr val="tx1">
                    <a:lumMod val="10000"/>
                  </a:schemeClr>
                </a:solidFill>
                <a:latin typeface="Arial" panose="020B0604020202020204" pitchFamily="34" charset="0"/>
                <a:cs typeface="Arial" panose="020B0604020202020204" pitchFamily="34" charset="0"/>
              </a:rPr>
              <a:t> </a:t>
            </a:r>
            <a:r>
              <a:rPr lang="en-US" altLang="es-CU" sz="2800" dirty="0" err="1">
                <a:solidFill>
                  <a:schemeClr val="tx1">
                    <a:lumMod val="10000"/>
                  </a:schemeClr>
                </a:solidFill>
                <a:latin typeface="Arial" panose="020B0604020202020204" pitchFamily="34" charset="0"/>
                <a:cs typeface="Arial" panose="020B0604020202020204" pitchFamily="34" charset="0"/>
              </a:rPr>
              <a:t>planimetricos</a:t>
            </a:r>
            <a:endParaRPr lang="en-US" altLang="es-CU" sz="2800" dirty="0">
              <a:solidFill>
                <a:schemeClr val="tx1">
                  <a:lumMod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1000" fill="hold"/>
                                        <p:tgtEl>
                                          <p:spTgt spid="138242"/>
                                        </p:tgtEl>
                                        <p:attrNameLst>
                                          <p:attrName>ppt_x</p:attrName>
                                        </p:attrNameLst>
                                      </p:cBhvr>
                                      <p:tavLst>
                                        <p:tav tm="0">
                                          <p:val>
                                            <p:strVal val="#ppt_x-.2"/>
                                          </p:val>
                                        </p:tav>
                                        <p:tav tm="100000">
                                          <p:val>
                                            <p:strVal val="#ppt_x"/>
                                          </p:val>
                                        </p:tav>
                                      </p:tavLst>
                                    </p:anim>
                                    <p:anim calcmode="lin" valueType="num">
                                      <p:cBhvr>
                                        <p:cTn id="8" dur="1000" fill="hold"/>
                                        <p:tgtEl>
                                          <p:spTgt spid="138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8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8243">
                                            <p:txEl>
                                              <p:pRg st="0" end="0"/>
                                            </p:txEl>
                                          </p:spTgt>
                                        </p:tgtEl>
                                        <p:attrNameLst>
                                          <p:attrName>style.visibility</p:attrName>
                                        </p:attrNameLst>
                                      </p:cBhvr>
                                      <p:to>
                                        <p:strVal val="visible"/>
                                      </p:to>
                                    </p:set>
                                    <p:anim calcmode="lin" valueType="num">
                                      <p:cBhvr additive="base">
                                        <p:cTn id="14" dur="5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8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8243">
                                            <p:txEl>
                                              <p:pRg st="1" end="1"/>
                                            </p:txEl>
                                          </p:spTgt>
                                        </p:tgtEl>
                                        <p:attrNameLst>
                                          <p:attrName>style.visibility</p:attrName>
                                        </p:attrNameLst>
                                      </p:cBhvr>
                                      <p:to>
                                        <p:strVal val="visible"/>
                                      </p:to>
                                    </p:set>
                                    <p:anim calcmode="lin" valueType="num">
                                      <p:cBhvr additive="base">
                                        <p:cTn id="20" dur="5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8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38243">
                                            <p:txEl>
                                              <p:pRg st="2" end="2"/>
                                            </p:txEl>
                                          </p:spTgt>
                                        </p:tgtEl>
                                        <p:attrNameLst>
                                          <p:attrName>style.visibility</p:attrName>
                                        </p:attrNameLst>
                                      </p:cBhvr>
                                      <p:to>
                                        <p:strVal val="visible"/>
                                      </p:to>
                                    </p:set>
                                    <p:anim calcmode="lin" valueType="num">
                                      <p:cBhvr additive="base">
                                        <p:cTn id="26"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21BF045D-836E-0892-138E-DF20D79A6492}"/>
              </a:ext>
            </a:extLst>
          </p:cNvPr>
          <p:cNvSpPr>
            <a:spLocks noGrp="1" noChangeArrowheads="1"/>
          </p:cNvSpPr>
          <p:nvPr>
            <p:ph type="title"/>
          </p:nvPr>
        </p:nvSpPr>
        <p:spPr>
          <a:xfrm>
            <a:off x="457200" y="0"/>
            <a:ext cx="8229600" cy="1139825"/>
          </a:xfrm>
        </p:spPr>
        <p:txBody>
          <a:bodyPr/>
          <a:lstStyle/>
          <a:p>
            <a:pPr eaLnBrk="1" hangingPunct="1">
              <a:defRPr/>
            </a:pPr>
            <a:r>
              <a:rPr lang="es-ES_tradnl" altLang="es-CU" sz="3600" dirty="0"/>
              <a:t>Elementos</a:t>
            </a:r>
            <a:r>
              <a:rPr lang="es-ES_tradnl" altLang="es-CU" sz="3200" dirty="0"/>
              <a:t> que se reflejan en el mapa.</a:t>
            </a:r>
            <a:r>
              <a:rPr lang="es-ES_tradnl" altLang="es-CU" dirty="0"/>
              <a:t> </a:t>
            </a:r>
          </a:p>
        </p:txBody>
      </p:sp>
      <p:sp>
        <p:nvSpPr>
          <p:cNvPr id="210947" name="Rectangle 3">
            <a:extLst>
              <a:ext uri="{FF2B5EF4-FFF2-40B4-BE49-F238E27FC236}">
                <a16:creationId xmlns:a16="http://schemas.microsoft.com/office/drawing/2014/main" id="{1EF0949B-1F00-7351-306C-052F12AA38F5}"/>
              </a:ext>
            </a:extLst>
          </p:cNvPr>
          <p:cNvSpPr>
            <a:spLocks noGrp="1" noChangeArrowheads="1"/>
          </p:cNvSpPr>
          <p:nvPr>
            <p:ph type="body" idx="1"/>
          </p:nvPr>
        </p:nvSpPr>
        <p:spPr>
          <a:xfrm>
            <a:off x="120650" y="1017588"/>
            <a:ext cx="9023350" cy="5818187"/>
          </a:xfrm>
        </p:spPr>
        <p:txBody>
          <a:bodyPr/>
          <a:lstStyle/>
          <a:p>
            <a:pPr marL="357188" indent="-357188" eaLnBrk="1" hangingPunct="1">
              <a:spcBef>
                <a:spcPts val="600"/>
              </a:spcBef>
              <a:spcAft>
                <a:spcPts val="600"/>
              </a:spcAft>
              <a:defRPr/>
            </a:pPr>
            <a:r>
              <a:rPr lang="es-ES_tradnl" altLang="es-CU" sz="2400" dirty="0">
                <a:solidFill>
                  <a:schemeClr val="tx1">
                    <a:lumMod val="10000"/>
                  </a:schemeClr>
                </a:solidFill>
              </a:rPr>
              <a:t>Límites territoriales</a:t>
            </a:r>
          </a:p>
          <a:p>
            <a:pPr marL="357188" indent="-357188" eaLnBrk="1" hangingPunct="1">
              <a:spcBef>
                <a:spcPts val="600"/>
              </a:spcBef>
              <a:spcAft>
                <a:spcPts val="600"/>
              </a:spcAft>
              <a:defRPr/>
            </a:pPr>
            <a:r>
              <a:rPr lang="es-ES_tradnl" altLang="es-CU" sz="2400" dirty="0">
                <a:solidFill>
                  <a:schemeClr val="tx1">
                    <a:lumMod val="10000"/>
                  </a:schemeClr>
                </a:solidFill>
              </a:rPr>
              <a:t>Ubicación centro de dirección.</a:t>
            </a:r>
          </a:p>
          <a:p>
            <a:pPr marL="357188" indent="-357188" eaLnBrk="1" hangingPunct="1">
              <a:spcBef>
                <a:spcPts val="600"/>
              </a:spcBef>
              <a:spcAft>
                <a:spcPts val="600"/>
              </a:spcAft>
              <a:defRPr/>
            </a:pPr>
            <a:r>
              <a:rPr lang="es-ES_tradnl" altLang="es-CU" sz="2400" dirty="0">
                <a:solidFill>
                  <a:schemeClr val="tx1">
                    <a:lumMod val="10000"/>
                  </a:schemeClr>
                </a:solidFill>
              </a:rPr>
              <a:t>Áreas vulnerables</a:t>
            </a:r>
          </a:p>
          <a:p>
            <a:pPr marL="357188" indent="-357188" eaLnBrk="1" hangingPunct="1">
              <a:spcBef>
                <a:spcPts val="600"/>
              </a:spcBef>
              <a:spcAft>
                <a:spcPts val="600"/>
              </a:spcAft>
              <a:defRPr/>
            </a:pPr>
            <a:r>
              <a:rPr lang="es-ES_tradnl" altLang="es-CU" sz="2400" dirty="0">
                <a:solidFill>
                  <a:schemeClr val="tx1">
                    <a:lumMod val="10000"/>
                  </a:schemeClr>
                </a:solidFill>
              </a:rPr>
              <a:t>Carreteras, canales, estaciones de bombeo.</a:t>
            </a:r>
          </a:p>
          <a:p>
            <a:pPr marL="357188" indent="-357188" eaLnBrk="1" hangingPunct="1">
              <a:spcBef>
                <a:spcPts val="600"/>
              </a:spcBef>
              <a:spcAft>
                <a:spcPts val="600"/>
              </a:spcAft>
              <a:defRPr/>
            </a:pPr>
            <a:r>
              <a:rPr lang="es-ES_tradnl" altLang="es-CU" sz="2400" dirty="0">
                <a:solidFill>
                  <a:schemeClr val="tx1">
                    <a:lumMod val="10000"/>
                  </a:schemeClr>
                </a:solidFill>
              </a:rPr>
              <a:t>Instituciones salud pública, veterinaria, sanidad vegetal.</a:t>
            </a:r>
          </a:p>
          <a:p>
            <a:pPr marL="357188" indent="-357188" eaLnBrk="1" hangingPunct="1">
              <a:spcBef>
                <a:spcPts val="600"/>
              </a:spcBef>
              <a:spcAft>
                <a:spcPts val="600"/>
              </a:spcAft>
              <a:defRPr/>
            </a:pPr>
            <a:r>
              <a:rPr lang="es-ES_tradnl" altLang="es-CU" sz="2400" dirty="0">
                <a:solidFill>
                  <a:schemeClr val="tx1">
                    <a:lumMod val="10000"/>
                  </a:schemeClr>
                </a:solidFill>
              </a:rPr>
              <a:t>Aeropuertos, puertos, base de transporte, entidades con sustancias peligrosas.</a:t>
            </a:r>
          </a:p>
          <a:p>
            <a:pPr marL="357188" indent="-357188" eaLnBrk="1" hangingPunct="1">
              <a:spcBef>
                <a:spcPts val="600"/>
              </a:spcBef>
              <a:spcAft>
                <a:spcPts val="600"/>
              </a:spcAft>
              <a:defRPr/>
            </a:pPr>
            <a:r>
              <a:rPr lang="es-ES_tradnl" altLang="es-CU" sz="2400" dirty="0">
                <a:solidFill>
                  <a:schemeClr val="tx1">
                    <a:lumMod val="10000"/>
                  </a:schemeClr>
                </a:solidFill>
              </a:rPr>
              <a:t>Lugares de evacuación (desde y hacia).</a:t>
            </a:r>
          </a:p>
          <a:p>
            <a:pPr marL="357188" indent="-357188" eaLnBrk="1" hangingPunct="1">
              <a:spcBef>
                <a:spcPts val="600"/>
              </a:spcBef>
              <a:spcAft>
                <a:spcPts val="600"/>
              </a:spcAft>
              <a:defRPr/>
            </a:pPr>
            <a:r>
              <a:rPr lang="es-ES_tradnl" altLang="es-CU" sz="2400" dirty="0">
                <a:solidFill>
                  <a:schemeClr val="tx1">
                    <a:lumMod val="10000"/>
                  </a:schemeClr>
                </a:solidFill>
              </a:rPr>
              <a:t>Albergues y centros de elaboración de alimentos.</a:t>
            </a:r>
          </a:p>
          <a:p>
            <a:pPr marL="357188" indent="-357188" eaLnBrk="1" hangingPunct="1">
              <a:spcBef>
                <a:spcPts val="600"/>
              </a:spcBef>
              <a:spcAft>
                <a:spcPts val="600"/>
              </a:spcAft>
              <a:defRPr/>
            </a:pPr>
            <a:r>
              <a:rPr lang="es-ES_tradnl" altLang="es-CU" sz="2400" dirty="0">
                <a:solidFill>
                  <a:schemeClr val="tx1">
                    <a:lumMod val="10000"/>
                  </a:schemeClr>
                </a:solidFill>
              </a:rPr>
              <a:t>Otros de interés.</a:t>
            </a:r>
          </a:p>
          <a:p>
            <a:pPr marL="357188" indent="-357188" eaLnBrk="1" hangingPunct="1">
              <a:spcBef>
                <a:spcPts val="600"/>
              </a:spcBef>
              <a:spcAft>
                <a:spcPts val="600"/>
              </a:spcAft>
              <a:defRPr/>
            </a:pPr>
            <a:endParaRPr lang="es-ES_tradnl" altLang="es-CU" sz="2400" dirty="0">
              <a:solidFill>
                <a:schemeClr val="tx1">
                  <a:lumMod val="10000"/>
                </a:schemeClr>
              </a:solidFill>
            </a:endParaRPr>
          </a:p>
          <a:p>
            <a:pPr eaLnBrk="1" hangingPunct="1">
              <a:lnSpc>
                <a:spcPct val="90000"/>
              </a:lnSpc>
              <a:defRPr/>
            </a:pPr>
            <a:endParaRPr lang="es-ES_tradnl" altLang="es-CU" sz="2400" dirty="0">
              <a:solidFill>
                <a:schemeClr val="tx1">
                  <a:lumMod val="1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FC9C9350-F5A0-942C-DE10-BB3303DAE65C}"/>
              </a:ext>
            </a:extLst>
          </p:cNvPr>
          <p:cNvSpPr>
            <a:spLocks noChangeArrowheads="1"/>
          </p:cNvSpPr>
          <p:nvPr/>
        </p:nvSpPr>
        <p:spPr bwMode="auto">
          <a:xfrm>
            <a:off x="163513" y="1989138"/>
            <a:ext cx="8963025" cy="3016250"/>
          </a:xfrm>
          <a:prstGeom prst="rect">
            <a:avLst/>
          </a:prstGeom>
          <a:noFill/>
          <a:ln>
            <a:noFill/>
          </a:ln>
          <a:effectLst/>
        </p:spPr>
        <p:txBody>
          <a:bodyPr>
            <a:spAutoFit/>
          </a:bodyPr>
          <a:lstStyle/>
          <a:p>
            <a:pPr marL="449263" lvl="1" indent="-263525" algn="just" eaLnBrk="1" hangingPunct="1">
              <a:spcBef>
                <a:spcPts val="600"/>
              </a:spcBef>
              <a:spcAft>
                <a:spcPts val="600"/>
              </a:spcAft>
              <a:buFont typeface="Arial" panose="020B0604020202020204" pitchFamily="34" charset="0"/>
              <a:buChar char="•"/>
              <a:defRPr/>
            </a:pPr>
            <a:r>
              <a:rPr lang="es-ES" altLang="es-CU" sz="3600" dirty="0">
                <a:solidFill>
                  <a:srgbClr val="FFFF00"/>
                </a:solidFill>
                <a:effectLst>
                  <a:outerShdw blurRad="38100" dist="38100" dir="2700000" algn="tl">
                    <a:srgbClr val="000000"/>
                  </a:outerShdw>
                </a:effectLst>
                <a:cs typeface="Arial" panose="020B0604020202020204" pitchFamily="34" charset="0"/>
              </a:rPr>
              <a:t>Comprenden las tablas con los principales datos para organizar la respuesta para cada peligro de desastre</a:t>
            </a:r>
            <a:r>
              <a:rPr lang="es-ES" altLang="es-CU" sz="3600" dirty="0">
                <a:solidFill>
                  <a:srgbClr val="FFFF00"/>
                </a:solidFill>
                <a:effectLst>
                  <a:outerShdw blurRad="38100" dist="38100" dir="2700000" algn="tl">
                    <a:srgbClr val="000000"/>
                  </a:outerShdw>
                </a:effectLst>
                <a:latin typeface="Tw Cen MT Condensed Extra Bold" panose="020B0803020202020204" pitchFamily="34" charset="0"/>
              </a:rPr>
              <a:t>.</a:t>
            </a:r>
          </a:p>
          <a:p>
            <a:pPr marL="449263" lvl="1" indent="-263525" algn="just" eaLnBrk="1" hangingPunct="1">
              <a:spcBef>
                <a:spcPts val="600"/>
              </a:spcBef>
              <a:spcAft>
                <a:spcPts val="600"/>
              </a:spcAft>
              <a:buFont typeface="Arial" panose="020B0604020202020204" pitchFamily="34" charset="0"/>
              <a:buChar char="•"/>
              <a:defRPr/>
            </a:pPr>
            <a:r>
              <a:rPr lang="es-ES" altLang="es-CU" sz="3600" dirty="0">
                <a:solidFill>
                  <a:srgbClr val="FFFF00"/>
                </a:solidFill>
                <a:effectLst>
                  <a:outerShdw blurRad="38100" dist="38100" dir="2700000" algn="tl">
                    <a:srgbClr val="000000"/>
                  </a:outerShdw>
                </a:effectLst>
                <a:cs typeface="Arial" panose="020B0604020202020204" pitchFamily="34" charset="0"/>
              </a:rPr>
              <a:t>Ejemplo: el plan de aviso y las actas de cooperación.</a:t>
            </a:r>
          </a:p>
        </p:txBody>
      </p:sp>
      <p:sp>
        <p:nvSpPr>
          <p:cNvPr id="3" name="CuadroTexto 2">
            <a:extLst>
              <a:ext uri="{FF2B5EF4-FFF2-40B4-BE49-F238E27FC236}">
                <a16:creationId xmlns:a16="http://schemas.microsoft.com/office/drawing/2014/main" id="{FF4D7DDD-503D-9F41-C07A-B96A3EB8F808}"/>
              </a:ext>
            </a:extLst>
          </p:cNvPr>
          <p:cNvSpPr txBox="1"/>
          <p:nvPr/>
        </p:nvSpPr>
        <p:spPr>
          <a:xfrm>
            <a:off x="468313" y="349250"/>
            <a:ext cx="8280400" cy="1077913"/>
          </a:xfrm>
          <a:prstGeom prst="rect">
            <a:avLst/>
          </a:prstGeom>
          <a:noFill/>
        </p:spPr>
        <p:txBody>
          <a:bodyPr>
            <a:spAutoFit/>
          </a:bodyPr>
          <a:lstStyle/>
          <a:p>
            <a:pPr lvl="1" algn="ctr" eaLnBrk="1" hangingPunct="1">
              <a:lnSpc>
                <a:spcPct val="80000"/>
              </a:lnSpc>
              <a:spcBef>
                <a:spcPct val="20000"/>
              </a:spcBef>
              <a:defRPr/>
            </a:pPr>
            <a:r>
              <a:rPr lang="es-ES" altLang="es-CU" sz="4000" b="1" i="1" dirty="0">
                <a:solidFill>
                  <a:srgbClr val="FFFF00"/>
                </a:solidFill>
                <a:effectLst>
                  <a:outerShdw blurRad="38100" dist="38100" dir="2700000" algn="tl">
                    <a:srgbClr val="000000"/>
                  </a:outerShdw>
                </a:effectLst>
                <a:cs typeface="Arial" panose="020B0604020202020204" pitchFamily="34" charset="0"/>
              </a:rPr>
              <a:t>Documentos complementarios (Anexos).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BCD6032E-EBB7-1017-7523-A981DBED8FDE}"/>
              </a:ext>
            </a:extLst>
          </p:cNvPr>
          <p:cNvSpPr>
            <a:spLocks noGrp="1" noChangeArrowheads="1"/>
          </p:cNvSpPr>
          <p:nvPr>
            <p:ph type="ctrTitle"/>
          </p:nvPr>
        </p:nvSpPr>
        <p:spPr>
          <a:xfrm>
            <a:off x="685800" y="152400"/>
            <a:ext cx="7772400" cy="762000"/>
          </a:xfrm>
          <a:solidFill>
            <a:srgbClr val="6600FF"/>
          </a:solidFill>
        </p:spPr>
        <p:txBody>
          <a:bodyPr/>
          <a:lstStyle/>
          <a:p>
            <a:pPr eaLnBrk="1" hangingPunct="1">
              <a:defRPr/>
            </a:pPr>
            <a:r>
              <a:rPr lang="en-US" altLang="es-CU" sz="3600">
                <a:solidFill>
                  <a:srgbClr val="FFFF00"/>
                </a:solidFill>
              </a:rPr>
              <a:t>ACTUALIZACION DE LOS PLANES</a:t>
            </a:r>
          </a:p>
        </p:txBody>
      </p:sp>
      <p:sp>
        <p:nvSpPr>
          <p:cNvPr id="139267" name="Rectangle 3">
            <a:extLst>
              <a:ext uri="{FF2B5EF4-FFF2-40B4-BE49-F238E27FC236}">
                <a16:creationId xmlns:a16="http://schemas.microsoft.com/office/drawing/2014/main" id="{35B48CC1-BC26-360D-F711-A406F164409D}"/>
              </a:ext>
            </a:extLst>
          </p:cNvPr>
          <p:cNvSpPr>
            <a:spLocks noGrp="1" noChangeArrowheads="1"/>
          </p:cNvSpPr>
          <p:nvPr>
            <p:ph type="subTitle" idx="1"/>
          </p:nvPr>
        </p:nvSpPr>
        <p:spPr>
          <a:xfrm>
            <a:off x="0" y="1143000"/>
            <a:ext cx="8807450" cy="5562600"/>
          </a:xfrm>
        </p:spPr>
        <p:txBody>
          <a:bodyPr/>
          <a:lstStyle/>
          <a:p>
            <a:pPr marL="357188" indent="-357188" algn="just" eaLnBrk="1" hangingPunct="1">
              <a:spcBef>
                <a:spcPts val="600"/>
              </a:spcBef>
              <a:spcAft>
                <a:spcPts val="600"/>
              </a:spcAft>
              <a:buFont typeface="Wingdings" panose="05000000000000000000" pitchFamily="2" charset="2"/>
              <a:buChar char="u"/>
              <a:defRPr/>
            </a:pPr>
            <a:r>
              <a:rPr lang="en-US" altLang="es-CU" sz="2800" b="1" dirty="0">
                <a:solidFill>
                  <a:schemeClr val="tx1">
                    <a:lumMod val="10000"/>
                  </a:schemeClr>
                </a:solidFill>
                <a:latin typeface="Arial" panose="020B0604020202020204" pitchFamily="34" charset="0"/>
                <a:cs typeface="Arial" panose="020B0604020202020204" pitchFamily="34" charset="0"/>
              </a:rPr>
              <a:t>El </a:t>
            </a:r>
            <a:r>
              <a:rPr lang="en-US" altLang="es-CU" sz="2800" b="1" dirty="0" err="1">
                <a:solidFill>
                  <a:schemeClr val="tx1">
                    <a:lumMod val="10000"/>
                  </a:schemeClr>
                </a:solidFill>
                <a:latin typeface="Arial" panose="020B0604020202020204" pitchFamily="34" charset="0"/>
                <a:cs typeface="Arial" panose="020B0604020202020204" pitchFamily="34" charset="0"/>
              </a:rPr>
              <a:t>plazo</a:t>
            </a:r>
            <a:r>
              <a:rPr lang="en-US" altLang="es-CU" sz="2800" b="1" dirty="0">
                <a:solidFill>
                  <a:schemeClr val="tx1">
                    <a:lumMod val="10000"/>
                  </a:schemeClr>
                </a:solidFill>
                <a:latin typeface="Arial" panose="020B0604020202020204" pitchFamily="34" charset="0"/>
                <a:cs typeface="Arial" panose="020B0604020202020204" pitchFamily="34" charset="0"/>
              </a:rPr>
              <a:t> que </a:t>
            </a:r>
            <a:r>
              <a:rPr lang="en-US" altLang="es-CU" sz="2800" b="1" dirty="0" err="1">
                <a:solidFill>
                  <a:schemeClr val="tx1">
                    <a:lumMod val="10000"/>
                  </a:schemeClr>
                </a:solidFill>
                <a:latin typeface="Arial" panose="020B0604020202020204" pitchFamily="34" charset="0"/>
                <a:cs typeface="Arial" panose="020B0604020202020204" pitchFamily="34" charset="0"/>
              </a:rPr>
              <a:t>medie</a:t>
            </a:r>
            <a:r>
              <a:rPr lang="en-US" altLang="es-CU" sz="2800" b="1" dirty="0">
                <a:solidFill>
                  <a:schemeClr val="tx1">
                    <a:lumMod val="10000"/>
                  </a:schemeClr>
                </a:solidFill>
                <a:latin typeface="Arial" panose="020B0604020202020204" pitchFamily="34" charset="0"/>
                <a:cs typeface="Arial" panose="020B0604020202020204" pitchFamily="34" charset="0"/>
              </a:rPr>
              <a:t> entre </a:t>
            </a:r>
            <a:r>
              <a:rPr lang="en-US" altLang="es-CU" sz="2800" b="1" dirty="0" err="1">
                <a:solidFill>
                  <a:schemeClr val="tx1">
                    <a:lumMod val="10000"/>
                  </a:schemeClr>
                </a:solidFill>
                <a:latin typeface="Arial" panose="020B0604020202020204" pitchFamily="34" charset="0"/>
                <a:cs typeface="Arial" panose="020B0604020202020204" pitchFamily="34" charset="0"/>
              </a:rPr>
              <a:t>los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procesos</a:t>
            </a:r>
            <a:r>
              <a:rPr lang="en-US" altLang="es-CU" sz="2800" b="1" dirty="0">
                <a:solidFill>
                  <a:schemeClr val="tx1">
                    <a:lumMod val="10000"/>
                  </a:schemeClr>
                </a:solidFill>
                <a:latin typeface="Arial" panose="020B0604020202020204" pitchFamily="34" charset="0"/>
                <a:cs typeface="Arial" panose="020B0604020202020204" pitchFamily="34" charset="0"/>
              </a:rPr>
              <a:t> de </a:t>
            </a:r>
            <a:r>
              <a:rPr lang="en-US" altLang="es-CU" sz="2800" b="1" dirty="0" err="1">
                <a:solidFill>
                  <a:schemeClr val="tx1">
                    <a:lumMod val="10000"/>
                  </a:schemeClr>
                </a:solidFill>
                <a:latin typeface="Arial" panose="020B0604020202020204" pitchFamily="34" charset="0"/>
                <a:cs typeface="Arial" panose="020B0604020202020204" pitchFamily="34" charset="0"/>
              </a:rPr>
              <a:t>actualizacion</a:t>
            </a:r>
            <a:r>
              <a:rPr lang="en-US" altLang="es-CU" sz="2800" b="1" dirty="0">
                <a:solidFill>
                  <a:schemeClr val="tx1">
                    <a:lumMod val="10000"/>
                  </a:schemeClr>
                </a:solidFill>
                <a:latin typeface="Arial" panose="020B0604020202020204" pitchFamily="34" charset="0"/>
                <a:cs typeface="Arial" panose="020B0604020202020204" pitchFamily="34" charset="0"/>
              </a:rPr>
              <a:t> no </a:t>
            </a:r>
            <a:r>
              <a:rPr lang="en-US" altLang="es-CU" sz="2800" b="1" dirty="0" err="1">
                <a:solidFill>
                  <a:schemeClr val="tx1">
                    <a:lumMod val="10000"/>
                  </a:schemeClr>
                </a:solidFill>
                <a:latin typeface="Arial" panose="020B0604020202020204" pitchFamily="34" charset="0"/>
                <a:cs typeface="Arial" panose="020B0604020202020204" pitchFamily="34" charset="0"/>
              </a:rPr>
              <a:t>debe</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exceder</a:t>
            </a:r>
            <a:r>
              <a:rPr lang="en-US" altLang="es-CU" sz="2800" b="1" dirty="0">
                <a:solidFill>
                  <a:schemeClr val="tx1">
                    <a:lumMod val="10000"/>
                  </a:schemeClr>
                </a:solidFill>
                <a:latin typeface="Arial" panose="020B0604020202020204" pitchFamily="34" charset="0"/>
                <a:cs typeface="Arial" panose="020B0604020202020204" pitchFamily="34" charset="0"/>
              </a:rPr>
              <a:t> de </a:t>
            </a:r>
            <a:r>
              <a:rPr lang="en-US" altLang="es-CU" sz="2800" b="1" dirty="0" err="1">
                <a:solidFill>
                  <a:schemeClr val="tx1">
                    <a:lumMod val="10000"/>
                  </a:schemeClr>
                </a:solidFill>
                <a:latin typeface="Arial" panose="020B0604020202020204" pitchFamily="34" charset="0"/>
                <a:cs typeface="Arial" panose="020B0604020202020204" pitchFamily="34" charset="0"/>
              </a:rPr>
              <a:t>los</a:t>
            </a:r>
            <a:r>
              <a:rPr lang="en-US" altLang="es-CU" sz="2800" b="1" dirty="0">
                <a:solidFill>
                  <a:schemeClr val="tx1">
                    <a:lumMod val="10000"/>
                  </a:schemeClr>
                </a:solidFill>
                <a:latin typeface="Arial" panose="020B0604020202020204" pitchFamily="34" charset="0"/>
                <a:cs typeface="Arial" panose="020B0604020202020204" pitchFamily="34" charset="0"/>
              </a:rPr>
              <a:t> 12 meses </a:t>
            </a:r>
            <a:r>
              <a:rPr lang="en-US" altLang="es-CU" sz="2800" b="1" dirty="0" err="1">
                <a:solidFill>
                  <a:schemeClr val="tx1">
                    <a:lumMod val="10000"/>
                  </a:schemeClr>
                </a:solidFill>
                <a:latin typeface="Arial" panose="020B0604020202020204" pitchFamily="34" charset="0"/>
                <a:cs typeface="Arial" panose="020B0604020202020204" pitchFamily="34" charset="0"/>
              </a:rPr>
              <a:t>siempre</a:t>
            </a:r>
            <a:r>
              <a:rPr lang="en-US" altLang="es-CU" sz="2800" b="1" dirty="0">
                <a:solidFill>
                  <a:schemeClr val="tx1">
                    <a:lumMod val="10000"/>
                  </a:schemeClr>
                </a:solidFill>
                <a:latin typeface="Arial" panose="020B0604020202020204" pitchFamily="34" charset="0"/>
                <a:cs typeface="Arial" panose="020B0604020202020204" pitchFamily="34" charset="0"/>
              </a:rPr>
              <a:t> que no se </a:t>
            </a:r>
            <a:r>
              <a:rPr lang="en-US" altLang="es-CU" sz="2800" b="1" dirty="0" err="1">
                <a:solidFill>
                  <a:schemeClr val="tx1">
                    <a:lumMod val="10000"/>
                  </a:schemeClr>
                </a:solidFill>
                <a:latin typeface="Arial" panose="020B0604020202020204" pitchFamily="34" charset="0"/>
                <a:cs typeface="Arial" panose="020B0604020202020204" pitchFamily="34" charset="0"/>
              </a:rPr>
              <a:t>hayan</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producido</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cambios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estructurales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tecnologicos</a:t>
            </a:r>
            <a:r>
              <a:rPr lang="en-US" altLang="es-CU" sz="2800" b="1" dirty="0">
                <a:solidFill>
                  <a:schemeClr val="tx1">
                    <a:lumMod val="10000"/>
                  </a:schemeClr>
                </a:solidFill>
                <a:latin typeface="Arial" panose="020B0604020202020204" pitchFamily="34" charset="0"/>
                <a:cs typeface="Arial" panose="020B0604020202020204" pitchFamily="34" charset="0"/>
              </a:rPr>
              <a:t>, socio-</a:t>
            </a:r>
            <a:r>
              <a:rPr lang="en-US" altLang="es-CU" sz="2800" b="1" dirty="0" err="1">
                <a:solidFill>
                  <a:schemeClr val="tx1">
                    <a:lumMod val="10000"/>
                  </a:schemeClr>
                </a:solidFill>
                <a:latin typeface="Arial" panose="020B0604020202020204" pitchFamily="34" charset="0"/>
                <a:cs typeface="Arial" panose="020B0604020202020204" pitchFamily="34" charset="0"/>
              </a:rPr>
              <a:t>economicos</a:t>
            </a:r>
            <a:r>
              <a:rPr lang="en-US" altLang="es-CU" sz="2800" b="1" dirty="0">
                <a:solidFill>
                  <a:schemeClr val="tx1">
                    <a:lumMod val="10000"/>
                  </a:schemeClr>
                </a:solidFill>
                <a:latin typeface="Arial" panose="020B0604020202020204" pitchFamily="34" charset="0"/>
                <a:cs typeface="Arial" panose="020B0604020202020204" pitchFamily="34" charset="0"/>
              </a:rPr>
              <a:t> y </a:t>
            </a:r>
            <a:r>
              <a:rPr lang="en-US" altLang="es-CU" sz="2800" b="1" dirty="0" err="1">
                <a:solidFill>
                  <a:schemeClr val="tx1">
                    <a:lumMod val="10000"/>
                  </a:schemeClr>
                </a:solidFill>
                <a:latin typeface="Arial" panose="020B0604020202020204" pitchFamily="34" charset="0"/>
                <a:cs typeface="Arial" panose="020B0604020202020204" pitchFamily="34" charset="0"/>
              </a:rPr>
              <a:t>demograficos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significativos</a:t>
            </a:r>
            <a:r>
              <a:rPr lang="en-US" altLang="es-CU" sz="2800" b="1" dirty="0">
                <a:solidFill>
                  <a:schemeClr val="tx1">
                    <a:lumMod val="10000"/>
                  </a:schemeClr>
                </a:solidFill>
                <a:latin typeface="Arial" panose="020B0604020202020204" pitchFamily="34" charset="0"/>
                <a:cs typeface="Arial" panose="020B0604020202020204" pitchFamily="34" charset="0"/>
              </a:rPr>
              <a:t> o </a:t>
            </a:r>
            <a:r>
              <a:rPr lang="en-US" altLang="es-CU" sz="2800" b="1" dirty="0" err="1">
                <a:solidFill>
                  <a:schemeClr val="tx1">
                    <a:lumMod val="10000"/>
                  </a:schemeClr>
                </a:solidFill>
                <a:latin typeface="Arial" panose="020B0604020202020204" pitchFamily="34" charset="0"/>
                <a:cs typeface="Arial" panose="020B0604020202020204" pitchFamily="34" charset="0"/>
              </a:rPr>
              <a:t>nuevos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datos</a:t>
            </a:r>
            <a:r>
              <a:rPr lang="en-US" altLang="es-CU" sz="2800" b="1" dirty="0">
                <a:solidFill>
                  <a:schemeClr val="tx1">
                    <a:lumMod val="10000"/>
                  </a:schemeClr>
                </a:solidFill>
                <a:latin typeface="Arial" panose="020B0604020202020204" pitchFamily="34" charset="0"/>
                <a:cs typeface="Arial" panose="020B0604020202020204" pitchFamily="34" charset="0"/>
              </a:rPr>
              <a:t> de </a:t>
            </a:r>
            <a:r>
              <a:rPr lang="en-US" altLang="es-CU" sz="2800" b="1" dirty="0" err="1">
                <a:solidFill>
                  <a:schemeClr val="tx1">
                    <a:lumMod val="10000"/>
                  </a:schemeClr>
                </a:solidFill>
                <a:latin typeface="Arial" panose="020B0604020202020204" pitchFamily="34" charset="0"/>
                <a:cs typeface="Arial" panose="020B0604020202020204" pitchFamily="34" charset="0"/>
              </a:rPr>
              <a:t>interes</a:t>
            </a:r>
            <a:r>
              <a:rPr lang="en-US" altLang="es-CU" sz="2800" b="1" dirty="0">
                <a:solidFill>
                  <a:schemeClr val="tx1">
                    <a:lumMod val="10000"/>
                  </a:schemeClr>
                </a:solidFill>
                <a:latin typeface="Arial" panose="020B0604020202020204" pitchFamily="34" charset="0"/>
                <a:cs typeface="Arial" panose="020B0604020202020204" pitchFamily="34" charset="0"/>
              </a:rPr>
              <a:t> para </a:t>
            </a:r>
            <a:r>
              <a:rPr lang="en-US" altLang="es-CU" sz="2800" b="1" dirty="0" err="1">
                <a:solidFill>
                  <a:schemeClr val="tx1">
                    <a:lumMod val="10000"/>
                  </a:schemeClr>
                </a:solidFill>
                <a:latin typeface="Arial" panose="020B0604020202020204" pitchFamily="34" charset="0"/>
                <a:cs typeface="Arial" panose="020B0604020202020204" pitchFamily="34" charset="0"/>
              </a:rPr>
              <a:t>el</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cumplimiento</a:t>
            </a:r>
            <a:r>
              <a:rPr lang="en-US" altLang="es-CU" sz="2800" b="1" dirty="0">
                <a:solidFill>
                  <a:schemeClr val="tx1">
                    <a:lumMod val="10000"/>
                  </a:schemeClr>
                </a:solidFill>
                <a:latin typeface="Arial" panose="020B0604020202020204" pitchFamily="34" charset="0"/>
                <a:cs typeface="Arial" panose="020B0604020202020204" pitchFamily="34" charset="0"/>
              </a:rPr>
              <a:t> de las </a:t>
            </a:r>
            <a:r>
              <a:rPr lang="en-US" altLang="es-CU" sz="2800" b="1" dirty="0" err="1">
                <a:solidFill>
                  <a:schemeClr val="tx1">
                    <a:lumMod val="10000"/>
                  </a:schemeClr>
                </a:solidFill>
                <a:latin typeface="Arial" panose="020B0604020202020204" pitchFamily="34" charset="0"/>
                <a:cs typeface="Arial" panose="020B0604020202020204" pitchFamily="34" charset="0"/>
              </a:rPr>
              <a:t>medidas</a:t>
            </a:r>
            <a:r>
              <a:rPr lang="en-US" altLang="es-CU" sz="2800" b="1" dirty="0">
                <a:solidFill>
                  <a:schemeClr val="tx1">
                    <a:lumMod val="10000"/>
                  </a:schemeClr>
                </a:solidFill>
                <a:latin typeface="Arial" panose="020B0604020202020204" pitchFamily="34" charset="0"/>
                <a:cs typeface="Arial" panose="020B0604020202020204" pitchFamily="34" charset="0"/>
              </a:rPr>
              <a:t> de </a:t>
            </a:r>
            <a:r>
              <a:rPr lang="en-US" altLang="es-CU" sz="2800" b="1" dirty="0" err="1">
                <a:solidFill>
                  <a:schemeClr val="tx1">
                    <a:lumMod val="10000"/>
                  </a:schemeClr>
                </a:solidFill>
                <a:latin typeface="Arial" panose="020B0604020202020204" pitchFamily="34" charset="0"/>
                <a:cs typeface="Arial" panose="020B0604020202020204" pitchFamily="34" charset="0"/>
              </a:rPr>
              <a:t>proteccion</a:t>
            </a:r>
            <a:r>
              <a:rPr lang="en-US" altLang="es-CU" sz="2800" b="1" dirty="0">
                <a:solidFill>
                  <a:schemeClr val="tx1">
                    <a:lumMod val="10000"/>
                  </a:schemeClr>
                </a:solidFill>
                <a:latin typeface="Arial" panose="020B0604020202020204" pitchFamily="34" charset="0"/>
                <a:cs typeface="Arial" panose="020B0604020202020204" pitchFamily="34" charset="0"/>
              </a:rPr>
              <a:t> </a:t>
            </a:r>
          </a:p>
          <a:p>
            <a:pPr marL="357188" indent="-357188" algn="just" eaLnBrk="1" hangingPunct="1">
              <a:spcBef>
                <a:spcPts val="600"/>
              </a:spcBef>
              <a:spcAft>
                <a:spcPts val="600"/>
              </a:spcAft>
              <a:buFont typeface="Wingdings" panose="05000000000000000000" pitchFamily="2" charset="2"/>
              <a:buChar char="u"/>
              <a:defRPr/>
            </a:pPr>
            <a:r>
              <a:rPr lang="en-US" altLang="es-CU" sz="2800" b="1" dirty="0">
                <a:solidFill>
                  <a:schemeClr val="tx1">
                    <a:lumMod val="10000"/>
                  </a:schemeClr>
                </a:solidFill>
                <a:latin typeface="Arial" panose="020B0604020202020204" pitchFamily="34" charset="0"/>
                <a:cs typeface="Arial" panose="020B0604020202020204" pitchFamily="34" charset="0"/>
              </a:rPr>
              <a:t>Los </a:t>
            </a:r>
            <a:r>
              <a:rPr lang="en-US" altLang="es-CU" sz="2800" b="1" dirty="0" err="1">
                <a:solidFill>
                  <a:schemeClr val="tx1">
                    <a:lumMod val="10000"/>
                  </a:schemeClr>
                </a:solidFill>
                <a:latin typeface="Arial" panose="020B0604020202020204" pitchFamily="34" charset="0"/>
                <a:cs typeface="Arial" panose="020B0604020202020204" pitchFamily="34" charset="0"/>
              </a:rPr>
              <a:t>integrantes</a:t>
            </a:r>
            <a:r>
              <a:rPr lang="en-US" altLang="es-CU" sz="2800" b="1" dirty="0">
                <a:solidFill>
                  <a:schemeClr val="tx1">
                    <a:lumMod val="10000"/>
                  </a:schemeClr>
                </a:solidFill>
                <a:latin typeface="Arial" panose="020B0604020202020204" pitchFamily="34" charset="0"/>
                <a:cs typeface="Arial" panose="020B0604020202020204" pitchFamily="34" charset="0"/>
              </a:rPr>
              <a:t> de </a:t>
            </a:r>
            <a:r>
              <a:rPr lang="en-US" altLang="es-CU" sz="2800" b="1" dirty="0" err="1">
                <a:solidFill>
                  <a:schemeClr val="tx1">
                    <a:lumMod val="10000"/>
                  </a:schemeClr>
                </a:solidFill>
                <a:latin typeface="Arial" panose="020B0604020202020204" pitchFamily="34" charset="0"/>
                <a:cs typeface="Arial" panose="020B0604020202020204" pitchFamily="34" charset="0"/>
              </a:rPr>
              <a:t>los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organos</a:t>
            </a:r>
            <a:r>
              <a:rPr lang="en-US" altLang="es-CU" sz="2800" b="1" dirty="0">
                <a:solidFill>
                  <a:schemeClr val="tx1">
                    <a:lumMod val="10000"/>
                  </a:schemeClr>
                </a:solidFill>
                <a:latin typeface="Arial" panose="020B0604020202020204" pitchFamily="34" charset="0"/>
                <a:cs typeface="Arial" panose="020B0604020202020204" pitchFamily="34" charset="0"/>
              </a:rPr>
              <a:t> de </a:t>
            </a:r>
            <a:r>
              <a:rPr lang="en-US" altLang="es-CU" sz="2800" b="1" dirty="0" err="1">
                <a:solidFill>
                  <a:schemeClr val="tx1">
                    <a:lumMod val="10000"/>
                  </a:schemeClr>
                </a:solidFill>
                <a:latin typeface="Arial" panose="020B0604020202020204" pitchFamily="34" charset="0"/>
                <a:cs typeface="Arial" panose="020B0604020202020204" pitchFamily="34" charset="0"/>
              </a:rPr>
              <a:t>direccion</a:t>
            </a:r>
            <a:r>
              <a:rPr lang="en-US" altLang="es-CU" sz="2800" b="1" dirty="0">
                <a:solidFill>
                  <a:schemeClr val="tx1">
                    <a:lumMod val="10000"/>
                  </a:schemeClr>
                </a:solidFill>
                <a:latin typeface="Arial" panose="020B0604020202020204" pitchFamily="34" charset="0"/>
                <a:cs typeface="Arial" panose="020B0604020202020204" pitchFamily="34" charset="0"/>
              </a:rPr>
              <a:t> que </a:t>
            </a:r>
            <a:r>
              <a:rPr lang="en-US" altLang="es-CU" sz="2800" b="1" dirty="0" err="1">
                <a:solidFill>
                  <a:schemeClr val="tx1">
                    <a:lumMod val="10000"/>
                  </a:schemeClr>
                </a:solidFill>
                <a:latin typeface="Arial" panose="020B0604020202020204" pitchFamily="34" charset="0"/>
                <a:cs typeface="Arial" panose="020B0604020202020204" pitchFamily="34" charset="0"/>
              </a:rPr>
              <a:t>tienen</a:t>
            </a:r>
            <a:r>
              <a:rPr lang="en-US" altLang="es-CU" sz="2800" b="1" dirty="0">
                <a:solidFill>
                  <a:schemeClr val="tx1">
                    <a:lumMod val="10000"/>
                  </a:schemeClr>
                </a:solidFill>
                <a:latin typeface="Arial" panose="020B0604020202020204" pitchFamily="34" charset="0"/>
                <a:cs typeface="Arial" panose="020B0604020202020204" pitchFamily="34" charset="0"/>
              </a:rPr>
              <a:t> a </a:t>
            </a:r>
            <a:r>
              <a:rPr lang="en-US" altLang="es-CU" sz="2800" b="1" dirty="0" err="1">
                <a:solidFill>
                  <a:schemeClr val="tx1">
                    <a:lumMod val="10000"/>
                  </a:schemeClr>
                </a:solidFill>
                <a:latin typeface="Arial" panose="020B0604020202020204" pitchFamily="34" charset="0"/>
                <a:cs typeface="Arial" panose="020B0604020202020204" pitchFamily="34" charset="0"/>
              </a:rPr>
              <a:t>su</a:t>
            </a:r>
            <a:r>
              <a:rPr lang="en-US" altLang="es-CU" sz="2800" b="1" dirty="0">
                <a:solidFill>
                  <a:schemeClr val="tx1">
                    <a:lumMod val="10000"/>
                  </a:schemeClr>
                </a:solidFill>
                <a:latin typeface="Arial" panose="020B0604020202020204" pitchFamily="34" charset="0"/>
                <a:cs typeface="Arial" panose="020B0604020202020204" pitchFamily="34" charset="0"/>
              </a:rPr>
              <a:t> cargo la </a:t>
            </a:r>
            <a:r>
              <a:rPr lang="en-US" altLang="es-CU" sz="2800" b="1" dirty="0" err="1">
                <a:solidFill>
                  <a:schemeClr val="tx1">
                    <a:lumMod val="10000"/>
                  </a:schemeClr>
                </a:solidFill>
                <a:latin typeface="Arial" panose="020B0604020202020204" pitchFamily="34" charset="0"/>
                <a:cs typeface="Arial" panose="020B0604020202020204" pitchFamily="34" charset="0"/>
              </a:rPr>
              <a:t>planificacion</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organizacion</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cumplimiento</a:t>
            </a:r>
            <a:r>
              <a:rPr lang="en-US" altLang="es-CU" sz="2800" b="1" dirty="0">
                <a:solidFill>
                  <a:schemeClr val="tx1">
                    <a:lumMod val="10000"/>
                  </a:schemeClr>
                </a:solidFill>
                <a:latin typeface="Arial" panose="020B0604020202020204" pitchFamily="34" charset="0"/>
                <a:cs typeface="Arial" panose="020B0604020202020204" pitchFamily="34" charset="0"/>
              </a:rPr>
              <a:t> y control de las </a:t>
            </a:r>
            <a:r>
              <a:rPr lang="en-US" altLang="es-CU" sz="2800" b="1" dirty="0" err="1">
                <a:solidFill>
                  <a:schemeClr val="tx1">
                    <a:lumMod val="10000"/>
                  </a:schemeClr>
                </a:solidFill>
                <a:latin typeface="Arial" panose="020B0604020202020204" pitchFamily="34" charset="0"/>
                <a:cs typeface="Arial" panose="020B0604020202020204" pitchFamily="34" charset="0"/>
              </a:rPr>
              <a:t>medidas</a:t>
            </a:r>
            <a:r>
              <a:rPr lang="en-US" altLang="es-CU" sz="2800" b="1" dirty="0">
                <a:solidFill>
                  <a:schemeClr val="tx1">
                    <a:lumMod val="10000"/>
                  </a:schemeClr>
                </a:solidFill>
                <a:latin typeface="Arial" panose="020B0604020202020204" pitchFamily="34" charset="0"/>
                <a:cs typeface="Arial" panose="020B0604020202020204" pitchFamily="34" charset="0"/>
              </a:rPr>
              <a:t> y sus </a:t>
            </a:r>
            <a:r>
              <a:rPr lang="en-US" altLang="es-CU" sz="2800" b="1" dirty="0" err="1">
                <a:solidFill>
                  <a:schemeClr val="tx1">
                    <a:lumMod val="10000"/>
                  </a:schemeClr>
                </a:solidFill>
                <a:latin typeface="Arial" panose="020B0604020202020204" pitchFamily="34" charset="0"/>
                <a:cs typeface="Arial" panose="020B0604020202020204" pitchFamily="34" charset="0"/>
              </a:rPr>
              <a:t>aseguramientos</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conocen</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debidamente</a:t>
            </a:r>
            <a:r>
              <a:rPr lang="en-US" altLang="es-CU" sz="2800" b="1" dirty="0">
                <a:solidFill>
                  <a:schemeClr val="tx1">
                    <a:lumMod val="10000"/>
                  </a:schemeClr>
                </a:solidFill>
                <a:latin typeface="Arial" panose="020B0604020202020204" pitchFamily="34" charset="0"/>
                <a:cs typeface="Arial" panose="020B0604020202020204" pitchFamily="34" charset="0"/>
              </a:rPr>
              <a:t> las </a:t>
            </a:r>
            <a:r>
              <a:rPr lang="en-US" altLang="es-CU" sz="2800" b="1" dirty="0" err="1">
                <a:solidFill>
                  <a:schemeClr val="tx1">
                    <a:lumMod val="10000"/>
                  </a:schemeClr>
                </a:solidFill>
                <a:latin typeface="Arial" panose="020B0604020202020204" pitchFamily="34" charset="0"/>
                <a:cs typeface="Arial" panose="020B0604020202020204" pitchFamily="34" charset="0"/>
              </a:rPr>
              <a:t>misiones</a:t>
            </a:r>
            <a:r>
              <a:rPr lang="en-US" altLang="es-CU" sz="2800" b="1" dirty="0">
                <a:solidFill>
                  <a:schemeClr val="tx1">
                    <a:lumMod val="10000"/>
                  </a:schemeClr>
                </a:solidFill>
                <a:latin typeface="Arial" panose="020B0604020202020204" pitchFamily="34" charset="0"/>
                <a:cs typeface="Arial" panose="020B0604020202020204" pitchFamily="34" charset="0"/>
              </a:rPr>
              <a:t> que </a:t>
            </a:r>
            <a:r>
              <a:rPr lang="en-US" altLang="es-CU" sz="2800" b="1" dirty="0" err="1">
                <a:solidFill>
                  <a:schemeClr val="tx1">
                    <a:lumMod val="10000"/>
                  </a:schemeClr>
                </a:solidFill>
                <a:latin typeface="Arial" panose="020B0604020202020204" pitchFamily="34" charset="0"/>
                <a:cs typeface="Arial" panose="020B0604020202020204" pitchFamily="34" charset="0"/>
              </a:rPr>
              <a:t>deben</a:t>
            </a:r>
            <a:r>
              <a:rPr lang="en-US" altLang="es-CU" sz="2800" b="1" dirty="0">
                <a:solidFill>
                  <a:schemeClr val="tx1">
                    <a:lumMod val="10000"/>
                  </a:schemeClr>
                </a:solidFill>
                <a:latin typeface="Arial" panose="020B0604020202020204" pitchFamily="34" charset="0"/>
                <a:cs typeface="Arial" panose="020B0604020202020204" pitchFamily="34" charset="0"/>
              </a:rPr>
              <a:t> </a:t>
            </a:r>
            <a:r>
              <a:rPr lang="en-US" altLang="es-CU" sz="2800" b="1" dirty="0" err="1">
                <a:solidFill>
                  <a:schemeClr val="tx1">
                    <a:lumMod val="10000"/>
                  </a:schemeClr>
                </a:solidFill>
                <a:latin typeface="Arial" panose="020B0604020202020204" pitchFamily="34" charset="0"/>
                <a:cs typeface="Arial" panose="020B0604020202020204" pitchFamily="34" charset="0"/>
              </a:rPr>
              <a:t>cumplir</a:t>
            </a:r>
            <a:r>
              <a:rPr lang="en-US" altLang="es-CU" sz="2800" b="1" dirty="0">
                <a:solidFill>
                  <a:schemeClr val="tx1">
                    <a:lumMod val="10000"/>
                  </a:schemeClr>
                </a:solidFill>
                <a:latin typeface="Arial" panose="020B0604020202020204" pitchFamily="34" charset="0"/>
                <a:cs typeface="Arial" panose="020B0604020202020204" pitchFamily="34" charset="0"/>
              </a:rPr>
              <a:t>.</a:t>
            </a:r>
          </a:p>
          <a:p>
            <a:pPr eaLnBrk="1" hangingPunct="1">
              <a:lnSpc>
                <a:spcPct val="145000"/>
              </a:lnSpc>
              <a:buFont typeface="Wingdings" panose="05000000000000000000" pitchFamily="2" charset="2"/>
              <a:buChar char="u"/>
              <a:defRPr/>
            </a:pPr>
            <a:endParaRPr lang="en-US" altLang="es-CU" sz="2800" b="1" dirty="0">
              <a:solidFill>
                <a:schemeClr val="tx1">
                  <a:lumMod val="10000"/>
                </a:schemeClr>
              </a:solidFill>
              <a:latin typeface="Venus Rising"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1000" fill="hold"/>
                                        <p:tgtEl>
                                          <p:spTgt spid="139266"/>
                                        </p:tgtEl>
                                        <p:attrNameLst>
                                          <p:attrName>ppt_w</p:attrName>
                                        </p:attrNameLst>
                                      </p:cBhvr>
                                      <p:tavLst>
                                        <p:tav tm="0">
                                          <p:val>
                                            <p:strVal val="#ppt_w+.3"/>
                                          </p:val>
                                        </p:tav>
                                        <p:tav tm="100000">
                                          <p:val>
                                            <p:strVal val="#ppt_w"/>
                                          </p:val>
                                        </p:tav>
                                      </p:tavLst>
                                    </p:anim>
                                    <p:anim calcmode="lin" valueType="num">
                                      <p:cBhvr>
                                        <p:cTn id="8" dur="1000" fill="hold"/>
                                        <p:tgtEl>
                                          <p:spTgt spid="139266"/>
                                        </p:tgtEl>
                                        <p:attrNameLst>
                                          <p:attrName>ppt_h</p:attrName>
                                        </p:attrNameLst>
                                      </p:cBhvr>
                                      <p:tavLst>
                                        <p:tav tm="0">
                                          <p:val>
                                            <p:strVal val="#ppt_h"/>
                                          </p:val>
                                        </p:tav>
                                        <p:tav tm="100000">
                                          <p:val>
                                            <p:strVal val="#ppt_h"/>
                                          </p:val>
                                        </p:tav>
                                      </p:tavLst>
                                    </p:anim>
                                    <p:animEffect transition="in" filter="fade">
                                      <p:cBhvr>
                                        <p:cTn id="9" dur="1000"/>
                                        <p:tgtEl>
                                          <p:spTgt spid="139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9267">
                                            <p:txEl>
                                              <p:pRg st="0" end="0"/>
                                            </p:txEl>
                                          </p:spTgt>
                                        </p:tgtEl>
                                        <p:attrNameLst>
                                          <p:attrName>style.visibility</p:attrName>
                                        </p:attrNameLst>
                                      </p:cBhvr>
                                      <p:to>
                                        <p:strVal val="visible"/>
                                      </p:to>
                                    </p:set>
                                    <p:anim calcmode="lin" valueType="num">
                                      <p:cBhvr additive="base">
                                        <p:cTn id="14"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9267">
                                            <p:txEl>
                                              <p:pRg st="1" end="1"/>
                                            </p:txEl>
                                          </p:spTgt>
                                        </p:tgtEl>
                                        <p:attrNameLst>
                                          <p:attrName>style.visibility</p:attrName>
                                        </p:attrNameLst>
                                      </p:cBhvr>
                                      <p:to>
                                        <p:strVal val="visible"/>
                                      </p:to>
                                    </p:set>
                                    <p:anim calcmode="lin" valueType="num">
                                      <p:cBhvr additive="base">
                                        <p:cTn id="20"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39267">
                                            <p:txEl>
                                              <p:charRg st="492" end="492"/>
                                            </p:txEl>
                                          </p:spTgt>
                                        </p:tgtEl>
                                        <p:attrNameLst>
                                          <p:attrName>style.visibility</p:attrName>
                                        </p:attrNameLst>
                                      </p:cBhvr>
                                      <p:to>
                                        <p:strVal val="visible"/>
                                      </p:to>
                                    </p:set>
                                    <p:anim calcmode="lin" valueType="num">
                                      <p:cBhvr additive="base">
                                        <p:cTn id="26" dur="500" fill="hold"/>
                                        <p:tgtEl>
                                          <p:spTgt spid="139267">
                                            <p:txEl>
                                              <p:charRg st="492" end="49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9267">
                                            <p:txEl>
                                              <p:charRg st="492" end="49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nimBg="1"/>
      <p:bldP spid="1392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AutoShape 5">
            <a:extLst>
              <a:ext uri="{FF2B5EF4-FFF2-40B4-BE49-F238E27FC236}">
                <a16:creationId xmlns:a16="http://schemas.microsoft.com/office/drawing/2014/main" id="{E0A48C52-18AF-64DD-43CF-1FECEF217C00}"/>
              </a:ext>
            </a:extLst>
          </p:cNvPr>
          <p:cNvSpPr>
            <a:spLocks noChangeArrowheads="1"/>
          </p:cNvSpPr>
          <p:nvPr/>
        </p:nvSpPr>
        <p:spPr bwMode="auto">
          <a:xfrm>
            <a:off x="3505200" y="762000"/>
            <a:ext cx="3886200" cy="1752600"/>
          </a:xfrm>
          <a:prstGeom prst="irregularSeal2">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0066"/>
                </a:solidFill>
                <a:latin typeface="Arial Black" panose="020B0A04020102020204" pitchFamily="34" charset="0"/>
              </a:rPr>
              <a:t>FASE</a:t>
            </a:r>
          </a:p>
          <a:p>
            <a:pPr algn="ctr" eaLnBrk="1" hangingPunct="1">
              <a:spcBef>
                <a:spcPct val="0"/>
              </a:spcBef>
              <a:buClrTx/>
              <a:buSzTx/>
              <a:buFontTx/>
              <a:buNone/>
            </a:pPr>
            <a:r>
              <a:rPr lang="es-ES" altLang="es-CU" sz="1800">
                <a:solidFill>
                  <a:srgbClr val="FF0066"/>
                </a:solidFill>
                <a:latin typeface="Arial Black" panose="020B0A04020102020204" pitchFamily="34" charset="0"/>
              </a:rPr>
              <a:t>INFORMATIVA</a:t>
            </a:r>
          </a:p>
          <a:p>
            <a:pPr algn="ctr" eaLnBrk="1" hangingPunct="1">
              <a:spcBef>
                <a:spcPct val="0"/>
              </a:spcBef>
              <a:buClrTx/>
              <a:buSzTx/>
              <a:buFontTx/>
              <a:buNone/>
            </a:pPr>
            <a:r>
              <a:rPr lang="es-ES_tradnl" altLang="es-CU" sz="1800">
                <a:solidFill>
                  <a:srgbClr val="FF0066"/>
                </a:solidFill>
                <a:latin typeface="Arial Black" panose="020B0A04020102020204" pitchFamily="34" charset="0"/>
              </a:rPr>
              <a:t>(96-72 HORAS)</a:t>
            </a:r>
            <a:endParaRPr lang="es-ES" altLang="es-CU" sz="1800">
              <a:solidFill>
                <a:srgbClr val="FF0066"/>
              </a:solidFill>
              <a:latin typeface="Arial Black" panose="020B0A04020102020204" pitchFamily="34" charset="0"/>
            </a:endParaRPr>
          </a:p>
        </p:txBody>
      </p:sp>
      <p:sp>
        <p:nvSpPr>
          <p:cNvPr id="175110" name="AutoShape 6">
            <a:extLst>
              <a:ext uri="{FF2B5EF4-FFF2-40B4-BE49-F238E27FC236}">
                <a16:creationId xmlns:a16="http://schemas.microsoft.com/office/drawing/2014/main" id="{AF8DE46B-B07B-989C-0816-E76EF2092227}"/>
              </a:ext>
            </a:extLst>
          </p:cNvPr>
          <p:cNvSpPr>
            <a:spLocks noChangeArrowheads="1"/>
          </p:cNvSpPr>
          <p:nvPr/>
        </p:nvSpPr>
        <p:spPr bwMode="auto">
          <a:xfrm>
            <a:off x="3200400" y="2362200"/>
            <a:ext cx="3581400" cy="1600200"/>
          </a:xfrm>
          <a:prstGeom prst="irregularSeal2">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0066"/>
                </a:solidFill>
                <a:latin typeface="Arial Black" panose="020B0A04020102020204" pitchFamily="34" charset="0"/>
              </a:rPr>
              <a:t>FASE DE</a:t>
            </a:r>
          </a:p>
          <a:p>
            <a:pPr algn="ctr" eaLnBrk="1" hangingPunct="1">
              <a:spcBef>
                <a:spcPct val="0"/>
              </a:spcBef>
              <a:buClrTx/>
              <a:buSzTx/>
              <a:buFontTx/>
              <a:buNone/>
            </a:pPr>
            <a:r>
              <a:rPr lang="es-ES" altLang="es-CU" sz="1800">
                <a:solidFill>
                  <a:srgbClr val="FF0066"/>
                </a:solidFill>
                <a:latin typeface="Arial Black" panose="020B0A04020102020204" pitchFamily="34" charset="0"/>
              </a:rPr>
              <a:t>ALERTA</a:t>
            </a:r>
          </a:p>
          <a:p>
            <a:pPr algn="ctr" eaLnBrk="1" hangingPunct="1">
              <a:spcBef>
                <a:spcPct val="0"/>
              </a:spcBef>
              <a:buClrTx/>
              <a:buSzTx/>
              <a:buFontTx/>
              <a:buNone/>
            </a:pPr>
            <a:r>
              <a:rPr lang="es-ES_tradnl" altLang="es-CU" sz="1800">
                <a:solidFill>
                  <a:srgbClr val="FF0066"/>
                </a:solidFill>
                <a:latin typeface="Arial Black" panose="020B0A04020102020204" pitchFamily="34" charset="0"/>
              </a:rPr>
              <a:t>(48 HORAS)</a:t>
            </a:r>
            <a:endParaRPr lang="es-ES" altLang="es-CU" sz="1800">
              <a:solidFill>
                <a:srgbClr val="FF0066"/>
              </a:solidFill>
              <a:latin typeface="Arial Black" panose="020B0A04020102020204" pitchFamily="34" charset="0"/>
            </a:endParaRPr>
          </a:p>
        </p:txBody>
      </p:sp>
      <p:sp>
        <p:nvSpPr>
          <p:cNvPr id="175111" name="AutoShape 7">
            <a:extLst>
              <a:ext uri="{FF2B5EF4-FFF2-40B4-BE49-F238E27FC236}">
                <a16:creationId xmlns:a16="http://schemas.microsoft.com/office/drawing/2014/main" id="{6098522C-A5E3-AD3A-2DC1-21B7B26E8B8B}"/>
              </a:ext>
            </a:extLst>
          </p:cNvPr>
          <p:cNvSpPr>
            <a:spLocks noChangeArrowheads="1"/>
          </p:cNvSpPr>
          <p:nvPr/>
        </p:nvSpPr>
        <p:spPr bwMode="auto">
          <a:xfrm>
            <a:off x="4953000" y="3581400"/>
            <a:ext cx="3581400" cy="1600200"/>
          </a:xfrm>
          <a:prstGeom prst="irregularSeal2">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0066"/>
                </a:solidFill>
                <a:latin typeface="Arial Black" panose="020B0A04020102020204" pitchFamily="34" charset="0"/>
              </a:rPr>
              <a:t>FASE DE</a:t>
            </a:r>
          </a:p>
          <a:p>
            <a:pPr algn="ctr" eaLnBrk="1" hangingPunct="1">
              <a:spcBef>
                <a:spcPct val="0"/>
              </a:spcBef>
              <a:buClrTx/>
              <a:buSzTx/>
              <a:buFontTx/>
              <a:buNone/>
            </a:pPr>
            <a:r>
              <a:rPr lang="es-ES" altLang="es-CU" sz="1800">
                <a:solidFill>
                  <a:srgbClr val="FF0066"/>
                </a:solidFill>
                <a:latin typeface="Arial Black" panose="020B0A04020102020204" pitchFamily="34" charset="0"/>
              </a:rPr>
              <a:t>ALARMA</a:t>
            </a:r>
          </a:p>
          <a:p>
            <a:pPr algn="ctr" eaLnBrk="1" hangingPunct="1">
              <a:spcBef>
                <a:spcPct val="0"/>
              </a:spcBef>
              <a:buClrTx/>
              <a:buSzTx/>
              <a:buFontTx/>
              <a:buNone/>
            </a:pPr>
            <a:r>
              <a:rPr lang="es-ES_tradnl" altLang="es-CU" sz="1800">
                <a:solidFill>
                  <a:srgbClr val="FF0066"/>
                </a:solidFill>
                <a:latin typeface="Arial Black" panose="020B0A04020102020204" pitchFamily="34" charset="0"/>
              </a:rPr>
              <a:t>(24 HORAS)</a:t>
            </a:r>
            <a:endParaRPr lang="es-ES" altLang="es-CU" sz="1800">
              <a:solidFill>
                <a:srgbClr val="FF0066"/>
              </a:solidFill>
              <a:latin typeface="Arial Black" panose="020B0A04020102020204" pitchFamily="34" charset="0"/>
            </a:endParaRPr>
          </a:p>
        </p:txBody>
      </p:sp>
      <p:sp>
        <p:nvSpPr>
          <p:cNvPr id="175112" name="AutoShape 8">
            <a:extLst>
              <a:ext uri="{FF2B5EF4-FFF2-40B4-BE49-F238E27FC236}">
                <a16:creationId xmlns:a16="http://schemas.microsoft.com/office/drawing/2014/main" id="{C1D9C50D-B4BB-580C-44C9-27F82DDDF111}"/>
              </a:ext>
            </a:extLst>
          </p:cNvPr>
          <p:cNvSpPr>
            <a:spLocks noChangeArrowheads="1"/>
          </p:cNvSpPr>
          <p:nvPr/>
        </p:nvSpPr>
        <p:spPr bwMode="auto">
          <a:xfrm>
            <a:off x="2971800" y="5105400"/>
            <a:ext cx="4953000" cy="1600200"/>
          </a:xfrm>
          <a:prstGeom prst="irregularSeal2">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3300"/>
                </a:solidFill>
                <a:latin typeface="Arial Black" panose="020B0A04020102020204" pitchFamily="34" charset="0"/>
              </a:rPr>
              <a:t>FASE</a:t>
            </a:r>
          </a:p>
          <a:p>
            <a:pPr algn="ctr" eaLnBrk="1" hangingPunct="1">
              <a:spcBef>
                <a:spcPct val="0"/>
              </a:spcBef>
              <a:buClrTx/>
              <a:buSzTx/>
              <a:buFontTx/>
              <a:buNone/>
            </a:pPr>
            <a:r>
              <a:rPr lang="es-ES" altLang="es-CU" sz="1800">
                <a:solidFill>
                  <a:srgbClr val="FF3300"/>
                </a:solidFill>
                <a:latin typeface="Arial Black" panose="020B0A04020102020204" pitchFamily="34" charset="0"/>
              </a:rPr>
              <a:t>RECUPERATIVA</a:t>
            </a:r>
          </a:p>
        </p:txBody>
      </p:sp>
      <p:grpSp>
        <p:nvGrpSpPr>
          <p:cNvPr id="39942" name="Group 11">
            <a:extLst>
              <a:ext uri="{FF2B5EF4-FFF2-40B4-BE49-F238E27FC236}">
                <a16:creationId xmlns:a16="http://schemas.microsoft.com/office/drawing/2014/main" id="{2A83431D-0905-9A44-36CE-448953EDE236}"/>
              </a:ext>
            </a:extLst>
          </p:cNvPr>
          <p:cNvGrpSpPr>
            <a:grpSpLocks/>
          </p:cNvGrpSpPr>
          <p:nvPr/>
        </p:nvGrpSpPr>
        <p:grpSpPr bwMode="auto">
          <a:xfrm>
            <a:off x="395288" y="115888"/>
            <a:ext cx="4659312" cy="5715000"/>
            <a:chOff x="249" y="73"/>
            <a:chExt cx="2935" cy="3600"/>
          </a:xfrm>
        </p:grpSpPr>
        <p:pic>
          <p:nvPicPr>
            <p:cNvPr id="39943" name="Picture 3">
              <a:extLst>
                <a:ext uri="{FF2B5EF4-FFF2-40B4-BE49-F238E27FC236}">
                  <a16:creationId xmlns:a16="http://schemas.microsoft.com/office/drawing/2014/main" id="{3701DEFF-B407-FC85-9218-D37FF7E14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661"/>
            <a:stretch>
              <a:fillRect/>
            </a:stretch>
          </p:blipFill>
          <p:spPr bwMode="auto">
            <a:xfrm>
              <a:off x="345" y="1273"/>
              <a:ext cx="1784" cy="2400"/>
            </a:xfrm>
            <a:prstGeom prst="rect">
              <a:avLst/>
            </a:prstGeom>
            <a:noFill/>
            <a:ln w="57150" cmpd="thinThick">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9944" name="WordArt 4">
              <a:extLst>
                <a:ext uri="{FF2B5EF4-FFF2-40B4-BE49-F238E27FC236}">
                  <a16:creationId xmlns:a16="http://schemas.microsoft.com/office/drawing/2014/main" id="{F9B0EB94-5768-30C6-8D75-7DE799F70455}"/>
                </a:ext>
              </a:extLst>
            </p:cNvPr>
            <p:cNvSpPr>
              <a:spLocks noChangeArrowheads="1" noChangeShapeType="1" noTextEdit="1"/>
            </p:cNvSpPr>
            <p:nvPr/>
          </p:nvSpPr>
          <p:spPr bwMode="auto">
            <a:xfrm>
              <a:off x="249" y="73"/>
              <a:ext cx="2935" cy="432"/>
            </a:xfrm>
            <a:prstGeom prst="rect">
              <a:avLst/>
            </a:prstGeom>
          </p:spPr>
          <p:txBody>
            <a:bodyPr wrap="none" fromWordArt="1">
              <a:prstTxWarp prst="textPlain">
                <a:avLst>
                  <a:gd name="adj" fmla="val 49870"/>
                </a:avLst>
              </a:prstTxWarp>
              <a:scene3d>
                <a:camera prst="legacyPerspectiveBottom"/>
                <a:lightRig rig="legacyFlat3" dir="t"/>
              </a:scene3d>
              <a:sp3d extrusionH="121893000" prstMaterial="legacyMatte">
                <a:extrusionClr>
                  <a:schemeClr val="tx1"/>
                </a:extrusionClr>
                <a:contourClr>
                  <a:srgbClr val="FF3300"/>
                </a:contourClr>
              </a:sp3d>
            </a:bodyPr>
            <a:lstStyle/>
            <a:p>
              <a:pPr algn="ctr"/>
              <a:r>
                <a:rPr lang="es-ES_tradnl" sz="3600" b="1" kern="10">
                  <a:ln w="9525">
                    <a:round/>
                    <a:headEnd/>
                    <a:tailEnd/>
                  </a:ln>
                  <a:solidFill>
                    <a:srgbClr val="FF3300"/>
                  </a:solidFill>
                  <a:latin typeface="Monotype Corsiva" panose="03010101010201010101" pitchFamily="66" charset="0"/>
                </a:rPr>
                <a:t>Medidas de Respuesta</a:t>
              </a:r>
              <a:endParaRPr lang="es-CU" sz="3600" b="1" kern="10">
                <a:ln w="9525">
                  <a:round/>
                  <a:headEnd/>
                  <a:tailEnd/>
                </a:ln>
                <a:solidFill>
                  <a:srgbClr val="FF3300"/>
                </a:solidFill>
                <a:latin typeface="Monotype Corsiva" panose="03010101010201010101" pitchFamily="66" charset="0"/>
              </a:endParaRPr>
            </a:p>
          </p:txBody>
        </p:sp>
        <p:sp>
          <p:nvSpPr>
            <p:cNvPr id="39945" name="Text Box 9">
              <a:extLst>
                <a:ext uri="{FF2B5EF4-FFF2-40B4-BE49-F238E27FC236}">
                  <a16:creationId xmlns:a16="http://schemas.microsoft.com/office/drawing/2014/main" id="{7C90C63E-B477-B41A-F76D-B4E9A1CBF284}"/>
                </a:ext>
              </a:extLst>
            </p:cNvPr>
            <p:cNvSpPr txBox="1">
              <a:spLocks noChangeArrowheads="1"/>
            </p:cNvSpPr>
            <p:nvPr/>
          </p:nvSpPr>
          <p:spPr bwMode="auto">
            <a:xfrm>
              <a:off x="383" y="2387"/>
              <a:ext cx="1681"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s-ES_tradnl" altLang="es-CU" sz="4000" b="1">
                <a:solidFill>
                  <a:srgbClr val="FF3300"/>
                </a:solidFill>
                <a:latin typeface="Monotype Corsiva" panose="03010101010201010101" pitchFamily="66" charset="0"/>
              </a:endParaRPr>
            </a:p>
            <a:p>
              <a:pPr eaLnBrk="1" hangingPunct="1">
                <a:spcBef>
                  <a:spcPct val="0"/>
                </a:spcBef>
                <a:buClrTx/>
                <a:buSzTx/>
                <a:buFontTx/>
                <a:buNone/>
              </a:pPr>
              <a:r>
                <a:rPr lang="es-ES_tradnl" altLang="es-CU" sz="4000" b="1">
                  <a:solidFill>
                    <a:srgbClr val="FF3300"/>
                  </a:solidFill>
                  <a:latin typeface="Monotype Corsiva" panose="03010101010201010101" pitchFamily="66" charset="0"/>
                </a:rPr>
                <a:t>CICLONES</a:t>
              </a:r>
              <a:endParaRPr lang="es-ES" altLang="es-CU" sz="4000" b="1">
                <a:solidFill>
                  <a:srgbClr val="FF3300"/>
                </a:solidFill>
                <a:latin typeface="Monotype Corsiva" panose="03010101010201010101" pitchFamily="66" charset="0"/>
              </a:endParaRPr>
            </a:p>
            <a:p>
              <a:pPr eaLnBrk="1" hangingPunct="1">
                <a:spcBef>
                  <a:spcPct val="0"/>
                </a:spcBef>
                <a:buClrTx/>
                <a:buSzTx/>
                <a:buFontTx/>
                <a:buNone/>
              </a:pPr>
              <a:r>
                <a:rPr lang="es-ES" altLang="es-CU" sz="4000" b="1">
                  <a:solidFill>
                    <a:srgbClr val="FF3300"/>
                  </a:solidFill>
                  <a:latin typeface="Monotype Corsiva" panose="03010101010201010101" pitchFamily="66" charset="0"/>
                </a:rPr>
                <a:t>Tropicales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5109"/>
                                        </p:tgtEl>
                                        <p:attrNameLst>
                                          <p:attrName>style.visibility</p:attrName>
                                        </p:attrNameLst>
                                      </p:cBhvr>
                                      <p:to>
                                        <p:strVal val="visible"/>
                                      </p:to>
                                    </p:set>
                                    <p:anim calcmode="lin" valueType="num">
                                      <p:cBhvr>
                                        <p:cTn id="7" dur="500" fill="hold"/>
                                        <p:tgtEl>
                                          <p:spTgt spid="17510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510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510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5109"/>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75110"/>
                                        </p:tgtEl>
                                        <p:attrNameLst>
                                          <p:attrName>style.visibility</p:attrName>
                                        </p:attrNameLst>
                                      </p:cBhvr>
                                      <p:to>
                                        <p:strVal val="visible"/>
                                      </p:to>
                                    </p:set>
                                    <p:anim calcmode="lin" valueType="num">
                                      <p:cBhvr>
                                        <p:cTn id="15" dur="500" fill="hold"/>
                                        <p:tgtEl>
                                          <p:spTgt spid="17511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511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511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511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75111"/>
                                        </p:tgtEl>
                                        <p:attrNameLst>
                                          <p:attrName>style.visibility</p:attrName>
                                        </p:attrNameLst>
                                      </p:cBhvr>
                                      <p:to>
                                        <p:strVal val="visible"/>
                                      </p:to>
                                    </p:set>
                                    <p:anim calcmode="lin" valueType="num">
                                      <p:cBhvr>
                                        <p:cTn id="23" dur="500" fill="hold"/>
                                        <p:tgtEl>
                                          <p:spTgt spid="175111"/>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5111"/>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5111"/>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51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75112"/>
                                        </p:tgtEl>
                                        <p:attrNameLst>
                                          <p:attrName>style.visibility</p:attrName>
                                        </p:attrNameLst>
                                      </p:cBhvr>
                                      <p:to>
                                        <p:strVal val="visible"/>
                                      </p:to>
                                    </p:set>
                                    <p:anim calcmode="lin" valueType="num">
                                      <p:cBhvr>
                                        <p:cTn id="31" dur="500" fill="hold"/>
                                        <p:tgtEl>
                                          <p:spTgt spid="17511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7511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7511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75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P spid="175110" grpId="0" animBg="1"/>
      <p:bldP spid="175111" grpId="0" animBg="1"/>
      <p:bldP spid="1751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a:extLst>
              <a:ext uri="{FF2B5EF4-FFF2-40B4-BE49-F238E27FC236}">
                <a16:creationId xmlns:a16="http://schemas.microsoft.com/office/drawing/2014/main" id="{70AFC2C3-CA1B-F708-B36C-1AADC334ED48}"/>
              </a:ext>
            </a:extLst>
          </p:cNvPr>
          <p:cNvSpPr>
            <a:spLocks noChangeArrowheads="1"/>
          </p:cNvSpPr>
          <p:nvPr/>
        </p:nvSpPr>
        <p:spPr bwMode="auto">
          <a:xfrm>
            <a:off x="4419600" y="457200"/>
            <a:ext cx="3581400" cy="1600200"/>
          </a:xfrm>
          <a:prstGeom prst="irregularSeal2">
            <a:avLst/>
          </a:prstGeom>
          <a:gradFill rotWithShape="0">
            <a:gsLst>
              <a:gs pos="0">
                <a:srgbClr val="0000FF"/>
              </a:gs>
              <a:gs pos="50000">
                <a:srgbClr val="B2B2B2"/>
              </a:gs>
              <a:gs pos="100000">
                <a:srgbClr val="00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s-ES" altLang="es-CU" sz="1800">
                <a:solidFill>
                  <a:srgbClr val="FFFF00"/>
                </a:solidFill>
                <a:latin typeface="Arial Black" panose="020B0A04020102020204" pitchFamily="34" charset="0"/>
              </a:rPr>
              <a:t>FASE DE</a:t>
            </a:r>
          </a:p>
          <a:p>
            <a:pPr eaLnBrk="1" hangingPunct="1">
              <a:spcBef>
                <a:spcPct val="0"/>
              </a:spcBef>
              <a:buClrTx/>
              <a:buSzTx/>
              <a:buFontTx/>
              <a:buNone/>
            </a:pPr>
            <a:r>
              <a:rPr lang="es-ES" altLang="es-CU" sz="1800">
                <a:solidFill>
                  <a:srgbClr val="FFFF00"/>
                </a:solidFill>
                <a:latin typeface="Arial Black" panose="020B0A04020102020204" pitchFamily="34" charset="0"/>
              </a:rPr>
              <a:t>ALERTA</a:t>
            </a:r>
          </a:p>
          <a:p>
            <a:pPr eaLnBrk="1" hangingPunct="1">
              <a:spcBef>
                <a:spcPct val="0"/>
              </a:spcBef>
              <a:buClrTx/>
              <a:buSzTx/>
              <a:buFontTx/>
              <a:buNone/>
            </a:pPr>
            <a:r>
              <a:rPr lang="es-ES" altLang="es-CU" sz="1800">
                <a:solidFill>
                  <a:srgbClr val="FFFF00"/>
                </a:solidFill>
                <a:latin typeface="Arial Black" panose="020B0A04020102020204" pitchFamily="34" charset="0"/>
              </a:rPr>
              <a:t>(12-36 HORAS)</a:t>
            </a:r>
          </a:p>
        </p:txBody>
      </p:sp>
      <p:sp>
        <p:nvSpPr>
          <p:cNvPr id="176131" name="AutoShape 3">
            <a:extLst>
              <a:ext uri="{FF2B5EF4-FFF2-40B4-BE49-F238E27FC236}">
                <a16:creationId xmlns:a16="http://schemas.microsoft.com/office/drawing/2014/main" id="{A40A2301-A86D-631E-7C2D-F74F3DCE323C}"/>
              </a:ext>
            </a:extLst>
          </p:cNvPr>
          <p:cNvSpPr>
            <a:spLocks noChangeArrowheads="1"/>
          </p:cNvSpPr>
          <p:nvPr/>
        </p:nvSpPr>
        <p:spPr bwMode="auto">
          <a:xfrm>
            <a:off x="4724400" y="2225675"/>
            <a:ext cx="3581400" cy="1600200"/>
          </a:xfrm>
          <a:prstGeom prst="irregularSeal2">
            <a:avLst/>
          </a:prstGeom>
          <a:gradFill rotWithShape="0">
            <a:gsLst>
              <a:gs pos="0">
                <a:srgbClr val="333399"/>
              </a:gs>
              <a:gs pos="50000">
                <a:srgbClr val="969696"/>
              </a:gs>
              <a:gs pos="100000">
                <a:srgbClr val="3333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chemeClr val="bg1"/>
                </a:solidFill>
                <a:latin typeface="Arial Black" panose="020B0A04020102020204" pitchFamily="34" charset="0"/>
              </a:rPr>
              <a:t>FASE DE</a:t>
            </a:r>
          </a:p>
          <a:p>
            <a:pPr algn="ctr" eaLnBrk="1" hangingPunct="1">
              <a:spcBef>
                <a:spcPct val="0"/>
              </a:spcBef>
              <a:buClrTx/>
              <a:buSzTx/>
              <a:buFontTx/>
              <a:buNone/>
            </a:pPr>
            <a:r>
              <a:rPr lang="es-ES" altLang="es-CU" sz="1800">
                <a:solidFill>
                  <a:schemeClr val="bg1"/>
                </a:solidFill>
                <a:latin typeface="Arial Black" panose="020B0A04020102020204" pitchFamily="34" charset="0"/>
              </a:rPr>
              <a:t>ALARMA</a:t>
            </a:r>
          </a:p>
        </p:txBody>
      </p:sp>
      <p:sp>
        <p:nvSpPr>
          <p:cNvPr id="176132" name="AutoShape 4">
            <a:extLst>
              <a:ext uri="{FF2B5EF4-FFF2-40B4-BE49-F238E27FC236}">
                <a16:creationId xmlns:a16="http://schemas.microsoft.com/office/drawing/2014/main" id="{26F1E9E6-3357-8C71-17D5-5B4A4B3F72FC}"/>
              </a:ext>
            </a:extLst>
          </p:cNvPr>
          <p:cNvSpPr>
            <a:spLocks noChangeArrowheads="1"/>
          </p:cNvSpPr>
          <p:nvPr/>
        </p:nvSpPr>
        <p:spPr bwMode="auto">
          <a:xfrm>
            <a:off x="4014788" y="4000500"/>
            <a:ext cx="4953000" cy="1600200"/>
          </a:xfrm>
          <a:prstGeom prst="irregularSeal2">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3300"/>
                </a:solidFill>
                <a:latin typeface="Arial Black" panose="020B0A04020102020204" pitchFamily="34" charset="0"/>
              </a:rPr>
              <a:t>FASE</a:t>
            </a:r>
          </a:p>
          <a:p>
            <a:pPr algn="ctr" eaLnBrk="1" hangingPunct="1">
              <a:spcBef>
                <a:spcPct val="0"/>
              </a:spcBef>
              <a:buClrTx/>
              <a:buSzTx/>
              <a:buFontTx/>
              <a:buNone/>
            </a:pPr>
            <a:r>
              <a:rPr lang="es-ES" altLang="es-CU" sz="1800">
                <a:solidFill>
                  <a:srgbClr val="FF3300"/>
                </a:solidFill>
                <a:latin typeface="Arial Black" panose="020B0A04020102020204" pitchFamily="34" charset="0"/>
              </a:rPr>
              <a:t>RECUPERATIVA</a:t>
            </a:r>
          </a:p>
        </p:txBody>
      </p:sp>
      <p:sp>
        <p:nvSpPr>
          <p:cNvPr id="40965" name="WordArt 6">
            <a:extLst>
              <a:ext uri="{FF2B5EF4-FFF2-40B4-BE49-F238E27FC236}">
                <a16:creationId xmlns:a16="http://schemas.microsoft.com/office/drawing/2014/main" id="{1BBC2864-EFF4-1717-D524-73772EBA52CB}"/>
              </a:ext>
            </a:extLst>
          </p:cNvPr>
          <p:cNvSpPr>
            <a:spLocks noChangeArrowheads="1" noChangeShapeType="1" noTextEdit="1"/>
          </p:cNvSpPr>
          <p:nvPr/>
        </p:nvSpPr>
        <p:spPr bwMode="auto">
          <a:xfrm>
            <a:off x="152400" y="457200"/>
            <a:ext cx="3886200" cy="685800"/>
          </a:xfrm>
          <a:prstGeom prst="rect">
            <a:avLst/>
          </a:prstGeom>
        </p:spPr>
        <p:txBody>
          <a:bodyPr wrap="none" fromWordArt="1">
            <a:prstTxWarp prst="textPlain">
              <a:avLst>
                <a:gd name="adj" fmla="val 49870"/>
              </a:avLst>
            </a:prstTxWarp>
            <a:scene3d>
              <a:camera prst="legacyPerspectiveBottom"/>
              <a:lightRig rig="legacyFlat3" dir="t"/>
            </a:scene3d>
            <a:sp3d extrusionH="121893000" prstMaterial="legacyMatte">
              <a:extrusionClr>
                <a:schemeClr val="tx1"/>
              </a:extrusionClr>
              <a:contourClr>
                <a:srgbClr val="FF3300"/>
              </a:contourClr>
            </a:sp3d>
          </a:bodyPr>
          <a:lstStyle/>
          <a:p>
            <a:pPr algn="ctr"/>
            <a:r>
              <a:rPr lang="es-ES_tradnl" sz="3600" b="1" kern="10">
                <a:ln w="9525">
                  <a:round/>
                  <a:headEnd/>
                  <a:tailEnd/>
                </a:ln>
                <a:solidFill>
                  <a:srgbClr val="FF3300"/>
                </a:solidFill>
                <a:latin typeface="Monotype Corsiva" panose="03010101010201010101" pitchFamily="66" charset="0"/>
              </a:rPr>
              <a:t>Medidas de Respuesta</a:t>
            </a:r>
            <a:endParaRPr lang="es-CU" sz="3600" b="1" kern="10">
              <a:ln w="9525">
                <a:round/>
                <a:headEnd/>
                <a:tailEnd/>
              </a:ln>
              <a:solidFill>
                <a:srgbClr val="FF3300"/>
              </a:solidFill>
              <a:latin typeface="Monotype Corsiva" panose="03010101010201010101" pitchFamily="66" charset="0"/>
            </a:endParaRPr>
          </a:p>
        </p:txBody>
      </p:sp>
      <p:pic>
        <p:nvPicPr>
          <p:cNvPr id="40966" name="Picture 7">
            <a:extLst>
              <a:ext uri="{FF2B5EF4-FFF2-40B4-BE49-F238E27FC236}">
                <a16:creationId xmlns:a16="http://schemas.microsoft.com/office/drawing/2014/main" id="{5963196D-AFA6-5F65-1797-D638AE6A9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455"/>
          <a:stretch>
            <a:fillRect/>
          </a:stretch>
        </p:blipFill>
        <p:spPr bwMode="auto">
          <a:xfrm>
            <a:off x="381000" y="2362200"/>
            <a:ext cx="3254375" cy="3962400"/>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7" name="Text Box 8">
            <a:extLst>
              <a:ext uri="{FF2B5EF4-FFF2-40B4-BE49-F238E27FC236}">
                <a16:creationId xmlns:a16="http://schemas.microsoft.com/office/drawing/2014/main" id="{0B3AF548-4851-585A-F190-C94846C93920}"/>
              </a:ext>
            </a:extLst>
          </p:cNvPr>
          <p:cNvSpPr txBox="1">
            <a:spLocks noChangeArrowheads="1"/>
          </p:cNvSpPr>
          <p:nvPr/>
        </p:nvSpPr>
        <p:spPr bwMode="auto">
          <a:xfrm>
            <a:off x="431800" y="3213100"/>
            <a:ext cx="34925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s-ES" altLang="es-CU" sz="4800" b="1">
                <a:solidFill>
                  <a:srgbClr val="FF3300"/>
                </a:solidFill>
                <a:latin typeface="Monotype Corsiva" panose="03010101010201010101" pitchFamily="66" charset="0"/>
              </a:rPr>
              <a:t>Intensas</a:t>
            </a:r>
          </a:p>
          <a:p>
            <a:pPr eaLnBrk="1" hangingPunct="1">
              <a:spcBef>
                <a:spcPct val="0"/>
              </a:spcBef>
              <a:buClrTx/>
              <a:buSzTx/>
              <a:buFontTx/>
              <a:buNone/>
            </a:pPr>
            <a:r>
              <a:rPr lang="es-ES" altLang="es-CU" sz="4800" b="1">
                <a:solidFill>
                  <a:srgbClr val="FF3300"/>
                </a:solidFill>
                <a:latin typeface="Monotype Corsiva" panose="03010101010201010101" pitchFamily="66" charset="0"/>
              </a:rPr>
              <a:t>Lluvias  y penetraciones del mar</a:t>
            </a:r>
          </a:p>
        </p:txBody>
      </p:sp>
      <p:sp>
        <p:nvSpPr>
          <p:cNvPr id="176137" name="Rectangle 9">
            <a:extLst>
              <a:ext uri="{FF2B5EF4-FFF2-40B4-BE49-F238E27FC236}">
                <a16:creationId xmlns:a16="http://schemas.microsoft.com/office/drawing/2014/main" id="{E3418502-7BA0-52DC-B238-42955C4561B8}"/>
              </a:ext>
            </a:extLst>
          </p:cNvPr>
          <p:cNvSpPr>
            <a:spLocks noChangeArrowheads="1"/>
          </p:cNvSpPr>
          <p:nvPr/>
        </p:nvSpPr>
        <p:spPr bwMode="auto">
          <a:xfrm>
            <a:off x="1042988" y="6400800"/>
            <a:ext cx="7924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_tradnl" altLang="es-CU" sz="1800">
                <a:solidFill>
                  <a:srgbClr val="FFFF00"/>
                </a:solidFill>
                <a:latin typeface="Arial Black" panose="020B0A04020102020204" pitchFamily="34" charset="0"/>
              </a:rPr>
              <a:t>SE PUEDE PASAR DIRECTO A LA FASE DE  ALARMA</a:t>
            </a:r>
            <a:endParaRPr lang="es-ES" altLang="es-CU" sz="1800">
              <a:solidFill>
                <a:srgbClr val="FFFF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wipe(down)">
                                      <p:cBhvr>
                                        <p:cTn id="7" dur="580">
                                          <p:stCondLst>
                                            <p:cond delay="0"/>
                                          </p:stCondLst>
                                        </p:cTn>
                                        <p:tgtEl>
                                          <p:spTgt spid="176130"/>
                                        </p:tgtEl>
                                      </p:cBhvr>
                                    </p:animEffect>
                                    <p:anim calcmode="lin" valueType="num">
                                      <p:cBhvr>
                                        <p:cTn id="8" dur="1822" tmFilter="0,0; 0.14,0.36; 0.43,0.73; 0.71,0.91; 1.0,1.0">
                                          <p:stCondLst>
                                            <p:cond delay="0"/>
                                          </p:stCondLst>
                                        </p:cTn>
                                        <p:tgtEl>
                                          <p:spTgt spid="1761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61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61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61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613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6130"/>
                                        </p:tgtEl>
                                      </p:cBhvr>
                                      <p:to x="100000" y="60000"/>
                                    </p:animScale>
                                    <p:animScale>
                                      <p:cBhvr>
                                        <p:cTn id="14" dur="166" decel="50000">
                                          <p:stCondLst>
                                            <p:cond delay="676"/>
                                          </p:stCondLst>
                                        </p:cTn>
                                        <p:tgtEl>
                                          <p:spTgt spid="176130"/>
                                        </p:tgtEl>
                                      </p:cBhvr>
                                      <p:to x="100000" y="100000"/>
                                    </p:animScale>
                                    <p:animScale>
                                      <p:cBhvr>
                                        <p:cTn id="15" dur="26">
                                          <p:stCondLst>
                                            <p:cond delay="1312"/>
                                          </p:stCondLst>
                                        </p:cTn>
                                        <p:tgtEl>
                                          <p:spTgt spid="176130"/>
                                        </p:tgtEl>
                                      </p:cBhvr>
                                      <p:to x="100000" y="80000"/>
                                    </p:animScale>
                                    <p:animScale>
                                      <p:cBhvr>
                                        <p:cTn id="16" dur="166" decel="50000">
                                          <p:stCondLst>
                                            <p:cond delay="1338"/>
                                          </p:stCondLst>
                                        </p:cTn>
                                        <p:tgtEl>
                                          <p:spTgt spid="176130"/>
                                        </p:tgtEl>
                                      </p:cBhvr>
                                      <p:to x="100000" y="100000"/>
                                    </p:animScale>
                                    <p:animScale>
                                      <p:cBhvr>
                                        <p:cTn id="17" dur="26">
                                          <p:stCondLst>
                                            <p:cond delay="1642"/>
                                          </p:stCondLst>
                                        </p:cTn>
                                        <p:tgtEl>
                                          <p:spTgt spid="176130"/>
                                        </p:tgtEl>
                                      </p:cBhvr>
                                      <p:to x="100000" y="90000"/>
                                    </p:animScale>
                                    <p:animScale>
                                      <p:cBhvr>
                                        <p:cTn id="18" dur="166" decel="50000">
                                          <p:stCondLst>
                                            <p:cond delay="1668"/>
                                          </p:stCondLst>
                                        </p:cTn>
                                        <p:tgtEl>
                                          <p:spTgt spid="176130"/>
                                        </p:tgtEl>
                                      </p:cBhvr>
                                      <p:to x="100000" y="100000"/>
                                    </p:animScale>
                                    <p:animScale>
                                      <p:cBhvr>
                                        <p:cTn id="19" dur="26">
                                          <p:stCondLst>
                                            <p:cond delay="1808"/>
                                          </p:stCondLst>
                                        </p:cTn>
                                        <p:tgtEl>
                                          <p:spTgt spid="176130"/>
                                        </p:tgtEl>
                                      </p:cBhvr>
                                      <p:to x="100000" y="95000"/>
                                    </p:animScale>
                                    <p:animScale>
                                      <p:cBhvr>
                                        <p:cTn id="20" dur="166" decel="50000">
                                          <p:stCondLst>
                                            <p:cond delay="1834"/>
                                          </p:stCondLst>
                                        </p:cTn>
                                        <p:tgtEl>
                                          <p:spTgt spid="17613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76131"/>
                                        </p:tgtEl>
                                        <p:attrNameLst>
                                          <p:attrName>style.visibility</p:attrName>
                                        </p:attrNameLst>
                                      </p:cBhvr>
                                      <p:to>
                                        <p:strVal val="visible"/>
                                      </p:to>
                                    </p:set>
                                    <p:animEffect transition="in" filter="wipe(down)">
                                      <p:cBhvr>
                                        <p:cTn id="25" dur="580">
                                          <p:stCondLst>
                                            <p:cond delay="0"/>
                                          </p:stCondLst>
                                        </p:cTn>
                                        <p:tgtEl>
                                          <p:spTgt spid="176131"/>
                                        </p:tgtEl>
                                      </p:cBhvr>
                                    </p:animEffect>
                                    <p:anim calcmode="lin" valueType="num">
                                      <p:cBhvr>
                                        <p:cTn id="26" dur="1822" tmFilter="0,0; 0.14,0.36; 0.43,0.73; 0.71,0.91; 1.0,1.0">
                                          <p:stCondLst>
                                            <p:cond delay="0"/>
                                          </p:stCondLst>
                                        </p:cTn>
                                        <p:tgtEl>
                                          <p:spTgt spid="17613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613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613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613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6131"/>
                                        </p:tgtEl>
                                        <p:attrNameLst>
                                          <p:attrName>ppt_y</p:attrName>
                                        </p:attrNameLst>
                                      </p:cBhvr>
                                      <p:tavLst>
                                        <p:tav tm="0" fmla="#ppt_y-sin(pi*$)/81">
                                          <p:val>
                                            <p:fltVal val="0"/>
                                          </p:val>
                                        </p:tav>
                                        <p:tav tm="100000">
                                          <p:val>
                                            <p:fltVal val="1"/>
                                          </p:val>
                                        </p:tav>
                                      </p:tavLst>
                                    </p:anim>
                                    <p:animScale>
                                      <p:cBhvr>
                                        <p:cTn id="31" dur="26">
                                          <p:stCondLst>
                                            <p:cond delay="650"/>
                                          </p:stCondLst>
                                        </p:cTn>
                                        <p:tgtEl>
                                          <p:spTgt spid="176131"/>
                                        </p:tgtEl>
                                      </p:cBhvr>
                                      <p:to x="100000" y="60000"/>
                                    </p:animScale>
                                    <p:animScale>
                                      <p:cBhvr>
                                        <p:cTn id="32" dur="166" decel="50000">
                                          <p:stCondLst>
                                            <p:cond delay="676"/>
                                          </p:stCondLst>
                                        </p:cTn>
                                        <p:tgtEl>
                                          <p:spTgt spid="176131"/>
                                        </p:tgtEl>
                                      </p:cBhvr>
                                      <p:to x="100000" y="100000"/>
                                    </p:animScale>
                                    <p:animScale>
                                      <p:cBhvr>
                                        <p:cTn id="33" dur="26">
                                          <p:stCondLst>
                                            <p:cond delay="1312"/>
                                          </p:stCondLst>
                                        </p:cTn>
                                        <p:tgtEl>
                                          <p:spTgt spid="176131"/>
                                        </p:tgtEl>
                                      </p:cBhvr>
                                      <p:to x="100000" y="80000"/>
                                    </p:animScale>
                                    <p:animScale>
                                      <p:cBhvr>
                                        <p:cTn id="34" dur="166" decel="50000">
                                          <p:stCondLst>
                                            <p:cond delay="1338"/>
                                          </p:stCondLst>
                                        </p:cTn>
                                        <p:tgtEl>
                                          <p:spTgt spid="176131"/>
                                        </p:tgtEl>
                                      </p:cBhvr>
                                      <p:to x="100000" y="100000"/>
                                    </p:animScale>
                                    <p:animScale>
                                      <p:cBhvr>
                                        <p:cTn id="35" dur="26">
                                          <p:stCondLst>
                                            <p:cond delay="1642"/>
                                          </p:stCondLst>
                                        </p:cTn>
                                        <p:tgtEl>
                                          <p:spTgt spid="176131"/>
                                        </p:tgtEl>
                                      </p:cBhvr>
                                      <p:to x="100000" y="90000"/>
                                    </p:animScale>
                                    <p:animScale>
                                      <p:cBhvr>
                                        <p:cTn id="36" dur="166" decel="50000">
                                          <p:stCondLst>
                                            <p:cond delay="1668"/>
                                          </p:stCondLst>
                                        </p:cTn>
                                        <p:tgtEl>
                                          <p:spTgt spid="176131"/>
                                        </p:tgtEl>
                                      </p:cBhvr>
                                      <p:to x="100000" y="100000"/>
                                    </p:animScale>
                                    <p:animScale>
                                      <p:cBhvr>
                                        <p:cTn id="37" dur="26">
                                          <p:stCondLst>
                                            <p:cond delay="1808"/>
                                          </p:stCondLst>
                                        </p:cTn>
                                        <p:tgtEl>
                                          <p:spTgt spid="176131"/>
                                        </p:tgtEl>
                                      </p:cBhvr>
                                      <p:to x="100000" y="95000"/>
                                    </p:animScale>
                                    <p:animScale>
                                      <p:cBhvr>
                                        <p:cTn id="38" dur="166" decel="50000">
                                          <p:stCondLst>
                                            <p:cond delay="1834"/>
                                          </p:stCondLst>
                                        </p:cTn>
                                        <p:tgtEl>
                                          <p:spTgt spid="17613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76132"/>
                                        </p:tgtEl>
                                        <p:attrNameLst>
                                          <p:attrName>style.visibility</p:attrName>
                                        </p:attrNameLst>
                                      </p:cBhvr>
                                      <p:to>
                                        <p:strVal val="visible"/>
                                      </p:to>
                                    </p:set>
                                    <p:animEffect transition="in" filter="wipe(down)">
                                      <p:cBhvr>
                                        <p:cTn id="43" dur="580">
                                          <p:stCondLst>
                                            <p:cond delay="0"/>
                                          </p:stCondLst>
                                        </p:cTn>
                                        <p:tgtEl>
                                          <p:spTgt spid="176132"/>
                                        </p:tgtEl>
                                      </p:cBhvr>
                                    </p:animEffect>
                                    <p:anim calcmode="lin" valueType="num">
                                      <p:cBhvr>
                                        <p:cTn id="44" dur="1822" tmFilter="0,0; 0.14,0.36; 0.43,0.73; 0.71,0.91; 1.0,1.0">
                                          <p:stCondLst>
                                            <p:cond delay="0"/>
                                          </p:stCondLst>
                                        </p:cTn>
                                        <p:tgtEl>
                                          <p:spTgt spid="17613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613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613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613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6132"/>
                                        </p:tgtEl>
                                        <p:attrNameLst>
                                          <p:attrName>ppt_y</p:attrName>
                                        </p:attrNameLst>
                                      </p:cBhvr>
                                      <p:tavLst>
                                        <p:tav tm="0" fmla="#ppt_y-sin(pi*$)/81">
                                          <p:val>
                                            <p:fltVal val="0"/>
                                          </p:val>
                                        </p:tav>
                                        <p:tav tm="100000">
                                          <p:val>
                                            <p:fltVal val="1"/>
                                          </p:val>
                                        </p:tav>
                                      </p:tavLst>
                                    </p:anim>
                                    <p:animScale>
                                      <p:cBhvr>
                                        <p:cTn id="49" dur="26">
                                          <p:stCondLst>
                                            <p:cond delay="650"/>
                                          </p:stCondLst>
                                        </p:cTn>
                                        <p:tgtEl>
                                          <p:spTgt spid="176132"/>
                                        </p:tgtEl>
                                      </p:cBhvr>
                                      <p:to x="100000" y="60000"/>
                                    </p:animScale>
                                    <p:animScale>
                                      <p:cBhvr>
                                        <p:cTn id="50" dur="166" decel="50000">
                                          <p:stCondLst>
                                            <p:cond delay="676"/>
                                          </p:stCondLst>
                                        </p:cTn>
                                        <p:tgtEl>
                                          <p:spTgt spid="176132"/>
                                        </p:tgtEl>
                                      </p:cBhvr>
                                      <p:to x="100000" y="100000"/>
                                    </p:animScale>
                                    <p:animScale>
                                      <p:cBhvr>
                                        <p:cTn id="51" dur="26">
                                          <p:stCondLst>
                                            <p:cond delay="1312"/>
                                          </p:stCondLst>
                                        </p:cTn>
                                        <p:tgtEl>
                                          <p:spTgt spid="176132"/>
                                        </p:tgtEl>
                                      </p:cBhvr>
                                      <p:to x="100000" y="80000"/>
                                    </p:animScale>
                                    <p:animScale>
                                      <p:cBhvr>
                                        <p:cTn id="52" dur="166" decel="50000">
                                          <p:stCondLst>
                                            <p:cond delay="1338"/>
                                          </p:stCondLst>
                                        </p:cTn>
                                        <p:tgtEl>
                                          <p:spTgt spid="176132"/>
                                        </p:tgtEl>
                                      </p:cBhvr>
                                      <p:to x="100000" y="100000"/>
                                    </p:animScale>
                                    <p:animScale>
                                      <p:cBhvr>
                                        <p:cTn id="53" dur="26">
                                          <p:stCondLst>
                                            <p:cond delay="1642"/>
                                          </p:stCondLst>
                                        </p:cTn>
                                        <p:tgtEl>
                                          <p:spTgt spid="176132"/>
                                        </p:tgtEl>
                                      </p:cBhvr>
                                      <p:to x="100000" y="90000"/>
                                    </p:animScale>
                                    <p:animScale>
                                      <p:cBhvr>
                                        <p:cTn id="54" dur="166" decel="50000">
                                          <p:stCondLst>
                                            <p:cond delay="1668"/>
                                          </p:stCondLst>
                                        </p:cTn>
                                        <p:tgtEl>
                                          <p:spTgt spid="176132"/>
                                        </p:tgtEl>
                                      </p:cBhvr>
                                      <p:to x="100000" y="100000"/>
                                    </p:animScale>
                                    <p:animScale>
                                      <p:cBhvr>
                                        <p:cTn id="55" dur="26">
                                          <p:stCondLst>
                                            <p:cond delay="1808"/>
                                          </p:stCondLst>
                                        </p:cTn>
                                        <p:tgtEl>
                                          <p:spTgt spid="176132"/>
                                        </p:tgtEl>
                                      </p:cBhvr>
                                      <p:to x="100000" y="95000"/>
                                    </p:animScale>
                                    <p:animScale>
                                      <p:cBhvr>
                                        <p:cTn id="56" dur="166" decel="50000">
                                          <p:stCondLst>
                                            <p:cond delay="1834"/>
                                          </p:stCondLst>
                                        </p:cTn>
                                        <p:tgtEl>
                                          <p:spTgt spid="176132"/>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176137"/>
                                        </p:tgtEl>
                                        <p:attrNameLst>
                                          <p:attrName>style.visibility</p:attrName>
                                        </p:attrNameLst>
                                      </p:cBhvr>
                                      <p:to>
                                        <p:strVal val="visible"/>
                                      </p:to>
                                    </p:set>
                                    <p:animEffect transition="in" filter="wheel(4)">
                                      <p:cBhvr>
                                        <p:cTn id="61" dur="2000"/>
                                        <p:tgtEl>
                                          <p:spTgt spid="176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p:bldP spid="176131" grpId="0" animBg="1"/>
      <p:bldP spid="176132" grpId="0" animBg="1"/>
      <p:bldP spid="176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a:extLst>
              <a:ext uri="{FF2B5EF4-FFF2-40B4-BE49-F238E27FC236}">
                <a16:creationId xmlns:a16="http://schemas.microsoft.com/office/drawing/2014/main" id="{D9F79398-DB52-EC9A-5F1B-515FB7A232D4}"/>
              </a:ext>
            </a:extLst>
          </p:cNvPr>
          <p:cNvSpPr>
            <a:spLocks noChangeArrowheads="1"/>
          </p:cNvSpPr>
          <p:nvPr/>
        </p:nvSpPr>
        <p:spPr bwMode="auto">
          <a:xfrm>
            <a:off x="3505200" y="1371600"/>
            <a:ext cx="3581400" cy="1600200"/>
          </a:xfrm>
          <a:prstGeom prst="irregularSeal2">
            <a:avLst/>
          </a:prstGeom>
          <a:gradFill rotWithShape="0">
            <a:gsLst>
              <a:gs pos="0">
                <a:srgbClr val="663300"/>
              </a:gs>
              <a:gs pos="50000">
                <a:schemeClr val="hlink"/>
              </a:gs>
              <a:gs pos="100000">
                <a:srgbClr val="663300"/>
              </a:gs>
            </a:gsLst>
            <a:lin ang="5400000" scaled="1"/>
          </a:gradFill>
          <a:ln w="9525">
            <a:solidFill>
              <a:srgbClr val="663300"/>
            </a:solidFill>
            <a:miter lim="800000"/>
            <a:headEnd/>
            <a:tailEnd/>
          </a:ln>
          <a:effectLst/>
        </p:spPr>
        <p:txBody>
          <a:bodyPr wrap="none" anchor="ctr"/>
          <a:lstStyle/>
          <a:p>
            <a:pPr algn="ctr" eaLnBrk="1" hangingPunct="1">
              <a:defRPr/>
            </a:pPr>
            <a:r>
              <a:rPr lang="es-ES" altLang="es-CU">
                <a:solidFill>
                  <a:srgbClr val="663300"/>
                </a:solidFill>
                <a:latin typeface="Arial Black" panose="020B0A04020102020204" pitchFamily="34" charset="0"/>
              </a:rPr>
              <a:t>FASE DE</a:t>
            </a:r>
          </a:p>
          <a:p>
            <a:pPr algn="ctr" eaLnBrk="1" hangingPunct="1">
              <a:defRPr/>
            </a:pPr>
            <a:r>
              <a:rPr lang="es-ES" altLang="es-CU">
                <a:solidFill>
                  <a:srgbClr val="663300"/>
                </a:solidFill>
                <a:latin typeface="Arial Black" panose="020B0A04020102020204" pitchFamily="34" charset="0"/>
              </a:rPr>
              <a:t>ALERTA</a:t>
            </a:r>
          </a:p>
        </p:txBody>
      </p:sp>
      <p:sp>
        <p:nvSpPr>
          <p:cNvPr id="178179" name="AutoShape 3">
            <a:extLst>
              <a:ext uri="{FF2B5EF4-FFF2-40B4-BE49-F238E27FC236}">
                <a16:creationId xmlns:a16="http://schemas.microsoft.com/office/drawing/2014/main" id="{9FB5DB47-D20A-42CB-D7B9-465637BBE1BA}"/>
              </a:ext>
            </a:extLst>
          </p:cNvPr>
          <p:cNvSpPr>
            <a:spLocks noChangeArrowheads="1"/>
          </p:cNvSpPr>
          <p:nvPr/>
        </p:nvSpPr>
        <p:spPr bwMode="auto">
          <a:xfrm>
            <a:off x="4953000" y="2895600"/>
            <a:ext cx="3581400" cy="1600200"/>
          </a:xfrm>
          <a:prstGeom prst="irregularSeal2">
            <a:avLst/>
          </a:prstGeom>
          <a:gradFill rotWithShape="0">
            <a:gsLst>
              <a:gs pos="0">
                <a:srgbClr val="663300"/>
              </a:gs>
              <a:gs pos="50000">
                <a:srgbClr val="AB8F73"/>
              </a:gs>
              <a:gs pos="100000">
                <a:srgbClr val="663300"/>
              </a:gs>
            </a:gsLst>
            <a:lin ang="5400000" scaled="1"/>
          </a:gra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663300"/>
                </a:solidFill>
                <a:latin typeface="Arial Black" panose="020B0A04020102020204" pitchFamily="34" charset="0"/>
              </a:rPr>
              <a:t>FASE DE</a:t>
            </a:r>
          </a:p>
          <a:p>
            <a:pPr algn="ctr" eaLnBrk="1" hangingPunct="1">
              <a:spcBef>
                <a:spcPct val="0"/>
              </a:spcBef>
              <a:buClrTx/>
              <a:buSzTx/>
              <a:buFontTx/>
              <a:buNone/>
            </a:pPr>
            <a:r>
              <a:rPr lang="es-ES" altLang="es-CU" sz="1800">
                <a:solidFill>
                  <a:srgbClr val="663300"/>
                </a:solidFill>
                <a:latin typeface="Arial Black" panose="020B0A04020102020204" pitchFamily="34" charset="0"/>
              </a:rPr>
              <a:t>ALARMA</a:t>
            </a:r>
          </a:p>
        </p:txBody>
      </p:sp>
      <p:sp>
        <p:nvSpPr>
          <p:cNvPr id="178180" name="AutoShape 4">
            <a:extLst>
              <a:ext uri="{FF2B5EF4-FFF2-40B4-BE49-F238E27FC236}">
                <a16:creationId xmlns:a16="http://schemas.microsoft.com/office/drawing/2014/main" id="{77FB78F1-368B-74A1-8F49-A9D2884A0F3E}"/>
              </a:ext>
            </a:extLst>
          </p:cNvPr>
          <p:cNvSpPr>
            <a:spLocks noChangeArrowheads="1"/>
          </p:cNvSpPr>
          <p:nvPr/>
        </p:nvSpPr>
        <p:spPr bwMode="auto">
          <a:xfrm>
            <a:off x="4038600" y="4648200"/>
            <a:ext cx="4953000" cy="1600200"/>
          </a:xfrm>
          <a:prstGeom prst="irregularSeal2">
            <a:avLst/>
          </a:prstGeom>
          <a:gradFill rotWithShape="0">
            <a:gsLst>
              <a:gs pos="0">
                <a:srgbClr val="663300"/>
              </a:gs>
              <a:gs pos="100000">
                <a:srgbClr val="DCD1C5"/>
              </a:gs>
            </a:gsLst>
            <a:path path="shape">
              <a:fillToRect l="50000" t="50000" r="50000" b="50000"/>
            </a:path>
          </a:gra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008000"/>
                </a:solidFill>
                <a:latin typeface="Arial Black" panose="020B0A04020102020204" pitchFamily="34" charset="0"/>
              </a:rPr>
              <a:t>FASE</a:t>
            </a:r>
          </a:p>
          <a:p>
            <a:pPr algn="ctr" eaLnBrk="1" hangingPunct="1">
              <a:spcBef>
                <a:spcPct val="0"/>
              </a:spcBef>
              <a:buClrTx/>
              <a:buSzTx/>
              <a:buFontTx/>
              <a:buNone/>
            </a:pPr>
            <a:r>
              <a:rPr lang="es-ES" altLang="es-CU" sz="1800">
                <a:solidFill>
                  <a:srgbClr val="008000"/>
                </a:solidFill>
                <a:latin typeface="Arial Black" panose="020B0A04020102020204" pitchFamily="34" charset="0"/>
              </a:rPr>
              <a:t>RECUPERATIVA</a:t>
            </a:r>
          </a:p>
        </p:txBody>
      </p:sp>
      <p:sp>
        <p:nvSpPr>
          <p:cNvPr id="41989" name="WordArt 6">
            <a:extLst>
              <a:ext uri="{FF2B5EF4-FFF2-40B4-BE49-F238E27FC236}">
                <a16:creationId xmlns:a16="http://schemas.microsoft.com/office/drawing/2014/main" id="{15B4365D-0768-39CE-093F-2F22B5B710EA}"/>
              </a:ext>
            </a:extLst>
          </p:cNvPr>
          <p:cNvSpPr>
            <a:spLocks noChangeArrowheads="1" noChangeShapeType="1" noTextEdit="1"/>
          </p:cNvSpPr>
          <p:nvPr/>
        </p:nvSpPr>
        <p:spPr bwMode="auto">
          <a:xfrm>
            <a:off x="152400" y="228600"/>
            <a:ext cx="3886200" cy="685800"/>
          </a:xfrm>
          <a:prstGeom prst="rect">
            <a:avLst/>
          </a:prstGeom>
        </p:spPr>
        <p:txBody>
          <a:bodyPr wrap="none" fromWordArt="1">
            <a:prstTxWarp prst="textPlain">
              <a:avLst>
                <a:gd name="adj" fmla="val 49870"/>
              </a:avLst>
            </a:prstTxWarp>
            <a:scene3d>
              <a:camera prst="legacyPerspectiveBottom"/>
              <a:lightRig rig="legacyFlat3" dir="t"/>
            </a:scene3d>
            <a:sp3d extrusionH="121893000" prstMaterial="legacyMatte">
              <a:extrusionClr>
                <a:schemeClr val="tx1"/>
              </a:extrusionClr>
              <a:contourClr>
                <a:srgbClr val="FF3300"/>
              </a:contourClr>
            </a:sp3d>
          </a:bodyPr>
          <a:lstStyle/>
          <a:p>
            <a:pPr algn="ctr"/>
            <a:r>
              <a:rPr lang="es-ES_tradnl" sz="3600" b="1" kern="10">
                <a:ln w="9525">
                  <a:round/>
                  <a:headEnd/>
                  <a:tailEnd/>
                </a:ln>
                <a:solidFill>
                  <a:srgbClr val="FF3300"/>
                </a:solidFill>
                <a:latin typeface="Monotype Corsiva" panose="03010101010201010101" pitchFamily="66" charset="0"/>
              </a:rPr>
              <a:t>Medidas de Respuesta</a:t>
            </a:r>
            <a:endParaRPr lang="es-CU" sz="3600" b="1" kern="10">
              <a:ln w="9525">
                <a:round/>
                <a:headEnd/>
                <a:tailEnd/>
              </a:ln>
              <a:solidFill>
                <a:srgbClr val="FF3300"/>
              </a:solidFill>
              <a:latin typeface="Monotype Corsiva" panose="03010101010201010101" pitchFamily="66" charset="0"/>
            </a:endParaRPr>
          </a:p>
        </p:txBody>
      </p:sp>
      <p:pic>
        <p:nvPicPr>
          <p:cNvPr id="41990" name="Picture 7">
            <a:extLst>
              <a:ext uri="{FF2B5EF4-FFF2-40B4-BE49-F238E27FC236}">
                <a16:creationId xmlns:a16="http://schemas.microsoft.com/office/drawing/2014/main" id="{6DDCC999-C4D1-0961-E641-0FC31E1BB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408"/>
          <a:stretch>
            <a:fillRect/>
          </a:stretch>
        </p:blipFill>
        <p:spPr bwMode="auto">
          <a:xfrm>
            <a:off x="107950" y="2133600"/>
            <a:ext cx="3619500" cy="4191000"/>
          </a:xfrm>
          <a:prstGeom prst="rect">
            <a:avLst/>
          </a:prstGeom>
          <a:noFill/>
          <a:ln w="57150" cmpd="thinThick">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1991" name="Text Box 8">
            <a:extLst>
              <a:ext uri="{FF2B5EF4-FFF2-40B4-BE49-F238E27FC236}">
                <a16:creationId xmlns:a16="http://schemas.microsoft.com/office/drawing/2014/main" id="{CB5ECFA7-A571-2F3D-3F6D-0B3C6006BD9B}"/>
              </a:ext>
            </a:extLst>
          </p:cNvPr>
          <p:cNvSpPr txBox="1">
            <a:spLocks noChangeArrowheads="1"/>
          </p:cNvSpPr>
          <p:nvPr/>
        </p:nvSpPr>
        <p:spPr bwMode="auto">
          <a:xfrm>
            <a:off x="441325" y="5373688"/>
            <a:ext cx="1827213" cy="914400"/>
          </a:xfrm>
          <a:prstGeom prst="rect">
            <a:avLst/>
          </a:prstGeom>
          <a:solidFill>
            <a:srgbClr val="66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s-ES" altLang="es-CU" sz="5400" b="1">
                <a:solidFill>
                  <a:schemeClr val="hlink"/>
                </a:solidFill>
                <a:latin typeface="Monotype Corsiva" panose="03010101010201010101" pitchFamily="66" charset="0"/>
              </a:rPr>
              <a:t>Sismos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arn(inHorizontal)">
                                      <p:cBhvr>
                                        <p:cTn id="7" dur="5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78179"/>
                                        </p:tgtEl>
                                        <p:attrNameLst>
                                          <p:attrName>style.visibility</p:attrName>
                                        </p:attrNameLst>
                                      </p:cBhvr>
                                      <p:to>
                                        <p:strVal val="visible"/>
                                      </p:to>
                                    </p:set>
                                    <p:animEffect transition="in" filter="barn(inHorizontal)">
                                      <p:cBhvr>
                                        <p:cTn id="12" dur="500"/>
                                        <p:tgtEl>
                                          <p:spTgt spid="178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78180"/>
                                        </p:tgtEl>
                                        <p:attrNameLst>
                                          <p:attrName>style.visibility</p:attrName>
                                        </p:attrNameLst>
                                      </p:cBhvr>
                                      <p:to>
                                        <p:strVal val="visible"/>
                                      </p:to>
                                    </p:set>
                                    <p:animEffect transition="in" filter="barn(inHorizontal)">
                                      <p:cBhvr>
                                        <p:cTn id="1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animBg="1"/>
      <p:bldP spid="1781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a:extLst>
              <a:ext uri="{FF2B5EF4-FFF2-40B4-BE49-F238E27FC236}">
                <a16:creationId xmlns:a16="http://schemas.microsoft.com/office/drawing/2014/main" id="{0445B727-0694-2F6B-816A-4932C4B876D3}"/>
              </a:ext>
            </a:extLst>
          </p:cNvPr>
          <p:cNvSpPr>
            <a:spLocks noChangeArrowheads="1"/>
          </p:cNvSpPr>
          <p:nvPr/>
        </p:nvSpPr>
        <p:spPr bwMode="auto">
          <a:xfrm>
            <a:off x="3505200" y="1371600"/>
            <a:ext cx="3581400" cy="1600200"/>
          </a:xfrm>
          <a:prstGeom prst="irregularSeal2">
            <a:avLst/>
          </a:prstGeom>
          <a:gradFill rotWithShape="0">
            <a:gsLst>
              <a:gs pos="0">
                <a:srgbClr val="663300"/>
              </a:gs>
              <a:gs pos="50000">
                <a:schemeClr val="hlink"/>
              </a:gs>
              <a:gs pos="100000">
                <a:srgbClr val="663300"/>
              </a:gs>
            </a:gsLst>
            <a:lin ang="5400000" scaled="1"/>
          </a:gradFill>
          <a:ln w="9525">
            <a:solidFill>
              <a:srgbClr val="663300"/>
            </a:solidFill>
            <a:miter lim="800000"/>
            <a:headEnd/>
            <a:tailEnd/>
          </a:ln>
          <a:effectLst/>
        </p:spPr>
        <p:txBody>
          <a:bodyPr wrap="none" anchor="ctr"/>
          <a:lstStyle/>
          <a:p>
            <a:pPr algn="ctr" eaLnBrk="1" hangingPunct="1">
              <a:defRPr/>
            </a:pPr>
            <a:r>
              <a:rPr lang="es-ES" altLang="es-CU">
                <a:solidFill>
                  <a:srgbClr val="663300"/>
                </a:solidFill>
                <a:latin typeface="Arial Black" panose="020B0A04020102020204" pitchFamily="34" charset="0"/>
              </a:rPr>
              <a:t>FASE DE</a:t>
            </a:r>
          </a:p>
          <a:p>
            <a:pPr algn="ctr" eaLnBrk="1" hangingPunct="1">
              <a:defRPr/>
            </a:pPr>
            <a:r>
              <a:rPr lang="es-ES" altLang="es-CU">
                <a:solidFill>
                  <a:srgbClr val="663300"/>
                </a:solidFill>
                <a:latin typeface="Arial Black" panose="020B0A04020102020204" pitchFamily="34" charset="0"/>
              </a:rPr>
              <a:t>ALERTA</a:t>
            </a:r>
          </a:p>
        </p:txBody>
      </p:sp>
      <p:sp>
        <p:nvSpPr>
          <p:cNvPr id="182275" name="AutoShape 3">
            <a:extLst>
              <a:ext uri="{FF2B5EF4-FFF2-40B4-BE49-F238E27FC236}">
                <a16:creationId xmlns:a16="http://schemas.microsoft.com/office/drawing/2014/main" id="{005BC58E-1CC1-A1CD-0D87-91B44484FC15}"/>
              </a:ext>
            </a:extLst>
          </p:cNvPr>
          <p:cNvSpPr>
            <a:spLocks noChangeArrowheads="1"/>
          </p:cNvSpPr>
          <p:nvPr/>
        </p:nvSpPr>
        <p:spPr bwMode="auto">
          <a:xfrm>
            <a:off x="4953000" y="2895600"/>
            <a:ext cx="3581400" cy="1600200"/>
          </a:xfrm>
          <a:prstGeom prst="irregularSeal2">
            <a:avLst/>
          </a:prstGeom>
          <a:gradFill rotWithShape="0">
            <a:gsLst>
              <a:gs pos="0">
                <a:srgbClr val="663300"/>
              </a:gs>
              <a:gs pos="50000">
                <a:srgbClr val="AB8F73"/>
              </a:gs>
              <a:gs pos="100000">
                <a:srgbClr val="663300"/>
              </a:gs>
            </a:gsLst>
            <a:lin ang="5400000" scaled="1"/>
          </a:gra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663300"/>
                </a:solidFill>
                <a:latin typeface="Arial Black" panose="020B0A04020102020204" pitchFamily="34" charset="0"/>
              </a:rPr>
              <a:t>FASE DE</a:t>
            </a:r>
          </a:p>
          <a:p>
            <a:pPr algn="ctr" eaLnBrk="1" hangingPunct="1">
              <a:spcBef>
                <a:spcPct val="0"/>
              </a:spcBef>
              <a:buClrTx/>
              <a:buSzTx/>
              <a:buFontTx/>
              <a:buNone/>
            </a:pPr>
            <a:r>
              <a:rPr lang="es-ES" altLang="es-CU" sz="1800">
                <a:solidFill>
                  <a:srgbClr val="663300"/>
                </a:solidFill>
                <a:latin typeface="Arial Black" panose="020B0A04020102020204" pitchFamily="34" charset="0"/>
              </a:rPr>
              <a:t>ALARMA</a:t>
            </a:r>
          </a:p>
        </p:txBody>
      </p:sp>
      <p:sp>
        <p:nvSpPr>
          <p:cNvPr id="182276" name="AutoShape 4">
            <a:extLst>
              <a:ext uri="{FF2B5EF4-FFF2-40B4-BE49-F238E27FC236}">
                <a16:creationId xmlns:a16="http://schemas.microsoft.com/office/drawing/2014/main" id="{7860A6E1-581B-233E-A515-9D5D37351C09}"/>
              </a:ext>
            </a:extLst>
          </p:cNvPr>
          <p:cNvSpPr>
            <a:spLocks noChangeArrowheads="1"/>
          </p:cNvSpPr>
          <p:nvPr/>
        </p:nvSpPr>
        <p:spPr bwMode="auto">
          <a:xfrm>
            <a:off x="4038600" y="4648200"/>
            <a:ext cx="4953000" cy="1600200"/>
          </a:xfrm>
          <a:prstGeom prst="irregularSeal2">
            <a:avLst/>
          </a:prstGeom>
          <a:gradFill rotWithShape="0">
            <a:gsLst>
              <a:gs pos="0">
                <a:srgbClr val="663300"/>
              </a:gs>
              <a:gs pos="100000">
                <a:srgbClr val="DCD1C5"/>
              </a:gs>
            </a:gsLst>
            <a:path path="shape">
              <a:fillToRect l="50000" t="50000" r="50000" b="50000"/>
            </a:path>
          </a:gra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008000"/>
                </a:solidFill>
                <a:latin typeface="Arial Black" panose="020B0A04020102020204" pitchFamily="34" charset="0"/>
              </a:rPr>
              <a:t>FASE</a:t>
            </a:r>
          </a:p>
          <a:p>
            <a:pPr algn="ctr" eaLnBrk="1" hangingPunct="1">
              <a:spcBef>
                <a:spcPct val="0"/>
              </a:spcBef>
              <a:buClrTx/>
              <a:buSzTx/>
              <a:buFontTx/>
              <a:buNone/>
            </a:pPr>
            <a:r>
              <a:rPr lang="es-ES" altLang="es-CU" sz="1800">
                <a:solidFill>
                  <a:srgbClr val="008000"/>
                </a:solidFill>
                <a:latin typeface="Arial Black" panose="020B0A04020102020204" pitchFamily="34" charset="0"/>
              </a:rPr>
              <a:t>RECUPERATIVA</a:t>
            </a:r>
          </a:p>
        </p:txBody>
      </p:sp>
      <p:sp>
        <p:nvSpPr>
          <p:cNvPr id="43013" name="WordArt 5">
            <a:extLst>
              <a:ext uri="{FF2B5EF4-FFF2-40B4-BE49-F238E27FC236}">
                <a16:creationId xmlns:a16="http://schemas.microsoft.com/office/drawing/2014/main" id="{648354B8-A06D-156E-E16A-1A82EB57EA95}"/>
              </a:ext>
            </a:extLst>
          </p:cNvPr>
          <p:cNvSpPr>
            <a:spLocks noChangeArrowheads="1" noChangeShapeType="1" noTextEdit="1"/>
          </p:cNvSpPr>
          <p:nvPr/>
        </p:nvSpPr>
        <p:spPr bwMode="auto">
          <a:xfrm>
            <a:off x="152400" y="228600"/>
            <a:ext cx="3886200" cy="685800"/>
          </a:xfrm>
          <a:prstGeom prst="rect">
            <a:avLst/>
          </a:prstGeom>
        </p:spPr>
        <p:txBody>
          <a:bodyPr wrap="none" fromWordArt="1">
            <a:prstTxWarp prst="textPlain">
              <a:avLst>
                <a:gd name="adj" fmla="val 49870"/>
              </a:avLst>
            </a:prstTxWarp>
            <a:scene3d>
              <a:camera prst="legacyPerspectiveBottom"/>
              <a:lightRig rig="legacyFlat3" dir="t"/>
            </a:scene3d>
            <a:sp3d extrusionH="121893000" prstMaterial="legacyMatte">
              <a:extrusionClr>
                <a:schemeClr val="tx1"/>
              </a:extrusionClr>
              <a:contourClr>
                <a:srgbClr val="FF3300"/>
              </a:contourClr>
            </a:sp3d>
          </a:bodyPr>
          <a:lstStyle/>
          <a:p>
            <a:pPr algn="ctr"/>
            <a:r>
              <a:rPr lang="es-ES_tradnl" sz="3600" b="1" kern="10">
                <a:ln w="9525">
                  <a:round/>
                  <a:headEnd/>
                  <a:tailEnd/>
                </a:ln>
                <a:solidFill>
                  <a:srgbClr val="FF3300"/>
                </a:solidFill>
                <a:latin typeface="Monotype Corsiva" panose="03010101010201010101" pitchFamily="66" charset="0"/>
              </a:rPr>
              <a:t>Medidas de Respuesta</a:t>
            </a:r>
            <a:endParaRPr lang="es-CU" sz="3600" b="1" kern="10">
              <a:ln w="9525">
                <a:round/>
                <a:headEnd/>
                <a:tailEnd/>
              </a:ln>
              <a:solidFill>
                <a:srgbClr val="FF3300"/>
              </a:solidFill>
              <a:latin typeface="Monotype Corsiva" panose="03010101010201010101" pitchFamily="66" charset="0"/>
            </a:endParaRPr>
          </a:p>
        </p:txBody>
      </p:sp>
      <p:pic>
        <p:nvPicPr>
          <p:cNvPr id="43014" name="Picture 8">
            <a:extLst>
              <a:ext uri="{FF2B5EF4-FFF2-40B4-BE49-F238E27FC236}">
                <a16:creationId xmlns:a16="http://schemas.microsoft.com/office/drawing/2014/main" id="{C49F2D53-6441-6CF7-9022-0E74D5259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61"/>
          <a:stretch>
            <a:fillRect/>
          </a:stretch>
        </p:blipFill>
        <p:spPr bwMode="auto">
          <a:xfrm>
            <a:off x="323850" y="3068638"/>
            <a:ext cx="3816350" cy="3522662"/>
          </a:xfrm>
          <a:prstGeom prst="rect">
            <a:avLst/>
          </a:prstGeom>
          <a:solidFill>
            <a:srgbClr val="FFFF00"/>
          </a:solidFill>
          <a:ln w="57150" cmpd="thinThick">
            <a:solidFill>
              <a:srgbClr val="FF3300"/>
            </a:solidFill>
            <a:miter lim="800000"/>
            <a:headEnd/>
            <a:tailEnd/>
          </a:ln>
        </p:spPr>
      </p:pic>
      <p:sp>
        <p:nvSpPr>
          <p:cNvPr id="43015" name="Rectangle 9">
            <a:extLst>
              <a:ext uri="{FF2B5EF4-FFF2-40B4-BE49-F238E27FC236}">
                <a16:creationId xmlns:a16="http://schemas.microsoft.com/office/drawing/2014/main" id="{03A102D3-34FA-0F58-999F-32C3249A6852}"/>
              </a:ext>
            </a:extLst>
          </p:cNvPr>
          <p:cNvSpPr>
            <a:spLocks noChangeArrowheads="1"/>
          </p:cNvSpPr>
          <p:nvPr/>
        </p:nvSpPr>
        <p:spPr bwMode="auto">
          <a:xfrm>
            <a:off x="942975" y="5229225"/>
            <a:ext cx="2305050" cy="865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_tradnl" altLang="es-CU" sz="2400">
                <a:latin typeface="Algerian" panose="04020705040A02060702" pitchFamily="82" charset="0"/>
              </a:rPr>
              <a:t>SUSTANCIAS</a:t>
            </a:r>
          </a:p>
          <a:p>
            <a:pPr algn="ctr" eaLnBrk="1" hangingPunct="1">
              <a:spcBef>
                <a:spcPct val="0"/>
              </a:spcBef>
              <a:buClrTx/>
              <a:buSzTx/>
              <a:buFontTx/>
              <a:buNone/>
            </a:pPr>
            <a:r>
              <a:rPr lang="es-ES_tradnl" altLang="es-CU" sz="2400">
                <a:latin typeface="Algerian" panose="04020705040A02060702" pitchFamily="82" charset="0"/>
              </a:rPr>
              <a:t>PELIGROSAS</a:t>
            </a:r>
            <a:endParaRPr lang="es-ES" altLang="es-CU" sz="2400">
              <a:latin typeface="Algerian" panose="04020705040A020607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barn(inHorizontal)">
                                      <p:cBhvr>
                                        <p:cTn id="7" dur="500"/>
                                        <p:tgtEl>
                                          <p:spTgt spid="182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82275"/>
                                        </p:tgtEl>
                                        <p:attrNameLst>
                                          <p:attrName>style.visibility</p:attrName>
                                        </p:attrNameLst>
                                      </p:cBhvr>
                                      <p:to>
                                        <p:strVal val="visible"/>
                                      </p:to>
                                    </p:set>
                                    <p:animEffect transition="in" filter="barn(inHorizontal)">
                                      <p:cBhvr>
                                        <p:cTn id="12" dur="500"/>
                                        <p:tgtEl>
                                          <p:spTgt spid="182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82276"/>
                                        </p:tgtEl>
                                        <p:attrNameLst>
                                          <p:attrName>style.visibility</p:attrName>
                                        </p:attrNameLst>
                                      </p:cBhvr>
                                      <p:to>
                                        <p:strVal val="visible"/>
                                      </p:to>
                                    </p:set>
                                    <p:animEffect transition="in" filter="barn(inHorizontal)">
                                      <p:cBhvr>
                                        <p:cTn id="17" dur="500"/>
                                        <p:tgtEl>
                                          <p:spTgt spid="18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275" grpId="0" animBg="1"/>
      <p:bldP spid="1822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a:extLst>
              <a:ext uri="{FF2B5EF4-FFF2-40B4-BE49-F238E27FC236}">
                <a16:creationId xmlns:a16="http://schemas.microsoft.com/office/drawing/2014/main" id="{12A899DB-4E8A-AF20-F074-F2CFCFFDB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78"/>
          <a:stretch>
            <a:fillRect/>
          </a:stretch>
        </p:blipFill>
        <p:spPr bwMode="auto">
          <a:xfrm>
            <a:off x="34925" y="1773238"/>
            <a:ext cx="3398838" cy="4627562"/>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3301" name="AutoShape 5">
            <a:extLst>
              <a:ext uri="{FF2B5EF4-FFF2-40B4-BE49-F238E27FC236}">
                <a16:creationId xmlns:a16="http://schemas.microsoft.com/office/drawing/2014/main" id="{962E0D01-10AF-05F1-BFF4-2E564D4BDAFF}"/>
              </a:ext>
            </a:extLst>
          </p:cNvPr>
          <p:cNvSpPr>
            <a:spLocks noChangeArrowheads="1"/>
          </p:cNvSpPr>
          <p:nvPr/>
        </p:nvSpPr>
        <p:spPr bwMode="auto">
          <a:xfrm>
            <a:off x="3505200" y="762000"/>
            <a:ext cx="3886200" cy="1752600"/>
          </a:xfrm>
          <a:prstGeom prst="irregularSeal2">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0066"/>
                </a:solidFill>
                <a:latin typeface="Arial Black" panose="020B0A04020102020204" pitchFamily="34" charset="0"/>
              </a:rPr>
              <a:t>FASE</a:t>
            </a:r>
          </a:p>
          <a:p>
            <a:pPr algn="ctr" eaLnBrk="1" hangingPunct="1">
              <a:spcBef>
                <a:spcPct val="0"/>
              </a:spcBef>
              <a:buClrTx/>
              <a:buSzTx/>
              <a:buFontTx/>
              <a:buNone/>
            </a:pPr>
            <a:r>
              <a:rPr lang="es-ES" altLang="es-CU" sz="1800">
                <a:solidFill>
                  <a:srgbClr val="FF0066"/>
                </a:solidFill>
                <a:latin typeface="Arial Black" panose="020B0A04020102020204" pitchFamily="34" charset="0"/>
              </a:rPr>
              <a:t>INFORMATIVA</a:t>
            </a:r>
          </a:p>
          <a:p>
            <a:pPr algn="ctr" eaLnBrk="1" hangingPunct="1">
              <a:spcBef>
                <a:spcPct val="0"/>
              </a:spcBef>
              <a:buClrTx/>
              <a:buSzTx/>
              <a:buFontTx/>
              <a:buNone/>
            </a:pPr>
            <a:r>
              <a:rPr lang="es-ES_tradnl" altLang="es-CU" sz="1800">
                <a:solidFill>
                  <a:srgbClr val="FF0066"/>
                </a:solidFill>
                <a:latin typeface="Arial Black" panose="020B0A04020102020204" pitchFamily="34" charset="0"/>
              </a:rPr>
              <a:t>(24-48 HORAS)</a:t>
            </a:r>
            <a:endParaRPr lang="es-ES" altLang="es-CU" sz="1800">
              <a:solidFill>
                <a:srgbClr val="FF0066"/>
              </a:solidFill>
              <a:latin typeface="Arial Black" panose="020B0A04020102020204" pitchFamily="34" charset="0"/>
            </a:endParaRPr>
          </a:p>
        </p:txBody>
      </p:sp>
      <p:sp>
        <p:nvSpPr>
          <p:cNvPr id="183302" name="AutoShape 6">
            <a:extLst>
              <a:ext uri="{FF2B5EF4-FFF2-40B4-BE49-F238E27FC236}">
                <a16:creationId xmlns:a16="http://schemas.microsoft.com/office/drawing/2014/main" id="{AD654760-19EC-E408-7E2E-B0E71C4E88B1}"/>
              </a:ext>
            </a:extLst>
          </p:cNvPr>
          <p:cNvSpPr>
            <a:spLocks noChangeArrowheads="1"/>
          </p:cNvSpPr>
          <p:nvPr/>
        </p:nvSpPr>
        <p:spPr bwMode="auto">
          <a:xfrm>
            <a:off x="3200400" y="2362200"/>
            <a:ext cx="3581400" cy="1600200"/>
          </a:xfrm>
          <a:prstGeom prst="irregularSeal2">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0066"/>
                </a:solidFill>
                <a:latin typeface="Arial Black" panose="020B0A04020102020204" pitchFamily="34" charset="0"/>
              </a:rPr>
              <a:t>FASE DE</a:t>
            </a:r>
          </a:p>
          <a:p>
            <a:pPr algn="ctr" eaLnBrk="1" hangingPunct="1">
              <a:spcBef>
                <a:spcPct val="0"/>
              </a:spcBef>
              <a:buClrTx/>
              <a:buSzTx/>
              <a:buFontTx/>
              <a:buNone/>
            </a:pPr>
            <a:r>
              <a:rPr lang="es-ES" altLang="es-CU" sz="1800">
                <a:solidFill>
                  <a:srgbClr val="FF0066"/>
                </a:solidFill>
                <a:latin typeface="Arial Black" panose="020B0A04020102020204" pitchFamily="34" charset="0"/>
              </a:rPr>
              <a:t>ALERTA</a:t>
            </a:r>
          </a:p>
          <a:p>
            <a:pPr algn="ctr" eaLnBrk="1" hangingPunct="1">
              <a:spcBef>
                <a:spcPct val="0"/>
              </a:spcBef>
              <a:buClrTx/>
              <a:buSzTx/>
              <a:buFontTx/>
              <a:buNone/>
            </a:pPr>
            <a:r>
              <a:rPr lang="es-ES_tradnl" altLang="es-CU" sz="1800">
                <a:solidFill>
                  <a:srgbClr val="FF0066"/>
                </a:solidFill>
                <a:latin typeface="Arial Black" panose="020B0A04020102020204" pitchFamily="34" charset="0"/>
              </a:rPr>
              <a:t>(24 HORAS)</a:t>
            </a:r>
            <a:endParaRPr lang="es-ES" altLang="es-CU" sz="1800">
              <a:solidFill>
                <a:srgbClr val="FF0066"/>
              </a:solidFill>
              <a:latin typeface="Arial Black" panose="020B0A04020102020204" pitchFamily="34" charset="0"/>
            </a:endParaRPr>
          </a:p>
        </p:txBody>
      </p:sp>
      <p:sp>
        <p:nvSpPr>
          <p:cNvPr id="183303" name="AutoShape 7">
            <a:extLst>
              <a:ext uri="{FF2B5EF4-FFF2-40B4-BE49-F238E27FC236}">
                <a16:creationId xmlns:a16="http://schemas.microsoft.com/office/drawing/2014/main" id="{B0071510-4F39-1028-C171-B2D4439E4125}"/>
              </a:ext>
            </a:extLst>
          </p:cNvPr>
          <p:cNvSpPr>
            <a:spLocks noChangeArrowheads="1"/>
          </p:cNvSpPr>
          <p:nvPr/>
        </p:nvSpPr>
        <p:spPr bwMode="auto">
          <a:xfrm>
            <a:off x="4953000" y="3581400"/>
            <a:ext cx="3581400" cy="1600200"/>
          </a:xfrm>
          <a:prstGeom prst="irregularSeal2">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0066"/>
                </a:solidFill>
                <a:latin typeface="Arial Black" panose="020B0A04020102020204" pitchFamily="34" charset="0"/>
              </a:rPr>
              <a:t>FASE DE</a:t>
            </a:r>
          </a:p>
          <a:p>
            <a:pPr algn="ctr" eaLnBrk="1" hangingPunct="1">
              <a:spcBef>
                <a:spcPct val="0"/>
              </a:spcBef>
              <a:buClrTx/>
              <a:buSzTx/>
              <a:buFontTx/>
              <a:buNone/>
            </a:pPr>
            <a:r>
              <a:rPr lang="es-ES" altLang="es-CU" sz="1800">
                <a:solidFill>
                  <a:srgbClr val="FF0066"/>
                </a:solidFill>
                <a:latin typeface="Arial Black" panose="020B0A04020102020204" pitchFamily="34" charset="0"/>
              </a:rPr>
              <a:t>ALARMA</a:t>
            </a:r>
          </a:p>
          <a:p>
            <a:pPr algn="ctr" eaLnBrk="1" hangingPunct="1">
              <a:spcBef>
                <a:spcPct val="0"/>
              </a:spcBef>
              <a:buClrTx/>
              <a:buSzTx/>
              <a:buFontTx/>
              <a:buNone/>
            </a:pPr>
            <a:r>
              <a:rPr lang="es-ES_tradnl" altLang="es-CU" sz="1800">
                <a:solidFill>
                  <a:srgbClr val="FF0066"/>
                </a:solidFill>
                <a:latin typeface="Arial Black" panose="020B0A04020102020204" pitchFamily="34" charset="0"/>
              </a:rPr>
              <a:t>(12 HORAS)</a:t>
            </a:r>
            <a:endParaRPr lang="es-ES" altLang="es-CU" sz="1800">
              <a:solidFill>
                <a:srgbClr val="FF0066"/>
              </a:solidFill>
              <a:latin typeface="Arial Black" panose="020B0A04020102020204" pitchFamily="34" charset="0"/>
            </a:endParaRPr>
          </a:p>
        </p:txBody>
      </p:sp>
      <p:sp>
        <p:nvSpPr>
          <p:cNvPr id="183304" name="AutoShape 8">
            <a:extLst>
              <a:ext uri="{FF2B5EF4-FFF2-40B4-BE49-F238E27FC236}">
                <a16:creationId xmlns:a16="http://schemas.microsoft.com/office/drawing/2014/main" id="{DA2D5ED0-5268-1439-4B1F-7DB10C626AD6}"/>
              </a:ext>
            </a:extLst>
          </p:cNvPr>
          <p:cNvSpPr>
            <a:spLocks noChangeArrowheads="1"/>
          </p:cNvSpPr>
          <p:nvPr/>
        </p:nvSpPr>
        <p:spPr bwMode="auto">
          <a:xfrm>
            <a:off x="2971800" y="5105400"/>
            <a:ext cx="4953000" cy="1600200"/>
          </a:xfrm>
          <a:prstGeom prst="irregularSeal2">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3300"/>
                </a:solidFill>
                <a:latin typeface="Arial Black" panose="020B0A04020102020204" pitchFamily="34" charset="0"/>
              </a:rPr>
              <a:t>FASE</a:t>
            </a:r>
          </a:p>
          <a:p>
            <a:pPr algn="ctr" eaLnBrk="1" hangingPunct="1">
              <a:spcBef>
                <a:spcPct val="0"/>
              </a:spcBef>
              <a:buClrTx/>
              <a:buSzTx/>
              <a:buFontTx/>
              <a:buNone/>
            </a:pPr>
            <a:r>
              <a:rPr lang="es-ES" altLang="es-CU" sz="1800">
                <a:solidFill>
                  <a:srgbClr val="FF3300"/>
                </a:solidFill>
                <a:latin typeface="Arial Black" panose="020B0A04020102020204" pitchFamily="34" charset="0"/>
              </a:rPr>
              <a:t>RECUPERATIVA</a:t>
            </a:r>
          </a:p>
        </p:txBody>
      </p:sp>
      <p:sp>
        <p:nvSpPr>
          <p:cNvPr id="44039" name="Rectangle 9">
            <a:extLst>
              <a:ext uri="{FF2B5EF4-FFF2-40B4-BE49-F238E27FC236}">
                <a16:creationId xmlns:a16="http://schemas.microsoft.com/office/drawing/2014/main" id="{A1D5C954-4018-648A-2E75-40A6D27AA086}"/>
              </a:ext>
            </a:extLst>
          </p:cNvPr>
          <p:cNvSpPr>
            <a:spLocks noChangeArrowheads="1"/>
          </p:cNvSpPr>
          <p:nvPr/>
        </p:nvSpPr>
        <p:spPr bwMode="auto">
          <a:xfrm>
            <a:off x="827088" y="5589588"/>
            <a:ext cx="2016125"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_tradnl" altLang="es-CU" sz="2400">
                <a:latin typeface="Bernard MT Condensed" panose="02050806060905020404" pitchFamily="18" charset="0"/>
              </a:rPr>
              <a:t>DERRAME DE</a:t>
            </a:r>
          </a:p>
          <a:p>
            <a:pPr algn="ctr" eaLnBrk="1" hangingPunct="1">
              <a:spcBef>
                <a:spcPct val="0"/>
              </a:spcBef>
              <a:buClrTx/>
              <a:buSzTx/>
              <a:buFontTx/>
              <a:buNone/>
            </a:pPr>
            <a:r>
              <a:rPr lang="es-ES_tradnl" altLang="es-CU" sz="2400">
                <a:latin typeface="Bernard MT Condensed" panose="02050806060905020404" pitchFamily="18" charset="0"/>
              </a:rPr>
              <a:t>HIDROCARBUROS</a:t>
            </a:r>
            <a:endParaRPr lang="es-ES" altLang="es-CU" sz="2400">
              <a:latin typeface="Bernard MT Condensed" panose="020508060609050204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 calcmode="lin" valueType="num">
                                      <p:cBhvr>
                                        <p:cTn id="7" dur="500" fill="hold"/>
                                        <p:tgtEl>
                                          <p:spTgt spid="18330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330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330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330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83302"/>
                                        </p:tgtEl>
                                        <p:attrNameLst>
                                          <p:attrName>style.visibility</p:attrName>
                                        </p:attrNameLst>
                                      </p:cBhvr>
                                      <p:to>
                                        <p:strVal val="visible"/>
                                      </p:to>
                                    </p:set>
                                    <p:anim calcmode="lin" valueType="num">
                                      <p:cBhvr>
                                        <p:cTn id="15" dur="500" fill="hold"/>
                                        <p:tgtEl>
                                          <p:spTgt spid="18330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8330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8330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8330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83303"/>
                                        </p:tgtEl>
                                        <p:attrNameLst>
                                          <p:attrName>style.visibility</p:attrName>
                                        </p:attrNameLst>
                                      </p:cBhvr>
                                      <p:to>
                                        <p:strVal val="visible"/>
                                      </p:to>
                                    </p:set>
                                    <p:anim calcmode="lin" valueType="num">
                                      <p:cBhvr>
                                        <p:cTn id="23" dur="500" fill="hold"/>
                                        <p:tgtEl>
                                          <p:spTgt spid="18330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8330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8330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833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83304"/>
                                        </p:tgtEl>
                                        <p:attrNameLst>
                                          <p:attrName>style.visibility</p:attrName>
                                        </p:attrNameLst>
                                      </p:cBhvr>
                                      <p:to>
                                        <p:strVal val="visible"/>
                                      </p:to>
                                    </p:set>
                                    <p:anim calcmode="lin" valueType="num">
                                      <p:cBhvr>
                                        <p:cTn id="31" dur="500" fill="hold"/>
                                        <p:tgtEl>
                                          <p:spTgt spid="18330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8330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8330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83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P spid="183302" grpId="0" animBg="1"/>
      <p:bldP spid="183303" grpId="0" animBg="1"/>
      <p:bldP spid="1833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F0986A-F328-07E4-2DC5-17BCBD541E76}"/>
              </a:ext>
            </a:extLst>
          </p:cNvPr>
          <p:cNvSpPr txBox="1"/>
          <p:nvPr/>
        </p:nvSpPr>
        <p:spPr>
          <a:xfrm>
            <a:off x="215900" y="1674813"/>
            <a:ext cx="8642350" cy="1754187"/>
          </a:xfrm>
          <a:prstGeom prst="rect">
            <a:avLst/>
          </a:prstGeom>
          <a:noFill/>
        </p:spPr>
        <p:txBody>
          <a:bodyPr>
            <a:spAutoFit/>
          </a:bodyPr>
          <a:lstStyle/>
          <a:p>
            <a:pPr marL="1704975" indent="-1704975" algn="ctr" eaLnBrk="1" fontAlgn="auto" hangingPunct="1">
              <a:spcBef>
                <a:spcPts val="0"/>
              </a:spcBef>
              <a:spcAft>
                <a:spcPts val="0"/>
              </a:spcAft>
              <a:defRPr/>
            </a:pPr>
            <a:r>
              <a:rPr lang="es-ES" sz="3600" dirty="0">
                <a:solidFill>
                  <a:prstClr val="black"/>
                </a:solidFill>
                <a:cs typeface="Arial" panose="020B0604020202020204" pitchFamily="34" charset="0"/>
              </a:rPr>
              <a:t>Tema VI </a:t>
            </a:r>
          </a:p>
          <a:p>
            <a:pPr algn="ctr" eaLnBrk="1" fontAlgn="auto" hangingPunct="1">
              <a:spcBef>
                <a:spcPts val="0"/>
              </a:spcBef>
              <a:spcAft>
                <a:spcPts val="0"/>
              </a:spcAft>
              <a:defRPr/>
            </a:pPr>
            <a:r>
              <a:rPr lang="es-ES" sz="3600" dirty="0">
                <a:solidFill>
                  <a:prstClr val="black"/>
                </a:solidFill>
                <a:cs typeface="Arial" panose="020B0604020202020204" pitchFamily="34" charset="0"/>
              </a:rPr>
              <a:t>Plan de reducción del riesgo de desastres. (16 </a:t>
            </a:r>
            <a:r>
              <a:rPr lang="es-ES" sz="3600" dirty="0" err="1">
                <a:solidFill>
                  <a:prstClr val="black"/>
                </a:solidFill>
                <a:cs typeface="Arial" panose="020B0604020202020204" pitchFamily="34" charset="0"/>
              </a:rPr>
              <a:t>hrs</a:t>
            </a:r>
            <a:r>
              <a:rPr lang="es-ES" sz="3600" dirty="0">
                <a:solidFill>
                  <a:prstClr val="black"/>
                </a:solidFill>
                <a:cs typeface="Arial" panose="020B0604020202020204" pitchFamily="34" charset="0"/>
              </a:rPr>
              <a:t>).</a:t>
            </a:r>
          </a:p>
        </p:txBody>
      </p:sp>
      <p:sp>
        <p:nvSpPr>
          <p:cNvPr id="15363" name="CuadroTexto 4">
            <a:extLst>
              <a:ext uri="{FF2B5EF4-FFF2-40B4-BE49-F238E27FC236}">
                <a16:creationId xmlns:a16="http://schemas.microsoft.com/office/drawing/2014/main" id="{BEF659A9-70AD-AE1B-1E27-088DC4EE02BB}"/>
              </a:ext>
            </a:extLst>
          </p:cNvPr>
          <p:cNvSpPr txBox="1">
            <a:spLocks noChangeArrowheads="1"/>
          </p:cNvSpPr>
          <p:nvPr/>
        </p:nvSpPr>
        <p:spPr bwMode="auto">
          <a:xfrm>
            <a:off x="250825" y="3933825"/>
            <a:ext cx="882173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600"/>
              </a:spcBef>
              <a:spcAft>
                <a:spcPts val="600"/>
              </a:spcAft>
              <a:buFontTx/>
              <a:buNone/>
            </a:pPr>
            <a:r>
              <a:rPr lang="es-ES" altLang="es-CU" b="1" i="1">
                <a:solidFill>
                  <a:srgbClr val="FF0000"/>
                </a:solidFill>
                <a:latin typeface="Arial" panose="020B0604020202020204" pitchFamily="34" charset="0"/>
                <a:cs typeface="Arial" panose="020B0604020202020204" pitchFamily="34" charset="0"/>
              </a:rPr>
              <a:t>Objetivo:</a:t>
            </a:r>
            <a:endParaRPr lang="es-ES" altLang="es-CU" sz="2800">
              <a:solidFill>
                <a:srgbClr val="000000"/>
              </a:solidFill>
              <a:latin typeface="Arial" panose="020B0604020202020204" pitchFamily="34" charset="0"/>
              <a:cs typeface="Arial" panose="020B0604020202020204" pitchFamily="34" charset="0"/>
            </a:endParaRPr>
          </a:p>
          <a:p>
            <a:pPr algn="just" eaLnBrk="1" hangingPunct="1">
              <a:spcBef>
                <a:spcPct val="0"/>
              </a:spcBef>
              <a:buFontTx/>
              <a:buNone/>
            </a:pPr>
            <a:r>
              <a:rPr lang="es-ES" altLang="es-CU" sz="2800">
                <a:solidFill>
                  <a:srgbClr val="000000"/>
                </a:solidFill>
                <a:latin typeface="Arial" panose="020B0604020202020204" pitchFamily="34" charset="0"/>
                <a:cs typeface="Arial" panose="020B0604020202020204" pitchFamily="34" charset="0"/>
              </a:rPr>
              <a:t>Aplicar las medidas de aseguramiento médico de prevención y preparativos en la reducción del riesgo de desastres en la comunidad. </a:t>
            </a:r>
          </a:p>
        </p:txBody>
      </p:sp>
      <p:pic>
        <p:nvPicPr>
          <p:cNvPr id="15364" name="Imagen 1">
            <a:extLst>
              <a:ext uri="{FF2B5EF4-FFF2-40B4-BE49-F238E27FC236}">
                <a16:creationId xmlns:a16="http://schemas.microsoft.com/office/drawing/2014/main" id="{1DE9878C-6E38-010F-D638-9C728C770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2" name="Group 2">
            <a:extLst>
              <a:ext uri="{FF2B5EF4-FFF2-40B4-BE49-F238E27FC236}">
                <a16:creationId xmlns:a16="http://schemas.microsoft.com/office/drawing/2014/main" id="{74FD35A4-5799-32FB-0AF8-970906A584CB}"/>
              </a:ext>
            </a:extLst>
          </p:cNvPr>
          <p:cNvGrpSpPr>
            <a:grpSpLocks/>
          </p:cNvGrpSpPr>
          <p:nvPr/>
        </p:nvGrpSpPr>
        <p:grpSpPr bwMode="auto">
          <a:xfrm>
            <a:off x="152400" y="457200"/>
            <a:ext cx="3886200" cy="5791200"/>
            <a:chOff x="96" y="288"/>
            <a:chExt cx="2448" cy="3648"/>
          </a:xfrm>
        </p:grpSpPr>
        <p:sp>
          <p:nvSpPr>
            <p:cNvPr id="45062" name="WordArt 3">
              <a:extLst>
                <a:ext uri="{FF2B5EF4-FFF2-40B4-BE49-F238E27FC236}">
                  <a16:creationId xmlns:a16="http://schemas.microsoft.com/office/drawing/2014/main" id="{3635FFE8-E924-FF90-A90E-814604937739}"/>
                </a:ext>
              </a:extLst>
            </p:cNvPr>
            <p:cNvSpPr>
              <a:spLocks noChangeArrowheads="1" noChangeShapeType="1" noTextEdit="1"/>
            </p:cNvSpPr>
            <p:nvPr/>
          </p:nvSpPr>
          <p:spPr bwMode="auto">
            <a:xfrm>
              <a:off x="96" y="288"/>
              <a:ext cx="2448" cy="432"/>
            </a:xfrm>
            <a:prstGeom prst="rect">
              <a:avLst/>
            </a:prstGeom>
          </p:spPr>
          <p:txBody>
            <a:bodyPr wrap="none" fromWordArt="1">
              <a:prstTxWarp prst="textPlain">
                <a:avLst>
                  <a:gd name="adj" fmla="val 49870"/>
                </a:avLst>
              </a:prstTxWarp>
              <a:scene3d>
                <a:camera prst="legacyPerspectiveBottom"/>
                <a:lightRig rig="legacyFlat3" dir="t"/>
              </a:scene3d>
              <a:sp3d extrusionH="121893000" prstMaterial="legacyMatte">
                <a:extrusionClr>
                  <a:schemeClr val="tx1"/>
                </a:extrusionClr>
                <a:contourClr>
                  <a:srgbClr val="FF3300"/>
                </a:contourClr>
              </a:sp3d>
            </a:bodyPr>
            <a:lstStyle/>
            <a:p>
              <a:pPr algn="ctr"/>
              <a:r>
                <a:rPr lang="es-ES_tradnl" sz="3600" b="1" kern="10">
                  <a:ln w="9525">
                    <a:round/>
                    <a:headEnd/>
                    <a:tailEnd/>
                  </a:ln>
                  <a:solidFill>
                    <a:srgbClr val="FF3300"/>
                  </a:solidFill>
                  <a:latin typeface="Monotype Corsiva" panose="03010101010201010101" pitchFamily="66" charset="0"/>
                </a:rPr>
                <a:t>Medidas de Respuesta</a:t>
              </a:r>
              <a:endParaRPr lang="es-CU" sz="3600" b="1" kern="10">
                <a:ln w="9525">
                  <a:round/>
                  <a:headEnd/>
                  <a:tailEnd/>
                </a:ln>
                <a:solidFill>
                  <a:srgbClr val="FF3300"/>
                </a:solidFill>
                <a:latin typeface="Monotype Corsiva" panose="03010101010201010101" pitchFamily="66" charset="0"/>
              </a:endParaRPr>
            </a:p>
          </p:txBody>
        </p:sp>
        <p:pic>
          <p:nvPicPr>
            <p:cNvPr id="45063" name="Picture 4">
              <a:extLst>
                <a:ext uri="{FF2B5EF4-FFF2-40B4-BE49-F238E27FC236}">
                  <a16:creationId xmlns:a16="http://schemas.microsoft.com/office/drawing/2014/main" id="{E2FDDD35-EA9C-BC74-06EF-E0563FA2F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272"/>
            <a:stretch>
              <a:fillRect/>
            </a:stretch>
          </p:blipFill>
          <p:spPr bwMode="auto">
            <a:xfrm>
              <a:off x="96" y="1488"/>
              <a:ext cx="2016" cy="2448"/>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4" name="Text Box 5">
              <a:extLst>
                <a:ext uri="{FF2B5EF4-FFF2-40B4-BE49-F238E27FC236}">
                  <a16:creationId xmlns:a16="http://schemas.microsoft.com/office/drawing/2014/main" id="{2CFB04A0-2EF3-DC63-06C2-53C37BE29387}"/>
                </a:ext>
              </a:extLst>
            </p:cNvPr>
            <p:cNvSpPr txBox="1">
              <a:spLocks noChangeArrowheads="1"/>
            </p:cNvSpPr>
            <p:nvPr/>
          </p:nvSpPr>
          <p:spPr bwMode="auto">
            <a:xfrm>
              <a:off x="134" y="3238"/>
              <a:ext cx="193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s-ES" altLang="es-CU" sz="6000" b="1">
                  <a:solidFill>
                    <a:srgbClr val="FFFF00"/>
                  </a:solidFill>
                  <a:latin typeface="Monotype Corsiva" panose="03010101010201010101" pitchFamily="66" charset="0"/>
                </a:rPr>
                <a:t>Incendios</a:t>
              </a:r>
            </a:p>
          </p:txBody>
        </p:sp>
      </p:grpSp>
      <p:sp>
        <p:nvSpPr>
          <p:cNvPr id="179206" name="AutoShape 6">
            <a:extLst>
              <a:ext uri="{FF2B5EF4-FFF2-40B4-BE49-F238E27FC236}">
                <a16:creationId xmlns:a16="http://schemas.microsoft.com/office/drawing/2014/main" id="{609FC999-A552-436B-E50E-D6051465B309}"/>
              </a:ext>
            </a:extLst>
          </p:cNvPr>
          <p:cNvSpPr>
            <a:spLocks noChangeArrowheads="1"/>
          </p:cNvSpPr>
          <p:nvPr/>
        </p:nvSpPr>
        <p:spPr bwMode="auto">
          <a:xfrm>
            <a:off x="3505200" y="762000"/>
            <a:ext cx="3886200" cy="1752600"/>
          </a:xfrm>
          <a:prstGeom prst="irregularSeal2">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FF00"/>
                </a:solidFill>
                <a:latin typeface="Arial Black" panose="020B0A04020102020204" pitchFamily="34" charset="0"/>
              </a:rPr>
              <a:t>FASE</a:t>
            </a:r>
          </a:p>
          <a:p>
            <a:pPr algn="ctr" eaLnBrk="1" hangingPunct="1">
              <a:spcBef>
                <a:spcPct val="0"/>
              </a:spcBef>
              <a:buClrTx/>
              <a:buSzTx/>
              <a:buFontTx/>
              <a:buNone/>
            </a:pPr>
            <a:r>
              <a:rPr lang="es-ES" altLang="es-CU" sz="1800">
                <a:solidFill>
                  <a:srgbClr val="FFFF00"/>
                </a:solidFill>
                <a:latin typeface="Arial Black" panose="020B0A04020102020204" pitchFamily="34" charset="0"/>
              </a:rPr>
              <a:t>INFORMATIVA</a:t>
            </a:r>
          </a:p>
        </p:txBody>
      </p:sp>
      <p:sp>
        <p:nvSpPr>
          <p:cNvPr id="179207" name="AutoShape 7">
            <a:extLst>
              <a:ext uri="{FF2B5EF4-FFF2-40B4-BE49-F238E27FC236}">
                <a16:creationId xmlns:a16="http://schemas.microsoft.com/office/drawing/2014/main" id="{687F2169-7E52-2CB2-5C43-0AE7C1E4D945}"/>
              </a:ext>
            </a:extLst>
          </p:cNvPr>
          <p:cNvSpPr>
            <a:spLocks noChangeArrowheads="1"/>
          </p:cNvSpPr>
          <p:nvPr/>
        </p:nvSpPr>
        <p:spPr bwMode="auto">
          <a:xfrm>
            <a:off x="3505200" y="2895600"/>
            <a:ext cx="4572000" cy="1600200"/>
          </a:xfrm>
          <a:prstGeom prst="irregularSeal2">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s-ES" altLang="es-CU" sz="1600">
              <a:solidFill>
                <a:srgbClr val="FFFF00"/>
              </a:solidFill>
              <a:latin typeface="Arial Black" panose="020B0A04020102020204" pitchFamily="34" charset="0"/>
            </a:endParaRPr>
          </a:p>
          <a:p>
            <a:pPr algn="ctr" eaLnBrk="1" hangingPunct="1">
              <a:spcBef>
                <a:spcPct val="0"/>
              </a:spcBef>
              <a:buClrTx/>
              <a:buSzTx/>
              <a:buFontTx/>
              <a:buNone/>
            </a:pPr>
            <a:r>
              <a:rPr lang="es-ES" altLang="es-CU" sz="1600">
                <a:solidFill>
                  <a:srgbClr val="FFFF00"/>
                </a:solidFill>
                <a:latin typeface="Arial Black" panose="020B0A04020102020204" pitchFamily="34" charset="0"/>
              </a:rPr>
              <a:t>FASE DE ALERTA</a:t>
            </a:r>
          </a:p>
          <a:p>
            <a:pPr algn="ctr" eaLnBrk="1" hangingPunct="1">
              <a:spcBef>
                <a:spcPct val="0"/>
              </a:spcBef>
              <a:buClrTx/>
              <a:buSzTx/>
              <a:buFontTx/>
              <a:buNone/>
            </a:pPr>
            <a:r>
              <a:rPr lang="es-ES_tradnl" altLang="es-CU" sz="1600">
                <a:solidFill>
                  <a:srgbClr val="FFFF00"/>
                </a:solidFill>
                <a:latin typeface="Arial Black" panose="020B0A04020102020204" pitchFamily="34" charset="0"/>
              </a:rPr>
              <a:t>(24 HORAS)</a:t>
            </a:r>
          </a:p>
          <a:p>
            <a:pPr algn="ctr" eaLnBrk="1" hangingPunct="1">
              <a:spcBef>
                <a:spcPct val="0"/>
              </a:spcBef>
              <a:buClrTx/>
              <a:buSzTx/>
              <a:buFontTx/>
              <a:buNone/>
            </a:pPr>
            <a:r>
              <a:rPr lang="es-ES_tradnl" altLang="es-CU" sz="1600">
                <a:solidFill>
                  <a:srgbClr val="FFFF00"/>
                </a:solidFill>
                <a:latin typeface="Arial Black" panose="020B0A04020102020204" pitchFamily="34" charset="0"/>
              </a:rPr>
              <a:t>SI HAY PROPAGACION</a:t>
            </a:r>
            <a:endParaRPr lang="es-ES" altLang="es-CU" sz="1600">
              <a:solidFill>
                <a:srgbClr val="FFFF00"/>
              </a:solidFill>
              <a:latin typeface="Arial Black" panose="020B0A04020102020204" pitchFamily="34" charset="0"/>
            </a:endParaRPr>
          </a:p>
        </p:txBody>
      </p:sp>
      <p:sp>
        <p:nvSpPr>
          <p:cNvPr id="179208" name="AutoShape 8">
            <a:extLst>
              <a:ext uri="{FF2B5EF4-FFF2-40B4-BE49-F238E27FC236}">
                <a16:creationId xmlns:a16="http://schemas.microsoft.com/office/drawing/2014/main" id="{D3044732-B7C2-585B-AF32-8FEF4F4F4CBC}"/>
              </a:ext>
            </a:extLst>
          </p:cNvPr>
          <p:cNvSpPr>
            <a:spLocks noChangeArrowheads="1"/>
          </p:cNvSpPr>
          <p:nvPr/>
        </p:nvSpPr>
        <p:spPr bwMode="auto">
          <a:xfrm>
            <a:off x="4953000" y="4419600"/>
            <a:ext cx="3581400" cy="1600200"/>
          </a:xfrm>
          <a:prstGeom prst="irregularSeal2">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FF00"/>
                </a:solidFill>
                <a:latin typeface="Arial Black" panose="020B0A04020102020204" pitchFamily="34" charset="0"/>
              </a:rPr>
              <a:t>FASE DE</a:t>
            </a:r>
          </a:p>
          <a:p>
            <a:pPr algn="ctr" eaLnBrk="1" hangingPunct="1">
              <a:spcBef>
                <a:spcPct val="0"/>
              </a:spcBef>
              <a:buClrTx/>
              <a:buSzTx/>
              <a:buFontTx/>
              <a:buNone/>
            </a:pPr>
            <a:r>
              <a:rPr lang="es-ES" altLang="es-CU" sz="1800">
                <a:solidFill>
                  <a:srgbClr val="FFFF00"/>
                </a:solidFill>
                <a:latin typeface="Arial Black" panose="020B0A04020102020204" pitchFamily="34" charset="0"/>
              </a:rPr>
              <a:t>ALARMA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strips(downLeft)">
                                      <p:cBhvr>
                                        <p:cTn id="7" dur="5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9206"/>
                                        </p:tgtEl>
                                        <p:attrNameLst>
                                          <p:attrName>style.visibility</p:attrName>
                                        </p:attrNameLst>
                                      </p:cBhvr>
                                      <p:to>
                                        <p:strVal val="visible"/>
                                      </p:to>
                                    </p:set>
                                    <p:animEffect transition="in" filter="strips(downLeft)">
                                      <p:cBhvr>
                                        <p:cTn id="12" dur="500"/>
                                        <p:tgtEl>
                                          <p:spTgt spid="1792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79207"/>
                                        </p:tgtEl>
                                        <p:attrNameLst>
                                          <p:attrName>style.visibility</p:attrName>
                                        </p:attrNameLst>
                                      </p:cBhvr>
                                      <p:to>
                                        <p:strVal val="visible"/>
                                      </p:to>
                                    </p:set>
                                    <p:animEffect transition="in" filter="strips(downLeft)">
                                      <p:cBhvr>
                                        <p:cTn id="17" dur="500"/>
                                        <p:tgtEl>
                                          <p:spTgt spid="179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9208"/>
                                        </p:tgtEl>
                                        <p:attrNameLst>
                                          <p:attrName>style.visibility</p:attrName>
                                        </p:attrNameLst>
                                      </p:cBhvr>
                                      <p:to>
                                        <p:strVal val="visible"/>
                                      </p:to>
                                    </p:set>
                                    <p:animEffect transition="in" filter="strips(downLeft)">
                                      <p:cBhvr>
                                        <p:cTn id="22" dur="500"/>
                                        <p:tgtEl>
                                          <p:spTgt spid="17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p:bldP spid="179207" grpId="0" animBg="1"/>
      <p:bldP spid="1792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2">
            <a:extLst>
              <a:ext uri="{FF2B5EF4-FFF2-40B4-BE49-F238E27FC236}">
                <a16:creationId xmlns:a16="http://schemas.microsoft.com/office/drawing/2014/main" id="{B5649AE3-3AD5-86AD-83B6-6D9D136C3B8A}"/>
              </a:ext>
            </a:extLst>
          </p:cNvPr>
          <p:cNvSpPr>
            <a:spLocks noChangeArrowheads="1"/>
          </p:cNvSpPr>
          <p:nvPr/>
        </p:nvSpPr>
        <p:spPr bwMode="auto">
          <a:xfrm>
            <a:off x="4343400" y="1981200"/>
            <a:ext cx="3581400" cy="1600200"/>
          </a:xfrm>
          <a:prstGeom prst="irregularSeal2">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chemeClr val="bg2"/>
                </a:solidFill>
                <a:latin typeface="Arial Black" panose="020B0A04020102020204" pitchFamily="34" charset="0"/>
              </a:rPr>
              <a:t>FASE DE</a:t>
            </a:r>
          </a:p>
          <a:p>
            <a:pPr algn="ctr" eaLnBrk="1" hangingPunct="1">
              <a:spcBef>
                <a:spcPct val="0"/>
              </a:spcBef>
              <a:buClrTx/>
              <a:buSzTx/>
              <a:buFontTx/>
              <a:buNone/>
            </a:pPr>
            <a:r>
              <a:rPr lang="es-ES" altLang="es-CU" sz="1800">
                <a:solidFill>
                  <a:schemeClr val="bg2"/>
                </a:solidFill>
                <a:latin typeface="Arial Black" panose="020B0A04020102020204" pitchFamily="34" charset="0"/>
              </a:rPr>
              <a:t>ALERTA</a:t>
            </a:r>
          </a:p>
        </p:txBody>
      </p:sp>
      <p:sp>
        <p:nvSpPr>
          <p:cNvPr id="180227" name="AutoShape 3">
            <a:extLst>
              <a:ext uri="{FF2B5EF4-FFF2-40B4-BE49-F238E27FC236}">
                <a16:creationId xmlns:a16="http://schemas.microsoft.com/office/drawing/2014/main" id="{67011458-FBD4-A498-4062-08B56C56168D}"/>
              </a:ext>
            </a:extLst>
          </p:cNvPr>
          <p:cNvSpPr>
            <a:spLocks noChangeArrowheads="1"/>
          </p:cNvSpPr>
          <p:nvPr/>
        </p:nvSpPr>
        <p:spPr bwMode="auto">
          <a:xfrm>
            <a:off x="5257800" y="3124200"/>
            <a:ext cx="3581400" cy="1600200"/>
          </a:xfrm>
          <a:prstGeom prst="irregularSeal2">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chemeClr val="bg2"/>
                </a:solidFill>
                <a:latin typeface="Arial Black" panose="020B0A04020102020204" pitchFamily="34" charset="0"/>
              </a:rPr>
              <a:t>FASE DE</a:t>
            </a:r>
          </a:p>
          <a:p>
            <a:pPr algn="ctr" eaLnBrk="1" hangingPunct="1">
              <a:spcBef>
                <a:spcPct val="0"/>
              </a:spcBef>
              <a:buClrTx/>
              <a:buSzTx/>
              <a:buFontTx/>
              <a:buNone/>
            </a:pPr>
            <a:r>
              <a:rPr lang="es-ES" altLang="es-CU" sz="1800">
                <a:solidFill>
                  <a:schemeClr val="bg2"/>
                </a:solidFill>
                <a:latin typeface="Arial Black" panose="020B0A04020102020204" pitchFamily="34" charset="0"/>
              </a:rPr>
              <a:t>ALARMA</a:t>
            </a:r>
          </a:p>
        </p:txBody>
      </p:sp>
      <p:sp>
        <p:nvSpPr>
          <p:cNvPr id="180228" name="AutoShape 4">
            <a:extLst>
              <a:ext uri="{FF2B5EF4-FFF2-40B4-BE49-F238E27FC236}">
                <a16:creationId xmlns:a16="http://schemas.microsoft.com/office/drawing/2014/main" id="{7C95121B-A6FA-5025-3E06-BF4D659C1943}"/>
              </a:ext>
            </a:extLst>
          </p:cNvPr>
          <p:cNvSpPr>
            <a:spLocks noChangeArrowheads="1"/>
          </p:cNvSpPr>
          <p:nvPr/>
        </p:nvSpPr>
        <p:spPr bwMode="auto">
          <a:xfrm>
            <a:off x="4191000" y="4572000"/>
            <a:ext cx="4953000" cy="1600200"/>
          </a:xfrm>
          <a:prstGeom prst="irregularSeal2">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rgbClr val="FF3300"/>
                </a:solidFill>
                <a:latin typeface="Arial Black" panose="020B0A04020102020204" pitchFamily="34" charset="0"/>
              </a:rPr>
              <a:t>FASE</a:t>
            </a:r>
          </a:p>
          <a:p>
            <a:pPr algn="ctr" eaLnBrk="1" hangingPunct="1">
              <a:spcBef>
                <a:spcPct val="0"/>
              </a:spcBef>
              <a:buClrTx/>
              <a:buSzTx/>
              <a:buFontTx/>
              <a:buNone/>
            </a:pPr>
            <a:r>
              <a:rPr lang="es-ES" altLang="es-CU" sz="1800">
                <a:solidFill>
                  <a:srgbClr val="FF3300"/>
                </a:solidFill>
                <a:latin typeface="Arial Black" panose="020B0A04020102020204" pitchFamily="34" charset="0"/>
              </a:rPr>
              <a:t>RECUPERATIVA</a:t>
            </a:r>
          </a:p>
        </p:txBody>
      </p:sp>
      <p:pic>
        <p:nvPicPr>
          <p:cNvPr id="46085" name="Picture 5">
            <a:extLst>
              <a:ext uri="{FF2B5EF4-FFF2-40B4-BE49-F238E27FC236}">
                <a16:creationId xmlns:a16="http://schemas.microsoft.com/office/drawing/2014/main" id="{CCF63613-A25E-B16A-9D94-6BDFCC0E8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28"/>
          <a:stretch>
            <a:fillRect/>
          </a:stretch>
        </p:blipFill>
        <p:spPr bwMode="auto">
          <a:xfrm>
            <a:off x="2209800" y="4343400"/>
            <a:ext cx="1600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30" name="AutoShape 6">
            <a:extLst>
              <a:ext uri="{FF2B5EF4-FFF2-40B4-BE49-F238E27FC236}">
                <a16:creationId xmlns:a16="http://schemas.microsoft.com/office/drawing/2014/main" id="{10A9B2A2-1351-E155-1C6A-0AC606BE9AAC}"/>
              </a:ext>
            </a:extLst>
          </p:cNvPr>
          <p:cNvSpPr>
            <a:spLocks noChangeArrowheads="1"/>
          </p:cNvSpPr>
          <p:nvPr/>
        </p:nvSpPr>
        <p:spPr bwMode="auto">
          <a:xfrm>
            <a:off x="4648200" y="304800"/>
            <a:ext cx="3886200" cy="1752600"/>
          </a:xfrm>
          <a:prstGeom prst="irregularSeal2">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s-ES" altLang="es-CU" sz="1800">
                <a:solidFill>
                  <a:schemeClr val="bg2"/>
                </a:solidFill>
                <a:latin typeface="Arial Black" panose="020B0A04020102020204" pitchFamily="34" charset="0"/>
              </a:rPr>
              <a:t>FASE</a:t>
            </a:r>
          </a:p>
          <a:p>
            <a:pPr algn="ctr" eaLnBrk="1" hangingPunct="1">
              <a:spcBef>
                <a:spcPct val="0"/>
              </a:spcBef>
              <a:buClrTx/>
              <a:buSzTx/>
              <a:buFontTx/>
              <a:buNone/>
            </a:pPr>
            <a:r>
              <a:rPr lang="es-ES" altLang="es-CU" sz="1800">
                <a:solidFill>
                  <a:schemeClr val="bg2"/>
                </a:solidFill>
                <a:latin typeface="Arial Black" panose="020B0A04020102020204" pitchFamily="34" charset="0"/>
              </a:rPr>
              <a:t>INFORMATIVA</a:t>
            </a:r>
          </a:p>
        </p:txBody>
      </p:sp>
      <p:sp>
        <p:nvSpPr>
          <p:cNvPr id="46087" name="Text Box 7">
            <a:extLst>
              <a:ext uri="{FF2B5EF4-FFF2-40B4-BE49-F238E27FC236}">
                <a16:creationId xmlns:a16="http://schemas.microsoft.com/office/drawing/2014/main" id="{71FA3A67-1352-441C-7D71-2EDB96E6793F}"/>
              </a:ext>
            </a:extLst>
          </p:cNvPr>
          <p:cNvSpPr txBox="1">
            <a:spLocks noChangeArrowheads="1"/>
          </p:cNvSpPr>
          <p:nvPr/>
        </p:nvSpPr>
        <p:spPr bwMode="auto">
          <a:xfrm>
            <a:off x="3651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s-CU" sz="2400">
              <a:latin typeface="Times New Roman" panose="02020603050405020304" pitchFamily="18" charset="0"/>
            </a:endParaRPr>
          </a:p>
        </p:txBody>
      </p:sp>
      <p:grpSp>
        <p:nvGrpSpPr>
          <p:cNvPr id="46088" name="Group 8">
            <a:extLst>
              <a:ext uri="{FF2B5EF4-FFF2-40B4-BE49-F238E27FC236}">
                <a16:creationId xmlns:a16="http://schemas.microsoft.com/office/drawing/2014/main" id="{A1615A2D-4672-DA54-7583-734CCBC9C188}"/>
              </a:ext>
            </a:extLst>
          </p:cNvPr>
          <p:cNvGrpSpPr>
            <a:grpSpLocks/>
          </p:cNvGrpSpPr>
          <p:nvPr/>
        </p:nvGrpSpPr>
        <p:grpSpPr bwMode="auto">
          <a:xfrm>
            <a:off x="152400" y="457200"/>
            <a:ext cx="3886200" cy="5943600"/>
            <a:chOff x="96" y="288"/>
            <a:chExt cx="2448" cy="3744"/>
          </a:xfrm>
        </p:grpSpPr>
        <p:pic>
          <p:nvPicPr>
            <p:cNvPr id="46089" name="Picture 9">
              <a:extLst>
                <a:ext uri="{FF2B5EF4-FFF2-40B4-BE49-F238E27FC236}">
                  <a16:creationId xmlns:a16="http://schemas.microsoft.com/office/drawing/2014/main" id="{C2E47723-D2E8-851E-F9F7-D21BD1C95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197"/>
            <a:stretch>
              <a:fillRect/>
            </a:stretch>
          </p:blipFill>
          <p:spPr bwMode="auto">
            <a:xfrm>
              <a:off x="240" y="1440"/>
              <a:ext cx="1152"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0" name="Picture 10">
              <a:extLst>
                <a:ext uri="{FF2B5EF4-FFF2-40B4-BE49-F238E27FC236}">
                  <a16:creationId xmlns:a16="http://schemas.microsoft.com/office/drawing/2014/main" id="{D4FFB29E-A6BC-7254-914C-8DE3D30AE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9167"/>
            <a:stretch>
              <a:fillRect/>
            </a:stretch>
          </p:blipFill>
          <p:spPr bwMode="auto">
            <a:xfrm>
              <a:off x="240" y="2736"/>
              <a:ext cx="1152"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1" name="Picture 11">
              <a:extLst>
                <a:ext uri="{FF2B5EF4-FFF2-40B4-BE49-F238E27FC236}">
                  <a16:creationId xmlns:a16="http://schemas.microsoft.com/office/drawing/2014/main" id="{B8499623-D4B0-83C6-22DE-670BB015B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9595"/>
            <a:stretch>
              <a:fillRect/>
            </a:stretch>
          </p:blipFill>
          <p:spPr bwMode="auto">
            <a:xfrm>
              <a:off x="1392" y="1440"/>
              <a:ext cx="1008"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092" name="Group 12">
              <a:extLst>
                <a:ext uri="{FF2B5EF4-FFF2-40B4-BE49-F238E27FC236}">
                  <a16:creationId xmlns:a16="http://schemas.microsoft.com/office/drawing/2014/main" id="{2BDBA5A9-0E9F-2516-866F-909BFCA14CFC}"/>
                </a:ext>
              </a:extLst>
            </p:cNvPr>
            <p:cNvGrpSpPr>
              <a:grpSpLocks/>
            </p:cNvGrpSpPr>
            <p:nvPr/>
          </p:nvGrpSpPr>
          <p:grpSpPr bwMode="auto">
            <a:xfrm>
              <a:off x="96" y="288"/>
              <a:ext cx="2448" cy="3744"/>
              <a:chOff x="96" y="288"/>
              <a:chExt cx="2448" cy="3744"/>
            </a:xfrm>
          </p:grpSpPr>
          <p:sp>
            <p:nvSpPr>
              <p:cNvPr id="46093" name="WordArt 13">
                <a:extLst>
                  <a:ext uri="{FF2B5EF4-FFF2-40B4-BE49-F238E27FC236}">
                    <a16:creationId xmlns:a16="http://schemas.microsoft.com/office/drawing/2014/main" id="{38976BA1-964E-0535-1D24-D27DEE2E5DD8}"/>
                  </a:ext>
                </a:extLst>
              </p:cNvPr>
              <p:cNvSpPr>
                <a:spLocks noChangeArrowheads="1" noChangeShapeType="1" noTextEdit="1"/>
              </p:cNvSpPr>
              <p:nvPr/>
            </p:nvSpPr>
            <p:spPr bwMode="auto">
              <a:xfrm>
                <a:off x="96" y="288"/>
                <a:ext cx="2448" cy="432"/>
              </a:xfrm>
              <a:prstGeom prst="rect">
                <a:avLst/>
              </a:prstGeom>
            </p:spPr>
            <p:txBody>
              <a:bodyPr wrap="none" fromWordArt="1">
                <a:prstTxWarp prst="textPlain">
                  <a:avLst>
                    <a:gd name="adj" fmla="val 49870"/>
                  </a:avLst>
                </a:prstTxWarp>
                <a:scene3d>
                  <a:camera prst="legacyPerspectiveBottom"/>
                  <a:lightRig rig="legacyFlat3" dir="t"/>
                </a:scene3d>
                <a:sp3d extrusionH="121893000" prstMaterial="legacyMatte">
                  <a:extrusionClr>
                    <a:schemeClr val="tx1"/>
                  </a:extrusionClr>
                  <a:contourClr>
                    <a:srgbClr val="FF3300"/>
                  </a:contourClr>
                </a:sp3d>
              </a:bodyPr>
              <a:lstStyle/>
              <a:p>
                <a:pPr algn="ctr"/>
                <a:r>
                  <a:rPr lang="es-ES_tradnl" sz="3600" b="1" kern="10">
                    <a:ln w="9525">
                      <a:round/>
                      <a:headEnd/>
                      <a:tailEnd/>
                    </a:ln>
                    <a:solidFill>
                      <a:srgbClr val="FF3300"/>
                    </a:solidFill>
                    <a:latin typeface="Monotype Corsiva" panose="03010101010201010101" pitchFamily="66" charset="0"/>
                  </a:rPr>
                  <a:t>Medidas de Respuesta</a:t>
                </a:r>
                <a:endParaRPr lang="es-CU" sz="3600" b="1" kern="10">
                  <a:ln w="9525">
                    <a:round/>
                    <a:headEnd/>
                    <a:tailEnd/>
                  </a:ln>
                  <a:solidFill>
                    <a:srgbClr val="FF3300"/>
                  </a:solidFill>
                  <a:latin typeface="Monotype Corsiva" panose="03010101010201010101" pitchFamily="66" charset="0"/>
                </a:endParaRPr>
              </a:p>
            </p:txBody>
          </p:sp>
          <p:sp>
            <p:nvSpPr>
              <p:cNvPr id="46094" name="Rectangle 14">
                <a:extLst>
                  <a:ext uri="{FF2B5EF4-FFF2-40B4-BE49-F238E27FC236}">
                    <a16:creationId xmlns:a16="http://schemas.microsoft.com/office/drawing/2014/main" id="{5C101476-255D-1A8B-EFAB-8EFD181C5E24}"/>
                  </a:ext>
                </a:extLst>
              </p:cNvPr>
              <p:cNvSpPr>
                <a:spLocks noChangeArrowheads="1"/>
              </p:cNvSpPr>
              <p:nvPr/>
            </p:nvSpPr>
            <p:spPr bwMode="auto">
              <a:xfrm>
                <a:off x="240" y="1440"/>
                <a:ext cx="2160" cy="2592"/>
              </a:xfrm>
              <a:prstGeom prst="rect">
                <a:avLst/>
              </a:prstGeom>
              <a:noFill/>
              <a:ln w="76200" cmpd="tri">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es-CU" altLang="es-CU" sz="1800">
                  <a:latin typeface="Arial" panose="020B0604020202020204" pitchFamily="34" charset="0"/>
                </a:endParaRPr>
              </a:p>
            </p:txBody>
          </p:sp>
          <p:sp>
            <p:nvSpPr>
              <p:cNvPr id="46095" name="Text Box 15">
                <a:extLst>
                  <a:ext uri="{FF2B5EF4-FFF2-40B4-BE49-F238E27FC236}">
                    <a16:creationId xmlns:a16="http://schemas.microsoft.com/office/drawing/2014/main" id="{CF972001-EABC-DF3E-7C74-49480841300E}"/>
                  </a:ext>
                </a:extLst>
              </p:cNvPr>
              <p:cNvSpPr txBox="1">
                <a:spLocks noChangeArrowheads="1"/>
              </p:cNvSpPr>
              <p:nvPr/>
            </p:nvSpPr>
            <p:spPr bwMode="auto">
              <a:xfrm>
                <a:off x="326" y="2678"/>
                <a:ext cx="2218"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r>
                  <a:rPr lang="es-ES" altLang="es-CU" sz="6000" b="1">
                    <a:solidFill>
                      <a:srgbClr val="FF3300"/>
                    </a:solidFill>
                    <a:latin typeface="Monotype Corsiva" panose="03010101010201010101" pitchFamily="66" charset="0"/>
                  </a:rPr>
                  <a:t>Desastres</a:t>
                </a:r>
              </a:p>
              <a:p>
                <a:pPr eaLnBrk="1" hangingPunct="1">
                  <a:spcBef>
                    <a:spcPct val="0"/>
                  </a:spcBef>
                  <a:buClrTx/>
                  <a:buSzTx/>
                  <a:buFontTx/>
                  <a:buNone/>
                </a:pPr>
                <a:r>
                  <a:rPr lang="es-ES" altLang="es-CU" sz="6000" b="1">
                    <a:solidFill>
                      <a:srgbClr val="FF3300"/>
                    </a:solidFill>
                    <a:latin typeface="Monotype Corsiva" panose="03010101010201010101" pitchFamily="66" charset="0"/>
                  </a:rPr>
                  <a:t>Sanitarios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230">
                                            <p:bg/>
                                          </p:spTgt>
                                        </p:tgtEl>
                                        <p:attrNameLst>
                                          <p:attrName>style.visibility</p:attrName>
                                        </p:attrNameLst>
                                      </p:cBhvr>
                                      <p:to>
                                        <p:strVal val="visible"/>
                                      </p:to>
                                    </p:set>
                                    <p:animEffect transition="in" filter="fade">
                                      <p:cBhvr>
                                        <p:cTn id="7" dur="2000"/>
                                        <p:tgtEl>
                                          <p:spTgt spid="18023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230"/>
                                        </p:tgtEl>
                                        <p:attrNameLst>
                                          <p:attrName>style.visibility</p:attrName>
                                        </p:attrNameLst>
                                      </p:cBhvr>
                                      <p:to>
                                        <p:strVal val="visible"/>
                                      </p:to>
                                    </p:set>
                                    <p:animEffect transition="in" filter="fade">
                                      <p:cBhvr>
                                        <p:cTn id="12" dur="2000"/>
                                        <p:tgtEl>
                                          <p:spTgt spid="180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6"/>
                                        </p:tgtEl>
                                        <p:attrNameLst>
                                          <p:attrName>style.visibility</p:attrName>
                                        </p:attrNameLst>
                                      </p:cBhvr>
                                      <p:to>
                                        <p:strVal val="visible"/>
                                      </p:to>
                                    </p:set>
                                    <p:animEffect transition="in" filter="fade">
                                      <p:cBhvr>
                                        <p:cTn id="17" dur="2000"/>
                                        <p:tgtEl>
                                          <p:spTgt spid="1802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7"/>
                                        </p:tgtEl>
                                        <p:attrNameLst>
                                          <p:attrName>style.visibility</p:attrName>
                                        </p:attrNameLst>
                                      </p:cBhvr>
                                      <p:to>
                                        <p:strVal val="visible"/>
                                      </p:to>
                                    </p:set>
                                    <p:animEffect transition="in" filter="fade">
                                      <p:cBhvr>
                                        <p:cTn id="22" dur="2000"/>
                                        <p:tgtEl>
                                          <p:spTgt spid="1802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0228"/>
                                        </p:tgtEl>
                                        <p:attrNameLst>
                                          <p:attrName>style.visibility</p:attrName>
                                        </p:attrNameLst>
                                      </p:cBhvr>
                                      <p:to>
                                        <p:strVal val="visible"/>
                                      </p:to>
                                    </p:set>
                                    <p:animEffect transition="in" filter="fade">
                                      <p:cBhvr>
                                        <p:cTn id="27" dur="2000"/>
                                        <p:tgtEl>
                                          <p:spTgt spid="18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7" grpId="0" animBg="1"/>
      <p:bldP spid="180228" grpId="0" animBg="1"/>
      <p:bldP spid="180230" grpId="0" build="allAtOnce" animBg="1"/>
      <p:bldP spid="18023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n 1">
            <a:extLst>
              <a:ext uri="{FF2B5EF4-FFF2-40B4-BE49-F238E27FC236}">
                <a16:creationId xmlns:a16="http://schemas.microsoft.com/office/drawing/2014/main" id="{5CF6C446-E37C-43A9-E8E7-ECD807F33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560B5F28-84FA-FBB8-09B0-C323F2FC74D0}"/>
              </a:ext>
            </a:extLst>
          </p:cNvPr>
          <p:cNvSpPr>
            <a:spLocks noGrp="1" noChangeArrowheads="1"/>
          </p:cNvSpPr>
          <p:nvPr>
            <p:ph type="title"/>
          </p:nvPr>
        </p:nvSpPr>
        <p:spPr>
          <a:xfrm>
            <a:off x="457200" y="333375"/>
            <a:ext cx="8229600" cy="1139825"/>
          </a:xfrm>
          <a:solidFill>
            <a:schemeClr val="hlink"/>
          </a:solidFill>
          <a:ln>
            <a:solidFill>
              <a:schemeClr val="accent1"/>
            </a:solidFill>
            <a:miter lim="800000"/>
            <a:headEnd/>
            <a:tailEnd/>
          </a:ln>
        </p:spPr>
        <p:txBody>
          <a:bodyPr/>
          <a:lstStyle/>
          <a:p>
            <a:pPr eaLnBrk="1" hangingPunct="1">
              <a:defRPr/>
            </a:pPr>
            <a:r>
              <a:rPr lang="en-US" altLang="es-CU" sz="5400" b="1" dirty="0" err="1">
                <a:cs typeface="Arial" panose="020B0604020202020204" pitchFamily="34" charset="0"/>
              </a:rPr>
              <a:t>Conclusiones</a:t>
            </a:r>
            <a:r>
              <a:rPr lang="en-US" altLang="es-CU" sz="5400" b="1" dirty="0">
                <a:cs typeface="Arial" panose="020B0604020202020204" pitchFamily="34" charset="0"/>
              </a:rPr>
              <a:t> </a:t>
            </a:r>
            <a:r>
              <a:rPr lang="en-US" altLang="es-CU" sz="5400" b="1" dirty="0" err="1">
                <a:cs typeface="Arial" panose="020B0604020202020204" pitchFamily="34" charset="0"/>
              </a:rPr>
              <a:t>sumario</a:t>
            </a:r>
            <a:r>
              <a:rPr lang="en-US" altLang="es-CU" sz="5400" b="1" dirty="0">
                <a:cs typeface="Arial" panose="020B0604020202020204" pitchFamily="34" charset="0"/>
              </a:rPr>
              <a:t> I</a:t>
            </a:r>
          </a:p>
        </p:txBody>
      </p:sp>
      <p:sp>
        <p:nvSpPr>
          <p:cNvPr id="159747" name="Rectangle 3">
            <a:extLst>
              <a:ext uri="{FF2B5EF4-FFF2-40B4-BE49-F238E27FC236}">
                <a16:creationId xmlns:a16="http://schemas.microsoft.com/office/drawing/2014/main" id="{4ED5FCC4-FBA3-3C6D-8701-4F01B296EEE8}"/>
              </a:ext>
            </a:extLst>
          </p:cNvPr>
          <p:cNvSpPr>
            <a:spLocks noGrp="1" noChangeArrowheads="1"/>
          </p:cNvSpPr>
          <p:nvPr>
            <p:ph type="body" idx="1"/>
          </p:nvPr>
        </p:nvSpPr>
        <p:spPr>
          <a:xfrm>
            <a:off x="430213" y="1844675"/>
            <a:ext cx="8229600" cy="4530725"/>
          </a:xfrm>
          <a:solidFill>
            <a:schemeClr val="tx2"/>
          </a:solidFill>
          <a:ln>
            <a:solidFill>
              <a:schemeClr val="accent1"/>
            </a:solidFill>
            <a:miter lim="800000"/>
            <a:headEnd/>
            <a:tailEnd/>
          </a:ln>
        </p:spPr>
        <p:txBody>
          <a:bodyPr/>
          <a:lstStyle/>
          <a:p>
            <a:pPr algn="just" eaLnBrk="1" hangingPunct="1">
              <a:lnSpc>
                <a:spcPct val="90000"/>
              </a:lnSpc>
              <a:defRPr/>
            </a:pPr>
            <a:r>
              <a:rPr lang="es-ES" altLang="es-CU" sz="2400" b="1" dirty="0">
                <a:solidFill>
                  <a:srgbClr val="000000"/>
                </a:solidFill>
                <a:effectLst/>
              </a:rPr>
              <a:t>Desde los albores de la existencia, la humanidad se ha visto en la necesidad de enfrentar diversos eventos, tanto naturales, como aquellos creados por la propia acción humana que, por sus nefastos efectos, son conocidos genéricamente como </a:t>
            </a:r>
            <a:r>
              <a:rPr lang="es-ES" altLang="es-CU" sz="2400" b="1" dirty="0">
                <a:solidFill>
                  <a:srgbClr val="FF3300"/>
                </a:solidFill>
              </a:rPr>
              <a:t>DESASTRES, </a:t>
            </a:r>
            <a:r>
              <a:rPr lang="es-ES" altLang="es-CU" sz="2400" b="1" dirty="0">
                <a:solidFill>
                  <a:srgbClr val="000000"/>
                </a:solidFill>
                <a:effectLst/>
              </a:rPr>
              <a:t>e indistintamente como catástrofes.</a:t>
            </a:r>
          </a:p>
          <a:p>
            <a:pPr eaLnBrk="1" hangingPunct="1">
              <a:lnSpc>
                <a:spcPct val="90000"/>
              </a:lnSpc>
              <a:buFont typeface="Wingdings" panose="05000000000000000000" pitchFamily="2" charset="2"/>
              <a:buNone/>
              <a:defRPr/>
            </a:pPr>
            <a:endParaRPr lang="es-ES" altLang="es-CU" sz="2400" b="1" dirty="0">
              <a:solidFill>
                <a:srgbClr val="000000"/>
              </a:solidFill>
              <a:effectLst/>
            </a:endParaRPr>
          </a:p>
          <a:p>
            <a:pPr algn="just" eaLnBrk="1" hangingPunct="1">
              <a:lnSpc>
                <a:spcPct val="90000"/>
              </a:lnSpc>
              <a:defRPr/>
            </a:pPr>
            <a:r>
              <a:rPr lang="es-ES" altLang="es-CU" sz="2400" b="1" dirty="0">
                <a:solidFill>
                  <a:srgbClr val="000000"/>
                </a:solidFill>
                <a:effectLst/>
              </a:rPr>
              <a:t>Prevenirlos, prepararnos para enfrentarlos y </a:t>
            </a:r>
            <a:r>
              <a:rPr lang="es-ES" altLang="es-CU" sz="2400" b="1" dirty="0">
                <a:solidFill>
                  <a:srgbClr val="FF0066"/>
                </a:solidFill>
                <a:effectLst/>
              </a:rPr>
              <a:t>REDUCIR</a:t>
            </a:r>
            <a:r>
              <a:rPr lang="es-ES" altLang="es-CU" sz="2400" b="1" dirty="0">
                <a:solidFill>
                  <a:srgbClr val="000000"/>
                </a:solidFill>
                <a:effectLst/>
              </a:rPr>
              <a:t> sus consecuencias son una necesidad vital y una exigencia para todos. </a:t>
            </a:r>
            <a:endParaRPr lang="en-US" altLang="es-CU" sz="24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59746"/>
                                        </p:tgtEl>
                                        <p:attrNameLst>
                                          <p:attrName>style.visibility</p:attrName>
                                        </p:attrNameLst>
                                      </p:cBhvr>
                                      <p:to>
                                        <p:strVal val="visible"/>
                                      </p:to>
                                    </p:set>
                                    <p:anim calcmode="lin" valueType="num">
                                      <p:cBhvr>
                                        <p:cTn id="7" dur="1000" fill="hold"/>
                                        <p:tgtEl>
                                          <p:spTgt spid="159746"/>
                                        </p:tgtEl>
                                        <p:attrNameLst>
                                          <p:attrName>ppt_w</p:attrName>
                                        </p:attrNameLst>
                                      </p:cBhvr>
                                      <p:tavLst>
                                        <p:tav tm="0">
                                          <p:val>
                                            <p:fltVal val="0"/>
                                          </p:val>
                                        </p:tav>
                                        <p:tav tm="100000">
                                          <p:val>
                                            <p:strVal val="#ppt_w"/>
                                          </p:val>
                                        </p:tav>
                                      </p:tavLst>
                                    </p:anim>
                                    <p:anim calcmode="lin" valueType="num">
                                      <p:cBhvr>
                                        <p:cTn id="8" dur="1000" fill="hold"/>
                                        <p:tgtEl>
                                          <p:spTgt spid="159746"/>
                                        </p:tgtEl>
                                        <p:attrNameLst>
                                          <p:attrName>ppt_h</p:attrName>
                                        </p:attrNameLst>
                                      </p:cBhvr>
                                      <p:tavLst>
                                        <p:tav tm="0">
                                          <p:val>
                                            <p:fltVal val="0"/>
                                          </p:val>
                                        </p:tav>
                                        <p:tav tm="100000">
                                          <p:val>
                                            <p:strVal val="#ppt_h"/>
                                          </p:val>
                                        </p:tav>
                                      </p:tavLst>
                                    </p:anim>
                                    <p:anim calcmode="lin" valueType="num">
                                      <p:cBhvr>
                                        <p:cTn id="9" dur="1000" fill="hold"/>
                                        <p:tgtEl>
                                          <p:spTgt spid="159746"/>
                                        </p:tgtEl>
                                        <p:attrNameLst>
                                          <p:attrName>style.rotation</p:attrName>
                                        </p:attrNameLst>
                                      </p:cBhvr>
                                      <p:tavLst>
                                        <p:tav tm="0">
                                          <p:val>
                                            <p:fltVal val="90"/>
                                          </p:val>
                                        </p:tav>
                                        <p:tav tm="100000">
                                          <p:val>
                                            <p:fltVal val="0"/>
                                          </p:val>
                                        </p:tav>
                                      </p:tavLst>
                                    </p:anim>
                                    <p:animEffect transition="in" filter="fade">
                                      <p:cBhvr>
                                        <p:cTn id="10" dur="1000"/>
                                        <p:tgtEl>
                                          <p:spTgt spid="159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59747">
                                            <p:bg/>
                                          </p:spTgt>
                                        </p:tgtEl>
                                        <p:attrNameLst>
                                          <p:attrName>style.visibility</p:attrName>
                                        </p:attrNameLst>
                                      </p:cBhvr>
                                      <p:to>
                                        <p:strVal val="visible"/>
                                      </p:to>
                                    </p:set>
                                    <p:anim calcmode="lin" valueType="num">
                                      <p:cBhvr additive="base">
                                        <p:cTn id="15" dur="500" fill="hold"/>
                                        <p:tgtEl>
                                          <p:spTgt spid="15974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59747">
                                            <p:bg/>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59747">
                                            <p:txEl>
                                              <p:pRg st="0" end="0"/>
                                            </p:txEl>
                                          </p:spTgt>
                                        </p:tgtEl>
                                        <p:attrNameLst>
                                          <p:attrName>style.visibility</p:attrName>
                                        </p:attrNameLst>
                                      </p:cBhvr>
                                      <p:to>
                                        <p:strVal val="visible"/>
                                      </p:to>
                                    </p:set>
                                    <p:anim calcmode="lin" valueType="num">
                                      <p:cBhvr additive="base">
                                        <p:cTn id="21"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59747">
                                            <p:txEl>
                                              <p:pRg st="2" end="2"/>
                                            </p:txEl>
                                          </p:spTgt>
                                        </p:tgtEl>
                                        <p:attrNameLst>
                                          <p:attrName>style.visibility</p:attrName>
                                        </p:attrNameLst>
                                      </p:cBhvr>
                                      <p:to>
                                        <p:strVal val="visible"/>
                                      </p:to>
                                    </p:set>
                                    <p:anim calcmode="lin" valueType="num">
                                      <p:cBhvr additive="base">
                                        <p:cTn id="27"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iterate type="lt">
                                    <p:tmAbs val="0"/>
                                  </p:iterate>
                                  <p:childTnLst>
                                    <p:set>
                                      <p:cBhvr>
                                        <p:cTn id="32" dur="1" fill="hold">
                                          <p:stCondLst>
                                            <p:cond delay="0"/>
                                          </p:stCondLst>
                                        </p:cTn>
                                        <p:tgtEl>
                                          <p:spTgt spid="159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6" grpId="1" animBg="1"/>
      <p:bldP spid="15974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n 1">
            <a:extLst>
              <a:ext uri="{FF2B5EF4-FFF2-40B4-BE49-F238E27FC236}">
                <a16:creationId xmlns:a16="http://schemas.microsoft.com/office/drawing/2014/main" id="{7B0F7F99-1F17-EE97-120A-F23041EAA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9688"/>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187C134F-F2A6-903F-F11E-897D54216197}"/>
              </a:ext>
            </a:extLst>
          </p:cNvPr>
          <p:cNvSpPr txBox="1"/>
          <p:nvPr/>
        </p:nvSpPr>
        <p:spPr>
          <a:xfrm>
            <a:off x="2952750" y="1905000"/>
            <a:ext cx="3238500"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spcBef>
                <a:spcPts val="0"/>
              </a:spcBef>
              <a:spcAft>
                <a:spcPts val="0"/>
              </a:spcAft>
              <a:defRPr/>
            </a:pPr>
            <a:r>
              <a:rPr lang="es-ES" sz="4000" b="1" dirty="0">
                <a:solidFill>
                  <a:srgbClr val="FF0000"/>
                </a:solidFill>
                <a:ea typeface="Times New Roman" pitchFamily="18" charset="0"/>
                <a:cs typeface="Arial" pitchFamily="34" charset="0"/>
              </a:rPr>
              <a:t>Sumario II: </a:t>
            </a:r>
            <a:endParaRPr lang="es-CU" sz="4000" dirty="0">
              <a:solidFill>
                <a:srgbClr val="FF0000"/>
              </a:solidFill>
              <a:latin typeface="Calibri"/>
            </a:endParaRPr>
          </a:p>
        </p:txBody>
      </p:sp>
      <p:sp>
        <p:nvSpPr>
          <p:cNvPr id="49156" name="CuadroTexto 2">
            <a:extLst>
              <a:ext uri="{FF2B5EF4-FFF2-40B4-BE49-F238E27FC236}">
                <a16:creationId xmlns:a16="http://schemas.microsoft.com/office/drawing/2014/main" id="{4143CF41-ED23-521C-83E8-089EA4701016}"/>
              </a:ext>
            </a:extLst>
          </p:cNvPr>
          <p:cNvSpPr txBox="1">
            <a:spLocks noChangeArrowheads="1"/>
          </p:cNvSpPr>
          <p:nvPr/>
        </p:nvSpPr>
        <p:spPr bwMode="auto">
          <a:xfrm>
            <a:off x="0" y="3182938"/>
            <a:ext cx="89296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solidFill>
                  <a:srgbClr val="000000"/>
                </a:solidFill>
                <a:latin typeface="Arial" panose="020B0604020202020204" pitchFamily="34" charset="0"/>
              </a:rPr>
              <a:t>Medidas de aseguramiento médico por fases y etapas del ciclo de reducción del riesgo de desastres atendiendo al peligro.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AD29B3-CCC6-6D7E-3450-47CCC1CA704C}"/>
              </a:ext>
            </a:extLst>
          </p:cNvPr>
          <p:cNvSpPr txBox="1"/>
          <p:nvPr/>
        </p:nvSpPr>
        <p:spPr>
          <a:xfrm>
            <a:off x="160338" y="1052513"/>
            <a:ext cx="8964612" cy="5724525"/>
          </a:xfrm>
          <a:prstGeom prst="rect">
            <a:avLst/>
          </a:prstGeom>
          <a:noFill/>
        </p:spPr>
        <p:txBody>
          <a:bodyPr>
            <a:spAutoFit/>
          </a:bodyPr>
          <a:lstStyle/>
          <a:p>
            <a:pPr marL="357188" indent="-357188" algn="just">
              <a:spcBef>
                <a:spcPts val="600"/>
              </a:spcBef>
              <a:spcAft>
                <a:spcPts val="600"/>
              </a:spcAft>
              <a:defRPr/>
            </a:pPr>
            <a:r>
              <a:rPr lang="es-ES" sz="2400" b="1" dirty="0"/>
              <a:t>a.	Fase informativa: </a:t>
            </a:r>
            <a:r>
              <a:rPr lang="es-ES" sz="2400" dirty="0"/>
              <a:t>Se establece cuando los sistemas de vigilancia epidemiológica, epizootiológica y fitosanitaria, en coordinación con el EMDC, pronostiquen la presencia de una enfermedad exótica o plaga en un país que mantenga relaciones comerciales con el nuestro o en área próxima a Cuba.</a:t>
            </a:r>
          </a:p>
          <a:p>
            <a:pPr marL="357188" indent="-357188" algn="just">
              <a:spcBef>
                <a:spcPts val="600"/>
              </a:spcBef>
              <a:spcAft>
                <a:spcPts val="600"/>
              </a:spcAft>
              <a:defRPr/>
            </a:pPr>
            <a:r>
              <a:rPr lang="es-ES" sz="2400" b="1" dirty="0"/>
              <a:t>b.	Fase de alerta: </a:t>
            </a:r>
            <a:r>
              <a:rPr lang="es-ES" sz="2400" dirty="0"/>
              <a:t>Se establece ante la amenaza inminente, la sospecha de entrada o el diagnóstico presuntivo del primer caso de la enfermedad o plaga, que realicen los sistemas de vigilancia correspondientes.</a:t>
            </a:r>
          </a:p>
          <a:p>
            <a:pPr marL="357188" indent="-357188" algn="just">
              <a:spcBef>
                <a:spcPts val="600"/>
              </a:spcBef>
              <a:spcAft>
                <a:spcPts val="600"/>
              </a:spcAft>
              <a:defRPr/>
            </a:pPr>
            <a:r>
              <a:rPr lang="es-ES" sz="2400" b="1" dirty="0"/>
              <a:t>c.	Fase de alarma: </a:t>
            </a:r>
            <a:r>
              <a:rPr lang="es-ES" sz="2400" dirty="0"/>
              <a:t>Se establece cuando se confirma el diagnóstico de la enfermedad o plaga en cuestión por la entidad sanitaria competente. </a:t>
            </a:r>
          </a:p>
          <a:p>
            <a:pPr algn="just">
              <a:spcBef>
                <a:spcPts val="600"/>
              </a:spcBef>
              <a:spcAft>
                <a:spcPts val="600"/>
              </a:spcAft>
              <a:defRPr/>
            </a:pPr>
            <a:endParaRPr lang="es-ES" sz="2400" dirty="0"/>
          </a:p>
        </p:txBody>
      </p:sp>
      <p:sp>
        <p:nvSpPr>
          <p:cNvPr id="50179" name="CuadroTexto 4">
            <a:extLst>
              <a:ext uri="{FF2B5EF4-FFF2-40B4-BE49-F238E27FC236}">
                <a16:creationId xmlns:a16="http://schemas.microsoft.com/office/drawing/2014/main" id="{731ADFDA-E26C-A33F-16C3-FEBBC429FCEB}"/>
              </a:ext>
            </a:extLst>
          </p:cNvPr>
          <p:cNvSpPr txBox="1">
            <a:spLocks noChangeArrowheads="1"/>
          </p:cNvSpPr>
          <p:nvPr/>
        </p:nvSpPr>
        <p:spPr bwMode="auto">
          <a:xfrm>
            <a:off x="1241425" y="249238"/>
            <a:ext cx="6661150" cy="585787"/>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a:latin typeface="Arial" panose="020B0604020202020204" pitchFamily="34" charset="0"/>
              </a:rPr>
              <a:t>En el caso de Desastres Sanitarios: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uadroTexto 2">
            <a:extLst>
              <a:ext uri="{FF2B5EF4-FFF2-40B4-BE49-F238E27FC236}">
                <a16:creationId xmlns:a16="http://schemas.microsoft.com/office/drawing/2014/main" id="{25E56A77-D164-A015-270A-9FB7F10DAFFA}"/>
              </a:ext>
            </a:extLst>
          </p:cNvPr>
          <p:cNvSpPr txBox="1">
            <a:spLocks noChangeArrowheads="1"/>
          </p:cNvSpPr>
          <p:nvPr/>
        </p:nvSpPr>
        <p:spPr bwMode="auto">
          <a:xfrm>
            <a:off x="323850" y="260350"/>
            <a:ext cx="8496300" cy="1077913"/>
          </a:xfrm>
          <a:prstGeom prst="rect">
            <a:avLst/>
          </a:prstGeom>
          <a:gradFill rotWithShape="0">
            <a:gsLst>
              <a:gs pos="0">
                <a:schemeClr val="bg1"/>
              </a:gs>
              <a:gs pos="100000">
                <a:srgbClr val="5D9E9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a:latin typeface="Arial" panose="020B0604020202020204" pitchFamily="34" charset="0"/>
              </a:rPr>
              <a:t>Medidas de aseguramiento médico por etapas del ciclo de reducción de desastres. </a:t>
            </a:r>
            <a:endParaRPr lang="es-CU" altLang="es-CU">
              <a:latin typeface="Arial" panose="020B0604020202020204" pitchFamily="34" charset="0"/>
            </a:endParaRPr>
          </a:p>
        </p:txBody>
      </p:sp>
      <p:sp>
        <p:nvSpPr>
          <p:cNvPr id="5" name="CuadroTexto 4">
            <a:extLst>
              <a:ext uri="{FF2B5EF4-FFF2-40B4-BE49-F238E27FC236}">
                <a16:creationId xmlns:a16="http://schemas.microsoft.com/office/drawing/2014/main" id="{6E3623F7-4E13-05F0-37CD-692AB2131D90}"/>
              </a:ext>
            </a:extLst>
          </p:cNvPr>
          <p:cNvSpPr txBox="1"/>
          <p:nvPr/>
        </p:nvSpPr>
        <p:spPr>
          <a:xfrm>
            <a:off x="179388" y="1628775"/>
            <a:ext cx="8785225" cy="5016500"/>
          </a:xfrm>
          <a:prstGeom prst="rect">
            <a:avLst/>
          </a:prstGeom>
          <a:noFill/>
        </p:spPr>
        <p:txBody>
          <a:bodyPr>
            <a:spAutoFit/>
          </a:bodyPr>
          <a:lstStyle/>
          <a:p>
            <a:pPr>
              <a:spcBef>
                <a:spcPts val="600"/>
              </a:spcBef>
              <a:spcAft>
                <a:spcPts val="600"/>
              </a:spcAft>
              <a:defRPr/>
            </a:pPr>
            <a:r>
              <a:rPr lang="es-ES" sz="2800" b="1" i="1" dirty="0">
                <a:solidFill>
                  <a:srgbClr val="C00000"/>
                </a:solidFill>
              </a:rPr>
              <a:t>Prevención: </a:t>
            </a:r>
            <a:r>
              <a:rPr lang="es-ES" sz="2800" dirty="0"/>
              <a:t>(Las medidas correspondientes a esta etapa están dirigidas básicamente a la reducción de la vulnerabilidad institucional o territorial).</a:t>
            </a:r>
          </a:p>
          <a:p>
            <a:pPr marL="542925" indent="-285750">
              <a:spcBef>
                <a:spcPts val="600"/>
              </a:spcBef>
              <a:spcAft>
                <a:spcPts val="600"/>
              </a:spcAft>
              <a:buFont typeface="Arial" panose="020B0604020202020204" pitchFamily="34" charset="0"/>
              <a:buChar char="•"/>
              <a:defRPr/>
            </a:pPr>
            <a:r>
              <a:rPr lang="es-ES" sz="2800" dirty="0"/>
              <a:t>Realización de estudios de riesgos de desastre.</a:t>
            </a:r>
          </a:p>
          <a:p>
            <a:pPr marL="542925" indent="-285750">
              <a:spcBef>
                <a:spcPts val="600"/>
              </a:spcBef>
              <a:spcAft>
                <a:spcPts val="600"/>
              </a:spcAft>
              <a:buFont typeface="Arial" panose="020B0604020202020204" pitchFamily="34" charset="0"/>
              <a:buChar char="•"/>
              <a:defRPr/>
            </a:pPr>
            <a:r>
              <a:rPr lang="es-ES" sz="2800" dirty="0"/>
              <a:t>Fortalecimiento de sistemas de vigilancia y alerta temprana.</a:t>
            </a:r>
          </a:p>
          <a:p>
            <a:pPr marL="542925" indent="-285750">
              <a:spcBef>
                <a:spcPts val="600"/>
              </a:spcBef>
              <a:spcAft>
                <a:spcPts val="600"/>
              </a:spcAft>
              <a:buFont typeface="Arial" panose="020B0604020202020204" pitchFamily="34" charset="0"/>
              <a:buChar char="•"/>
              <a:defRPr/>
            </a:pPr>
            <a:r>
              <a:rPr lang="es-ES" sz="2800" dirty="0"/>
              <a:t>La divulgación de las medidas de la DC.</a:t>
            </a:r>
          </a:p>
          <a:p>
            <a:pPr marL="542925" indent="-285750">
              <a:spcBef>
                <a:spcPts val="600"/>
              </a:spcBef>
              <a:spcAft>
                <a:spcPts val="600"/>
              </a:spcAft>
              <a:buFont typeface="Arial" panose="020B0604020202020204" pitchFamily="34" charset="0"/>
              <a:buChar char="•"/>
              <a:defRPr/>
            </a:pPr>
            <a:r>
              <a:rPr lang="es-ES" sz="2800" dirty="0"/>
              <a:t>El incremento de las medidas de seguridad y bioseguridad en el caso los desastres tecnológicos y sanitarios respectivamente.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5FCFE8-8EFE-0127-3068-00DA7DF49E74}"/>
              </a:ext>
            </a:extLst>
          </p:cNvPr>
          <p:cNvSpPr txBox="1"/>
          <p:nvPr/>
        </p:nvSpPr>
        <p:spPr>
          <a:xfrm>
            <a:off x="50800" y="1557338"/>
            <a:ext cx="9036050" cy="5154612"/>
          </a:xfrm>
          <a:prstGeom prst="rect">
            <a:avLst/>
          </a:prstGeom>
          <a:noFill/>
        </p:spPr>
        <p:txBody>
          <a:bodyPr>
            <a:spAutoFit/>
          </a:bodyPr>
          <a:lstStyle/>
          <a:p>
            <a:pPr>
              <a:defRPr/>
            </a:pPr>
            <a:r>
              <a:rPr lang="es-ES" sz="3200" b="1" i="1" dirty="0">
                <a:solidFill>
                  <a:srgbClr val="C00000"/>
                </a:solidFill>
              </a:rPr>
              <a:t>Preparativos: </a:t>
            </a:r>
            <a:r>
              <a:rPr lang="es-ES" sz="2800" dirty="0"/>
              <a:t>(Se planifican actividades que garanticen una respuesta eficiente).</a:t>
            </a:r>
          </a:p>
          <a:p>
            <a:pPr>
              <a:defRPr/>
            </a:pPr>
            <a:endParaRPr lang="es-ES" sz="2800" dirty="0"/>
          </a:p>
          <a:p>
            <a:pPr marL="712788" indent="-449263">
              <a:spcBef>
                <a:spcPts val="600"/>
              </a:spcBef>
              <a:spcAft>
                <a:spcPts val="600"/>
              </a:spcAft>
              <a:defRPr/>
            </a:pPr>
            <a:r>
              <a:rPr lang="es-ES" sz="2800" dirty="0"/>
              <a:t>•	Actualización de los planes.</a:t>
            </a:r>
          </a:p>
          <a:p>
            <a:pPr marL="712788" indent="-449263">
              <a:spcBef>
                <a:spcPts val="600"/>
              </a:spcBef>
              <a:spcAft>
                <a:spcPts val="600"/>
              </a:spcAft>
              <a:defRPr/>
            </a:pPr>
            <a:r>
              <a:rPr lang="es-ES" sz="2800" dirty="0"/>
              <a:t>•	Preparación y equipamiento de las fuerzas e instituciones.</a:t>
            </a:r>
          </a:p>
          <a:p>
            <a:pPr marL="712788" indent="-449263">
              <a:spcBef>
                <a:spcPts val="600"/>
              </a:spcBef>
              <a:spcAft>
                <a:spcPts val="600"/>
              </a:spcAft>
              <a:defRPr/>
            </a:pPr>
            <a:r>
              <a:rPr lang="es-ES" sz="2800" dirty="0"/>
              <a:t>•	Preparación de los órganos de Dirección (Mando).</a:t>
            </a:r>
          </a:p>
          <a:p>
            <a:pPr marL="712788" indent="-449263">
              <a:spcBef>
                <a:spcPts val="600"/>
              </a:spcBef>
              <a:spcAft>
                <a:spcPts val="600"/>
              </a:spcAft>
              <a:defRPr/>
            </a:pPr>
            <a:r>
              <a:rPr lang="es-ES" sz="2800" dirty="0"/>
              <a:t>•	Planificación de las reservas.</a:t>
            </a:r>
          </a:p>
          <a:p>
            <a:pPr marL="712788" indent="-449263">
              <a:spcBef>
                <a:spcPts val="600"/>
              </a:spcBef>
              <a:spcAft>
                <a:spcPts val="600"/>
              </a:spcAft>
              <a:defRPr/>
            </a:pPr>
            <a:r>
              <a:rPr lang="es-ES" sz="2800" dirty="0"/>
              <a:t>•	 Realización de actividades de preparación de la población. </a:t>
            </a:r>
          </a:p>
        </p:txBody>
      </p:sp>
      <p:pic>
        <p:nvPicPr>
          <p:cNvPr id="52227" name="Imagen 3">
            <a:extLst>
              <a:ext uri="{FF2B5EF4-FFF2-40B4-BE49-F238E27FC236}">
                <a16:creationId xmlns:a16="http://schemas.microsoft.com/office/drawing/2014/main" id="{83A4B4C5-920C-2F8C-9E13-12FF17508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44450"/>
            <a:ext cx="88090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28D3DC-2765-567A-2201-BCCC68D93022}"/>
              </a:ext>
            </a:extLst>
          </p:cNvPr>
          <p:cNvSpPr txBox="1"/>
          <p:nvPr/>
        </p:nvSpPr>
        <p:spPr>
          <a:xfrm>
            <a:off x="155575" y="1270000"/>
            <a:ext cx="8783638" cy="1630363"/>
          </a:xfrm>
          <a:prstGeom prst="rect">
            <a:avLst/>
          </a:prstGeom>
          <a:noFill/>
        </p:spPr>
        <p:txBody>
          <a:bodyPr>
            <a:spAutoFit/>
          </a:bodyPr>
          <a:lstStyle/>
          <a:p>
            <a:pPr algn="just">
              <a:defRPr/>
            </a:pPr>
            <a:r>
              <a:rPr lang="es-ES" sz="2800" b="1" i="1" dirty="0">
                <a:solidFill>
                  <a:srgbClr val="C00000"/>
                </a:solidFill>
              </a:rPr>
              <a:t>Respuesta: </a:t>
            </a:r>
            <a:r>
              <a:rPr lang="es-ES" sz="2400" dirty="0"/>
              <a:t>(Ejercicio de dirección y mando de las acciones previstas, de acuerdo al tipo de peligro).</a:t>
            </a:r>
          </a:p>
          <a:p>
            <a:pPr marL="542925" indent="-185738" algn="just">
              <a:defRPr/>
            </a:pPr>
            <a:r>
              <a:rPr lang="es-ES" sz="2400" dirty="0"/>
              <a:t>•	Se incluyen las medidas a aplicar en cada fase para cada peligro (Revisar la Directiva No.1/2010 del PCDN).</a:t>
            </a:r>
          </a:p>
        </p:txBody>
      </p:sp>
      <p:pic>
        <p:nvPicPr>
          <p:cNvPr id="53251" name="Imagen 3">
            <a:extLst>
              <a:ext uri="{FF2B5EF4-FFF2-40B4-BE49-F238E27FC236}">
                <a16:creationId xmlns:a16="http://schemas.microsoft.com/office/drawing/2014/main" id="{E34EE5B6-03CA-7B01-92FA-F3D1F1EE5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938"/>
            <a:ext cx="880903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EB375ACF-CD92-244F-82CC-55ED1CF4290B}"/>
              </a:ext>
            </a:extLst>
          </p:cNvPr>
          <p:cNvSpPr txBox="1"/>
          <p:nvPr/>
        </p:nvSpPr>
        <p:spPr>
          <a:xfrm>
            <a:off x="179388" y="2924175"/>
            <a:ext cx="8964612" cy="3848100"/>
          </a:xfrm>
          <a:prstGeom prst="rect">
            <a:avLst/>
          </a:prstGeom>
          <a:noFill/>
        </p:spPr>
        <p:txBody>
          <a:bodyPr>
            <a:spAutoFit/>
          </a:bodyPr>
          <a:lstStyle/>
          <a:p>
            <a:pPr>
              <a:defRPr/>
            </a:pPr>
            <a:r>
              <a:rPr lang="es-ES" sz="2800" b="1" i="1" dirty="0">
                <a:solidFill>
                  <a:srgbClr val="C00000"/>
                </a:solidFill>
              </a:rPr>
              <a:t>Fase informativa:</a:t>
            </a:r>
          </a:p>
          <a:p>
            <a:pPr marL="449263" indent="-185738">
              <a:defRPr/>
            </a:pPr>
            <a:r>
              <a:rPr lang="es-ES" sz="2400" dirty="0"/>
              <a:t>•	Ejecutar el plan de aviso previsto. </a:t>
            </a:r>
          </a:p>
          <a:p>
            <a:pPr marL="449263" indent="-185738">
              <a:defRPr/>
            </a:pPr>
            <a:r>
              <a:rPr lang="es-ES" sz="2400" dirty="0"/>
              <a:t>•	Acondicionar el Puesto de Dirección (PD), puntualizar las Actas de Cooperación,</a:t>
            </a:r>
          </a:p>
          <a:p>
            <a:pPr marL="449263" indent="-185738">
              <a:defRPr/>
            </a:pPr>
            <a:r>
              <a:rPr lang="es-ES" sz="2400" dirty="0"/>
              <a:t>•	Controlar, reservas de agua, combustibles, medicamentos, alimentos y en caso de hospitales desinfectantes, oxígeno, sueros, sangre y sus derivados, material gastable y otros. </a:t>
            </a:r>
          </a:p>
          <a:p>
            <a:pPr marL="449263" indent="-185738">
              <a:defRPr/>
            </a:pPr>
            <a:r>
              <a:rPr lang="es-ES" sz="2400" dirty="0"/>
              <a:t>•	Gestionar el arreglo de equipamiento necesario para el funcionamiento de la institución, </a:t>
            </a:r>
          </a:p>
          <a:p>
            <a:pPr marL="449263" indent="-185738">
              <a:defRPr/>
            </a:pPr>
            <a:r>
              <a:rPr lang="es-ES" sz="2400" dirty="0"/>
              <a:t>•	 Mantener informado al personal de salud y otro personal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407EA2-D55E-C7B5-DE04-8D0354067AB1}"/>
              </a:ext>
            </a:extLst>
          </p:cNvPr>
          <p:cNvSpPr txBox="1"/>
          <p:nvPr/>
        </p:nvSpPr>
        <p:spPr>
          <a:xfrm>
            <a:off x="142875" y="1484313"/>
            <a:ext cx="8858250" cy="4956175"/>
          </a:xfrm>
          <a:prstGeom prst="rect">
            <a:avLst/>
          </a:prstGeom>
          <a:noFill/>
        </p:spPr>
        <p:txBody>
          <a:bodyPr>
            <a:spAutoFit/>
          </a:bodyPr>
          <a:lstStyle/>
          <a:p>
            <a:pPr algn="just">
              <a:defRPr/>
            </a:pPr>
            <a:r>
              <a:rPr lang="es-ES" sz="2800" b="1" i="1" dirty="0">
                <a:solidFill>
                  <a:srgbClr val="C00000"/>
                </a:solidFill>
              </a:rPr>
              <a:t>Fase de alerta:</a:t>
            </a:r>
          </a:p>
          <a:p>
            <a:pPr marL="449263" indent="-185738" algn="just">
              <a:defRPr/>
            </a:pPr>
            <a:r>
              <a:rPr lang="es-ES" sz="2400" dirty="0"/>
              <a:t>•	Movilizar a todo el personal.</a:t>
            </a:r>
          </a:p>
          <a:p>
            <a:pPr marL="449263" indent="-185738" algn="just">
              <a:defRPr/>
            </a:pPr>
            <a:r>
              <a:rPr lang="es-ES" sz="2400" dirty="0"/>
              <a:t>•	Ocupar el PD. </a:t>
            </a:r>
          </a:p>
          <a:p>
            <a:pPr marL="449263" indent="-185738" algn="just">
              <a:defRPr/>
            </a:pPr>
            <a:r>
              <a:rPr lang="es-ES" sz="2400" dirty="0"/>
              <a:t>•	Controlar el aseguramiento del plan. </a:t>
            </a:r>
          </a:p>
          <a:p>
            <a:pPr marL="449263" indent="-185738" algn="just">
              <a:defRPr/>
            </a:pPr>
            <a:r>
              <a:rPr lang="es-ES" sz="2400" dirty="0"/>
              <a:t>•	Proteger y asegurar locales, equipos y mercancías perecederas. </a:t>
            </a:r>
          </a:p>
          <a:p>
            <a:pPr marL="449263" indent="-185738" algn="just">
              <a:defRPr/>
            </a:pPr>
            <a:r>
              <a:rPr lang="es-ES" sz="2400" dirty="0"/>
              <a:t>•	Activar el plan de recepción de heridos, enfermos, e intoxicados. </a:t>
            </a:r>
          </a:p>
          <a:p>
            <a:pPr marL="449263" indent="-185738" algn="just">
              <a:defRPr/>
            </a:pPr>
            <a:r>
              <a:rPr lang="es-ES" sz="2400" dirty="0"/>
              <a:t>•	Activar el plan de liberación de camas (20 a 30%) y  posponer consultas externas no urgentes. </a:t>
            </a:r>
          </a:p>
          <a:p>
            <a:pPr marL="449263" indent="-185738" algn="just">
              <a:defRPr/>
            </a:pPr>
            <a:r>
              <a:rPr lang="es-ES" sz="2400" dirty="0"/>
              <a:t>•	Elevar la vigilancia epidemiológica. </a:t>
            </a:r>
          </a:p>
          <a:p>
            <a:pPr marL="449263" indent="-185738" algn="just">
              <a:defRPr/>
            </a:pPr>
            <a:r>
              <a:rPr lang="es-ES" sz="2400" dirty="0"/>
              <a:t>•	Mantener informado de las medidas que sé están tomando a todo el personal de la unidad.</a:t>
            </a:r>
          </a:p>
        </p:txBody>
      </p:sp>
      <p:pic>
        <p:nvPicPr>
          <p:cNvPr id="54275" name="Imagen 3">
            <a:extLst>
              <a:ext uri="{FF2B5EF4-FFF2-40B4-BE49-F238E27FC236}">
                <a16:creationId xmlns:a16="http://schemas.microsoft.com/office/drawing/2014/main" id="{5ADE36FD-503C-0384-BA69-481AAE79F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938"/>
            <a:ext cx="880903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a:extLst>
              <a:ext uri="{FF2B5EF4-FFF2-40B4-BE49-F238E27FC236}">
                <a16:creationId xmlns:a16="http://schemas.microsoft.com/office/drawing/2014/main" id="{4E875357-5A5E-9647-E99F-EF11BC86D15C}"/>
              </a:ext>
            </a:extLst>
          </p:cNvPr>
          <p:cNvSpPr/>
          <p:nvPr/>
        </p:nvSpPr>
        <p:spPr>
          <a:xfrm>
            <a:off x="101600" y="3716338"/>
            <a:ext cx="4243388" cy="1755775"/>
          </a:xfrm>
          <a:prstGeom prst="rect">
            <a:avLst/>
          </a:prstGeom>
          <a:gradFill>
            <a:gsLst>
              <a:gs pos="0">
                <a:srgbClr val="DDEBCF"/>
              </a:gs>
              <a:gs pos="50000">
                <a:srgbClr val="9CB86E"/>
              </a:gs>
              <a:gs pos="100000">
                <a:srgbClr val="156B13"/>
              </a:gs>
            </a:gsLst>
            <a:lin ang="5400000" scaled="0"/>
          </a:gradFill>
          <a:ln>
            <a:solidFill>
              <a:schemeClr val="tx1"/>
            </a:solidFill>
          </a:ln>
        </p:spPr>
        <p:txBody>
          <a:bodyPr>
            <a:spAutoFit/>
          </a:bodyPr>
          <a:lstStyle/>
          <a:p>
            <a:pPr algn="ctr">
              <a:defRPr/>
            </a:pPr>
            <a:r>
              <a:rPr lang="en-US" sz="2400" b="1" dirty="0">
                <a:solidFill>
                  <a:srgbClr val="0033CC"/>
                </a:solidFill>
                <a:effectLst>
                  <a:outerShdw blurRad="38100" dist="38100" dir="2700000" algn="tl">
                    <a:srgbClr val="000000"/>
                  </a:outerShdw>
                </a:effectLst>
                <a:cs typeface="Arial" panose="020B0604020202020204" pitchFamily="34" charset="0"/>
              </a:rPr>
              <a:t>TVI. </a:t>
            </a:r>
            <a:r>
              <a:rPr lang="en-US" sz="2400" b="1" dirty="0" err="1">
                <a:solidFill>
                  <a:srgbClr val="0033CC"/>
                </a:solidFill>
                <a:effectLst>
                  <a:outerShdw blurRad="38100" dist="38100" dir="2700000" algn="tl">
                    <a:srgbClr val="000000"/>
                  </a:outerShdw>
                </a:effectLst>
                <a:cs typeface="Arial" panose="020B0604020202020204" pitchFamily="34" charset="0"/>
              </a:rPr>
              <a:t>Clase</a:t>
            </a:r>
            <a:r>
              <a:rPr lang="en-US" sz="2400" b="1" dirty="0">
                <a:solidFill>
                  <a:srgbClr val="0033CC"/>
                </a:solidFill>
                <a:effectLst>
                  <a:outerShdw blurRad="38100" dist="38100" dir="2700000" algn="tl">
                    <a:srgbClr val="000000"/>
                  </a:outerShdw>
                </a:effectLst>
                <a:cs typeface="Arial" panose="020B0604020202020204" pitchFamily="34" charset="0"/>
              </a:rPr>
              <a:t> 3. </a:t>
            </a:r>
            <a:r>
              <a:rPr lang="en-US" sz="2400" b="1" dirty="0">
                <a:solidFill>
                  <a:srgbClr val="C00000"/>
                </a:solidFill>
                <a:effectLst>
                  <a:outerShdw blurRad="38100" dist="38100" dir="2700000" algn="tl">
                    <a:srgbClr val="000000"/>
                  </a:outerShdw>
                </a:effectLst>
                <a:cs typeface="Arial" panose="020B0604020202020204" pitchFamily="34" charset="0"/>
              </a:rPr>
              <a:t>(2 </a:t>
            </a:r>
            <a:r>
              <a:rPr lang="en-US" sz="2400" b="1" dirty="0" err="1">
                <a:solidFill>
                  <a:srgbClr val="C00000"/>
                </a:solidFill>
                <a:effectLst>
                  <a:outerShdw blurRad="38100" dist="38100" dir="2700000" algn="tl">
                    <a:srgbClr val="000000"/>
                  </a:outerShdw>
                </a:effectLst>
                <a:cs typeface="Arial" panose="020B0604020202020204" pitchFamily="34" charset="0"/>
              </a:rPr>
              <a:t>hrs</a:t>
            </a:r>
            <a:r>
              <a:rPr lang="en-US" sz="2400" b="1" dirty="0">
                <a:solidFill>
                  <a:srgbClr val="C00000"/>
                </a:solidFill>
                <a:effectLst>
                  <a:outerShdw blurRad="38100" dist="38100" dir="2700000" algn="tl">
                    <a:srgbClr val="000000"/>
                  </a:outerShdw>
                </a:effectLst>
                <a:cs typeface="Arial" panose="020B0604020202020204" pitchFamily="34" charset="0"/>
              </a:rPr>
              <a:t>) </a:t>
            </a:r>
          </a:p>
          <a:p>
            <a:pPr algn="ctr">
              <a:defRPr/>
            </a:pPr>
            <a:r>
              <a:rPr lang="es-ES" sz="2400" b="1" dirty="0">
                <a:solidFill>
                  <a:srgbClr val="C00000"/>
                </a:solidFill>
                <a:effectLst>
                  <a:outerShdw blurRad="38100" dist="38100" dir="2700000" algn="tl">
                    <a:srgbClr val="000000"/>
                  </a:outerShdw>
                </a:effectLst>
                <a:cs typeface="Arial" panose="020B0604020202020204" pitchFamily="34" charset="0"/>
              </a:rPr>
              <a:t>Clase Práctica.</a:t>
            </a:r>
          </a:p>
          <a:p>
            <a:pPr algn="ctr">
              <a:defRPr/>
            </a:pPr>
            <a:r>
              <a:rPr lang="es-ES" sz="2000" b="1" dirty="0">
                <a:solidFill>
                  <a:srgbClr val="000000"/>
                </a:solidFill>
                <a:latin typeface="Arial" charset="0"/>
                <a:cs typeface="Arial" charset="0"/>
              </a:rPr>
              <a:t>Plan de reducción del riesgo de desastres. Medidas de aseguramiento médico.</a:t>
            </a:r>
          </a:p>
        </p:txBody>
      </p:sp>
      <p:sp>
        <p:nvSpPr>
          <p:cNvPr id="11266" name="Text Box 3">
            <a:extLst>
              <a:ext uri="{FF2B5EF4-FFF2-40B4-BE49-F238E27FC236}">
                <a16:creationId xmlns:a16="http://schemas.microsoft.com/office/drawing/2014/main" id="{7FFA3F95-164A-F24B-2BE9-DED59489E4CA}"/>
              </a:ext>
            </a:extLst>
          </p:cNvPr>
          <p:cNvSpPr txBox="1">
            <a:spLocks noChangeArrowheads="1"/>
          </p:cNvSpPr>
          <p:nvPr/>
        </p:nvSpPr>
        <p:spPr bwMode="auto">
          <a:xfrm>
            <a:off x="104775" y="1781175"/>
            <a:ext cx="3490913" cy="1754188"/>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defRPr/>
            </a:pPr>
            <a:r>
              <a:rPr lang="en-US" sz="2400" b="1" dirty="0">
                <a:solidFill>
                  <a:srgbClr val="0033CC"/>
                </a:solidFill>
                <a:effectLst>
                  <a:outerShdw blurRad="38100" dist="38100" dir="2700000" algn="tl">
                    <a:srgbClr val="000000"/>
                  </a:outerShdw>
                </a:effectLst>
                <a:latin typeface="Arial" panose="020B0604020202020204" pitchFamily="34" charset="0"/>
                <a:cs typeface="Arial" panose="020B0604020202020204" pitchFamily="34" charset="0"/>
              </a:rPr>
              <a:t>TVI. </a:t>
            </a:r>
            <a:r>
              <a:rPr lang="en-US" sz="2400" b="1" dirty="0" err="1">
                <a:solidFill>
                  <a:srgbClr val="0033CC"/>
                </a:solidFill>
                <a:effectLst>
                  <a:outerShdw blurRad="38100" dist="38100" dir="2700000" algn="tl">
                    <a:srgbClr val="000000"/>
                  </a:outerShdw>
                </a:effectLst>
                <a:latin typeface="Arial" panose="020B0604020202020204" pitchFamily="34" charset="0"/>
                <a:cs typeface="Arial" panose="020B0604020202020204" pitchFamily="34" charset="0"/>
              </a:rPr>
              <a:t>Clase</a:t>
            </a:r>
            <a:r>
              <a:rPr lang="en-US" sz="2400" b="1" dirty="0">
                <a:solidFill>
                  <a:srgbClr val="0033CC"/>
                </a:solidFill>
                <a:effectLst>
                  <a:outerShdw blurRad="38100" dist="38100" dir="2700000" algn="tl">
                    <a:srgbClr val="000000"/>
                  </a:outerShdw>
                </a:effectLst>
                <a:latin typeface="Arial" panose="020B0604020202020204" pitchFamily="34" charset="0"/>
                <a:cs typeface="Arial" panose="020B0604020202020204" pitchFamily="34" charset="0"/>
              </a:rPr>
              <a:t> 1 </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(2 </a:t>
            </a:r>
            <a:r>
              <a:rPr lang="en-US" sz="24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hrs</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2400" b="1" dirty="0" err="1">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Conferencia</a:t>
            </a:r>
            <a:r>
              <a:rPr lang="x-none" alt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2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algn="ctr">
              <a:spcBef>
                <a:spcPct val="0"/>
              </a:spcBef>
              <a:buFont typeface="Arial" panose="020B0604020202020204" pitchFamily="34" charset="0"/>
              <a:buNone/>
              <a:defRPr/>
            </a:pPr>
            <a:r>
              <a:rPr lang="es-ES" sz="20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Plan de reducción de desastres. Medidas de aseguramiento médico.</a:t>
            </a:r>
            <a:endParaRPr lang="en-US" sz="20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pic>
        <p:nvPicPr>
          <p:cNvPr id="16388" name="Marcador de contenido 3">
            <a:extLst>
              <a:ext uri="{FF2B5EF4-FFF2-40B4-BE49-F238E27FC236}">
                <a16:creationId xmlns:a16="http://schemas.microsoft.com/office/drawing/2014/main" id="{0578B541-B51D-46F4-CF15-C79687635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90500"/>
            <a:ext cx="8766175"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6">
            <a:extLst>
              <a:ext uri="{FF2B5EF4-FFF2-40B4-BE49-F238E27FC236}">
                <a16:creationId xmlns:a16="http://schemas.microsoft.com/office/drawing/2014/main" id="{053A721A-2D11-D64D-170A-FBD5B79016B0}"/>
              </a:ext>
            </a:extLst>
          </p:cNvPr>
          <p:cNvSpPr txBox="1">
            <a:spLocks noChangeArrowheads="1"/>
          </p:cNvSpPr>
          <p:nvPr/>
        </p:nvSpPr>
        <p:spPr bwMode="auto">
          <a:xfrm>
            <a:off x="973138" y="333375"/>
            <a:ext cx="7199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s-ES" altLang="es-CU" sz="2800" b="1">
                <a:solidFill>
                  <a:srgbClr val="FFFF00"/>
                </a:solidFill>
                <a:latin typeface="Arial" panose="020B0604020202020204" pitchFamily="34" charset="0"/>
                <a:cs typeface="Arial" panose="020B0604020202020204" pitchFamily="34" charset="0"/>
              </a:rPr>
              <a:t>Contenido del tema </a:t>
            </a:r>
          </a:p>
          <a:p>
            <a:pPr algn="ctr">
              <a:spcBef>
                <a:spcPct val="0"/>
              </a:spcBef>
              <a:buFont typeface="Arial" panose="020B0604020202020204" pitchFamily="34" charset="0"/>
              <a:buNone/>
            </a:pPr>
            <a:r>
              <a:rPr lang="es-ES" altLang="es-CU" sz="2800" b="1">
                <a:solidFill>
                  <a:srgbClr val="FFFF00"/>
                </a:solidFill>
                <a:latin typeface="Arial" panose="020B0604020202020204" pitchFamily="34" charset="0"/>
                <a:cs typeface="Arial" panose="020B0604020202020204" pitchFamily="34" charset="0"/>
              </a:rPr>
              <a:t>por tipos de clase y tiempo:</a:t>
            </a:r>
          </a:p>
        </p:txBody>
      </p:sp>
      <p:pic>
        <p:nvPicPr>
          <p:cNvPr id="16390" name="Picture 8">
            <a:extLst>
              <a:ext uri="{FF2B5EF4-FFF2-40B4-BE49-F238E27FC236}">
                <a16:creationId xmlns:a16="http://schemas.microsoft.com/office/drawing/2014/main" id="{9EA23015-B0B1-89C2-1E55-3B8E95FC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63" y="1781175"/>
            <a:ext cx="15367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2 Rectángulo">
            <a:extLst>
              <a:ext uri="{FF2B5EF4-FFF2-40B4-BE49-F238E27FC236}">
                <a16:creationId xmlns:a16="http://schemas.microsoft.com/office/drawing/2014/main" id="{6E2BAA1B-A69A-1E2C-014D-52EA98224CDA}"/>
              </a:ext>
            </a:extLst>
          </p:cNvPr>
          <p:cNvSpPr/>
          <p:nvPr/>
        </p:nvSpPr>
        <p:spPr>
          <a:xfrm>
            <a:off x="5276850" y="1781175"/>
            <a:ext cx="3665538" cy="1755775"/>
          </a:xfrm>
          <a:prstGeom prst="rect">
            <a:avLst/>
          </a:prstGeom>
          <a:gradFill>
            <a:gsLst>
              <a:gs pos="0">
                <a:srgbClr val="DDEBCF"/>
              </a:gs>
              <a:gs pos="50000">
                <a:srgbClr val="9CB86E"/>
              </a:gs>
              <a:gs pos="100000">
                <a:srgbClr val="156B13"/>
              </a:gs>
            </a:gsLst>
            <a:lin ang="5400000" scaled="0"/>
          </a:gradFill>
          <a:ln>
            <a:solidFill>
              <a:schemeClr val="tx1"/>
            </a:solidFill>
          </a:ln>
        </p:spPr>
        <p:txBody>
          <a:bodyPr>
            <a:spAutoFit/>
          </a:bodyPr>
          <a:lstStyle/>
          <a:p>
            <a:pPr algn="ctr">
              <a:defRPr/>
            </a:pPr>
            <a:r>
              <a:rPr lang="en-US" sz="2400" b="1" dirty="0">
                <a:solidFill>
                  <a:srgbClr val="0033CC"/>
                </a:solidFill>
                <a:effectLst>
                  <a:outerShdw blurRad="38100" dist="38100" dir="2700000" algn="tl">
                    <a:srgbClr val="000000"/>
                  </a:outerShdw>
                </a:effectLst>
                <a:cs typeface="Arial" panose="020B0604020202020204" pitchFamily="34" charset="0"/>
              </a:rPr>
              <a:t>TVI. </a:t>
            </a:r>
            <a:r>
              <a:rPr lang="en-US" sz="2400" b="1" dirty="0" err="1">
                <a:solidFill>
                  <a:srgbClr val="0033CC"/>
                </a:solidFill>
                <a:effectLst>
                  <a:outerShdw blurRad="38100" dist="38100" dir="2700000" algn="tl">
                    <a:srgbClr val="000000"/>
                  </a:outerShdw>
                </a:effectLst>
                <a:cs typeface="Arial" panose="020B0604020202020204" pitchFamily="34" charset="0"/>
              </a:rPr>
              <a:t>Clase</a:t>
            </a:r>
            <a:r>
              <a:rPr lang="en-US" sz="2400" b="1" dirty="0">
                <a:solidFill>
                  <a:srgbClr val="0033CC"/>
                </a:solidFill>
                <a:effectLst>
                  <a:outerShdw blurRad="38100" dist="38100" dir="2700000" algn="tl">
                    <a:srgbClr val="000000"/>
                  </a:outerShdw>
                </a:effectLst>
                <a:cs typeface="Arial" panose="020B0604020202020204" pitchFamily="34" charset="0"/>
              </a:rPr>
              <a:t> 2 </a:t>
            </a:r>
            <a:r>
              <a:rPr lang="en-US" sz="2400" b="1" dirty="0">
                <a:solidFill>
                  <a:srgbClr val="C00000"/>
                </a:solidFill>
                <a:effectLst>
                  <a:outerShdw blurRad="38100" dist="38100" dir="2700000" algn="tl">
                    <a:srgbClr val="000000"/>
                  </a:outerShdw>
                </a:effectLst>
                <a:cs typeface="Arial" panose="020B0604020202020204" pitchFamily="34" charset="0"/>
              </a:rPr>
              <a:t>(4 </a:t>
            </a:r>
            <a:r>
              <a:rPr lang="en-US" sz="2400" b="1" dirty="0" err="1">
                <a:solidFill>
                  <a:srgbClr val="C00000"/>
                </a:solidFill>
                <a:effectLst>
                  <a:outerShdw blurRad="38100" dist="38100" dir="2700000" algn="tl">
                    <a:srgbClr val="000000"/>
                  </a:outerShdw>
                </a:effectLst>
                <a:cs typeface="Arial" panose="020B0604020202020204" pitchFamily="34" charset="0"/>
              </a:rPr>
              <a:t>hrs</a:t>
            </a:r>
            <a:r>
              <a:rPr lang="en-US" sz="2400" b="1" dirty="0">
                <a:solidFill>
                  <a:srgbClr val="C00000"/>
                </a:solidFill>
                <a:effectLst>
                  <a:outerShdw blurRad="38100" dist="38100" dir="2700000" algn="tl">
                    <a:srgbClr val="000000"/>
                  </a:outerShdw>
                </a:effectLst>
                <a:cs typeface="Arial" panose="020B0604020202020204" pitchFamily="34" charset="0"/>
              </a:rPr>
              <a:t>) </a:t>
            </a:r>
          </a:p>
          <a:p>
            <a:pPr algn="ctr">
              <a:defRPr/>
            </a:pPr>
            <a:r>
              <a:rPr lang="es-ES" sz="2400" b="1" dirty="0">
                <a:solidFill>
                  <a:srgbClr val="C00000"/>
                </a:solidFill>
                <a:effectLst>
                  <a:outerShdw blurRad="38100" dist="38100" dir="2700000" algn="tl">
                    <a:srgbClr val="000000"/>
                  </a:outerShdw>
                </a:effectLst>
                <a:cs typeface="Arial" panose="020B0604020202020204" pitchFamily="34" charset="0"/>
              </a:rPr>
              <a:t>Clase Taller </a:t>
            </a:r>
          </a:p>
          <a:p>
            <a:pPr algn="ctr">
              <a:defRPr/>
            </a:pPr>
            <a:r>
              <a:rPr lang="es-ES" sz="2000" b="1" dirty="0">
                <a:solidFill>
                  <a:srgbClr val="000000"/>
                </a:solidFill>
                <a:latin typeface="Arial" charset="0"/>
                <a:cs typeface="Arial" charset="0"/>
              </a:rPr>
              <a:t>Documentos normativos para la reducción del riesgo de desastres en Cuba.</a:t>
            </a:r>
          </a:p>
        </p:txBody>
      </p:sp>
      <p:sp>
        <p:nvSpPr>
          <p:cNvPr id="5" name="2 Rectángulo">
            <a:extLst>
              <a:ext uri="{FF2B5EF4-FFF2-40B4-BE49-F238E27FC236}">
                <a16:creationId xmlns:a16="http://schemas.microsoft.com/office/drawing/2014/main" id="{250212AF-4A7E-5CB6-336B-B3E74B9179F6}"/>
              </a:ext>
            </a:extLst>
          </p:cNvPr>
          <p:cNvSpPr/>
          <p:nvPr/>
        </p:nvSpPr>
        <p:spPr>
          <a:xfrm>
            <a:off x="4572000" y="3716338"/>
            <a:ext cx="4241800" cy="1570037"/>
          </a:xfrm>
          <a:prstGeom prst="rect">
            <a:avLst/>
          </a:prstGeom>
          <a:gradFill>
            <a:gsLst>
              <a:gs pos="0">
                <a:srgbClr val="DDEBCF"/>
              </a:gs>
              <a:gs pos="50000">
                <a:srgbClr val="9CB86E"/>
              </a:gs>
              <a:gs pos="100000">
                <a:srgbClr val="156B13"/>
              </a:gs>
            </a:gsLst>
            <a:lin ang="5400000" scaled="0"/>
          </a:gradFill>
          <a:ln>
            <a:solidFill>
              <a:schemeClr val="tx1"/>
            </a:solidFill>
          </a:ln>
        </p:spPr>
        <p:txBody>
          <a:bodyPr>
            <a:spAutoFit/>
          </a:bodyPr>
          <a:lstStyle/>
          <a:p>
            <a:pPr algn="ctr">
              <a:defRPr/>
            </a:pPr>
            <a:r>
              <a:rPr lang="en-US" sz="2400" b="1" dirty="0">
                <a:solidFill>
                  <a:srgbClr val="0033CC"/>
                </a:solidFill>
                <a:effectLst>
                  <a:outerShdw blurRad="38100" dist="38100" dir="2700000" algn="tl">
                    <a:srgbClr val="000000"/>
                  </a:outerShdw>
                </a:effectLst>
                <a:cs typeface="Arial" panose="020B0604020202020204" pitchFamily="34" charset="0"/>
              </a:rPr>
              <a:t>TVI.C3.2  </a:t>
            </a:r>
            <a:r>
              <a:rPr lang="en-US" sz="2400" b="1" dirty="0">
                <a:solidFill>
                  <a:srgbClr val="C00000"/>
                </a:solidFill>
                <a:effectLst>
                  <a:outerShdw blurRad="38100" dist="38100" dir="2700000" algn="tl">
                    <a:srgbClr val="000000"/>
                  </a:outerShdw>
                </a:effectLst>
                <a:cs typeface="Arial" panose="020B0604020202020204" pitchFamily="34" charset="0"/>
              </a:rPr>
              <a:t>(6 </a:t>
            </a:r>
            <a:r>
              <a:rPr lang="en-US" sz="2400" b="1" dirty="0" err="1">
                <a:solidFill>
                  <a:srgbClr val="C00000"/>
                </a:solidFill>
                <a:effectLst>
                  <a:outerShdw blurRad="38100" dist="38100" dir="2700000" algn="tl">
                    <a:srgbClr val="000000"/>
                  </a:outerShdw>
                </a:effectLst>
                <a:cs typeface="Arial" panose="020B0604020202020204" pitchFamily="34" charset="0"/>
              </a:rPr>
              <a:t>hrs</a:t>
            </a:r>
            <a:r>
              <a:rPr lang="en-US" sz="2400" b="1" dirty="0">
                <a:solidFill>
                  <a:srgbClr val="C00000"/>
                </a:solidFill>
                <a:effectLst>
                  <a:outerShdw blurRad="38100" dist="38100" dir="2700000" algn="tl">
                    <a:srgbClr val="000000"/>
                  </a:outerShdw>
                </a:effectLst>
                <a:cs typeface="Arial" panose="020B0604020202020204" pitchFamily="34" charset="0"/>
              </a:rPr>
              <a:t>) </a:t>
            </a:r>
          </a:p>
          <a:p>
            <a:pPr algn="ctr">
              <a:defRPr/>
            </a:pPr>
            <a:r>
              <a:rPr lang="es-ES" sz="2400" b="1" dirty="0">
                <a:solidFill>
                  <a:srgbClr val="C00000"/>
                </a:solidFill>
                <a:effectLst>
                  <a:outerShdw blurRad="38100" dist="38100" dir="2700000" algn="tl">
                    <a:srgbClr val="000000"/>
                  </a:outerShdw>
                </a:effectLst>
                <a:cs typeface="Arial" panose="020B0604020202020204" pitchFamily="34" charset="0"/>
              </a:rPr>
              <a:t>Clase Práctica.</a:t>
            </a:r>
          </a:p>
          <a:p>
            <a:pPr algn="ctr">
              <a:defRPr/>
            </a:pPr>
            <a:r>
              <a:rPr lang="es-ES" sz="2400" b="1" dirty="0">
                <a:solidFill>
                  <a:srgbClr val="000000"/>
                </a:solidFill>
                <a:latin typeface="Arial" charset="0"/>
                <a:cs typeface="Arial" charset="0"/>
              </a:rPr>
              <a:t>Plan de reducción del riesgo de desastres.</a:t>
            </a:r>
          </a:p>
        </p:txBody>
      </p:sp>
      <p:sp>
        <p:nvSpPr>
          <p:cNvPr id="2" name="2 Rectángulo">
            <a:extLst>
              <a:ext uri="{FF2B5EF4-FFF2-40B4-BE49-F238E27FC236}">
                <a16:creationId xmlns:a16="http://schemas.microsoft.com/office/drawing/2014/main" id="{528231DF-C6FD-D6C0-0815-41B08A70B4F5}"/>
              </a:ext>
            </a:extLst>
          </p:cNvPr>
          <p:cNvSpPr/>
          <p:nvPr/>
        </p:nvSpPr>
        <p:spPr>
          <a:xfrm>
            <a:off x="92075" y="5607050"/>
            <a:ext cx="8942388" cy="1200150"/>
          </a:xfrm>
          <a:prstGeom prst="rect">
            <a:avLst/>
          </a:prstGeom>
          <a:gradFill>
            <a:gsLst>
              <a:gs pos="0">
                <a:srgbClr val="DDEBCF"/>
              </a:gs>
              <a:gs pos="50000">
                <a:srgbClr val="9CB86E"/>
              </a:gs>
              <a:gs pos="100000">
                <a:srgbClr val="156B13"/>
              </a:gs>
            </a:gsLst>
            <a:lin ang="5400000" scaled="0"/>
          </a:gradFill>
          <a:ln>
            <a:solidFill>
              <a:schemeClr val="tx1"/>
            </a:solidFill>
          </a:ln>
        </p:spPr>
        <p:txBody>
          <a:bodyPr>
            <a:spAutoFit/>
          </a:bodyPr>
          <a:lstStyle/>
          <a:p>
            <a:pPr algn="ctr">
              <a:defRPr/>
            </a:pPr>
            <a:r>
              <a:rPr lang="en-US" sz="2400" dirty="0">
                <a:solidFill>
                  <a:srgbClr val="0033CC"/>
                </a:solidFill>
                <a:effectLst>
                  <a:outerShdw blurRad="38100" dist="38100" dir="2700000" algn="tl">
                    <a:srgbClr val="000000"/>
                  </a:outerShdw>
                </a:effectLst>
                <a:cs typeface="Arial" panose="020B0604020202020204" pitchFamily="34" charset="0"/>
              </a:rPr>
              <a:t>TVI. </a:t>
            </a:r>
            <a:r>
              <a:rPr lang="en-US" sz="2400" dirty="0" err="1">
                <a:solidFill>
                  <a:srgbClr val="0033CC"/>
                </a:solidFill>
                <a:effectLst>
                  <a:outerShdw blurRad="38100" dist="38100" dir="2700000" algn="tl">
                    <a:srgbClr val="000000"/>
                  </a:outerShdw>
                </a:effectLst>
                <a:cs typeface="Arial" panose="020B0604020202020204" pitchFamily="34" charset="0"/>
              </a:rPr>
              <a:t>Clase</a:t>
            </a:r>
            <a:r>
              <a:rPr lang="en-US" sz="2400" dirty="0">
                <a:solidFill>
                  <a:srgbClr val="0033CC"/>
                </a:solidFill>
                <a:effectLst>
                  <a:outerShdw blurRad="38100" dist="38100" dir="2700000" algn="tl">
                    <a:srgbClr val="000000"/>
                  </a:outerShdw>
                </a:effectLst>
                <a:cs typeface="Arial" panose="020B0604020202020204" pitchFamily="34" charset="0"/>
              </a:rPr>
              <a:t> 4 </a:t>
            </a:r>
            <a:r>
              <a:rPr lang="en-US" sz="2400" dirty="0">
                <a:solidFill>
                  <a:srgbClr val="C00000"/>
                </a:solidFill>
                <a:effectLst>
                  <a:outerShdw blurRad="38100" dist="38100" dir="2700000" algn="tl">
                    <a:srgbClr val="000000"/>
                  </a:outerShdw>
                </a:effectLst>
                <a:cs typeface="Arial" panose="020B0604020202020204" pitchFamily="34" charset="0"/>
              </a:rPr>
              <a:t>(2 </a:t>
            </a:r>
            <a:r>
              <a:rPr lang="en-US" sz="2400" dirty="0" err="1">
                <a:solidFill>
                  <a:srgbClr val="C00000"/>
                </a:solidFill>
                <a:effectLst>
                  <a:outerShdw blurRad="38100" dist="38100" dir="2700000" algn="tl">
                    <a:srgbClr val="000000"/>
                  </a:outerShdw>
                </a:effectLst>
                <a:cs typeface="Arial" panose="020B0604020202020204" pitchFamily="34" charset="0"/>
              </a:rPr>
              <a:t>hrs</a:t>
            </a:r>
            <a:r>
              <a:rPr lang="en-US" sz="2400" dirty="0">
                <a:solidFill>
                  <a:srgbClr val="C00000"/>
                </a:solidFill>
                <a:effectLst>
                  <a:outerShdw blurRad="38100" dist="38100" dir="2700000" algn="tl">
                    <a:srgbClr val="000000"/>
                  </a:outerShdw>
                </a:effectLst>
                <a:cs typeface="Arial" panose="020B0604020202020204" pitchFamily="34" charset="0"/>
              </a:rPr>
              <a:t>) </a:t>
            </a:r>
            <a:r>
              <a:rPr lang="es-ES" sz="2400" dirty="0">
                <a:solidFill>
                  <a:srgbClr val="C00000"/>
                </a:solidFill>
                <a:effectLst>
                  <a:outerShdw blurRad="38100" dist="38100" dir="2700000" algn="tl">
                    <a:srgbClr val="000000"/>
                  </a:outerShdw>
                </a:effectLst>
                <a:cs typeface="Arial" panose="020B0604020202020204" pitchFamily="34" charset="0"/>
              </a:rPr>
              <a:t>Clase Encuentro</a:t>
            </a:r>
            <a:r>
              <a:rPr lang="es-ES" sz="2400" b="1" dirty="0">
                <a:solidFill>
                  <a:srgbClr val="C00000"/>
                </a:solidFill>
                <a:effectLst>
                  <a:outerShdw blurRad="38100" dist="38100" dir="2700000" algn="tl">
                    <a:srgbClr val="000000"/>
                  </a:outerShdw>
                </a:effectLst>
                <a:cs typeface="Arial" panose="020B0604020202020204" pitchFamily="34" charset="0"/>
              </a:rPr>
              <a:t>.</a:t>
            </a:r>
          </a:p>
          <a:p>
            <a:pPr algn="ctr">
              <a:defRPr/>
            </a:pPr>
            <a:r>
              <a:rPr lang="es-ES" sz="2400" b="1" dirty="0">
                <a:solidFill>
                  <a:srgbClr val="000000"/>
                </a:solidFill>
                <a:latin typeface="Arial" charset="0"/>
                <a:cs typeface="Arial" charset="0"/>
              </a:rPr>
              <a:t>Plan de reducción del riesgo de desastres. Medidas de aseguramiento médico.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811617-989C-E9D2-F3BF-3E9002414919}"/>
              </a:ext>
            </a:extLst>
          </p:cNvPr>
          <p:cNvSpPr txBox="1"/>
          <p:nvPr/>
        </p:nvSpPr>
        <p:spPr>
          <a:xfrm>
            <a:off x="107950" y="1196975"/>
            <a:ext cx="8856663" cy="2738438"/>
          </a:xfrm>
          <a:prstGeom prst="rect">
            <a:avLst/>
          </a:prstGeom>
          <a:noFill/>
        </p:spPr>
        <p:txBody>
          <a:bodyPr>
            <a:spAutoFit/>
          </a:bodyPr>
          <a:lstStyle/>
          <a:p>
            <a:pPr algn="just">
              <a:defRPr/>
            </a:pPr>
            <a:r>
              <a:rPr lang="es-ES" sz="2800" b="1" i="1" dirty="0">
                <a:solidFill>
                  <a:srgbClr val="C00000"/>
                </a:solidFill>
              </a:rPr>
              <a:t>Fase de alarma:</a:t>
            </a:r>
          </a:p>
          <a:p>
            <a:pPr marL="357188" indent="-171450" algn="just">
              <a:defRPr/>
            </a:pPr>
            <a:r>
              <a:rPr lang="es-ES" sz="2400" dirty="0"/>
              <a:t>•	Reforzar los cuerpos de guardia y las guardias administrativas, </a:t>
            </a:r>
          </a:p>
          <a:p>
            <a:pPr marL="357188" indent="-171450" algn="just">
              <a:defRPr/>
            </a:pPr>
            <a:r>
              <a:rPr lang="es-ES" sz="2400" dirty="0"/>
              <a:t>•	Limitar el movimiento de transportes, </a:t>
            </a:r>
          </a:p>
          <a:p>
            <a:pPr marL="357188" indent="-171450" algn="just">
              <a:defRPr/>
            </a:pPr>
            <a:r>
              <a:rPr lang="es-ES" sz="2400" dirty="0"/>
              <a:t>•	Aplicar las medidas del régimen especial de trabajo-descanso, </a:t>
            </a:r>
          </a:p>
          <a:p>
            <a:pPr marL="357188" indent="-171450" algn="just">
              <a:defRPr/>
            </a:pPr>
            <a:r>
              <a:rPr lang="es-ES" sz="2400" dirty="0"/>
              <a:t>•	Comenzar la evaluación del daño y análisis de necesidades</a:t>
            </a:r>
          </a:p>
        </p:txBody>
      </p:sp>
      <p:pic>
        <p:nvPicPr>
          <p:cNvPr id="55299" name="Imagen 3">
            <a:extLst>
              <a:ext uri="{FF2B5EF4-FFF2-40B4-BE49-F238E27FC236}">
                <a16:creationId xmlns:a16="http://schemas.microsoft.com/office/drawing/2014/main" id="{E7614C97-CB47-A055-2C76-5AAF25FE4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938"/>
            <a:ext cx="880903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149B6D72-2CF9-45C0-6048-8B293339D360}"/>
              </a:ext>
            </a:extLst>
          </p:cNvPr>
          <p:cNvSpPr txBox="1"/>
          <p:nvPr/>
        </p:nvSpPr>
        <p:spPr>
          <a:xfrm>
            <a:off x="77788" y="4005263"/>
            <a:ext cx="8988425" cy="2738437"/>
          </a:xfrm>
          <a:prstGeom prst="rect">
            <a:avLst/>
          </a:prstGeom>
          <a:noFill/>
        </p:spPr>
        <p:txBody>
          <a:bodyPr>
            <a:spAutoFit/>
          </a:bodyPr>
          <a:lstStyle/>
          <a:p>
            <a:pPr algn="just">
              <a:defRPr/>
            </a:pPr>
            <a:r>
              <a:rPr lang="es-ES" sz="2800" b="1" i="1" dirty="0">
                <a:solidFill>
                  <a:srgbClr val="C00000"/>
                </a:solidFill>
              </a:rPr>
              <a:t>Recuperación:</a:t>
            </a:r>
          </a:p>
          <a:p>
            <a:pPr algn="just">
              <a:defRPr/>
            </a:pPr>
            <a:r>
              <a:rPr lang="es-ES" sz="2400" dirty="0"/>
              <a:t>(Para garantizar una rehabilitación eficiente y efectiva es necesario haber modelado con objetividad los posibles daños y afectaciones que puedan provocar los peligros de desastres).  </a:t>
            </a:r>
          </a:p>
          <a:p>
            <a:pPr marL="449263" indent="-185738" algn="just">
              <a:defRPr/>
            </a:pPr>
            <a:r>
              <a:rPr lang="es-ES" sz="2400" dirty="0"/>
              <a:t>•	Restablecimiento de la asistencia médica e instituciones de salud para la atención a víctimas y damnificados.</a:t>
            </a:r>
          </a:p>
          <a:p>
            <a:pPr marL="449263" indent="-185738" algn="just">
              <a:defRPr/>
            </a:pPr>
            <a:r>
              <a:rPr lang="es-ES" sz="2400" dirty="0"/>
              <a:t>•	Evaluación de los daños y análisis de necesidades en salud.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uadroTexto 2">
            <a:extLst>
              <a:ext uri="{FF2B5EF4-FFF2-40B4-BE49-F238E27FC236}">
                <a16:creationId xmlns:a16="http://schemas.microsoft.com/office/drawing/2014/main" id="{E9612CCC-5538-6FD8-5119-E06348D95493}"/>
              </a:ext>
            </a:extLst>
          </p:cNvPr>
          <p:cNvSpPr txBox="1">
            <a:spLocks noChangeArrowheads="1"/>
          </p:cNvSpPr>
          <p:nvPr/>
        </p:nvSpPr>
        <p:spPr bwMode="auto">
          <a:xfrm>
            <a:off x="111125" y="131763"/>
            <a:ext cx="8929688" cy="954087"/>
          </a:xfrm>
          <a:prstGeom prst="rect">
            <a:avLst/>
          </a:prstGeom>
          <a:gradFill rotWithShape="0">
            <a:gsLst>
              <a:gs pos="0">
                <a:schemeClr val="bg1"/>
              </a:gs>
              <a:gs pos="100000">
                <a:srgbClr val="5D9E9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sz="2800">
                <a:latin typeface="Arial" panose="020B0604020202020204" pitchFamily="34" charset="0"/>
              </a:rPr>
              <a:t>¿Qué retos actuales tiene la reducción de desastres en Cuba?</a:t>
            </a:r>
            <a:endParaRPr lang="es-CU" altLang="es-CU" sz="2800">
              <a:latin typeface="Arial" panose="020B0604020202020204" pitchFamily="34" charset="0"/>
            </a:endParaRPr>
          </a:p>
        </p:txBody>
      </p:sp>
      <p:sp>
        <p:nvSpPr>
          <p:cNvPr id="56323" name="CuadroTexto 4">
            <a:extLst>
              <a:ext uri="{FF2B5EF4-FFF2-40B4-BE49-F238E27FC236}">
                <a16:creationId xmlns:a16="http://schemas.microsoft.com/office/drawing/2014/main" id="{58EBE22B-9EA4-26C7-013C-A1C5217E684D}"/>
              </a:ext>
            </a:extLst>
          </p:cNvPr>
          <p:cNvSpPr txBox="1">
            <a:spLocks noChangeArrowheads="1"/>
          </p:cNvSpPr>
          <p:nvPr/>
        </p:nvSpPr>
        <p:spPr bwMode="auto">
          <a:xfrm>
            <a:off x="107950" y="1143000"/>
            <a:ext cx="89281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	Fortalecer los sistemas de vigilancia para disponer de una información más oportuna para la toma de decisiones durante la respuesta, principalmente para sismos,  sustancias peligrosas y eventos hidrometeorológicos extremos. </a:t>
            </a:r>
          </a:p>
          <a:p>
            <a:pPr algn="just">
              <a:spcBef>
                <a:spcPct val="0"/>
              </a:spcBef>
              <a:buFontTx/>
              <a:buNone/>
            </a:pPr>
            <a:r>
              <a:rPr lang="es-ES" altLang="es-CU" sz="2400">
                <a:latin typeface="Arial" panose="020B0604020202020204" pitchFamily="34" charset="0"/>
              </a:rPr>
              <a:t>•	Incrementar la conciliación del ordenamiento territorial con los riesgos de desastres y las consecuencias del cambio climático.</a:t>
            </a:r>
          </a:p>
          <a:p>
            <a:pPr algn="just">
              <a:spcBef>
                <a:spcPct val="0"/>
              </a:spcBef>
              <a:buFontTx/>
              <a:buNone/>
            </a:pPr>
            <a:r>
              <a:rPr lang="es-ES" altLang="es-CU" sz="2400">
                <a:latin typeface="Arial" panose="020B0604020202020204" pitchFamily="34" charset="0"/>
              </a:rPr>
              <a:t>•	Fortalecer la preparación de la población, primeros respondedores, resto de las fuerzas de respuesta y órganos de Defensa Civil.</a:t>
            </a:r>
          </a:p>
          <a:p>
            <a:pPr algn="just">
              <a:spcBef>
                <a:spcPct val="0"/>
              </a:spcBef>
              <a:buFontTx/>
              <a:buNone/>
            </a:pPr>
            <a:r>
              <a:rPr lang="es-ES" altLang="es-CU" sz="2400">
                <a:latin typeface="Arial" panose="020B0604020202020204" pitchFamily="34" charset="0"/>
              </a:rPr>
              <a:t>•	Incrementar la inclusión de los aportes científicos en el proceso de reducción de desastres.</a:t>
            </a:r>
          </a:p>
          <a:p>
            <a:pPr algn="just">
              <a:spcBef>
                <a:spcPct val="0"/>
              </a:spcBef>
              <a:buFontTx/>
              <a:buNone/>
            </a:pPr>
            <a:r>
              <a:rPr lang="es-ES" altLang="es-CU" sz="2400">
                <a:latin typeface="Arial" panose="020B0604020202020204" pitchFamily="34" charset="0"/>
              </a:rPr>
              <a:t>•	Incrementar la preparación y exigencia a los inversionistas, al control de los requerimientos y uso de las normas técnicas en las construcciones.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A68C71-2254-A7F2-3D10-9D16E29C9C7C}"/>
              </a:ext>
            </a:extLst>
          </p:cNvPr>
          <p:cNvSpPr txBox="1"/>
          <p:nvPr/>
        </p:nvSpPr>
        <p:spPr>
          <a:xfrm>
            <a:off x="900113" y="1296988"/>
            <a:ext cx="6804025" cy="6461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600" dirty="0">
                <a:solidFill>
                  <a:prstClr val="black"/>
                </a:solidFill>
                <a:cs typeface="Arial" panose="020B0604020202020204" pitchFamily="34" charset="0"/>
              </a:rPr>
              <a:t>Resumen del segundo sumario </a:t>
            </a:r>
            <a:endParaRPr lang="x-none" sz="3600" dirty="0">
              <a:solidFill>
                <a:prstClr val="black"/>
              </a:solidFill>
              <a:cs typeface="Arial" panose="020B0604020202020204" pitchFamily="34" charset="0"/>
            </a:endParaRPr>
          </a:p>
        </p:txBody>
      </p:sp>
      <p:sp>
        <p:nvSpPr>
          <p:cNvPr id="57347" name="CuadroTexto 2">
            <a:extLst>
              <a:ext uri="{FF2B5EF4-FFF2-40B4-BE49-F238E27FC236}">
                <a16:creationId xmlns:a16="http://schemas.microsoft.com/office/drawing/2014/main" id="{5528CDA7-AE17-993E-D620-07F63A258196}"/>
              </a:ext>
            </a:extLst>
          </p:cNvPr>
          <p:cNvSpPr txBox="1">
            <a:spLocks noChangeArrowheads="1"/>
          </p:cNvSpPr>
          <p:nvPr/>
        </p:nvSpPr>
        <p:spPr bwMode="auto">
          <a:xfrm>
            <a:off x="136525" y="5300663"/>
            <a:ext cx="8870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CU" sz="2800">
                <a:solidFill>
                  <a:srgbClr val="000000"/>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altLang="es-CU" sz="2800">
              <a:solidFill>
                <a:srgbClr val="000000"/>
              </a:solidFill>
              <a:latin typeface="Arial" panose="020B0604020202020204" pitchFamily="34" charset="0"/>
              <a:cs typeface="Arial" panose="020B0604020202020204" pitchFamily="34" charset="0"/>
            </a:endParaRPr>
          </a:p>
        </p:txBody>
      </p:sp>
      <p:pic>
        <p:nvPicPr>
          <p:cNvPr id="57348" name="Imagen 2">
            <a:extLst>
              <a:ext uri="{FF2B5EF4-FFF2-40B4-BE49-F238E27FC236}">
                <a16:creationId xmlns:a16="http://schemas.microsoft.com/office/drawing/2014/main" id="{1501E4E5-A111-070E-D1B8-B01FF7D3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CuadroTexto 4">
            <a:extLst>
              <a:ext uri="{FF2B5EF4-FFF2-40B4-BE49-F238E27FC236}">
                <a16:creationId xmlns:a16="http://schemas.microsoft.com/office/drawing/2014/main" id="{11B0542D-ABCD-77B8-464D-15881554C2B3}"/>
              </a:ext>
            </a:extLst>
          </p:cNvPr>
          <p:cNvSpPr txBox="1">
            <a:spLocks noChangeArrowheads="1"/>
          </p:cNvSpPr>
          <p:nvPr/>
        </p:nvSpPr>
        <p:spPr bwMode="auto">
          <a:xfrm>
            <a:off x="106363" y="2443163"/>
            <a:ext cx="88693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800">
                <a:solidFill>
                  <a:srgbClr val="000000"/>
                </a:solidFill>
                <a:latin typeface="Arial" panose="020B0604020202020204" pitchFamily="34" charset="0"/>
              </a:rPr>
              <a:t>Es importante conocer las medidas de aseguramiento médico que se deben tomar por fases y etapas del ciclo de reducción del riesgo de desastres atendiendo al peligro que debemos enfrentar, con el objetivo de tomar toda las precauciones necesarias para salvar vidas.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687CC2-6A02-22B4-25AA-DE390A0B3B61}"/>
              </a:ext>
            </a:extLst>
          </p:cNvPr>
          <p:cNvSpPr txBox="1"/>
          <p:nvPr/>
        </p:nvSpPr>
        <p:spPr>
          <a:xfrm>
            <a:off x="3132138" y="2276475"/>
            <a:ext cx="3238500"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spcBef>
                <a:spcPts val="0"/>
              </a:spcBef>
              <a:spcAft>
                <a:spcPts val="0"/>
              </a:spcAft>
              <a:defRPr/>
            </a:pPr>
            <a:r>
              <a:rPr lang="es-ES" sz="4000" b="1" dirty="0">
                <a:solidFill>
                  <a:srgbClr val="FF0000"/>
                </a:solidFill>
                <a:ea typeface="Times New Roman" pitchFamily="18" charset="0"/>
                <a:cs typeface="Arial" pitchFamily="34" charset="0"/>
              </a:rPr>
              <a:t>Sumario III: </a:t>
            </a:r>
            <a:endParaRPr lang="es-CU" sz="4000" dirty="0">
              <a:solidFill>
                <a:srgbClr val="FF0000"/>
              </a:solidFill>
              <a:latin typeface="Calibri"/>
            </a:endParaRPr>
          </a:p>
        </p:txBody>
      </p:sp>
      <p:sp>
        <p:nvSpPr>
          <p:cNvPr id="59395" name="CuadroTexto 2">
            <a:extLst>
              <a:ext uri="{FF2B5EF4-FFF2-40B4-BE49-F238E27FC236}">
                <a16:creationId xmlns:a16="http://schemas.microsoft.com/office/drawing/2014/main" id="{DC9F8A1F-DFFF-9FD9-992B-A5395D896100}"/>
              </a:ext>
            </a:extLst>
          </p:cNvPr>
          <p:cNvSpPr txBox="1">
            <a:spLocks noChangeArrowheads="1"/>
          </p:cNvSpPr>
          <p:nvPr/>
        </p:nvSpPr>
        <p:spPr bwMode="auto">
          <a:xfrm>
            <a:off x="106363" y="3465513"/>
            <a:ext cx="8929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solidFill>
                  <a:srgbClr val="000000"/>
                </a:solidFill>
                <a:latin typeface="Arial" panose="020B0604020202020204" pitchFamily="34" charset="0"/>
              </a:rPr>
              <a:t>Documentos normativos para la reducción del riesgo de desastres en Cuba.</a:t>
            </a:r>
          </a:p>
        </p:txBody>
      </p:sp>
      <p:pic>
        <p:nvPicPr>
          <p:cNvPr id="59396" name="Imagen 2">
            <a:extLst>
              <a:ext uri="{FF2B5EF4-FFF2-40B4-BE49-F238E27FC236}">
                <a16:creationId xmlns:a16="http://schemas.microsoft.com/office/drawing/2014/main" id="{97DACE09-9A20-1E18-272C-2ED091AC3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uadroTexto 3">
            <a:extLst>
              <a:ext uri="{FF2B5EF4-FFF2-40B4-BE49-F238E27FC236}">
                <a16:creationId xmlns:a16="http://schemas.microsoft.com/office/drawing/2014/main" id="{34E28A14-716B-E1EA-9AD1-9D13410CF240}"/>
              </a:ext>
            </a:extLst>
          </p:cNvPr>
          <p:cNvSpPr txBox="1">
            <a:spLocks noChangeArrowheads="1"/>
          </p:cNvSpPr>
          <p:nvPr/>
        </p:nvSpPr>
        <p:spPr bwMode="auto">
          <a:xfrm>
            <a:off x="20638" y="2420938"/>
            <a:ext cx="8963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800">
                <a:latin typeface="Arial" panose="020B0604020202020204" pitchFamily="34" charset="0"/>
              </a:rPr>
              <a:t>a)	Las actividades relacionadas con la vigilancia, prevención y el control de enfermedades que puedan provocar epidemias. </a:t>
            </a:r>
          </a:p>
          <a:p>
            <a:pPr algn="just">
              <a:spcBef>
                <a:spcPts val="600"/>
              </a:spcBef>
              <a:spcAft>
                <a:spcPts val="600"/>
              </a:spcAft>
              <a:buFontTx/>
              <a:buNone/>
            </a:pPr>
            <a:r>
              <a:rPr lang="es-ES" altLang="es-CU" sz="2800">
                <a:latin typeface="Arial" panose="020B0604020202020204" pitchFamily="34" charset="0"/>
              </a:rPr>
              <a:t>b)	La preparación de la comunidad en rescates ligeros, primeros auxilios, socorrismo, apoyo físico y psicológico, a través de la sociedad Nacional Cubana de la Cruz Roja.</a:t>
            </a:r>
          </a:p>
        </p:txBody>
      </p:sp>
      <p:sp>
        <p:nvSpPr>
          <p:cNvPr id="60419" name="CuadroTexto 5">
            <a:extLst>
              <a:ext uri="{FF2B5EF4-FFF2-40B4-BE49-F238E27FC236}">
                <a16:creationId xmlns:a16="http://schemas.microsoft.com/office/drawing/2014/main" id="{5A9607ED-0343-B021-F0EA-94DD44E36DFE}"/>
              </a:ext>
            </a:extLst>
          </p:cNvPr>
          <p:cNvSpPr txBox="1">
            <a:spLocks noChangeArrowheads="1"/>
          </p:cNvSpPr>
          <p:nvPr/>
        </p:nvSpPr>
        <p:spPr bwMode="auto">
          <a:xfrm>
            <a:off x="130175" y="696913"/>
            <a:ext cx="8883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800" b="1">
                <a:solidFill>
                  <a:srgbClr val="000000"/>
                </a:solidFill>
                <a:latin typeface="Arial" panose="020B0604020202020204" pitchFamily="34" charset="0"/>
              </a:rPr>
              <a:t>El Ministerio de Salud Pública, mediante documentos normativos, orienta lo referente 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uadroTexto 2">
            <a:extLst>
              <a:ext uri="{FF2B5EF4-FFF2-40B4-BE49-F238E27FC236}">
                <a16:creationId xmlns:a16="http://schemas.microsoft.com/office/drawing/2014/main" id="{C66CA692-83AB-B699-82FF-F273D40B3EE8}"/>
              </a:ext>
            </a:extLst>
          </p:cNvPr>
          <p:cNvSpPr txBox="1">
            <a:spLocks noChangeArrowheads="1"/>
          </p:cNvSpPr>
          <p:nvPr/>
        </p:nvSpPr>
        <p:spPr bwMode="auto">
          <a:xfrm>
            <a:off x="0" y="765175"/>
            <a:ext cx="9144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185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800">
                <a:latin typeface="Arial" panose="020B0604020202020204" pitchFamily="34" charset="0"/>
              </a:rPr>
              <a:t>•	Tenga a mano para consulta los documentos legales.</a:t>
            </a:r>
          </a:p>
          <a:p>
            <a:pPr algn="just">
              <a:spcBef>
                <a:spcPts val="600"/>
              </a:spcBef>
              <a:spcAft>
                <a:spcPts val="600"/>
              </a:spcAft>
              <a:buFontTx/>
              <a:buNone/>
            </a:pPr>
            <a:r>
              <a:rPr lang="es-ES" altLang="es-CU" sz="2800">
                <a:latin typeface="Arial" panose="020B0604020202020204" pitchFamily="34" charset="0"/>
              </a:rPr>
              <a:t>•	Forme un equipo multidisciplinario para la elaboración.</a:t>
            </a:r>
          </a:p>
          <a:p>
            <a:pPr algn="just">
              <a:spcBef>
                <a:spcPts val="600"/>
              </a:spcBef>
              <a:spcAft>
                <a:spcPts val="600"/>
              </a:spcAft>
              <a:buFontTx/>
              <a:buNone/>
            </a:pPr>
            <a:r>
              <a:rPr lang="es-ES" altLang="es-CU" sz="2800">
                <a:latin typeface="Arial" panose="020B0604020202020204" pitchFamily="34" charset="0"/>
              </a:rPr>
              <a:t>•	Tenga en cuenta que confecciona un documento de carácter legal.</a:t>
            </a:r>
          </a:p>
          <a:p>
            <a:pPr algn="just">
              <a:spcBef>
                <a:spcPts val="600"/>
              </a:spcBef>
              <a:spcAft>
                <a:spcPts val="600"/>
              </a:spcAft>
              <a:buFontTx/>
              <a:buNone/>
            </a:pPr>
            <a:r>
              <a:rPr lang="es-ES" altLang="es-CU" sz="2800">
                <a:latin typeface="Arial" panose="020B0604020202020204" pitchFamily="34" charset="0"/>
              </a:rPr>
              <a:t>•	El  titular de la institución u organismo es el máximo responsable de la confección del PRD.</a:t>
            </a:r>
          </a:p>
          <a:p>
            <a:pPr algn="just">
              <a:spcBef>
                <a:spcPts val="600"/>
              </a:spcBef>
              <a:spcAft>
                <a:spcPts val="600"/>
              </a:spcAft>
              <a:buFontTx/>
              <a:buNone/>
            </a:pPr>
            <a:r>
              <a:rPr lang="es-ES" altLang="es-CU" sz="2800">
                <a:latin typeface="Arial" panose="020B0604020202020204" pitchFamily="34" charset="0"/>
              </a:rPr>
              <a:t>•	Revise otros planes de reducción de desastres previamente elaborados, le servirán de guía para actualizar o elaborar los nuevos.</a:t>
            </a:r>
          </a:p>
          <a:p>
            <a:pPr algn="just">
              <a:spcBef>
                <a:spcPts val="600"/>
              </a:spcBef>
              <a:spcAft>
                <a:spcPts val="600"/>
              </a:spcAft>
              <a:buFontTx/>
              <a:buNone/>
            </a:pPr>
            <a:r>
              <a:rPr lang="es-ES" altLang="es-CU" sz="2800">
                <a:latin typeface="Arial" panose="020B0604020202020204" pitchFamily="34" charset="0"/>
              </a:rPr>
              <a:t>•	Consulte con el personal de su institución de mayor experiencia en la elaboración, sino con los especialistas de la DC de su zona o territorio.</a:t>
            </a:r>
          </a:p>
        </p:txBody>
      </p:sp>
      <p:sp>
        <p:nvSpPr>
          <p:cNvPr id="61443" name="CuadroTexto 4">
            <a:extLst>
              <a:ext uri="{FF2B5EF4-FFF2-40B4-BE49-F238E27FC236}">
                <a16:creationId xmlns:a16="http://schemas.microsoft.com/office/drawing/2014/main" id="{25D2D0B7-A4D8-DC79-F942-C4F6986A884B}"/>
              </a:ext>
            </a:extLst>
          </p:cNvPr>
          <p:cNvSpPr txBox="1">
            <a:spLocks noChangeArrowheads="1"/>
          </p:cNvSpPr>
          <p:nvPr/>
        </p:nvSpPr>
        <p:spPr bwMode="auto">
          <a:xfrm>
            <a:off x="107950" y="33338"/>
            <a:ext cx="9036050" cy="5238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sz="2800">
                <a:latin typeface="Arial" panose="020B0604020202020204" pitchFamily="34" charset="0"/>
              </a:rPr>
              <a:t>Consejos prácticos para la confección del PRD: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uadroTexto 2">
            <a:extLst>
              <a:ext uri="{FF2B5EF4-FFF2-40B4-BE49-F238E27FC236}">
                <a16:creationId xmlns:a16="http://schemas.microsoft.com/office/drawing/2014/main" id="{12A5114B-29F4-1B50-DCBE-5660EB898004}"/>
              </a:ext>
            </a:extLst>
          </p:cNvPr>
          <p:cNvSpPr txBox="1">
            <a:spLocks noChangeArrowheads="1"/>
          </p:cNvSpPr>
          <p:nvPr/>
        </p:nvSpPr>
        <p:spPr bwMode="auto">
          <a:xfrm>
            <a:off x="71438" y="557213"/>
            <a:ext cx="8964612"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	Elabórelo teniendo en cuenta la experiencia previa de situaciones de desastres y los recursos reales disponibles que eviten improvisaciones, omisiones o repeticiones de acciones.</a:t>
            </a:r>
          </a:p>
          <a:p>
            <a:pPr algn="just">
              <a:spcBef>
                <a:spcPct val="0"/>
              </a:spcBef>
              <a:buFontTx/>
              <a:buNone/>
            </a:pPr>
            <a:r>
              <a:rPr lang="es-ES" altLang="es-CU" sz="2400">
                <a:latin typeface="Arial" panose="020B0604020202020204" pitchFamily="34" charset="0"/>
              </a:rPr>
              <a:t>•	Sea concreto y preciso.</a:t>
            </a:r>
          </a:p>
          <a:p>
            <a:pPr algn="just">
              <a:spcBef>
                <a:spcPct val="0"/>
              </a:spcBef>
              <a:buFontTx/>
              <a:buNone/>
            </a:pPr>
            <a:r>
              <a:rPr lang="es-ES" altLang="es-CU" sz="2400">
                <a:latin typeface="Arial" panose="020B0604020202020204" pitchFamily="34" charset="0"/>
              </a:rPr>
              <a:t>•	Las medidas deben tener un respaldo económico, ser medibles, concretas y para el año en curso.</a:t>
            </a:r>
          </a:p>
          <a:p>
            <a:pPr algn="just">
              <a:spcBef>
                <a:spcPct val="0"/>
              </a:spcBef>
              <a:buFontTx/>
              <a:buNone/>
            </a:pPr>
            <a:r>
              <a:rPr lang="es-ES" altLang="es-CU" sz="2400">
                <a:latin typeface="Arial" panose="020B0604020202020204" pitchFamily="34" charset="0"/>
              </a:rPr>
              <a:t>•	Considere los peligros externos a su organismo, entidad, institución o territorio que pueden influir en la vitalidad propia.  </a:t>
            </a:r>
          </a:p>
          <a:p>
            <a:pPr algn="just">
              <a:spcBef>
                <a:spcPct val="0"/>
              </a:spcBef>
              <a:buFontTx/>
              <a:buNone/>
            </a:pPr>
            <a:r>
              <a:rPr lang="es-ES" altLang="es-CU" sz="2400">
                <a:latin typeface="Arial" panose="020B0604020202020204" pitchFamily="34" charset="0"/>
              </a:rPr>
              <a:t>•	Haga un borrador para ser revisado y corregido por otros especialistas.</a:t>
            </a:r>
          </a:p>
          <a:p>
            <a:pPr algn="just">
              <a:spcBef>
                <a:spcPct val="0"/>
              </a:spcBef>
              <a:buFontTx/>
              <a:buNone/>
            </a:pPr>
            <a:r>
              <a:rPr lang="es-ES" altLang="es-CU" sz="2400">
                <a:latin typeface="Arial" panose="020B0604020202020204" pitchFamily="34" charset="0"/>
              </a:rPr>
              <a:t>•	Una vez confeccionado verificar si cumple con el concepto de PRD. </a:t>
            </a:r>
          </a:p>
          <a:p>
            <a:pPr algn="just">
              <a:spcBef>
                <a:spcPct val="0"/>
              </a:spcBef>
              <a:buFontTx/>
              <a:buNone/>
            </a:pPr>
            <a:r>
              <a:rPr lang="es-ES" altLang="es-CU" sz="2400">
                <a:latin typeface="Arial" panose="020B0604020202020204" pitchFamily="34" charset="0"/>
              </a:rPr>
              <a:t>•	Divúlguelo para que sea de absoluto dominio de todo el personal de su organismo, institución, entidad, establecimiento, etc.</a:t>
            </a:r>
          </a:p>
          <a:p>
            <a:pPr algn="just">
              <a:spcBef>
                <a:spcPct val="0"/>
              </a:spcBef>
              <a:buFontTx/>
              <a:buNone/>
            </a:pPr>
            <a:r>
              <a:rPr lang="es-ES" altLang="es-CU" sz="2400">
                <a:latin typeface="Arial" panose="020B0604020202020204" pitchFamily="34" charset="0"/>
              </a:rPr>
              <a:t>•	Evalúelo y actualícelo una vez al año.</a:t>
            </a:r>
            <a:endParaRPr lang="es-CU" altLang="es-CU" sz="2400">
              <a:latin typeface="Arial" panose="020B0604020202020204" pitchFamily="34" charset="0"/>
            </a:endParaRPr>
          </a:p>
        </p:txBody>
      </p:sp>
      <p:sp>
        <p:nvSpPr>
          <p:cNvPr id="62467" name="CuadroTexto 4">
            <a:extLst>
              <a:ext uri="{FF2B5EF4-FFF2-40B4-BE49-F238E27FC236}">
                <a16:creationId xmlns:a16="http://schemas.microsoft.com/office/drawing/2014/main" id="{EBA75481-6D40-C9E9-F7CE-8D1E972C642D}"/>
              </a:ext>
            </a:extLst>
          </p:cNvPr>
          <p:cNvSpPr txBox="1">
            <a:spLocks noChangeArrowheads="1"/>
          </p:cNvSpPr>
          <p:nvPr/>
        </p:nvSpPr>
        <p:spPr bwMode="auto">
          <a:xfrm>
            <a:off x="107950" y="33338"/>
            <a:ext cx="9036050" cy="5238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sz="2800">
                <a:latin typeface="Arial" panose="020B0604020202020204" pitchFamily="34" charset="0"/>
              </a:rPr>
              <a:t>Consejos prácticos para la confección del PRD: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A8F242-14F5-0FB0-DEE7-0984068DF5AC}"/>
              </a:ext>
            </a:extLst>
          </p:cNvPr>
          <p:cNvSpPr txBox="1"/>
          <p:nvPr/>
        </p:nvSpPr>
        <p:spPr>
          <a:xfrm>
            <a:off x="900113" y="1296988"/>
            <a:ext cx="6804025" cy="6461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600" dirty="0">
                <a:solidFill>
                  <a:prstClr val="black"/>
                </a:solidFill>
                <a:cs typeface="Arial" panose="020B0604020202020204" pitchFamily="34" charset="0"/>
              </a:rPr>
              <a:t>Resumen del tercer sumario </a:t>
            </a:r>
            <a:endParaRPr lang="x-none" sz="3600" dirty="0">
              <a:solidFill>
                <a:prstClr val="black"/>
              </a:solidFill>
              <a:cs typeface="Arial" panose="020B0604020202020204" pitchFamily="34" charset="0"/>
            </a:endParaRPr>
          </a:p>
        </p:txBody>
      </p:sp>
      <p:sp>
        <p:nvSpPr>
          <p:cNvPr id="63491" name="CuadroTexto 2">
            <a:extLst>
              <a:ext uri="{FF2B5EF4-FFF2-40B4-BE49-F238E27FC236}">
                <a16:creationId xmlns:a16="http://schemas.microsoft.com/office/drawing/2014/main" id="{1C65BB1A-3FDA-824C-929F-440AA10D6CD7}"/>
              </a:ext>
            </a:extLst>
          </p:cNvPr>
          <p:cNvSpPr txBox="1">
            <a:spLocks noChangeArrowheads="1"/>
          </p:cNvSpPr>
          <p:nvPr/>
        </p:nvSpPr>
        <p:spPr bwMode="auto">
          <a:xfrm>
            <a:off x="71438" y="5183188"/>
            <a:ext cx="8869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CU" sz="2800">
                <a:solidFill>
                  <a:srgbClr val="000000"/>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altLang="es-CU" sz="2800">
              <a:solidFill>
                <a:srgbClr val="000000"/>
              </a:solidFill>
              <a:latin typeface="Arial" panose="020B0604020202020204" pitchFamily="34" charset="0"/>
              <a:cs typeface="Arial" panose="020B0604020202020204" pitchFamily="34" charset="0"/>
            </a:endParaRPr>
          </a:p>
        </p:txBody>
      </p:sp>
      <p:pic>
        <p:nvPicPr>
          <p:cNvPr id="63492" name="Imagen 2">
            <a:extLst>
              <a:ext uri="{FF2B5EF4-FFF2-40B4-BE49-F238E27FC236}">
                <a16:creationId xmlns:a16="http://schemas.microsoft.com/office/drawing/2014/main" id="{B1B0CEED-856E-34D0-4784-D17532022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CuadroTexto 2">
            <a:extLst>
              <a:ext uri="{FF2B5EF4-FFF2-40B4-BE49-F238E27FC236}">
                <a16:creationId xmlns:a16="http://schemas.microsoft.com/office/drawing/2014/main" id="{F5DD7099-D8A0-EC6C-295E-A09522DAE689}"/>
              </a:ext>
            </a:extLst>
          </p:cNvPr>
          <p:cNvSpPr txBox="1">
            <a:spLocks noChangeArrowheads="1"/>
          </p:cNvSpPr>
          <p:nvPr/>
        </p:nvSpPr>
        <p:spPr bwMode="auto">
          <a:xfrm>
            <a:off x="82550" y="2233613"/>
            <a:ext cx="9026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800">
                <a:latin typeface="Arial" panose="020B0604020202020204" pitchFamily="34" charset="0"/>
              </a:rPr>
              <a:t>El PRRD se debe elaborar teniendo en cuenta los documentos normativos, las orientaciones del organismo superior y las características de la </a:t>
            </a:r>
            <a:r>
              <a:rPr lang="es-ES" altLang="es-CU" sz="2800">
                <a:solidFill>
                  <a:srgbClr val="000000"/>
                </a:solidFill>
                <a:latin typeface="Arial" panose="020B0604020202020204" pitchFamily="34" charset="0"/>
              </a:rPr>
              <a:t>instalación de salud, así como </a:t>
            </a:r>
            <a:r>
              <a:rPr lang="es-ES" altLang="es-CU" sz="2800">
                <a:latin typeface="Arial" panose="020B0604020202020204" pitchFamily="34" charset="0"/>
              </a:rPr>
              <a:t>del lugar donde se encuentra instalada, para que pueda cumplir su objetivo. </a:t>
            </a:r>
            <a:endParaRPr lang="es-CU" altLang="es-CU" sz="280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1">
            <a:extLst>
              <a:ext uri="{FF2B5EF4-FFF2-40B4-BE49-F238E27FC236}">
                <a16:creationId xmlns:a16="http://schemas.microsoft.com/office/drawing/2014/main" id="{A17B42A9-DB69-C390-92B1-A1B72B75B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25400"/>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5FA22146-3AE9-D36A-57A9-0F49C4892D50}"/>
              </a:ext>
            </a:extLst>
          </p:cNvPr>
          <p:cNvSpPr txBox="1"/>
          <p:nvPr/>
        </p:nvSpPr>
        <p:spPr>
          <a:xfrm>
            <a:off x="2700338" y="1154113"/>
            <a:ext cx="3240087"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spcBef>
                <a:spcPts val="0"/>
              </a:spcBef>
              <a:spcAft>
                <a:spcPts val="0"/>
              </a:spcAft>
              <a:defRPr/>
            </a:pPr>
            <a:r>
              <a:rPr lang="es-ES" sz="4000" b="1" dirty="0">
                <a:solidFill>
                  <a:srgbClr val="FF0000"/>
                </a:solidFill>
                <a:ea typeface="Times New Roman" pitchFamily="18" charset="0"/>
                <a:cs typeface="Arial" pitchFamily="34" charset="0"/>
              </a:rPr>
              <a:t>Sumario IV: </a:t>
            </a:r>
            <a:endParaRPr lang="es-CU" sz="4000" dirty="0">
              <a:solidFill>
                <a:srgbClr val="FF0000"/>
              </a:solidFill>
              <a:latin typeface="Calibri"/>
            </a:endParaRPr>
          </a:p>
        </p:txBody>
      </p:sp>
      <p:sp>
        <p:nvSpPr>
          <p:cNvPr id="65540" name="CuadroTexto 2">
            <a:extLst>
              <a:ext uri="{FF2B5EF4-FFF2-40B4-BE49-F238E27FC236}">
                <a16:creationId xmlns:a16="http://schemas.microsoft.com/office/drawing/2014/main" id="{5DE5070A-A24F-A0E1-4424-4490EF891209}"/>
              </a:ext>
            </a:extLst>
          </p:cNvPr>
          <p:cNvSpPr txBox="1">
            <a:spLocks noChangeArrowheads="1"/>
          </p:cNvSpPr>
          <p:nvPr/>
        </p:nvSpPr>
        <p:spPr bwMode="auto">
          <a:xfrm>
            <a:off x="1258888" y="1906588"/>
            <a:ext cx="70215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a:solidFill>
                  <a:srgbClr val="000000"/>
                </a:solidFill>
                <a:latin typeface="Arial" panose="020B0604020202020204" pitchFamily="34" charset="0"/>
              </a:rPr>
              <a:t>Orientación del Taller T VIII. C2.</a:t>
            </a:r>
            <a:endParaRPr lang="es-CU" altLang="es-CU">
              <a:solidFill>
                <a:srgbClr val="000000"/>
              </a:solidFill>
              <a:latin typeface="Arial" panose="020B0604020202020204" pitchFamily="34" charset="0"/>
            </a:endParaRPr>
          </a:p>
        </p:txBody>
      </p:sp>
      <p:sp>
        <p:nvSpPr>
          <p:cNvPr id="65541" name="CuadroTexto 5">
            <a:extLst>
              <a:ext uri="{FF2B5EF4-FFF2-40B4-BE49-F238E27FC236}">
                <a16:creationId xmlns:a16="http://schemas.microsoft.com/office/drawing/2014/main" id="{B06097B7-BD32-C41F-88B3-D2BDE30EF7AD}"/>
              </a:ext>
            </a:extLst>
          </p:cNvPr>
          <p:cNvSpPr txBox="1">
            <a:spLocks noChangeArrowheads="1"/>
          </p:cNvSpPr>
          <p:nvPr/>
        </p:nvSpPr>
        <p:spPr bwMode="auto">
          <a:xfrm>
            <a:off x="17463" y="2651125"/>
            <a:ext cx="9036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400">
                <a:solidFill>
                  <a:srgbClr val="000000"/>
                </a:solidFill>
                <a:latin typeface="Arial" panose="020B0604020202020204" pitchFamily="34" charset="0"/>
              </a:rPr>
              <a:t>El objetivo del taller será consolidar, ampliar, profundizar y generalizar los contenidos del tema impartido, permitiendo además el desarrollo de la expresión oral, el ordenamiento lógico de los contenidos y habilidades. </a:t>
            </a:r>
          </a:p>
        </p:txBody>
      </p:sp>
      <p:sp>
        <p:nvSpPr>
          <p:cNvPr id="65542" name="CuadroTexto 6">
            <a:extLst>
              <a:ext uri="{FF2B5EF4-FFF2-40B4-BE49-F238E27FC236}">
                <a16:creationId xmlns:a16="http://schemas.microsoft.com/office/drawing/2014/main" id="{B91556C9-39CD-7BE5-3624-26116A0BD3E4}"/>
              </a:ext>
            </a:extLst>
          </p:cNvPr>
          <p:cNvSpPr txBox="1">
            <a:spLocks noChangeArrowheads="1"/>
          </p:cNvSpPr>
          <p:nvPr/>
        </p:nvSpPr>
        <p:spPr bwMode="auto">
          <a:xfrm>
            <a:off x="82550" y="4325938"/>
            <a:ext cx="8858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400">
                <a:latin typeface="Arial" panose="020B0604020202020204" pitchFamily="34" charset="0"/>
              </a:rPr>
              <a:t>El profesor actuará solamente como facilitador o guía, ya que con lo impartido y la bibliografía recomendada, los alumnos expondrán cada aspecto del sumario tratado, pudiéndose utilizar en la organización: ponencias por equipos,  preguntas y repuestas, mesa redonda, entre otras formas que el profesor considere.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AD17605-4982-76F9-3C70-037506B10A52}"/>
              </a:ext>
            </a:extLst>
          </p:cNvPr>
          <p:cNvSpPr txBox="1"/>
          <p:nvPr/>
        </p:nvSpPr>
        <p:spPr>
          <a:xfrm>
            <a:off x="2798763" y="260350"/>
            <a:ext cx="3475037" cy="5857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es-ES" sz="3200" dirty="0"/>
              <a:t>Guía orientadora:</a:t>
            </a:r>
          </a:p>
        </p:txBody>
      </p:sp>
      <p:sp>
        <p:nvSpPr>
          <p:cNvPr id="66563" name="CuadroTexto 7">
            <a:extLst>
              <a:ext uri="{FF2B5EF4-FFF2-40B4-BE49-F238E27FC236}">
                <a16:creationId xmlns:a16="http://schemas.microsoft.com/office/drawing/2014/main" id="{043B8711-2FCB-8440-5039-B8C197A12674}"/>
              </a:ext>
            </a:extLst>
          </p:cNvPr>
          <p:cNvSpPr txBox="1">
            <a:spLocks noChangeArrowheads="1"/>
          </p:cNvSpPr>
          <p:nvPr/>
        </p:nvSpPr>
        <p:spPr bwMode="auto">
          <a:xfrm>
            <a:off x="215900" y="1341438"/>
            <a:ext cx="87122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 typeface="Calibri" panose="020F0502020204030204" pitchFamily="34" charset="0"/>
              <a:buAutoNum type="arabicPeriod"/>
            </a:pPr>
            <a:r>
              <a:rPr lang="es-ES" altLang="es-CU" sz="2400">
                <a:latin typeface="Arial" panose="020B0604020202020204" pitchFamily="34" charset="0"/>
              </a:rPr>
              <a:t>¿Qué es el proceso de Reducción de Desastres? </a:t>
            </a:r>
          </a:p>
          <a:p>
            <a:pPr algn="just">
              <a:spcBef>
                <a:spcPts val="600"/>
              </a:spcBef>
              <a:spcAft>
                <a:spcPts val="600"/>
              </a:spcAft>
              <a:buFont typeface="Calibri" panose="020F0502020204030204" pitchFamily="34" charset="0"/>
              <a:buAutoNum type="arabicPeriod"/>
            </a:pPr>
            <a:r>
              <a:rPr lang="es-ES" altLang="es-CU" sz="2400">
                <a:latin typeface="Arial" panose="020B0604020202020204" pitchFamily="34" charset="0"/>
              </a:rPr>
              <a:t>Mencione cada una de sus etapas del proceso de RRD y las medidas correspondientes.</a:t>
            </a:r>
          </a:p>
          <a:p>
            <a:pPr algn="just">
              <a:spcBef>
                <a:spcPts val="600"/>
              </a:spcBef>
              <a:spcAft>
                <a:spcPts val="600"/>
              </a:spcAft>
              <a:buFont typeface="Calibri" panose="020F0502020204030204" pitchFamily="34" charset="0"/>
              <a:buAutoNum type="arabicPeriod" startAt="3"/>
            </a:pPr>
            <a:r>
              <a:rPr lang="es-ES" altLang="es-CU" sz="2400">
                <a:solidFill>
                  <a:srgbClr val="000000"/>
                </a:solidFill>
                <a:latin typeface="Arial" panose="020B0604020202020204" pitchFamily="34" charset="0"/>
              </a:rPr>
              <a:t>¿Qué es el Plan de reducción de Desastres y cuales sus objetivos generales de la planificación?</a:t>
            </a:r>
          </a:p>
          <a:p>
            <a:pPr algn="just">
              <a:spcBef>
                <a:spcPts val="600"/>
              </a:spcBef>
              <a:spcAft>
                <a:spcPts val="600"/>
              </a:spcAft>
              <a:buFont typeface="Calibri" panose="020F0502020204030204" pitchFamily="34" charset="0"/>
              <a:buAutoNum type="arabicPeriod" startAt="3"/>
            </a:pPr>
            <a:r>
              <a:rPr lang="es-ES" altLang="es-CU" sz="2400">
                <a:solidFill>
                  <a:srgbClr val="000000"/>
                </a:solidFill>
                <a:latin typeface="Arial" panose="020B0604020202020204" pitchFamily="34" charset="0"/>
              </a:rPr>
              <a:t> Explique las partes que componen el PRD.</a:t>
            </a:r>
          </a:p>
          <a:p>
            <a:pPr algn="just">
              <a:spcBef>
                <a:spcPts val="600"/>
              </a:spcBef>
              <a:spcAft>
                <a:spcPts val="600"/>
              </a:spcAft>
              <a:buFont typeface="Calibri" panose="020F0502020204030204" pitchFamily="34" charset="0"/>
              <a:buAutoNum type="arabicPeriod" startAt="3"/>
            </a:pPr>
            <a:r>
              <a:rPr lang="es-ES" altLang="es-CU" sz="2400">
                <a:solidFill>
                  <a:srgbClr val="000000"/>
                </a:solidFill>
                <a:latin typeface="Arial" panose="020B0604020202020204" pitchFamily="34" charset="0"/>
              </a:rPr>
              <a:t>¿Cómo se realiza la apreciación de los peligros de desastres?</a:t>
            </a:r>
          </a:p>
          <a:p>
            <a:pPr algn="just">
              <a:spcBef>
                <a:spcPts val="600"/>
              </a:spcBef>
              <a:spcAft>
                <a:spcPts val="600"/>
              </a:spcAft>
              <a:buFont typeface="Calibri" panose="020F0502020204030204" pitchFamily="34" charset="0"/>
              <a:buAutoNum type="arabicPeriod" startAt="3"/>
            </a:pPr>
            <a:r>
              <a:rPr lang="es-ES" altLang="es-CU" sz="2400">
                <a:solidFill>
                  <a:srgbClr val="000000"/>
                </a:solidFill>
                <a:latin typeface="Arial" panose="020B0604020202020204" pitchFamily="34" charset="0"/>
              </a:rPr>
              <a:t>¿Cómo se realiza la apreciación de las vulnerabilidades?</a:t>
            </a:r>
          </a:p>
          <a:p>
            <a:pPr algn="just">
              <a:spcBef>
                <a:spcPts val="600"/>
              </a:spcBef>
              <a:spcAft>
                <a:spcPts val="600"/>
              </a:spcAft>
              <a:buFont typeface="Calibri" panose="020F0502020204030204" pitchFamily="34" charset="0"/>
              <a:buAutoNum type="arabicPeriod" startAt="3"/>
            </a:pPr>
            <a:r>
              <a:rPr lang="es-ES" altLang="es-CU" sz="2400">
                <a:solidFill>
                  <a:srgbClr val="000000"/>
                </a:solidFill>
                <a:latin typeface="Arial" panose="020B0604020202020204" pitchFamily="34" charset="0"/>
              </a:rPr>
              <a:t>¿Cómo se clasifica el riesgo de desastres, después de determinar los peligros y vulnerabilidades?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1">
            <a:extLst>
              <a:ext uri="{FF2B5EF4-FFF2-40B4-BE49-F238E27FC236}">
                <a16:creationId xmlns:a16="http://schemas.microsoft.com/office/drawing/2014/main" id="{EDB07A72-EEE6-FDC3-ADF8-0166C83F7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16E05876-A47B-BE53-FE18-1452E87E6C53}"/>
              </a:ext>
            </a:extLst>
          </p:cNvPr>
          <p:cNvSpPr txBox="1">
            <a:spLocks noChangeArrowheads="1"/>
          </p:cNvSpPr>
          <p:nvPr/>
        </p:nvSpPr>
        <p:spPr bwMode="auto">
          <a:xfrm>
            <a:off x="428625" y="1363663"/>
            <a:ext cx="8286750" cy="2062162"/>
          </a:xfrm>
          <a:prstGeom prst="rect">
            <a:avLst/>
          </a:prstGeom>
          <a:noFill/>
          <a:ln w="6350" cmpd="sng">
            <a:no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defRPr/>
            </a:pPr>
            <a:r>
              <a:rPr lang="en-US" b="1" dirty="0">
                <a:solidFill>
                  <a:srgbClr val="0033CC"/>
                </a:solidFill>
                <a:effectLst>
                  <a:outerShdw blurRad="38100" dist="38100" dir="2700000" algn="tl">
                    <a:srgbClr val="000000"/>
                  </a:outerShdw>
                </a:effectLst>
                <a:latin typeface="Arial" panose="020B0604020202020204" pitchFamily="34" charset="0"/>
                <a:cs typeface="Arial" panose="020B0604020202020204" pitchFamily="34" charset="0"/>
              </a:rPr>
              <a:t>Tema VI. </a:t>
            </a:r>
            <a:r>
              <a:rPr lang="en-US" b="1" dirty="0" err="1">
                <a:solidFill>
                  <a:srgbClr val="0033CC"/>
                </a:solidFill>
                <a:effectLst>
                  <a:outerShdw blurRad="38100" dist="38100" dir="2700000" algn="tl">
                    <a:srgbClr val="000000"/>
                  </a:outerShdw>
                </a:effectLst>
                <a:latin typeface="Arial" panose="020B0604020202020204" pitchFamily="34" charset="0"/>
                <a:cs typeface="Arial" panose="020B0604020202020204" pitchFamily="34" charset="0"/>
              </a:rPr>
              <a:t>Clase</a:t>
            </a:r>
            <a:r>
              <a:rPr lang="en-US" b="1" dirty="0">
                <a:solidFill>
                  <a:srgbClr val="0033CC"/>
                </a:solidFill>
                <a:effectLst>
                  <a:outerShdw blurRad="38100" dist="38100" dir="2700000" algn="tl">
                    <a:srgbClr val="000000"/>
                  </a:outerShdw>
                </a:effectLst>
                <a:latin typeface="Arial" panose="020B0604020202020204" pitchFamily="34" charset="0"/>
                <a:cs typeface="Arial" panose="020B0604020202020204" pitchFamily="34" charset="0"/>
              </a:rPr>
              <a:t> 1:</a:t>
            </a:r>
            <a:endParaRPr lang="en-US"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0"/>
              </a:spcBef>
              <a:buFont typeface="Arial" panose="020B0604020202020204" pitchFamily="34" charset="0"/>
              <a:buNone/>
              <a:defRPr/>
            </a:pPr>
            <a:r>
              <a:rPr lang="es-ES"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Plan de reducción del riesgo de desastres. Medidas de aseguramiento médico (2 </a:t>
            </a:r>
            <a:r>
              <a:rPr lang="es-ES" b="1" dirty="0" err="1">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hrs</a:t>
            </a:r>
            <a:r>
              <a:rPr lang="es-ES"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a:t>
            </a:r>
            <a:endParaRPr lang="en-US"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72BD8C73-2164-5D75-B115-497075D83791}"/>
              </a:ext>
            </a:extLst>
          </p:cNvPr>
          <p:cNvGraphicFramePr>
            <a:graphicFrameLocks noGrp="1"/>
          </p:cNvGraphicFramePr>
          <p:nvPr/>
        </p:nvGraphicFramePr>
        <p:xfrm>
          <a:off x="107950" y="3429000"/>
          <a:ext cx="9036050" cy="3100388"/>
        </p:xfrm>
        <a:graphic>
          <a:graphicData uri="http://schemas.openxmlformats.org/drawingml/2006/table">
            <a:tbl>
              <a:tblPr/>
              <a:tblGrid>
                <a:gridCol w="9036050">
                  <a:extLst>
                    <a:ext uri="{9D8B030D-6E8A-4147-A177-3AD203B41FA5}">
                      <a16:colId xmlns:a16="http://schemas.microsoft.com/office/drawing/2014/main" val="20000"/>
                    </a:ext>
                  </a:extLst>
                </a:gridCol>
              </a:tblGrid>
              <a:tr h="3100388">
                <a:tc>
                  <a:txBody>
                    <a:bodyPr/>
                    <a:lstStyle/>
                    <a:p>
                      <a:pPr algn="just">
                        <a:lnSpc>
                          <a:spcPct val="115000"/>
                        </a:lnSpc>
                        <a:spcAft>
                          <a:spcPts val="1000"/>
                        </a:spcAft>
                      </a:pPr>
                      <a:r>
                        <a:rPr lang="es-ES" sz="3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Objetivos:</a:t>
                      </a:r>
                      <a:endParaRPr lang="es-CU" sz="3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gn="just">
                        <a:lnSpc>
                          <a:spcPct val="115000"/>
                        </a:lnSpc>
                        <a:buFont typeface="+mj-lt"/>
                        <a:buAutoNum type="arabicPeriod"/>
                      </a:pPr>
                      <a:r>
                        <a:rPr lang="es-ES" sz="2800" dirty="0">
                          <a:effectLst/>
                          <a:latin typeface="Arial" panose="020B0604020202020204" pitchFamily="34" charset="0"/>
                          <a:ea typeface="Times New Roman" panose="02020603050405020304" pitchFamily="18" charset="0"/>
                          <a:cs typeface="Arial" panose="020B0604020202020204" pitchFamily="34" charset="0"/>
                        </a:rPr>
                        <a:t>Identificar los componentes del Plan de reducción del riesgo de desastres.</a:t>
                      </a:r>
                    </a:p>
                    <a:p>
                      <a:pPr marL="514350" lvl="0" indent="-514350" algn="just">
                        <a:lnSpc>
                          <a:spcPct val="115000"/>
                        </a:lnSpc>
                        <a:buFont typeface="+mj-lt"/>
                        <a:buAutoNum type="arabicPeriod"/>
                      </a:pPr>
                      <a:r>
                        <a:rPr lang="es-ES" sz="2800" dirty="0">
                          <a:effectLst/>
                          <a:latin typeface="Arial" panose="020B0604020202020204" pitchFamily="34" charset="0"/>
                          <a:ea typeface="Times New Roman" panose="02020603050405020304" pitchFamily="18" charset="0"/>
                          <a:cs typeface="Arial" panose="020B0604020202020204" pitchFamily="34" charset="0"/>
                        </a:rPr>
                        <a:t>Explicar  las medidas de aseguramiento médico por fases y etapas del ciclo de reducción del riesgo de desastres atendiendo al peligro.</a:t>
                      </a:r>
                    </a:p>
                  </a:txBody>
                  <a:tcPr marL="89531" marR="89531"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uadroTexto 2">
            <a:extLst>
              <a:ext uri="{FF2B5EF4-FFF2-40B4-BE49-F238E27FC236}">
                <a16:creationId xmlns:a16="http://schemas.microsoft.com/office/drawing/2014/main" id="{0379D896-2786-40FF-9AA6-5BA17BAEF14C}"/>
              </a:ext>
            </a:extLst>
          </p:cNvPr>
          <p:cNvSpPr txBox="1">
            <a:spLocks noChangeArrowheads="1"/>
          </p:cNvSpPr>
          <p:nvPr/>
        </p:nvSpPr>
        <p:spPr bwMode="auto">
          <a:xfrm>
            <a:off x="179388" y="1412875"/>
            <a:ext cx="878522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 typeface="Calibri" panose="020F0502020204030204" pitchFamily="34" charset="0"/>
              <a:buAutoNum type="arabicPeriod" startAt="8"/>
            </a:pPr>
            <a:r>
              <a:rPr lang="es-ES" altLang="es-CU" sz="2400">
                <a:latin typeface="Arial" panose="020B0604020202020204" pitchFamily="34" charset="0"/>
              </a:rPr>
              <a:t>Mencione las medidas a incluir en el Plan de Reducción de Desastres en el sector salud, que juegan un papel fundamental en la respuesta y recuperación frente a un desastre.</a:t>
            </a:r>
          </a:p>
          <a:p>
            <a:pPr algn="just">
              <a:spcBef>
                <a:spcPts val="600"/>
              </a:spcBef>
              <a:spcAft>
                <a:spcPts val="600"/>
              </a:spcAft>
              <a:buFont typeface="Calibri" panose="020F0502020204030204" pitchFamily="34" charset="0"/>
              <a:buAutoNum type="arabicPeriod" startAt="8"/>
            </a:pPr>
            <a:r>
              <a:rPr lang="es-ES" altLang="es-CU" sz="2400">
                <a:latin typeface="Arial" panose="020B0604020202020204" pitchFamily="34" charset="0"/>
              </a:rPr>
              <a:t>En el caso de Desastres Sanitarios diga que esta orientado realizar por fases.</a:t>
            </a:r>
          </a:p>
          <a:p>
            <a:pPr algn="just">
              <a:spcBef>
                <a:spcPts val="600"/>
              </a:spcBef>
              <a:spcAft>
                <a:spcPts val="600"/>
              </a:spcAft>
              <a:buFont typeface="Calibri" panose="020F0502020204030204" pitchFamily="34" charset="0"/>
              <a:buAutoNum type="arabicPeriod" startAt="8"/>
            </a:pPr>
            <a:r>
              <a:rPr lang="es-ES" altLang="es-CU" sz="2400">
                <a:latin typeface="Arial" panose="020B0604020202020204" pitchFamily="34" charset="0"/>
              </a:rPr>
              <a:t>Mencione las medidas de aseguramiento médico por etapas del ciclo de reducción de desastres.</a:t>
            </a:r>
          </a:p>
        </p:txBody>
      </p:sp>
      <p:sp>
        <p:nvSpPr>
          <p:cNvPr id="4" name="CuadroTexto 3">
            <a:extLst>
              <a:ext uri="{FF2B5EF4-FFF2-40B4-BE49-F238E27FC236}">
                <a16:creationId xmlns:a16="http://schemas.microsoft.com/office/drawing/2014/main" id="{08B50B13-AA89-BE22-E485-CD52F99CDD00}"/>
              </a:ext>
            </a:extLst>
          </p:cNvPr>
          <p:cNvSpPr txBox="1"/>
          <p:nvPr/>
        </p:nvSpPr>
        <p:spPr>
          <a:xfrm>
            <a:off x="2700338" y="188913"/>
            <a:ext cx="3473450" cy="584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es-ES" sz="3200" dirty="0"/>
              <a:t>Guía orientadora: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uadroTexto 4">
            <a:extLst>
              <a:ext uri="{FF2B5EF4-FFF2-40B4-BE49-F238E27FC236}">
                <a16:creationId xmlns:a16="http://schemas.microsoft.com/office/drawing/2014/main" id="{3DD9A9D2-A211-2A10-7E3A-5F9A2552B391}"/>
              </a:ext>
            </a:extLst>
          </p:cNvPr>
          <p:cNvSpPr txBox="1">
            <a:spLocks noChangeArrowheads="1"/>
          </p:cNvSpPr>
          <p:nvPr/>
        </p:nvSpPr>
        <p:spPr bwMode="auto">
          <a:xfrm>
            <a:off x="0" y="1557338"/>
            <a:ext cx="896302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   El proceso de Reducción de Desastres son actividades preventivas, de preparación, respuesta y recuperación, que se establecen  con la finalidad de proteger a la población, la economía y el medio ambiente, de los efectos destructivos de los desastres. </a:t>
            </a:r>
          </a:p>
          <a:p>
            <a:pPr algn="just">
              <a:spcBef>
                <a:spcPts val="600"/>
              </a:spcBef>
              <a:spcAft>
                <a:spcPts val="600"/>
              </a:spcAft>
              <a:buFontTx/>
              <a:buNone/>
            </a:pPr>
            <a:r>
              <a:rPr lang="es-ES" altLang="es-CU" sz="2400">
                <a:latin typeface="Arial" panose="020B0604020202020204" pitchFamily="34" charset="0"/>
              </a:rPr>
              <a:t>   El PRD es un conjunto de documentos textuales y gráficos en los que se identifican y planifican en un determinado nivel, territorio, instancia o entidad, las medidas y acciones, así como sus aseguramientos múltiples e integrales para reducir sus vulnerabilidades y proteger a sus integrantes y recursos económicos de los peligros que amenazan, basado en el nivel de riesgo estudiado y apreciado.</a:t>
            </a:r>
          </a:p>
        </p:txBody>
      </p:sp>
      <p:sp>
        <p:nvSpPr>
          <p:cNvPr id="68611" name="CuadroTexto 6">
            <a:extLst>
              <a:ext uri="{FF2B5EF4-FFF2-40B4-BE49-F238E27FC236}">
                <a16:creationId xmlns:a16="http://schemas.microsoft.com/office/drawing/2014/main" id="{A09F0F71-53E1-A1B4-FA5F-6E14E3ECF7C2}"/>
              </a:ext>
            </a:extLst>
          </p:cNvPr>
          <p:cNvSpPr txBox="1">
            <a:spLocks noChangeArrowheads="1"/>
          </p:cNvSpPr>
          <p:nvPr/>
        </p:nvSpPr>
        <p:spPr bwMode="auto">
          <a:xfrm>
            <a:off x="2259013" y="549275"/>
            <a:ext cx="4625975" cy="584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latin typeface="Arial" panose="020B0604020202020204" pitchFamily="34" charset="0"/>
              </a:rPr>
              <a:t>CONCLUSIONES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uadroTexto 6">
            <a:extLst>
              <a:ext uri="{FF2B5EF4-FFF2-40B4-BE49-F238E27FC236}">
                <a16:creationId xmlns:a16="http://schemas.microsoft.com/office/drawing/2014/main" id="{5B0C30AA-5F79-207D-AD16-E101F8322045}"/>
              </a:ext>
            </a:extLst>
          </p:cNvPr>
          <p:cNvSpPr txBox="1">
            <a:spLocks noChangeArrowheads="1"/>
          </p:cNvSpPr>
          <p:nvPr/>
        </p:nvSpPr>
        <p:spPr bwMode="auto">
          <a:xfrm>
            <a:off x="2259013" y="549275"/>
            <a:ext cx="4625975" cy="584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latin typeface="Arial" panose="020B0604020202020204" pitchFamily="34" charset="0"/>
              </a:rPr>
              <a:t>CONCLUSIONES</a:t>
            </a:r>
          </a:p>
        </p:txBody>
      </p:sp>
      <p:sp>
        <p:nvSpPr>
          <p:cNvPr id="69635" name="2 Marcador de contenido">
            <a:extLst>
              <a:ext uri="{FF2B5EF4-FFF2-40B4-BE49-F238E27FC236}">
                <a16:creationId xmlns:a16="http://schemas.microsoft.com/office/drawing/2014/main" id="{14F36777-00B8-C22E-D421-6F94F40DAE74}"/>
              </a:ext>
            </a:extLst>
          </p:cNvPr>
          <p:cNvSpPr txBox="1">
            <a:spLocks noChangeArrowheads="1"/>
          </p:cNvSpPr>
          <p:nvPr/>
        </p:nvSpPr>
        <p:spPr bwMode="auto">
          <a:xfrm>
            <a:off x="179388" y="1446213"/>
            <a:ext cx="8964612"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3663" indent="-93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es-ES" altLang="es-CU" sz="2800">
                <a:solidFill>
                  <a:srgbClr val="FF0000"/>
                </a:solidFill>
                <a:latin typeface="Arial" panose="020B0604020202020204" pitchFamily="34" charset="0"/>
                <a:cs typeface="Arial" panose="020B0604020202020204" pitchFamily="34" charset="0"/>
              </a:rPr>
              <a:t>V</a:t>
            </a:r>
            <a:r>
              <a:rPr lang="es-CU" altLang="es-CU" sz="2800">
                <a:solidFill>
                  <a:srgbClr val="FF0000"/>
                </a:solidFill>
                <a:latin typeface="Arial" panose="020B0604020202020204" pitchFamily="34" charset="0"/>
                <a:cs typeface="Arial" panose="020B0604020202020204" pitchFamily="34" charset="0"/>
              </a:rPr>
              <a:t>aloro </a:t>
            </a:r>
            <a:r>
              <a:rPr lang="es-CU" altLang="es-CU" sz="2800">
                <a:solidFill>
                  <a:srgbClr val="000000"/>
                </a:solidFill>
                <a:latin typeface="Arial" panose="020B0604020202020204" pitchFamily="34" charset="0"/>
                <a:cs typeface="Arial" panose="020B0604020202020204" pitchFamily="34" charset="0"/>
              </a:rPr>
              <a:t>el cumplimiento del objetivo de estudio</a:t>
            </a:r>
            <a:r>
              <a:rPr lang="es-ES" altLang="es-CU" sz="2800">
                <a:solidFill>
                  <a:srgbClr val="000000"/>
                </a:solidFill>
                <a:latin typeface="Arial" panose="020B0604020202020204" pitchFamily="34" charset="0"/>
                <a:cs typeface="Arial" panose="020B0604020202020204" pitchFamily="34" charset="0"/>
              </a:rPr>
              <a:t> </a:t>
            </a:r>
            <a:r>
              <a:rPr lang="es-CU" altLang="es-CU" sz="2800">
                <a:solidFill>
                  <a:srgbClr val="000000"/>
                </a:solidFill>
                <a:latin typeface="Arial" panose="020B0604020202020204" pitchFamily="34" charset="0"/>
                <a:cs typeface="Arial" panose="020B0604020202020204" pitchFamily="34" charset="0"/>
              </a:rPr>
              <a:t>(en base a la observación, el interés mostrado, resúmenes que se han hecho, etc)  y considero que se ha  cumplido cabalmente.</a:t>
            </a:r>
            <a:r>
              <a:rPr lang="es-ES" altLang="es-CU" sz="2800">
                <a:solidFill>
                  <a:srgbClr val="000000"/>
                </a:solidFill>
                <a:latin typeface="Arial" panose="020B0604020202020204" pitchFamily="34" charset="0"/>
                <a:cs typeface="Arial" panose="020B0604020202020204" pitchFamily="34" charset="0"/>
              </a:rPr>
              <a:t> </a:t>
            </a:r>
            <a:r>
              <a:rPr lang="es-CU" altLang="es-CU" sz="2800">
                <a:solidFill>
                  <a:srgbClr val="000000"/>
                </a:solidFill>
                <a:latin typeface="Arial" panose="020B0604020202020204" pitchFamily="34" charset="0"/>
                <a:cs typeface="Arial" panose="020B0604020202020204" pitchFamily="34" charset="0"/>
              </a:rPr>
              <a:t>Puedo realizar preguntas de comprobaci</a:t>
            </a:r>
            <a:r>
              <a:rPr lang="es-ES" altLang="es-CU" sz="2800">
                <a:solidFill>
                  <a:srgbClr val="000000"/>
                </a:solidFill>
                <a:latin typeface="Arial" panose="020B0604020202020204" pitchFamily="34" charset="0"/>
                <a:cs typeface="Arial" panose="020B0604020202020204" pitchFamily="34" charset="0"/>
              </a:rPr>
              <a:t>ó</a:t>
            </a:r>
            <a:r>
              <a:rPr lang="es-CU" altLang="es-CU" sz="2800">
                <a:solidFill>
                  <a:srgbClr val="000000"/>
                </a:solidFill>
                <a:latin typeface="Arial" panose="020B0604020202020204" pitchFamily="34" charset="0"/>
                <a:cs typeface="Arial" panose="020B0604020202020204" pitchFamily="34" charset="0"/>
              </a:rPr>
              <a:t>n.</a:t>
            </a:r>
          </a:p>
          <a:p>
            <a:pPr algn="just" eaLnBrk="1" hangingPunct="1">
              <a:buFont typeface="Arial" panose="020B0604020202020204" pitchFamily="34" charset="0"/>
              <a:buNone/>
            </a:pPr>
            <a:r>
              <a:rPr lang="es-CU" altLang="es-CU" sz="2800">
                <a:solidFill>
                  <a:srgbClr val="FF0000"/>
                </a:solidFill>
                <a:latin typeface="Arial" panose="020B0604020202020204" pitchFamily="34" charset="0"/>
                <a:cs typeface="Arial" panose="020B0604020202020204" pitchFamily="34" charset="0"/>
              </a:rPr>
              <a:t>Señalo</a:t>
            </a:r>
            <a:r>
              <a:rPr lang="es-CU" altLang="es-CU" sz="2800">
                <a:solidFill>
                  <a:srgbClr val="000000"/>
                </a:solidFill>
                <a:latin typeface="Arial" panose="020B0604020202020204" pitchFamily="34" charset="0"/>
                <a:cs typeface="Arial" panose="020B0604020202020204" pitchFamily="34" charset="0"/>
              </a:rPr>
              <a:t> las deficiencias detectadas en la clase y como superarlas</a:t>
            </a:r>
            <a:r>
              <a:rPr lang="es-ES" altLang="es-CU" sz="2800">
                <a:solidFill>
                  <a:srgbClr val="000000"/>
                </a:solidFill>
                <a:latin typeface="Arial" panose="020B0604020202020204" pitchFamily="34" charset="0"/>
                <a:cs typeface="Arial" panose="020B0604020202020204" pitchFamily="34" charset="0"/>
              </a:rPr>
              <a:t>.</a:t>
            </a:r>
            <a:r>
              <a:rPr lang="es-CU" altLang="es-CU" sz="2800">
                <a:solidFill>
                  <a:srgbClr val="000000"/>
                </a:solidFill>
                <a:latin typeface="Arial" panose="020B0604020202020204" pitchFamily="34" charset="0"/>
                <a:cs typeface="Arial" panose="020B0604020202020204" pitchFamily="34" charset="0"/>
              </a:rPr>
              <a:t> Espero que en la próxima clase esto no se repita.</a:t>
            </a:r>
          </a:p>
          <a:p>
            <a:pPr algn="just" eaLnBrk="1" hangingPunct="1">
              <a:buFont typeface="Arial" panose="020B0604020202020204" pitchFamily="34" charset="0"/>
              <a:buNone/>
            </a:pPr>
            <a:r>
              <a:rPr lang="es-CU" altLang="es-CU" sz="2800">
                <a:solidFill>
                  <a:srgbClr val="FF0000"/>
                </a:solidFill>
                <a:latin typeface="Arial" panose="020B0604020202020204" pitchFamily="34" charset="0"/>
                <a:cs typeface="Arial" panose="020B0604020202020204" pitchFamily="34" charset="0"/>
              </a:rPr>
              <a:t>Informo</a:t>
            </a:r>
            <a:r>
              <a:rPr lang="es-CU" altLang="es-CU" sz="2800">
                <a:solidFill>
                  <a:srgbClr val="000000"/>
                </a:solidFill>
                <a:latin typeface="Arial" panose="020B0604020202020204" pitchFamily="34" charset="0"/>
                <a:cs typeface="Arial" panose="020B0604020202020204" pitchFamily="34" charset="0"/>
              </a:rPr>
              <a:t> las calificaciones obtenidas, si las hubo.</a:t>
            </a:r>
          </a:p>
          <a:p>
            <a:pPr algn="just" eaLnBrk="1" hangingPunct="1">
              <a:buFont typeface="Arial" panose="020B0604020202020204" pitchFamily="34" charset="0"/>
              <a:buNone/>
            </a:pPr>
            <a:r>
              <a:rPr lang="es-CU" altLang="es-CU" sz="2800">
                <a:solidFill>
                  <a:srgbClr val="FF0000"/>
                </a:solidFill>
                <a:latin typeface="Arial" panose="020B0604020202020204" pitchFamily="34" charset="0"/>
                <a:cs typeface="Arial" panose="020B0604020202020204" pitchFamily="34" charset="0"/>
              </a:rPr>
              <a:t>Comunico</a:t>
            </a:r>
            <a:r>
              <a:rPr lang="es-CU" altLang="es-CU" sz="2800">
                <a:solidFill>
                  <a:srgbClr val="000000"/>
                </a:solidFill>
                <a:latin typeface="Arial" panose="020B0604020202020204" pitchFamily="34" charset="0"/>
                <a:cs typeface="Arial" panose="020B0604020202020204" pitchFamily="34" charset="0"/>
              </a:rPr>
              <a:t> el lugar y fecha de la pr</a:t>
            </a:r>
            <a:r>
              <a:rPr lang="es-MX" altLang="es-CU" sz="2800">
                <a:solidFill>
                  <a:srgbClr val="000000"/>
                </a:solidFill>
                <a:latin typeface="Arial" panose="020B0604020202020204" pitchFamily="34" charset="0"/>
                <a:cs typeface="Arial" panose="020B0604020202020204" pitchFamily="34" charset="0"/>
              </a:rPr>
              <a:t>ó</a:t>
            </a:r>
            <a:r>
              <a:rPr lang="es-CU" altLang="es-CU" sz="2800">
                <a:solidFill>
                  <a:srgbClr val="000000"/>
                </a:solidFill>
                <a:latin typeface="Arial" panose="020B0604020202020204" pitchFamily="34" charset="0"/>
                <a:cs typeface="Arial" panose="020B0604020202020204" pitchFamily="34" charset="0"/>
              </a:rPr>
              <a:t>xima clase</a:t>
            </a:r>
            <a:endParaRPr lang="es-ES" altLang="es-CU" sz="28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E6E46A3-648A-1CB6-B11D-BCD0F5D63A25}"/>
              </a:ext>
            </a:extLst>
          </p:cNvPr>
          <p:cNvSpPr txBox="1"/>
          <p:nvPr/>
        </p:nvSpPr>
        <p:spPr>
          <a:xfrm>
            <a:off x="2843213" y="1196975"/>
            <a:ext cx="2519362"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spcBef>
                <a:spcPts val="0"/>
              </a:spcBef>
              <a:spcAft>
                <a:spcPts val="0"/>
              </a:spcAft>
              <a:defRPr/>
            </a:pPr>
            <a:r>
              <a:rPr lang="es-ES" sz="4000" b="1" dirty="0">
                <a:solidFill>
                  <a:srgbClr val="FF0000"/>
                </a:solidFill>
                <a:ea typeface="Times New Roman" pitchFamily="18" charset="0"/>
                <a:cs typeface="Arial" pitchFamily="34" charset="0"/>
              </a:rPr>
              <a:t>Sumario: </a:t>
            </a:r>
            <a:endParaRPr lang="es-CU" sz="4000" dirty="0">
              <a:solidFill>
                <a:srgbClr val="FF0000"/>
              </a:solidFill>
              <a:latin typeface="Calibri"/>
            </a:endParaRPr>
          </a:p>
        </p:txBody>
      </p:sp>
      <p:sp>
        <p:nvSpPr>
          <p:cNvPr id="19459" name="CuadroTexto 2">
            <a:extLst>
              <a:ext uri="{FF2B5EF4-FFF2-40B4-BE49-F238E27FC236}">
                <a16:creationId xmlns:a16="http://schemas.microsoft.com/office/drawing/2014/main" id="{913ED0BB-1597-AFF0-FDC4-9A601FFA2F75}"/>
              </a:ext>
            </a:extLst>
          </p:cNvPr>
          <p:cNvSpPr txBox="1">
            <a:spLocks noChangeArrowheads="1"/>
          </p:cNvSpPr>
          <p:nvPr/>
        </p:nvSpPr>
        <p:spPr bwMode="auto">
          <a:xfrm>
            <a:off x="106363" y="2095500"/>
            <a:ext cx="89296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a:latin typeface="Arial" panose="020B0604020202020204" pitchFamily="34" charset="0"/>
              </a:rPr>
              <a:t>1.	Documentos normativos para la reducción del riesgo de desastres en Cuba.</a:t>
            </a:r>
          </a:p>
          <a:p>
            <a:pPr algn="just">
              <a:spcBef>
                <a:spcPct val="0"/>
              </a:spcBef>
              <a:buFontTx/>
              <a:buNone/>
            </a:pPr>
            <a:r>
              <a:rPr lang="es-ES" altLang="es-CU">
                <a:latin typeface="Arial" panose="020B0604020202020204" pitchFamily="34" charset="0"/>
              </a:rPr>
              <a:t>2.	Plan de reducción del riesgo de desastres. Medidas de aseguramiento médico</a:t>
            </a:r>
          </a:p>
          <a:p>
            <a:pPr algn="just">
              <a:spcBef>
                <a:spcPct val="0"/>
              </a:spcBef>
              <a:buFontTx/>
              <a:buNone/>
            </a:pPr>
            <a:r>
              <a:rPr lang="es-ES" altLang="es-CU">
                <a:latin typeface="Arial" panose="020B0604020202020204" pitchFamily="34" charset="0"/>
              </a:rPr>
              <a:t>3.	Plan de Reducción del Riesgo de Desastres (PRRD). Definición. Metodología.</a:t>
            </a:r>
          </a:p>
          <a:p>
            <a:pPr algn="just">
              <a:spcBef>
                <a:spcPct val="0"/>
              </a:spcBef>
              <a:buFontTx/>
              <a:buNone/>
            </a:pPr>
            <a:r>
              <a:rPr lang="es-ES" altLang="es-CU">
                <a:latin typeface="Arial" panose="020B0604020202020204" pitchFamily="34" charset="0"/>
              </a:rPr>
              <a:t>4.	Medidas de aseguramiento médico por etapas del ciclo de reducción del riesgo de desastres.</a:t>
            </a:r>
          </a:p>
          <a:p>
            <a:pPr algn="just">
              <a:spcBef>
                <a:spcPct val="0"/>
              </a:spcBef>
              <a:buFontTx/>
              <a:buNone/>
            </a:pPr>
            <a:r>
              <a:rPr lang="es-ES" altLang="es-CU">
                <a:latin typeface="Arial" panose="020B0604020202020204" pitchFamily="34" charset="0"/>
              </a:rPr>
              <a:t>5.	Orientación de la Clase Taller TVI. C2</a:t>
            </a:r>
          </a:p>
          <a:p>
            <a:pPr algn="just">
              <a:spcBef>
                <a:spcPct val="0"/>
              </a:spcBef>
              <a:buFontTx/>
              <a:buNone/>
            </a:pPr>
            <a:endParaRPr lang="es-ES" altLang="es-CU">
              <a:latin typeface="Arial" panose="020B0604020202020204" pitchFamily="34" charset="0"/>
            </a:endParaRPr>
          </a:p>
        </p:txBody>
      </p:sp>
      <p:pic>
        <p:nvPicPr>
          <p:cNvPr id="19460" name="Imagen 1">
            <a:extLst>
              <a:ext uri="{FF2B5EF4-FFF2-40B4-BE49-F238E27FC236}">
                <a16:creationId xmlns:a16="http://schemas.microsoft.com/office/drawing/2014/main" id="{36951474-EA3D-1A2B-C6A6-813C72EA0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D2031BD3-7E59-AC3E-9337-DBB227937FFB}"/>
              </a:ext>
            </a:extLst>
          </p:cNvPr>
          <p:cNvSpPr>
            <a:spLocks noGrp="1"/>
          </p:cNvSpPr>
          <p:nvPr>
            <p:ph type="subTitle" idx="1"/>
          </p:nvPr>
        </p:nvSpPr>
        <p:spPr>
          <a:xfrm>
            <a:off x="107950" y="130175"/>
            <a:ext cx="8964613" cy="5746750"/>
          </a:xfrm>
        </p:spPr>
        <p:txBody>
          <a:bodyPr rtlCol="0">
            <a:noAutofit/>
          </a:bodyPr>
          <a:lstStyle/>
          <a:p>
            <a:pPr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Tiempo</a:t>
            </a:r>
            <a:r>
              <a:rPr lang="x-none" sz="2400" b="1" dirty="0">
                <a:solidFill>
                  <a:schemeClr val="tx1"/>
                </a:solidFill>
                <a:latin typeface="Arial" panose="020B0604020202020204" pitchFamily="34" charset="0"/>
                <a:cs typeface="Arial" panose="020B0604020202020204" pitchFamily="34" charset="0"/>
              </a:rPr>
              <a:t>:</a:t>
            </a:r>
            <a:r>
              <a:rPr lang="es-ES" sz="2400" b="1" dirty="0">
                <a:solidFill>
                  <a:schemeClr val="tx1"/>
                </a:solidFill>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2 horas.</a:t>
            </a:r>
          </a:p>
          <a:p>
            <a:pPr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Forma de enseñanza:</a:t>
            </a:r>
            <a:r>
              <a:rPr lang="es-ES" sz="2400" b="1" dirty="0">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Conferencia.</a:t>
            </a:r>
          </a:p>
          <a:p>
            <a:pPr marL="1611313" indent="-1611313"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Método</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r>
              <a:rPr lang="es-ES" sz="2400" b="1" dirty="0">
                <a:solidFill>
                  <a:schemeClr val="tx1"/>
                </a:solidFill>
                <a:latin typeface="Arial" panose="020B0604020202020204" pitchFamily="34" charset="0"/>
                <a:cs typeface="Arial" panose="020B0604020202020204" pitchFamily="34" charset="0"/>
              </a:rPr>
              <a:t>Exposición oral, elaboración conjunta y discusión.</a:t>
            </a:r>
            <a:endParaRPr lang="x-none" sz="2400" b="1" dirty="0">
              <a:solidFill>
                <a:schemeClr val="tx1"/>
              </a:solidFill>
              <a:latin typeface="Arial" panose="020B0604020202020204" pitchFamily="34" charset="0"/>
              <a:cs typeface="Arial" panose="020B0604020202020204" pitchFamily="34" charset="0"/>
            </a:endParaRPr>
          </a:p>
          <a:p>
            <a:pPr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Bibliografia</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p>
        </p:txBody>
      </p:sp>
      <p:sp>
        <p:nvSpPr>
          <p:cNvPr id="3" name="CuadroTexto 2">
            <a:extLst>
              <a:ext uri="{FF2B5EF4-FFF2-40B4-BE49-F238E27FC236}">
                <a16:creationId xmlns:a16="http://schemas.microsoft.com/office/drawing/2014/main" id="{0DBF442C-B4A3-7C60-AEC3-F406CA40CC44}"/>
              </a:ext>
            </a:extLst>
          </p:cNvPr>
          <p:cNvSpPr txBox="1"/>
          <p:nvPr/>
        </p:nvSpPr>
        <p:spPr>
          <a:xfrm>
            <a:off x="41275" y="1916113"/>
            <a:ext cx="8964613" cy="4524375"/>
          </a:xfrm>
          <a:prstGeom prst="rect">
            <a:avLst/>
          </a:prstGeom>
          <a:noFill/>
        </p:spPr>
        <p:txBody>
          <a:bodyPr>
            <a:spAutoFit/>
          </a:bodyPr>
          <a:lstStyle/>
          <a:p>
            <a:pPr marL="342900" indent="-342900" eaLnBrk="1" fontAlgn="auto" hangingPunct="1">
              <a:spcBef>
                <a:spcPts val="0"/>
              </a:spcBef>
              <a:spcAft>
                <a:spcPts val="0"/>
              </a:spcAft>
              <a:buFont typeface="+mj-lt"/>
              <a:buAutoNum type="arabicPeriod"/>
              <a:defRPr/>
            </a:pPr>
            <a:r>
              <a:rPr lang="es-ES" sz="2400" dirty="0">
                <a:solidFill>
                  <a:prstClr val="black"/>
                </a:solidFill>
                <a:cs typeface="Arial" panose="020B0604020202020204" pitchFamily="34" charset="0"/>
              </a:rPr>
              <a:t>Medicina de Desastres. Ed. ECIMED. Diciembre 2005.  Bello Gutiérrez Bruno. </a:t>
            </a:r>
          </a:p>
          <a:p>
            <a:pPr marL="342900" indent="-342900" eaLnBrk="1" fontAlgn="auto" hangingPunct="1">
              <a:spcBef>
                <a:spcPts val="0"/>
              </a:spcBef>
              <a:spcAft>
                <a:spcPts val="0"/>
              </a:spcAft>
              <a:buFont typeface="+mj-lt"/>
              <a:buAutoNum type="arabicPeriod"/>
              <a:defRPr/>
            </a:pPr>
            <a:r>
              <a:rPr lang="es-ES" sz="2400" dirty="0">
                <a:solidFill>
                  <a:prstClr val="black"/>
                </a:solidFill>
                <a:cs typeface="Arial" panose="020B0604020202020204" pitchFamily="34" charset="0"/>
              </a:rPr>
              <a:t> Situaciones de Desastres. Manual para la preparación comunitaria. Editorial  Ciencias Médicas 2009.  Víctor René Navarro Machado. </a:t>
            </a:r>
          </a:p>
          <a:p>
            <a:pPr marL="342900" indent="-342900" eaLnBrk="1" fontAlgn="auto" hangingPunct="1">
              <a:spcBef>
                <a:spcPts val="0"/>
              </a:spcBef>
              <a:spcAft>
                <a:spcPts val="0"/>
              </a:spcAft>
              <a:buFont typeface="+mj-lt"/>
              <a:buAutoNum type="arabicPeriod"/>
              <a:defRPr/>
            </a:pPr>
            <a:r>
              <a:rPr lang="es-ES" sz="2400" dirty="0">
                <a:solidFill>
                  <a:prstClr val="black"/>
                </a:solidFill>
                <a:cs typeface="Arial" panose="020B0604020202020204" pitchFamily="34" charset="0"/>
              </a:rPr>
              <a:t>Libro Salud y Desastres. Experiencias Cubanas. Editorial de </a:t>
            </a:r>
            <a:r>
              <a:rPr lang="es-ES" sz="2400" dirty="0" err="1">
                <a:solidFill>
                  <a:prstClr val="black"/>
                </a:solidFill>
                <a:cs typeface="Arial" panose="020B0604020202020204" pitchFamily="34" charset="0"/>
              </a:rPr>
              <a:t>Ciências</a:t>
            </a:r>
            <a:r>
              <a:rPr lang="es-ES" sz="2400" dirty="0">
                <a:solidFill>
                  <a:prstClr val="black"/>
                </a:solidFill>
                <a:cs typeface="Arial" panose="020B0604020202020204" pitchFamily="34" charset="0"/>
              </a:rPr>
              <a:t> Médicas, 2010-2012. </a:t>
            </a:r>
          </a:p>
          <a:p>
            <a:pPr eaLnBrk="1" fontAlgn="auto" hangingPunct="1">
              <a:spcBef>
                <a:spcPts val="0"/>
              </a:spcBef>
              <a:spcAft>
                <a:spcPts val="0"/>
              </a:spcAft>
              <a:defRPr/>
            </a:pPr>
            <a:r>
              <a:rPr lang="es-ES" sz="2400" dirty="0">
                <a:solidFill>
                  <a:prstClr val="black"/>
                </a:solidFill>
                <a:cs typeface="Arial" panose="020B0604020202020204" pitchFamily="34" charset="0"/>
              </a:rPr>
              <a:t>                  T1/34, 83, 271. </a:t>
            </a:r>
          </a:p>
          <a:p>
            <a:pPr eaLnBrk="1" fontAlgn="auto" hangingPunct="1">
              <a:spcBef>
                <a:spcPts val="0"/>
              </a:spcBef>
              <a:spcAft>
                <a:spcPts val="0"/>
              </a:spcAft>
              <a:defRPr/>
            </a:pPr>
            <a:r>
              <a:rPr lang="es-ES" sz="2400" dirty="0">
                <a:solidFill>
                  <a:prstClr val="black"/>
                </a:solidFill>
                <a:cs typeface="Arial" panose="020B0604020202020204" pitchFamily="34" charset="0"/>
              </a:rPr>
              <a:t>                  T2/ 5, 35,46, 73, 85. </a:t>
            </a:r>
          </a:p>
          <a:p>
            <a:pPr eaLnBrk="1" fontAlgn="auto" hangingPunct="1">
              <a:spcBef>
                <a:spcPts val="0"/>
              </a:spcBef>
              <a:spcAft>
                <a:spcPts val="0"/>
              </a:spcAft>
              <a:defRPr/>
            </a:pPr>
            <a:r>
              <a:rPr lang="es-ES" sz="2400" dirty="0">
                <a:solidFill>
                  <a:prstClr val="black"/>
                </a:solidFill>
                <a:cs typeface="Arial" panose="020B0604020202020204" pitchFamily="34" charset="0"/>
              </a:rPr>
              <a:t>                  T5/ 1, 230, 237. </a:t>
            </a:r>
          </a:p>
          <a:p>
            <a:pPr marL="342900" indent="-342900">
              <a:buFont typeface="+mj-lt"/>
              <a:buAutoNum type="arabicPeriod"/>
              <a:tabLst>
                <a:tab pos="6300788" algn="l"/>
              </a:tabLst>
              <a:defRPr/>
            </a:pPr>
            <a:r>
              <a:rPr lang="es-ES" sz="2400" dirty="0">
                <a:solidFill>
                  <a:prstClr val="black"/>
                </a:solidFill>
                <a:ea typeface="Times New Roman" pitchFamily="18" charset="0"/>
                <a:cs typeface="Arial" pitchFamily="34" charset="0"/>
              </a:rPr>
              <a:t>Sitio temático Salud y Desastres http:</a:t>
            </a:r>
            <a:r>
              <a:rPr lang="es-ES" sz="2400" dirty="0">
                <a:solidFill>
                  <a:prstClr val="black"/>
                </a:solidFill>
                <a:ea typeface="Times New Roman" pitchFamily="18" charset="0"/>
                <a:cs typeface="Arial" pitchFamily="34" charset="0"/>
                <a:sym typeface="Symbol" pitchFamily="18" charset="2"/>
              </a:rPr>
              <a:t></a:t>
            </a:r>
            <a:r>
              <a:rPr lang="es-ES" sz="2400" dirty="0">
                <a:solidFill>
                  <a:prstClr val="black"/>
                </a:solidFill>
                <a:ea typeface="Times New Roman" pitchFamily="18" charset="0"/>
                <a:cs typeface="Arial" pitchFamily="34" charset="0"/>
              </a:rPr>
              <a:t>www.sld.cu</a:t>
            </a:r>
            <a:r>
              <a:rPr lang="es-ES" sz="2400" dirty="0">
                <a:solidFill>
                  <a:prstClr val="black"/>
                </a:solidFill>
                <a:ea typeface="Times New Roman" pitchFamily="18" charset="0"/>
                <a:cs typeface="Arial" pitchFamily="34" charset="0"/>
                <a:sym typeface="Symbol" pitchFamily="18" charset="2"/>
              </a:rPr>
              <a:t></a:t>
            </a:r>
            <a:r>
              <a:rPr lang="es-ES" sz="2400" dirty="0">
                <a:solidFill>
                  <a:prstClr val="black"/>
                </a:solidFill>
                <a:ea typeface="Times New Roman" pitchFamily="18" charset="0"/>
                <a:cs typeface="Arial" pitchFamily="34" charset="0"/>
              </a:rPr>
              <a:t>  Sitios</a:t>
            </a:r>
            <a:r>
              <a:rPr lang="es-ES" sz="2400" dirty="0">
                <a:solidFill>
                  <a:prstClr val="black"/>
                </a:solidFill>
                <a:ea typeface="Times New Roman" pitchFamily="18" charset="0"/>
                <a:cs typeface="Arial" pitchFamily="34" charset="0"/>
                <a:sym typeface="Symbol" pitchFamily="18" charset="2"/>
              </a:rPr>
              <a:t></a:t>
            </a:r>
            <a:r>
              <a:rPr lang="es-ES" sz="2400" dirty="0">
                <a:solidFill>
                  <a:prstClr val="black"/>
                </a:solidFill>
                <a:ea typeface="Times New Roman" pitchFamily="18" charset="0"/>
                <a:cs typeface="Arial" pitchFamily="34" charset="0"/>
              </a:rPr>
              <a:t>   desastres</a:t>
            </a:r>
            <a:endParaRPr lang="es-ES" sz="2400" dirty="0">
              <a:solidFill>
                <a:prstClr val="black"/>
              </a:solidFill>
              <a:ea typeface="Times New Roman" pitchFamily="18" charset="0"/>
              <a:cs typeface="Arial" pitchFamily="34" charset="0"/>
              <a:sym typeface="Symbol" pitchFamily="18"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0B40493-F903-B8AF-8282-F111A16614BC}"/>
              </a:ext>
            </a:extLst>
          </p:cNvPr>
          <p:cNvSpPr txBox="1"/>
          <p:nvPr/>
        </p:nvSpPr>
        <p:spPr>
          <a:xfrm>
            <a:off x="2843213" y="104775"/>
            <a:ext cx="3529012" cy="584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200" dirty="0">
                <a:solidFill>
                  <a:prstClr val="black"/>
                </a:solidFill>
                <a:cs typeface="Arial" panose="020B0604020202020204" pitchFamily="34" charset="0"/>
              </a:rPr>
              <a:t>Introducción</a:t>
            </a:r>
            <a:endParaRPr lang="x-none" sz="3200" dirty="0">
              <a:solidFill>
                <a:prstClr val="black"/>
              </a:solidFill>
              <a:cs typeface="Arial" panose="020B0604020202020204" pitchFamily="34" charset="0"/>
            </a:endParaRPr>
          </a:p>
        </p:txBody>
      </p:sp>
      <p:sp>
        <p:nvSpPr>
          <p:cNvPr id="22531" name="CuadroTexto 2">
            <a:extLst>
              <a:ext uri="{FF2B5EF4-FFF2-40B4-BE49-F238E27FC236}">
                <a16:creationId xmlns:a16="http://schemas.microsoft.com/office/drawing/2014/main" id="{A77BB4DB-A850-D408-2D09-0FA71E547DB6}"/>
              </a:ext>
            </a:extLst>
          </p:cNvPr>
          <p:cNvSpPr txBox="1">
            <a:spLocks noChangeArrowheads="1"/>
          </p:cNvSpPr>
          <p:nvPr/>
        </p:nvSpPr>
        <p:spPr bwMode="auto">
          <a:xfrm>
            <a:off x="142875" y="809625"/>
            <a:ext cx="885825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s-ES" altLang="es-CU" sz="2400">
                <a:solidFill>
                  <a:srgbClr val="000000"/>
                </a:solidFill>
                <a:latin typeface="Arial" panose="020B0604020202020204" pitchFamily="34" charset="0"/>
                <a:cs typeface="Times New Roman" panose="02020603050405020304" pitchFamily="18" charset="0"/>
              </a:rPr>
              <a:t>El profesor realiza los procedimientos iniciales de la actividad docente, recibir al grupo de estudio, controlar la asistencia, actualizar el registro de control de las actividades velando por el orden del aula, y el porte y aspecto de los estudiantes. Comenta la secuencia lógica de los conocimientos relativos a la defensa Nacional y Territorial.</a:t>
            </a:r>
            <a:endParaRPr lang="es-CU" altLang="es-CU" sz="1800">
              <a:solidFill>
                <a:srgbClr val="000000"/>
              </a:solidFill>
              <a:cs typeface="Times New Roman" panose="02020603050405020304" pitchFamily="18" charset="0"/>
            </a:endParaRPr>
          </a:p>
        </p:txBody>
      </p:sp>
      <p:sp>
        <p:nvSpPr>
          <p:cNvPr id="22532" name="CuadroTexto 2">
            <a:extLst>
              <a:ext uri="{FF2B5EF4-FFF2-40B4-BE49-F238E27FC236}">
                <a16:creationId xmlns:a16="http://schemas.microsoft.com/office/drawing/2014/main" id="{AF14EC1D-50F7-BB57-F545-FBD6428561FE}"/>
              </a:ext>
            </a:extLst>
          </p:cNvPr>
          <p:cNvSpPr txBox="1">
            <a:spLocks noChangeArrowheads="1"/>
          </p:cNvSpPr>
          <p:nvPr/>
        </p:nvSpPr>
        <p:spPr bwMode="auto">
          <a:xfrm>
            <a:off x="120650" y="3703638"/>
            <a:ext cx="88582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Una de las fortalezas de nuestra Defensa Civil es el Plan de Reducción de desastres (PRD), conjunto de documentos textuales y gráficos en los que se identifican y planifican en un determinado nivel, territorio, instancia o entidad, las medidas y acciones, así como sus aseguramientos múltiples e integrales para reducir sus vulnerabilidades y proteger a sus integrantes y recursos económicos de los peligros que amenazan, basado en el nivel de riesgo estudiado y apreciado. </a:t>
            </a:r>
            <a:endParaRPr lang="es-CU" altLang="es-CU" sz="2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1">
            <a:extLst>
              <a:ext uri="{FF2B5EF4-FFF2-40B4-BE49-F238E27FC236}">
                <a16:creationId xmlns:a16="http://schemas.microsoft.com/office/drawing/2014/main" id="{B93CA0AB-42DF-88D6-95BD-A5BC6B39B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61913"/>
            <a:ext cx="91440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F7281D70-328D-5FA7-78D7-F0A99303AC84}"/>
              </a:ext>
            </a:extLst>
          </p:cNvPr>
          <p:cNvSpPr txBox="1"/>
          <p:nvPr/>
        </p:nvSpPr>
        <p:spPr>
          <a:xfrm>
            <a:off x="2967038" y="2027238"/>
            <a:ext cx="3024187"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spcBef>
                <a:spcPts val="0"/>
              </a:spcBef>
              <a:spcAft>
                <a:spcPts val="0"/>
              </a:spcAft>
              <a:defRPr/>
            </a:pPr>
            <a:r>
              <a:rPr lang="es-ES" sz="4000" b="1" dirty="0">
                <a:solidFill>
                  <a:srgbClr val="FF0000"/>
                </a:solidFill>
                <a:ea typeface="Times New Roman" pitchFamily="18" charset="0"/>
                <a:cs typeface="Arial" pitchFamily="34" charset="0"/>
              </a:rPr>
              <a:t>Sumario I: </a:t>
            </a:r>
            <a:endParaRPr lang="es-CU" sz="4000" dirty="0">
              <a:solidFill>
                <a:srgbClr val="FF0000"/>
              </a:solidFill>
              <a:latin typeface="Calibri"/>
            </a:endParaRPr>
          </a:p>
        </p:txBody>
      </p:sp>
      <p:sp>
        <p:nvSpPr>
          <p:cNvPr id="23556" name="CuadroTexto 2">
            <a:extLst>
              <a:ext uri="{FF2B5EF4-FFF2-40B4-BE49-F238E27FC236}">
                <a16:creationId xmlns:a16="http://schemas.microsoft.com/office/drawing/2014/main" id="{22D3CEA4-A858-3132-A605-96C5CAEA3486}"/>
              </a:ext>
            </a:extLst>
          </p:cNvPr>
          <p:cNvSpPr txBox="1">
            <a:spLocks noChangeArrowheads="1"/>
          </p:cNvSpPr>
          <p:nvPr/>
        </p:nvSpPr>
        <p:spPr bwMode="auto">
          <a:xfrm>
            <a:off x="15875" y="3284538"/>
            <a:ext cx="8928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solidFill>
                  <a:srgbClr val="000000"/>
                </a:solidFill>
                <a:latin typeface="Arial" panose="020B0604020202020204" pitchFamily="34" charset="0"/>
              </a:rPr>
              <a:t>Plan de reducción del riesgo de desastres. Definición. Componentes y metodología para su elaboración. </a:t>
            </a:r>
          </a:p>
        </p:txBody>
      </p:sp>
    </p:spTree>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ntilado">
  <a:themeElements>
    <a:clrScheme name="Acantilado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Acantilado">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cantilado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Acantilado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Acantilado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Acantilado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Acantilado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Acantilado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Acantilado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3439</Words>
  <Application>Microsoft Office PowerPoint</Application>
  <PresentationFormat>Presentación en pantalla (4:3)</PresentationFormat>
  <Paragraphs>330</Paragraphs>
  <Slides>52</Slides>
  <Notes>5</Notes>
  <HiddenSlides>0</HiddenSlides>
  <MMClips>0</MMClips>
  <ScaleCrop>false</ScaleCrop>
  <HeadingPairs>
    <vt:vector size="6" baseType="variant">
      <vt:variant>
        <vt:lpstr>Fuentes usadas</vt:lpstr>
      </vt:variant>
      <vt:variant>
        <vt:i4>13</vt:i4>
      </vt:variant>
      <vt:variant>
        <vt:lpstr>Tema</vt:lpstr>
      </vt:variant>
      <vt:variant>
        <vt:i4>8</vt:i4>
      </vt:variant>
      <vt:variant>
        <vt:lpstr>Títulos de diapositiva</vt:lpstr>
      </vt:variant>
      <vt:variant>
        <vt:i4>52</vt:i4>
      </vt:variant>
    </vt:vector>
  </HeadingPairs>
  <TitlesOfParts>
    <vt:vector size="73" baseType="lpstr">
      <vt:lpstr>Arial</vt:lpstr>
      <vt:lpstr>Tahoma</vt:lpstr>
      <vt:lpstr>Wingdings</vt:lpstr>
      <vt:lpstr>Verdana</vt:lpstr>
      <vt:lpstr>Calibri</vt:lpstr>
      <vt:lpstr>Times New Roman</vt:lpstr>
      <vt:lpstr>Symbol</vt:lpstr>
      <vt:lpstr>Bernard MT Condensed</vt:lpstr>
      <vt:lpstr>Algerian</vt:lpstr>
      <vt:lpstr>Arial Black</vt:lpstr>
      <vt:lpstr>Tw Cen MT Condensed Extra Bold</vt:lpstr>
      <vt:lpstr>Venus Rising</vt:lpstr>
      <vt:lpstr>Monotype Corsiva</vt:lpstr>
      <vt:lpstr>Corte</vt:lpstr>
      <vt:lpstr>Acantilado</vt:lpstr>
      <vt:lpstr>Tema de Office</vt:lpstr>
      <vt:lpstr>1_Tema de Office</vt:lpstr>
      <vt:lpstr>Office Theme</vt:lpstr>
      <vt:lpstr>2_Tema de Office</vt:lpstr>
      <vt:lpstr>3_Tema de Office</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 se elaboran los planes de reduccion de desastres</vt:lpstr>
      <vt:lpstr>Como se elaboran los planes de reducción de desastres en las entidades de subordinación territorial (provincial y municipal)</vt:lpstr>
      <vt:lpstr>LOS PLANES DE REDUCCION DE DESASTRES DEBEN ABARCAR.</vt:lpstr>
      <vt:lpstr>LOS PLANES DE REDUCCION DE DESASTRES DEBEN ABARCAR.</vt:lpstr>
      <vt:lpstr>CONTENIDO DEL PLAN DE REDUCCION DE DESASTRES</vt:lpstr>
      <vt:lpstr>Presentación de PowerPoint</vt:lpstr>
      <vt:lpstr>Presentación de PowerPoint</vt:lpstr>
      <vt:lpstr>Presentación de PowerPoint</vt:lpstr>
      <vt:lpstr>PARTE GRAFICA</vt:lpstr>
      <vt:lpstr>Elementos que se reflejan en el mapa. </vt:lpstr>
      <vt:lpstr>Presentación de PowerPoint</vt:lpstr>
      <vt:lpstr>ACTUALIZACION DE LOS PLANES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sumario 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TELEVISION CUBANA EN COLABORACION CON EL DEPARTAMENTO DE PREPARACION PARA LA DEFENSA DE LA  UNIVERSIDAD DE LA HABANA</dc:title>
  <dc:creator>Graciela</dc:creator>
  <cp:lastModifiedBy>Lazara</cp:lastModifiedBy>
  <cp:revision>62</cp:revision>
  <dcterms:created xsi:type="dcterms:W3CDTF">2006-05-23T13:01:21Z</dcterms:created>
  <dcterms:modified xsi:type="dcterms:W3CDTF">2024-10-17T16:05:53Z</dcterms:modified>
</cp:coreProperties>
</file>