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32" r:id="rId7"/>
    <p:sldMasterId id="2147483744" r:id="rId8"/>
  </p:sldMasterIdLst>
  <p:notesMasterIdLst>
    <p:notesMasterId r:id="rId57"/>
  </p:notesMasterIdLst>
  <p:sldIdLst>
    <p:sldId id="293" r:id="rId9"/>
    <p:sldId id="373" r:id="rId10"/>
    <p:sldId id="448" r:id="rId11"/>
    <p:sldId id="259" r:id="rId12"/>
    <p:sldId id="256" r:id="rId13"/>
    <p:sldId id="379" r:id="rId14"/>
    <p:sldId id="450" r:id="rId15"/>
    <p:sldId id="456" r:id="rId16"/>
    <p:sldId id="454" r:id="rId17"/>
    <p:sldId id="458" r:id="rId18"/>
    <p:sldId id="459" r:id="rId19"/>
    <p:sldId id="460" r:id="rId20"/>
    <p:sldId id="457" r:id="rId21"/>
    <p:sldId id="455" r:id="rId22"/>
    <p:sldId id="449" r:id="rId23"/>
    <p:sldId id="461" r:id="rId24"/>
    <p:sldId id="462" r:id="rId25"/>
    <p:sldId id="659" r:id="rId26"/>
    <p:sldId id="451" r:id="rId27"/>
    <p:sldId id="308" r:id="rId28"/>
    <p:sldId id="277" r:id="rId29"/>
    <p:sldId id="621" r:id="rId30"/>
    <p:sldId id="657" r:id="rId31"/>
    <p:sldId id="663" r:id="rId32"/>
    <p:sldId id="452" r:id="rId33"/>
    <p:sldId id="284" r:id="rId34"/>
    <p:sldId id="282" r:id="rId35"/>
    <p:sldId id="283" r:id="rId36"/>
    <p:sldId id="286" r:id="rId37"/>
    <p:sldId id="301" r:id="rId38"/>
    <p:sldId id="291" r:id="rId39"/>
    <p:sldId id="661" r:id="rId40"/>
    <p:sldId id="295" r:id="rId41"/>
    <p:sldId id="296" r:id="rId42"/>
    <p:sldId id="299" r:id="rId43"/>
    <p:sldId id="303" r:id="rId44"/>
    <p:sldId id="304" r:id="rId45"/>
    <p:sldId id="453" r:id="rId46"/>
    <p:sldId id="272" r:id="rId47"/>
    <p:sldId id="273" r:id="rId48"/>
    <p:sldId id="274" r:id="rId49"/>
    <p:sldId id="275" r:id="rId50"/>
    <p:sldId id="276" r:id="rId51"/>
    <p:sldId id="279" r:id="rId52"/>
    <p:sldId id="280" r:id="rId53"/>
    <p:sldId id="281" r:id="rId54"/>
    <p:sldId id="465" r:id="rId55"/>
    <p:sldId id="271" r:id="rId5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3CE"/>
    <a:srgbClr val="FCEDDC"/>
    <a:srgbClr val="F5DDA1"/>
    <a:srgbClr val="E5EDD3"/>
    <a:srgbClr val="D1DFB3"/>
    <a:srgbClr val="F9DFC3"/>
    <a:srgbClr val="398F21"/>
    <a:srgbClr val="FFFFCC"/>
    <a:srgbClr val="F6D3A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660"/>
  </p:normalViewPr>
  <p:slideViewPr>
    <p:cSldViewPr>
      <p:cViewPr varScale="1">
        <p:scale>
          <a:sx n="66" d="100"/>
          <a:sy n="66" d="100"/>
        </p:scale>
        <p:origin x="145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CD798-2A11-4172-B110-B5096EEDE9B9}" type="datetimeFigureOut">
              <a:rPr lang="es-CU" smtClean="0"/>
              <a:t>23/5/2024</a:t>
            </a:fld>
            <a:endParaRPr lang="es-CU"/>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EAAFF-E164-4FB6-9918-1639FC60D650}" type="slidenum">
              <a:rPr lang="es-CU" smtClean="0"/>
              <a:t>‹Nº›</a:t>
            </a:fld>
            <a:endParaRPr lang="es-CU"/>
          </a:p>
        </p:txBody>
      </p:sp>
    </p:spTree>
    <p:extLst>
      <p:ext uri="{BB962C8B-B14F-4D97-AF65-F5344CB8AC3E}">
        <p14:creationId xmlns:p14="http://schemas.microsoft.com/office/powerpoint/2010/main" val="1332965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1F5EAAFF-E164-4FB6-9918-1639FC60D650}" type="slidenum">
              <a:rPr lang="es-CU" smtClean="0"/>
              <a:t>8</a:t>
            </a:fld>
            <a:endParaRPr lang="es-CU"/>
          </a:p>
        </p:txBody>
      </p:sp>
    </p:spTree>
    <p:extLst>
      <p:ext uri="{BB962C8B-B14F-4D97-AF65-F5344CB8AC3E}">
        <p14:creationId xmlns:p14="http://schemas.microsoft.com/office/powerpoint/2010/main" val="278493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74226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2809658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46F9F96-4217-43A3-9604-74D0048FD1C0}" type="datetimeFigureOut">
              <a:rPr lang="es-ES" smtClean="0"/>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593346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46F9F96-4217-43A3-9604-74D0048FD1C0}" type="datetimeFigureOut">
              <a:rPr lang="es-ES" smtClean="0"/>
              <a:t>23/05/2024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803444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46F9F96-4217-43A3-9604-74D0048FD1C0}" type="datetimeFigureOut">
              <a:rPr lang="es-ES" smtClean="0"/>
              <a:t>23/05/2024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33635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46F9F96-4217-43A3-9604-74D0048FD1C0}" type="datetimeFigureOut">
              <a:rPr lang="es-ES" smtClean="0"/>
              <a:t>23/05/2024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834113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6F9F96-4217-43A3-9604-74D0048FD1C0}" type="datetimeFigureOut">
              <a:rPr lang="es-ES" smtClean="0"/>
              <a:t>23/05/2024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072900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23/05/2024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66348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46F9F96-4217-43A3-9604-74D0048FD1C0}" type="datetimeFigureOut">
              <a:rPr lang="es-ES" smtClean="0"/>
              <a:t>23/05/2024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80829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3325749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46F9F96-4217-43A3-9604-74D0048FD1C0}" type="datetimeFigureOut">
              <a:rPr lang="es-ES" smtClean="0"/>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72527B-5D70-4708-8082-BFDBD3F79C2B}" type="slidenum">
              <a:rPr lang="es-ES" smtClean="0"/>
              <a:t>‹Nº›</a:t>
            </a:fld>
            <a:endParaRPr lang="es-ES"/>
          </a:p>
        </p:txBody>
      </p:sp>
    </p:spTree>
    <p:extLst>
      <p:ext uri="{BB962C8B-B14F-4D97-AF65-F5344CB8AC3E}">
        <p14:creationId xmlns:p14="http://schemas.microsoft.com/office/powerpoint/2010/main" val="1745149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a:extLst>
              <a:ext uri="{FF2B5EF4-FFF2-40B4-BE49-F238E27FC236}">
                <a16:creationId xmlns:a16="http://schemas.microsoft.com/office/drawing/2014/main" id="{8D0EAF13-5B83-E763-C872-E7F3FCD4CC3B}"/>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717CBCB6-48FA-66CD-283F-0190921AD4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00B2F4-4DB4-8DC5-F3C2-46C8A34D213F}"/>
              </a:ext>
            </a:extLst>
          </p:cNvPr>
          <p:cNvSpPr>
            <a:spLocks noGrp="1" noChangeArrowheads="1"/>
          </p:cNvSpPr>
          <p:nvPr>
            <p:ph type="sldNum" sz="quarter" idx="12"/>
          </p:nvPr>
        </p:nvSpPr>
        <p:spPr>
          <a:ln/>
        </p:spPr>
        <p:txBody>
          <a:bodyPr/>
          <a:lstStyle>
            <a:lvl1pPr>
              <a:defRPr/>
            </a:lvl1pPr>
          </a:lstStyle>
          <a:p>
            <a:fld id="{63EACB4A-F1A7-4C90-887F-1EC8C5203869}" type="slidenum">
              <a:rPr lang="en-GB" altLang="en-US"/>
              <a:pPr/>
              <a:t>‹Nº›</a:t>
            </a:fld>
            <a:endParaRPr lang="en-GB" altLang="en-US"/>
          </a:p>
        </p:txBody>
      </p:sp>
    </p:spTree>
    <p:extLst>
      <p:ext uri="{BB962C8B-B14F-4D97-AF65-F5344CB8AC3E}">
        <p14:creationId xmlns:p14="http://schemas.microsoft.com/office/powerpoint/2010/main" val="2828374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42D6E52F-DAFE-2E34-3F93-E55BB7EFA6E7}"/>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E965672A-75C2-9174-1F78-0C7BBA79C8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9F8E83-A5F6-0537-AFCB-507194BF98B4}"/>
              </a:ext>
            </a:extLst>
          </p:cNvPr>
          <p:cNvSpPr>
            <a:spLocks noGrp="1" noChangeArrowheads="1"/>
          </p:cNvSpPr>
          <p:nvPr>
            <p:ph type="sldNum" sz="quarter" idx="12"/>
          </p:nvPr>
        </p:nvSpPr>
        <p:spPr>
          <a:ln/>
        </p:spPr>
        <p:txBody>
          <a:bodyPr/>
          <a:lstStyle>
            <a:lvl1pPr>
              <a:defRPr/>
            </a:lvl1pPr>
          </a:lstStyle>
          <a:p>
            <a:fld id="{21CD24C9-9B61-4C10-A232-FD9ADFA7BF68}" type="slidenum">
              <a:rPr lang="en-GB" altLang="en-US"/>
              <a:pPr/>
              <a:t>‹Nº›</a:t>
            </a:fld>
            <a:endParaRPr lang="en-GB" altLang="en-US"/>
          </a:p>
        </p:txBody>
      </p:sp>
    </p:spTree>
    <p:extLst>
      <p:ext uri="{BB962C8B-B14F-4D97-AF65-F5344CB8AC3E}">
        <p14:creationId xmlns:p14="http://schemas.microsoft.com/office/powerpoint/2010/main" val="3660468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Date Placeholder 3">
            <a:extLst>
              <a:ext uri="{FF2B5EF4-FFF2-40B4-BE49-F238E27FC236}">
                <a16:creationId xmlns:a16="http://schemas.microsoft.com/office/drawing/2014/main" id="{BA2ED379-7B65-ACD4-B611-6530465479B2}"/>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33CF8730-CCC6-D060-303D-B7D654496F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ED0F0E-D789-E9E2-BC8E-479878EAE1DF}"/>
              </a:ext>
            </a:extLst>
          </p:cNvPr>
          <p:cNvSpPr>
            <a:spLocks noGrp="1" noChangeArrowheads="1"/>
          </p:cNvSpPr>
          <p:nvPr>
            <p:ph type="sldNum" sz="quarter" idx="12"/>
          </p:nvPr>
        </p:nvSpPr>
        <p:spPr>
          <a:ln/>
        </p:spPr>
        <p:txBody>
          <a:bodyPr/>
          <a:lstStyle>
            <a:lvl1pPr>
              <a:defRPr/>
            </a:lvl1pPr>
          </a:lstStyle>
          <a:p>
            <a:fld id="{4B0F7755-802B-43BB-8A68-7C787A38719A}" type="slidenum">
              <a:rPr lang="en-GB" altLang="en-US"/>
              <a:pPr/>
              <a:t>‹Nº›</a:t>
            </a:fld>
            <a:endParaRPr lang="en-GB" altLang="en-US"/>
          </a:p>
        </p:txBody>
      </p:sp>
    </p:spTree>
    <p:extLst>
      <p:ext uri="{BB962C8B-B14F-4D97-AF65-F5344CB8AC3E}">
        <p14:creationId xmlns:p14="http://schemas.microsoft.com/office/powerpoint/2010/main" val="316564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3">
            <a:extLst>
              <a:ext uri="{FF2B5EF4-FFF2-40B4-BE49-F238E27FC236}">
                <a16:creationId xmlns:a16="http://schemas.microsoft.com/office/drawing/2014/main" id="{DD1C3CC4-20AA-CDE2-80BC-2E237C45E502}"/>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047C3F8A-3255-1A3E-A16F-DDAC826AED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C05F5A-5C92-AD4E-C652-409158CFC72B}"/>
              </a:ext>
            </a:extLst>
          </p:cNvPr>
          <p:cNvSpPr>
            <a:spLocks noGrp="1" noChangeArrowheads="1"/>
          </p:cNvSpPr>
          <p:nvPr>
            <p:ph type="sldNum" sz="quarter" idx="12"/>
          </p:nvPr>
        </p:nvSpPr>
        <p:spPr>
          <a:ln/>
        </p:spPr>
        <p:txBody>
          <a:bodyPr/>
          <a:lstStyle>
            <a:lvl1pPr>
              <a:defRPr/>
            </a:lvl1pPr>
          </a:lstStyle>
          <a:p>
            <a:fld id="{73F03C72-37F0-4885-876E-2754F1CFDFBF}" type="slidenum">
              <a:rPr lang="en-GB" altLang="en-US"/>
              <a:pPr/>
              <a:t>‹Nº›</a:t>
            </a:fld>
            <a:endParaRPr lang="en-GB" altLang="en-US"/>
          </a:p>
        </p:txBody>
      </p:sp>
    </p:spTree>
    <p:extLst>
      <p:ext uri="{BB962C8B-B14F-4D97-AF65-F5344CB8AC3E}">
        <p14:creationId xmlns:p14="http://schemas.microsoft.com/office/powerpoint/2010/main" val="126016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3">
            <a:extLst>
              <a:ext uri="{FF2B5EF4-FFF2-40B4-BE49-F238E27FC236}">
                <a16:creationId xmlns:a16="http://schemas.microsoft.com/office/drawing/2014/main" id="{DA70F944-0BAF-FEB0-A4AA-C47BB5D90869}"/>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8" name="Footer Placeholder 4">
            <a:extLst>
              <a:ext uri="{FF2B5EF4-FFF2-40B4-BE49-F238E27FC236}">
                <a16:creationId xmlns:a16="http://schemas.microsoft.com/office/drawing/2014/main" id="{30A5B752-0771-17FF-2FE9-D75DABFF61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11C6F3B-63EB-E725-7C9D-7CC02CF09BEA}"/>
              </a:ext>
            </a:extLst>
          </p:cNvPr>
          <p:cNvSpPr>
            <a:spLocks noGrp="1" noChangeArrowheads="1"/>
          </p:cNvSpPr>
          <p:nvPr>
            <p:ph type="sldNum" sz="quarter" idx="12"/>
          </p:nvPr>
        </p:nvSpPr>
        <p:spPr>
          <a:ln/>
        </p:spPr>
        <p:txBody>
          <a:bodyPr/>
          <a:lstStyle>
            <a:lvl1pPr>
              <a:defRPr/>
            </a:lvl1pPr>
          </a:lstStyle>
          <a:p>
            <a:fld id="{1EE28F02-2FD9-4F25-B364-CD358298293E}" type="slidenum">
              <a:rPr lang="en-GB" altLang="en-US"/>
              <a:pPr/>
              <a:t>‹Nº›</a:t>
            </a:fld>
            <a:endParaRPr lang="en-GB" altLang="en-US"/>
          </a:p>
        </p:txBody>
      </p:sp>
    </p:spTree>
    <p:extLst>
      <p:ext uri="{BB962C8B-B14F-4D97-AF65-F5344CB8AC3E}">
        <p14:creationId xmlns:p14="http://schemas.microsoft.com/office/powerpoint/2010/main" val="3210258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Date Placeholder 3">
            <a:extLst>
              <a:ext uri="{FF2B5EF4-FFF2-40B4-BE49-F238E27FC236}">
                <a16:creationId xmlns:a16="http://schemas.microsoft.com/office/drawing/2014/main" id="{ED01B2E1-CB92-070F-4457-FD8B7A633C42}"/>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4" name="Footer Placeholder 4">
            <a:extLst>
              <a:ext uri="{FF2B5EF4-FFF2-40B4-BE49-F238E27FC236}">
                <a16:creationId xmlns:a16="http://schemas.microsoft.com/office/drawing/2014/main" id="{B23940A9-0807-739A-62DF-46289B9709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8B96F62-0276-0964-BBEB-789EF2BA0EC8}"/>
              </a:ext>
            </a:extLst>
          </p:cNvPr>
          <p:cNvSpPr>
            <a:spLocks noGrp="1" noChangeArrowheads="1"/>
          </p:cNvSpPr>
          <p:nvPr>
            <p:ph type="sldNum" sz="quarter" idx="12"/>
          </p:nvPr>
        </p:nvSpPr>
        <p:spPr>
          <a:ln/>
        </p:spPr>
        <p:txBody>
          <a:bodyPr/>
          <a:lstStyle>
            <a:lvl1pPr>
              <a:defRPr/>
            </a:lvl1pPr>
          </a:lstStyle>
          <a:p>
            <a:fld id="{DF738A5E-6CA2-4D1A-8EC4-1D0A34F3B9D7}" type="slidenum">
              <a:rPr lang="en-GB" altLang="en-US"/>
              <a:pPr/>
              <a:t>‹Nº›</a:t>
            </a:fld>
            <a:endParaRPr lang="en-GB" altLang="en-US"/>
          </a:p>
        </p:txBody>
      </p:sp>
    </p:spTree>
    <p:extLst>
      <p:ext uri="{BB962C8B-B14F-4D97-AF65-F5344CB8AC3E}">
        <p14:creationId xmlns:p14="http://schemas.microsoft.com/office/powerpoint/2010/main" val="3549156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A6B2EC6-B853-4D8E-2B21-9B8D14E34EB8}"/>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3" name="Footer Placeholder 4">
            <a:extLst>
              <a:ext uri="{FF2B5EF4-FFF2-40B4-BE49-F238E27FC236}">
                <a16:creationId xmlns:a16="http://schemas.microsoft.com/office/drawing/2014/main" id="{BD423CC5-48AA-7BFD-81BD-71CAF89A35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8297921-47A8-FEC7-CDEE-3C894EAB7952}"/>
              </a:ext>
            </a:extLst>
          </p:cNvPr>
          <p:cNvSpPr>
            <a:spLocks noGrp="1" noChangeArrowheads="1"/>
          </p:cNvSpPr>
          <p:nvPr>
            <p:ph type="sldNum" sz="quarter" idx="12"/>
          </p:nvPr>
        </p:nvSpPr>
        <p:spPr>
          <a:ln/>
        </p:spPr>
        <p:txBody>
          <a:bodyPr/>
          <a:lstStyle>
            <a:lvl1pPr>
              <a:defRPr/>
            </a:lvl1pPr>
          </a:lstStyle>
          <a:p>
            <a:fld id="{86DEEC50-59E3-4020-9A9A-4BE16E9B6E0E}" type="slidenum">
              <a:rPr lang="en-GB" altLang="en-US"/>
              <a:pPr/>
              <a:t>‹Nº›</a:t>
            </a:fld>
            <a:endParaRPr lang="en-GB" altLang="en-US"/>
          </a:p>
        </p:txBody>
      </p:sp>
    </p:spTree>
    <p:extLst>
      <p:ext uri="{BB962C8B-B14F-4D97-AF65-F5344CB8AC3E}">
        <p14:creationId xmlns:p14="http://schemas.microsoft.com/office/powerpoint/2010/main" val="44168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id="{940018A7-0697-C2B0-04DC-73A84B2F9AB0}"/>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5176B0C4-D23E-FD31-C6AD-1DC3288B0C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180AF9-29F7-AB30-180F-60E4A82B95DB}"/>
              </a:ext>
            </a:extLst>
          </p:cNvPr>
          <p:cNvSpPr>
            <a:spLocks noGrp="1" noChangeArrowheads="1"/>
          </p:cNvSpPr>
          <p:nvPr>
            <p:ph type="sldNum" sz="quarter" idx="12"/>
          </p:nvPr>
        </p:nvSpPr>
        <p:spPr>
          <a:ln/>
        </p:spPr>
        <p:txBody>
          <a:bodyPr/>
          <a:lstStyle>
            <a:lvl1pPr>
              <a:defRPr/>
            </a:lvl1pPr>
          </a:lstStyle>
          <a:p>
            <a:fld id="{FB7D54D1-07CE-4129-9CEB-B2D48435A035}" type="slidenum">
              <a:rPr lang="en-GB" altLang="en-US"/>
              <a:pPr/>
              <a:t>‹Nº›</a:t>
            </a:fld>
            <a:endParaRPr lang="en-GB" altLang="en-US"/>
          </a:p>
        </p:txBody>
      </p:sp>
    </p:spTree>
    <p:extLst>
      <p:ext uri="{BB962C8B-B14F-4D97-AF65-F5344CB8AC3E}">
        <p14:creationId xmlns:p14="http://schemas.microsoft.com/office/powerpoint/2010/main" val="2040278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id="{5775719B-B007-FF30-9F03-11B008C3894D}"/>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9DB661FE-F08B-7B20-B838-A09275EA75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887379-71EC-5F54-BA94-D17E87546F44}"/>
              </a:ext>
            </a:extLst>
          </p:cNvPr>
          <p:cNvSpPr>
            <a:spLocks noGrp="1" noChangeArrowheads="1"/>
          </p:cNvSpPr>
          <p:nvPr>
            <p:ph type="sldNum" sz="quarter" idx="12"/>
          </p:nvPr>
        </p:nvSpPr>
        <p:spPr>
          <a:ln/>
        </p:spPr>
        <p:txBody>
          <a:bodyPr/>
          <a:lstStyle>
            <a:lvl1pPr>
              <a:defRPr/>
            </a:lvl1pPr>
          </a:lstStyle>
          <a:p>
            <a:fld id="{321969D7-A342-4296-84F5-F8F013F0EDEA}" type="slidenum">
              <a:rPr lang="en-GB" altLang="en-US"/>
              <a:pPr/>
              <a:t>‹Nº›</a:t>
            </a:fld>
            <a:endParaRPr lang="en-GB" altLang="en-US"/>
          </a:p>
        </p:txBody>
      </p:sp>
    </p:spTree>
    <p:extLst>
      <p:ext uri="{BB962C8B-B14F-4D97-AF65-F5344CB8AC3E}">
        <p14:creationId xmlns:p14="http://schemas.microsoft.com/office/powerpoint/2010/main" val="2735817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1219FBFC-3FAC-E5D1-37AB-EE7B067F8E8C}"/>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7C70B5C2-1F3E-7A2D-A9A7-7636566FEA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26E7F0-C029-1686-5C18-020F9EDB7716}"/>
              </a:ext>
            </a:extLst>
          </p:cNvPr>
          <p:cNvSpPr>
            <a:spLocks noGrp="1" noChangeArrowheads="1"/>
          </p:cNvSpPr>
          <p:nvPr>
            <p:ph type="sldNum" sz="quarter" idx="12"/>
          </p:nvPr>
        </p:nvSpPr>
        <p:spPr>
          <a:ln/>
        </p:spPr>
        <p:txBody>
          <a:bodyPr/>
          <a:lstStyle>
            <a:lvl1pPr>
              <a:defRPr/>
            </a:lvl1pPr>
          </a:lstStyle>
          <a:p>
            <a:fld id="{01CE0DEC-850F-4DEE-A4FE-1332E0405E8B}" type="slidenum">
              <a:rPr lang="en-GB" altLang="en-US"/>
              <a:pPr/>
              <a:t>‹Nº›</a:t>
            </a:fld>
            <a:endParaRPr lang="en-GB" altLang="en-US"/>
          </a:p>
        </p:txBody>
      </p:sp>
    </p:spTree>
    <p:extLst>
      <p:ext uri="{BB962C8B-B14F-4D97-AF65-F5344CB8AC3E}">
        <p14:creationId xmlns:p14="http://schemas.microsoft.com/office/powerpoint/2010/main" val="3493723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190BB7BA-E1D9-5909-9755-CEFB6D9C5616}"/>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85C90620-F4D1-4F2C-80B9-27BBE6C75E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4E872B-D628-0AED-868C-C4048D93299D}"/>
              </a:ext>
            </a:extLst>
          </p:cNvPr>
          <p:cNvSpPr>
            <a:spLocks noGrp="1" noChangeArrowheads="1"/>
          </p:cNvSpPr>
          <p:nvPr>
            <p:ph type="sldNum" sz="quarter" idx="12"/>
          </p:nvPr>
        </p:nvSpPr>
        <p:spPr>
          <a:ln/>
        </p:spPr>
        <p:txBody>
          <a:bodyPr/>
          <a:lstStyle>
            <a:lvl1pPr>
              <a:defRPr/>
            </a:lvl1pPr>
          </a:lstStyle>
          <a:p>
            <a:fld id="{2DB86FEE-6487-4B7B-9B98-6FAA0E97858B}" type="slidenum">
              <a:rPr lang="en-GB" altLang="en-US"/>
              <a:pPr/>
              <a:t>‹Nº›</a:t>
            </a:fld>
            <a:endParaRPr lang="en-GB" altLang="en-US"/>
          </a:p>
        </p:txBody>
      </p:sp>
    </p:spTree>
    <p:extLst>
      <p:ext uri="{BB962C8B-B14F-4D97-AF65-F5344CB8AC3E}">
        <p14:creationId xmlns:p14="http://schemas.microsoft.com/office/powerpoint/2010/main" val="1854022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U"/>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U"/>
          </a:p>
        </p:txBody>
      </p:sp>
      <p:sp>
        <p:nvSpPr>
          <p:cNvPr id="4" name="Marcador de fecha 3">
            <a:extLst>
              <a:ext uri="{FF2B5EF4-FFF2-40B4-BE49-F238E27FC236}">
                <a16:creationId xmlns:a16="http://schemas.microsoft.com/office/drawing/2014/main" id="{1B389A95-BFBA-3C35-45E7-6E1BF305F8CB}"/>
              </a:ext>
            </a:extLst>
          </p:cNvPr>
          <p:cNvSpPr>
            <a:spLocks noGrp="1"/>
          </p:cNvSpPr>
          <p:nvPr>
            <p:ph type="dt" sz="half" idx="10"/>
          </p:nvPr>
        </p:nvSpPr>
        <p:spPr/>
        <p:txBody>
          <a:bodyPr/>
          <a:lstStyle>
            <a:lvl1pPr>
              <a:defRPr/>
            </a:lvl1pPr>
          </a:lstStyle>
          <a:p>
            <a:pPr>
              <a:defRPr/>
            </a:pPr>
            <a:endParaRPr lang="es-ES" altLang="es-CU"/>
          </a:p>
        </p:txBody>
      </p:sp>
      <p:sp>
        <p:nvSpPr>
          <p:cNvPr id="5" name="Marcador de pie de página 4">
            <a:extLst>
              <a:ext uri="{FF2B5EF4-FFF2-40B4-BE49-F238E27FC236}">
                <a16:creationId xmlns:a16="http://schemas.microsoft.com/office/drawing/2014/main" id="{EF1DCF35-2CCE-01B8-C317-DC6ECDA086FB}"/>
              </a:ext>
            </a:extLst>
          </p:cNvPr>
          <p:cNvSpPr>
            <a:spLocks noGrp="1"/>
          </p:cNvSpPr>
          <p:nvPr>
            <p:ph type="ftr" sz="quarter" idx="11"/>
          </p:nvPr>
        </p:nvSpPr>
        <p:spPr/>
        <p:txBody>
          <a:bodyPr/>
          <a:lstStyle>
            <a:lvl1pPr>
              <a:defRPr/>
            </a:lvl1pPr>
          </a:lstStyle>
          <a:p>
            <a:pPr>
              <a:defRPr/>
            </a:pPr>
            <a:endParaRPr lang="es-ES" altLang="es-CU"/>
          </a:p>
        </p:txBody>
      </p:sp>
      <p:sp>
        <p:nvSpPr>
          <p:cNvPr id="6" name="Marcador de número de diapositiva 5">
            <a:extLst>
              <a:ext uri="{FF2B5EF4-FFF2-40B4-BE49-F238E27FC236}">
                <a16:creationId xmlns:a16="http://schemas.microsoft.com/office/drawing/2014/main" id="{80CD6A3D-55D9-47E1-0C12-9803EB58231D}"/>
              </a:ext>
            </a:extLst>
          </p:cNvPr>
          <p:cNvSpPr>
            <a:spLocks noGrp="1"/>
          </p:cNvSpPr>
          <p:nvPr>
            <p:ph type="sldNum" sz="quarter" idx="12"/>
          </p:nvPr>
        </p:nvSpPr>
        <p:spPr/>
        <p:txBody>
          <a:bodyPr/>
          <a:lstStyle>
            <a:lvl1pPr>
              <a:defRPr smtClean="0"/>
            </a:lvl1pPr>
          </a:lstStyle>
          <a:p>
            <a:pPr>
              <a:defRPr/>
            </a:pPr>
            <a:fld id="{D38830EC-9F08-4271-817C-70D44624C0ED}" type="slidenum">
              <a:rPr lang="es-ES" altLang="es-CU"/>
              <a:pPr>
                <a:defRPr/>
              </a:pPr>
              <a:t>‹Nº›</a:t>
            </a:fld>
            <a:endParaRPr lang="es-ES" altLang="es-CU"/>
          </a:p>
        </p:txBody>
      </p:sp>
    </p:spTree>
    <p:extLst>
      <p:ext uri="{BB962C8B-B14F-4D97-AF65-F5344CB8AC3E}">
        <p14:creationId xmlns:p14="http://schemas.microsoft.com/office/powerpoint/2010/main" val="59627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FDE05800-2579-856F-F022-729397539FD0}"/>
              </a:ext>
            </a:extLst>
          </p:cNvPr>
          <p:cNvSpPr>
            <a:spLocks noGrp="1"/>
          </p:cNvSpPr>
          <p:nvPr>
            <p:ph type="dt" sz="half" idx="10"/>
          </p:nvPr>
        </p:nvSpPr>
        <p:spPr/>
        <p:txBody>
          <a:bodyPr/>
          <a:lstStyle>
            <a:lvl1pPr>
              <a:defRPr/>
            </a:lvl1pPr>
          </a:lstStyle>
          <a:p>
            <a:pPr>
              <a:defRPr/>
            </a:pPr>
            <a:endParaRPr lang="es-ES" altLang="es-CU"/>
          </a:p>
        </p:txBody>
      </p:sp>
      <p:sp>
        <p:nvSpPr>
          <p:cNvPr id="5" name="Marcador de pie de página 4">
            <a:extLst>
              <a:ext uri="{FF2B5EF4-FFF2-40B4-BE49-F238E27FC236}">
                <a16:creationId xmlns:a16="http://schemas.microsoft.com/office/drawing/2014/main" id="{4B6C1DCA-D2CC-570C-AB39-4BF8673F6762}"/>
              </a:ext>
            </a:extLst>
          </p:cNvPr>
          <p:cNvSpPr>
            <a:spLocks noGrp="1"/>
          </p:cNvSpPr>
          <p:nvPr>
            <p:ph type="ftr" sz="quarter" idx="11"/>
          </p:nvPr>
        </p:nvSpPr>
        <p:spPr/>
        <p:txBody>
          <a:bodyPr/>
          <a:lstStyle>
            <a:lvl1pPr>
              <a:defRPr/>
            </a:lvl1pPr>
          </a:lstStyle>
          <a:p>
            <a:pPr>
              <a:defRPr/>
            </a:pPr>
            <a:endParaRPr lang="es-ES" altLang="es-CU"/>
          </a:p>
        </p:txBody>
      </p:sp>
      <p:sp>
        <p:nvSpPr>
          <p:cNvPr id="6" name="Marcador de número de diapositiva 5">
            <a:extLst>
              <a:ext uri="{FF2B5EF4-FFF2-40B4-BE49-F238E27FC236}">
                <a16:creationId xmlns:a16="http://schemas.microsoft.com/office/drawing/2014/main" id="{18523855-7528-DA6C-B720-06383501C155}"/>
              </a:ext>
            </a:extLst>
          </p:cNvPr>
          <p:cNvSpPr>
            <a:spLocks noGrp="1"/>
          </p:cNvSpPr>
          <p:nvPr>
            <p:ph type="sldNum" sz="quarter" idx="12"/>
          </p:nvPr>
        </p:nvSpPr>
        <p:spPr/>
        <p:txBody>
          <a:bodyPr/>
          <a:lstStyle>
            <a:lvl1pPr>
              <a:defRPr smtClean="0"/>
            </a:lvl1pPr>
          </a:lstStyle>
          <a:p>
            <a:pPr>
              <a:defRPr/>
            </a:pPr>
            <a:fld id="{960617C1-2594-46A6-BB9B-2C293D98696E}" type="slidenum">
              <a:rPr lang="es-ES" altLang="es-CU"/>
              <a:pPr>
                <a:defRPr/>
              </a:pPr>
              <a:t>‹Nº›</a:t>
            </a:fld>
            <a:endParaRPr lang="es-ES" altLang="es-CU"/>
          </a:p>
        </p:txBody>
      </p:sp>
    </p:spTree>
    <p:extLst>
      <p:ext uri="{BB962C8B-B14F-4D97-AF65-F5344CB8AC3E}">
        <p14:creationId xmlns:p14="http://schemas.microsoft.com/office/powerpoint/2010/main" val="2313403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U"/>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7F0E6C0-0B3B-E52D-4FC1-FBCFFF5C41F0}"/>
              </a:ext>
            </a:extLst>
          </p:cNvPr>
          <p:cNvSpPr>
            <a:spLocks noGrp="1"/>
          </p:cNvSpPr>
          <p:nvPr>
            <p:ph type="dt" sz="half" idx="10"/>
          </p:nvPr>
        </p:nvSpPr>
        <p:spPr/>
        <p:txBody>
          <a:bodyPr/>
          <a:lstStyle>
            <a:lvl1pPr>
              <a:defRPr/>
            </a:lvl1pPr>
          </a:lstStyle>
          <a:p>
            <a:pPr>
              <a:defRPr/>
            </a:pPr>
            <a:endParaRPr lang="es-ES" altLang="es-CU"/>
          </a:p>
        </p:txBody>
      </p:sp>
      <p:sp>
        <p:nvSpPr>
          <p:cNvPr id="5" name="Marcador de pie de página 4">
            <a:extLst>
              <a:ext uri="{FF2B5EF4-FFF2-40B4-BE49-F238E27FC236}">
                <a16:creationId xmlns:a16="http://schemas.microsoft.com/office/drawing/2014/main" id="{6E73CA1E-545E-97F5-879A-B74FD3EB5E13}"/>
              </a:ext>
            </a:extLst>
          </p:cNvPr>
          <p:cNvSpPr>
            <a:spLocks noGrp="1"/>
          </p:cNvSpPr>
          <p:nvPr>
            <p:ph type="ftr" sz="quarter" idx="11"/>
          </p:nvPr>
        </p:nvSpPr>
        <p:spPr/>
        <p:txBody>
          <a:bodyPr/>
          <a:lstStyle>
            <a:lvl1pPr>
              <a:defRPr/>
            </a:lvl1pPr>
          </a:lstStyle>
          <a:p>
            <a:pPr>
              <a:defRPr/>
            </a:pPr>
            <a:endParaRPr lang="es-ES" altLang="es-CU"/>
          </a:p>
        </p:txBody>
      </p:sp>
      <p:sp>
        <p:nvSpPr>
          <p:cNvPr id="6" name="Marcador de número de diapositiva 5">
            <a:extLst>
              <a:ext uri="{FF2B5EF4-FFF2-40B4-BE49-F238E27FC236}">
                <a16:creationId xmlns:a16="http://schemas.microsoft.com/office/drawing/2014/main" id="{37E5F499-AF0F-3CEA-A164-A25A9D2E1345}"/>
              </a:ext>
            </a:extLst>
          </p:cNvPr>
          <p:cNvSpPr>
            <a:spLocks noGrp="1"/>
          </p:cNvSpPr>
          <p:nvPr>
            <p:ph type="sldNum" sz="quarter" idx="12"/>
          </p:nvPr>
        </p:nvSpPr>
        <p:spPr/>
        <p:txBody>
          <a:bodyPr/>
          <a:lstStyle>
            <a:lvl1pPr>
              <a:defRPr smtClean="0"/>
            </a:lvl1pPr>
          </a:lstStyle>
          <a:p>
            <a:pPr>
              <a:defRPr/>
            </a:pPr>
            <a:fld id="{85094C81-B14B-4373-ABF1-F8693607518F}" type="slidenum">
              <a:rPr lang="es-ES" altLang="es-CU"/>
              <a:pPr>
                <a:defRPr/>
              </a:pPr>
              <a:t>‹Nº›</a:t>
            </a:fld>
            <a:endParaRPr lang="es-ES" altLang="es-CU"/>
          </a:p>
        </p:txBody>
      </p:sp>
    </p:spTree>
    <p:extLst>
      <p:ext uri="{BB962C8B-B14F-4D97-AF65-F5344CB8AC3E}">
        <p14:creationId xmlns:p14="http://schemas.microsoft.com/office/powerpoint/2010/main" val="387145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fecha 4">
            <a:extLst>
              <a:ext uri="{FF2B5EF4-FFF2-40B4-BE49-F238E27FC236}">
                <a16:creationId xmlns:a16="http://schemas.microsoft.com/office/drawing/2014/main" id="{BA830DB5-0768-B5D7-F25D-C28A288CE1F8}"/>
              </a:ext>
            </a:extLst>
          </p:cNvPr>
          <p:cNvSpPr>
            <a:spLocks noGrp="1"/>
          </p:cNvSpPr>
          <p:nvPr>
            <p:ph type="dt" sz="half" idx="10"/>
          </p:nvPr>
        </p:nvSpPr>
        <p:spPr/>
        <p:txBody>
          <a:bodyPr/>
          <a:lstStyle>
            <a:lvl1pPr>
              <a:defRPr/>
            </a:lvl1pPr>
          </a:lstStyle>
          <a:p>
            <a:pPr>
              <a:defRPr/>
            </a:pPr>
            <a:endParaRPr lang="es-ES" altLang="es-CU"/>
          </a:p>
        </p:txBody>
      </p:sp>
      <p:sp>
        <p:nvSpPr>
          <p:cNvPr id="6" name="Marcador de pie de página 5">
            <a:extLst>
              <a:ext uri="{FF2B5EF4-FFF2-40B4-BE49-F238E27FC236}">
                <a16:creationId xmlns:a16="http://schemas.microsoft.com/office/drawing/2014/main" id="{8413D0FF-A703-0447-685C-E6D1E969596B}"/>
              </a:ext>
            </a:extLst>
          </p:cNvPr>
          <p:cNvSpPr>
            <a:spLocks noGrp="1"/>
          </p:cNvSpPr>
          <p:nvPr>
            <p:ph type="ftr" sz="quarter" idx="11"/>
          </p:nvPr>
        </p:nvSpPr>
        <p:spPr/>
        <p:txBody>
          <a:bodyPr/>
          <a:lstStyle>
            <a:lvl1pPr>
              <a:defRPr/>
            </a:lvl1pPr>
          </a:lstStyle>
          <a:p>
            <a:pPr>
              <a:defRPr/>
            </a:pPr>
            <a:endParaRPr lang="es-ES" altLang="es-CU"/>
          </a:p>
        </p:txBody>
      </p:sp>
      <p:sp>
        <p:nvSpPr>
          <p:cNvPr id="7" name="Marcador de número de diapositiva 6">
            <a:extLst>
              <a:ext uri="{FF2B5EF4-FFF2-40B4-BE49-F238E27FC236}">
                <a16:creationId xmlns:a16="http://schemas.microsoft.com/office/drawing/2014/main" id="{EA46845D-B8E8-1A4A-A403-9BE2EEAC3324}"/>
              </a:ext>
            </a:extLst>
          </p:cNvPr>
          <p:cNvSpPr>
            <a:spLocks noGrp="1"/>
          </p:cNvSpPr>
          <p:nvPr>
            <p:ph type="sldNum" sz="quarter" idx="12"/>
          </p:nvPr>
        </p:nvSpPr>
        <p:spPr/>
        <p:txBody>
          <a:bodyPr/>
          <a:lstStyle>
            <a:lvl1pPr>
              <a:defRPr smtClean="0"/>
            </a:lvl1pPr>
          </a:lstStyle>
          <a:p>
            <a:pPr>
              <a:defRPr/>
            </a:pPr>
            <a:fld id="{64950C33-799E-454F-BF32-68D0A2440723}" type="slidenum">
              <a:rPr lang="es-ES" altLang="es-CU"/>
              <a:pPr>
                <a:defRPr/>
              </a:pPr>
              <a:t>‹Nº›</a:t>
            </a:fld>
            <a:endParaRPr lang="es-ES" altLang="es-CU"/>
          </a:p>
        </p:txBody>
      </p:sp>
    </p:spTree>
    <p:extLst>
      <p:ext uri="{BB962C8B-B14F-4D97-AF65-F5344CB8AC3E}">
        <p14:creationId xmlns:p14="http://schemas.microsoft.com/office/powerpoint/2010/main" val="41077216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CU"/>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Marcador de fecha 6">
            <a:extLst>
              <a:ext uri="{FF2B5EF4-FFF2-40B4-BE49-F238E27FC236}">
                <a16:creationId xmlns:a16="http://schemas.microsoft.com/office/drawing/2014/main" id="{0D2356AF-A5EA-E9DE-57B1-87955C02C15F}"/>
              </a:ext>
            </a:extLst>
          </p:cNvPr>
          <p:cNvSpPr>
            <a:spLocks noGrp="1"/>
          </p:cNvSpPr>
          <p:nvPr>
            <p:ph type="dt" sz="half" idx="10"/>
          </p:nvPr>
        </p:nvSpPr>
        <p:spPr/>
        <p:txBody>
          <a:bodyPr/>
          <a:lstStyle>
            <a:lvl1pPr>
              <a:defRPr/>
            </a:lvl1pPr>
          </a:lstStyle>
          <a:p>
            <a:pPr>
              <a:defRPr/>
            </a:pPr>
            <a:endParaRPr lang="es-ES" altLang="es-CU"/>
          </a:p>
        </p:txBody>
      </p:sp>
      <p:sp>
        <p:nvSpPr>
          <p:cNvPr id="8" name="Marcador de pie de página 7">
            <a:extLst>
              <a:ext uri="{FF2B5EF4-FFF2-40B4-BE49-F238E27FC236}">
                <a16:creationId xmlns:a16="http://schemas.microsoft.com/office/drawing/2014/main" id="{B9E7ACD0-F1A8-F4CA-4638-95E535F79D49}"/>
              </a:ext>
            </a:extLst>
          </p:cNvPr>
          <p:cNvSpPr>
            <a:spLocks noGrp="1"/>
          </p:cNvSpPr>
          <p:nvPr>
            <p:ph type="ftr" sz="quarter" idx="11"/>
          </p:nvPr>
        </p:nvSpPr>
        <p:spPr/>
        <p:txBody>
          <a:bodyPr/>
          <a:lstStyle>
            <a:lvl1pPr>
              <a:defRPr/>
            </a:lvl1pPr>
          </a:lstStyle>
          <a:p>
            <a:pPr>
              <a:defRPr/>
            </a:pPr>
            <a:endParaRPr lang="es-ES" altLang="es-CU"/>
          </a:p>
        </p:txBody>
      </p:sp>
      <p:sp>
        <p:nvSpPr>
          <p:cNvPr id="9" name="Marcador de número de diapositiva 8">
            <a:extLst>
              <a:ext uri="{FF2B5EF4-FFF2-40B4-BE49-F238E27FC236}">
                <a16:creationId xmlns:a16="http://schemas.microsoft.com/office/drawing/2014/main" id="{7BCAEFD8-9F7C-7499-02C0-C396E24C83F9}"/>
              </a:ext>
            </a:extLst>
          </p:cNvPr>
          <p:cNvSpPr>
            <a:spLocks noGrp="1"/>
          </p:cNvSpPr>
          <p:nvPr>
            <p:ph type="sldNum" sz="quarter" idx="12"/>
          </p:nvPr>
        </p:nvSpPr>
        <p:spPr/>
        <p:txBody>
          <a:bodyPr/>
          <a:lstStyle>
            <a:lvl1pPr>
              <a:defRPr smtClean="0"/>
            </a:lvl1pPr>
          </a:lstStyle>
          <a:p>
            <a:pPr>
              <a:defRPr/>
            </a:pPr>
            <a:fld id="{508BFA89-8284-4D13-89BA-C8440CE57CD4}" type="slidenum">
              <a:rPr lang="es-ES" altLang="es-CU"/>
              <a:pPr>
                <a:defRPr/>
              </a:pPr>
              <a:t>‹Nº›</a:t>
            </a:fld>
            <a:endParaRPr lang="es-ES" altLang="es-CU"/>
          </a:p>
        </p:txBody>
      </p:sp>
    </p:spTree>
    <p:extLst>
      <p:ext uri="{BB962C8B-B14F-4D97-AF65-F5344CB8AC3E}">
        <p14:creationId xmlns:p14="http://schemas.microsoft.com/office/powerpoint/2010/main" val="3046598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fecha 2">
            <a:extLst>
              <a:ext uri="{FF2B5EF4-FFF2-40B4-BE49-F238E27FC236}">
                <a16:creationId xmlns:a16="http://schemas.microsoft.com/office/drawing/2014/main" id="{1E0B660A-1666-26C5-F065-E4193E5A3BF9}"/>
              </a:ext>
            </a:extLst>
          </p:cNvPr>
          <p:cNvSpPr>
            <a:spLocks noGrp="1"/>
          </p:cNvSpPr>
          <p:nvPr>
            <p:ph type="dt" sz="half" idx="10"/>
          </p:nvPr>
        </p:nvSpPr>
        <p:spPr/>
        <p:txBody>
          <a:bodyPr/>
          <a:lstStyle>
            <a:lvl1pPr>
              <a:defRPr/>
            </a:lvl1pPr>
          </a:lstStyle>
          <a:p>
            <a:pPr>
              <a:defRPr/>
            </a:pPr>
            <a:endParaRPr lang="es-ES" altLang="es-CU"/>
          </a:p>
        </p:txBody>
      </p:sp>
      <p:sp>
        <p:nvSpPr>
          <p:cNvPr id="4" name="Marcador de pie de página 3">
            <a:extLst>
              <a:ext uri="{FF2B5EF4-FFF2-40B4-BE49-F238E27FC236}">
                <a16:creationId xmlns:a16="http://schemas.microsoft.com/office/drawing/2014/main" id="{0020D449-7C8D-D5E7-F3C2-8385DF982551}"/>
              </a:ext>
            </a:extLst>
          </p:cNvPr>
          <p:cNvSpPr>
            <a:spLocks noGrp="1"/>
          </p:cNvSpPr>
          <p:nvPr>
            <p:ph type="ftr" sz="quarter" idx="11"/>
          </p:nvPr>
        </p:nvSpPr>
        <p:spPr/>
        <p:txBody>
          <a:bodyPr/>
          <a:lstStyle>
            <a:lvl1pPr>
              <a:defRPr/>
            </a:lvl1pPr>
          </a:lstStyle>
          <a:p>
            <a:pPr>
              <a:defRPr/>
            </a:pPr>
            <a:endParaRPr lang="es-ES" altLang="es-CU"/>
          </a:p>
        </p:txBody>
      </p:sp>
      <p:sp>
        <p:nvSpPr>
          <p:cNvPr id="5" name="Marcador de número de diapositiva 4">
            <a:extLst>
              <a:ext uri="{FF2B5EF4-FFF2-40B4-BE49-F238E27FC236}">
                <a16:creationId xmlns:a16="http://schemas.microsoft.com/office/drawing/2014/main" id="{C2310276-4AC8-D94D-0451-068AC70F039B}"/>
              </a:ext>
            </a:extLst>
          </p:cNvPr>
          <p:cNvSpPr>
            <a:spLocks noGrp="1"/>
          </p:cNvSpPr>
          <p:nvPr>
            <p:ph type="sldNum" sz="quarter" idx="12"/>
          </p:nvPr>
        </p:nvSpPr>
        <p:spPr/>
        <p:txBody>
          <a:bodyPr/>
          <a:lstStyle>
            <a:lvl1pPr>
              <a:defRPr smtClean="0"/>
            </a:lvl1pPr>
          </a:lstStyle>
          <a:p>
            <a:pPr>
              <a:defRPr/>
            </a:pPr>
            <a:fld id="{9E9788BB-0A89-4E80-9869-039207563FAA}" type="slidenum">
              <a:rPr lang="es-ES" altLang="es-CU"/>
              <a:pPr>
                <a:defRPr/>
              </a:pPr>
              <a:t>‹Nº›</a:t>
            </a:fld>
            <a:endParaRPr lang="es-ES" altLang="es-CU"/>
          </a:p>
        </p:txBody>
      </p:sp>
    </p:spTree>
    <p:extLst>
      <p:ext uri="{BB962C8B-B14F-4D97-AF65-F5344CB8AC3E}">
        <p14:creationId xmlns:p14="http://schemas.microsoft.com/office/powerpoint/2010/main" val="399938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23/05/2024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FF93F8-6A8E-B31E-09D3-38220C882F64}"/>
              </a:ext>
            </a:extLst>
          </p:cNvPr>
          <p:cNvSpPr>
            <a:spLocks noGrp="1"/>
          </p:cNvSpPr>
          <p:nvPr>
            <p:ph type="dt" sz="half" idx="10"/>
          </p:nvPr>
        </p:nvSpPr>
        <p:spPr/>
        <p:txBody>
          <a:bodyPr/>
          <a:lstStyle>
            <a:lvl1pPr>
              <a:defRPr/>
            </a:lvl1pPr>
          </a:lstStyle>
          <a:p>
            <a:pPr>
              <a:defRPr/>
            </a:pPr>
            <a:endParaRPr lang="es-ES" altLang="es-CU"/>
          </a:p>
        </p:txBody>
      </p:sp>
      <p:sp>
        <p:nvSpPr>
          <p:cNvPr id="3" name="Marcador de pie de página 2">
            <a:extLst>
              <a:ext uri="{FF2B5EF4-FFF2-40B4-BE49-F238E27FC236}">
                <a16:creationId xmlns:a16="http://schemas.microsoft.com/office/drawing/2014/main" id="{7A8430BC-02F8-7D7E-31F8-B9BE02EFAB9E}"/>
              </a:ext>
            </a:extLst>
          </p:cNvPr>
          <p:cNvSpPr>
            <a:spLocks noGrp="1"/>
          </p:cNvSpPr>
          <p:nvPr>
            <p:ph type="ftr" sz="quarter" idx="11"/>
          </p:nvPr>
        </p:nvSpPr>
        <p:spPr/>
        <p:txBody>
          <a:bodyPr/>
          <a:lstStyle>
            <a:lvl1pPr>
              <a:defRPr/>
            </a:lvl1pPr>
          </a:lstStyle>
          <a:p>
            <a:pPr>
              <a:defRPr/>
            </a:pPr>
            <a:endParaRPr lang="es-ES" altLang="es-CU"/>
          </a:p>
        </p:txBody>
      </p:sp>
      <p:sp>
        <p:nvSpPr>
          <p:cNvPr id="4" name="Marcador de número de diapositiva 3">
            <a:extLst>
              <a:ext uri="{FF2B5EF4-FFF2-40B4-BE49-F238E27FC236}">
                <a16:creationId xmlns:a16="http://schemas.microsoft.com/office/drawing/2014/main" id="{CF37CD28-5A61-CDBE-CD62-21460A24F45B}"/>
              </a:ext>
            </a:extLst>
          </p:cNvPr>
          <p:cNvSpPr>
            <a:spLocks noGrp="1"/>
          </p:cNvSpPr>
          <p:nvPr>
            <p:ph type="sldNum" sz="quarter" idx="12"/>
          </p:nvPr>
        </p:nvSpPr>
        <p:spPr/>
        <p:txBody>
          <a:bodyPr/>
          <a:lstStyle>
            <a:lvl1pPr>
              <a:defRPr smtClean="0"/>
            </a:lvl1pPr>
          </a:lstStyle>
          <a:p>
            <a:pPr>
              <a:defRPr/>
            </a:pPr>
            <a:fld id="{3089115B-4353-4E8E-88EC-F8A0ED0F9D74}" type="slidenum">
              <a:rPr lang="es-ES" altLang="es-CU"/>
              <a:pPr>
                <a:defRPr/>
              </a:pPr>
              <a:t>‹Nº›</a:t>
            </a:fld>
            <a:endParaRPr lang="es-ES" altLang="es-CU"/>
          </a:p>
        </p:txBody>
      </p:sp>
    </p:spTree>
    <p:extLst>
      <p:ext uri="{BB962C8B-B14F-4D97-AF65-F5344CB8AC3E}">
        <p14:creationId xmlns:p14="http://schemas.microsoft.com/office/powerpoint/2010/main" val="2900363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3F533F-11F9-161E-18A0-0BF0768C51ED}"/>
              </a:ext>
            </a:extLst>
          </p:cNvPr>
          <p:cNvSpPr>
            <a:spLocks noGrp="1"/>
          </p:cNvSpPr>
          <p:nvPr>
            <p:ph type="dt" sz="half" idx="10"/>
          </p:nvPr>
        </p:nvSpPr>
        <p:spPr/>
        <p:txBody>
          <a:bodyPr/>
          <a:lstStyle>
            <a:lvl1pPr>
              <a:defRPr/>
            </a:lvl1pPr>
          </a:lstStyle>
          <a:p>
            <a:pPr>
              <a:defRPr/>
            </a:pPr>
            <a:endParaRPr lang="es-ES" altLang="es-CU"/>
          </a:p>
        </p:txBody>
      </p:sp>
      <p:sp>
        <p:nvSpPr>
          <p:cNvPr id="6" name="Marcador de pie de página 5">
            <a:extLst>
              <a:ext uri="{FF2B5EF4-FFF2-40B4-BE49-F238E27FC236}">
                <a16:creationId xmlns:a16="http://schemas.microsoft.com/office/drawing/2014/main" id="{CF62672C-38D4-E19B-BA1D-9F421B8F0E3C}"/>
              </a:ext>
            </a:extLst>
          </p:cNvPr>
          <p:cNvSpPr>
            <a:spLocks noGrp="1"/>
          </p:cNvSpPr>
          <p:nvPr>
            <p:ph type="ftr" sz="quarter" idx="11"/>
          </p:nvPr>
        </p:nvSpPr>
        <p:spPr/>
        <p:txBody>
          <a:bodyPr/>
          <a:lstStyle>
            <a:lvl1pPr>
              <a:defRPr/>
            </a:lvl1pPr>
          </a:lstStyle>
          <a:p>
            <a:pPr>
              <a:defRPr/>
            </a:pPr>
            <a:endParaRPr lang="es-ES" altLang="es-CU"/>
          </a:p>
        </p:txBody>
      </p:sp>
      <p:sp>
        <p:nvSpPr>
          <p:cNvPr id="7" name="Marcador de número de diapositiva 6">
            <a:extLst>
              <a:ext uri="{FF2B5EF4-FFF2-40B4-BE49-F238E27FC236}">
                <a16:creationId xmlns:a16="http://schemas.microsoft.com/office/drawing/2014/main" id="{26D54A64-BAF3-9458-E789-EBDA4730E559}"/>
              </a:ext>
            </a:extLst>
          </p:cNvPr>
          <p:cNvSpPr>
            <a:spLocks noGrp="1"/>
          </p:cNvSpPr>
          <p:nvPr>
            <p:ph type="sldNum" sz="quarter" idx="12"/>
          </p:nvPr>
        </p:nvSpPr>
        <p:spPr/>
        <p:txBody>
          <a:bodyPr/>
          <a:lstStyle>
            <a:lvl1pPr>
              <a:defRPr smtClean="0"/>
            </a:lvl1pPr>
          </a:lstStyle>
          <a:p>
            <a:pPr>
              <a:defRPr/>
            </a:pPr>
            <a:fld id="{64FA6051-389D-4C0F-BF02-03B9E3A939FE}" type="slidenum">
              <a:rPr lang="es-ES" altLang="es-CU"/>
              <a:pPr>
                <a:defRPr/>
              </a:pPr>
              <a:t>‹Nº›</a:t>
            </a:fld>
            <a:endParaRPr lang="es-ES" altLang="es-CU"/>
          </a:p>
        </p:txBody>
      </p:sp>
    </p:spTree>
    <p:extLst>
      <p:ext uri="{BB962C8B-B14F-4D97-AF65-F5344CB8AC3E}">
        <p14:creationId xmlns:p14="http://schemas.microsoft.com/office/powerpoint/2010/main" val="2661629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U"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AE948D-5DC7-EA4D-ED11-D1CF791CF3C4}"/>
              </a:ext>
            </a:extLst>
          </p:cNvPr>
          <p:cNvSpPr>
            <a:spLocks noGrp="1"/>
          </p:cNvSpPr>
          <p:nvPr>
            <p:ph type="dt" sz="half" idx="10"/>
          </p:nvPr>
        </p:nvSpPr>
        <p:spPr/>
        <p:txBody>
          <a:bodyPr/>
          <a:lstStyle>
            <a:lvl1pPr>
              <a:defRPr/>
            </a:lvl1pPr>
          </a:lstStyle>
          <a:p>
            <a:pPr>
              <a:defRPr/>
            </a:pPr>
            <a:endParaRPr lang="es-ES" altLang="es-CU"/>
          </a:p>
        </p:txBody>
      </p:sp>
      <p:sp>
        <p:nvSpPr>
          <p:cNvPr id="6" name="Marcador de pie de página 5">
            <a:extLst>
              <a:ext uri="{FF2B5EF4-FFF2-40B4-BE49-F238E27FC236}">
                <a16:creationId xmlns:a16="http://schemas.microsoft.com/office/drawing/2014/main" id="{C2370878-C9C8-94E1-15CF-DCD075F64806}"/>
              </a:ext>
            </a:extLst>
          </p:cNvPr>
          <p:cNvSpPr>
            <a:spLocks noGrp="1"/>
          </p:cNvSpPr>
          <p:nvPr>
            <p:ph type="ftr" sz="quarter" idx="11"/>
          </p:nvPr>
        </p:nvSpPr>
        <p:spPr/>
        <p:txBody>
          <a:bodyPr/>
          <a:lstStyle>
            <a:lvl1pPr>
              <a:defRPr/>
            </a:lvl1pPr>
          </a:lstStyle>
          <a:p>
            <a:pPr>
              <a:defRPr/>
            </a:pPr>
            <a:endParaRPr lang="es-ES" altLang="es-CU"/>
          </a:p>
        </p:txBody>
      </p:sp>
      <p:sp>
        <p:nvSpPr>
          <p:cNvPr id="7" name="Marcador de número de diapositiva 6">
            <a:extLst>
              <a:ext uri="{FF2B5EF4-FFF2-40B4-BE49-F238E27FC236}">
                <a16:creationId xmlns:a16="http://schemas.microsoft.com/office/drawing/2014/main" id="{F79396B6-6975-A001-47CB-6C7BF5F75C5F}"/>
              </a:ext>
            </a:extLst>
          </p:cNvPr>
          <p:cNvSpPr>
            <a:spLocks noGrp="1"/>
          </p:cNvSpPr>
          <p:nvPr>
            <p:ph type="sldNum" sz="quarter" idx="12"/>
          </p:nvPr>
        </p:nvSpPr>
        <p:spPr/>
        <p:txBody>
          <a:bodyPr/>
          <a:lstStyle>
            <a:lvl1pPr>
              <a:defRPr smtClean="0"/>
            </a:lvl1pPr>
          </a:lstStyle>
          <a:p>
            <a:pPr>
              <a:defRPr/>
            </a:pPr>
            <a:fld id="{8E1B952C-3BFC-4F25-99C8-FF417C3C57EE}" type="slidenum">
              <a:rPr lang="es-ES" altLang="es-CU"/>
              <a:pPr>
                <a:defRPr/>
              </a:pPr>
              <a:t>‹Nº›</a:t>
            </a:fld>
            <a:endParaRPr lang="es-ES" altLang="es-CU"/>
          </a:p>
        </p:txBody>
      </p:sp>
    </p:spTree>
    <p:extLst>
      <p:ext uri="{BB962C8B-B14F-4D97-AF65-F5344CB8AC3E}">
        <p14:creationId xmlns:p14="http://schemas.microsoft.com/office/powerpoint/2010/main" val="4198692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8E6BA871-F805-E9D2-1155-7BE528E09FC5}"/>
              </a:ext>
            </a:extLst>
          </p:cNvPr>
          <p:cNvSpPr>
            <a:spLocks noGrp="1"/>
          </p:cNvSpPr>
          <p:nvPr>
            <p:ph type="dt" sz="half" idx="10"/>
          </p:nvPr>
        </p:nvSpPr>
        <p:spPr/>
        <p:txBody>
          <a:bodyPr/>
          <a:lstStyle>
            <a:lvl1pPr>
              <a:defRPr/>
            </a:lvl1pPr>
          </a:lstStyle>
          <a:p>
            <a:pPr>
              <a:defRPr/>
            </a:pPr>
            <a:endParaRPr lang="es-ES" altLang="es-CU"/>
          </a:p>
        </p:txBody>
      </p:sp>
      <p:sp>
        <p:nvSpPr>
          <p:cNvPr id="5" name="Marcador de pie de página 4">
            <a:extLst>
              <a:ext uri="{FF2B5EF4-FFF2-40B4-BE49-F238E27FC236}">
                <a16:creationId xmlns:a16="http://schemas.microsoft.com/office/drawing/2014/main" id="{70582051-E3D8-D4CB-BA0A-27B95125639E}"/>
              </a:ext>
            </a:extLst>
          </p:cNvPr>
          <p:cNvSpPr>
            <a:spLocks noGrp="1"/>
          </p:cNvSpPr>
          <p:nvPr>
            <p:ph type="ftr" sz="quarter" idx="11"/>
          </p:nvPr>
        </p:nvSpPr>
        <p:spPr/>
        <p:txBody>
          <a:bodyPr/>
          <a:lstStyle>
            <a:lvl1pPr>
              <a:defRPr/>
            </a:lvl1pPr>
          </a:lstStyle>
          <a:p>
            <a:pPr>
              <a:defRPr/>
            </a:pPr>
            <a:endParaRPr lang="es-ES" altLang="es-CU"/>
          </a:p>
        </p:txBody>
      </p:sp>
      <p:sp>
        <p:nvSpPr>
          <p:cNvPr id="6" name="Marcador de número de diapositiva 5">
            <a:extLst>
              <a:ext uri="{FF2B5EF4-FFF2-40B4-BE49-F238E27FC236}">
                <a16:creationId xmlns:a16="http://schemas.microsoft.com/office/drawing/2014/main" id="{B8D96D05-1DB1-597D-4AA5-519B559AEA4E}"/>
              </a:ext>
            </a:extLst>
          </p:cNvPr>
          <p:cNvSpPr>
            <a:spLocks noGrp="1"/>
          </p:cNvSpPr>
          <p:nvPr>
            <p:ph type="sldNum" sz="quarter" idx="12"/>
          </p:nvPr>
        </p:nvSpPr>
        <p:spPr/>
        <p:txBody>
          <a:bodyPr/>
          <a:lstStyle>
            <a:lvl1pPr>
              <a:defRPr smtClean="0"/>
            </a:lvl1pPr>
          </a:lstStyle>
          <a:p>
            <a:pPr>
              <a:defRPr/>
            </a:pPr>
            <a:fld id="{D68EB46F-E4A7-4D76-A6E2-9DF8CB3DA71B}" type="slidenum">
              <a:rPr lang="es-ES" altLang="es-CU"/>
              <a:pPr>
                <a:defRPr/>
              </a:pPr>
              <a:t>‹Nº›</a:t>
            </a:fld>
            <a:endParaRPr lang="es-ES" altLang="es-CU"/>
          </a:p>
        </p:txBody>
      </p:sp>
    </p:spTree>
    <p:extLst>
      <p:ext uri="{BB962C8B-B14F-4D97-AF65-F5344CB8AC3E}">
        <p14:creationId xmlns:p14="http://schemas.microsoft.com/office/powerpoint/2010/main" val="3627761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U"/>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8F8D9750-0756-7088-B930-4466DC9743D9}"/>
              </a:ext>
            </a:extLst>
          </p:cNvPr>
          <p:cNvSpPr>
            <a:spLocks noGrp="1"/>
          </p:cNvSpPr>
          <p:nvPr>
            <p:ph type="dt" sz="half" idx="10"/>
          </p:nvPr>
        </p:nvSpPr>
        <p:spPr/>
        <p:txBody>
          <a:bodyPr/>
          <a:lstStyle>
            <a:lvl1pPr>
              <a:defRPr/>
            </a:lvl1pPr>
          </a:lstStyle>
          <a:p>
            <a:pPr>
              <a:defRPr/>
            </a:pPr>
            <a:endParaRPr lang="es-ES" altLang="es-CU"/>
          </a:p>
        </p:txBody>
      </p:sp>
      <p:sp>
        <p:nvSpPr>
          <p:cNvPr id="5" name="Marcador de pie de página 4">
            <a:extLst>
              <a:ext uri="{FF2B5EF4-FFF2-40B4-BE49-F238E27FC236}">
                <a16:creationId xmlns:a16="http://schemas.microsoft.com/office/drawing/2014/main" id="{BA38C779-AEA9-4A97-F97B-FAE7F6F3BA3A}"/>
              </a:ext>
            </a:extLst>
          </p:cNvPr>
          <p:cNvSpPr>
            <a:spLocks noGrp="1"/>
          </p:cNvSpPr>
          <p:nvPr>
            <p:ph type="ftr" sz="quarter" idx="11"/>
          </p:nvPr>
        </p:nvSpPr>
        <p:spPr/>
        <p:txBody>
          <a:bodyPr/>
          <a:lstStyle>
            <a:lvl1pPr>
              <a:defRPr/>
            </a:lvl1pPr>
          </a:lstStyle>
          <a:p>
            <a:pPr>
              <a:defRPr/>
            </a:pPr>
            <a:endParaRPr lang="es-ES" altLang="es-CU"/>
          </a:p>
        </p:txBody>
      </p:sp>
      <p:sp>
        <p:nvSpPr>
          <p:cNvPr id="6" name="Marcador de número de diapositiva 5">
            <a:extLst>
              <a:ext uri="{FF2B5EF4-FFF2-40B4-BE49-F238E27FC236}">
                <a16:creationId xmlns:a16="http://schemas.microsoft.com/office/drawing/2014/main" id="{DC0ED26B-FFC2-C28C-C0D7-FB816D296622}"/>
              </a:ext>
            </a:extLst>
          </p:cNvPr>
          <p:cNvSpPr>
            <a:spLocks noGrp="1"/>
          </p:cNvSpPr>
          <p:nvPr>
            <p:ph type="sldNum" sz="quarter" idx="12"/>
          </p:nvPr>
        </p:nvSpPr>
        <p:spPr/>
        <p:txBody>
          <a:bodyPr/>
          <a:lstStyle>
            <a:lvl1pPr>
              <a:defRPr smtClean="0"/>
            </a:lvl1pPr>
          </a:lstStyle>
          <a:p>
            <a:pPr>
              <a:defRPr/>
            </a:pPr>
            <a:fld id="{224FC8C8-5371-463A-B620-187DC9022040}" type="slidenum">
              <a:rPr lang="es-ES" altLang="es-CU"/>
              <a:pPr>
                <a:defRPr/>
              </a:pPr>
              <a:t>‹Nº›</a:t>
            </a:fld>
            <a:endParaRPr lang="es-ES" altLang="es-CU"/>
          </a:p>
        </p:txBody>
      </p:sp>
    </p:spTree>
    <p:extLst>
      <p:ext uri="{BB962C8B-B14F-4D97-AF65-F5344CB8AC3E}">
        <p14:creationId xmlns:p14="http://schemas.microsoft.com/office/powerpoint/2010/main" val="2855817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26FFE1D-D8BC-4628-89BB-2DB56C068B88}" type="datetimeFigureOut">
              <a:rPr lang="es-ES" smtClean="0"/>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982813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26FFE1D-D8BC-4628-89BB-2DB56C068B88}" type="datetimeFigureOut">
              <a:rPr lang="es-ES" smtClean="0"/>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1978302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26FFE1D-D8BC-4628-89BB-2DB56C068B88}" type="datetimeFigureOut">
              <a:rPr lang="es-ES" smtClean="0"/>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10828455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26FFE1D-D8BC-4628-89BB-2DB56C068B88}" type="datetimeFigureOut">
              <a:rPr lang="es-ES" smtClean="0"/>
              <a:t>23/05/2024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29877149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26FFE1D-D8BC-4628-89BB-2DB56C068B88}" type="datetimeFigureOut">
              <a:rPr lang="es-ES" smtClean="0"/>
              <a:t>23/05/2024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198705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23/05/2024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326FFE1D-D8BC-4628-89BB-2DB56C068B88}" type="datetimeFigureOut">
              <a:rPr lang="es-ES" smtClean="0"/>
              <a:t>23/05/2024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2780650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26FFE1D-D8BC-4628-89BB-2DB56C068B88}" type="datetimeFigureOut">
              <a:rPr lang="es-ES" smtClean="0"/>
              <a:t>23/05/2024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2045869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26FFE1D-D8BC-4628-89BB-2DB56C068B88}" type="datetimeFigureOut">
              <a:rPr lang="es-ES" smtClean="0"/>
              <a:t>23/05/2024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4166375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26FFE1D-D8BC-4628-89BB-2DB56C068B88}" type="datetimeFigureOut">
              <a:rPr lang="es-ES" smtClean="0"/>
              <a:t>23/05/2024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1051051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26FFE1D-D8BC-4628-89BB-2DB56C068B88}" type="datetimeFigureOut">
              <a:rPr lang="es-ES" smtClean="0"/>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1075048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26FFE1D-D8BC-4628-89BB-2DB56C068B88}" type="datetimeFigureOut">
              <a:rPr lang="es-ES" smtClean="0"/>
              <a:t>23/05/2024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B7FAC22-273F-4FC4-9F25-45FA8FFCDFEF}" type="slidenum">
              <a:rPr lang="es-ES" smtClean="0"/>
              <a:t>‹Nº›</a:t>
            </a:fld>
            <a:endParaRPr lang="es-ES"/>
          </a:p>
        </p:txBody>
      </p:sp>
    </p:spTree>
    <p:extLst>
      <p:ext uri="{BB962C8B-B14F-4D97-AF65-F5344CB8AC3E}">
        <p14:creationId xmlns:p14="http://schemas.microsoft.com/office/powerpoint/2010/main" val="28752339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U"/>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U"/>
          </a:p>
        </p:txBody>
      </p:sp>
      <p:sp>
        <p:nvSpPr>
          <p:cNvPr id="4" name="Marcador de fecha 3">
            <a:extLst>
              <a:ext uri="{FF2B5EF4-FFF2-40B4-BE49-F238E27FC236}">
                <a16:creationId xmlns:a16="http://schemas.microsoft.com/office/drawing/2014/main" id="{A319079B-54BB-3D51-2D71-7E02275D971A}"/>
              </a:ext>
            </a:extLst>
          </p:cNvPr>
          <p:cNvSpPr>
            <a:spLocks noGrp="1"/>
          </p:cNvSpPr>
          <p:nvPr>
            <p:ph type="dt" sz="half" idx="10"/>
          </p:nvPr>
        </p:nvSpPr>
        <p:spPr/>
        <p:txBody>
          <a:bodyPr/>
          <a:lstStyle>
            <a:lvl1pPr>
              <a:defRPr/>
            </a:lvl1pPr>
          </a:lstStyle>
          <a:p>
            <a:pPr>
              <a:defRPr/>
            </a:pPr>
            <a:endParaRPr lang="es-ES_tradnl" altLang="es-CU"/>
          </a:p>
        </p:txBody>
      </p:sp>
      <p:sp>
        <p:nvSpPr>
          <p:cNvPr id="5" name="Marcador de pie de página 4">
            <a:extLst>
              <a:ext uri="{FF2B5EF4-FFF2-40B4-BE49-F238E27FC236}">
                <a16:creationId xmlns:a16="http://schemas.microsoft.com/office/drawing/2014/main" id="{88A11C2A-BAAB-AC23-2B14-40327049CA9C}"/>
              </a:ext>
            </a:extLst>
          </p:cNvPr>
          <p:cNvSpPr>
            <a:spLocks noGrp="1"/>
          </p:cNvSpPr>
          <p:nvPr>
            <p:ph type="ftr" sz="quarter" idx="11"/>
          </p:nvPr>
        </p:nvSpPr>
        <p:spPr/>
        <p:txBody>
          <a:bodyPr/>
          <a:lstStyle>
            <a:lvl1pPr>
              <a:defRPr/>
            </a:lvl1pPr>
          </a:lstStyle>
          <a:p>
            <a:pPr>
              <a:defRPr/>
            </a:pPr>
            <a:endParaRPr lang="es-ES_tradnl" altLang="es-CU"/>
          </a:p>
        </p:txBody>
      </p:sp>
      <p:sp>
        <p:nvSpPr>
          <p:cNvPr id="6" name="Marcador de número de diapositiva 5">
            <a:extLst>
              <a:ext uri="{FF2B5EF4-FFF2-40B4-BE49-F238E27FC236}">
                <a16:creationId xmlns:a16="http://schemas.microsoft.com/office/drawing/2014/main" id="{DA2E8A8E-F032-B5E3-ACFB-3937C406C91A}"/>
              </a:ext>
            </a:extLst>
          </p:cNvPr>
          <p:cNvSpPr>
            <a:spLocks noGrp="1"/>
          </p:cNvSpPr>
          <p:nvPr>
            <p:ph type="sldNum" sz="quarter" idx="12"/>
          </p:nvPr>
        </p:nvSpPr>
        <p:spPr/>
        <p:txBody>
          <a:bodyPr/>
          <a:lstStyle>
            <a:lvl1pPr>
              <a:defRPr smtClean="0"/>
            </a:lvl1pPr>
          </a:lstStyle>
          <a:p>
            <a:pPr>
              <a:defRPr/>
            </a:pPr>
            <a:fld id="{CD19F8E9-73D0-4BA1-9FF1-17D286F9DAE1}" type="slidenum">
              <a:rPr lang="es-ES_tradnl" altLang="es-CU"/>
              <a:pPr>
                <a:defRPr/>
              </a:pPr>
              <a:t>‹Nº›</a:t>
            </a:fld>
            <a:endParaRPr lang="es-ES_tradnl" altLang="es-CU"/>
          </a:p>
        </p:txBody>
      </p:sp>
    </p:spTree>
    <p:extLst>
      <p:ext uri="{BB962C8B-B14F-4D97-AF65-F5344CB8AC3E}">
        <p14:creationId xmlns:p14="http://schemas.microsoft.com/office/powerpoint/2010/main" val="3245299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1E4A2B6E-D93D-E746-4ED3-83BCE0DC22EF}"/>
              </a:ext>
            </a:extLst>
          </p:cNvPr>
          <p:cNvSpPr>
            <a:spLocks noGrp="1"/>
          </p:cNvSpPr>
          <p:nvPr>
            <p:ph type="dt" sz="half" idx="10"/>
          </p:nvPr>
        </p:nvSpPr>
        <p:spPr/>
        <p:txBody>
          <a:bodyPr/>
          <a:lstStyle>
            <a:lvl1pPr>
              <a:defRPr/>
            </a:lvl1pPr>
          </a:lstStyle>
          <a:p>
            <a:pPr>
              <a:defRPr/>
            </a:pPr>
            <a:endParaRPr lang="es-ES_tradnl" altLang="es-CU"/>
          </a:p>
        </p:txBody>
      </p:sp>
      <p:sp>
        <p:nvSpPr>
          <p:cNvPr id="5" name="Marcador de pie de página 4">
            <a:extLst>
              <a:ext uri="{FF2B5EF4-FFF2-40B4-BE49-F238E27FC236}">
                <a16:creationId xmlns:a16="http://schemas.microsoft.com/office/drawing/2014/main" id="{F23D6DE0-1D7B-CB58-A68E-C18FC37C3867}"/>
              </a:ext>
            </a:extLst>
          </p:cNvPr>
          <p:cNvSpPr>
            <a:spLocks noGrp="1"/>
          </p:cNvSpPr>
          <p:nvPr>
            <p:ph type="ftr" sz="quarter" idx="11"/>
          </p:nvPr>
        </p:nvSpPr>
        <p:spPr/>
        <p:txBody>
          <a:bodyPr/>
          <a:lstStyle>
            <a:lvl1pPr>
              <a:defRPr/>
            </a:lvl1pPr>
          </a:lstStyle>
          <a:p>
            <a:pPr>
              <a:defRPr/>
            </a:pPr>
            <a:endParaRPr lang="es-ES_tradnl" altLang="es-CU"/>
          </a:p>
        </p:txBody>
      </p:sp>
      <p:sp>
        <p:nvSpPr>
          <p:cNvPr id="6" name="Marcador de número de diapositiva 5">
            <a:extLst>
              <a:ext uri="{FF2B5EF4-FFF2-40B4-BE49-F238E27FC236}">
                <a16:creationId xmlns:a16="http://schemas.microsoft.com/office/drawing/2014/main" id="{7E11EADF-F164-5EA0-0F1B-8C1E2CC8CAC3}"/>
              </a:ext>
            </a:extLst>
          </p:cNvPr>
          <p:cNvSpPr>
            <a:spLocks noGrp="1"/>
          </p:cNvSpPr>
          <p:nvPr>
            <p:ph type="sldNum" sz="quarter" idx="12"/>
          </p:nvPr>
        </p:nvSpPr>
        <p:spPr/>
        <p:txBody>
          <a:bodyPr/>
          <a:lstStyle>
            <a:lvl1pPr>
              <a:defRPr smtClean="0"/>
            </a:lvl1pPr>
          </a:lstStyle>
          <a:p>
            <a:pPr>
              <a:defRPr/>
            </a:pPr>
            <a:fld id="{98D422B6-25C5-402E-83C7-F0621BCEE938}" type="slidenum">
              <a:rPr lang="es-ES_tradnl" altLang="es-CU"/>
              <a:pPr>
                <a:defRPr/>
              </a:pPr>
              <a:t>‹Nº›</a:t>
            </a:fld>
            <a:endParaRPr lang="es-ES_tradnl" altLang="es-CU"/>
          </a:p>
        </p:txBody>
      </p:sp>
    </p:spTree>
    <p:extLst>
      <p:ext uri="{BB962C8B-B14F-4D97-AF65-F5344CB8AC3E}">
        <p14:creationId xmlns:p14="http://schemas.microsoft.com/office/powerpoint/2010/main" val="3891522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U"/>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4E617D-979B-3E85-FFD1-02BC021CA64B}"/>
              </a:ext>
            </a:extLst>
          </p:cNvPr>
          <p:cNvSpPr>
            <a:spLocks noGrp="1"/>
          </p:cNvSpPr>
          <p:nvPr>
            <p:ph type="dt" sz="half" idx="10"/>
          </p:nvPr>
        </p:nvSpPr>
        <p:spPr/>
        <p:txBody>
          <a:bodyPr/>
          <a:lstStyle>
            <a:lvl1pPr>
              <a:defRPr/>
            </a:lvl1pPr>
          </a:lstStyle>
          <a:p>
            <a:pPr>
              <a:defRPr/>
            </a:pPr>
            <a:endParaRPr lang="es-ES_tradnl" altLang="es-CU"/>
          </a:p>
        </p:txBody>
      </p:sp>
      <p:sp>
        <p:nvSpPr>
          <p:cNvPr id="5" name="Marcador de pie de página 4">
            <a:extLst>
              <a:ext uri="{FF2B5EF4-FFF2-40B4-BE49-F238E27FC236}">
                <a16:creationId xmlns:a16="http://schemas.microsoft.com/office/drawing/2014/main" id="{B7990918-026E-56B8-B685-722541EAB387}"/>
              </a:ext>
            </a:extLst>
          </p:cNvPr>
          <p:cNvSpPr>
            <a:spLocks noGrp="1"/>
          </p:cNvSpPr>
          <p:nvPr>
            <p:ph type="ftr" sz="quarter" idx="11"/>
          </p:nvPr>
        </p:nvSpPr>
        <p:spPr/>
        <p:txBody>
          <a:bodyPr/>
          <a:lstStyle>
            <a:lvl1pPr>
              <a:defRPr/>
            </a:lvl1pPr>
          </a:lstStyle>
          <a:p>
            <a:pPr>
              <a:defRPr/>
            </a:pPr>
            <a:endParaRPr lang="es-ES_tradnl" altLang="es-CU"/>
          </a:p>
        </p:txBody>
      </p:sp>
      <p:sp>
        <p:nvSpPr>
          <p:cNvPr id="6" name="Marcador de número de diapositiva 5">
            <a:extLst>
              <a:ext uri="{FF2B5EF4-FFF2-40B4-BE49-F238E27FC236}">
                <a16:creationId xmlns:a16="http://schemas.microsoft.com/office/drawing/2014/main" id="{F1304B7E-83AD-19FF-63BB-53EEEDADFCC6}"/>
              </a:ext>
            </a:extLst>
          </p:cNvPr>
          <p:cNvSpPr>
            <a:spLocks noGrp="1"/>
          </p:cNvSpPr>
          <p:nvPr>
            <p:ph type="sldNum" sz="quarter" idx="12"/>
          </p:nvPr>
        </p:nvSpPr>
        <p:spPr/>
        <p:txBody>
          <a:bodyPr/>
          <a:lstStyle>
            <a:lvl1pPr>
              <a:defRPr smtClean="0"/>
            </a:lvl1pPr>
          </a:lstStyle>
          <a:p>
            <a:pPr>
              <a:defRPr/>
            </a:pPr>
            <a:fld id="{4D4560DD-F27E-4BAB-B897-5EBB27536E5E}" type="slidenum">
              <a:rPr lang="es-ES_tradnl" altLang="es-CU"/>
              <a:pPr>
                <a:defRPr/>
              </a:pPr>
              <a:t>‹Nº›</a:t>
            </a:fld>
            <a:endParaRPr lang="es-ES_tradnl" altLang="es-CU"/>
          </a:p>
        </p:txBody>
      </p:sp>
    </p:spTree>
    <p:extLst>
      <p:ext uri="{BB962C8B-B14F-4D97-AF65-F5344CB8AC3E}">
        <p14:creationId xmlns:p14="http://schemas.microsoft.com/office/powerpoint/2010/main" val="41541184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sz="half" idx="1"/>
          </p:nvPr>
        </p:nvSpPr>
        <p:spPr>
          <a:xfrm>
            <a:off x="685800" y="1981200"/>
            <a:ext cx="3810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p:cNvSpPr>
            <a:spLocks noGrp="1"/>
          </p:cNvSpPr>
          <p:nvPr>
            <p:ph sz="half" idx="2"/>
          </p:nvPr>
        </p:nvSpPr>
        <p:spPr>
          <a:xfrm>
            <a:off x="4648200" y="1981200"/>
            <a:ext cx="3810000"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fecha 4">
            <a:extLst>
              <a:ext uri="{FF2B5EF4-FFF2-40B4-BE49-F238E27FC236}">
                <a16:creationId xmlns:a16="http://schemas.microsoft.com/office/drawing/2014/main" id="{ADF01E7E-9EE6-619E-FE66-4177F1F510AC}"/>
              </a:ext>
            </a:extLst>
          </p:cNvPr>
          <p:cNvSpPr>
            <a:spLocks noGrp="1"/>
          </p:cNvSpPr>
          <p:nvPr>
            <p:ph type="dt" sz="half" idx="10"/>
          </p:nvPr>
        </p:nvSpPr>
        <p:spPr/>
        <p:txBody>
          <a:bodyPr/>
          <a:lstStyle>
            <a:lvl1pPr>
              <a:defRPr/>
            </a:lvl1pPr>
          </a:lstStyle>
          <a:p>
            <a:pPr>
              <a:defRPr/>
            </a:pPr>
            <a:endParaRPr lang="es-ES_tradnl" altLang="es-CU"/>
          </a:p>
        </p:txBody>
      </p:sp>
      <p:sp>
        <p:nvSpPr>
          <p:cNvPr id="6" name="Marcador de pie de página 5">
            <a:extLst>
              <a:ext uri="{FF2B5EF4-FFF2-40B4-BE49-F238E27FC236}">
                <a16:creationId xmlns:a16="http://schemas.microsoft.com/office/drawing/2014/main" id="{6285F4BC-5A9C-D755-1A8E-E7A8AD91AB03}"/>
              </a:ext>
            </a:extLst>
          </p:cNvPr>
          <p:cNvSpPr>
            <a:spLocks noGrp="1"/>
          </p:cNvSpPr>
          <p:nvPr>
            <p:ph type="ftr" sz="quarter" idx="11"/>
          </p:nvPr>
        </p:nvSpPr>
        <p:spPr/>
        <p:txBody>
          <a:bodyPr/>
          <a:lstStyle>
            <a:lvl1pPr>
              <a:defRPr/>
            </a:lvl1pPr>
          </a:lstStyle>
          <a:p>
            <a:pPr>
              <a:defRPr/>
            </a:pPr>
            <a:endParaRPr lang="es-ES_tradnl" altLang="es-CU"/>
          </a:p>
        </p:txBody>
      </p:sp>
      <p:sp>
        <p:nvSpPr>
          <p:cNvPr id="7" name="Marcador de número de diapositiva 6">
            <a:extLst>
              <a:ext uri="{FF2B5EF4-FFF2-40B4-BE49-F238E27FC236}">
                <a16:creationId xmlns:a16="http://schemas.microsoft.com/office/drawing/2014/main" id="{AF5807C2-FC57-CF39-6082-6C6DAA39C036}"/>
              </a:ext>
            </a:extLst>
          </p:cNvPr>
          <p:cNvSpPr>
            <a:spLocks noGrp="1"/>
          </p:cNvSpPr>
          <p:nvPr>
            <p:ph type="sldNum" sz="quarter" idx="12"/>
          </p:nvPr>
        </p:nvSpPr>
        <p:spPr/>
        <p:txBody>
          <a:bodyPr/>
          <a:lstStyle>
            <a:lvl1pPr>
              <a:defRPr smtClean="0"/>
            </a:lvl1pPr>
          </a:lstStyle>
          <a:p>
            <a:pPr>
              <a:defRPr/>
            </a:pPr>
            <a:fld id="{6D0A103A-0047-4C82-8CA4-10C8F1A265EA}" type="slidenum">
              <a:rPr lang="es-ES_tradnl" altLang="es-CU"/>
              <a:pPr>
                <a:defRPr/>
              </a:pPr>
              <a:t>‹Nº›</a:t>
            </a:fld>
            <a:endParaRPr lang="es-ES_tradnl" altLang="es-CU"/>
          </a:p>
        </p:txBody>
      </p:sp>
    </p:spTree>
    <p:extLst>
      <p:ext uri="{BB962C8B-B14F-4D97-AF65-F5344CB8AC3E}">
        <p14:creationId xmlns:p14="http://schemas.microsoft.com/office/powerpoint/2010/main" val="129610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23/05/2024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CU"/>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Marcador de fecha 6">
            <a:extLst>
              <a:ext uri="{FF2B5EF4-FFF2-40B4-BE49-F238E27FC236}">
                <a16:creationId xmlns:a16="http://schemas.microsoft.com/office/drawing/2014/main" id="{83427DB8-5037-9B14-177E-BE815ABB54BF}"/>
              </a:ext>
            </a:extLst>
          </p:cNvPr>
          <p:cNvSpPr>
            <a:spLocks noGrp="1"/>
          </p:cNvSpPr>
          <p:nvPr>
            <p:ph type="dt" sz="half" idx="10"/>
          </p:nvPr>
        </p:nvSpPr>
        <p:spPr/>
        <p:txBody>
          <a:bodyPr/>
          <a:lstStyle>
            <a:lvl1pPr>
              <a:defRPr/>
            </a:lvl1pPr>
          </a:lstStyle>
          <a:p>
            <a:pPr>
              <a:defRPr/>
            </a:pPr>
            <a:endParaRPr lang="es-ES_tradnl" altLang="es-CU"/>
          </a:p>
        </p:txBody>
      </p:sp>
      <p:sp>
        <p:nvSpPr>
          <p:cNvPr id="8" name="Marcador de pie de página 7">
            <a:extLst>
              <a:ext uri="{FF2B5EF4-FFF2-40B4-BE49-F238E27FC236}">
                <a16:creationId xmlns:a16="http://schemas.microsoft.com/office/drawing/2014/main" id="{96CB80A7-384B-DA13-11D7-5C1F47BAFA6D}"/>
              </a:ext>
            </a:extLst>
          </p:cNvPr>
          <p:cNvSpPr>
            <a:spLocks noGrp="1"/>
          </p:cNvSpPr>
          <p:nvPr>
            <p:ph type="ftr" sz="quarter" idx="11"/>
          </p:nvPr>
        </p:nvSpPr>
        <p:spPr/>
        <p:txBody>
          <a:bodyPr/>
          <a:lstStyle>
            <a:lvl1pPr>
              <a:defRPr/>
            </a:lvl1pPr>
          </a:lstStyle>
          <a:p>
            <a:pPr>
              <a:defRPr/>
            </a:pPr>
            <a:endParaRPr lang="es-ES_tradnl" altLang="es-CU"/>
          </a:p>
        </p:txBody>
      </p:sp>
      <p:sp>
        <p:nvSpPr>
          <p:cNvPr id="9" name="Marcador de número de diapositiva 8">
            <a:extLst>
              <a:ext uri="{FF2B5EF4-FFF2-40B4-BE49-F238E27FC236}">
                <a16:creationId xmlns:a16="http://schemas.microsoft.com/office/drawing/2014/main" id="{00AF7EC5-519C-D472-9A65-22552FC8CC1A}"/>
              </a:ext>
            </a:extLst>
          </p:cNvPr>
          <p:cNvSpPr>
            <a:spLocks noGrp="1"/>
          </p:cNvSpPr>
          <p:nvPr>
            <p:ph type="sldNum" sz="quarter" idx="12"/>
          </p:nvPr>
        </p:nvSpPr>
        <p:spPr/>
        <p:txBody>
          <a:bodyPr/>
          <a:lstStyle>
            <a:lvl1pPr>
              <a:defRPr smtClean="0"/>
            </a:lvl1pPr>
          </a:lstStyle>
          <a:p>
            <a:pPr>
              <a:defRPr/>
            </a:pPr>
            <a:fld id="{3BCEAA7D-DC0D-472D-9380-3CC885DA266E}" type="slidenum">
              <a:rPr lang="es-ES_tradnl" altLang="es-CU"/>
              <a:pPr>
                <a:defRPr/>
              </a:pPr>
              <a:t>‹Nº›</a:t>
            </a:fld>
            <a:endParaRPr lang="es-ES_tradnl" altLang="es-CU"/>
          </a:p>
        </p:txBody>
      </p:sp>
    </p:spTree>
    <p:extLst>
      <p:ext uri="{BB962C8B-B14F-4D97-AF65-F5344CB8AC3E}">
        <p14:creationId xmlns:p14="http://schemas.microsoft.com/office/powerpoint/2010/main" val="372936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fecha 2">
            <a:extLst>
              <a:ext uri="{FF2B5EF4-FFF2-40B4-BE49-F238E27FC236}">
                <a16:creationId xmlns:a16="http://schemas.microsoft.com/office/drawing/2014/main" id="{83BE751F-DA19-8992-AB66-E363B7CEA6E7}"/>
              </a:ext>
            </a:extLst>
          </p:cNvPr>
          <p:cNvSpPr>
            <a:spLocks noGrp="1"/>
          </p:cNvSpPr>
          <p:nvPr>
            <p:ph type="dt" sz="half" idx="10"/>
          </p:nvPr>
        </p:nvSpPr>
        <p:spPr/>
        <p:txBody>
          <a:bodyPr/>
          <a:lstStyle>
            <a:lvl1pPr>
              <a:defRPr/>
            </a:lvl1pPr>
          </a:lstStyle>
          <a:p>
            <a:pPr>
              <a:defRPr/>
            </a:pPr>
            <a:endParaRPr lang="es-ES_tradnl" altLang="es-CU"/>
          </a:p>
        </p:txBody>
      </p:sp>
      <p:sp>
        <p:nvSpPr>
          <p:cNvPr id="4" name="Marcador de pie de página 3">
            <a:extLst>
              <a:ext uri="{FF2B5EF4-FFF2-40B4-BE49-F238E27FC236}">
                <a16:creationId xmlns:a16="http://schemas.microsoft.com/office/drawing/2014/main" id="{C71CFFAE-8440-3CF3-80D3-31E61EE65B6B}"/>
              </a:ext>
            </a:extLst>
          </p:cNvPr>
          <p:cNvSpPr>
            <a:spLocks noGrp="1"/>
          </p:cNvSpPr>
          <p:nvPr>
            <p:ph type="ftr" sz="quarter" idx="11"/>
          </p:nvPr>
        </p:nvSpPr>
        <p:spPr/>
        <p:txBody>
          <a:bodyPr/>
          <a:lstStyle>
            <a:lvl1pPr>
              <a:defRPr/>
            </a:lvl1pPr>
          </a:lstStyle>
          <a:p>
            <a:pPr>
              <a:defRPr/>
            </a:pPr>
            <a:endParaRPr lang="es-ES_tradnl" altLang="es-CU"/>
          </a:p>
        </p:txBody>
      </p:sp>
      <p:sp>
        <p:nvSpPr>
          <p:cNvPr id="5" name="Marcador de número de diapositiva 4">
            <a:extLst>
              <a:ext uri="{FF2B5EF4-FFF2-40B4-BE49-F238E27FC236}">
                <a16:creationId xmlns:a16="http://schemas.microsoft.com/office/drawing/2014/main" id="{0ED3229C-581C-F05F-3EB8-15099192BE33}"/>
              </a:ext>
            </a:extLst>
          </p:cNvPr>
          <p:cNvSpPr>
            <a:spLocks noGrp="1"/>
          </p:cNvSpPr>
          <p:nvPr>
            <p:ph type="sldNum" sz="quarter" idx="12"/>
          </p:nvPr>
        </p:nvSpPr>
        <p:spPr/>
        <p:txBody>
          <a:bodyPr/>
          <a:lstStyle>
            <a:lvl1pPr>
              <a:defRPr smtClean="0"/>
            </a:lvl1pPr>
          </a:lstStyle>
          <a:p>
            <a:pPr>
              <a:defRPr/>
            </a:pPr>
            <a:fld id="{9019A0C7-C054-4EA9-8E73-F379CFADE30D}" type="slidenum">
              <a:rPr lang="es-ES_tradnl" altLang="es-CU"/>
              <a:pPr>
                <a:defRPr/>
              </a:pPr>
              <a:t>‹Nº›</a:t>
            </a:fld>
            <a:endParaRPr lang="es-ES_tradnl" altLang="es-CU"/>
          </a:p>
        </p:txBody>
      </p:sp>
    </p:spTree>
    <p:extLst>
      <p:ext uri="{BB962C8B-B14F-4D97-AF65-F5344CB8AC3E}">
        <p14:creationId xmlns:p14="http://schemas.microsoft.com/office/powerpoint/2010/main" val="1761200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9F0B9E4-7D69-34AE-1CA6-BD88EDC9E3E4}"/>
              </a:ext>
            </a:extLst>
          </p:cNvPr>
          <p:cNvSpPr>
            <a:spLocks noGrp="1"/>
          </p:cNvSpPr>
          <p:nvPr>
            <p:ph type="dt" sz="half" idx="10"/>
          </p:nvPr>
        </p:nvSpPr>
        <p:spPr/>
        <p:txBody>
          <a:bodyPr/>
          <a:lstStyle>
            <a:lvl1pPr>
              <a:defRPr/>
            </a:lvl1pPr>
          </a:lstStyle>
          <a:p>
            <a:pPr>
              <a:defRPr/>
            </a:pPr>
            <a:endParaRPr lang="es-ES_tradnl" altLang="es-CU"/>
          </a:p>
        </p:txBody>
      </p:sp>
      <p:sp>
        <p:nvSpPr>
          <p:cNvPr id="3" name="Marcador de pie de página 2">
            <a:extLst>
              <a:ext uri="{FF2B5EF4-FFF2-40B4-BE49-F238E27FC236}">
                <a16:creationId xmlns:a16="http://schemas.microsoft.com/office/drawing/2014/main" id="{3BC4D7D2-106F-9BFF-9502-281197131DB2}"/>
              </a:ext>
            </a:extLst>
          </p:cNvPr>
          <p:cNvSpPr>
            <a:spLocks noGrp="1"/>
          </p:cNvSpPr>
          <p:nvPr>
            <p:ph type="ftr" sz="quarter" idx="11"/>
          </p:nvPr>
        </p:nvSpPr>
        <p:spPr/>
        <p:txBody>
          <a:bodyPr/>
          <a:lstStyle>
            <a:lvl1pPr>
              <a:defRPr/>
            </a:lvl1pPr>
          </a:lstStyle>
          <a:p>
            <a:pPr>
              <a:defRPr/>
            </a:pPr>
            <a:endParaRPr lang="es-ES_tradnl" altLang="es-CU"/>
          </a:p>
        </p:txBody>
      </p:sp>
      <p:sp>
        <p:nvSpPr>
          <p:cNvPr id="4" name="Marcador de número de diapositiva 3">
            <a:extLst>
              <a:ext uri="{FF2B5EF4-FFF2-40B4-BE49-F238E27FC236}">
                <a16:creationId xmlns:a16="http://schemas.microsoft.com/office/drawing/2014/main" id="{579142D9-020E-CB7B-C6CC-DA3DA723F602}"/>
              </a:ext>
            </a:extLst>
          </p:cNvPr>
          <p:cNvSpPr>
            <a:spLocks noGrp="1"/>
          </p:cNvSpPr>
          <p:nvPr>
            <p:ph type="sldNum" sz="quarter" idx="12"/>
          </p:nvPr>
        </p:nvSpPr>
        <p:spPr/>
        <p:txBody>
          <a:bodyPr/>
          <a:lstStyle>
            <a:lvl1pPr>
              <a:defRPr smtClean="0"/>
            </a:lvl1pPr>
          </a:lstStyle>
          <a:p>
            <a:pPr>
              <a:defRPr/>
            </a:pPr>
            <a:fld id="{E66F70E2-F1B3-4AD1-9057-F058D86E0893}" type="slidenum">
              <a:rPr lang="es-ES_tradnl" altLang="es-CU"/>
              <a:pPr>
                <a:defRPr/>
              </a:pPr>
              <a:t>‹Nº›</a:t>
            </a:fld>
            <a:endParaRPr lang="es-ES_tradnl" altLang="es-CU"/>
          </a:p>
        </p:txBody>
      </p:sp>
    </p:spTree>
    <p:extLst>
      <p:ext uri="{BB962C8B-B14F-4D97-AF65-F5344CB8AC3E}">
        <p14:creationId xmlns:p14="http://schemas.microsoft.com/office/powerpoint/2010/main" val="2698341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8CDE80-A137-2A15-24D7-DD5ECA5445E9}"/>
              </a:ext>
            </a:extLst>
          </p:cNvPr>
          <p:cNvSpPr>
            <a:spLocks noGrp="1"/>
          </p:cNvSpPr>
          <p:nvPr>
            <p:ph type="dt" sz="half" idx="10"/>
          </p:nvPr>
        </p:nvSpPr>
        <p:spPr/>
        <p:txBody>
          <a:bodyPr/>
          <a:lstStyle>
            <a:lvl1pPr>
              <a:defRPr/>
            </a:lvl1pPr>
          </a:lstStyle>
          <a:p>
            <a:pPr>
              <a:defRPr/>
            </a:pPr>
            <a:endParaRPr lang="es-ES_tradnl" altLang="es-CU"/>
          </a:p>
        </p:txBody>
      </p:sp>
      <p:sp>
        <p:nvSpPr>
          <p:cNvPr id="6" name="Marcador de pie de página 5">
            <a:extLst>
              <a:ext uri="{FF2B5EF4-FFF2-40B4-BE49-F238E27FC236}">
                <a16:creationId xmlns:a16="http://schemas.microsoft.com/office/drawing/2014/main" id="{BAE19143-1D22-DD27-EA5A-6C5535D18733}"/>
              </a:ext>
            </a:extLst>
          </p:cNvPr>
          <p:cNvSpPr>
            <a:spLocks noGrp="1"/>
          </p:cNvSpPr>
          <p:nvPr>
            <p:ph type="ftr" sz="quarter" idx="11"/>
          </p:nvPr>
        </p:nvSpPr>
        <p:spPr/>
        <p:txBody>
          <a:bodyPr/>
          <a:lstStyle>
            <a:lvl1pPr>
              <a:defRPr/>
            </a:lvl1pPr>
          </a:lstStyle>
          <a:p>
            <a:pPr>
              <a:defRPr/>
            </a:pPr>
            <a:endParaRPr lang="es-ES_tradnl" altLang="es-CU"/>
          </a:p>
        </p:txBody>
      </p:sp>
      <p:sp>
        <p:nvSpPr>
          <p:cNvPr id="7" name="Marcador de número de diapositiva 6">
            <a:extLst>
              <a:ext uri="{FF2B5EF4-FFF2-40B4-BE49-F238E27FC236}">
                <a16:creationId xmlns:a16="http://schemas.microsoft.com/office/drawing/2014/main" id="{362A73A6-98DD-CC5A-E9E2-DC4762D851BE}"/>
              </a:ext>
            </a:extLst>
          </p:cNvPr>
          <p:cNvSpPr>
            <a:spLocks noGrp="1"/>
          </p:cNvSpPr>
          <p:nvPr>
            <p:ph type="sldNum" sz="quarter" idx="12"/>
          </p:nvPr>
        </p:nvSpPr>
        <p:spPr/>
        <p:txBody>
          <a:bodyPr/>
          <a:lstStyle>
            <a:lvl1pPr>
              <a:defRPr smtClean="0"/>
            </a:lvl1pPr>
          </a:lstStyle>
          <a:p>
            <a:pPr>
              <a:defRPr/>
            </a:pPr>
            <a:fld id="{7C4F3C8D-850E-468A-BE50-DC1FA2BFD8B5}" type="slidenum">
              <a:rPr lang="es-ES_tradnl" altLang="es-CU"/>
              <a:pPr>
                <a:defRPr/>
              </a:pPr>
              <a:t>‹Nº›</a:t>
            </a:fld>
            <a:endParaRPr lang="es-ES_tradnl" altLang="es-CU"/>
          </a:p>
        </p:txBody>
      </p:sp>
    </p:spTree>
    <p:extLst>
      <p:ext uri="{BB962C8B-B14F-4D97-AF65-F5344CB8AC3E}">
        <p14:creationId xmlns:p14="http://schemas.microsoft.com/office/powerpoint/2010/main" val="8173236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U"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D745177-A55B-2E53-8192-0EE399CA47A1}"/>
              </a:ext>
            </a:extLst>
          </p:cNvPr>
          <p:cNvSpPr>
            <a:spLocks noGrp="1"/>
          </p:cNvSpPr>
          <p:nvPr>
            <p:ph type="dt" sz="half" idx="10"/>
          </p:nvPr>
        </p:nvSpPr>
        <p:spPr/>
        <p:txBody>
          <a:bodyPr/>
          <a:lstStyle>
            <a:lvl1pPr>
              <a:defRPr/>
            </a:lvl1pPr>
          </a:lstStyle>
          <a:p>
            <a:pPr>
              <a:defRPr/>
            </a:pPr>
            <a:endParaRPr lang="es-ES_tradnl" altLang="es-CU"/>
          </a:p>
        </p:txBody>
      </p:sp>
      <p:sp>
        <p:nvSpPr>
          <p:cNvPr id="6" name="Marcador de pie de página 5">
            <a:extLst>
              <a:ext uri="{FF2B5EF4-FFF2-40B4-BE49-F238E27FC236}">
                <a16:creationId xmlns:a16="http://schemas.microsoft.com/office/drawing/2014/main" id="{DF5EA8E2-3C7F-14AF-D5E2-713B89162709}"/>
              </a:ext>
            </a:extLst>
          </p:cNvPr>
          <p:cNvSpPr>
            <a:spLocks noGrp="1"/>
          </p:cNvSpPr>
          <p:nvPr>
            <p:ph type="ftr" sz="quarter" idx="11"/>
          </p:nvPr>
        </p:nvSpPr>
        <p:spPr/>
        <p:txBody>
          <a:bodyPr/>
          <a:lstStyle>
            <a:lvl1pPr>
              <a:defRPr/>
            </a:lvl1pPr>
          </a:lstStyle>
          <a:p>
            <a:pPr>
              <a:defRPr/>
            </a:pPr>
            <a:endParaRPr lang="es-ES_tradnl" altLang="es-CU"/>
          </a:p>
        </p:txBody>
      </p:sp>
      <p:sp>
        <p:nvSpPr>
          <p:cNvPr id="7" name="Marcador de número de diapositiva 6">
            <a:extLst>
              <a:ext uri="{FF2B5EF4-FFF2-40B4-BE49-F238E27FC236}">
                <a16:creationId xmlns:a16="http://schemas.microsoft.com/office/drawing/2014/main" id="{52DE2913-EEC1-6205-1109-84DD379D2C73}"/>
              </a:ext>
            </a:extLst>
          </p:cNvPr>
          <p:cNvSpPr>
            <a:spLocks noGrp="1"/>
          </p:cNvSpPr>
          <p:nvPr>
            <p:ph type="sldNum" sz="quarter" idx="12"/>
          </p:nvPr>
        </p:nvSpPr>
        <p:spPr/>
        <p:txBody>
          <a:bodyPr/>
          <a:lstStyle>
            <a:lvl1pPr>
              <a:defRPr smtClean="0"/>
            </a:lvl1pPr>
          </a:lstStyle>
          <a:p>
            <a:pPr>
              <a:defRPr/>
            </a:pPr>
            <a:fld id="{C725425C-6C7C-4B12-8AB6-CB5B2EEC13E6}" type="slidenum">
              <a:rPr lang="es-ES_tradnl" altLang="es-CU"/>
              <a:pPr>
                <a:defRPr/>
              </a:pPr>
              <a:t>‹Nº›</a:t>
            </a:fld>
            <a:endParaRPr lang="es-ES_tradnl" altLang="es-CU"/>
          </a:p>
        </p:txBody>
      </p:sp>
    </p:spTree>
    <p:extLst>
      <p:ext uri="{BB962C8B-B14F-4D97-AF65-F5344CB8AC3E}">
        <p14:creationId xmlns:p14="http://schemas.microsoft.com/office/powerpoint/2010/main" val="15711338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120F7091-5EC5-6D14-16DB-13760A3E37F0}"/>
              </a:ext>
            </a:extLst>
          </p:cNvPr>
          <p:cNvSpPr>
            <a:spLocks noGrp="1"/>
          </p:cNvSpPr>
          <p:nvPr>
            <p:ph type="dt" sz="half" idx="10"/>
          </p:nvPr>
        </p:nvSpPr>
        <p:spPr/>
        <p:txBody>
          <a:bodyPr/>
          <a:lstStyle>
            <a:lvl1pPr>
              <a:defRPr/>
            </a:lvl1pPr>
          </a:lstStyle>
          <a:p>
            <a:pPr>
              <a:defRPr/>
            </a:pPr>
            <a:endParaRPr lang="es-ES_tradnl" altLang="es-CU"/>
          </a:p>
        </p:txBody>
      </p:sp>
      <p:sp>
        <p:nvSpPr>
          <p:cNvPr id="5" name="Marcador de pie de página 4">
            <a:extLst>
              <a:ext uri="{FF2B5EF4-FFF2-40B4-BE49-F238E27FC236}">
                <a16:creationId xmlns:a16="http://schemas.microsoft.com/office/drawing/2014/main" id="{9192BF99-F0F3-C2FF-A5F6-73AC59EF8B46}"/>
              </a:ext>
            </a:extLst>
          </p:cNvPr>
          <p:cNvSpPr>
            <a:spLocks noGrp="1"/>
          </p:cNvSpPr>
          <p:nvPr>
            <p:ph type="ftr" sz="quarter" idx="11"/>
          </p:nvPr>
        </p:nvSpPr>
        <p:spPr/>
        <p:txBody>
          <a:bodyPr/>
          <a:lstStyle>
            <a:lvl1pPr>
              <a:defRPr/>
            </a:lvl1pPr>
          </a:lstStyle>
          <a:p>
            <a:pPr>
              <a:defRPr/>
            </a:pPr>
            <a:endParaRPr lang="es-ES_tradnl" altLang="es-CU"/>
          </a:p>
        </p:txBody>
      </p:sp>
      <p:sp>
        <p:nvSpPr>
          <p:cNvPr id="6" name="Marcador de número de diapositiva 5">
            <a:extLst>
              <a:ext uri="{FF2B5EF4-FFF2-40B4-BE49-F238E27FC236}">
                <a16:creationId xmlns:a16="http://schemas.microsoft.com/office/drawing/2014/main" id="{583B5CC6-944A-FD9E-BFAB-8F3171DF4CC8}"/>
              </a:ext>
            </a:extLst>
          </p:cNvPr>
          <p:cNvSpPr>
            <a:spLocks noGrp="1"/>
          </p:cNvSpPr>
          <p:nvPr>
            <p:ph type="sldNum" sz="quarter" idx="12"/>
          </p:nvPr>
        </p:nvSpPr>
        <p:spPr/>
        <p:txBody>
          <a:bodyPr/>
          <a:lstStyle>
            <a:lvl1pPr>
              <a:defRPr smtClean="0"/>
            </a:lvl1pPr>
          </a:lstStyle>
          <a:p>
            <a:pPr>
              <a:defRPr/>
            </a:pPr>
            <a:fld id="{E86F8BD2-004D-4AB5-B29B-5B504D757663}" type="slidenum">
              <a:rPr lang="es-ES_tradnl" altLang="es-CU"/>
              <a:pPr>
                <a:defRPr/>
              </a:pPr>
              <a:t>‹Nº›</a:t>
            </a:fld>
            <a:endParaRPr lang="es-ES_tradnl" altLang="es-CU"/>
          </a:p>
        </p:txBody>
      </p:sp>
    </p:spTree>
    <p:extLst>
      <p:ext uri="{BB962C8B-B14F-4D97-AF65-F5344CB8AC3E}">
        <p14:creationId xmlns:p14="http://schemas.microsoft.com/office/powerpoint/2010/main" val="3824344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es-ES"/>
              <a:t>Haga clic para modificar el estilo de título del patrón</a:t>
            </a:r>
            <a:endParaRPr lang="es-CU"/>
          </a:p>
        </p:txBody>
      </p:sp>
      <p:sp>
        <p:nvSpPr>
          <p:cNvPr id="3" name="Marcador de texto vertical 2"/>
          <p:cNvSpPr>
            <a:spLocks noGrp="1"/>
          </p:cNvSpPr>
          <p:nvPr>
            <p:ph type="body" orient="vert" idx="1"/>
          </p:nvPr>
        </p:nvSpPr>
        <p:spPr>
          <a:xfrm>
            <a:off x="685800" y="609600"/>
            <a:ext cx="5676900" cy="54864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fecha 3">
            <a:extLst>
              <a:ext uri="{FF2B5EF4-FFF2-40B4-BE49-F238E27FC236}">
                <a16:creationId xmlns:a16="http://schemas.microsoft.com/office/drawing/2014/main" id="{831764AA-3DB1-2964-3B12-87544AEE9061}"/>
              </a:ext>
            </a:extLst>
          </p:cNvPr>
          <p:cNvSpPr>
            <a:spLocks noGrp="1"/>
          </p:cNvSpPr>
          <p:nvPr>
            <p:ph type="dt" sz="half" idx="10"/>
          </p:nvPr>
        </p:nvSpPr>
        <p:spPr/>
        <p:txBody>
          <a:bodyPr/>
          <a:lstStyle>
            <a:lvl1pPr>
              <a:defRPr/>
            </a:lvl1pPr>
          </a:lstStyle>
          <a:p>
            <a:pPr>
              <a:defRPr/>
            </a:pPr>
            <a:endParaRPr lang="es-ES_tradnl" altLang="es-CU"/>
          </a:p>
        </p:txBody>
      </p:sp>
      <p:sp>
        <p:nvSpPr>
          <p:cNvPr id="5" name="Marcador de pie de página 4">
            <a:extLst>
              <a:ext uri="{FF2B5EF4-FFF2-40B4-BE49-F238E27FC236}">
                <a16:creationId xmlns:a16="http://schemas.microsoft.com/office/drawing/2014/main" id="{F6286447-C3E3-DBBD-2C6D-88968EF45126}"/>
              </a:ext>
            </a:extLst>
          </p:cNvPr>
          <p:cNvSpPr>
            <a:spLocks noGrp="1"/>
          </p:cNvSpPr>
          <p:nvPr>
            <p:ph type="ftr" sz="quarter" idx="11"/>
          </p:nvPr>
        </p:nvSpPr>
        <p:spPr/>
        <p:txBody>
          <a:bodyPr/>
          <a:lstStyle>
            <a:lvl1pPr>
              <a:defRPr/>
            </a:lvl1pPr>
          </a:lstStyle>
          <a:p>
            <a:pPr>
              <a:defRPr/>
            </a:pPr>
            <a:endParaRPr lang="es-ES_tradnl" altLang="es-CU"/>
          </a:p>
        </p:txBody>
      </p:sp>
      <p:sp>
        <p:nvSpPr>
          <p:cNvPr id="6" name="Marcador de número de diapositiva 5">
            <a:extLst>
              <a:ext uri="{FF2B5EF4-FFF2-40B4-BE49-F238E27FC236}">
                <a16:creationId xmlns:a16="http://schemas.microsoft.com/office/drawing/2014/main" id="{503A07CD-70A3-A636-0D79-784F7F3F7649}"/>
              </a:ext>
            </a:extLst>
          </p:cNvPr>
          <p:cNvSpPr>
            <a:spLocks noGrp="1"/>
          </p:cNvSpPr>
          <p:nvPr>
            <p:ph type="sldNum" sz="quarter" idx="12"/>
          </p:nvPr>
        </p:nvSpPr>
        <p:spPr/>
        <p:txBody>
          <a:bodyPr/>
          <a:lstStyle>
            <a:lvl1pPr>
              <a:defRPr smtClean="0"/>
            </a:lvl1pPr>
          </a:lstStyle>
          <a:p>
            <a:pPr>
              <a:defRPr/>
            </a:pPr>
            <a:fld id="{0EBA522A-1F16-4F90-91F3-883FDF1BE727}" type="slidenum">
              <a:rPr lang="es-ES_tradnl" altLang="es-CU"/>
              <a:pPr>
                <a:defRPr/>
              </a:pPr>
              <a:t>‹Nº›</a:t>
            </a:fld>
            <a:endParaRPr lang="es-ES_tradnl" altLang="es-CU"/>
          </a:p>
        </p:txBody>
      </p:sp>
    </p:spTree>
    <p:extLst>
      <p:ext uri="{BB962C8B-B14F-4D97-AF65-F5344CB8AC3E}">
        <p14:creationId xmlns:p14="http://schemas.microsoft.com/office/powerpoint/2010/main" val="24441948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9AD62FB1-9281-9775-350F-43C181324E06}"/>
              </a:ext>
            </a:extLst>
          </p:cNvPr>
          <p:cNvSpPr>
            <a:spLocks noGrp="1"/>
          </p:cNvSpPr>
          <p:nvPr>
            <p:ph type="dt" sz="half" idx="10"/>
          </p:nvPr>
        </p:nvSpPr>
        <p:spPr/>
        <p:txBody>
          <a:bodyPr/>
          <a:lstStyle>
            <a:lvl1pPr>
              <a:defRPr/>
            </a:lvl1pPr>
          </a:lstStyle>
          <a:p>
            <a:pPr>
              <a:defRPr/>
            </a:pPr>
            <a:fld id="{FDCD334E-0BD6-4E9D-8E5C-55BECBBBF7B2}"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0BC4CE4B-4564-F3EE-7002-91E6F376C937}"/>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6219E72-32F0-AF7B-BC08-8043C98ACEC7}"/>
              </a:ext>
            </a:extLst>
          </p:cNvPr>
          <p:cNvSpPr>
            <a:spLocks noGrp="1"/>
          </p:cNvSpPr>
          <p:nvPr>
            <p:ph type="sldNum" sz="quarter" idx="12"/>
          </p:nvPr>
        </p:nvSpPr>
        <p:spPr/>
        <p:txBody>
          <a:bodyPr/>
          <a:lstStyle>
            <a:lvl1pPr>
              <a:defRPr/>
            </a:lvl1pPr>
          </a:lstStyle>
          <a:p>
            <a:pPr>
              <a:defRPr/>
            </a:pPr>
            <a:fld id="{8A6B37CE-61F7-4FB8-B97A-9658C2B38B10}" type="slidenum">
              <a:rPr lang="es-ES"/>
              <a:pPr>
                <a:defRPr/>
              </a:pPr>
              <a:t>‹Nº›</a:t>
            </a:fld>
            <a:endParaRPr lang="es-ES"/>
          </a:p>
        </p:txBody>
      </p:sp>
    </p:spTree>
    <p:extLst>
      <p:ext uri="{BB962C8B-B14F-4D97-AF65-F5344CB8AC3E}">
        <p14:creationId xmlns:p14="http://schemas.microsoft.com/office/powerpoint/2010/main" val="37016184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4CD080E2-40BC-AA3E-F381-6EA8351801C0}"/>
              </a:ext>
            </a:extLst>
          </p:cNvPr>
          <p:cNvSpPr>
            <a:spLocks noGrp="1"/>
          </p:cNvSpPr>
          <p:nvPr>
            <p:ph type="dt" sz="half" idx="10"/>
          </p:nvPr>
        </p:nvSpPr>
        <p:spPr/>
        <p:txBody>
          <a:bodyPr/>
          <a:lstStyle>
            <a:lvl1pPr>
              <a:defRPr/>
            </a:lvl1pPr>
          </a:lstStyle>
          <a:p>
            <a:pPr>
              <a:defRPr/>
            </a:pPr>
            <a:fld id="{52FCF25C-F4F3-4A63-AC42-DF3591D8277E}"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A9085136-AC99-2AA7-5B7B-6E1F236D608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4FA0C32-D2C6-1403-34F3-B891AF0E13A1}"/>
              </a:ext>
            </a:extLst>
          </p:cNvPr>
          <p:cNvSpPr>
            <a:spLocks noGrp="1"/>
          </p:cNvSpPr>
          <p:nvPr>
            <p:ph type="sldNum" sz="quarter" idx="12"/>
          </p:nvPr>
        </p:nvSpPr>
        <p:spPr/>
        <p:txBody>
          <a:bodyPr/>
          <a:lstStyle>
            <a:lvl1pPr>
              <a:defRPr/>
            </a:lvl1pPr>
          </a:lstStyle>
          <a:p>
            <a:pPr>
              <a:defRPr/>
            </a:pPr>
            <a:fld id="{359447AC-F780-4BA4-A0C0-89191A56DE81}" type="slidenum">
              <a:rPr lang="es-ES"/>
              <a:pPr>
                <a:defRPr/>
              </a:pPr>
              <a:t>‹Nº›</a:t>
            </a:fld>
            <a:endParaRPr lang="es-ES"/>
          </a:p>
        </p:txBody>
      </p:sp>
    </p:spTree>
    <p:extLst>
      <p:ext uri="{BB962C8B-B14F-4D97-AF65-F5344CB8AC3E}">
        <p14:creationId xmlns:p14="http://schemas.microsoft.com/office/powerpoint/2010/main" val="1886458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3B198B6C-C623-0AC5-8313-2C471EEEAF65}"/>
              </a:ext>
            </a:extLst>
          </p:cNvPr>
          <p:cNvSpPr>
            <a:spLocks noGrp="1"/>
          </p:cNvSpPr>
          <p:nvPr>
            <p:ph type="dt" sz="half" idx="10"/>
          </p:nvPr>
        </p:nvSpPr>
        <p:spPr/>
        <p:txBody>
          <a:bodyPr/>
          <a:lstStyle>
            <a:lvl1pPr>
              <a:defRPr/>
            </a:lvl1pPr>
          </a:lstStyle>
          <a:p>
            <a:pPr>
              <a:defRPr/>
            </a:pPr>
            <a:fld id="{EB87B3FE-DF64-4508-B509-3E9959AEC4E0}"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22BA5A6D-F771-4384-683E-98E36FE110B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6F0D6E0-E84D-AD4F-A29C-48EE8DDBD530}"/>
              </a:ext>
            </a:extLst>
          </p:cNvPr>
          <p:cNvSpPr>
            <a:spLocks noGrp="1"/>
          </p:cNvSpPr>
          <p:nvPr>
            <p:ph type="sldNum" sz="quarter" idx="12"/>
          </p:nvPr>
        </p:nvSpPr>
        <p:spPr/>
        <p:txBody>
          <a:bodyPr/>
          <a:lstStyle>
            <a:lvl1pPr>
              <a:defRPr/>
            </a:lvl1pPr>
          </a:lstStyle>
          <a:p>
            <a:pPr>
              <a:defRPr/>
            </a:pPr>
            <a:fld id="{017DB383-1BDD-4103-8A68-AE06DA752393}" type="slidenum">
              <a:rPr lang="es-ES"/>
              <a:pPr>
                <a:defRPr/>
              </a:pPr>
              <a:t>‹Nº›</a:t>
            </a:fld>
            <a:endParaRPr lang="es-ES"/>
          </a:p>
        </p:txBody>
      </p:sp>
    </p:spTree>
    <p:extLst>
      <p:ext uri="{BB962C8B-B14F-4D97-AF65-F5344CB8AC3E}">
        <p14:creationId xmlns:p14="http://schemas.microsoft.com/office/powerpoint/2010/main" val="121686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23/05/2024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0298C24B-BD17-3475-8A8A-85137720F763}"/>
              </a:ext>
            </a:extLst>
          </p:cNvPr>
          <p:cNvSpPr>
            <a:spLocks noGrp="1"/>
          </p:cNvSpPr>
          <p:nvPr>
            <p:ph type="dt" sz="half" idx="10"/>
          </p:nvPr>
        </p:nvSpPr>
        <p:spPr/>
        <p:txBody>
          <a:bodyPr/>
          <a:lstStyle>
            <a:lvl1pPr>
              <a:defRPr/>
            </a:lvl1pPr>
          </a:lstStyle>
          <a:p>
            <a:pPr>
              <a:defRPr/>
            </a:pPr>
            <a:fld id="{80901EA8-101B-4FB3-963B-BFC1A34890E7}" type="datetimeFigureOut">
              <a:rPr lang="es-ES"/>
              <a:pPr>
                <a:defRPr/>
              </a:pPr>
              <a:t>23/05/2024</a:t>
            </a:fld>
            <a:endParaRPr lang="es-ES"/>
          </a:p>
        </p:txBody>
      </p:sp>
      <p:sp>
        <p:nvSpPr>
          <p:cNvPr id="6" name="4 Marcador de pie de página">
            <a:extLst>
              <a:ext uri="{FF2B5EF4-FFF2-40B4-BE49-F238E27FC236}">
                <a16:creationId xmlns:a16="http://schemas.microsoft.com/office/drawing/2014/main" id="{7A6C34C7-CE91-2A87-2E76-545890EF55AB}"/>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488B083-75A5-879A-8A97-1DF488DBB5BF}"/>
              </a:ext>
            </a:extLst>
          </p:cNvPr>
          <p:cNvSpPr>
            <a:spLocks noGrp="1"/>
          </p:cNvSpPr>
          <p:nvPr>
            <p:ph type="sldNum" sz="quarter" idx="12"/>
          </p:nvPr>
        </p:nvSpPr>
        <p:spPr/>
        <p:txBody>
          <a:bodyPr/>
          <a:lstStyle>
            <a:lvl1pPr>
              <a:defRPr/>
            </a:lvl1pPr>
          </a:lstStyle>
          <a:p>
            <a:pPr>
              <a:defRPr/>
            </a:pPr>
            <a:fld id="{FF2EB351-911B-4DE3-B785-281194808743}" type="slidenum">
              <a:rPr lang="es-ES"/>
              <a:pPr>
                <a:defRPr/>
              </a:pPr>
              <a:t>‹Nº›</a:t>
            </a:fld>
            <a:endParaRPr lang="es-ES"/>
          </a:p>
        </p:txBody>
      </p:sp>
    </p:spTree>
    <p:extLst>
      <p:ext uri="{BB962C8B-B14F-4D97-AF65-F5344CB8AC3E}">
        <p14:creationId xmlns:p14="http://schemas.microsoft.com/office/powerpoint/2010/main" val="22554317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224C6800-471E-5519-97F3-043EA9A8252B}"/>
              </a:ext>
            </a:extLst>
          </p:cNvPr>
          <p:cNvSpPr>
            <a:spLocks noGrp="1"/>
          </p:cNvSpPr>
          <p:nvPr>
            <p:ph type="dt" sz="half" idx="10"/>
          </p:nvPr>
        </p:nvSpPr>
        <p:spPr/>
        <p:txBody>
          <a:bodyPr/>
          <a:lstStyle>
            <a:lvl1pPr>
              <a:defRPr/>
            </a:lvl1pPr>
          </a:lstStyle>
          <a:p>
            <a:pPr>
              <a:defRPr/>
            </a:pPr>
            <a:fld id="{0B41F615-2249-47E7-92F7-005073D41400}" type="datetimeFigureOut">
              <a:rPr lang="es-ES"/>
              <a:pPr>
                <a:defRPr/>
              </a:pPr>
              <a:t>23/05/2024</a:t>
            </a:fld>
            <a:endParaRPr lang="es-ES"/>
          </a:p>
        </p:txBody>
      </p:sp>
      <p:sp>
        <p:nvSpPr>
          <p:cNvPr id="8" name="4 Marcador de pie de página">
            <a:extLst>
              <a:ext uri="{FF2B5EF4-FFF2-40B4-BE49-F238E27FC236}">
                <a16:creationId xmlns:a16="http://schemas.microsoft.com/office/drawing/2014/main" id="{A12CBDB6-248E-B240-2662-9CCCD19FDD76}"/>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15D51A7A-DB72-D5D9-9693-7A7E9661CE68}"/>
              </a:ext>
            </a:extLst>
          </p:cNvPr>
          <p:cNvSpPr>
            <a:spLocks noGrp="1"/>
          </p:cNvSpPr>
          <p:nvPr>
            <p:ph type="sldNum" sz="quarter" idx="12"/>
          </p:nvPr>
        </p:nvSpPr>
        <p:spPr/>
        <p:txBody>
          <a:bodyPr/>
          <a:lstStyle>
            <a:lvl1pPr>
              <a:defRPr/>
            </a:lvl1pPr>
          </a:lstStyle>
          <a:p>
            <a:pPr>
              <a:defRPr/>
            </a:pPr>
            <a:fld id="{6927D9B8-3A78-4409-A71B-5DB567A3D41A}" type="slidenum">
              <a:rPr lang="es-ES"/>
              <a:pPr>
                <a:defRPr/>
              </a:pPr>
              <a:t>‹Nº›</a:t>
            </a:fld>
            <a:endParaRPr lang="es-ES"/>
          </a:p>
        </p:txBody>
      </p:sp>
    </p:spTree>
    <p:extLst>
      <p:ext uri="{BB962C8B-B14F-4D97-AF65-F5344CB8AC3E}">
        <p14:creationId xmlns:p14="http://schemas.microsoft.com/office/powerpoint/2010/main" val="39008792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952499D5-840B-F648-34DC-861B18FE006F}"/>
              </a:ext>
            </a:extLst>
          </p:cNvPr>
          <p:cNvSpPr>
            <a:spLocks noGrp="1"/>
          </p:cNvSpPr>
          <p:nvPr>
            <p:ph type="dt" sz="half" idx="10"/>
          </p:nvPr>
        </p:nvSpPr>
        <p:spPr/>
        <p:txBody>
          <a:bodyPr/>
          <a:lstStyle>
            <a:lvl1pPr>
              <a:defRPr/>
            </a:lvl1pPr>
          </a:lstStyle>
          <a:p>
            <a:pPr>
              <a:defRPr/>
            </a:pPr>
            <a:fld id="{608EA1BF-89C9-4663-8CE7-49F0605C43D7}" type="datetimeFigureOut">
              <a:rPr lang="es-ES"/>
              <a:pPr>
                <a:defRPr/>
              </a:pPr>
              <a:t>23/05/2024</a:t>
            </a:fld>
            <a:endParaRPr lang="es-ES"/>
          </a:p>
        </p:txBody>
      </p:sp>
      <p:sp>
        <p:nvSpPr>
          <p:cNvPr id="4" name="4 Marcador de pie de página">
            <a:extLst>
              <a:ext uri="{FF2B5EF4-FFF2-40B4-BE49-F238E27FC236}">
                <a16:creationId xmlns:a16="http://schemas.microsoft.com/office/drawing/2014/main" id="{2ACBC38C-DE03-28DB-5F41-2694A35D3CDE}"/>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1937CD9A-1666-238E-EB1D-2D1D5B351FFA}"/>
              </a:ext>
            </a:extLst>
          </p:cNvPr>
          <p:cNvSpPr>
            <a:spLocks noGrp="1"/>
          </p:cNvSpPr>
          <p:nvPr>
            <p:ph type="sldNum" sz="quarter" idx="12"/>
          </p:nvPr>
        </p:nvSpPr>
        <p:spPr/>
        <p:txBody>
          <a:bodyPr/>
          <a:lstStyle>
            <a:lvl1pPr>
              <a:defRPr/>
            </a:lvl1pPr>
          </a:lstStyle>
          <a:p>
            <a:pPr>
              <a:defRPr/>
            </a:pPr>
            <a:fld id="{D9F7746D-138D-4B76-84C3-BC517841B7F3}" type="slidenum">
              <a:rPr lang="es-ES"/>
              <a:pPr>
                <a:defRPr/>
              </a:pPr>
              <a:t>‹Nº›</a:t>
            </a:fld>
            <a:endParaRPr lang="es-ES"/>
          </a:p>
        </p:txBody>
      </p:sp>
    </p:spTree>
    <p:extLst>
      <p:ext uri="{BB962C8B-B14F-4D97-AF65-F5344CB8AC3E}">
        <p14:creationId xmlns:p14="http://schemas.microsoft.com/office/powerpoint/2010/main" val="2380023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092B7DAF-6F5A-724B-5C97-40E9B13BD5AB}"/>
              </a:ext>
            </a:extLst>
          </p:cNvPr>
          <p:cNvSpPr>
            <a:spLocks noGrp="1"/>
          </p:cNvSpPr>
          <p:nvPr>
            <p:ph type="dt" sz="half" idx="10"/>
          </p:nvPr>
        </p:nvSpPr>
        <p:spPr/>
        <p:txBody>
          <a:bodyPr/>
          <a:lstStyle>
            <a:lvl1pPr>
              <a:defRPr/>
            </a:lvl1pPr>
          </a:lstStyle>
          <a:p>
            <a:pPr>
              <a:defRPr/>
            </a:pPr>
            <a:fld id="{23A99C9A-832D-4D0A-9EE7-15FEA4B57569}" type="datetimeFigureOut">
              <a:rPr lang="es-ES"/>
              <a:pPr>
                <a:defRPr/>
              </a:pPr>
              <a:t>23/05/2024</a:t>
            </a:fld>
            <a:endParaRPr lang="es-ES"/>
          </a:p>
        </p:txBody>
      </p:sp>
      <p:sp>
        <p:nvSpPr>
          <p:cNvPr id="3" name="4 Marcador de pie de página">
            <a:extLst>
              <a:ext uri="{FF2B5EF4-FFF2-40B4-BE49-F238E27FC236}">
                <a16:creationId xmlns:a16="http://schemas.microsoft.com/office/drawing/2014/main" id="{41142A0F-DABE-01C1-3935-206FAA9429DB}"/>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8DB74702-CFF7-A3BF-E8BB-181627BA3653}"/>
              </a:ext>
            </a:extLst>
          </p:cNvPr>
          <p:cNvSpPr>
            <a:spLocks noGrp="1"/>
          </p:cNvSpPr>
          <p:nvPr>
            <p:ph type="sldNum" sz="quarter" idx="12"/>
          </p:nvPr>
        </p:nvSpPr>
        <p:spPr/>
        <p:txBody>
          <a:bodyPr/>
          <a:lstStyle>
            <a:lvl1pPr>
              <a:defRPr/>
            </a:lvl1pPr>
          </a:lstStyle>
          <a:p>
            <a:pPr>
              <a:defRPr/>
            </a:pPr>
            <a:fld id="{17CFBC8A-D464-4CD5-A3C5-ED8871C7EE92}" type="slidenum">
              <a:rPr lang="es-ES"/>
              <a:pPr>
                <a:defRPr/>
              </a:pPr>
              <a:t>‹Nº›</a:t>
            </a:fld>
            <a:endParaRPr lang="es-ES"/>
          </a:p>
        </p:txBody>
      </p:sp>
    </p:spTree>
    <p:extLst>
      <p:ext uri="{BB962C8B-B14F-4D97-AF65-F5344CB8AC3E}">
        <p14:creationId xmlns:p14="http://schemas.microsoft.com/office/powerpoint/2010/main" val="40194503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B037E5E8-C1D9-6900-A361-4F0044EE2632}"/>
              </a:ext>
            </a:extLst>
          </p:cNvPr>
          <p:cNvSpPr>
            <a:spLocks noGrp="1"/>
          </p:cNvSpPr>
          <p:nvPr>
            <p:ph type="dt" sz="half" idx="10"/>
          </p:nvPr>
        </p:nvSpPr>
        <p:spPr/>
        <p:txBody>
          <a:bodyPr/>
          <a:lstStyle>
            <a:lvl1pPr>
              <a:defRPr/>
            </a:lvl1pPr>
          </a:lstStyle>
          <a:p>
            <a:pPr>
              <a:defRPr/>
            </a:pPr>
            <a:fld id="{81ADD726-9098-4A51-BA1C-99536BF056B6}" type="datetimeFigureOut">
              <a:rPr lang="es-ES"/>
              <a:pPr>
                <a:defRPr/>
              </a:pPr>
              <a:t>23/05/2024</a:t>
            </a:fld>
            <a:endParaRPr lang="es-ES"/>
          </a:p>
        </p:txBody>
      </p:sp>
      <p:sp>
        <p:nvSpPr>
          <p:cNvPr id="6" name="4 Marcador de pie de página">
            <a:extLst>
              <a:ext uri="{FF2B5EF4-FFF2-40B4-BE49-F238E27FC236}">
                <a16:creationId xmlns:a16="http://schemas.microsoft.com/office/drawing/2014/main" id="{5E76CF4A-355F-166A-F7D0-490AD30B505B}"/>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9C9FB47-5750-9E44-91F5-B2D40C39A745}"/>
              </a:ext>
            </a:extLst>
          </p:cNvPr>
          <p:cNvSpPr>
            <a:spLocks noGrp="1"/>
          </p:cNvSpPr>
          <p:nvPr>
            <p:ph type="sldNum" sz="quarter" idx="12"/>
          </p:nvPr>
        </p:nvSpPr>
        <p:spPr/>
        <p:txBody>
          <a:bodyPr/>
          <a:lstStyle>
            <a:lvl1pPr>
              <a:defRPr/>
            </a:lvl1pPr>
          </a:lstStyle>
          <a:p>
            <a:pPr>
              <a:defRPr/>
            </a:pPr>
            <a:fld id="{3335453F-3975-41E7-BD56-70E7C134FB14}" type="slidenum">
              <a:rPr lang="es-ES"/>
              <a:pPr>
                <a:defRPr/>
              </a:pPr>
              <a:t>‹Nº›</a:t>
            </a:fld>
            <a:endParaRPr lang="es-ES"/>
          </a:p>
        </p:txBody>
      </p:sp>
    </p:spTree>
    <p:extLst>
      <p:ext uri="{BB962C8B-B14F-4D97-AF65-F5344CB8AC3E}">
        <p14:creationId xmlns:p14="http://schemas.microsoft.com/office/powerpoint/2010/main" val="12549095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DDAF221-C832-4B5E-FDCD-B08D52A6E952}"/>
              </a:ext>
            </a:extLst>
          </p:cNvPr>
          <p:cNvSpPr>
            <a:spLocks noGrp="1"/>
          </p:cNvSpPr>
          <p:nvPr>
            <p:ph type="dt" sz="half" idx="10"/>
          </p:nvPr>
        </p:nvSpPr>
        <p:spPr/>
        <p:txBody>
          <a:bodyPr/>
          <a:lstStyle>
            <a:lvl1pPr>
              <a:defRPr/>
            </a:lvl1pPr>
          </a:lstStyle>
          <a:p>
            <a:pPr>
              <a:defRPr/>
            </a:pPr>
            <a:fld id="{C46191B3-FE1B-4F6F-8BD9-8951A465AF0B}" type="datetimeFigureOut">
              <a:rPr lang="es-ES"/>
              <a:pPr>
                <a:defRPr/>
              </a:pPr>
              <a:t>23/05/2024</a:t>
            </a:fld>
            <a:endParaRPr lang="es-ES"/>
          </a:p>
        </p:txBody>
      </p:sp>
      <p:sp>
        <p:nvSpPr>
          <p:cNvPr id="6" name="4 Marcador de pie de página">
            <a:extLst>
              <a:ext uri="{FF2B5EF4-FFF2-40B4-BE49-F238E27FC236}">
                <a16:creationId xmlns:a16="http://schemas.microsoft.com/office/drawing/2014/main" id="{C8510A89-D51C-2B81-F8E8-A9444EB59D0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15110135-995D-1865-A7CA-DD220CC613DC}"/>
              </a:ext>
            </a:extLst>
          </p:cNvPr>
          <p:cNvSpPr>
            <a:spLocks noGrp="1"/>
          </p:cNvSpPr>
          <p:nvPr>
            <p:ph type="sldNum" sz="quarter" idx="12"/>
          </p:nvPr>
        </p:nvSpPr>
        <p:spPr/>
        <p:txBody>
          <a:bodyPr/>
          <a:lstStyle>
            <a:lvl1pPr>
              <a:defRPr/>
            </a:lvl1pPr>
          </a:lstStyle>
          <a:p>
            <a:pPr>
              <a:defRPr/>
            </a:pPr>
            <a:fld id="{8A26FBB9-BC90-4CFB-B86F-EFE1AF9CA7EB}" type="slidenum">
              <a:rPr lang="es-ES"/>
              <a:pPr>
                <a:defRPr/>
              </a:pPr>
              <a:t>‹Nº›</a:t>
            </a:fld>
            <a:endParaRPr lang="es-ES"/>
          </a:p>
        </p:txBody>
      </p:sp>
    </p:spTree>
    <p:extLst>
      <p:ext uri="{BB962C8B-B14F-4D97-AF65-F5344CB8AC3E}">
        <p14:creationId xmlns:p14="http://schemas.microsoft.com/office/powerpoint/2010/main" val="25534987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CDE8118D-683C-F858-8243-5413364EF313}"/>
              </a:ext>
            </a:extLst>
          </p:cNvPr>
          <p:cNvSpPr>
            <a:spLocks noGrp="1"/>
          </p:cNvSpPr>
          <p:nvPr>
            <p:ph type="dt" sz="half" idx="10"/>
          </p:nvPr>
        </p:nvSpPr>
        <p:spPr/>
        <p:txBody>
          <a:bodyPr/>
          <a:lstStyle>
            <a:lvl1pPr>
              <a:defRPr/>
            </a:lvl1pPr>
          </a:lstStyle>
          <a:p>
            <a:pPr>
              <a:defRPr/>
            </a:pPr>
            <a:fld id="{65F1D5C9-8C42-4815-9404-77D5A77B4B0C}"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AAA616D2-B8BB-F6C3-FC8B-1BB47701D99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954928D-D0A6-4454-064D-9DB48238AB7C}"/>
              </a:ext>
            </a:extLst>
          </p:cNvPr>
          <p:cNvSpPr>
            <a:spLocks noGrp="1"/>
          </p:cNvSpPr>
          <p:nvPr>
            <p:ph type="sldNum" sz="quarter" idx="12"/>
          </p:nvPr>
        </p:nvSpPr>
        <p:spPr/>
        <p:txBody>
          <a:bodyPr/>
          <a:lstStyle>
            <a:lvl1pPr>
              <a:defRPr/>
            </a:lvl1pPr>
          </a:lstStyle>
          <a:p>
            <a:pPr>
              <a:defRPr/>
            </a:pPr>
            <a:fld id="{E7BE0866-194F-434E-9151-6129D4815277}" type="slidenum">
              <a:rPr lang="es-ES"/>
              <a:pPr>
                <a:defRPr/>
              </a:pPr>
              <a:t>‹Nº›</a:t>
            </a:fld>
            <a:endParaRPr lang="es-ES"/>
          </a:p>
        </p:txBody>
      </p:sp>
    </p:spTree>
    <p:extLst>
      <p:ext uri="{BB962C8B-B14F-4D97-AF65-F5344CB8AC3E}">
        <p14:creationId xmlns:p14="http://schemas.microsoft.com/office/powerpoint/2010/main" val="20088950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36DA6AA-0D50-E4E7-987D-A51CDB5DBF88}"/>
              </a:ext>
            </a:extLst>
          </p:cNvPr>
          <p:cNvSpPr>
            <a:spLocks noGrp="1"/>
          </p:cNvSpPr>
          <p:nvPr>
            <p:ph type="dt" sz="half" idx="10"/>
          </p:nvPr>
        </p:nvSpPr>
        <p:spPr/>
        <p:txBody>
          <a:bodyPr/>
          <a:lstStyle>
            <a:lvl1pPr>
              <a:defRPr/>
            </a:lvl1pPr>
          </a:lstStyle>
          <a:p>
            <a:pPr>
              <a:defRPr/>
            </a:pPr>
            <a:fld id="{E03922E9-23B2-403D-A21F-9A61B90563A4}"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5B549E29-BCE7-3119-74BB-D53578B63D9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2ACD26B0-9AA1-7493-7A0C-CCC58BEFDA76}"/>
              </a:ext>
            </a:extLst>
          </p:cNvPr>
          <p:cNvSpPr>
            <a:spLocks noGrp="1"/>
          </p:cNvSpPr>
          <p:nvPr>
            <p:ph type="sldNum" sz="quarter" idx="12"/>
          </p:nvPr>
        </p:nvSpPr>
        <p:spPr/>
        <p:txBody>
          <a:bodyPr/>
          <a:lstStyle>
            <a:lvl1pPr>
              <a:defRPr/>
            </a:lvl1pPr>
          </a:lstStyle>
          <a:p>
            <a:pPr>
              <a:defRPr/>
            </a:pPr>
            <a:fld id="{DDD97E23-68CA-48AE-B535-51C9B3BAADCE}" type="slidenum">
              <a:rPr lang="es-ES"/>
              <a:pPr>
                <a:defRPr/>
              </a:pPr>
              <a:t>‹Nº›</a:t>
            </a:fld>
            <a:endParaRPr lang="es-ES"/>
          </a:p>
        </p:txBody>
      </p:sp>
    </p:spTree>
    <p:extLst>
      <p:ext uri="{BB962C8B-B14F-4D97-AF65-F5344CB8AC3E}">
        <p14:creationId xmlns:p14="http://schemas.microsoft.com/office/powerpoint/2010/main" val="40271163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F5F0C949-7A48-723C-EF53-76AD53E07634}"/>
              </a:ext>
            </a:extLst>
          </p:cNvPr>
          <p:cNvSpPr>
            <a:spLocks noGrp="1"/>
          </p:cNvSpPr>
          <p:nvPr>
            <p:ph type="dt" sz="half" idx="10"/>
          </p:nvPr>
        </p:nvSpPr>
        <p:spPr/>
        <p:txBody>
          <a:bodyPr/>
          <a:lstStyle>
            <a:lvl1pPr>
              <a:defRPr/>
            </a:lvl1pPr>
          </a:lstStyle>
          <a:p>
            <a:pPr>
              <a:defRPr/>
            </a:pPr>
            <a:fld id="{467B24D4-CA94-40F1-AE13-D1A4246D8229}"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437729B2-8B98-F249-2FED-EDFF63D78EAE}"/>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0C96DC3-FEC7-0F97-FF51-0A01F7C7772D}"/>
              </a:ext>
            </a:extLst>
          </p:cNvPr>
          <p:cNvSpPr>
            <a:spLocks noGrp="1"/>
          </p:cNvSpPr>
          <p:nvPr>
            <p:ph type="sldNum" sz="quarter" idx="12"/>
          </p:nvPr>
        </p:nvSpPr>
        <p:spPr/>
        <p:txBody>
          <a:bodyPr/>
          <a:lstStyle>
            <a:lvl1pPr>
              <a:defRPr/>
            </a:lvl1pPr>
          </a:lstStyle>
          <a:p>
            <a:pPr>
              <a:defRPr/>
            </a:pPr>
            <a:fld id="{DC292C47-E186-416D-A8B8-674CBFDB1307}" type="slidenum">
              <a:rPr lang="es-ES"/>
              <a:pPr>
                <a:defRPr/>
              </a:pPr>
              <a:t>‹Nº›</a:t>
            </a:fld>
            <a:endParaRPr lang="es-ES"/>
          </a:p>
        </p:txBody>
      </p:sp>
    </p:spTree>
    <p:extLst>
      <p:ext uri="{BB962C8B-B14F-4D97-AF65-F5344CB8AC3E}">
        <p14:creationId xmlns:p14="http://schemas.microsoft.com/office/powerpoint/2010/main" val="34355861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18857E4D-1DD4-A495-B336-5F79CEE91786}"/>
              </a:ext>
            </a:extLst>
          </p:cNvPr>
          <p:cNvSpPr>
            <a:spLocks noGrp="1"/>
          </p:cNvSpPr>
          <p:nvPr>
            <p:ph type="dt" sz="half" idx="10"/>
          </p:nvPr>
        </p:nvSpPr>
        <p:spPr/>
        <p:txBody>
          <a:bodyPr/>
          <a:lstStyle>
            <a:lvl1pPr>
              <a:defRPr/>
            </a:lvl1pPr>
          </a:lstStyle>
          <a:p>
            <a:pPr>
              <a:defRPr/>
            </a:pPr>
            <a:fld id="{25CC6294-78D8-49D8-B766-C0CEDB155205}"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8BC88B96-455E-B6C4-AA58-E3FD9E4F267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71895F5-B988-CB17-AA0F-F3A3FF71894F}"/>
              </a:ext>
            </a:extLst>
          </p:cNvPr>
          <p:cNvSpPr>
            <a:spLocks noGrp="1"/>
          </p:cNvSpPr>
          <p:nvPr>
            <p:ph type="sldNum" sz="quarter" idx="12"/>
          </p:nvPr>
        </p:nvSpPr>
        <p:spPr/>
        <p:txBody>
          <a:bodyPr/>
          <a:lstStyle>
            <a:lvl1pPr>
              <a:defRPr/>
            </a:lvl1pPr>
          </a:lstStyle>
          <a:p>
            <a:pPr>
              <a:defRPr/>
            </a:pPr>
            <a:fld id="{3FF62C5D-89D0-4122-85BA-48BDDDB02B83}" type="slidenum">
              <a:rPr lang="es-ES"/>
              <a:pPr>
                <a:defRPr/>
              </a:pPr>
              <a:t>‹Nº›</a:t>
            </a:fld>
            <a:endParaRPr lang="es-ES"/>
          </a:p>
        </p:txBody>
      </p:sp>
    </p:spTree>
    <p:extLst>
      <p:ext uri="{BB962C8B-B14F-4D97-AF65-F5344CB8AC3E}">
        <p14:creationId xmlns:p14="http://schemas.microsoft.com/office/powerpoint/2010/main" val="289360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94C45A91-2F06-95FA-0444-360F0E51576E}"/>
              </a:ext>
            </a:extLst>
          </p:cNvPr>
          <p:cNvSpPr>
            <a:spLocks noGrp="1"/>
          </p:cNvSpPr>
          <p:nvPr>
            <p:ph type="dt" sz="half" idx="10"/>
          </p:nvPr>
        </p:nvSpPr>
        <p:spPr/>
        <p:txBody>
          <a:bodyPr/>
          <a:lstStyle>
            <a:lvl1pPr>
              <a:defRPr/>
            </a:lvl1pPr>
          </a:lstStyle>
          <a:p>
            <a:pPr>
              <a:defRPr/>
            </a:pPr>
            <a:fld id="{F184CE54-3020-4C23-B2F8-C0965ACED6B7}"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76BB39C7-109D-130D-7DAF-E15E0C60FB49}"/>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0A5B6C2-AAB1-407E-E681-F7456F0358AD}"/>
              </a:ext>
            </a:extLst>
          </p:cNvPr>
          <p:cNvSpPr>
            <a:spLocks noGrp="1"/>
          </p:cNvSpPr>
          <p:nvPr>
            <p:ph type="sldNum" sz="quarter" idx="12"/>
          </p:nvPr>
        </p:nvSpPr>
        <p:spPr/>
        <p:txBody>
          <a:bodyPr/>
          <a:lstStyle>
            <a:lvl1pPr>
              <a:defRPr/>
            </a:lvl1pPr>
          </a:lstStyle>
          <a:p>
            <a:pPr>
              <a:defRPr/>
            </a:pPr>
            <a:fld id="{657B6837-7A5D-4FCE-8CB5-1886DD658557}" type="slidenum">
              <a:rPr lang="es-ES"/>
              <a:pPr>
                <a:defRPr/>
              </a:pPr>
              <a:t>‹Nº›</a:t>
            </a:fld>
            <a:endParaRPr lang="es-ES"/>
          </a:p>
        </p:txBody>
      </p:sp>
    </p:spTree>
    <p:extLst>
      <p:ext uri="{BB962C8B-B14F-4D97-AF65-F5344CB8AC3E}">
        <p14:creationId xmlns:p14="http://schemas.microsoft.com/office/powerpoint/2010/main" val="14525369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0D4CD91E-ECF4-8BF0-C5CA-550ED1FA576A}"/>
              </a:ext>
            </a:extLst>
          </p:cNvPr>
          <p:cNvSpPr>
            <a:spLocks noGrp="1"/>
          </p:cNvSpPr>
          <p:nvPr>
            <p:ph type="dt" sz="half" idx="10"/>
          </p:nvPr>
        </p:nvSpPr>
        <p:spPr/>
        <p:txBody>
          <a:bodyPr/>
          <a:lstStyle>
            <a:lvl1pPr>
              <a:defRPr/>
            </a:lvl1pPr>
          </a:lstStyle>
          <a:p>
            <a:pPr>
              <a:defRPr/>
            </a:pPr>
            <a:fld id="{1BE21988-9CCF-46C8-8B2A-59FCDD104F8F}" type="datetimeFigureOut">
              <a:rPr lang="es-ES"/>
              <a:pPr>
                <a:defRPr/>
              </a:pPr>
              <a:t>23/05/2024</a:t>
            </a:fld>
            <a:endParaRPr lang="es-ES"/>
          </a:p>
        </p:txBody>
      </p:sp>
      <p:sp>
        <p:nvSpPr>
          <p:cNvPr id="6" name="4 Marcador de pie de página">
            <a:extLst>
              <a:ext uri="{FF2B5EF4-FFF2-40B4-BE49-F238E27FC236}">
                <a16:creationId xmlns:a16="http://schemas.microsoft.com/office/drawing/2014/main" id="{F7B63F29-3FB1-49E7-536B-52E24EF3CB1E}"/>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9E9342E-6982-30BF-2E86-3419D2C9A6C0}"/>
              </a:ext>
            </a:extLst>
          </p:cNvPr>
          <p:cNvSpPr>
            <a:spLocks noGrp="1"/>
          </p:cNvSpPr>
          <p:nvPr>
            <p:ph type="sldNum" sz="quarter" idx="12"/>
          </p:nvPr>
        </p:nvSpPr>
        <p:spPr/>
        <p:txBody>
          <a:bodyPr/>
          <a:lstStyle>
            <a:lvl1pPr>
              <a:defRPr/>
            </a:lvl1pPr>
          </a:lstStyle>
          <a:p>
            <a:pPr>
              <a:defRPr/>
            </a:pPr>
            <a:fld id="{46FD6C0C-0AFC-4CF8-8FB8-29D3C83DF557}" type="slidenum">
              <a:rPr lang="es-ES"/>
              <a:pPr>
                <a:defRPr/>
              </a:pPr>
              <a:t>‹Nº›</a:t>
            </a:fld>
            <a:endParaRPr lang="es-ES"/>
          </a:p>
        </p:txBody>
      </p:sp>
    </p:spTree>
    <p:extLst>
      <p:ext uri="{BB962C8B-B14F-4D97-AF65-F5344CB8AC3E}">
        <p14:creationId xmlns:p14="http://schemas.microsoft.com/office/powerpoint/2010/main" val="11466865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B6B13E8B-963F-858C-D67D-87014C036A4D}"/>
              </a:ext>
            </a:extLst>
          </p:cNvPr>
          <p:cNvSpPr>
            <a:spLocks noGrp="1"/>
          </p:cNvSpPr>
          <p:nvPr>
            <p:ph type="dt" sz="half" idx="10"/>
          </p:nvPr>
        </p:nvSpPr>
        <p:spPr/>
        <p:txBody>
          <a:bodyPr/>
          <a:lstStyle>
            <a:lvl1pPr>
              <a:defRPr/>
            </a:lvl1pPr>
          </a:lstStyle>
          <a:p>
            <a:pPr>
              <a:defRPr/>
            </a:pPr>
            <a:fld id="{7C43E343-12D6-48E7-8563-81A7C8F686FE}" type="datetimeFigureOut">
              <a:rPr lang="es-ES"/>
              <a:pPr>
                <a:defRPr/>
              </a:pPr>
              <a:t>23/05/2024</a:t>
            </a:fld>
            <a:endParaRPr lang="es-ES"/>
          </a:p>
        </p:txBody>
      </p:sp>
      <p:sp>
        <p:nvSpPr>
          <p:cNvPr id="8" name="4 Marcador de pie de página">
            <a:extLst>
              <a:ext uri="{FF2B5EF4-FFF2-40B4-BE49-F238E27FC236}">
                <a16:creationId xmlns:a16="http://schemas.microsoft.com/office/drawing/2014/main" id="{3C6C591B-4679-8A71-9084-EED7F0061D2D}"/>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52609B9A-3B45-9DD9-1CE9-281AB136A8C1}"/>
              </a:ext>
            </a:extLst>
          </p:cNvPr>
          <p:cNvSpPr>
            <a:spLocks noGrp="1"/>
          </p:cNvSpPr>
          <p:nvPr>
            <p:ph type="sldNum" sz="quarter" idx="12"/>
          </p:nvPr>
        </p:nvSpPr>
        <p:spPr/>
        <p:txBody>
          <a:bodyPr/>
          <a:lstStyle>
            <a:lvl1pPr>
              <a:defRPr/>
            </a:lvl1pPr>
          </a:lstStyle>
          <a:p>
            <a:pPr>
              <a:defRPr/>
            </a:pPr>
            <a:fld id="{201276E4-9786-41E9-BEF4-AF619EA739E1}" type="slidenum">
              <a:rPr lang="es-ES"/>
              <a:pPr>
                <a:defRPr/>
              </a:pPr>
              <a:t>‹Nº›</a:t>
            </a:fld>
            <a:endParaRPr lang="es-ES"/>
          </a:p>
        </p:txBody>
      </p:sp>
    </p:spTree>
    <p:extLst>
      <p:ext uri="{BB962C8B-B14F-4D97-AF65-F5344CB8AC3E}">
        <p14:creationId xmlns:p14="http://schemas.microsoft.com/office/powerpoint/2010/main" val="13194033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BA8EC246-3F72-CC3A-CA5F-361A77867ED1}"/>
              </a:ext>
            </a:extLst>
          </p:cNvPr>
          <p:cNvSpPr>
            <a:spLocks noGrp="1"/>
          </p:cNvSpPr>
          <p:nvPr>
            <p:ph type="dt" sz="half" idx="10"/>
          </p:nvPr>
        </p:nvSpPr>
        <p:spPr/>
        <p:txBody>
          <a:bodyPr/>
          <a:lstStyle>
            <a:lvl1pPr>
              <a:defRPr/>
            </a:lvl1pPr>
          </a:lstStyle>
          <a:p>
            <a:pPr>
              <a:defRPr/>
            </a:pPr>
            <a:fld id="{A9FD413C-461F-49BF-AE68-1264C7E19DB3}" type="datetimeFigureOut">
              <a:rPr lang="es-ES"/>
              <a:pPr>
                <a:defRPr/>
              </a:pPr>
              <a:t>23/05/2024</a:t>
            </a:fld>
            <a:endParaRPr lang="es-ES"/>
          </a:p>
        </p:txBody>
      </p:sp>
      <p:sp>
        <p:nvSpPr>
          <p:cNvPr id="4" name="4 Marcador de pie de página">
            <a:extLst>
              <a:ext uri="{FF2B5EF4-FFF2-40B4-BE49-F238E27FC236}">
                <a16:creationId xmlns:a16="http://schemas.microsoft.com/office/drawing/2014/main" id="{04B96473-C87E-0DD9-DC00-DD4DE0F94ADD}"/>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F928D5B8-FB68-6140-1E8A-1253ED6AC190}"/>
              </a:ext>
            </a:extLst>
          </p:cNvPr>
          <p:cNvSpPr>
            <a:spLocks noGrp="1"/>
          </p:cNvSpPr>
          <p:nvPr>
            <p:ph type="sldNum" sz="quarter" idx="12"/>
          </p:nvPr>
        </p:nvSpPr>
        <p:spPr/>
        <p:txBody>
          <a:bodyPr/>
          <a:lstStyle>
            <a:lvl1pPr>
              <a:defRPr/>
            </a:lvl1pPr>
          </a:lstStyle>
          <a:p>
            <a:pPr>
              <a:defRPr/>
            </a:pPr>
            <a:fld id="{6DD66D83-11DE-47A6-B17E-FA8D8170F9BC}" type="slidenum">
              <a:rPr lang="es-ES"/>
              <a:pPr>
                <a:defRPr/>
              </a:pPr>
              <a:t>‹Nº›</a:t>
            </a:fld>
            <a:endParaRPr lang="es-ES"/>
          </a:p>
        </p:txBody>
      </p:sp>
    </p:spTree>
    <p:extLst>
      <p:ext uri="{BB962C8B-B14F-4D97-AF65-F5344CB8AC3E}">
        <p14:creationId xmlns:p14="http://schemas.microsoft.com/office/powerpoint/2010/main" val="41092010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EC3ECA18-B97E-9C67-A8C6-0F2367427A39}"/>
              </a:ext>
            </a:extLst>
          </p:cNvPr>
          <p:cNvSpPr>
            <a:spLocks noGrp="1"/>
          </p:cNvSpPr>
          <p:nvPr>
            <p:ph type="dt" sz="half" idx="10"/>
          </p:nvPr>
        </p:nvSpPr>
        <p:spPr/>
        <p:txBody>
          <a:bodyPr/>
          <a:lstStyle>
            <a:lvl1pPr>
              <a:defRPr/>
            </a:lvl1pPr>
          </a:lstStyle>
          <a:p>
            <a:pPr>
              <a:defRPr/>
            </a:pPr>
            <a:fld id="{2286B929-7D10-4D5E-9300-CB8AAEF25DC2}" type="datetimeFigureOut">
              <a:rPr lang="es-ES"/>
              <a:pPr>
                <a:defRPr/>
              </a:pPr>
              <a:t>23/05/2024</a:t>
            </a:fld>
            <a:endParaRPr lang="es-ES"/>
          </a:p>
        </p:txBody>
      </p:sp>
      <p:sp>
        <p:nvSpPr>
          <p:cNvPr id="3" name="4 Marcador de pie de página">
            <a:extLst>
              <a:ext uri="{FF2B5EF4-FFF2-40B4-BE49-F238E27FC236}">
                <a16:creationId xmlns:a16="http://schemas.microsoft.com/office/drawing/2014/main" id="{02E5788F-C419-9C87-8795-68353C9DC64E}"/>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190CE6DF-FC5D-5C11-13B0-A2AA078635BD}"/>
              </a:ext>
            </a:extLst>
          </p:cNvPr>
          <p:cNvSpPr>
            <a:spLocks noGrp="1"/>
          </p:cNvSpPr>
          <p:nvPr>
            <p:ph type="sldNum" sz="quarter" idx="12"/>
          </p:nvPr>
        </p:nvSpPr>
        <p:spPr/>
        <p:txBody>
          <a:bodyPr/>
          <a:lstStyle>
            <a:lvl1pPr>
              <a:defRPr/>
            </a:lvl1pPr>
          </a:lstStyle>
          <a:p>
            <a:pPr>
              <a:defRPr/>
            </a:pPr>
            <a:fld id="{829E22CB-8C93-465B-88AB-BBF5E7A9DFE3}" type="slidenum">
              <a:rPr lang="es-ES"/>
              <a:pPr>
                <a:defRPr/>
              </a:pPr>
              <a:t>‹Nº›</a:t>
            </a:fld>
            <a:endParaRPr lang="es-ES"/>
          </a:p>
        </p:txBody>
      </p:sp>
    </p:spTree>
    <p:extLst>
      <p:ext uri="{BB962C8B-B14F-4D97-AF65-F5344CB8AC3E}">
        <p14:creationId xmlns:p14="http://schemas.microsoft.com/office/powerpoint/2010/main" val="14711544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08F66A76-34C5-FC4F-B552-C5D50CB4EBBA}"/>
              </a:ext>
            </a:extLst>
          </p:cNvPr>
          <p:cNvSpPr>
            <a:spLocks noGrp="1"/>
          </p:cNvSpPr>
          <p:nvPr>
            <p:ph type="dt" sz="half" idx="10"/>
          </p:nvPr>
        </p:nvSpPr>
        <p:spPr/>
        <p:txBody>
          <a:bodyPr/>
          <a:lstStyle>
            <a:lvl1pPr>
              <a:defRPr/>
            </a:lvl1pPr>
          </a:lstStyle>
          <a:p>
            <a:pPr>
              <a:defRPr/>
            </a:pPr>
            <a:fld id="{2D7716BC-389A-4460-BEB9-FDFB4D344A82}" type="datetimeFigureOut">
              <a:rPr lang="es-ES"/>
              <a:pPr>
                <a:defRPr/>
              </a:pPr>
              <a:t>23/05/2024</a:t>
            </a:fld>
            <a:endParaRPr lang="es-ES"/>
          </a:p>
        </p:txBody>
      </p:sp>
      <p:sp>
        <p:nvSpPr>
          <p:cNvPr id="6" name="4 Marcador de pie de página">
            <a:extLst>
              <a:ext uri="{FF2B5EF4-FFF2-40B4-BE49-F238E27FC236}">
                <a16:creationId xmlns:a16="http://schemas.microsoft.com/office/drawing/2014/main" id="{FED5659B-2224-4AFC-79A6-4356F8F903F6}"/>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30CEDF6C-64B1-7C5E-373A-B5BE95BE21DB}"/>
              </a:ext>
            </a:extLst>
          </p:cNvPr>
          <p:cNvSpPr>
            <a:spLocks noGrp="1"/>
          </p:cNvSpPr>
          <p:nvPr>
            <p:ph type="sldNum" sz="quarter" idx="12"/>
          </p:nvPr>
        </p:nvSpPr>
        <p:spPr/>
        <p:txBody>
          <a:bodyPr/>
          <a:lstStyle>
            <a:lvl1pPr>
              <a:defRPr/>
            </a:lvl1pPr>
          </a:lstStyle>
          <a:p>
            <a:pPr>
              <a:defRPr/>
            </a:pPr>
            <a:fld id="{A9BCE8ED-2D94-4C13-B56C-AD145493DE11}" type="slidenum">
              <a:rPr lang="es-ES"/>
              <a:pPr>
                <a:defRPr/>
              </a:pPr>
              <a:t>‹Nº›</a:t>
            </a:fld>
            <a:endParaRPr lang="es-ES"/>
          </a:p>
        </p:txBody>
      </p:sp>
    </p:spTree>
    <p:extLst>
      <p:ext uri="{BB962C8B-B14F-4D97-AF65-F5344CB8AC3E}">
        <p14:creationId xmlns:p14="http://schemas.microsoft.com/office/powerpoint/2010/main" val="16656262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AFAD0A1-8749-6558-8AD6-5D0EFA3772A1}"/>
              </a:ext>
            </a:extLst>
          </p:cNvPr>
          <p:cNvSpPr>
            <a:spLocks noGrp="1"/>
          </p:cNvSpPr>
          <p:nvPr>
            <p:ph type="dt" sz="half" idx="10"/>
          </p:nvPr>
        </p:nvSpPr>
        <p:spPr/>
        <p:txBody>
          <a:bodyPr/>
          <a:lstStyle>
            <a:lvl1pPr>
              <a:defRPr/>
            </a:lvl1pPr>
          </a:lstStyle>
          <a:p>
            <a:pPr>
              <a:defRPr/>
            </a:pPr>
            <a:fld id="{05C8FD11-9C3E-49C3-A4E8-1411A211902B}" type="datetimeFigureOut">
              <a:rPr lang="es-ES"/>
              <a:pPr>
                <a:defRPr/>
              </a:pPr>
              <a:t>23/05/2024</a:t>
            </a:fld>
            <a:endParaRPr lang="es-ES"/>
          </a:p>
        </p:txBody>
      </p:sp>
      <p:sp>
        <p:nvSpPr>
          <p:cNvPr id="6" name="4 Marcador de pie de página">
            <a:extLst>
              <a:ext uri="{FF2B5EF4-FFF2-40B4-BE49-F238E27FC236}">
                <a16:creationId xmlns:a16="http://schemas.microsoft.com/office/drawing/2014/main" id="{CDF77E5F-D694-014E-CE47-F14D616DEBB9}"/>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FAEA7344-CC3C-C421-D9D9-338830B110E1}"/>
              </a:ext>
            </a:extLst>
          </p:cNvPr>
          <p:cNvSpPr>
            <a:spLocks noGrp="1"/>
          </p:cNvSpPr>
          <p:nvPr>
            <p:ph type="sldNum" sz="quarter" idx="12"/>
          </p:nvPr>
        </p:nvSpPr>
        <p:spPr/>
        <p:txBody>
          <a:bodyPr/>
          <a:lstStyle>
            <a:lvl1pPr>
              <a:defRPr/>
            </a:lvl1pPr>
          </a:lstStyle>
          <a:p>
            <a:pPr>
              <a:defRPr/>
            </a:pPr>
            <a:fld id="{E67D074D-ED7B-4A21-8573-2E361B53895A}" type="slidenum">
              <a:rPr lang="es-ES"/>
              <a:pPr>
                <a:defRPr/>
              </a:pPr>
              <a:t>‹Nº›</a:t>
            </a:fld>
            <a:endParaRPr lang="es-ES"/>
          </a:p>
        </p:txBody>
      </p:sp>
    </p:spTree>
    <p:extLst>
      <p:ext uri="{BB962C8B-B14F-4D97-AF65-F5344CB8AC3E}">
        <p14:creationId xmlns:p14="http://schemas.microsoft.com/office/powerpoint/2010/main" val="26456611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90CE9A8-C2DB-13D7-31DF-4AD5A5264BA1}"/>
              </a:ext>
            </a:extLst>
          </p:cNvPr>
          <p:cNvSpPr>
            <a:spLocks noGrp="1"/>
          </p:cNvSpPr>
          <p:nvPr>
            <p:ph type="dt" sz="half" idx="10"/>
          </p:nvPr>
        </p:nvSpPr>
        <p:spPr/>
        <p:txBody>
          <a:bodyPr/>
          <a:lstStyle>
            <a:lvl1pPr>
              <a:defRPr/>
            </a:lvl1pPr>
          </a:lstStyle>
          <a:p>
            <a:pPr>
              <a:defRPr/>
            </a:pPr>
            <a:fld id="{8AC089E2-9C57-43BF-B47D-8BBF7C640343}"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9F5C4DE7-89A6-8FD0-4BA4-799D7E6A0AFF}"/>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C5630BC-BEFA-33B5-A580-0897A3085B91}"/>
              </a:ext>
            </a:extLst>
          </p:cNvPr>
          <p:cNvSpPr>
            <a:spLocks noGrp="1"/>
          </p:cNvSpPr>
          <p:nvPr>
            <p:ph type="sldNum" sz="quarter" idx="12"/>
          </p:nvPr>
        </p:nvSpPr>
        <p:spPr/>
        <p:txBody>
          <a:bodyPr/>
          <a:lstStyle>
            <a:lvl1pPr>
              <a:defRPr/>
            </a:lvl1pPr>
          </a:lstStyle>
          <a:p>
            <a:pPr>
              <a:defRPr/>
            </a:pPr>
            <a:fld id="{4150E5F4-0EA6-46ED-A3F1-FB9F39499DF7}" type="slidenum">
              <a:rPr lang="es-ES"/>
              <a:pPr>
                <a:defRPr/>
              </a:pPr>
              <a:t>‹Nº›</a:t>
            </a:fld>
            <a:endParaRPr lang="es-ES"/>
          </a:p>
        </p:txBody>
      </p:sp>
    </p:spTree>
    <p:extLst>
      <p:ext uri="{BB962C8B-B14F-4D97-AF65-F5344CB8AC3E}">
        <p14:creationId xmlns:p14="http://schemas.microsoft.com/office/powerpoint/2010/main" val="18618949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83F66D4C-6E01-BC50-0EEB-6D4BC21CF4FB}"/>
              </a:ext>
            </a:extLst>
          </p:cNvPr>
          <p:cNvSpPr>
            <a:spLocks noGrp="1"/>
          </p:cNvSpPr>
          <p:nvPr>
            <p:ph type="dt" sz="half" idx="10"/>
          </p:nvPr>
        </p:nvSpPr>
        <p:spPr/>
        <p:txBody>
          <a:bodyPr/>
          <a:lstStyle>
            <a:lvl1pPr>
              <a:defRPr/>
            </a:lvl1pPr>
          </a:lstStyle>
          <a:p>
            <a:pPr>
              <a:defRPr/>
            </a:pPr>
            <a:fld id="{A7C07855-21C1-4497-A2B3-8D29873C4555}"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19D865F6-86E7-CA9E-A6AB-AB6FBBFEFEBF}"/>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7830C7E-12A5-EF76-81A0-1CFDF49F614D}"/>
              </a:ext>
            </a:extLst>
          </p:cNvPr>
          <p:cNvSpPr>
            <a:spLocks noGrp="1"/>
          </p:cNvSpPr>
          <p:nvPr>
            <p:ph type="sldNum" sz="quarter" idx="12"/>
          </p:nvPr>
        </p:nvSpPr>
        <p:spPr/>
        <p:txBody>
          <a:bodyPr/>
          <a:lstStyle>
            <a:lvl1pPr>
              <a:defRPr/>
            </a:lvl1pPr>
          </a:lstStyle>
          <a:p>
            <a:pPr>
              <a:defRPr/>
            </a:pPr>
            <a:fld id="{7F426428-18B7-4E13-9E3F-FF12E8164CAC}" type="slidenum">
              <a:rPr lang="es-ES"/>
              <a:pPr>
                <a:defRPr/>
              </a:pPr>
              <a:t>‹Nº›</a:t>
            </a:fld>
            <a:endParaRPr lang="es-ES"/>
          </a:p>
        </p:txBody>
      </p:sp>
    </p:spTree>
    <p:extLst>
      <p:ext uri="{BB962C8B-B14F-4D97-AF65-F5344CB8AC3E}">
        <p14:creationId xmlns:p14="http://schemas.microsoft.com/office/powerpoint/2010/main" val="284462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23/05/2024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23/05/2024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F9F96-4217-43A3-9604-74D0048FD1C0}" type="datetimeFigureOut">
              <a:rPr lang="es-ES" smtClean="0"/>
              <a:t>23/05/2024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2527B-5D70-4708-8082-BFDBD3F79C2B}" type="slidenum">
              <a:rPr lang="es-ES" smtClean="0"/>
              <a:t>‹Nº›</a:t>
            </a:fld>
            <a:endParaRPr lang="es-ES"/>
          </a:p>
        </p:txBody>
      </p:sp>
    </p:spTree>
    <p:extLst>
      <p:ext uri="{BB962C8B-B14F-4D97-AF65-F5344CB8AC3E}">
        <p14:creationId xmlns:p14="http://schemas.microsoft.com/office/powerpoint/2010/main" val="1326498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CCFFCC"/>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652DB56-E1F2-1A5F-868A-3B8FB1CA17E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x-none"/>
              <a:t>Click to edit Master title style</a:t>
            </a:r>
          </a:p>
        </p:txBody>
      </p:sp>
      <p:sp>
        <p:nvSpPr>
          <p:cNvPr id="2051" name="Text Placeholder 2">
            <a:extLst>
              <a:ext uri="{FF2B5EF4-FFF2-40B4-BE49-F238E27FC236}">
                <a16:creationId xmlns:a16="http://schemas.microsoft.com/office/drawing/2014/main" id="{90BEF674-8FC0-6D2E-DE9E-26894F06E01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x-none"/>
              <a:t>Click to edit Master text styles</a:t>
            </a:r>
          </a:p>
          <a:p>
            <a:pPr lvl="1"/>
            <a:r>
              <a:rPr lang="es-ES" altLang="x-none"/>
              <a:t>Second level</a:t>
            </a:r>
          </a:p>
          <a:p>
            <a:pPr lvl="2"/>
            <a:r>
              <a:rPr lang="es-ES" altLang="x-none"/>
              <a:t>Third level</a:t>
            </a:r>
          </a:p>
          <a:p>
            <a:pPr lvl="3"/>
            <a:r>
              <a:rPr lang="es-ES" altLang="x-none"/>
              <a:t>Fourth level</a:t>
            </a:r>
          </a:p>
          <a:p>
            <a:pPr lvl="4"/>
            <a:r>
              <a:rPr lang="es-ES" altLang="x-none"/>
              <a:t>Fifth level</a:t>
            </a:r>
          </a:p>
        </p:txBody>
      </p:sp>
      <p:sp>
        <p:nvSpPr>
          <p:cNvPr id="1028" name="Date Placeholder 3">
            <a:extLst>
              <a:ext uri="{FF2B5EF4-FFF2-40B4-BE49-F238E27FC236}">
                <a16:creationId xmlns:a16="http://schemas.microsoft.com/office/drawing/2014/main" id="{CB5BE491-80B9-6E01-30E6-F689253187C6}"/>
              </a:ext>
            </a:extLst>
          </p:cNvPr>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Arial" panose="020B0604020202020204" pitchFamily="34" charset="0"/>
                <a:cs typeface="Arial" panose="020B0604020202020204" pitchFamily="34" charset="0"/>
              </a:defRPr>
            </a:lvl1pPr>
          </a:lstStyle>
          <a:p>
            <a:pPr>
              <a:defRPr/>
            </a:pPr>
            <a:endParaRPr lang="es-ES_tradnl" altLang="en-US"/>
          </a:p>
        </p:txBody>
      </p:sp>
      <p:sp>
        <p:nvSpPr>
          <p:cNvPr id="1029" name="Footer Placeholder 4">
            <a:extLst>
              <a:ext uri="{FF2B5EF4-FFF2-40B4-BE49-F238E27FC236}">
                <a16:creationId xmlns:a16="http://schemas.microsoft.com/office/drawing/2014/main" id="{5191A9D3-C1D6-B14C-366F-E15619C695F1}"/>
              </a:ext>
            </a:extLst>
          </p:cNvPr>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Arial" panose="020B0604020202020204" pitchFamily="34" charset="0"/>
                <a:cs typeface="Arial" panose="020B0604020202020204" pitchFamily="34" charset="0"/>
              </a:defRPr>
            </a:lvl1pPr>
          </a:lstStyle>
          <a:p>
            <a:pPr>
              <a:defRPr/>
            </a:pPr>
            <a:endParaRPr lang="en-US"/>
          </a:p>
        </p:txBody>
      </p:sp>
      <p:sp>
        <p:nvSpPr>
          <p:cNvPr id="1030" name="Slide Number Placeholder 5">
            <a:extLst>
              <a:ext uri="{FF2B5EF4-FFF2-40B4-BE49-F238E27FC236}">
                <a16:creationId xmlns:a16="http://schemas.microsoft.com/office/drawing/2014/main" id="{2C402AF5-A583-8334-4520-DB5E7BB2C0E5}"/>
              </a:ext>
            </a:extLst>
          </p:cNvPr>
          <p:cNvSpPr>
            <a:spLocks noGrp="1" noChangeArrowheads="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fld id="{E3C40E33-FA6D-4536-B81A-709237BECADE}" type="slidenum">
              <a:rPr lang="en-GB" altLang="en-US"/>
              <a:pPr/>
              <a:t>‹Nº›</a:t>
            </a:fld>
            <a:endParaRPr lang="en-GB" altLang="en-US"/>
          </a:p>
        </p:txBody>
      </p:sp>
    </p:spTree>
    <p:extLst>
      <p:ext uri="{BB962C8B-B14F-4D97-AF65-F5344CB8AC3E}">
        <p14:creationId xmlns:p14="http://schemas.microsoft.com/office/powerpoint/2010/main" val="3427414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E9BF166-0A17-22AB-A7B8-EF2DD4B2CA4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U"/>
              <a:t>Haga clic para cambiar el estilo de título	</a:t>
            </a:r>
          </a:p>
        </p:txBody>
      </p:sp>
      <p:sp>
        <p:nvSpPr>
          <p:cNvPr id="2051" name="Rectangle 3">
            <a:extLst>
              <a:ext uri="{FF2B5EF4-FFF2-40B4-BE49-F238E27FC236}">
                <a16:creationId xmlns:a16="http://schemas.microsoft.com/office/drawing/2014/main" id="{7DF0507C-1099-6753-7F51-A2D5409C949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1028" name="Rectangle 4">
            <a:extLst>
              <a:ext uri="{FF2B5EF4-FFF2-40B4-BE49-F238E27FC236}">
                <a16:creationId xmlns:a16="http://schemas.microsoft.com/office/drawing/2014/main" id="{41D5BBEA-5B49-BFB6-10BA-3A760BA682D0}"/>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ltLang="es-CU"/>
          </a:p>
        </p:txBody>
      </p:sp>
      <p:sp>
        <p:nvSpPr>
          <p:cNvPr id="1029" name="Rectangle 5">
            <a:extLst>
              <a:ext uri="{FF2B5EF4-FFF2-40B4-BE49-F238E27FC236}">
                <a16:creationId xmlns:a16="http://schemas.microsoft.com/office/drawing/2014/main" id="{867100F5-1236-AF48-B7A7-13A53ACEC8E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ltLang="es-CU"/>
          </a:p>
        </p:txBody>
      </p:sp>
      <p:sp>
        <p:nvSpPr>
          <p:cNvPr id="1030" name="Rectangle 6">
            <a:extLst>
              <a:ext uri="{FF2B5EF4-FFF2-40B4-BE49-F238E27FC236}">
                <a16:creationId xmlns:a16="http://schemas.microsoft.com/office/drawing/2014/main" id="{C1192E71-4F07-E433-68FF-E8B001F1DE4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372DB75-5EE5-4509-8BA3-451AA2270203}" type="slidenum">
              <a:rPr lang="es-ES" altLang="es-CU"/>
              <a:pPr>
                <a:defRPr/>
              </a:pPr>
              <a:t>‹Nº›</a:t>
            </a:fld>
            <a:endParaRPr lang="es-ES" altLang="es-CU"/>
          </a:p>
        </p:txBody>
      </p:sp>
    </p:spTree>
    <p:extLst>
      <p:ext uri="{BB962C8B-B14F-4D97-AF65-F5344CB8AC3E}">
        <p14:creationId xmlns:p14="http://schemas.microsoft.com/office/powerpoint/2010/main" val="3349454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FFE1D-D8BC-4628-89BB-2DB56C068B88}" type="datetimeFigureOut">
              <a:rPr lang="es-ES" smtClean="0"/>
              <a:t>23/05/2024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FAC22-273F-4FC4-9F25-45FA8FFCDFEF}" type="slidenum">
              <a:rPr lang="es-ES" smtClean="0"/>
              <a:t>‹Nº›</a:t>
            </a:fld>
            <a:endParaRPr lang="es-ES"/>
          </a:p>
        </p:txBody>
      </p:sp>
    </p:spTree>
    <p:extLst>
      <p:ext uri="{BB962C8B-B14F-4D97-AF65-F5344CB8AC3E}">
        <p14:creationId xmlns:p14="http://schemas.microsoft.com/office/powerpoint/2010/main" val="20526251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9146608-5630-AE6A-CB2A-A1E63F03D0F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altLang="es-CU"/>
              <a:t>Haga clic para modificar el estilo de título del patrón</a:t>
            </a:r>
          </a:p>
        </p:txBody>
      </p:sp>
      <p:sp>
        <p:nvSpPr>
          <p:cNvPr id="1027" name="Rectangle 3">
            <a:extLst>
              <a:ext uri="{FF2B5EF4-FFF2-40B4-BE49-F238E27FC236}">
                <a16:creationId xmlns:a16="http://schemas.microsoft.com/office/drawing/2014/main" id="{30F74409-7767-8AFA-3223-622F9DC62DD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altLang="es-CU"/>
              <a:t>Haga clic para modificar el estilo de texto del patrón</a:t>
            </a:r>
          </a:p>
          <a:p>
            <a:pPr lvl="1"/>
            <a:r>
              <a:rPr lang="es-ES_tradnl" altLang="es-CU"/>
              <a:t>Segundo nivel</a:t>
            </a:r>
          </a:p>
          <a:p>
            <a:pPr lvl="2"/>
            <a:r>
              <a:rPr lang="es-ES_tradnl" altLang="es-CU"/>
              <a:t>Tercer nivel</a:t>
            </a:r>
          </a:p>
          <a:p>
            <a:pPr lvl="3"/>
            <a:r>
              <a:rPr lang="es-ES_tradnl" altLang="es-CU"/>
              <a:t>Cuarto nivel</a:t>
            </a:r>
          </a:p>
          <a:p>
            <a:pPr lvl="4"/>
            <a:r>
              <a:rPr lang="es-ES_tradnl" altLang="es-CU"/>
              <a:t>Quinto nivel</a:t>
            </a:r>
          </a:p>
        </p:txBody>
      </p:sp>
      <p:sp>
        <p:nvSpPr>
          <p:cNvPr id="1028" name="Rectangle 4">
            <a:extLst>
              <a:ext uri="{FF2B5EF4-FFF2-40B4-BE49-F238E27FC236}">
                <a16:creationId xmlns:a16="http://schemas.microsoft.com/office/drawing/2014/main" id="{03C33250-40CC-97E7-5931-204E5F26CC33}"/>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s-ES_tradnl" altLang="es-CU"/>
          </a:p>
        </p:txBody>
      </p:sp>
      <p:sp>
        <p:nvSpPr>
          <p:cNvPr id="1029" name="Rectangle 5">
            <a:extLst>
              <a:ext uri="{FF2B5EF4-FFF2-40B4-BE49-F238E27FC236}">
                <a16:creationId xmlns:a16="http://schemas.microsoft.com/office/drawing/2014/main" id="{1523F4C7-A522-C332-9345-8391A807BEBC}"/>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s-ES_tradnl" altLang="es-CU"/>
          </a:p>
        </p:txBody>
      </p:sp>
      <p:sp>
        <p:nvSpPr>
          <p:cNvPr id="1030" name="Rectangle 6">
            <a:extLst>
              <a:ext uri="{FF2B5EF4-FFF2-40B4-BE49-F238E27FC236}">
                <a16:creationId xmlns:a16="http://schemas.microsoft.com/office/drawing/2014/main" id="{BA871084-FD33-0A66-DF75-D15FE6F3F6F8}"/>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43F2123B-2FE7-432C-B719-8C7916E9E8D0}" type="slidenum">
              <a:rPr lang="es-ES_tradnl" altLang="es-CU"/>
              <a:pPr>
                <a:defRPr/>
              </a:pPr>
              <a:t>‹Nº›</a:t>
            </a:fld>
            <a:endParaRPr lang="es-ES_tradnl" altLang="es-CU"/>
          </a:p>
        </p:txBody>
      </p:sp>
    </p:spTree>
    <p:extLst>
      <p:ext uri="{BB962C8B-B14F-4D97-AF65-F5344CB8AC3E}">
        <p14:creationId xmlns:p14="http://schemas.microsoft.com/office/powerpoint/2010/main" val="34339377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Marcador de título">
            <a:extLst>
              <a:ext uri="{FF2B5EF4-FFF2-40B4-BE49-F238E27FC236}">
                <a16:creationId xmlns:a16="http://schemas.microsoft.com/office/drawing/2014/main" id="{64B4F603-BD22-39F7-12A7-20A1C879BB1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3075" name="2 Marcador de texto">
            <a:extLst>
              <a:ext uri="{FF2B5EF4-FFF2-40B4-BE49-F238E27FC236}">
                <a16:creationId xmlns:a16="http://schemas.microsoft.com/office/drawing/2014/main" id="{E02E3F5B-CE1E-970E-572F-A488DAF1104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3A7540E3-26B6-C61B-3E90-BC483F20D31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C52D4A07-4E64-452C-97C1-A718EF9E818E}"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32C67846-D392-F8D3-E6D7-E6B3A5A5EE4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5D8EC16A-E615-BE4E-6CEB-DB7500A15C74}"/>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C6B91383-48BC-4A2C-B731-4ACDCECD9496}" type="slidenum">
              <a:rPr lang="es-ES"/>
              <a:pPr>
                <a:defRPr/>
              </a:pPr>
              <a:t>‹Nº›</a:t>
            </a:fld>
            <a:endParaRPr lang="es-ES"/>
          </a:p>
        </p:txBody>
      </p:sp>
    </p:spTree>
    <p:extLst>
      <p:ext uri="{BB962C8B-B14F-4D97-AF65-F5344CB8AC3E}">
        <p14:creationId xmlns:p14="http://schemas.microsoft.com/office/powerpoint/2010/main" val="37887488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1 Marcador de título">
            <a:extLst>
              <a:ext uri="{FF2B5EF4-FFF2-40B4-BE49-F238E27FC236}">
                <a16:creationId xmlns:a16="http://schemas.microsoft.com/office/drawing/2014/main" id="{B076122A-E92C-BC1D-B49C-D64E8E78FE9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5123" name="2 Marcador de texto">
            <a:extLst>
              <a:ext uri="{FF2B5EF4-FFF2-40B4-BE49-F238E27FC236}">
                <a16:creationId xmlns:a16="http://schemas.microsoft.com/office/drawing/2014/main" id="{3848C7B8-55F1-E1C9-4C80-BBDBABCCD3A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3D19A72C-7F54-D7F7-9118-DA6D8FBD808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6618D8-DA7C-4800-A4BE-ECFB76968B82}" type="datetimeFigureOut">
              <a:rPr lang="es-ES"/>
              <a:pPr>
                <a:defRPr/>
              </a:pPr>
              <a:t>23/05/2024</a:t>
            </a:fld>
            <a:endParaRPr lang="es-ES"/>
          </a:p>
        </p:txBody>
      </p:sp>
      <p:sp>
        <p:nvSpPr>
          <p:cNvPr id="5" name="4 Marcador de pie de página">
            <a:extLst>
              <a:ext uri="{FF2B5EF4-FFF2-40B4-BE49-F238E27FC236}">
                <a16:creationId xmlns:a16="http://schemas.microsoft.com/office/drawing/2014/main" id="{2B6B046D-EBD1-1AF3-B4C2-620781156C1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FB6701B0-1CD2-C0EC-F8BC-15730CAD728C}"/>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A229C3-537D-4A0B-8E55-01E50F390BA9}" type="slidenum">
              <a:rPr lang="es-ES"/>
              <a:pPr>
                <a:defRPr/>
              </a:pPr>
              <a:t>‹Nº›</a:t>
            </a:fld>
            <a:endParaRPr lang="es-ES"/>
          </a:p>
        </p:txBody>
      </p:sp>
    </p:spTree>
    <p:extLst>
      <p:ext uri="{BB962C8B-B14F-4D97-AF65-F5344CB8AC3E}">
        <p14:creationId xmlns:p14="http://schemas.microsoft.com/office/powerpoint/2010/main" val="15919936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62.x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3.wmf"/><Relationship Id="rId7" Type="http://schemas.openxmlformats.org/officeDocument/2006/relationships/oleObject" Target="../embeddings/oleObject5.bin"/><Relationship Id="rId2" Type="http://schemas.openxmlformats.org/officeDocument/2006/relationships/oleObject" Target="../embeddings/oleObject3.bin"/><Relationship Id="rId1" Type="http://schemas.openxmlformats.org/officeDocument/2006/relationships/slideLayout" Target="../slideLayouts/slideLayout62.x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6.bin"/><Relationship Id="rId1" Type="http://schemas.openxmlformats.org/officeDocument/2006/relationships/slideLayout" Target="../slideLayouts/slideLayout62.xml"/><Relationship Id="rId5" Type="http://schemas.openxmlformats.org/officeDocument/2006/relationships/image" Target="../media/image18.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8.bin"/><Relationship Id="rId1" Type="http://schemas.openxmlformats.org/officeDocument/2006/relationships/slideLayout" Target="../slideLayouts/slideLayout62.xml"/><Relationship Id="rId5" Type="http://schemas.openxmlformats.org/officeDocument/2006/relationships/image" Target="../media/image20.wmf"/><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0.bin"/><Relationship Id="rId1" Type="http://schemas.openxmlformats.org/officeDocument/2006/relationships/slideLayout" Target="../slideLayouts/slideLayout62.xml"/><Relationship Id="rId5" Type="http://schemas.openxmlformats.org/officeDocument/2006/relationships/image" Target="../media/image22.w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4.jpeg"/><Relationship Id="rId1" Type="http://schemas.openxmlformats.org/officeDocument/2006/relationships/slideLayout" Target="../slideLayouts/slideLayout62.xml"/><Relationship Id="rId6" Type="http://schemas.openxmlformats.org/officeDocument/2006/relationships/image" Target="../media/image24.wmf"/><Relationship Id="rId5" Type="http://schemas.openxmlformats.org/officeDocument/2006/relationships/oleObject" Target="../embeddings/oleObject13.bin"/><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4.bin"/><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27.jpeg"/><Relationship Id="rId1" Type="http://schemas.openxmlformats.org/officeDocument/2006/relationships/slideLayout" Target="../slideLayouts/slideLayout62.xml"/><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F6B89-8CA7-CF3A-926C-2A57884222B8}"/>
              </a:ext>
            </a:extLst>
          </p:cNvPr>
          <p:cNvSpPr txBox="1"/>
          <p:nvPr/>
        </p:nvSpPr>
        <p:spPr>
          <a:xfrm>
            <a:off x="251520" y="1628800"/>
            <a:ext cx="8640960" cy="1200329"/>
          </a:xfrm>
          <a:prstGeom prst="rect">
            <a:avLst/>
          </a:prstGeom>
          <a:noFill/>
        </p:spPr>
        <p:txBody>
          <a:bodyPr wrap="square">
            <a:spAutoFit/>
          </a:bodyPr>
          <a:lstStyle/>
          <a:p>
            <a:pPr marL="1704975" indent="-1704975" algn="just"/>
            <a:r>
              <a:rPr lang="es-ES" sz="3600" dirty="0">
                <a:latin typeface="Arial" panose="020B0604020202020204" pitchFamily="34" charset="0"/>
                <a:cs typeface="Arial" panose="020B0604020202020204" pitchFamily="34" charset="0"/>
              </a:rPr>
              <a:t>Tema I Ecología y salud. Desastres de origen sanitario (4 </a:t>
            </a:r>
            <a:r>
              <a:rPr lang="es-ES" sz="3600" dirty="0" err="1">
                <a:latin typeface="Arial" panose="020B0604020202020204" pitchFamily="34" charset="0"/>
                <a:cs typeface="Arial" panose="020B0604020202020204" pitchFamily="34" charset="0"/>
              </a:rPr>
              <a:t>hrs</a:t>
            </a:r>
            <a:r>
              <a:rPr lang="es-ES" sz="3600" dirty="0">
                <a:latin typeface="Arial" panose="020B0604020202020204" pitchFamily="34" charset="0"/>
                <a:cs typeface="Arial" panose="020B0604020202020204" pitchFamily="34" charset="0"/>
              </a:rPr>
              <a:t>).</a:t>
            </a:r>
          </a:p>
        </p:txBody>
      </p:sp>
      <p:sp>
        <p:nvSpPr>
          <p:cNvPr id="5" name="CuadroTexto 4">
            <a:extLst>
              <a:ext uri="{FF2B5EF4-FFF2-40B4-BE49-F238E27FC236}">
                <a16:creationId xmlns:a16="http://schemas.microsoft.com/office/drawing/2014/main" id="{0E3B6272-49DB-12BB-E4FE-061EC6344B3B}"/>
              </a:ext>
            </a:extLst>
          </p:cNvPr>
          <p:cNvSpPr txBox="1"/>
          <p:nvPr/>
        </p:nvSpPr>
        <p:spPr>
          <a:xfrm>
            <a:off x="323528" y="3414869"/>
            <a:ext cx="8820472" cy="1954381"/>
          </a:xfrm>
          <a:prstGeom prst="rect">
            <a:avLst/>
          </a:prstGeom>
          <a:noFill/>
        </p:spPr>
        <p:txBody>
          <a:bodyPr wrap="square">
            <a:spAutoFit/>
          </a:bodyPr>
          <a:lstStyle/>
          <a:p>
            <a:pPr>
              <a:spcBef>
                <a:spcPts val="600"/>
              </a:spcBef>
              <a:spcAft>
                <a:spcPts val="600"/>
              </a:spcAft>
            </a:pPr>
            <a:r>
              <a:rPr lang="es-ES" sz="3200" b="1" i="1" dirty="0">
                <a:solidFill>
                  <a:srgbClr val="FF0000"/>
                </a:solidFill>
                <a:latin typeface="Arial" panose="020B0604020202020204" pitchFamily="34" charset="0"/>
                <a:cs typeface="Arial" panose="020B0604020202020204" pitchFamily="34" charset="0"/>
              </a:rPr>
              <a:t>Objetivo:</a:t>
            </a:r>
          </a:p>
          <a:p>
            <a:r>
              <a:rPr lang="es-ES" sz="2800" dirty="0">
                <a:latin typeface="Arial" panose="020B0604020202020204" pitchFamily="34" charset="0"/>
                <a:cs typeface="Arial" panose="020B0604020202020204" pitchFamily="34" charset="0"/>
              </a:rPr>
              <a:t>1.	Explicar la esencia y particularidades de los desastres de origen sanitario,  su influencia negativa sobre la salud, la economía y el medio ambiente.</a:t>
            </a:r>
          </a:p>
        </p:txBody>
      </p:sp>
      <p:pic>
        <p:nvPicPr>
          <p:cNvPr id="2" name="Imagen 1">
            <a:extLst>
              <a:ext uri="{FF2B5EF4-FFF2-40B4-BE49-F238E27FC236}">
                <a16:creationId xmlns:a16="http://schemas.microsoft.com/office/drawing/2014/main" id="{4739C136-32DD-28D5-6CDA-25765D041A03}"/>
              </a:ext>
            </a:extLst>
          </p:cNvPr>
          <p:cNvPicPr>
            <a:picLocks noChangeAspect="1"/>
          </p:cNvPicPr>
          <p:nvPr/>
        </p:nvPicPr>
        <p:blipFill>
          <a:blip r:embed="rId2"/>
          <a:stretch>
            <a:fillRect/>
          </a:stretch>
        </p:blipFill>
        <p:spPr>
          <a:xfrm>
            <a:off x="84955" y="12983"/>
            <a:ext cx="8974090" cy="1322947"/>
          </a:xfrm>
          <a:prstGeom prst="rect">
            <a:avLst/>
          </a:prstGeom>
        </p:spPr>
      </p:pic>
    </p:spTree>
    <p:extLst>
      <p:ext uri="{BB962C8B-B14F-4D97-AF65-F5344CB8AC3E}">
        <p14:creationId xmlns:p14="http://schemas.microsoft.com/office/powerpoint/2010/main" val="15084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F70EF9B-D5D8-58D7-37E2-1AB7996D7D3C}"/>
              </a:ext>
            </a:extLst>
          </p:cNvPr>
          <p:cNvSpPr txBox="1"/>
          <p:nvPr/>
        </p:nvSpPr>
        <p:spPr>
          <a:xfrm>
            <a:off x="2286000" y="260648"/>
            <a:ext cx="4572000" cy="584775"/>
          </a:xfrm>
          <a:prstGeom prst="rect">
            <a:avLst/>
          </a:prstGeom>
          <a:blipFill>
            <a:blip r:embed="rId2"/>
            <a:tile tx="0" ty="0" sx="100000" sy="100000" flip="none" algn="tl"/>
          </a:blipFill>
        </p:spPr>
        <p:txBody>
          <a:bodyPr wrap="square">
            <a:spAutoFit/>
          </a:bodyPr>
          <a:lstStyle/>
          <a:p>
            <a:r>
              <a:rPr kumimoji="0" lang="es-E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Tipos de ecosistemas:</a:t>
            </a:r>
            <a:endParaRPr lang="es-CU" dirty="0"/>
          </a:p>
        </p:txBody>
      </p:sp>
      <p:sp>
        <p:nvSpPr>
          <p:cNvPr id="13" name="CuadroTexto 12">
            <a:extLst>
              <a:ext uri="{FF2B5EF4-FFF2-40B4-BE49-F238E27FC236}">
                <a16:creationId xmlns:a16="http://schemas.microsoft.com/office/drawing/2014/main" id="{985D6187-2A53-BC15-B88C-BC72983573B6}"/>
              </a:ext>
            </a:extLst>
          </p:cNvPr>
          <p:cNvSpPr txBox="1"/>
          <p:nvPr/>
        </p:nvSpPr>
        <p:spPr>
          <a:xfrm>
            <a:off x="249123" y="908720"/>
            <a:ext cx="8640960" cy="2077492"/>
          </a:xfrm>
          <a:prstGeom prst="rect">
            <a:avLst/>
          </a:prstGeom>
          <a:noFill/>
        </p:spPr>
        <p:txBody>
          <a:bodyPr wrap="square">
            <a:spAutoFit/>
          </a:bodyPr>
          <a:lstStyle/>
          <a:p>
            <a:pPr algn="just">
              <a:spcBef>
                <a:spcPts val="600"/>
              </a:spcBef>
              <a:spcAft>
                <a:spcPts val="600"/>
              </a:spcAft>
            </a:pPr>
            <a:r>
              <a:rPr lang="es-ES" sz="2800" b="1" i="1" dirty="0">
                <a:solidFill>
                  <a:srgbClr val="002060"/>
                </a:solidFill>
                <a:latin typeface="Arial" panose="020B0604020202020204" pitchFamily="34" charset="0"/>
                <a:cs typeface="Arial" panose="020B0604020202020204" pitchFamily="34" charset="0"/>
              </a:rPr>
              <a:t>Acuáticos</a:t>
            </a:r>
          </a:p>
          <a:p>
            <a:pPr algn="just"/>
            <a:r>
              <a:rPr lang="es-ES" sz="2400" dirty="0">
                <a:latin typeface="Arial" panose="020B0604020202020204" pitchFamily="34" charset="0"/>
                <a:cs typeface="Arial" panose="020B0604020202020204" pitchFamily="34" charset="0"/>
              </a:rPr>
              <a:t>La mayor parte de los ecosistemas del planeta son acuáticos, ya que el agua cubre la mayor parte de la superficie de la Tierra. Por otra parte, algunos de estos ecosistemas aún son desconocidos. </a:t>
            </a:r>
          </a:p>
        </p:txBody>
      </p:sp>
      <p:sp>
        <p:nvSpPr>
          <p:cNvPr id="15" name="CuadroTexto 14">
            <a:extLst>
              <a:ext uri="{FF2B5EF4-FFF2-40B4-BE49-F238E27FC236}">
                <a16:creationId xmlns:a16="http://schemas.microsoft.com/office/drawing/2014/main" id="{41687B27-C1A4-F9E1-3310-3D4F93A43F4F}"/>
              </a:ext>
            </a:extLst>
          </p:cNvPr>
          <p:cNvSpPr txBox="1"/>
          <p:nvPr/>
        </p:nvSpPr>
        <p:spPr>
          <a:xfrm>
            <a:off x="107504" y="3068960"/>
            <a:ext cx="8640959" cy="523220"/>
          </a:xfrm>
          <a:prstGeom prst="rect">
            <a:avLst/>
          </a:prstGeom>
          <a:noFill/>
        </p:spPr>
        <p:txBody>
          <a:bodyPr wrap="square">
            <a:spAutoFit/>
          </a:bodyPr>
          <a:lstStyle/>
          <a:p>
            <a:r>
              <a:rPr lang="es-ES" sz="2800" b="1" i="1" dirty="0">
                <a:solidFill>
                  <a:srgbClr val="002060"/>
                </a:solidFill>
                <a:latin typeface="Arial" panose="020B0604020202020204" pitchFamily="34" charset="0"/>
                <a:cs typeface="Arial" panose="020B0604020202020204" pitchFamily="34" charset="0"/>
              </a:rPr>
              <a:t>Los acuáticos se pueden dividir en dos subtipos:</a:t>
            </a:r>
            <a:endParaRPr lang="es-CU" sz="2800" b="1" i="1" dirty="0">
              <a:solidFill>
                <a:srgbClr val="002060"/>
              </a:solidFill>
            </a:endParaRPr>
          </a:p>
        </p:txBody>
      </p:sp>
      <p:sp>
        <p:nvSpPr>
          <p:cNvPr id="17" name="CuadroTexto 16">
            <a:extLst>
              <a:ext uri="{FF2B5EF4-FFF2-40B4-BE49-F238E27FC236}">
                <a16:creationId xmlns:a16="http://schemas.microsoft.com/office/drawing/2014/main" id="{2464D36A-0945-F775-6B63-38A2A88A2E70}"/>
              </a:ext>
            </a:extLst>
          </p:cNvPr>
          <p:cNvSpPr txBox="1"/>
          <p:nvPr/>
        </p:nvSpPr>
        <p:spPr>
          <a:xfrm>
            <a:off x="249123" y="3717032"/>
            <a:ext cx="8499340" cy="1938992"/>
          </a:xfrm>
          <a:prstGeom prst="rect">
            <a:avLst/>
          </a:prstGeom>
          <a:noFill/>
        </p:spPr>
        <p:txBody>
          <a:bodyPr wrap="square">
            <a:spAutoFit/>
          </a:bodyPr>
          <a:lstStyle/>
          <a:p>
            <a:pPr algn="just"/>
            <a:r>
              <a:rPr lang="es-ES" sz="2400" b="1" i="1" dirty="0">
                <a:latin typeface="Arial" panose="020B0604020202020204" pitchFamily="34" charset="0"/>
                <a:cs typeface="Arial" panose="020B0604020202020204" pitchFamily="34" charset="0"/>
              </a:rPr>
              <a:t>a) Marinos</a:t>
            </a:r>
          </a:p>
          <a:p>
            <a:pPr marL="357188" algn="just"/>
            <a:r>
              <a:rPr lang="es-ES" sz="2400" dirty="0">
                <a:latin typeface="Arial" panose="020B0604020202020204" pitchFamily="34" charset="0"/>
                <a:cs typeface="Arial" panose="020B0604020202020204" pitchFamily="34" charset="0"/>
              </a:rPr>
              <a:t>Los ecosistemas marinos están formados por los mares y océanos. Es decir, son ecosistemas acuáticos, cuya principal característica es que están formados por agua salada.</a:t>
            </a:r>
            <a:endParaRPr lang="es-CU" sz="2400" dirty="0">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2B576D53-EC58-D373-D735-ECD793EAB2D1}"/>
              </a:ext>
            </a:extLst>
          </p:cNvPr>
          <p:cNvSpPr txBox="1"/>
          <p:nvPr/>
        </p:nvSpPr>
        <p:spPr>
          <a:xfrm>
            <a:off x="249124" y="5657671"/>
            <a:ext cx="8640959" cy="1200329"/>
          </a:xfrm>
          <a:prstGeom prst="rect">
            <a:avLst/>
          </a:prstGeom>
          <a:noFill/>
        </p:spPr>
        <p:txBody>
          <a:bodyPr wrap="square">
            <a:spAutoFit/>
          </a:bodyPr>
          <a:lstStyle/>
          <a:p>
            <a:pPr algn="just"/>
            <a:r>
              <a:rPr lang="es-ES" sz="2400" b="1" i="1" dirty="0">
                <a:latin typeface="Arial" panose="020B0604020202020204" pitchFamily="34" charset="0"/>
                <a:cs typeface="Arial" panose="020B0604020202020204" pitchFamily="34" charset="0"/>
              </a:rPr>
              <a:t>b) Dulceacuícolas</a:t>
            </a:r>
          </a:p>
          <a:p>
            <a:pPr marL="357188" algn="just"/>
            <a:r>
              <a:rPr lang="es-ES" sz="2400" dirty="0">
                <a:latin typeface="Arial" panose="020B0604020202020204" pitchFamily="34" charset="0"/>
                <a:cs typeface="Arial" panose="020B0604020202020204" pitchFamily="34" charset="0"/>
              </a:rPr>
              <a:t>Los ecosistemas acuáticos de tipo dulceacuícolas están formados por todas aquellas masas de agua dulce</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5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A34E84-479D-3DBA-45C9-55BBF8771443}"/>
              </a:ext>
            </a:extLst>
          </p:cNvPr>
          <p:cNvSpPr txBox="1"/>
          <p:nvPr/>
        </p:nvSpPr>
        <p:spPr>
          <a:xfrm>
            <a:off x="215516" y="116632"/>
            <a:ext cx="8712968" cy="3170099"/>
          </a:xfrm>
          <a:prstGeom prst="rect">
            <a:avLst/>
          </a:prstGeom>
          <a:noFill/>
        </p:spPr>
        <p:txBody>
          <a:bodyPr wrap="square">
            <a:spAutoFit/>
          </a:bodyPr>
          <a:lstStyle/>
          <a:p>
            <a:pPr algn="just"/>
            <a:r>
              <a:rPr lang="es-ES" sz="3200" b="1" i="1" dirty="0">
                <a:solidFill>
                  <a:schemeClr val="accent6">
                    <a:lumMod val="50000"/>
                  </a:schemeClr>
                </a:solidFill>
                <a:latin typeface="Arial" panose="020B0604020202020204" pitchFamily="34" charset="0"/>
                <a:cs typeface="Arial" panose="020B0604020202020204" pitchFamily="34" charset="0"/>
              </a:rPr>
              <a:t>Terrestres:</a:t>
            </a:r>
          </a:p>
          <a:p>
            <a:pPr algn="just"/>
            <a:r>
              <a:rPr lang="es-ES" sz="2400" b="1" i="1" dirty="0">
                <a:solidFill>
                  <a:schemeClr val="accent6">
                    <a:lumMod val="50000"/>
                  </a:schemeClr>
                </a:solidFill>
                <a:latin typeface="Arial" panose="020B0604020202020204" pitchFamily="34" charset="0"/>
                <a:cs typeface="Arial" panose="020B0604020202020204" pitchFamily="34" charset="0"/>
              </a:rPr>
              <a:t>Son sistemas de tierra </a:t>
            </a:r>
            <a:r>
              <a:rPr lang="es-ES" sz="2400" dirty="0">
                <a:latin typeface="Arial" panose="020B0604020202020204" pitchFamily="34" charset="0"/>
                <a:cs typeface="Arial" panose="020B0604020202020204" pitchFamily="34" charset="0"/>
              </a:rPr>
              <a:t>que albergan animales y plantas. Hay muchos subtipos, dependiendo de la altitud en la que se encuentren, del clima y de otros factores. En una clasificación muy general, se pueden distinguir tres subtipos de ecosistemas terrestres: desérticos, montañosos y bosques. A su vez, cada uno de ellos, también cuenta con sus propias subdivisiones.</a:t>
            </a:r>
          </a:p>
        </p:txBody>
      </p:sp>
      <p:sp>
        <p:nvSpPr>
          <p:cNvPr id="5" name="CuadroTexto 4">
            <a:extLst>
              <a:ext uri="{FF2B5EF4-FFF2-40B4-BE49-F238E27FC236}">
                <a16:creationId xmlns:a16="http://schemas.microsoft.com/office/drawing/2014/main" id="{7B529AAB-DE20-E6F4-551C-ABBBBEA9DAE7}"/>
              </a:ext>
            </a:extLst>
          </p:cNvPr>
          <p:cNvSpPr txBox="1"/>
          <p:nvPr/>
        </p:nvSpPr>
        <p:spPr>
          <a:xfrm>
            <a:off x="244116" y="3356992"/>
            <a:ext cx="8712968" cy="3539430"/>
          </a:xfrm>
          <a:prstGeom prst="rect">
            <a:avLst/>
          </a:prstGeom>
          <a:noFill/>
        </p:spPr>
        <p:txBody>
          <a:bodyPr wrap="square">
            <a:spAutoFit/>
          </a:bodyPr>
          <a:lstStyle/>
          <a:p>
            <a:pPr algn="just"/>
            <a:r>
              <a:rPr lang="es-ES" sz="3200" b="1" i="1" dirty="0">
                <a:solidFill>
                  <a:schemeClr val="tx2"/>
                </a:solidFill>
                <a:latin typeface="Arial" panose="020B0604020202020204" pitchFamily="34" charset="0"/>
                <a:cs typeface="Arial" panose="020B0604020202020204" pitchFamily="34" charset="0"/>
              </a:rPr>
              <a:t>Mixtos </a:t>
            </a:r>
            <a:r>
              <a:rPr lang="es-ES" sz="3200" b="1" i="1" dirty="0">
                <a:latin typeface="Arial" panose="020B0604020202020204" pitchFamily="34" charset="0"/>
                <a:cs typeface="Arial" panose="020B0604020202020204" pitchFamily="34" charset="0"/>
              </a:rPr>
              <a:t>o </a:t>
            </a:r>
            <a:r>
              <a:rPr lang="es-ES" sz="3200" b="1" i="1" dirty="0">
                <a:solidFill>
                  <a:schemeClr val="accent6">
                    <a:lumMod val="50000"/>
                  </a:schemeClr>
                </a:solidFill>
                <a:latin typeface="Arial" panose="020B0604020202020204" pitchFamily="34" charset="0"/>
                <a:cs typeface="Arial" panose="020B0604020202020204" pitchFamily="34" charset="0"/>
              </a:rPr>
              <a:t>híbridos:</a:t>
            </a:r>
          </a:p>
          <a:p>
            <a:pPr algn="just"/>
            <a:r>
              <a:rPr lang="es-ES" sz="2400" dirty="0">
                <a:latin typeface="Arial" panose="020B0604020202020204" pitchFamily="34" charset="0"/>
                <a:cs typeface="Arial" panose="020B0604020202020204" pitchFamily="34" charset="0"/>
              </a:rPr>
              <a:t>Se ubican en zonas donde se mezclan dos tipos de ecosistemas diferentes, uno marino y otro terrestre. Los animales que habitan necesitan de ambos tipos de ecosistemas para sobrevivir. Algunos ejemplos son los siguientes: </a:t>
            </a:r>
            <a:r>
              <a:rPr lang="es-ES" sz="2400" b="1" i="1" dirty="0">
                <a:solidFill>
                  <a:schemeClr val="tx2"/>
                </a:solidFill>
                <a:latin typeface="Arial" panose="020B0604020202020204" pitchFamily="34" charset="0"/>
                <a:cs typeface="Arial" panose="020B0604020202020204" pitchFamily="34" charset="0"/>
              </a:rPr>
              <a:t>Bosques de manglares</a:t>
            </a:r>
            <a:r>
              <a:rPr lang="es-ES" sz="2400" dirty="0">
                <a:latin typeface="Arial" panose="020B0604020202020204" pitchFamily="34" charset="0"/>
                <a:cs typeface="Arial" panose="020B0604020202020204" pitchFamily="34" charset="0"/>
              </a:rPr>
              <a:t>; </a:t>
            </a:r>
            <a:r>
              <a:rPr lang="es-ES" sz="2400" b="1" i="1" dirty="0">
                <a:solidFill>
                  <a:schemeClr val="accent6">
                    <a:lumMod val="50000"/>
                  </a:schemeClr>
                </a:solidFill>
                <a:latin typeface="Arial" panose="020B0604020202020204" pitchFamily="34" charset="0"/>
                <a:cs typeface="Arial" panose="020B0604020202020204" pitchFamily="34" charset="0"/>
              </a:rPr>
              <a:t>Bosques de ribera</a:t>
            </a:r>
            <a:r>
              <a:rPr lang="es-ES" sz="2400" dirty="0">
                <a:latin typeface="Arial" panose="020B0604020202020204" pitchFamily="34" charset="0"/>
                <a:cs typeface="Arial" panose="020B0604020202020204" pitchFamily="34" charset="0"/>
              </a:rPr>
              <a:t>; </a:t>
            </a:r>
            <a:r>
              <a:rPr lang="es-ES" sz="2400" b="1" i="1" dirty="0">
                <a:solidFill>
                  <a:schemeClr val="tx2">
                    <a:lumMod val="60000"/>
                    <a:lumOff val="40000"/>
                  </a:schemeClr>
                </a:solidFill>
                <a:latin typeface="Arial" panose="020B0604020202020204" pitchFamily="34" charset="0"/>
                <a:cs typeface="Arial" panose="020B0604020202020204" pitchFamily="34" charset="0"/>
              </a:rPr>
              <a:t>Costas</a:t>
            </a:r>
            <a:r>
              <a:rPr lang="es-ES" sz="2400" dirty="0">
                <a:latin typeface="Arial" panose="020B0604020202020204" pitchFamily="34" charset="0"/>
                <a:cs typeface="Arial" panose="020B0604020202020204" pitchFamily="34" charset="0"/>
              </a:rPr>
              <a:t>; </a:t>
            </a:r>
            <a:r>
              <a:rPr lang="es-ES" sz="2400" b="1" i="1" dirty="0">
                <a:solidFill>
                  <a:schemeClr val="accent1">
                    <a:lumMod val="50000"/>
                  </a:schemeClr>
                </a:solidFill>
                <a:latin typeface="Arial" panose="020B0604020202020204" pitchFamily="34" charset="0"/>
                <a:cs typeface="Arial" panose="020B0604020202020204" pitchFamily="34" charset="0"/>
              </a:rPr>
              <a:t>Esteros:</a:t>
            </a:r>
            <a:r>
              <a:rPr lang="es-ES" sz="2400" dirty="0">
                <a:latin typeface="Arial" panose="020B0604020202020204" pitchFamily="34" charset="0"/>
                <a:cs typeface="Arial" panose="020B0604020202020204" pitchFamily="34" charset="0"/>
              </a:rPr>
              <a:t> estos ecosistemas se caracterizan por estar ubicados en aquellas zonas en las que se juntan masas de </a:t>
            </a:r>
            <a:r>
              <a:rPr lang="es-ES" sz="2400" b="1" i="1" dirty="0">
                <a:solidFill>
                  <a:srgbClr val="0070C0"/>
                </a:solidFill>
                <a:latin typeface="Arial" panose="020B0604020202020204" pitchFamily="34" charset="0"/>
                <a:cs typeface="Arial" panose="020B0604020202020204" pitchFamily="34" charset="0"/>
              </a:rPr>
              <a:t>agua dulce </a:t>
            </a:r>
            <a:r>
              <a:rPr lang="es-ES" sz="2400" dirty="0">
                <a:latin typeface="Arial" panose="020B0604020202020204" pitchFamily="34" charset="0"/>
                <a:cs typeface="Arial" panose="020B0604020202020204" pitchFamily="34" charset="0"/>
              </a:rPr>
              <a:t>con masas de </a:t>
            </a:r>
            <a:r>
              <a:rPr lang="es-ES" sz="2400" b="1" i="1" dirty="0">
                <a:solidFill>
                  <a:srgbClr val="0070C0"/>
                </a:solidFill>
                <a:latin typeface="Arial" panose="020B0604020202020204" pitchFamily="34" charset="0"/>
                <a:cs typeface="Arial" panose="020B0604020202020204" pitchFamily="34" charset="0"/>
              </a:rPr>
              <a:t>agua salada </a:t>
            </a:r>
          </a:p>
        </p:txBody>
      </p:sp>
    </p:spTree>
    <p:extLst>
      <p:ext uri="{BB962C8B-B14F-4D97-AF65-F5344CB8AC3E}">
        <p14:creationId xmlns:p14="http://schemas.microsoft.com/office/powerpoint/2010/main" val="309287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974007-EA61-E957-D59F-DDB321BA2073}"/>
              </a:ext>
            </a:extLst>
          </p:cNvPr>
          <p:cNvSpPr txBox="1"/>
          <p:nvPr/>
        </p:nvSpPr>
        <p:spPr>
          <a:xfrm>
            <a:off x="107504" y="260648"/>
            <a:ext cx="8928992" cy="5032147"/>
          </a:xfrm>
          <a:prstGeom prst="rect">
            <a:avLst/>
          </a:prstGeom>
          <a:noFill/>
        </p:spPr>
        <p:txBody>
          <a:bodyPr wrap="square">
            <a:spAutoFit/>
          </a:bodyPr>
          <a:lstStyle/>
          <a:p>
            <a:pPr algn="just">
              <a:spcBef>
                <a:spcPts val="600"/>
              </a:spcBef>
              <a:spcAft>
                <a:spcPts val="600"/>
              </a:spcAft>
            </a:pPr>
            <a:r>
              <a:rPr lang="es-ES" sz="2800" b="1" i="1" dirty="0">
                <a:solidFill>
                  <a:srgbClr val="FF0000"/>
                </a:solidFill>
                <a:latin typeface="Arial" panose="020B0604020202020204" pitchFamily="34" charset="0"/>
                <a:cs typeface="Arial" panose="020B0604020202020204" pitchFamily="34" charset="0"/>
              </a:rPr>
              <a:t>Artificiales</a:t>
            </a:r>
          </a:p>
          <a:p>
            <a:pPr algn="just"/>
            <a:r>
              <a:rPr lang="es-ES" sz="2400" dirty="0">
                <a:latin typeface="Arial" panose="020B0604020202020204" pitchFamily="34" charset="0"/>
                <a:cs typeface="Arial" panose="020B0604020202020204" pitchFamily="34" charset="0"/>
              </a:rPr>
              <a:t>Creados por el ser humano de forma artificial. Algunos ejemplos son los siguientes: </a:t>
            </a:r>
          </a:p>
          <a:p>
            <a:pPr marL="711200" indent="-261938" algn="just"/>
            <a:r>
              <a:rPr lang="es-ES" sz="2400" dirty="0">
                <a:latin typeface="Arial" panose="020B0604020202020204" pitchFamily="34" charset="0"/>
                <a:cs typeface="Arial" panose="020B0604020202020204" pitchFamily="34" charset="0"/>
              </a:rPr>
              <a:t>•	Áreas urbanas</a:t>
            </a:r>
          </a:p>
          <a:p>
            <a:pPr marL="711200" indent="-261938" algn="just"/>
            <a:r>
              <a:rPr lang="es-ES" sz="2400" dirty="0">
                <a:latin typeface="Arial" panose="020B0604020202020204" pitchFamily="34" charset="0"/>
                <a:cs typeface="Arial" panose="020B0604020202020204" pitchFamily="34" charset="0"/>
              </a:rPr>
              <a:t>•	Áreas agrícolas</a:t>
            </a:r>
          </a:p>
          <a:p>
            <a:pPr marL="711200" indent="-261938" algn="just"/>
            <a:r>
              <a:rPr lang="es-ES" sz="2400" dirty="0">
                <a:latin typeface="Arial" panose="020B0604020202020204" pitchFamily="34" charset="0"/>
                <a:cs typeface="Arial" panose="020B0604020202020204" pitchFamily="34" charset="0"/>
              </a:rPr>
              <a:t>•	Bosques plantados</a:t>
            </a:r>
          </a:p>
          <a:p>
            <a:pPr marL="711200" indent="-261938" algn="just"/>
            <a:r>
              <a:rPr lang="es-ES" sz="2400" dirty="0">
                <a:latin typeface="Arial" panose="020B0604020202020204" pitchFamily="34" charset="0"/>
                <a:cs typeface="Arial" panose="020B0604020202020204" pitchFamily="34" charset="0"/>
              </a:rPr>
              <a:t>•	Embalses y represas</a:t>
            </a:r>
          </a:p>
          <a:p>
            <a:pPr marL="711200" indent="-261938" algn="just"/>
            <a:r>
              <a:rPr lang="es-ES" sz="2400" dirty="0">
                <a:latin typeface="Arial" panose="020B0604020202020204" pitchFamily="34" charset="0"/>
                <a:cs typeface="Arial" panose="020B0604020202020204" pitchFamily="34" charset="0"/>
              </a:rPr>
              <a:t>•	Jardines y parques</a:t>
            </a:r>
          </a:p>
          <a:p>
            <a:pPr marL="711200" indent="-261938" algn="just"/>
            <a:r>
              <a:rPr lang="es-ES" sz="2400" dirty="0">
                <a:latin typeface="Arial" panose="020B0604020202020204" pitchFamily="34" charset="0"/>
                <a:cs typeface="Arial" panose="020B0604020202020204" pitchFamily="34" charset="0"/>
              </a:rPr>
              <a:t>•	Aguas residuales tratadas</a:t>
            </a:r>
          </a:p>
          <a:p>
            <a:pPr marL="711200" indent="-261938" algn="just"/>
            <a:r>
              <a:rPr lang="es-ES" sz="2400" dirty="0">
                <a:latin typeface="Arial" panose="020B0604020202020204" pitchFamily="34" charset="0"/>
                <a:cs typeface="Arial" panose="020B0604020202020204" pitchFamily="34" charset="0"/>
              </a:rPr>
              <a:t>•	Hábitats en áreas de construcción</a:t>
            </a:r>
          </a:p>
          <a:p>
            <a:pPr marL="711200" indent="-261938" algn="just"/>
            <a:r>
              <a:rPr lang="es-ES" sz="2400" dirty="0">
                <a:latin typeface="Arial" panose="020B0604020202020204" pitchFamily="34" charset="0"/>
                <a:cs typeface="Arial" panose="020B0604020202020204" pitchFamily="34" charset="0"/>
              </a:rPr>
              <a:t>•	Invernaderos</a:t>
            </a:r>
          </a:p>
          <a:p>
            <a:pPr marL="711200" indent="-261938" algn="just"/>
            <a:r>
              <a:rPr lang="es-ES" sz="2400" dirty="0">
                <a:latin typeface="Arial" panose="020B0604020202020204" pitchFamily="34" charset="0"/>
                <a:cs typeface="Arial" panose="020B0604020202020204" pitchFamily="34" charset="0"/>
              </a:rPr>
              <a:t>•	Jardines botánicos y zoológicos</a:t>
            </a:r>
          </a:p>
          <a:p>
            <a:pPr marL="711200" indent="-261938" algn="just"/>
            <a:r>
              <a:rPr lang="es-ES" sz="2400" dirty="0">
                <a:latin typeface="Arial" panose="020B0604020202020204" pitchFamily="34" charset="0"/>
                <a:cs typeface="Arial" panose="020B0604020202020204" pitchFamily="34" charset="0"/>
              </a:rPr>
              <a:t>•	Aguas de lastre de barcos</a:t>
            </a:r>
          </a:p>
        </p:txBody>
      </p:sp>
      <p:pic>
        <p:nvPicPr>
          <p:cNvPr id="2" name="Imagen 1">
            <a:extLst>
              <a:ext uri="{FF2B5EF4-FFF2-40B4-BE49-F238E27FC236}">
                <a16:creationId xmlns:a16="http://schemas.microsoft.com/office/drawing/2014/main" id="{C95159B9-20A0-B121-8136-29EC8B0F1084}"/>
              </a:ext>
            </a:extLst>
          </p:cNvPr>
          <p:cNvPicPr>
            <a:picLocks noChangeAspect="1"/>
          </p:cNvPicPr>
          <p:nvPr/>
        </p:nvPicPr>
        <p:blipFill>
          <a:blip r:embed="rId2"/>
          <a:stretch>
            <a:fillRect/>
          </a:stretch>
        </p:blipFill>
        <p:spPr>
          <a:xfrm>
            <a:off x="5759624" y="1284368"/>
            <a:ext cx="3384376" cy="2493493"/>
          </a:xfrm>
          <a:prstGeom prst="rect">
            <a:avLst/>
          </a:prstGeom>
        </p:spPr>
      </p:pic>
    </p:spTree>
    <p:extLst>
      <p:ext uri="{BB962C8B-B14F-4D97-AF65-F5344CB8AC3E}">
        <p14:creationId xmlns:p14="http://schemas.microsoft.com/office/powerpoint/2010/main" val="199180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B81DD888-B3DC-8163-ACD0-3D3D579230CC}"/>
              </a:ext>
            </a:extLst>
          </p:cNvPr>
          <p:cNvSpPr txBox="1"/>
          <p:nvPr/>
        </p:nvSpPr>
        <p:spPr>
          <a:xfrm>
            <a:off x="287524" y="113681"/>
            <a:ext cx="8568952" cy="1077218"/>
          </a:xfrm>
          <a:prstGeom prst="rect">
            <a:avLst/>
          </a:prstGeom>
          <a:blipFill>
            <a:blip r:embed="rId2"/>
            <a:tile tx="0" ty="0" sx="100000" sy="100000" flip="none" algn="tl"/>
          </a:blipFill>
        </p:spPr>
        <p:txBody>
          <a:bodyPr wrap="square">
            <a:spAutoFit/>
          </a:bodyPr>
          <a:lstStyle/>
          <a:p>
            <a:pPr algn="just"/>
            <a:r>
              <a:rPr lang="es-ES" sz="3200" b="1" i="1" dirty="0">
                <a:solidFill>
                  <a:srgbClr val="FF0000"/>
                </a:solidFill>
                <a:latin typeface="Arial" panose="020B0604020202020204" pitchFamily="34" charset="0"/>
                <a:cs typeface="Arial" panose="020B0604020202020204" pitchFamily="34" charset="0"/>
              </a:rPr>
              <a:t>Ecosistemas: </a:t>
            </a:r>
            <a:r>
              <a:rPr lang="es-ES" sz="3200" dirty="0">
                <a:latin typeface="Arial" panose="020B0604020202020204" pitchFamily="34" charset="0"/>
                <a:cs typeface="Arial" panose="020B0604020202020204" pitchFamily="34" charset="0"/>
              </a:rPr>
              <a:t>Vínculos con el proceso salud-enfermedad</a:t>
            </a:r>
            <a:endParaRPr lang="es-CU" sz="3200"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DABA1EB9-C619-C340-533D-3AF0148D699E}"/>
              </a:ext>
            </a:extLst>
          </p:cNvPr>
          <p:cNvSpPr txBox="1"/>
          <p:nvPr/>
        </p:nvSpPr>
        <p:spPr>
          <a:xfrm>
            <a:off x="359532" y="1268760"/>
            <a:ext cx="8424936" cy="1323439"/>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El proceso salud-enfermedad debe considerarse como un mecanismo ecológico de adaptación, mediante el cual los seres vivos están en dinámica relación con el medio ambiente y la resultante depende de las circunstancias con que el ser vivo y el medio ambiente se relacionan.</a:t>
            </a:r>
            <a:endParaRPr lang="es-CU" sz="2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FC043C4F-F41E-4C61-5F54-3F9F13C5B09C}"/>
              </a:ext>
            </a:extLst>
          </p:cNvPr>
          <p:cNvSpPr txBox="1"/>
          <p:nvPr/>
        </p:nvSpPr>
        <p:spPr>
          <a:xfrm>
            <a:off x="282723" y="2670060"/>
            <a:ext cx="8496944" cy="1631216"/>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Con respecto a la salud humana, los ecosistemas son indispensables como reguladores de la temperatura atmosférica, para garantizar la disponibilidad de agua y alimentos, para la purificación del aire, agua y suelo, así como para regular las poblaciones de parásitos y de organismos transmisores de agentes infecciosos al ...</a:t>
            </a:r>
            <a:endParaRPr lang="es-CU" sz="20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F34C8250-3CA1-A1F6-49B0-0B822B50611B}"/>
              </a:ext>
            </a:extLst>
          </p:cNvPr>
          <p:cNvSpPr txBox="1"/>
          <p:nvPr/>
        </p:nvSpPr>
        <p:spPr>
          <a:xfrm>
            <a:off x="261154" y="4504569"/>
            <a:ext cx="8496944" cy="1631216"/>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Lo que establece la Ecología es una relación notable con la salud humana, la importancia de los aspectos ecológicos y la salud humana está dada por la influencia mutua de los elementos del ecosistema (organismos vivos y ambiente). Al conjunto de todos los seres vivos de un ecosistema se les denomina biocenosis.</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792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44E3C1B-1D9B-80D6-CCD7-B62AAE18F71D}"/>
              </a:ext>
            </a:extLst>
          </p:cNvPr>
          <p:cNvSpPr txBox="1"/>
          <p:nvPr/>
        </p:nvSpPr>
        <p:spPr>
          <a:xfrm>
            <a:off x="215516" y="1268760"/>
            <a:ext cx="8712968" cy="3170099"/>
          </a:xfrm>
          <a:prstGeom prst="rect">
            <a:avLst/>
          </a:prstGeom>
          <a:noFill/>
        </p:spPr>
        <p:txBody>
          <a:bodyPr wrap="square">
            <a:spAutoFit/>
          </a:bodyPr>
          <a:lstStyle/>
          <a:p>
            <a:pPr algn="just">
              <a:spcBef>
                <a:spcPts val="600"/>
              </a:spcBef>
              <a:spcAft>
                <a:spcPts val="600"/>
              </a:spcAft>
            </a:pPr>
            <a:r>
              <a:rPr lang="es-ES" sz="2000" dirty="0">
                <a:latin typeface="Arial" panose="020B0604020202020204" pitchFamily="34" charset="0"/>
                <a:cs typeface="Arial" panose="020B0604020202020204" pitchFamily="34" charset="0"/>
              </a:rPr>
              <a:t>El medioambiente puede ser uno de los causantes de alteraciones en tu salud. El ruido, la contaminación, la calidad del agua o el exceso de químicos en tu vida son algunos de los factores medioambientes que pueden causar deterioro en tu organismo.</a:t>
            </a:r>
          </a:p>
          <a:p>
            <a:pPr algn="just">
              <a:spcBef>
                <a:spcPts val="600"/>
              </a:spcBef>
              <a:spcAft>
                <a:spcPts val="600"/>
              </a:spcAft>
            </a:pPr>
            <a:r>
              <a:rPr lang="es-ES" sz="2000" dirty="0">
                <a:latin typeface="Arial" panose="020B0604020202020204" pitchFamily="34" charset="0"/>
                <a:cs typeface="Arial" panose="020B0604020202020204" pitchFamily="34" charset="0"/>
              </a:rPr>
              <a:t>La exposición a sustancias químicas tóxicas puede llevar a trastornos de salud crónicos y a menudo irreversibles, como defectos congénitos y del desarrollo ...</a:t>
            </a:r>
          </a:p>
          <a:p>
            <a:pPr algn="just">
              <a:spcBef>
                <a:spcPts val="600"/>
              </a:spcBef>
              <a:spcAft>
                <a:spcPts val="600"/>
              </a:spcAft>
            </a:pPr>
            <a:r>
              <a:rPr lang="es-ES" sz="2000" dirty="0">
                <a:latin typeface="Arial" panose="020B0604020202020204" pitchFamily="34" charset="0"/>
                <a:cs typeface="Arial" panose="020B0604020202020204" pitchFamily="34" charset="0"/>
              </a:rPr>
              <a:t>Un medioambiente saludable es vital para “garantizar una vida sana y promover el bienestar para todos en todas las edades”.</a:t>
            </a:r>
          </a:p>
        </p:txBody>
      </p:sp>
      <p:pic>
        <p:nvPicPr>
          <p:cNvPr id="5" name="Imagen 4">
            <a:extLst>
              <a:ext uri="{FF2B5EF4-FFF2-40B4-BE49-F238E27FC236}">
                <a16:creationId xmlns:a16="http://schemas.microsoft.com/office/drawing/2014/main" id="{AC5A819E-D3EB-3BEF-D1AD-A47E680721A2}"/>
              </a:ext>
            </a:extLst>
          </p:cNvPr>
          <p:cNvPicPr>
            <a:picLocks noChangeAspect="1"/>
          </p:cNvPicPr>
          <p:nvPr/>
        </p:nvPicPr>
        <p:blipFill>
          <a:blip r:embed="rId2"/>
          <a:stretch>
            <a:fillRect/>
          </a:stretch>
        </p:blipFill>
        <p:spPr>
          <a:xfrm>
            <a:off x="0" y="0"/>
            <a:ext cx="9098158" cy="1347333"/>
          </a:xfrm>
          <a:prstGeom prst="rect">
            <a:avLst/>
          </a:prstGeom>
        </p:spPr>
      </p:pic>
    </p:spTree>
    <p:extLst>
      <p:ext uri="{BB962C8B-B14F-4D97-AF65-F5344CB8AC3E}">
        <p14:creationId xmlns:p14="http://schemas.microsoft.com/office/powerpoint/2010/main" val="225644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1A33273E-EDE3-5DFF-52A2-892E311F8640}"/>
              </a:ext>
            </a:extLst>
          </p:cNvPr>
          <p:cNvSpPr txBox="1">
            <a:spLocks/>
          </p:cNvSpPr>
          <p:nvPr/>
        </p:nvSpPr>
        <p:spPr>
          <a:xfrm>
            <a:off x="585618" y="1556792"/>
            <a:ext cx="8229600" cy="1143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s-MX" b="1" dirty="0">
                <a:solidFill>
                  <a:srgbClr val="FF0000"/>
                </a:solidFill>
                <a:latin typeface="Arial" panose="020B0604020202020204" pitchFamily="34" charset="0"/>
                <a:cs typeface="Arial" panose="020B0604020202020204" pitchFamily="34" charset="0"/>
              </a:rPr>
            </a:br>
            <a:r>
              <a:rPr lang="x-none" b="1" dirty="0">
                <a:solidFill>
                  <a:srgbClr val="FF0000"/>
                </a:solidFill>
                <a:latin typeface="Arial" panose="020B0604020202020204" pitchFamily="34" charset="0"/>
                <a:cs typeface="Arial" panose="020B0604020202020204" pitchFamily="34" charset="0"/>
              </a:rPr>
              <a:t>SUMARIO</a:t>
            </a:r>
            <a:r>
              <a:rPr lang="es-MX" b="1" dirty="0">
                <a:solidFill>
                  <a:srgbClr val="FF0000"/>
                </a:solidFill>
                <a:latin typeface="Arial" panose="020B0604020202020204" pitchFamily="34" charset="0"/>
                <a:cs typeface="Arial" panose="020B0604020202020204" pitchFamily="34" charset="0"/>
              </a:rPr>
              <a:t> II</a:t>
            </a:r>
            <a:br>
              <a:rPr lang="x-none" b="1" dirty="0">
                <a:solidFill>
                  <a:srgbClr val="FF0000"/>
                </a:solidFill>
                <a:latin typeface="Arial" panose="020B0604020202020204" pitchFamily="34" charset="0"/>
                <a:cs typeface="Arial" panose="020B0604020202020204" pitchFamily="34" charset="0"/>
              </a:rPr>
            </a:br>
            <a:endParaRPr lang="es-ES"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CF003B2C-7893-B611-A756-E7698542D28D}"/>
              </a:ext>
            </a:extLst>
          </p:cNvPr>
          <p:cNvSpPr txBox="1"/>
          <p:nvPr/>
        </p:nvSpPr>
        <p:spPr>
          <a:xfrm>
            <a:off x="313184" y="3068960"/>
            <a:ext cx="8517632" cy="1815882"/>
          </a:xfrm>
          <a:prstGeom prst="rect">
            <a:avLst/>
          </a:prstGeom>
          <a:noFill/>
        </p:spPr>
        <p:txBody>
          <a:bodyPr wrap="square">
            <a:spAutoFit/>
          </a:bodyPr>
          <a:lstStyle/>
          <a:p>
            <a:pPr algn="just"/>
            <a:r>
              <a:rPr lang="es-ES" sz="2800" dirty="0">
                <a:latin typeface="Arial" panose="020B0604020202020204" pitchFamily="34" charset="0"/>
                <a:cs typeface="Arial" panose="020B0604020202020204" pitchFamily="34" charset="0"/>
              </a:rPr>
              <a:t>Relaciones de lo ecológico, lo epidemiológico y la aparición de la enfermedad infecciosa con posterior diseminación y tendencia a la masividad </a:t>
            </a:r>
            <a:r>
              <a:rPr lang="es-ES" sz="2800" dirty="0" err="1">
                <a:latin typeface="Arial" panose="020B0604020202020204" pitchFamily="34" charset="0"/>
                <a:cs typeface="Arial" panose="020B0604020202020204" pitchFamily="34" charset="0"/>
              </a:rPr>
              <a:t>emergencial</a:t>
            </a:r>
            <a:r>
              <a:rPr lang="es-ES" sz="2800" dirty="0">
                <a:latin typeface="Arial" panose="020B0604020202020204" pitchFamily="34" charset="0"/>
                <a:cs typeface="Arial" panose="020B0604020202020204" pitchFamily="34" charset="0"/>
              </a:rPr>
              <a:t>.</a:t>
            </a:r>
          </a:p>
        </p:txBody>
      </p:sp>
      <p:pic>
        <p:nvPicPr>
          <p:cNvPr id="2" name="Imagen 1">
            <a:extLst>
              <a:ext uri="{FF2B5EF4-FFF2-40B4-BE49-F238E27FC236}">
                <a16:creationId xmlns:a16="http://schemas.microsoft.com/office/drawing/2014/main" id="{C08FBF55-EEB8-A77D-DBAE-B7423CB0C230}"/>
              </a:ext>
            </a:extLst>
          </p:cNvPr>
          <p:cNvPicPr>
            <a:picLocks noChangeAspect="1"/>
          </p:cNvPicPr>
          <p:nvPr/>
        </p:nvPicPr>
        <p:blipFill>
          <a:blip r:embed="rId2"/>
          <a:stretch>
            <a:fillRect/>
          </a:stretch>
        </p:blipFill>
        <p:spPr>
          <a:xfrm>
            <a:off x="84955" y="46806"/>
            <a:ext cx="8974090" cy="1322947"/>
          </a:xfrm>
          <a:prstGeom prst="rect">
            <a:avLst/>
          </a:prstGeom>
        </p:spPr>
      </p:pic>
    </p:spTree>
    <p:extLst>
      <p:ext uri="{BB962C8B-B14F-4D97-AF65-F5344CB8AC3E}">
        <p14:creationId xmlns:p14="http://schemas.microsoft.com/office/powerpoint/2010/main" val="554647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9D9DFDB-E89C-BB4E-79BF-64CC34CCE228}"/>
              </a:ext>
            </a:extLst>
          </p:cNvPr>
          <p:cNvSpPr txBox="1"/>
          <p:nvPr/>
        </p:nvSpPr>
        <p:spPr>
          <a:xfrm>
            <a:off x="186138" y="1033282"/>
            <a:ext cx="8771724" cy="1323439"/>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El proceso salud-enfermedad debe considerarse como un mecanismo ecológico de adaptación, mediante el cual los seres vivos están en dinámica relación con el medio ambiente y la resultante depende de las circunstancias con que el ser vivo y el medio ambiente se relacionan.</a:t>
            </a:r>
            <a:endParaRPr lang="es-CU"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DD5F03FB-66BE-AD16-2F3F-574B62A5CE8B}"/>
              </a:ext>
            </a:extLst>
          </p:cNvPr>
          <p:cNvSpPr txBox="1"/>
          <p:nvPr/>
        </p:nvSpPr>
        <p:spPr>
          <a:xfrm>
            <a:off x="186138" y="179373"/>
            <a:ext cx="8771724"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s-ES" sz="2400" dirty="0">
                <a:latin typeface="Arial" panose="020B0604020202020204" pitchFamily="34" charset="0"/>
                <a:cs typeface="Arial" panose="020B0604020202020204" pitchFamily="34" charset="0"/>
              </a:rPr>
              <a:t>Como la ecología se relaciona en el proceso de salud y enfermedad  </a:t>
            </a:r>
            <a:endParaRPr lang="es-CU" sz="24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47A1C9A-BCC0-76A6-C661-645A6FBAA640}"/>
              </a:ext>
            </a:extLst>
          </p:cNvPr>
          <p:cNvSpPr txBox="1"/>
          <p:nvPr/>
        </p:nvSpPr>
        <p:spPr>
          <a:xfrm>
            <a:off x="186138" y="2841150"/>
            <a:ext cx="8771724" cy="1323439"/>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El estudio de la epidemiologia y ecología, aporta los saberes sobre los factores de riesgos, el saneamiento sustentable y su relación con el proceso de salud y enfermedad, aplicándolo en la práctica de campo e incidiendo en la mejoría de la salud en la comunidad.</a:t>
            </a:r>
            <a:endParaRPr lang="es-CU" sz="20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7EF0C34A-9196-6564-0223-071ACC18D52F}"/>
              </a:ext>
            </a:extLst>
          </p:cNvPr>
          <p:cNvSpPr txBox="1"/>
          <p:nvPr/>
        </p:nvSpPr>
        <p:spPr>
          <a:xfrm>
            <a:off x="2051720" y="2379633"/>
            <a:ext cx="522058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s-ES" sz="2400" dirty="0">
                <a:latin typeface="Arial" panose="020B0604020202020204" pitchFamily="34" charset="0"/>
                <a:cs typeface="Arial" panose="020B0604020202020204" pitchFamily="34" charset="0"/>
              </a:rPr>
              <a:t>Que es ecología en epidemiología </a:t>
            </a:r>
            <a:endParaRPr lang="es-CU" sz="24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008FC842-0E1A-430A-C58E-D8A8C2B5B6E7}"/>
              </a:ext>
            </a:extLst>
          </p:cNvPr>
          <p:cNvSpPr txBox="1"/>
          <p:nvPr/>
        </p:nvSpPr>
        <p:spPr>
          <a:xfrm>
            <a:off x="219404" y="5283918"/>
            <a:ext cx="8496944" cy="1323439"/>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Se pueden citar algunos factores ambientales naturales como temperaturas extremas, humedad elevada, velocidad del viento, topografía del terreno y la presión barométrica, que tienen efectos probados sobre la salud respiratoria y cardiovascular de los individuos</a:t>
            </a:r>
            <a:endParaRPr lang="es-CU" sz="20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B99E7921-F216-4D70-3980-13394D7B441C}"/>
              </a:ext>
            </a:extLst>
          </p:cNvPr>
          <p:cNvSpPr txBox="1"/>
          <p:nvPr/>
        </p:nvSpPr>
        <p:spPr>
          <a:xfrm>
            <a:off x="82014" y="4501280"/>
            <a:ext cx="8771724"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s-ES" sz="2400" dirty="0">
                <a:latin typeface="Arial" panose="020B0604020202020204" pitchFamily="34" charset="0"/>
                <a:cs typeface="Arial" panose="020B0604020202020204" pitchFamily="34" charset="0"/>
              </a:rPr>
              <a:t>Cuales son los factores ecológicos de la salud-enfermedad.</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4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5135EE-08CF-5E25-D8A8-350AB6E8C569}"/>
              </a:ext>
            </a:extLst>
          </p:cNvPr>
          <p:cNvSpPr txBox="1"/>
          <p:nvPr/>
        </p:nvSpPr>
        <p:spPr>
          <a:xfrm>
            <a:off x="208337" y="1349296"/>
            <a:ext cx="8784976" cy="1938992"/>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La Organización Mundial de la Salud identifica diferentes factores de riesgo a través de los cuales el medio ambiente puede influir en nuestra salud: La contaminación del aire en entornos cerrados y al aire libre. Agua, saneamiento e higiene deficientes. Agentes químicos y biológicos.</a:t>
            </a:r>
            <a:endParaRPr lang="es-CU" sz="24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A6D09C68-C148-B15C-E72B-8571791CA069}"/>
              </a:ext>
            </a:extLst>
          </p:cNvPr>
          <p:cNvSpPr txBox="1"/>
          <p:nvPr/>
        </p:nvSpPr>
        <p:spPr>
          <a:xfrm>
            <a:off x="251520" y="176058"/>
            <a:ext cx="8871342"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s-ES" sz="2800" dirty="0">
                <a:latin typeface="Arial" panose="020B0604020202020204" pitchFamily="34" charset="0"/>
                <a:cs typeface="Arial" panose="020B0604020202020204" pitchFamily="34" charset="0"/>
              </a:rPr>
              <a:t>¿Cuales son los factores ambientales que influyen en la salud?</a:t>
            </a:r>
            <a:endParaRPr lang="es-CU" sz="28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3E0109EF-2B41-A316-7B17-25283838DF0C}"/>
              </a:ext>
            </a:extLst>
          </p:cNvPr>
          <p:cNvSpPr txBox="1"/>
          <p:nvPr/>
        </p:nvSpPr>
        <p:spPr>
          <a:xfrm>
            <a:off x="208337" y="4208518"/>
            <a:ext cx="8784976" cy="2308324"/>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Proporciona cuidados de enfermería en situaciones criticas, de urgencias, con riesgo o crisis vital mediante métodos y técnicas de enfermería considerando los aspectos éticos y legales que le permitan tomar decisiones desde ámbito de competencia para favorecer la recuperación de la persona y prevenir complicaciones.</a:t>
            </a:r>
            <a:endParaRPr lang="es-CU" sz="2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788A18FB-8337-B060-58A8-57272F660AB3}"/>
              </a:ext>
            </a:extLst>
          </p:cNvPr>
          <p:cNvSpPr txBox="1"/>
          <p:nvPr/>
        </p:nvSpPr>
        <p:spPr>
          <a:xfrm>
            <a:off x="395536" y="3358929"/>
            <a:ext cx="8554594"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s-ES" sz="2800" dirty="0">
                <a:latin typeface="Arial" panose="020B0604020202020204" pitchFamily="34" charset="0"/>
                <a:cs typeface="Arial" panose="020B0604020202020204" pitchFamily="34" charset="0"/>
              </a:rPr>
              <a:t>¿Como aplicar la ecología en el campo de la salud?</a:t>
            </a:r>
            <a:endParaRPr lang="es-C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122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4768653-5242-9319-E6AC-49B47BE197C9}"/>
              </a:ext>
            </a:extLst>
          </p:cNvPr>
          <p:cNvPicPr>
            <a:picLocks noChangeAspect="1"/>
          </p:cNvPicPr>
          <p:nvPr/>
        </p:nvPicPr>
        <p:blipFill>
          <a:blip r:embed="rId2"/>
          <a:stretch>
            <a:fillRect/>
          </a:stretch>
        </p:blipFill>
        <p:spPr>
          <a:xfrm>
            <a:off x="98410" y="112232"/>
            <a:ext cx="8974090" cy="1322947"/>
          </a:xfrm>
          <a:prstGeom prst="rect">
            <a:avLst/>
          </a:prstGeom>
        </p:spPr>
      </p:pic>
      <p:sp>
        <p:nvSpPr>
          <p:cNvPr id="2" name="CuadroTexto 1">
            <a:extLst>
              <a:ext uri="{FF2B5EF4-FFF2-40B4-BE49-F238E27FC236}">
                <a16:creationId xmlns:a16="http://schemas.microsoft.com/office/drawing/2014/main" id="{ABF0EA56-1E16-CEE4-BAA4-DB892837D1F8}"/>
              </a:ext>
            </a:extLst>
          </p:cNvPr>
          <p:cNvSpPr txBox="1"/>
          <p:nvPr/>
        </p:nvSpPr>
        <p:spPr>
          <a:xfrm>
            <a:off x="228971" y="3212976"/>
            <a:ext cx="8712968" cy="3046988"/>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La epidemiología intenta determinar la relación de causa y efecto entre la exposición y la enfermedad. Al analizar las causas sociales que llevan al desarrollo de una epidemia, la epidemiología permite desarrollar campañas de prevención y atender con mayor eficacia a los enfermos.. Al analizar las causas sociales que llevan al desarrollo de una epidemia, la epidemiología permite desarrollar campañas de prevención y atender con mayor eficacia a los enfermos.</a:t>
            </a:r>
            <a:endParaRPr lang="es-CU" sz="2400" dirty="0">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F0CC285E-FB9F-95F0-69DC-8CF8A06A0A50}"/>
              </a:ext>
            </a:extLst>
          </p:cNvPr>
          <p:cNvSpPr txBox="1"/>
          <p:nvPr/>
        </p:nvSpPr>
        <p:spPr>
          <a:xfrm>
            <a:off x="99108" y="1847024"/>
            <a:ext cx="8856984"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800" dirty="0">
                <a:latin typeface="Arial" panose="020B0604020202020204" pitchFamily="34" charset="0"/>
                <a:cs typeface="Arial" panose="020B0604020202020204" pitchFamily="34" charset="0"/>
              </a:rPr>
              <a:t>¿Como se relaciona la epidemiología con la ciencia de la salud?. </a:t>
            </a:r>
            <a:endParaRPr lang="es-C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935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1A33273E-EDE3-5DFF-52A2-892E311F8640}"/>
              </a:ext>
            </a:extLst>
          </p:cNvPr>
          <p:cNvSpPr txBox="1">
            <a:spLocks/>
          </p:cNvSpPr>
          <p:nvPr/>
        </p:nvSpPr>
        <p:spPr>
          <a:xfrm>
            <a:off x="375859" y="1124744"/>
            <a:ext cx="8229600" cy="7920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4400" b="1" i="0" u="none" strike="noStrike" kern="1200" cap="none" spc="0" normalizeH="0" baseline="0" noProof="0" dirty="0">
                <a:ln>
                  <a:noFill/>
                </a:ln>
                <a:solidFill>
                  <a:srgbClr val="FF0000"/>
                </a:solidFill>
                <a:effectLst/>
                <a:uLnTx/>
                <a:uFillTx/>
                <a:latin typeface="Calibri"/>
                <a:ea typeface="+mj-ea"/>
                <a:cs typeface="+mj-cs"/>
              </a:rPr>
              <a:t>SUMARIO</a:t>
            </a:r>
            <a:r>
              <a:rPr kumimoji="0" lang="es-MX" sz="4400" b="1" i="0" u="none" strike="noStrike" kern="1200" cap="none" spc="0" normalizeH="0" baseline="0" noProof="0" dirty="0">
                <a:ln>
                  <a:noFill/>
                </a:ln>
                <a:solidFill>
                  <a:srgbClr val="FF0000"/>
                </a:solidFill>
                <a:effectLst/>
                <a:uLnTx/>
                <a:uFillTx/>
                <a:latin typeface="Calibri"/>
                <a:ea typeface="+mj-ea"/>
                <a:cs typeface="+mj-cs"/>
              </a:rPr>
              <a:t> III</a:t>
            </a:r>
            <a:endParaRPr kumimoji="0" lang="es-ES" sz="4400" b="0" i="0" u="none" strike="noStrike" kern="1200" cap="none" spc="0" normalizeH="0" baseline="0" noProof="0" dirty="0">
              <a:ln>
                <a:noFill/>
              </a:ln>
              <a:solidFill>
                <a:prstClr val="black"/>
              </a:solidFill>
              <a:effectLst/>
              <a:uLnTx/>
              <a:uFillTx/>
              <a:latin typeface="Calibri"/>
              <a:ea typeface="+mj-ea"/>
              <a:cs typeface="+mj-cs"/>
            </a:endParaRPr>
          </a:p>
        </p:txBody>
      </p:sp>
      <p:sp>
        <p:nvSpPr>
          <p:cNvPr id="6" name="CuadroTexto 5">
            <a:extLst>
              <a:ext uri="{FF2B5EF4-FFF2-40B4-BE49-F238E27FC236}">
                <a16:creationId xmlns:a16="http://schemas.microsoft.com/office/drawing/2014/main" id="{F229EFFD-3B02-D4BF-C670-43D03DD50230}"/>
              </a:ext>
            </a:extLst>
          </p:cNvPr>
          <p:cNvSpPr txBox="1"/>
          <p:nvPr/>
        </p:nvSpPr>
        <p:spPr>
          <a:xfrm>
            <a:off x="170179" y="2890391"/>
            <a:ext cx="8640960" cy="1077218"/>
          </a:xfrm>
          <a:prstGeom prst="rect">
            <a:avLst/>
          </a:prstGeom>
          <a:noFill/>
        </p:spPr>
        <p:txBody>
          <a:bodyPr wrap="square">
            <a:spAutoFit/>
          </a:bodyPr>
          <a:lstStyle/>
          <a:p>
            <a:pPr marL="357188" marR="0" lvl="0" indent="-357188" algn="ctr" defTabSz="914400" rtl="0" eaLnBrk="0" fontAlgn="base" latinLnBrk="0" hangingPunct="0">
              <a:lnSpc>
                <a:spcPct val="100000"/>
              </a:lnSpc>
              <a:spcBef>
                <a:spcPts val="600"/>
              </a:spcBef>
              <a:spcAft>
                <a:spcPts val="600"/>
              </a:spcAft>
              <a:buClrTx/>
              <a:buSzTx/>
              <a:buFontTx/>
              <a:buNone/>
              <a:tabLst>
                <a:tab pos="6300788" algn="l"/>
              </a:tabLst>
              <a:defRPr/>
            </a:pPr>
            <a:r>
              <a:rPr kumimoji="0" lang="es-ES" sz="3200" b="1" i="0" u="none" strike="noStrike" kern="1200" cap="none" spc="0" normalizeH="0" baseline="0" noProof="0" dirty="0">
                <a:ln>
                  <a:noFill/>
                </a:ln>
                <a:effectLst/>
                <a:uLnTx/>
                <a:uFillTx/>
                <a:latin typeface="Arial" pitchFamily="34" charset="0"/>
                <a:ea typeface="Times New Roman" pitchFamily="18" charset="0"/>
                <a:cs typeface="Arial" pitchFamily="34" charset="0"/>
              </a:rPr>
              <a:t>Desastres de origen sanitario. Definición. Clasificación.</a:t>
            </a:r>
          </a:p>
        </p:txBody>
      </p:sp>
    </p:spTree>
    <p:extLst>
      <p:ext uri="{BB962C8B-B14F-4D97-AF65-F5344CB8AC3E}">
        <p14:creationId xmlns:p14="http://schemas.microsoft.com/office/powerpoint/2010/main" val="374152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a:extLst>
              <a:ext uri="{FF2B5EF4-FFF2-40B4-BE49-F238E27FC236}">
                <a16:creationId xmlns:a16="http://schemas.microsoft.com/office/drawing/2014/main" id="{55EFA855-40ED-E242-E744-5C7CC75D7CA5}"/>
              </a:ext>
            </a:extLst>
          </p:cNvPr>
          <p:cNvSpPr txBox="1">
            <a:spLocks noChangeArrowheads="1"/>
          </p:cNvSpPr>
          <p:nvPr/>
        </p:nvSpPr>
        <p:spPr bwMode="auto">
          <a:xfrm>
            <a:off x="173037" y="2011363"/>
            <a:ext cx="3779579" cy="2062103"/>
          </a:xfrm>
          <a:prstGeom prst="rect">
            <a:avLst/>
          </a:prstGeom>
          <a:gradFill rotWithShape="1">
            <a:gsLst>
              <a:gs pos="0">
                <a:srgbClr val="66FFCC"/>
              </a:gs>
              <a:gs pos="50000">
                <a:schemeClr val="bg1"/>
              </a:gs>
              <a:gs pos="100000">
                <a:srgbClr val="66FFCC"/>
              </a:gs>
            </a:gsLst>
            <a:lin ang="5400000" scaled="1"/>
          </a:gradFill>
          <a:ln w="6350" cmpd="sng">
            <a:solidFill>
              <a:schemeClr val="tx1"/>
            </a:solid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srgbClr val="0033CC"/>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Clase</a:t>
            </a:r>
            <a:r>
              <a:rPr kumimoji="0" lang="en-US" sz="2800" b="1" i="0" u="none" strike="noStrike" kern="1200" cap="none" spc="0" normalizeH="0" baseline="0" noProof="0" dirty="0">
                <a:ln>
                  <a:noFill/>
                </a:ln>
                <a:solidFill>
                  <a:srgbClr val="0033CC"/>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1 </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(2 </a:t>
            </a:r>
            <a:r>
              <a:rPr kumimoji="0" lang="en-US" sz="2800" b="1" i="0" u="none" strike="noStrike" kern="1200" cap="none" spc="0" normalizeH="0" baseline="0" noProof="0" dirty="0" err="1">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hrs</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err="1">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Conferencia</a:t>
            </a:r>
            <a:r>
              <a:rPr kumimoji="0" lang="x-none" alt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Ecología y salud. Desastres de origen sanitario.</a:t>
            </a: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pic>
        <p:nvPicPr>
          <p:cNvPr id="6148" name="Marcador de contenido 3">
            <a:extLst>
              <a:ext uri="{FF2B5EF4-FFF2-40B4-BE49-F238E27FC236}">
                <a16:creationId xmlns:a16="http://schemas.microsoft.com/office/drawing/2014/main" id="{DA00E3DF-5B26-51EC-265E-D9E1BD449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90500"/>
            <a:ext cx="8766175" cy="151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6">
            <a:extLst>
              <a:ext uri="{FF2B5EF4-FFF2-40B4-BE49-F238E27FC236}">
                <a16:creationId xmlns:a16="http://schemas.microsoft.com/office/drawing/2014/main" id="{EA54CDA0-EDC9-04FD-0425-38BB247F39CA}"/>
              </a:ext>
            </a:extLst>
          </p:cNvPr>
          <p:cNvSpPr txBox="1">
            <a:spLocks noChangeArrowheads="1"/>
          </p:cNvSpPr>
          <p:nvPr/>
        </p:nvSpPr>
        <p:spPr bwMode="auto">
          <a:xfrm>
            <a:off x="973138" y="333375"/>
            <a:ext cx="7199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x-none" sz="2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Contenido del tema </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altLang="x-none" sz="2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por tipos de clase y tiempo:</a:t>
            </a:r>
          </a:p>
        </p:txBody>
      </p:sp>
      <p:pic>
        <p:nvPicPr>
          <p:cNvPr id="6150" name="Picture 8">
            <a:extLst>
              <a:ext uri="{FF2B5EF4-FFF2-40B4-BE49-F238E27FC236}">
                <a16:creationId xmlns:a16="http://schemas.microsoft.com/office/drawing/2014/main" id="{C99F9577-5A5E-552A-623B-1B73D241C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95208"/>
            <a:ext cx="1536700" cy="165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2 Rectángulo">
            <a:extLst>
              <a:ext uri="{FF2B5EF4-FFF2-40B4-BE49-F238E27FC236}">
                <a16:creationId xmlns:a16="http://schemas.microsoft.com/office/drawing/2014/main" id="{81B3F8B6-4517-3399-4377-FCBAFA6B6A00}"/>
              </a:ext>
            </a:extLst>
          </p:cNvPr>
          <p:cNvSpPr/>
          <p:nvPr/>
        </p:nvSpPr>
        <p:spPr>
          <a:xfrm>
            <a:off x="4314401" y="4509120"/>
            <a:ext cx="4716016" cy="1815882"/>
          </a:xfrm>
          <a:prstGeom prst="rect">
            <a:avLst/>
          </a:prstGeom>
          <a:gradFill>
            <a:gsLst>
              <a:gs pos="0">
                <a:srgbClr val="DDEBCF"/>
              </a:gs>
              <a:gs pos="50000">
                <a:srgbClr val="9CB86E"/>
              </a:gs>
              <a:gs pos="100000">
                <a:srgbClr val="156B13"/>
              </a:gs>
            </a:gsLst>
            <a:lin ang="5400000" scaled="0"/>
          </a:gradFill>
          <a:ln>
            <a:solidFill>
              <a:schemeClr val="tx1"/>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0033CC"/>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Clase</a:t>
            </a:r>
            <a:r>
              <a:rPr kumimoji="0" lang="en-US" sz="2800" b="1" i="0" u="none" strike="noStrike" kern="1200" cap="none" spc="0" normalizeH="0" baseline="0" noProof="0" dirty="0">
                <a:ln>
                  <a:noFill/>
                </a:ln>
                <a:solidFill>
                  <a:srgbClr val="0033CC"/>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2 </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(2 </a:t>
            </a:r>
            <a:r>
              <a:rPr kumimoji="0" lang="en-US" sz="2800" b="1" i="0" u="none" strike="noStrike" kern="1200" cap="none" spc="0" normalizeH="0" baseline="0" noProof="0" dirty="0" err="1">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hrs</a:t>
            </a:r>
            <a:r>
              <a:rPr kumimoji="0" lang="en-U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Clase Taller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Arial" charset="0"/>
                <a:ea typeface="+mn-ea"/>
                <a:cs typeface="Arial" charset="0"/>
              </a:rPr>
              <a:t>Desastres de origen sanitario.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AA79AE8D-B70F-DFBA-6A4A-FAECBFCAAEF0}"/>
              </a:ext>
            </a:extLst>
          </p:cNvPr>
          <p:cNvSpPr>
            <a:spLocks noChangeArrowheads="1"/>
          </p:cNvSpPr>
          <p:nvPr/>
        </p:nvSpPr>
        <p:spPr bwMode="auto">
          <a:xfrm>
            <a:off x="1703830" y="3468421"/>
            <a:ext cx="596451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b="1">
                <a:solidFill>
                  <a:schemeClr val="tx1"/>
                </a:solidFill>
                <a:latin typeface="Times New Roman" panose="02020603050405020304" pitchFamily="18" charset="0"/>
              </a:defRPr>
            </a:lvl1pPr>
            <a:lvl2pPr marL="914400" indent="-457200">
              <a:defRPr sz="2400" b="1">
                <a:solidFill>
                  <a:schemeClr val="tx1"/>
                </a:solidFill>
                <a:latin typeface="Times New Roman" panose="02020603050405020304" pitchFamily="18" charset="0"/>
              </a:defRPr>
            </a:lvl2pPr>
            <a:lvl3pPr marL="1371600" indent="-457200">
              <a:defRPr sz="2400" b="1">
                <a:solidFill>
                  <a:schemeClr val="tx1"/>
                </a:solidFill>
                <a:latin typeface="Times New Roman" panose="02020603050405020304" pitchFamily="18" charset="0"/>
              </a:defRPr>
            </a:lvl3pPr>
            <a:lvl4pPr marL="1828800" indent="-457200">
              <a:defRPr sz="2400" b="1">
                <a:solidFill>
                  <a:schemeClr val="tx1"/>
                </a:solidFill>
                <a:latin typeface="Times New Roman" panose="02020603050405020304" pitchFamily="18" charset="0"/>
              </a:defRPr>
            </a:lvl4pPr>
            <a:lvl5pPr marL="2286000" indent="-457200">
              <a:defRPr sz="2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b="1">
                <a:solidFill>
                  <a:schemeClr val="tx1"/>
                </a:solidFill>
                <a:latin typeface="Times New Roman" panose="02020603050405020304" pitchFamily="18" charset="0"/>
              </a:defRPr>
            </a:lvl9pPr>
          </a:lstStyle>
          <a:p>
            <a:pPr marL="457200" marR="0" lvl="0" indent="-457200" algn="l" defTabSz="914400" rtl="0" eaLnBrk="1" fontAlgn="base" latinLnBrk="0" hangingPunct="1">
              <a:lnSpc>
                <a:spcPct val="100000"/>
              </a:lnSpc>
              <a:spcBef>
                <a:spcPct val="0"/>
              </a:spcBef>
              <a:spcAft>
                <a:spcPct val="0"/>
              </a:spcAft>
              <a:buClr>
                <a:srgbClr val="CCFFFF"/>
              </a:buClr>
              <a:buSzTx/>
              <a:buFontTx/>
              <a:buBlip>
                <a:blip r:embed="rId2"/>
              </a:buBlip>
              <a:tabLst/>
              <a:defRPr/>
            </a:pPr>
            <a:r>
              <a:rPr kumimoji="0" lang="es-ES_tradnl" altLang="es-CU"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Epidemias </a:t>
            </a:r>
            <a:r>
              <a:rPr kumimoji="0" lang="es-ES_tradnl" altLang="es-CU" sz="24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(incluye posibilidad de agresión biológica).</a:t>
            </a:r>
          </a:p>
          <a:p>
            <a:pPr marL="457200" marR="0" lvl="0" indent="-457200" algn="l" defTabSz="914400" rtl="0" eaLnBrk="1" fontAlgn="base" latinLnBrk="0" hangingPunct="1">
              <a:lnSpc>
                <a:spcPct val="100000"/>
              </a:lnSpc>
              <a:spcBef>
                <a:spcPct val="0"/>
              </a:spcBef>
              <a:spcAft>
                <a:spcPct val="0"/>
              </a:spcAft>
              <a:buClr>
                <a:srgbClr val="CCFFFF"/>
              </a:buClr>
              <a:buSzTx/>
              <a:buFontTx/>
              <a:buNone/>
              <a:tabLst/>
              <a:defRPr/>
            </a:pPr>
            <a:endParaRPr kumimoji="0" lang="es-ES_tradnl" altLang="es-CU" sz="1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200" marR="0" lvl="0" indent="-457200" algn="l" defTabSz="914400" rtl="0" eaLnBrk="1" fontAlgn="base" latinLnBrk="0" hangingPunct="1">
              <a:lnSpc>
                <a:spcPct val="100000"/>
              </a:lnSpc>
              <a:spcBef>
                <a:spcPct val="0"/>
              </a:spcBef>
              <a:spcAft>
                <a:spcPct val="0"/>
              </a:spcAft>
              <a:buClr>
                <a:srgbClr val="CCFFFF"/>
              </a:buClr>
              <a:buSzTx/>
              <a:buFontTx/>
              <a:buBlip>
                <a:blip r:embed="rId2"/>
              </a:buBlip>
              <a:tabLst/>
              <a:defRPr/>
            </a:pPr>
            <a:r>
              <a:rPr kumimoji="0" lang="es-ES_tradnl" altLang="es-CU"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Epizootias.</a:t>
            </a:r>
          </a:p>
          <a:p>
            <a:pPr marL="457200" marR="0" lvl="0" indent="-457200" algn="l" defTabSz="914400" rtl="0" eaLnBrk="1" fontAlgn="base" latinLnBrk="0" hangingPunct="1">
              <a:lnSpc>
                <a:spcPct val="100000"/>
              </a:lnSpc>
              <a:spcBef>
                <a:spcPct val="0"/>
              </a:spcBef>
              <a:spcAft>
                <a:spcPct val="0"/>
              </a:spcAft>
              <a:buClr>
                <a:srgbClr val="CCFFFF"/>
              </a:buClr>
              <a:buSzTx/>
              <a:buFontTx/>
              <a:buNone/>
              <a:tabLst/>
              <a:defRPr/>
            </a:pPr>
            <a:endParaRPr kumimoji="0" lang="es-ES_tradnl" altLang="es-CU"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457200" marR="0" lvl="0" indent="-457200" algn="l" defTabSz="914400" rtl="0" eaLnBrk="1" fontAlgn="base" latinLnBrk="0" hangingPunct="1">
              <a:lnSpc>
                <a:spcPct val="100000"/>
              </a:lnSpc>
              <a:spcBef>
                <a:spcPct val="0"/>
              </a:spcBef>
              <a:spcAft>
                <a:spcPct val="0"/>
              </a:spcAft>
              <a:buClr>
                <a:srgbClr val="CCFFFF"/>
              </a:buClr>
              <a:buSzTx/>
              <a:buFontTx/>
              <a:buBlip>
                <a:blip r:embed="rId2"/>
              </a:buBlip>
              <a:tabLst/>
              <a:defRPr/>
            </a:pPr>
            <a:r>
              <a:rPr kumimoji="0" lang="es-ES_tradnl" altLang="es-CU"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Fitosanitarios.</a:t>
            </a:r>
          </a:p>
        </p:txBody>
      </p:sp>
      <p:sp>
        <p:nvSpPr>
          <p:cNvPr id="26633" name="Text Box 13">
            <a:extLst>
              <a:ext uri="{FF2B5EF4-FFF2-40B4-BE49-F238E27FC236}">
                <a16:creationId xmlns:a16="http://schemas.microsoft.com/office/drawing/2014/main" id="{1CF2A0D8-CCA8-BE33-9A9B-66865086E38D}"/>
              </a:ext>
            </a:extLst>
          </p:cNvPr>
          <p:cNvSpPr txBox="1">
            <a:spLocks noChangeArrowheads="1"/>
          </p:cNvSpPr>
          <p:nvPr/>
        </p:nvSpPr>
        <p:spPr bwMode="auto">
          <a:xfrm>
            <a:off x="2622198" y="2866360"/>
            <a:ext cx="2735263" cy="5232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CU" sz="2800" b="1" i="0" u="none" strike="noStrike" kern="1200" cap="none" spc="0" normalizeH="0" baseline="0" noProof="0" dirty="0">
                <a:ln>
                  <a:noFill/>
                </a:ln>
                <a:solidFill>
                  <a:srgbClr val="FFFF00"/>
                </a:solidFill>
                <a:effectLst/>
                <a:uLnTx/>
                <a:uFillTx/>
                <a:latin typeface="Comic Sans MS" panose="030F0702030302020204" pitchFamily="66" charset="0"/>
                <a:ea typeface="+mn-ea"/>
                <a:cs typeface="+mn-cs"/>
              </a:rPr>
              <a:t>Clasificación</a:t>
            </a:r>
          </a:p>
        </p:txBody>
      </p:sp>
      <p:sp>
        <p:nvSpPr>
          <p:cNvPr id="5" name="CuadroTexto 4">
            <a:extLst>
              <a:ext uri="{FF2B5EF4-FFF2-40B4-BE49-F238E27FC236}">
                <a16:creationId xmlns:a16="http://schemas.microsoft.com/office/drawing/2014/main" id="{07BBD20B-A6E3-490A-7977-8DBFA9ADCC04}"/>
              </a:ext>
            </a:extLst>
          </p:cNvPr>
          <p:cNvSpPr txBox="1"/>
          <p:nvPr/>
        </p:nvSpPr>
        <p:spPr>
          <a:xfrm>
            <a:off x="195235" y="836712"/>
            <a:ext cx="8769253" cy="1938992"/>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Calamidad que se genera por la acción patógena de agentes biológicos que atacan a la población, a los animales y a las cosechas, causando la muerte o la alteración de su salud. Las epidemias o plagas constituyen un desastre sanitario y en donde se incluye la contaminación del aire, suelo y alimentos.</a:t>
            </a:r>
            <a:endParaRPr lang="es-CU" sz="24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92CEF9FB-6DAE-B501-4426-099BE62F4EC5}"/>
              </a:ext>
            </a:extLst>
          </p:cNvPr>
          <p:cNvSpPr txBox="1"/>
          <p:nvPr/>
        </p:nvSpPr>
        <p:spPr>
          <a:xfrm>
            <a:off x="323528" y="161281"/>
            <a:ext cx="4067944" cy="584775"/>
          </a:xfrm>
          <a:prstGeom prst="rect">
            <a:avLst/>
          </a:prstGeom>
          <a:noFill/>
        </p:spPr>
        <p:txBody>
          <a:bodyPr wrap="square">
            <a:spAutoFit/>
          </a:bodyPr>
          <a:lstStyle/>
          <a:p>
            <a:pPr algn="ctr"/>
            <a:r>
              <a:rPr lang="es-ES" sz="3200" b="1" i="1" dirty="0">
                <a:latin typeface="Arial" panose="020B0604020202020204" pitchFamily="34" charset="0"/>
                <a:cs typeface="Arial" panose="020B0604020202020204" pitchFamily="34" charset="0"/>
              </a:rPr>
              <a:t>Definición.</a:t>
            </a:r>
            <a:endParaRPr lang="es-CU" sz="3200" b="1" i="1" dirty="0">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7718C66-B23C-B23E-AF90-77DBB7E51D3B}"/>
              </a:ext>
            </a:extLst>
          </p:cNvPr>
          <p:cNvSpPr txBox="1"/>
          <p:nvPr/>
        </p:nvSpPr>
        <p:spPr>
          <a:xfrm>
            <a:off x="143508" y="74285"/>
            <a:ext cx="8856984"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357188" marR="0" lvl="0" indent="-357188" algn="ctr" defTabSz="914400" rtl="0" eaLnBrk="0" fontAlgn="base" latinLnBrk="0" hangingPunct="0">
              <a:lnSpc>
                <a:spcPct val="100000"/>
              </a:lnSpc>
              <a:spcBef>
                <a:spcPts val="600"/>
              </a:spcBef>
              <a:spcAft>
                <a:spcPts val="600"/>
              </a:spcAft>
              <a:buClrTx/>
              <a:buSzTx/>
              <a:buFontTx/>
              <a:buNone/>
              <a:tabLst>
                <a:tab pos="6300788" algn="l"/>
              </a:tabLst>
              <a:defRPr/>
            </a:pPr>
            <a:r>
              <a:rPr kumimoji="0" lang="es-ES" sz="3200" b="1" i="0" u="none" strike="noStrike" kern="1200" cap="none" spc="0" normalizeH="0" baseline="0" noProof="0" dirty="0">
                <a:ln>
                  <a:noFill/>
                </a:ln>
                <a:solidFill>
                  <a:prstClr val="black"/>
                </a:solidFill>
                <a:effectLst/>
                <a:uLnTx/>
                <a:uFillTx/>
                <a:latin typeface="Arial" pitchFamily="34" charset="0"/>
                <a:ea typeface="Times New Roman" pitchFamily="18" charset="0"/>
                <a:cs typeface="Arial" pitchFamily="34" charset="0"/>
              </a:rPr>
              <a:t>Desastres de origen sanitario. </a:t>
            </a:r>
          </a:p>
        </p:txBody>
      </p:sp>
      <p:sp>
        <p:nvSpPr>
          <p:cNvPr id="11" name="CuadroTexto 10">
            <a:extLst>
              <a:ext uri="{FF2B5EF4-FFF2-40B4-BE49-F238E27FC236}">
                <a16:creationId xmlns:a16="http://schemas.microsoft.com/office/drawing/2014/main" id="{1F1EA2AD-D504-95DE-B791-3702559CE4A3}"/>
              </a:ext>
            </a:extLst>
          </p:cNvPr>
          <p:cNvSpPr txBox="1"/>
          <p:nvPr/>
        </p:nvSpPr>
        <p:spPr>
          <a:xfrm>
            <a:off x="0" y="836712"/>
            <a:ext cx="5650985" cy="2677656"/>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Epidemias: </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Enfermedad infecto-contagiosa que se propaga a un gran número de personas, en un periodo muy corto y excede la incidencia normal esperada. </a:t>
            </a:r>
            <a:endParaRPr kumimoji="0" lang="es-CU"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Imagen 34">
            <a:extLst>
              <a:ext uri="{FF2B5EF4-FFF2-40B4-BE49-F238E27FC236}">
                <a16:creationId xmlns:a16="http://schemas.microsoft.com/office/drawing/2014/main" id="{C54EF252-7A54-7D65-5EDD-6B02E19D0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5" y="771011"/>
            <a:ext cx="3347865" cy="315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2 CuadroTexto">
            <a:extLst>
              <a:ext uri="{FF2B5EF4-FFF2-40B4-BE49-F238E27FC236}">
                <a16:creationId xmlns:a16="http://schemas.microsoft.com/office/drawing/2014/main" id="{41E26483-4D67-50B3-5A33-03995681A1D2}"/>
              </a:ext>
            </a:extLst>
          </p:cNvPr>
          <p:cNvSpPr txBox="1"/>
          <p:nvPr/>
        </p:nvSpPr>
        <p:spPr>
          <a:xfrm>
            <a:off x="168882" y="3924341"/>
            <a:ext cx="8975118" cy="2677656"/>
          </a:xfrm>
          <a:prstGeom prst="rect">
            <a:avLst/>
          </a:prstGeom>
          <a:noFill/>
        </p:spPr>
        <p:txBody>
          <a:bodyPr wrap="square" rtlCol="0">
            <a:spAutoFit/>
          </a:bodyPr>
          <a:lstStyle/>
          <a:p>
            <a:pPr marL="87313" marR="0" lvl="0" indent="0" algn="just" defTabSz="914400" rtl="0" eaLnBrk="1" fontAlgn="auto" latinLnBrk="0" hangingPunct="1">
              <a:lnSpc>
                <a:spcPct val="100000"/>
              </a:lnSpc>
              <a:spcBef>
                <a:spcPts val="0"/>
              </a:spcBef>
              <a:spcAft>
                <a:spcPts val="0"/>
              </a:spcAft>
              <a:buClrTx/>
              <a:buSzTx/>
              <a:buFontTx/>
              <a:buNone/>
              <a:tabLst/>
              <a:defRPr/>
            </a:pPr>
            <a:r>
              <a:rPr kumimoji="0" lang="es-ES" sz="28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Ejemplo: </a:t>
            </a:r>
            <a:r>
              <a:rPr kumimoji="0" lang="es-E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Dengue  Hemorrágico; Neuropatía  Epidémica; Viruela; Malaria; </a:t>
            </a:r>
            <a:r>
              <a:rPr kumimoji="0" lang="es-CU"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Peste bubónica; </a:t>
            </a:r>
            <a:r>
              <a:rPr kumimoji="0" lang="es-E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Enfermedad de Lime; Colere; Virus del oeste del Nilo; Fiebre del valle Rift; ZIKA; </a:t>
            </a:r>
            <a:r>
              <a:rPr kumimoji="0" lang="es-E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Chikungunya</a:t>
            </a:r>
            <a:r>
              <a:rPr kumimoji="0" lang="es-E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Fiebre amarilla; </a:t>
            </a:r>
            <a:r>
              <a:rPr kumimoji="0" lang="es-ES" sz="2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Covid</a:t>
            </a:r>
            <a:r>
              <a:rPr kumimoji="0" lang="es-ES"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19; Influenza A H1N1; Gripe Aviar; VIH;  Difteria, Ébola; otras.</a:t>
            </a:r>
          </a:p>
        </p:txBody>
      </p:sp>
    </p:spTree>
    <p:extLst>
      <p:ext uri="{BB962C8B-B14F-4D97-AF65-F5344CB8AC3E}">
        <p14:creationId xmlns:p14="http://schemas.microsoft.com/office/powerpoint/2010/main" val="800070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7EE9DC9-54A9-AE86-51EF-7D6FEBA504FE}"/>
              </a:ext>
            </a:extLst>
          </p:cNvPr>
          <p:cNvSpPr txBox="1"/>
          <p:nvPr/>
        </p:nvSpPr>
        <p:spPr>
          <a:xfrm>
            <a:off x="-1" y="980728"/>
            <a:ext cx="8820473" cy="138499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Epizootias: </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Enfermedad contagiosa que ataca a un número inusual de animales al mismo tiempo y lugar, y se propaga con rapidez. </a:t>
            </a:r>
            <a:endPar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p:txBody>
      </p:sp>
      <p:sp>
        <p:nvSpPr>
          <p:cNvPr id="6" name="CuadroTexto 5">
            <a:extLst>
              <a:ext uri="{FF2B5EF4-FFF2-40B4-BE49-F238E27FC236}">
                <a16:creationId xmlns:a16="http://schemas.microsoft.com/office/drawing/2014/main" id="{8143B7AE-E5C6-F3B4-DBA0-F933F0712106}"/>
              </a:ext>
            </a:extLst>
          </p:cNvPr>
          <p:cNvSpPr txBox="1"/>
          <p:nvPr/>
        </p:nvSpPr>
        <p:spPr>
          <a:xfrm>
            <a:off x="2051720" y="170577"/>
            <a:ext cx="4241527" cy="523220"/>
          </a:xfrm>
          <a:prstGeom prst="rect">
            <a:avLst/>
          </a:prstGeom>
          <a:pattFill prst="pct5">
            <a:fgClr>
              <a:srgbClr val="92D050"/>
            </a:fgClr>
            <a:bgClr>
              <a:schemeClr val="bg1"/>
            </a:bgClr>
          </a:patt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 De Origen Sanitario: </a:t>
            </a:r>
            <a:endParaRPr kumimoji="0" lang="es-CU"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3A12D99D-9A72-8A17-21E7-B59E96D2CD4C}"/>
              </a:ext>
            </a:extLst>
          </p:cNvPr>
          <p:cNvSpPr txBox="1"/>
          <p:nvPr/>
        </p:nvSpPr>
        <p:spPr>
          <a:xfrm>
            <a:off x="162582" y="2852936"/>
            <a:ext cx="8657889"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Ejemplo:</a:t>
            </a:r>
          </a:p>
          <a:p>
            <a:pPr marL="6207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Fiebre porcina africana.  Cólera porcino.</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ahoma" pitchFamily="34" charset="0"/>
                <a:cs typeface="Arial" panose="020B0604020202020204" pitchFamily="34" charset="0"/>
              </a:rPr>
              <a:t> Peste porcina clásica. Gastroenteritis  transmisible  porcina.</a:t>
            </a:r>
          </a:p>
          <a:p>
            <a:pPr marL="6207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Influenza aviar. Fiebre aftosa.</a:t>
            </a:r>
          </a:p>
          <a:p>
            <a:pPr marL="6207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Encefalomielitis equina venezolana.</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ahoma" pitchFamily="34" charset="0"/>
                <a:cs typeface="Arial" panose="020B0604020202020204" pitchFamily="34" charset="0"/>
              </a:rPr>
              <a:t> </a:t>
            </a:r>
          </a:p>
          <a:p>
            <a:pPr marL="6207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ahoma" pitchFamily="34" charset="0"/>
                <a:cs typeface="Arial" panose="020B0604020202020204" pitchFamily="34" charset="0"/>
              </a:rPr>
              <a:t> Enfermedad hemorrágica viral de los conejos.</a:t>
            </a:r>
          </a:p>
          <a:p>
            <a:pPr marL="6207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ahoma" pitchFamily="34" charset="0"/>
                <a:cs typeface="Arial" panose="020B0604020202020204" pitchFamily="34" charset="0"/>
              </a:rPr>
              <a:t>Disentería invernal bovina. Encefalopatía  espongiforme bovina.</a:t>
            </a:r>
          </a:p>
        </p:txBody>
      </p:sp>
    </p:spTree>
    <p:extLst>
      <p:ext uri="{BB962C8B-B14F-4D97-AF65-F5344CB8AC3E}">
        <p14:creationId xmlns:p14="http://schemas.microsoft.com/office/powerpoint/2010/main" val="2010325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B8083CD-E911-4992-149E-AEC5ECD9AAC5}"/>
              </a:ext>
            </a:extLst>
          </p:cNvPr>
          <p:cNvSpPr txBox="1"/>
          <p:nvPr/>
        </p:nvSpPr>
        <p:spPr>
          <a:xfrm>
            <a:off x="215516" y="260648"/>
            <a:ext cx="8712968" cy="138499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ES" sz="2800" b="1"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Epifitias</a:t>
            </a:r>
            <a:r>
              <a:rPr kumimoji="0" lang="es-E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s-E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Enfermedad que afecta simultáneamente a un gran número de plantas de la misma especie en la misma región</a:t>
            </a:r>
            <a:endParaRPr kumimoji="0" lang="es-CU"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C6D985C7-E9E5-DAC6-EBE8-AEE1A2D33C00}"/>
              </a:ext>
            </a:extLst>
          </p:cNvPr>
          <p:cNvSpPr txBox="1"/>
          <p:nvPr/>
        </p:nvSpPr>
        <p:spPr>
          <a:xfrm>
            <a:off x="77055" y="1916832"/>
            <a:ext cx="8928992" cy="415498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Ejemplo: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Raya roja de la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caña de azúcar</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Moho </a:t>
            </a:r>
            <a:r>
              <a:rPr kumimoji="0" lang="es-E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azúl</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tabaco</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Amarillamiento letal del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cocotero</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Sigatoka negra del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plátano</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Tizón tardío de la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papa</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Broca del </a:t>
            </a:r>
            <a:r>
              <a:rPr kumimoji="0" lang="es-E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café</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Gusano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tomate</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Roya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maíz</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Raya blanca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arroz</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Tizon</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ají</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Antracnósis</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la </a:t>
            </a:r>
            <a:r>
              <a:rPr kumimoji="0" lang="es-CU" sz="2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berengena</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Mancha de la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col</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Mosaico de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calabaza</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melón</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pepino</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Raiz</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rosada de la cebolla y el ajo. Roya del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frijól</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Cercosporiosis</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la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yuca</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Roya blanca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boniato</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Roña de los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cítricos</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Oidio</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mango</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CU"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Antracnósis</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aguacate</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Mosaico de la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fruta bomba</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Marchitez de la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piña</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Roya de los </a:t>
            </a:r>
            <a:r>
              <a:rPr kumimoji="0" lang="es-CU"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cereales</a:t>
            </a:r>
            <a:r>
              <a:rPr kumimoji="0" lang="es-CU"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196653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D2A603CD-ED4F-4267-423A-B2E287EF4B6F}"/>
              </a:ext>
            </a:extLst>
          </p:cNvPr>
          <p:cNvSpPr txBox="1"/>
          <p:nvPr/>
        </p:nvSpPr>
        <p:spPr>
          <a:xfrm>
            <a:off x="3351213" y="20638"/>
            <a:ext cx="2444750" cy="92392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5400" b="1" i="0" u="none" strike="noStrike" kern="1200" cap="none" spc="0" normalizeH="0" baseline="0" noProof="0" dirty="0">
                <a:ln>
                  <a:noFill/>
                </a:ln>
                <a:solidFill>
                  <a:srgbClr val="FF0000"/>
                </a:solidFill>
                <a:effectLst/>
                <a:uLnTx/>
                <a:uFillTx/>
                <a:latin typeface="Calibri"/>
                <a:ea typeface="+mn-ea"/>
                <a:cs typeface="Times New Roman" panose="02020603050405020304" pitchFamily="18" charset="0"/>
              </a:rPr>
              <a:t>PLAGAS</a:t>
            </a:r>
            <a:endParaRPr kumimoji="0" lang="es-ES" sz="5400" b="1" i="0" u="none" strike="noStrike" kern="1200" cap="none" spc="0" normalizeH="0" baseline="0" noProof="0" dirty="0">
              <a:ln>
                <a:noFill/>
              </a:ln>
              <a:solidFill>
                <a:srgbClr val="FF0000"/>
              </a:solidFill>
              <a:effectLst/>
              <a:uLnTx/>
              <a:uFillTx/>
              <a:latin typeface="Calibri"/>
              <a:ea typeface="+mn-ea"/>
              <a:cs typeface="Times New Roman" panose="02020603050405020304" pitchFamily="18" charset="0"/>
            </a:endParaRPr>
          </a:p>
        </p:txBody>
      </p:sp>
      <p:sp>
        <p:nvSpPr>
          <p:cNvPr id="6" name="5 CuadroTexto">
            <a:extLst>
              <a:ext uri="{FF2B5EF4-FFF2-40B4-BE49-F238E27FC236}">
                <a16:creationId xmlns:a16="http://schemas.microsoft.com/office/drawing/2014/main" id="{3E707BD7-E1EF-B316-859A-08656A75C087}"/>
              </a:ext>
            </a:extLst>
          </p:cNvPr>
          <p:cNvSpPr txBox="1"/>
          <p:nvPr/>
        </p:nvSpPr>
        <p:spPr>
          <a:xfrm>
            <a:off x="180975" y="1556792"/>
            <a:ext cx="8782050" cy="4154984"/>
          </a:xfrm>
          <a:prstGeom prst="rect">
            <a:avLst/>
          </a:prstGeom>
          <a:noFill/>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x-none"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Gusano del tomate. Mosca blanca del aji. Grillo negro del tabaco. Chiche de la berengena. Gusano de la col. Trips de la cebolla y el ajo. Pulguilla del frijol. Gusano del pepino, calabaza y melon. Borer del miz y la caña. Langosta del arroz. Pulgon del platano. Tuetano dela yuca. Tetuan del boniato. Guagua verde de los citricos. Chiche harinosa del mango. Acaro rojo del aguacate. Saltahojas de la frutabomba. Negro libre de la guayaba. Perforador de la guanabana y el anon. Nematodos de la piña. Escarabajo rinocironte del cocotero. Babosa del caf</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é</a:t>
            </a:r>
            <a:r>
              <a:rPr kumimoji="0" lang="x-none"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Chinche del cacao. </a:t>
            </a:r>
            <a:endParaRPr kumimoji="0" lang="es-E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1A33273E-EDE3-5DFF-52A2-892E311F8640}"/>
              </a:ext>
            </a:extLst>
          </p:cNvPr>
          <p:cNvSpPr txBox="1">
            <a:spLocks/>
          </p:cNvSpPr>
          <p:nvPr/>
        </p:nvSpPr>
        <p:spPr>
          <a:xfrm>
            <a:off x="637220" y="1484784"/>
            <a:ext cx="8229600" cy="7605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4400" b="1" i="0" u="none" strike="noStrike" kern="1200" cap="none" spc="0" normalizeH="0" baseline="0" noProof="0" dirty="0">
                <a:ln>
                  <a:noFill/>
                </a:ln>
                <a:solidFill>
                  <a:srgbClr val="FF0000"/>
                </a:solidFill>
                <a:effectLst/>
                <a:uLnTx/>
                <a:uFillTx/>
                <a:latin typeface="Calibri"/>
                <a:ea typeface="+mj-ea"/>
                <a:cs typeface="+mj-cs"/>
              </a:rPr>
              <a:t>SUMARIO</a:t>
            </a:r>
            <a:r>
              <a:rPr kumimoji="0" lang="es-MX" sz="4400" b="1" i="0" u="none" strike="noStrike" kern="1200" cap="none" spc="0" normalizeH="0" baseline="0" noProof="0" dirty="0">
                <a:ln>
                  <a:noFill/>
                </a:ln>
                <a:solidFill>
                  <a:srgbClr val="FF0000"/>
                </a:solidFill>
                <a:effectLst/>
                <a:uLnTx/>
                <a:uFillTx/>
                <a:latin typeface="Calibri"/>
                <a:ea typeface="+mj-ea"/>
                <a:cs typeface="+mj-cs"/>
              </a:rPr>
              <a:t> IV</a:t>
            </a:r>
            <a:endParaRPr kumimoji="0" lang="es-ES" sz="4400" b="0" i="0" u="none" strike="noStrike" kern="1200" cap="none" spc="0" normalizeH="0" baseline="0" noProof="0" dirty="0">
              <a:ln>
                <a:noFill/>
              </a:ln>
              <a:solidFill>
                <a:prstClr val="black"/>
              </a:solidFill>
              <a:effectLst/>
              <a:uLnTx/>
              <a:uFillTx/>
              <a:latin typeface="Calibri"/>
              <a:ea typeface="+mj-ea"/>
              <a:cs typeface="+mj-cs"/>
            </a:endParaRPr>
          </a:p>
        </p:txBody>
      </p:sp>
      <p:sp>
        <p:nvSpPr>
          <p:cNvPr id="3" name="CuadroTexto 2">
            <a:extLst>
              <a:ext uri="{FF2B5EF4-FFF2-40B4-BE49-F238E27FC236}">
                <a16:creationId xmlns:a16="http://schemas.microsoft.com/office/drawing/2014/main" id="{315AE193-2035-DF66-1FFB-0DDA65B962E8}"/>
              </a:ext>
            </a:extLst>
          </p:cNvPr>
          <p:cNvSpPr txBox="1"/>
          <p:nvPr/>
        </p:nvSpPr>
        <p:spPr>
          <a:xfrm>
            <a:off x="457200" y="3429000"/>
            <a:ext cx="8589640" cy="1384995"/>
          </a:xfrm>
          <a:prstGeom prst="rect">
            <a:avLst/>
          </a:prstGeom>
          <a:noFill/>
        </p:spPr>
        <p:txBody>
          <a:bodyPr wrap="square">
            <a:spAutoFit/>
          </a:bodyPr>
          <a:lstStyle/>
          <a:p>
            <a:pPr algn="ctr"/>
            <a:r>
              <a:rPr lang="es-ES" sz="2800" dirty="0">
                <a:latin typeface="Arial" panose="020B0604020202020204" pitchFamily="34" charset="0"/>
                <a:cs typeface="Arial" panose="020B0604020202020204" pitchFamily="34" charset="0"/>
              </a:rPr>
              <a:t>Epidemia. Definición. Enfermedades más frecuentes que se originan en el mundo y la región. Medidas de control. </a:t>
            </a:r>
          </a:p>
        </p:txBody>
      </p:sp>
    </p:spTree>
    <p:extLst>
      <p:ext uri="{BB962C8B-B14F-4D97-AF65-F5344CB8AC3E}">
        <p14:creationId xmlns:p14="http://schemas.microsoft.com/office/powerpoint/2010/main" val="780510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2EF2CD7F-B239-B445-F4F7-B3FD6CD5F7EC}"/>
              </a:ext>
            </a:extLst>
          </p:cNvPr>
          <p:cNvSpPr txBox="1">
            <a:spLocks noChangeArrowheads="1"/>
          </p:cNvSpPr>
          <p:nvPr/>
        </p:nvSpPr>
        <p:spPr bwMode="auto">
          <a:xfrm>
            <a:off x="179512" y="1905000"/>
            <a:ext cx="878497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Algunos ejemplos de epidemias que han afectado y hostigan a extensas comunidades dades en diferentes regiones del mundo.</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s-ES_tradnl" altLang="es-CU"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Potencialidades que reclaman la puntual y  permanente observancia epidemiológica ante la posible presentación de desastres sanitarios y sus consecuencias.</a:t>
            </a:r>
          </a:p>
        </p:txBody>
      </p:sp>
      <p:sp>
        <p:nvSpPr>
          <p:cNvPr id="30723" name="WordArt 3">
            <a:extLst>
              <a:ext uri="{FF2B5EF4-FFF2-40B4-BE49-F238E27FC236}">
                <a16:creationId xmlns:a16="http://schemas.microsoft.com/office/drawing/2014/main" id="{B037C878-C017-1445-CFDB-661A03AFE6CD}"/>
              </a:ext>
            </a:extLst>
          </p:cNvPr>
          <p:cNvSpPr>
            <a:spLocks noChangeArrowheads="1" noChangeShapeType="1" noTextEdit="1"/>
          </p:cNvSpPr>
          <p:nvPr/>
        </p:nvSpPr>
        <p:spPr bwMode="auto">
          <a:xfrm>
            <a:off x="1403648" y="329307"/>
            <a:ext cx="6696744" cy="1084263"/>
          </a:xfrm>
          <a:prstGeom prst="rect">
            <a:avLst/>
          </a:prstGeom>
        </p:spPr>
        <p:txBody>
          <a:bodyPr wrap="none" fromWordArt="1">
            <a:prstTxWarp prst="textCurveUp">
              <a:avLst>
                <a:gd name="adj" fmla="val 403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3600" b="1" i="0" u="none" strike="noStrike" kern="10" cap="none" spc="0" normalizeH="0" baseline="0" noProof="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outerShdw>
                </a:effectLst>
                <a:uLnTx/>
                <a:uFillTx/>
                <a:latin typeface="Arial Black" panose="020B0A04020102020204" pitchFamily="34" charset="0"/>
                <a:ea typeface="+mn-ea"/>
                <a:cs typeface="+mn-cs"/>
              </a:rPr>
              <a:t>BREVE RESEÑA</a:t>
            </a:r>
            <a:endParaRPr kumimoji="0" lang="es-CU" sz="3600" b="1" i="0" u="none" strike="noStrike" kern="10" cap="none" spc="0" normalizeH="0" baseline="0" noProof="0">
              <a:ln w="12700">
                <a:solidFill>
                  <a:srgbClr val="000000"/>
                </a:solidFill>
                <a:round/>
                <a:headEnd/>
                <a:tailEnd/>
              </a:ln>
              <a:blipFill dpi="0" rotWithShape="0">
                <a:blip r:embed="rId2"/>
                <a:srcRect/>
                <a:tile tx="0" ty="0" sx="100000" sy="100000" flip="none" algn="tl"/>
              </a:blipFill>
              <a:effectLst>
                <a:outerShdw dist="45791" dir="2021404" algn="ctr" rotWithShape="0">
                  <a:srgbClr val="808080"/>
                </a:outerShdw>
              </a:effectLst>
              <a:uLnTx/>
              <a:uFillTx/>
              <a:latin typeface="Arial Black" panose="020B0A040201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 calcmode="lin" valueType="num">
                                      <p:cBhvr>
                                        <p:cTn id="9" dur="500" fill="hold"/>
                                        <p:tgtEl>
                                          <p:spTgt spid="30723"/>
                                        </p:tgtEl>
                                        <p:attrNameLst>
                                          <p:attrName>ppt_x</p:attrName>
                                        </p:attrNameLst>
                                      </p:cBhvr>
                                      <p:tavLst>
                                        <p:tav tm="0">
                                          <p:val>
                                            <p:fltVal val="0.5"/>
                                          </p:val>
                                        </p:tav>
                                        <p:tav tm="100000">
                                          <p:val>
                                            <p:strVal val="#ppt_x"/>
                                          </p:val>
                                        </p:tav>
                                      </p:tavLst>
                                    </p:anim>
                                    <p:anim calcmode="lin" valueType="num">
                                      <p:cBhvr>
                                        <p:cTn id="10" dur="500" fill="hold"/>
                                        <p:tgtEl>
                                          <p:spTgt spid="3072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16" presetClass="entr" presetSubtype="42" fill="hold" nodeType="afterEffect">
                                  <p:stCondLst>
                                    <p:cond delay="1000"/>
                                  </p:stCondLst>
                                  <p:childTnLst>
                                    <p:set>
                                      <p:cBhvr>
                                        <p:cTn id="13" dur="1" fill="hold">
                                          <p:stCondLst>
                                            <p:cond delay="0"/>
                                          </p:stCondLst>
                                        </p:cTn>
                                        <p:tgtEl>
                                          <p:spTgt spid="30722"/>
                                        </p:tgtEl>
                                        <p:attrNameLst>
                                          <p:attrName>style.visibility</p:attrName>
                                        </p:attrNameLst>
                                      </p:cBhvr>
                                      <p:to>
                                        <p:strVal val="visible"/>
                                      </p:to>
                                    </p:set>
                                    <p:animEffect transition="in" filter="barn(outHorizontal)">
                                      <p:cBhvr>
                                        <p:cTn id="14"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6E095076-D2EB-CF23-9770-0C778AF29908}"/>
              </a:ext>
            </a:extLst>
          </p:cNvPr>
          <p:cNvSpPr>
            <a:spLocks noChangeArrowheads="1"/>
          </p:cNvSpPr>
          <p:nvPr/>
        </p:nvSpPr>
        <p:spPr bwMode="auto">
          <a:xfrm>
            <a:off x="381000" y="304800"/>
            <a:ext cx="8458200" cy="62484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U" altLang="es-CU"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28685" name="Object 13">
            <a:extLst>
              <a:ext uri="{FF2B5EF4-FFF2-40B4-BE49-F238E27FC236}">
                <a16:creationId xmlns:a16="http://schemas.microsoft.com/office/drawing/2014/main" id="{0915839C-9655-4493-095E-E1BA879D6893}"/>
              </a:ext>
            </a:extLst>
          </p:cNvPr>
          <p:cNvGraphicFramePr>
            <a:graphicFrameLocks noChangeAspect="1"/>
          </p:cNvGraphicFramePr>
          <p:nvPr/>
        </p:nvGraphicFramePr>
        <p:xfrm>
          <a:off x="1524000" y="609600"/>
          <a:ext cx="5613400" cy="2452688"/>
        </p:xfrm>
        <a:graphic>
          <a:graphicData uri="http://schemas.openxmlformats.org/presentationml/2006/ole">
            <mc:AlternateContent xmlns:mc="http://schemas.openxmlformats.org/markup-compatibility/2006">
              <mc:Choice xmlns:v="urn:schemas-microsoft-com:vml" Requires="v">
                <p:oleObj name="Documento" r:id="rId2" imgW="5610225" imgH="2457450" progId="Word.Document.8">
                  <p:embed/>
                </p:oleObj>
              </mc:Choice>
              <mc:Fallback>
                <p:oleObj name="Documento" r:id="rId2" imgW="5610225" imgH="2457450" progId="Word.Document.8">
                  <p:embed/>
                  <p:pic>
                    <p:nvPicPr>
                      <p:cNvPr id="28685" name="Object 13">
                        <a:extLst>
                          <a:ext uri="{FF2B5EF4-FFF2-40B4-BE49-F238E27FC236}">
                            <a16:creationId xmlns:a16="http://schemas.microsoft.com/office/drawing/2014/main" id="{0915839C-9655-4493-095E-E1BA879D6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5613400"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7" name="Object 15">
            <a:extLst>
              <a:ext uri="{FF2B5EF4-FFF2-40B4-BE49-F238E27FC236}">
                <a16:creationId xmlns:a16="http://schemas.microsoft.com/office/drawing/2014/main" id="{2C3B345F-D422-283E-9AD4-5507CC82F1CA}"/>
              </a:ext>
            </a:extLst>
          </p:cNvPr>
          <p:cNvGraphicFramePr>
            <a:graphicFrameLocks noChangeAspect="1"/>
          </p:cNvGraphicFramePr>
          <p:nvPr/>
        </p:nvGraphicFramePr>
        <p:xfrm>
          <a:off x="1676400" y="3352800"/>
          <a:ext cx="5613400" cy="2803525"/>
        </p:xfrm>
        <a:graphic>
          <a:graphicData uri="http://schemas.openxmlformats.org/presentationml/2006/ole">
            <mc:AlternateContent xmlns:mc="http://schemas.openxmlformats.org/markup-compatibility/2006">
              <mc:Choice xmlns:v="urn:schemas-microsoft-com:vml" Requires="v">
                <p:oleObj name="Documento" r:id="rId4" imgW="5610225" imgH="2800350" progId="Word.Document.8">
                  <p:embed/>
                </p:oleObj>
              </mc:Choice>
              <mc:Fallback>
                <p:oleObj name="Documento" r:id="rId4" imgW="5610225" imgH="2800350" progId="Word.Document.8">
                  <p:embed/>
                  <p:pic>
                    <p:nvPicPr>
                      <p:cNvPr id="28687" name="Object 15">
                        <a:extLst>
                          <a:ext uri="{FF2B5EF4-FFF2-40B4-BE49-F238E27FC236}">
                            <a16:creationId xmlns:a16="http://schemas.microsoft.com/office/drawing/2014/main" id="{2C3B345F-D422-283E-9AD4-5507CC82F1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352800"/>
                        <a:ext cx="5613400"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1" name="Oval 19">
            <a:extLst>
              <a:ext uri="{FF2B5EF4-FFF2-40B4-BE49-F238E27FC236}">
                <a16:creationId xmlns:a16="http://schemas.microsoft.com/office/drawing/2014/main" id="{8912526C-22A9-8169-D16B-610563EB1030}"/>
              </a:ext>
            </a:extLst>
          </p:cNvPr>
          <p:cNvSpPr>
            <a:spLocks noChangeArrowheads="1"/>
          </p:cNvSpPr>
          <p:nvPr/>
        </p:nvSpPr>
        <p:spPr bwMode="auto">
          <a:xfrm>
            <a:off x="5562600" y="3810000"/>
            <a:ext cx="2743200" cy="1219200"/>
          </a:xfrm>
          <a:prstGeom prst="ellipse">
            <a:avLst/>
          </a:prstGeom>
          <a:solidFill>
            <a:srgbClr val="FF0000"/>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Vibrio cholerae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01  El Tor</a:t>
            </a:r>
            <a:endParaRPr kumimoji="0" lang="es-ES_tradnl" altLang="es-CU"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100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1+#ppt_w/2"/>
                                          </p:val>
                                        </p:tav>
                                        <p:tav tm="100000">
                                          <p:val>
                                            <p:strVal val="#ppt_x"/>
                                          </p:val>
                                        </p:tav>
                                      </p:tavLst>
                                    </p:anim>
                                    <p:anim calcmode="lin" valueType="num">
                                      <p:cBhvr additive="base">
                                        <p:cTn id="8" dur="500" fill="hold"/>
                                        <p:tgtEl>
                                          <p:spTgt spid="2867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16" presetClass="entr" presetSubtype="42" fill="hold" nodeType="afterEffect">
                                  <p:stCondLst>
                                    <p:cond delay="1000"/>
                                  </p:stCondLst>
                                  <p:childTnLst>
                                    <p:set>
                                      <p:cBhvr>
                                        <p:cTn id="11" dur="1" fill="hold">
                                          <p:stCondLst>
                                            <p:cond delay="0"/>
                                          </p:stCondLst>
                                        </p:cTn>
                                        <p:tgtEl>
                                          <p:spTgt spid="28685"/>
                                        </p:tgtEl>
                                        <p:attrNameLst>
                                          <p:attrName>style.visibility</p:attrName>
                                        </p:attrNameLst>
                                      </p:cBhvr>
                                      <p:to>
                                        <p:strVal val="visible"/>
                                      </p:to>
                                    </p:set>
                                    <p:animEffect transition="in" filter="barn(outHorizontal)">
                                      <p:cBhvr>
                                        <p:cTn id="12" dur="500"/>
                                        <p:tgtEl>
                                          <p:spTgt spid="28685"/>
                                        </p:tgtEl>
                                      </p:cBhvr>
                                    </p:animEffect>
                                  </p:childTnLst>
                                </p:cTn>
                              </p:par>
                            </p:childTnLst>
                          </p:cTn>
                        </p:par>
                        <p:par>
                          <p:cTn id="13" fill="hold" nodeType="afterGroup">
                            <p:stCondLst>
                              <p:cond delay="3000"/>
                            </p:stCondLst>
                            <p:childTnLst>
                              <p:par>
                                <p:cTn id="14" presetID="9" presetClass="entr" presetSubtype="0" fill="hold" nodeType="afterEffect">
                                  <p:stCondLst>
                                    <p:cond delay="10000"/>
                                  </p:stCondLst>
                                  <p:childTnLst>
                                    <p:set>
                                      <p:cBhvr>
                                        <p:cTn id="15" dur="1" fill="hold">
                                          <p:stCondLst>
                                            <p:cond delay="0"/>
                                          </p:stCondLst>
                                        </p:cTn>
                                        <p:tgtEl>
                                          <p:spTgt spid="28687"/>
                                        </p:tgtEl>
                                        <p:attrNameLst>
                                          <p:attrName>style.visibility</p:attrName>
                                        </p:attrNameLst>
                                      </p:cBhvr>
                                      <p:to>
                                        <p:strVal val="visible"/>
                                      </p:to>
                                    </p:set>
                                    <p:animEffect transition="in" filter="dissolve">
                                      <p:cBhvr>
                                        <p:cTn id="16" dur="500"/>
                                        <p:tgtEl>
                                          <p:spTgt spid="28687"/>
                                        </p:tgtEl>
                                      </p:cBhvr>
                                    </p:animEffect>
                                  </p:childTnLst>
                                </p:cTn>
                              </p:par>
                            </p:childTnLst>
                          </p:cTn>
                        </p:par>
                        <p:par>
                          <p:cTn id="17" fill="hold" nodeType="afterGroup">
                            <p:stCondLst>
                              <p:cond delay="13500"/>
                            </p:stCondLst>
                            <p:childTnLst>
                              <p:par>
                                <p:cTn id="18" presetID="14" presetClass="entr" presetSubtype="10" fill="hold" nodeType="afterEffect">
                                  <p:stCondLst>
                                    <p:cond delay="6000"/>
                                  </p:stCondLst>
                                  <p:childTnLst>
                                    <p:set>
                                      <p:cBhvr>
                                        <p:cTn id="19" dur="1" fill="hold">
                                          <p:stCondLst>
                                            <p:cond delay="0"/>
                                          </p:stCondLst>
                                        </p:cTn>
                                        <p:tgtEl>
                                          <p:spTgt spid="28691"/>
                                        </p:tgtEl>
                                        <p:attrNameLst>
                                          <p:attrName>style.visibility</p:attrName>
                                        </p:attrNameLst>
                                      </p:cBhvr>
                                      <p:to>
                                        <p:strVal val="visible"/>
                                      </p:to>
                                    </p:set>
                                    <p:animEffect transition="in" filter="randombar(horizontal)">
                                      <p:cBhvr>
                                        <p:cTn id="20" dur="500"/>
                                        <p:tgtEl>
                                          <p:spTgt spid="2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D38CA35B-9BDF-C693-1BBC-269B70B76726}"/>
              </a:ext>
            </a:extLst>
          </p:cNvPr>
          <p:cNvSpPr txBox="1">
            <a:spLocks noChangeArrowheads="1"/>
          </p:cNvSpPr>
          <p:nvPr/>
        </p:nvSpPr>
        <p:spPr bwMode="auto">
          <a:xfrm>
            <a:off x="288925" y="166688"/>
            <a:ext cx="77835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MARZO - JULIO 2006,  BROTES DE COLERA EN OCHO PAISES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AFRICANOS,  2070 MUERTOS EN ANGOLA.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_tradnl" altLang="es-CU"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29699" name="Text Box 3">
            <a:extLst>
              <a:ext uri="{FF2B5EF4-FFF2-40B4-BE49-F238E27FC236}">
                <a16:creationId xmlns:a16="http://schemas.microsoft.com/office/drawing/2014/main" id="{8092F14F-6946-DA98-853E-E8F677503AD0}"/>
              </a:ext>
            </a:extLst>
          </p:cNvPr>
          <p:cNvSpPr txBox="1">
            <a:spLocks noChangeArrowheads="1"/>
          </p:cNvSpPr>
          <p:nvPr/>
        </p:nvSpPr>
        <p:spPr bwMode="auto">
          <a:xfrm>
            <a:off x="212725" y="852488"/>
            <a:ext cx="8767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99FF33"/>
                </a:solidFill>
                <a:effectLst/>
                <a:uLnTx/>
                <a:uFillTx/>
                <a:latin typeface="Times New Roman" panose="02020603050405020304" pitchFamily="18" charset="0"/>
                <a:ea typeface="+mn-ea"/>
                <a:cs typeface="+mn-cs"/>
              </a:rPr>
              <a:t>NOVIEMBRE - DICIEMBRE 2006, COLERA EN KATANGA, R.D. CONGO</a:t>
            </a: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endParaRPr kumimoji="0" lang="es-ES_tradnl" altLang="es-CU"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2" name="Object 4">
            <a:extLst>
              <a:ext uri="{FF2B5EF4-FFF2-40B4-BE49-F238E27FC236}">
                <a16:creationId xmlns:a16="http://schemas.microsoft.com/office/drawing/2014/main" id="{BBBC8524-D145-32F0-2906-AAFE0B17F955}"/>
              </a:ext>
            </a:extLst>
          </p:cNvPr>
          <p:cNvGraphicFramePr>
            <a:graphicFrameLocks noChangeAspect="1"/>
          </p:cNvGraphicFramePr>
          <p:nvPr>
            <p:extLst>
              <p:ext uri="{D42A27DB-BD31-4B8C-83A1-F6EECF244321}">
                <p14:modId xmlns:p14="http://schemas.microsoft.com/office/powerpoint/2010/main" val="3337266277"/>
              </p:ext>
            </p:extLst>
          </p:nvPr>
        </p:nvGraphicFramePr>
        <p:xfrm>
          <a:off x="2724313" y="1325816"/>
          <a:ext cx="5992688" cy="3154363"/>
        </p:xfrm>
        <a:graphic>
          <a:graphicData uri="http://schemas.openxmlformats.org/presentationml/2006/ole">
            <mc:AlternateContent xmlns:mc="http://schemas.openxmlformats.org/markup-compatibility/2006">
              <mc:Choice xmlns:v="urn:schemas-microsoft-com:vml" Requires="v">
                <p:oleObj name="Documento" r:id="rId2" imgW="5610225" imgH="3152775" progId="Word.Document.8">
                  <p:embed/>
                </p:oleObj>
              </mc:Choice>
              <mc:Fallback>
                <p:oleObj name="Documento" r:id="rId2" imgW="5610225" imgH="3152775" progId="Word.Document.8">
                  <p:embed/>
                  <p:pic>
                    <p:nvPicPr>
                      <p:cNvPr id="31748" name="Object 4">
                        <a:extLst>
                          <a:ext uri="{FF2B5EF4-FFF2-40B4-BE49-F238E27FC236}">
                            <a16:creationId xmlns:a16="http://schemas.microsoft.com/office/drawing/2014/main" id="{5AFA2A33-5B86-FAC2-48AD-3BB84897B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313" y="1325816"/>
                        <a:ext cx="5992688" cy="3154363"/>
                      </a:xfrm>
                      <a:prstGeom prst="rect">
                        <a:avLst/>
                      </a:prstGeom>
                      <a:solidFill>
                        <a:schemeClr val="accent1"/>
                      </a:solidFill>
                      <a:ln>
                        <a:noFill/>
                      </a:ln>
                      <a:effectLst/>
                    </p:spPr>
                  </p:pic>
                </p:oleObj>
              </mc:Fallback>
            </mc:AlternateContent>
          </a:graphicData>
        </a:graphic>
      </p:graphicFrame>
      <p:pic>
        <p:nvPicPr>
          <p:cNvPr id="3" name="Imagen 2">
            <a:extLst>
              <a:ext uri="{FF2B5EF4-FFF2-40B4-BE49-F238E27FC236}">
                <a16:creationId xmlns:a16="http://schemas.microsoft.com/office/drawing/2014/main" id="{18D7A132-A3A9-AC4D-65C8-9B6A0DFCE481}"/>
              </a:ext>
            </a:extLst>
          </p:cNvPr>
          <p:cNvPicPr>
            <a:picLocks noChangeAspect="1"/>
          </p:cNvPicPr>
          <p:nvPr/>
        </p:nvPicPr>
        <p:blipFill>
          <a:blip r:embed="rId4"/>
          <a:stretch>
            <a:fillRect/>
          </a:stretch>
        </p:blipFill>
        <p:spPr>
          <a:xfrm>
            <a:off x="288925" y="1342269"/>
            <a:ext cx="2188654" cy="2462997"/>
          </a:xfrm>
          <a:prstGeom prst="rect">
            <a:avLst/>
          </a:prstGeom>
        </p:spPr>
      </p:pic>
      <p:graphicFrame>
        <p:nvGraphicFramePr>
          <p:cNvPr id="4" name="Object 5">
            <a:extLst>
              <a:ext uri="{FF2B5EF4-FFF2-40B4-BE49-F238E27FC236}">
                <a16:creationId xmlns:a16="http://schemas.microsoft.com/office/drawing/2014/main" id="{1698D957-DB42-0883-85E2-3DD619AEBF6B}"/>
              </a:ext>
            </a:extLst>
          </p:cNvPr>
          <p:cNvGraphicFramePr>
            <a:graphicFrameLocks noChangeAspect="1"/>
          </p:cNvGraphicFramePr>
          <p:nvPr>
            <p:extLst>
              <p:ext uri="{D42A27DB-BD31-4B8C-83A1-F6EECF244321}">
                <p14:modId xmlns:p14="http://schemas.microsoft.com/office/powerpoint/2010/main" val="1478954052"/>
              </p:ext>
            </p:extLst>
          </p:nvPr>
        </p:nvGraphicFramePr>
        <p:xfrm>
          <a:off x="2724313" y="4744342"/>
          <a:ext cx="5613400" cy="1401763"/>
        </p:xfrm>
        <a:graphic>
          <a:graphicData uri="http://schemas.openxmlformats.org/presentationml/2006/ole">
            <mc:AlternateContent xmlns:mc="http://schemas.openxmlformats.org/markup-compatibility/2006">
              <mc:Choice xmlns:v="urn:schemas-microsoft-com:vml" Requires="v">
                <p:oleObj name="Documento" r:id="rId5" imgW="5610225" imgH="1400175" progId="Word.Document.8">
                  <p:embed/>
                </p:oleObj>
              </mc:Choice>
              <mc:Fallback>
                <p:oleObj name="Documento" r:id="rId5" imgW="5610225" imgH="1400175" progId="Word.Document.8">
                  <p:embed/>
                  <p:pic>
                    <p:nvPicPr>
                      <p:cNvPr id="31749" name="Object 5">
                        <a:extLst>
                          <a:ext uri="{FF2B5EF4-FFF2-40B4-BE49-F238E27FC236}">
                            <a16:creationId xmlns:a16="http://schemas.microsoft.com/office/drawing/2014/main" id="{2151E70F-CCAA-C84F-E282-DBF9C8D4DE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313" y="4744342"/>
                        <a:ext cx="5613400" cy="14017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oleObj>
              </mc:Fallback>
            </mc:AlternateContent>
          </a:graphicData>
        </a:graphic>
      </p:graphicFrame>
      <p:graphicFrame>
        <p:nvGraphicFramePr>
          <p:cNvPr id="31752" name="Object 8">
            <a:extLst>
              <a:ext uri="{FF2B5EF4-FFF2-40B4-BE49-F238E27FC236}">
                <a16:creationId xmlns:a16="http://schemas.microsoft.com/office/drawing/2014/main" id="{220EC693-6765-E7D9-2FB2-76D6BF68C79E}"/>
              </a:ext>
            </a:extLst>
          </p:cNvPr>
          <p:cNvGraphicFramePr>
            <a:graphicFrameLocks noChangeAspect="1"/>
          </p:cNvGraphicFramePr>
          <p:nvPr>
            <p:extLst>
              <p:ext uri="{D42A27DB-BD31-4B8C-83A1-F6EECF244321}">
                <p14:modId xmlns:p14="http://schemas.microsoft.com/office/powerpoint/2010/main" val="1638133973"/>
              </p:ext>
            </p:extLst>
          </p:nvPr>
        </p:nvGraphicFramePr>
        <p:xfrm>
          <a:off x="1043608" y="6342062"/>
          <a:ext cx="5613400" cy="349250"/>
        </p:xfrm>
        <a:graphic>
          <a:graphicData uri="http://schemas.openxmlformats.org/presentationml/2006/ole">
            <mc:AlternateContent xmlns:mc="http://schemas.openxmlformats.org/markup-compatibility/2006">
              <mc:Choice xmlns:v="urn:schemas-microsoft-com:vml" Requires="v">
                <p:oleObj name="Documento" r:id="rId7" imgW="5610225" imgH="352425" progId="Word.Document.8">
                  <p:embed/>
                </p:oleObj>
              </mc:Choice>
              <mc:Fallback>
                <p:oleObj name="Documento" r:id="rId7" imgW="5610225" imgH="352425" progId="Word.Document.8">
                  <p:embed/>
                  <p:pic>
                    <p:nvPicPr>
                      <p:cNvPr id="31752" name="Object 8">
                        <a:extLst>
                          <a:ext uri="{FF2B5EF4-FFF2-40B4-BE49-F238E27FC236}">
                            <a16:creationId xmlns:a16="http://schemas.microsoft.com/office/drawing/2014/main" id="{220EC693-6765-E7D9-2FB2-76D6BF68C7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6342062"/>
                        <a:ext cx="5613400" cy="3492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oleObj>
              </mc:Fallback>
            </mc:AlternateContent>
          </a:graphicData>
        </a:graphic>
      </p:graphicFrame>
      <p:sp>
        <p:nvSpPr>
          <p:cNvPr id="36867" name="Text Box 3">
            <a:extLst>
              <a:ext uri="{FF2B5EF4-FFF2-40B4-BE49-F238E27FC236}">
                <a16:creationId xmlns:a16="http://schemas.microsoft.com/office/drawing/2014/main" id="{6E50172C-55AA-90E4-6614-5C61F24FA10C}"/>
              </a:ext>
            </a:extLst>
          </p:cNvPr>
          <p:cNvSpPr txBox="1">
            <a:spLocks noChangeArrowheads="1"/>
          </p:cNvSpPr>
          <p:nvPr/>
        </p:nvSpPr>
        <p:spPr bwMode="auto">
          <a:xfrm>
            <a:off x="94347" y="4097489"/>
            <a:ext cx="25065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4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mn-cs"/>
              </a:rPr>
              <a:t>1ro de Diciembre</a:t>
            </a:r>
            <a:r>
              <a:rPr kumimoji="0" lang="es-ES_tradnl" altLang="es-CU" sz="2400"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 DIA MUNDIAL DEL SIDA</a:t>
            </a:r>
            <a:endParaRPr kumimoji="0" lang="es-ES_tradnl" altLang="es-CU"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anim calcmode="lin" valueType="num">
                                      <p:cBhvr>
                                        <p:cTn id="9" dur="500" fill="hold"/>
                                        <p:tgtEl>
                                          <p:spTgt spid="29698"/>
                                        </p:tgtEl>
                                        <p:attrNameLst>
                                          <p:attrName>ppt_x</p:attrName>
                                        </p:attrNameLst>
                                      </p:cBhvr>
                                      <p:tavLst>
                                        <p:tav tm="0">
                                          <p:val>
                                            <p:fltVal val="0.5"/>
                                          </p:val>
                                        </p:tav>
                                        <p:tav tm="100000">
                                          <p:val>
                                            <p:strVal val="#ppt_x"/>
                                          </p:val>
                                        </p:tav>
                                      </p:tavLst>
                                    </p:anim>
                                    <p:anim calcmode="lin" valueType="num">
                                      <p:cBhvr>
                                        <p:cTn id="10" dur="500" fill="hold"/>
                                        <p:tgtEl>
                                          <p:spTgt spid="2969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17" presetClass="entr" presetSubtype="8" fill="hold" nodeType="afterEffect">
                                  <p:stCondLst>
                                    <p:cond delay="1000"/>
                                  </p:stCondLst>
                                  <p:childTnLst>
                                    <p:set>
                                      <p:cBhvr>
                                        <p:cTn id="13" dur="1" fill="hold">
                                          <p:stCondLst>
                                            <p:cond delay="0"/>
                                          </p:stCondLst>
                                        </p:cTn>
                                        <p:tgtEl>
                                          <p:spTgt spid="29699"/>
                                        </p:tgtEl>
                                        <p:attrNameLst>
                                          <p:attrName>style.visibility</p:attrName>
                                        </p:attrNameLst>
                                      </p:cBhvr>
                                      <p:to>
                                        <p:strVal val="visible"/>
                                      </p:to>
                                    </p:set>
                                    <p:anim calcmode="lin" valueType="num">
                                      <p:cBhvr>
                                        <p:cTn id="14" dur="500" fill="hold"/>
                                        <p:tgtEl>
                                          <p:spTgt spid="29699"/>
                                        </p:tgtEl>
                                        <p:attrNameLst>
                                          <p:attrName>ppt_x</p:attrName>
                                        </p:attrNameLst>
                                      </p:cBhvr>
                                      <p:tavLst>
                                        <p:tav tm="0">
                                          <p:val>
                                            <p:strVal val="#ppt_x-#ppt_w/2"/>
                                          </p:val>
                                        </p:tav>
                                        <p:tav tm="100000">
                                          <p:val>
                                            <p:strVal val="#ppt_x"/>
                                          </p:val>
                                        </p:tav>
                                      </p:tavLst>
                                    </p:anim>
                                    <p:anim calcmode="lin" valueType="num">
                                      <p:cBhvr>
                                        <p:cTn id="15" dur="500" fill="hold"/>
                                        <p:tgtEl>
                                          <p:spTgt spid="29699"/>
                                        </p:tgtEl>
                                        <p:attrNameLst>
                                          <p:attrName>ppt_y</p:attrName>
                                        </p:attrNameLst>
                                      </p:cBhvr>
                                      <p:tavLst>
                                        <p:tav tm="0">
                                          <p:val>
                                            <p:strVal val="#ppt_y"/>
                                          </p:val>
                                        </p:tav>
                                        <p:tav tm="100000">
                                          <p:val>
                                            <p:strVal val="#ppt_y"/>
                                          </p:val>
                                        </p:tav>
                                      </p:tavLst>
                                    </p:anim>
                                    <p:anim calcmode="lin" valueType="num">
                                      <p:cBhvr>
                                        <p:cTn id="16" dur="500" fill="hold"/>
                                        <p:tgtEl>
                                          <p:spTgt spid="29699"/>
                                        </p:tgtEl>
                                        <p:attrNameLst>
                                          <p:attrName>ppt_w</p:attrName>
                                        </p:attrNameLst>
                                      </p:cBhvr>
                                      <p:tavLst>
                                        <p:tav tm="0">
                                          <p:val>
                                            <p:fltVal val="0"/>
                                          </p:val>
                                        </p:tav>
                                        <p:tav tm="100000">
                                          <p:val>
                                            <p:strVal val="#ppt_w"/>
                                          </p:val>
                                        </p:tav>
                                      </p:tavLst>
                                    </p:anim>
                                    <p:anim calcmode="lin" valueType="num">
                                      <p:cBhvr>
                                        <p:cTn id="17" dur="500" fill="hold"/>
                                        <p:tgtEl>
                                          <p:spTgt spid="29699"/>
                                        </p:tgtEl>
                                        <p:attrNameLst>
                                          <p:attrName>ppt_h</p:attrName>
                                        </p:attrNameLst>
                                      </p:cBhvr>
                                      <p:tavLst>
                                        <p:tav tm="0">
                                          <p:val>
                                            <p:strVal val="#ppt_h"/>
                                          </p:val>
                                        </p:tav>
                                        <p:tav tm="100000">
                                          <p:val>
                                            <p:strVal val="#ppt_h"/>
                                          </p:val>
                                        </p:tav>
                                      </p:tavLst>
                                    </p:anim>
                                  </p:childTnLst>
                                </p:cTn>
                              </p:par>
                            </p:childTnLst>
                          </p:cTn>
                        </p:par>
                        <p:par>
                          <p:cTn id="18" fill="hold">
                            <p:stCondLst>
                              <p:cond delay="3000"/>
                            </p:stCondLst>
                            <p:childTnLst>
                              <p:par>
                                <p:cTn id="19" presetID="16" presetClass="entr" presetSubtype="42" fill="hold" nodeType="afterEffect">
                                  <p:stCondLst>
                                    <p:cond delay="11000"/>
                                  </p:stCondLst>
                                  <p:childTnLst>
                                    <p:set>
                                      <p:cBhvr>
                                        <p:cTn id="20" dur="1" fill="hold">
                                          <p:stCondLst>
                                            <p:cond delay="0"/>
                                          </p:stCondLst>
                                        </p:cTn>
                                        <p:tgtEl>
                                          <p:spTgt spid="2"/>
                                        </p:tgtEl>
                                        <p:attrNameLst>
                                          <p:attrName>style.visibility</p:attrName>
                                        </p:attrNameLst>
                                      </p:cBhvr>
                                      <p:to>
                                        <p:strVal val="visible"/>
                                      </p:to>
                                    </p:set>
                                    <p:animEffect transition="in" filter="barn(outHorizontal)">
                                      <p:cBhvr>
                                        <p:cTn id="21" dur="500"/>
                                        <p:tgtEl>
                                          <p:spTgt spid="2"/>
                                        </p:tgtEl>
                                      </p:cBhvr>
                                    </p:animEffect>
                                  </p:childTnLst>
                                </p:cTn>
                              </p:par>
                            </p:childTnLst>
                          </p:cTn>
                        </p:par>
                        <p:par>
                          <p:cTn id="22" fill="hold">
                            <p:stCondLst>
                              <p:cond delay="14500"/>
                            </p:stCondLst>
                            <p:childTnLst>
                              <p:par>
                                <p:cTn id="23" presetID="9" presetClass="entr" presetSubtype="0" fill="hold" nodeType="afterEffect">
                                  <p:stCondLst>
                                    <p:cond delay="2300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par>
                          <p:cTn id="26" fill="hold">
                            <p:stCondLst>
                              <p:cond delay="38000"/>
                            </p:stCondLst>
                            <p:childTnLst>
                              <p:par>
                                <p:cTn id="27" presetID="17" presetClass="entr" presetSubtype="8" fill="hold" nodeType="afterEffect">
                                  <p:stCondLst>
                                    <p:cond delay="8000"/>
                                  </p:stCondLst>
                                  <p:childTnLst>
                                    <p:set>
                                      <p:cBhvr>
                                        <p:cTn id="28" dur="1" fill="hold">
                                          <p:stCondLst>
                                            <p:cond delay="0"/>
                                          </p:stCondLst>
                                        </p:cTn>
                                        <p:tgtEl>
                                          <p:spTgt spid="31752"/>
                                        </p:tgtEl>
                                        <p:attrNameLst>
                                          <p:attrName>style.visibility</p:attrName>
                                        </p:attrNameLst>
                                      </p:cBhvr>
                                      <p:to>
                                        <p:strVal val="visible"/>
                                      </p:to>
                                    </p:set>
                                    <p:anim calcmode="lin" valueType="num">
                                      <p:cBhvr>
                                        <p:cTn id="29" dur="500" fill="hold"/>
                                        <p:tgtEl>
                                          <p:spTgt spid="31752"/>
                                        </p:tgtEl>
                                        <p:attrNameLst>
                                          <p:attrName>ppt_x</p:attrName>
                                        </p:attrNameLst>
                                      </p:cBhvr>
                                      <p:tavLst>
                                        <p:tav tm="0">
                                          <p:val>
                                            <p:strVal val="#ppt_x-#ppt_w/2"/>
                                          </p:val>
                                        </p:tav>
                                        <p:tav tm="100000">
                                          <p:val>
                                            <p:strVal val="#ppt_x"/>
                                          </p:val>
                                        </p:tav>
                                      </p:tavLst>
                                    </p:anim>
                                    <p:anim calcmode="lin" valueType="num">
                                      <p:cBhvr>
                                        <p:cTn id="30" dur="500" fill="hold"/>
                                        <p:tgtEl>
                                          <p:spTgt spid="31752"/>
                                        </p:tgtEl>
                                        <p:attrNameLst>
                                          <p:attrName>ppt_y</p:attrName>
                                        </p:attrNameLst>
                                      </p:cBhvr>
                                      <p:tavLst>
                                        <p:tav tm="0">
                                          <p:val>
                                            <p:strVal val="#ppt_y"/>
                                          </p:val>
                                        </p:tav>
                                        <p:tav tm="100000">
                                          <p:val>
                                            <p:strVal val="#ppt_y"/>
                                          </p:val>
                                        </p:tav>
                                      </p:tavLst>
                                    </p:anim>
                                    <p:anim calcmode="lin" valueType="num">
                                      <p:cBhvr>
                                        <p:cTn id="31" dur="500" fill="hold"/>
                                        <p:tgtEl>
                                          <p:spTgt spid="31752"/>
                                        </p:tgtEl>
                                        <p:attrNameLst>
                                          <p:attrName>ppt_w</p:attrName>
                                        </p:attrNameLst>
                                      </p:cBhvr>
                                      <p:tavLst>
                                        <p:tav tm="0">
                                          <p:val>
                                            <p:fltVal val="0"/>
                                          </p:val>
                                        </p:tav>
                                        <p:tav tm="100000">
                                          <p:val>
                                            <p:strVal val="#ppt_w"/>
                                          </p:val>
                                        </p:tav>
                                      </p:tavLst>
                                    </p:anim>
                                    <p:anim calcmode="lin" valueType="num">
                                      <p:cBhvr>
                                        <p:cTn id="32" dur="500" fill="hold"/>
                                        <p:tgtEl>
                                          <p:spTgt spid="31752"/>
                                        </p:tgtEl>
                                        <p:attrNameLst>
                                          <p:attrName>ppt_h</p:attrName>
                                        </p:attrNameLst>
                                      </p:cBhvr>
                                      <p:tavLst>
                                        <p:tav tm="0">
                                          <p:val>
                                            <p:strVal val="#ppt_h"/>
                                          </p:val>
                                        </p:tav>
                                        <p:tav tm="100000">
                                          <p:val>
                                            <p:strVal val="#ppt_h"/>
                                          </p:val>
                                        </p:tav>
                                      </p:tavLst>
                                    </p:anim>
                                  </p:childTnLst>
                                </p:cTn>
                              </p:par>
                            </p:childTnLst>
                          </p:cTn>
                        </p:par>
                        <p:par>
                          <p:cTn id="33" fill="hold">
                            <p:stCondLst>
                              <p:cond delay="46500"/>
                            </p:stCondLst>
                            <p:childTnLst>
                              <p:par>
                                <p:cTn id="34" presetID="23" presetClass="entr" presetSubtype="528" fill="hold" nodeType="afterEffect">
                                  <p:stCondLst>
                                    <p:cond delay="1000"/>
                                  </p:stCondLst>
                                  <p:childTnLst>
                                    <p:set>
                                      <p:cBhvr>
                                        <p:cTn id="35" dur="1" fill="hold">
                                          <p:stCondLst>
                                            <p:cond delay="0"/>
                                          </p:stCondLst>
                                        </p:cTn>
                                        <p:tgtEl>
                                          <p:spTgt spid="36867"/>
                                        </p:tgtEl>
                                        <p:attrNameLst>
                                          <p:attrName>style.visibility</p:attrName>
                                        </p:attrNameLst>
                                      </p:cBhvr>
                                      <p:to>
                                        <p:strVal val="visible"/>
                                      </p:to>
                                    </p:set>
                                    <p:anim calcmode="lin" valueType="num">
                                      <p:cBhvr>
                                        <p:cTn id="36" dur="500" fill="hold"/>
                                        <p:tgtEl>
                                          <p:spTgt spid="36867"/>
                                        </p:tgtEl>
                                        <p:attrNameLst>
                                          <p:attrName>ppt_w</p:attrName>
                                        </p:attrNameLst>
                                      </p:cBhvr>
                                      <p:tavLst>
                                        <p:tav tm="0">
                                          <p:val>
                                            <p:fltVal val="0"/>
                                          </p:val>
                                        </p:tav>
                                        <p:tav tm="100000">
                                          <p:val>
                                            <p:strVal val="#ppt_w"/>
                                          </p:val>
                                        </p:tav>
                                      </p:tavLst>
                                    </p:anim>
                                    <p:anim calcmode="lin" valueType="num">
                                      <p:cBhvr>
                                        <p:cTn id="37" dur="500" fill="hold"/>
                                        <p:tgtEl>
                                          <p:spTgt spid="36867"/>
                                        </p:tgtEl>
                                        <p:attrNameLst>
                                          <p:attrName>ppt_h</p:attrName>
                                        </p:attrNameLst>
                                      </p:cBhvr>
                                      <p:tavLst>
                                        <p:tav tm="0">
                                          <p:val>
                                            <p:fltVal val="0"/>
                                          </p:val>
                                        </p:tav>
                                        <p:tav tm="100000">
                                          <p:val>
                                            <p:strVal val="#ppt_h"/>
                                          </p:val>
                                        </p:tav>
                                      </p:tavLst>
                                    </p:anim>
                                    <p:anim calcmode="lin" valueType="num">
                                      <p:cBhvr>
                                        <p:cTn id="38" dur="500" fill="hold"/>
                                        <p:tgtEl>
                                          <p:spTgt spid="36867"/>
                                        </p:tgtEl>
                                        <p:attrNameLst>
                                          <p:attrName>ppt_x</p:attrName>
                                        </p:attrNameLst>
                                      </p:cBhvr>
                                      <p:tavLst>
                                        <p:tav tm="0">
                                          <p:val>
                                            <p:fltVal val="0.5"/>
                                          </p:val>
                                        </p:tav>
                                        <p:tav tm="100000">
                                          <p:val>
                                            <p:strVal val="#ppt_x"/>
                                          </p:val>
                                        </p:tav>
                                      </p:tavLst>
                                    </p:anim>
                                    <p:anim calcmode="lin" valueType="num">
                                      <p:cBhvr>
                                        <p:cTn id="39" dur="500" fill="hold"/>
                                        <p:tgtEl>
                                          <p:spTgt spid="368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2" name="Object 4">
            <a:extLst>
              <a:ext uri="{FF2B5EF4-FFF2-40B4-BE49-F238E27FC236}">
                <a16:creationId xmlns:a16="http://schemas.microsoft.com/office/drawing/2014/main" id="{FAA5A724-48DD-9527-3165-9C84A0F9BB41}"/>
              </a:ext>
            </a:extLst>
          </p:cNvPr>
          <p:cNvGraphicFramePr>
            <a:graphicFrameLocks noChangeAspect="1"/>
          </p:cNvGraphicFramePr>
          <p:nvPr>
            <p:extLst>
              <p:ext uri="{D42A27DB-BD31-4B8C-83A1-F6EECF244321}">
                <p14:modId xmlns:p14="http://schemas.microsoft.com/office/powerpoint/2010/main" val="813757106"/>
              </p:ext>
            </p:extLst>
          </p:nvPr>
        </p:nvGraphicFramePr>
        <p:xfrm>
          <a:off x="2025401" y="764704"/>
          <a:ext cx="5093198" cy="2452688"/>
        </p:xfrm>
        <a:graphic>
          <a:graphicData uri="http://schemas.openxmlformats.org/presentationml/2006/ole">
            <mc:AlternateContent xmlns:mc="http://schemas.openxmlformats.org/markup-compatibility/2006">
              <mc:Choice xmlns:v="urn:schemas-microsoft-com:vml" Requires="v">
                <p:oleObj name="Documento" r:id="rId2" imgW="5610225" imgH="2457450" progId="Word.Document.8">
                  <p:embed/>
                </p:oleObj>
              </mc:Choice>
              <mc:Fallback>
                <p:oleObj name="Documento" r:id="rId2" imgW="5610225" imgH="2457450" progId="Word.Document.8">
                  <p:embed/>
                  <p:pic>
                    <p:nvPicPr>
                      <p:cNvPr id="32772" name="Object 4">
                        <a:extLst>
                          <a:ext uri="{FF2B5EF4-FFF2-40B4-BE49-F238E27FC236}">
                            <a16:creationId xmlns:a16="http://schemas.microsoft.com/office/drawing/2014/main" id="{FAA5A724-48DD-9527-3165-9C84A0F9B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401" y="764704"/>
                        <a:ext cx="5093198" cy="24526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oleObj>
              </mc:Fallback>
            </mc:AlternateContent>
          </a:graphicData>
        </a:graphic>
      </p:graphicFrame>
      <p:graphicFrame>
        <p:nvGraphicFramePr>
          <p:cNvPr id="32773" name="Object 5">
            <a:extLst>
              <a:ext uri="{FF2B5EF4-FFF2-40B4-BE49-F238E27FC236}">
                <a16:creationId xmlns:a16="http://schemas.microsoft.com/office/drawing/2014/main" id="{87C8D64A-2AE5-C876-7E86-36BC9896A0C4}"/>
              </a:ext>
            </a:extLst>
          </p:cNvPr>
          <p:cNvGraphicFramePr>
            <a:graphicFrameLocks noChangeAspect="1"/>
          </p:cNvGraphicFramePr>
          <p:nvPr>
            <p:extLst>
              <p:ext uri="{D42A27DB-BD31-4B8C-83A1-F6EECF244321}">
                <p14:modId xmlns:p14="http://schemas.microsoft.com/office/powerpoint/2010/main" val="645838789"/>
              </p:ext>
            </p:extLst>
          </p:nvPr>
        </p:nvGraphicFramePr>
        <p:xfrm>
          <a:off x="2025401" y="3861048"/>
          <a:ext cx="5093198" cy="1927225"/>
        </p:xfrm>
        <a:graphic>
          <a:graphicData uri="http://schemas.openxmlformats.org/presentationml/2006/ole">
            <mc:AlternateContent xmlns:mc="http://schemas.openxmlformats.org/markup-compatibility/2006">
              <mc:Choice xmlns:v="urn:schemas-microsoft-com:vml" Requires="v">
                <p:oleObj name="Documento" r:id="rId4" imgW="5610225" imgH="1924050" progId="Word.Document.8">
                  <p:embed/>
                </p:oleObj>
              </mc:Choice>
              <mc:Fallback>
                <p:oleObj name="Documento" r:id="rId4" imgW="5610225" imgH="1924050" progId="Word.Document.8">
                  <p:embed/>
                  <p:pic>
                    <p:nvPicPr>
                      <p:cNvPr id="32773" name="Object 5">
                        <a:extLst>
                          <a:ext uri="{FF2B5EF4-FFF2-40B4-BE49-F238E27FC236}">
                            <a16:creationId xmlns:a16="http://schemas.microsoft.com/office/drawing/2014/main" id="{87C8D64A-2AE5-C876-7E86-36BC9896A0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5401" y="3861048"/>
                        <a:ext cx="5093198" cy="19272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afterEffect">
                                  <p:stCondLst>
                                    <p:cond delay="1000"/>
                                  </p:stCondLst>
                                  <p:childTnLst>
                                    <p:set>
                                      <p:cBhvr>
                                        <p:cTn id="6" dur="1" fill="hold">
                                          <p:stCondLst>
                                            <p:cond delay="0"/>
                                          </p:stCondLst>
                                        </p:cTn>
                                        <p:tgtEl>
                                          <p:spTgt spid="32772"/>
                                        </p:tgtEl>
                                        <p:attrNameLst>
                                          <p:attrName>style.visibility</p:attrName>
                                        </p:attrNameLst>
                                      </p:cBhvr>
                                      <p:to>
                                        <p:strVal val="visible"/>
                                      </p:to>
                                    </p:set>
                                    <p:animEffect transition="in" filter="barn(outHorizontal)">
                                      <p:cBhvr>
                                        <p:cTn id="7" dur="500"/>
                                        <p:tgtEl>
                                          <p:spTgt spid="32772"/>
                                        </p:tgtEl>
                                      </p:cBhvr>
                                    </p:animEffect>
                                  </p:childTnLst>
                                </p:cTn>
                              </p:par>
                            </p:childTnLst>
                          </p:cTn>
                        </p:par>
                        <p:par>
                          <p:cTn id="8" fill="hold" nodeType="afterGroup">
                            <p:stCondLst>
                              <p:cond delay="1500"/>
                            </p:stCondLst>
                            <p:childTnLst>
                              <p:par>
                                <p:cTn id="9" presetID="9" presetClass="entr" presetSubtype="0" fill="hold" nodeType="afterEffect">
                                  <p:stCondLst>
                                    <p:cond delay="2000"/>
                                  </p:stCondLst>
                                  <p:childTnLst>
                                    <p:set>
                                      <p:cBhvr>
                                        <p:cTn id="10" dur="1" fill="hold">
                                          <p:stCondLst>
                                            <p:cond delay="0"/>
                                          </p:stCondLst>
                                        </p:cTn>
                                        <p:tgtEl>
                                          <p:spTgt spid="32773"/>
                                        </p:tgtEl>
                                        <p:attrNameLst>
                                          <p:attrName>style.visibility</p:attrName>
                                        </p:attrNameLst>
                                      </p:cBhvr>
                                      <p:to>
                                        <p:strVal val="visible"/>
                                      </p:to>
                                    </p:set>
                                    <p:animEffect transition="in" filter="dissolve">
                                      <p:cBhvr>
                                        <p:cTn id="11" dur="5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76C11062-2281-CC8F-943F-4D20C6614DF0}"/>
              </a:ext>
            </a:extLst>
          </p:cNvPr>
          <p:cNvSpPr txBox="1">
            <a:spLocks noChangeArrowheads="1"/>
          </p:cNvSpPr>
          <p:nvPr/>
        </p:nvSpPr>
        <p:spPr bwMode="auto">
          <a:xfrm>
            <a:off x="591744" y="1556792"/>
            <a:ext cx="8287395" cy="1446550"/>
          </a:xfrm>
          <a:prstGeom prst="rect">
            <a:avLst/>
          </a:prstGeom>
          <a:noFill/>
          <a:ln w="6350" cmpd="sng">
            <a:noFill/>
            <a:miter lim="800000"/>
            <a:headEnd/>
            <a:tailEnd/>
          </a:ln>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33CC"/>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Tema I </a:t>
            </a:r>
            <a:r>
              <a:rPr kumimoji="0" lang="en-US" b="1" i="0" u="none" strike="noStrike" kern="1200" cap="none" spc="0" normalizeH="0" baseline="0" noProof="0" dirty="0" err="1">
                <a:ln>
                  <a:noFill/>
                </a:ln>
                <a:solidFill>
                  <a:srgbClr val="0033CC"/>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Clase</a:t>
            </a:r>
            <a:r>
              <a:rPr kumimoji="0" lang="en-US" b="1" i="0" u="none" strike="noStrike" kern="1200" cap="none" spc="0" normalizeH="0" baseline="0" noProof="0" dirty="0">
                <a:ln>
                  <a:noFill/>
                </a:ln>
                <a:solidFill>
                  <a:srgbClr val="0033CC"/>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1</a:t>
            </a:r>
            <a:endParaRPr kumimoji="0" lang="en-US" b="1" i="0" u="none" strike="noStrike" kern="1200" cap="none" spc="0" normalizeH="0" baseline="0" noProof="0" dirty="0">
              <a:ln>
                <a:noFill/>
              </a:ln>
              <a:solidFill>
                <a:srgbClr val="C000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E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Ecología y salud. Desastres de origen sanitario (2 </a:t>
            </a:r>
            <a:r>
              <a:rPr kumimoji="0" lang="es-ES" sz="2800" b="1" i="0" u="none" strike="noStrike" kern="1200" cap="none" spc="0" normalizeH="0" baseline="0" noProof="0" dirty="0" err="1">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hrs</a:t>
            </a:r>
            <a:r>
              <a:rPr kumimoji="0" lang="es-E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a:t>
            </a:r>
            <a:endPar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graphicFrame>
        <p:nvGraphicFramePr>
          <p:cNvPr id="4" name="Tabla 3">
            <a:extLst>
              <a:ext uri="{FF2B5EF4-FFF2-40B4-BE49-F238E27FC236}">
                <a16:creationId xmlns:a16="http://schemas.microsoft.com/office/drawing/2014/main" id="{37519E29-82A1-C1A1-9448-FA001D91AE93}"/>
              </a:ext>
            </a:extLst>
          </p:cNvPr>
          <p:cNvGraphicFramePr>
            <a:graphicFrameLocks noGrp="1"/>
          </p:cNvGraphicFramePr>
          <p:nvPr>
            <p:extLst>
              <p:ext uri="{D42A27DB-BD31-4B8C-83A1-F6EECF244321}">
                <p14:modId xmlns:p14="http://schemas.microsoft.com/office/powerpoint/2010/main" val="3106813338"/>
              </p:ext>
            </p:extLst>
          </p:nvPr>
        </p:nvGraphicFramePr>
        <p:xfrm>
          <a:off x="300415" y="3416424"/>
          <a:ext cx="8784976" cy="3099753"/>
        </p:xfrm>
        <a:graphic>
          <a:graphicData uri="http://schemas.openxmlformats.org/drawingml/2006/table">
            <a:tbl>
              <a:tblPr/>
              <a:tblGrid>
                <a:gridCol w="8784976">
                  <a:extLst>
                    <a:ext uri="{9D8B030D-6E8A-4147-A177-3AD203B41FA5}">
                      <a16:colId xmlns:a16="http://schemas.microsoft.com/office/drawing/2014/main" val="3609018647"/>
                    </a:ext>
                  </a:extLst>
                </a:gridCol>
              </a:tblGrid>
              <a:tr h="0">
                <a:tc>
                  <a:txBody>
                    <a:bodyPr/>
                    <a:lstStyle/>
                    <a:p>
                      <a:pPr algn="just">
                        <a:lnSpc>
                          <a:spcPct val="115000"/>
                        </a:lnSpc>
                        <a:spcAft>
                          <a:spcPts val="1000"/>
                        </a:spcAft>
                      </a:pPr>
                      <a:r>
                        <a:rPr lang="es-ES" sz="32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Objetivos:</a:t>
                      </a:r>
                      <a:endParaRPr lang="es-CU" sz="32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mj-lt"/>
                        <a:buAutoNum type="arabicPeriod"/>
                      </a:pPr>
                      <a:r>
                        <a:rPr lang="es-ES" sz="2800" dirty="0">
                          <a:effectLst/>
                          <a:latin typeface="Arial" panose="020B0604020202020204" pitchFamily="34" charset="0"/>
                          <a:ea typeface="Times New Roman" panose="02020603050405020304" pitchFamily="18" charset="0"/>
                          <a:cs typeface="Arial" panose="020B0604020202020204" pitchFamily="34" charset="0"/>
                        </a:rPr>
                        <a:t>Explicar la importancia de la vigilancia epidemiológica en el control de las enfermedades trasmisibles, epizoóticas y fitosanitarias.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1000"/>
                        </a:spcAft>
                        <a:buFont typeface="+mj-lt"/>
                        <a:buAutoNum type="arabicPeriod"/>
                      </a:pPr>
                      <a:r>
                        <a:rPr lang="es-ES" sz="2800" dirty="0">
                          <a:effectLst/>
                          <a:latin typeface="Arial" panose="020B0604020202020204" pitchFamily="34" charset="0"/>
                          <a:ea typeface="Times New Roman" panose="02020603050405020304" pitchFamily="18" charset="0"/>
                          <a:cs typeface="Arial" panose="020B0604020202020204" pitchFamily="34" charset="0"/>
                        </a:rPr>
                        <a:t>Identificar los factores que favorecen la aparición de desastres de origen sanitario.</a:t>
                      </a:r>
                      <a:r>
                        <a:rPr lang="es-ES" sz="2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txBody>
                  <a:tcPr marL="89535" marR="89535" marT="0" marB="0">
                    <a:lnL>
                      <a:noFill/>
                    </a:lnL>
                    <a:lnR>
                      <a:noFill/>
                    </a:lnR>
                    <a:lnT>
                      <a:noFill/>
                    </a:lnT>
                    <a:lnB>
                      <a:noFill/>
                    </a:lnB>
                    <a:noFill/>
                  </a:tcPr>
                </a:tc>
                <a:extLst>
                  <a:ext uri="{0D108BD9-81ED-4DB2-BD59-A6C34878D82A}">
                    <a16:rowId xmlns:a16="http://schemas.microsoft.com/office/drawing/2014/main" val="150068083"/>
                  </a:ext>
                </a:extLst>
              </a:tr>
            </a:tbl>
          </a:graphicData>
        </a:graphic>
      </p:graphicFrame>
      <p:pic>
        <p:nvPicPr>
          <p:cNvPr id="2" name="Imagen 1">
            <a:extLst>
              <a:ext uri="{FF2B5EF4-FFF2-40B4-BE49-F238E27FC236}">
                <a16:creationId xmlns:a16="http://schemas.microsoft.com/office/drawing/2014/main" id="{CAA016D3-BF9F-7A2E-9B14-4F9922688B37}"/>
              </a:ext>
            </a:extLst>
          </p:cNvPr>
          <p:cNvPicPr>
            <a:picLocks noChangeAspect="1"/>
          </p:cNvPicPr>
          <p:nvPr/>
        </p:nvPicPr>
        <p:blipFill>
          <a:blip r:embed="rId2"/>
          <a:stretch>
            <a:fillRect/>
          </a:stretch>
        </p:blipFill>
        <p:spPr>
          <a:xfrm>
            <a:off x="84955" y="12983"/>
            <a:ext cx="8974090" cy="1322947"/>
          </a:xfrm>
          <a:prstGeom prst="rect">
            <a:avLst/>
          </a:prstGeom>
        </p:spPr>
      </p:pic>
    </p:spTree>
    <p:extLst>
      <p:ext uri="{BB962C8B-B14F-4D97-AF65-F5344CB8AC3E}">
        <p14:creationId xmlns:p14="http://schemas.microsoft.com/office/powerpoint/2010/main" val="2306589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8131" name="Object 1027">
            <a:extLst>
              <a:ext uri="{FF2B5EF4-FFF2-40B4-BE49-F238E27FC236}">
                <a16:creationId xmlns:a16="http://schemas.microsoft.com/office/drawing/2014/main" id="{AF93619E-19FC-F7D7-DF53-8F34FBB2E348}"/>
              </a:ext>
            </a:extLst>
          </p:cNvPr>
          <p:cNvGraphicFramePr>
            <a:graphicFrameLocks noChangeAspect="1"/>
          </p:cNvGraphicFramePr>
          <p:nvPr>
            <p:extLst>
              <p:ext uri="{D42A27DB-BD31-4B8C-83A1-F6EECF244321}">
                <p14:modId xmlns:p14="http://schemas.microsoft.com/office/powerpoint/2010/main" val="683066285"/>
              </p:ext>
            </p:extLst>
          </p:nvPr>
        </p:nvGraphicFramePr>
        <p:xfrm>
          <a:off x="1907704" y="760288"/>
          <a:ext cx="5613400" cy="1752600"/>
        </p:xfrm>
        <a:graphic>
          <a:graphicData uri="http://schemas.openxmlformats.org/presentationml/2006/ole">
            <mc:AlternateContent xmlns:mc="http://schemas.openxmlformats.org/markup-compatibility/2006">
              <mc:Choice xmlns:v="urn:schemas-microsoft-com:vml" Requires="v">
                <p:oleObj name="Documento" r:id="rId2" imgW="5610225" imgH="1752600" progId="Word.Document.8">
                  <p:embed/>
                </p:oleObj>
              </mc:Choice>
              <mc:Fallback>
                <p:oleObj name="Documento" r:id="rId2" imgW="5610225" imgH="1752600" progId="Word.Document.8">
                  <p:embed/>
                  <p:pic>
                    <p:nvPicPr>
                      <p:cNvPr id="48131" name="Object 1027">
                        <a:extLst>
                          <a:ext uri="{FF2B5EF4-FFF2-40B4-BE49-F238E27FC236}">
                            <a16:creationId xmlns:a16="http://schemas.microsoft.com/office/drawing/2014/main" id="{AF93619E-19FC-F7D7-DF53-8F34FBB2E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760288"/>
                        <a:ext cx="5613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2" name="Object 1028">
            <a:extLst>
              <a:ext uri="{FF2B5EF4-FFF2-40B4-BE49-F238E27FC236}">
                <a16:creationId xmlns:a16="http://schemas.microsoft.com/office/drawing/2014/main" id="{BC9587F0-7A31-8377-3BD4-0A21620BA8A0}"/>
              </a:ext>
            </a:extLst>
          </p:cNvPr>
          <p:cNvGraphicFramePr>
            <a:graphicFrameLocks noChangeAspect="1"/>
          </p:cNvGraphicFramePr>
          <p:nvPr>
            <p:extLst>
              <p:ext uri="{D42A27DB-BD31-4B8C-83A1-F6EECF244321}">
                <p14:modId xmlns:p14="http://schemas.microsoft.com/office/powerpoint/2010/main" val="1888338206"/>
              </p:ext>
            </p:extLst>
          </p:nvPr>
        </p:nvGraphicFramePr>
        <p:xfrm>
          <a:off x="1765300" y="3068960"/>
          <a:ext cx="5613400" cy="1576388"/>
        </p:xfrm>
        <a:graphic>
          <a:graphicData uri="http://schemas.openxmlformats.org/presentationml/2006/ole">
            <mc:AlternateContent xmlns:mc="http://schemas.openxmlformats.org/markup-compatibility/2006">
              <mc:Choice xmlns:v="urn:schemas-microsoft-com:vml" Requires="v">
                <p:oleObj name="Documento" r:id="rId4" imgW="5610225" imgH="1581150" progId="Word.Document.8">
                  <p:embed/>
                </p:oleObj>
              </mc:Choice>
              <mc:Fallback>
                <p:oleObj name="Documento" r:id="rId4" imgW="5610225" imgH="1581150" progId="Word.Document.8">
                  <p:embed/>
                  <p:pic>
                    <p:nvPicPr>
                      <p:cNvPr id="48132" name="Object 1028">
                        <a:extLst>
                          <a:ext uri="{FF2B5EF4-FFF2-40B4-BE49-F238E27FC236}">
                            <a16:creationId xmlns:a16="http://schemas.microsoft.com/office/drawing/2014/main" id="{BC9587F0-7A31-8377-3BD4-0A21620BA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5300" y="3068960"/>
                        <a:ext cx="5613400" cy="15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 Box 3">
            <a:extLst>
              <a:ext uri="{FF2B5EF4-FFF2-40B4-BE49-F238E27FC236}">
                <a16:creationId xmlns:a16="http://schemas.microsoft.com/office/drawing/2014/main" id="{705ADD35-C83B-F9A6-B158-DE9AD85091A6}"/>
              </a:ext>
            </a:extLst>
          </p:cNvPr>
          <p:cNvSpPr txBox="1">
            <a:spLocks noChangeArrowheads="1"/>
          </p:cNvSpPr>
          <p:nvPr/>
        </p:nvSpPr>
        <p:spPr bwMode="auto">
          <a:xfrm>
            <a:off x="843756" y="4972820"/>
            <a:ext cx="745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400" b="1" i="0" u="none" strike="noStrike" kern="1200" cap="none" spc="0" normalizeH="0" baseline="0" noProof="0" dirty="0">
                <a:ln>
                  <a:noFill/>
                </a:ln>
                <a:effectLst/>
                <a:uLnTx/>
                <a:uFillTx/>
                <a:latin typeface="Times New Roman" panose="02020603050405020304" pitchFamily="18" charset="0"/>
                <a:ea typeface="+mn-ea"/>
                <a:cs typeface="+mn-cs"/>
              </a:rPr>
              <a:t>   EPIDEMIA CAUSADA POR EL VIRUS MARBURG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1000"/>
                                  </p:stCondLst>
                                  <p:childTnLst>
                                    <p:set>
                                      <p:cBhvr>
                                        <p:cTn id="6" dur="1" fill="hold">
                                          <p:stCondLst>
                                            <p:cond delay="0"/>
                                          </p:stCondLst>
                                        </p:cTn>
                                        <p:tgtEl>
                                          <p:spTgt spid="48131"/>
                                        </p:tgtEl>
                                        <p:attrNameLst>
                                          <p:attrName>style.visibility</p:attrName>
                                        </p:attrNameLst>
                                      </p:cBhvr>
                                      <p:to>
                                        <p:strVal val="visible"/>
                                      </p:to>
                                    </p:set>
                                    <p:animEffect transition="in" filter="barn(inVertical)">
                                      <p:cBhvr>
                                        <p:cTn id="7" dur="500"/>
                                        <p:tgtEl>
                                          <p:spTgt spid="48131"/>
                                        </p:tgtEl>
                                      </p:cBhvr>
                                    </p:animEffect>
                                  </p:childTnLst>
                                </p:cTn>
                              </p:par>
                            </p:childTnLst>
                          </p:cTn>
                        </p:par>
                        <p:par>
                          <p:cTn id="8" fill="hold" nodeType="afterGroup">
                            <p:stCondLst>
                              <p:cond delay="1500"/>
                            </p:stCondLst>
                            <p:childTnLst>
                              <p:par>
                                <p:cTn id="9" presetID="9" presetClass="entr" presetSubtype="0" fill="hold" nodeType="afterEffect">
                                  <p:stCondLst>
                                    <p:cond delay="9000"/>
                                  </p:stCondLst>
                                  <p:childTnLst>
                                    <p:set>
                                      <p:cBhvr>
                                        <p:cTn id="10" dur="1" fill="hold">
                                          <p:stCondLst>
                                            <p:cond delay="0"/>
                                          </p:stCondLst>
                                        </p:cTn>
                                        <p:tgtEl>
                                          <p:spTgt spid="48132"/>
                                        </p:tgtEl>
                                        <p:attrNameLst>
                                          <p:attrName>style.visibility</p:attrName>
                                        </p:attrNameLst>
                                      </p:cBhvr>
                                      <p:to>
                                        <p:strVal val="visible"/>
                                      </p:to>
                                    </p:set>
                                    <p:animEffect transition="in" filter="dissolve">
                                      <p:cBhvr>
                                        <p:cTn id="11" dur="500"/>
                                        <p:tgtEl>
                                          <p:spTgt spid="48132"/>
                                        </p:tgtEl>
                                      </p:cBhvr>
                                    </p:animEffect>
                                  </p:childTnLst>
                                </p:cTn>
                              </p:par>
                            </p:childTnLst>
                          </p:cTn>
                        </p:par>
                        <p:par>
                          <p:cTn id="12" fill="hold">
                            <p:stCondLst>
                              <p:cond delay="11000"/>
                            </p:stCondLst>
                            <p:childTnLst>
                              <p:par>
                                <p:cTn id="13" presetID="2" presetClass="entr" presetSubtype="8"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7891" name="Object 3">
            <a:extLst>
              <a:ext uri="{FF2B5EF4-FFF2-40B4-BE49-F238E27FC236}">
                <a16:creationId xmlns:a16="http://schemas.microsoft.com/office/drawing/2014/main" id="{FD2BAF98-151A-EE8E-9CC4-7244CE8C3C0B}"/>
              </a:ext>
            </a:extLst>
          </p:cNvPr>
          <p:cNvGraphicFramePr>
            <a:graphicFrameLocks noChangeAspect="1"/>
          </p:cNvGraphicFramePr>
          <p:nvPr>
            <p:extLst>
              <p:ext uri="{D42A27DB-BD31-4B8C-83A1-F6EECF244321}">
                <p14:modId xmlns:p14="http://schemas.microsoft.com/office/powerpoint/2010/main" val="1589402575"/>
              </p:ext>
            </p:extLst>
          </p:nvPr>
        </p:nvGraphicFramePr>
        <p:xfrm>
          <a:off x="1547664" y="391666"/>
          <a:ext cx="5613400" cy="2103438"/>
        </p:xfrm>
        <a:graphic>
          <a:graphicData uri="http://schemas.openxmlformats.org/presentationml/2006/ole">
            <mc:AlternateContent xmlns:mc="http://schemas.openxmlformats.org/markup-compatibility/2006">
              <mc:Choice xmlns:v="urn:schemas-microsoft-com:vml" Requires="v">
                <p:oleObj name="Documento" r:id="rId2" imgW="5610225" imgH="2105025" progId="Word.Document.8">
                  <p:embed/>
                </p:oleObj>
              </mc:Choice>
              <mc:Fallback>
                <p:oleObj name="Documento" r:id="rId2" imgW="5610225" imgH="2105025" progId="Word.Document.8">
                  <p:embed/>
                  <p:pic>
                    <p:nvPicPr>
                      <p:cNvPr id="37891" name="Object 3">
                        <a:extLst>
                          <a:ext uri="{FF2B5EF4-FFF2-40B4-BE49-F238E27FC236}">
                            <a16:creationId xmlns:a16="http://schemas.microsoft.com/office/drawing/2014/main" id="{FD2BAF98-151A-EE8E-9CC4-7244CE8C3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91666"/>
                        <a:ext cx="5613400" cy="2103438"/>
                      </a:xfrm>
                      <a:prstGeom prst="rect">
                        <a:avLst/>
                      </a:prstGeom>
                      <a:noFill/>
                      <a:ln>
                        <a:noFill/>
                      </a:ln>
                      <a:effectLst/>
                    </p:spPr>
                  </p:pic>
                </p:oleObj>
              </mc:Fallback>
            </mc:AlternateContent>
          </a:graphicData>
        </a:graphic>
      </p:graphicFrame>
      <p:graphicFrame>
        <p:nvGraphicFramePr>
          <p:cNvPr id="37892" name="Object 4">
            <a:extLst>
              <a:ext uri="{FF2B5EF4-FFF2-40B4-BE49-F238E27FC236}">
                <a16:creationId xmlns:a16="http://schemas.microsoft.com/office/drawing/2014/main" id="{94A9DC5C-DFE7-8585-B652-559456784C8C}"/>
              </a:ext>
            </a:extLst>
          </p:cNvPr>
          <p:cNvGraphicFramePr>
            <a:graphicFrameLocks noChangeAspect="1"/>
          </p:cNvGraphicFramePr>
          <p:nvPr>
            <p:extLst>
              <p:ext uri="{D42A27DB-BD31-4B8C-83A1-F6EECF244321}">
                <p14:modId xmlns:p14="http://schemas.microsoft.com/office/powerpoint/2010/main" val="2968560369"/>
              </p:ext>
            </p:extLst>
          </p:nvPr>
        </p:nvGraphicFramePr>
        <p:xfrm>
          <a:off x="1732462" y="2708920"/>
          <a:ext cx="5613400" cy="2452688"/>
        </p:xfrm>
        <a:graphic>
          <a:graphicData uri="http://schemas.openxmlformats.org/presentationml/2006/ole">
            <mc:AlternateContent xmlns:mc="http://schemas.openxmlformats.org/markup-compatibility/2006">
              <mc:Choice xmlns:v="urn:schemas-microsoft-com:vml" Requires="v">
                <p:oleObj name="Documento" r:id="rId4" imgW="5610225" imgH="2457450" progId="Word.Document.8">
                  <p:embed/>
                </p:oleObj>
              </mc:Choice>
              <mc:Fallback>
                <p:oleObj name="Documento" r:id="rId4" imgW="5610225" imgH="2457450" progId="Word.Document.8">
                  <p:embed/>
                  <p:pic>
                    <p:nvPicPr>
                      <p:cNvPr id="37892" name="Object 4">
                        <a:extLst>
                          <a:ext uri="{FF2B5EF4-FFF2-40B4-BE49-F238E27FC236}">
                            <a16:creationId xmlns:a16="http://schemas.microsoft.com/office/drawing/2014/main" id="{94A9DC5C-DFE7-8585-B652-559456784C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2462" y="2708920"/>
                        <a:ext cx="5613400"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3">
            <a:extLst>
              <a:ext uri="{FF2B5EF4-FFF2-40B4-BE49-F238E27FC236}">
                <a16:creationId xmlns:a16="http://schemas.microsoft.com/office/drawing/2014/main" id="{592ED903-D61A-E769-1F0D-503A019B4B6B}"/>
              </a:ext>
            </a:extLst>
          </p:cNvPr>
          <p:cNvSpPr txBox="1">
            <a:spLocks noChangeArrowheads="1"/>
          </p:cNvSpPr>
          <p:nvPr/>
        </p:nvSpPr>
        <p:spPr bwMode="auto">
          <a:xfrm>
            <a:off x="1331640" y="5589240"/>
            <a:ext cx="5413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400" b="1" i="0" u="none" strike="noStrike" kern="1200" cap="none" spc="0" normalizeH="0" baseline="0" noProof="0" dirty="0">
                <a:ln>
                  <a:noFill/>
                </a:ln>
                <a:effectLst/>
                <a:uLnTx/>
                <a:uFillTx/>
                <a:latin typeface="Times New Roman" panose="02020603050405020304" pitchFamily="18" charset="0"/>
                <a:ea typeface="+mn-ea"/>
                <a:cs typeface="+mn-cs"/>
              </a:rPr>
              <a:t>      BROTE DE ENCEFALITIS VIRAL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nodeType="afterEffect">
                                  <p:stCondLst>
                                    <p:cond delay="1000"/>
                                  </p:stCondLst>
                                  <p:childTnLst>
                                    <p:set>
                                      <p:cBhvr>
                                        <p:cTn id="6" dur="1" fill="hold">
                                          <p:stCondLst>
                                            <p:cond delay="0"/>
                                          </p:stCondLst>
                                        </p:cTn>
                                        <p:tgtEl>
                                          <p:spTgt spid="37891"/>
                                        </p:tgtEl>
                                        <p:attrNameLst>
                                          <p:attrName>style.visibility</p:attrName>
                                        </p:attrNameLst>
                                      </p:cBhvr>
                                      <p:to>
                                        <p:strVal val="visible"/>
                                      </p:to>
                                    </p:set>
                                    <p:animEffect transition="in" filter="barn(outVertical)">
                                      <p:cBhvr>
                                        <p:cTn id="7" dur="500"/>
                                        <p:tgtEl>
                                          <p:spTgt spid="37891"/>
                                        </p:tgtEl>
                                      </p:cBhvr>
                                    </p:animEffect>
                                  </p:childTnLst>
                                </p:cTn>
                              </p:par>
                            </p:childTnLst>
                          </p:cTn>
                        </p:par>
                        <p:par>
                          <p:cTn id="8" fill="hold" nodeType="afterGroup">
                            <p:stCondLst>
                              <p:cond delay="1500"/>
                            </p:stCondLst>
                            <p:childTnLst>
                              <p:par>
                                <p:cTn id="9" presetID="9" presetClass="entr" presetSubtype="0" fill="hold" nodeType="afterEffect">
                                  <p:stCondLst>
                                    <p:cond delay="7000"/>
                                  </p:stCondLst>
                                  <p:childTnLst>
                                    <p:set>
                                      <p:cBhvr>
                                        <p:cTn id="10" dur="1" fill="hold">
                                          <p:stCondLst>
                                            <p:cond delay="0"/>
                                          </p:stCondLst>
                                        </p:cTn>
                                        <p:tgtEl>
                                          <p:spTgt spid="37892"/>
                                        </p:tgtEl>
                                        <p:attrNameLst>
                                          <p:attrName>style.visibility</p:attrName>
                                        </p:attrNameLst>
                                      </p:cBhvr>
                                      <p:to>
                                        <p:strVal val="visible"/>
                                      </p:to>
                                    </p:set>
                                    <p:animEffect transition="in" filter="dissolve">
                                      <p:cBhvr>
                                        <p:cTn id="11" dur="500"/>
                                        <p:tgtEl>
                                          <p:spTgt spid="37892"/>
                                        </p:tgtEl>
                                      </p:cBhvr>
                                    </p:animEffect>
                                  </p:childTnLst>
                                </p:cTn>
                              </p:par>
                            </p:childTnLst>
                          </p:cTn>
                        </p:par>
                        <p:par>
                          <p:cTn id="12" fill="hold">
                            <p:stCondLst>
                              <p:cond delay="9000"/>
                            </p:stCondLst>
                            <p:childTnLst>
                              <p:par>
                                <p:cTn id="13" presetID="23" presetClass="entr" presetSubtype="528"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39940" name="Object 4">
            <a:extLst>
              <a:ext uri="{FF2B5EF4-FFF2-40B4-BE49-F238E27FC236}">
                <a16:creationId xmlns:a16="http://schemas.microsoft.com/office/drawing/2014/main" id="{31794507-B19E-C218-034F-E0D8BCA0E0DF}"/>
              </a:ext>
            </a:extLst>
          </p:cNvPr>
          <p:cNvGraphicFramePr>
            <a:graphicFrameLocks noChangeAspect="1"/>
          </p:cNvGraphicFramePr>
          <p:nvPr/>
        </p:nvGraphicFramePr>
        <p:xfrm>
          <a:off x="1752600" y="914400"/>
          <a:ext cx="5613400" cy="2103438"/>
        </p:xfrm>
        <a:graphic>
          <a:graphicData uri="http://schemas.openxmlformats.org/presentationml/2006/ole">
            <mc:AlternateContent xmlns:mc="http://schemas.openxmlformats.org/markup-compatibility/2006">
              <mc:Choice xmlns:v="urn:schemas-microsoft-com:vml" Requires="v">
                <p:oleObj name="Documento" r:id="rId3" imgW="5610225" imgH="2105025" progId="Word.Document.8">
                  <p:embed/>
                </p:oleObj>
              </mc:Choice>
              <mc:Fallback>
                <p:oleObj name="Documento" r:id="rId3" imgW="5610225" imgH="2105025" progId="Word.Document.8">
                  <p:embed/>
                  <p:pic>
                    <p:nvPicPr>
                      <p:cNvPr id="39940" name="Object 4">
                        <a:extLst>
                          <a:ext uri="{FF2B5EF4-FFF2-40B4-BE49-F238E27FC236}">
                            <a16:creationId xmlns:a16="http://schemas.microsoft.com/office/drawing/2014/main" id="{31794507-B19E-C218-034F-E0D8BCA0E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14400"/>
                        <a:ext cx="5613400"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1" name="Object 5">
            <a:extLst>
              <a:ext uri="{FF2B5EF4-FFF2-40B4-BE49-F238E27FC236}">
                <a16:creationId xmlns:a16="http://schemas.microsoft.com/office/drawing/2014/main" id="{4DCC721B-F54D-BFF4-F1C4-70F290018915}"/>
              </a:ext>
            </a:extLst>
          </p:cNvPr>
          <p:cNvGraphicFramePr>
            <a:graphicFrameLocks noChangeAspect="1"/>
          </p:cNvGraphicFramePr>
          <p:nvPr/>
        </p:nvGraphicFramePr>
        <p:xfrm>
          <a:off x="1828800" y="3581400"/>
          <a:ext cx="5613400" cy="1752600"/>
        </p:xfrm>
        <a:graphic>
          <a:graphicData uri="http://schemas.openxmlformats.org/presentationml/2006/ole">
            <mc:AlternateContent xmlns:mc="http://schemas.openxmlformats.org/markup-compatibility/2006">
              <mc:Choice xmlns:v="urn:schemas-microsoft-com:vml" Requires="v">
                <p:oleObj name="Documento" r:id="rId5" imgW="5610225" imgH="1752600" progId="Word.Document.8">
                  <p:embed/>
                </p:oleObj>
              </mc:Choice>
              <mc:Fallback>
                <p:oleObj name="Documento" r:id="rId5" imgW="5610225" imgH="1752600" progId="Word.Document.8">
                  <p:embed/>
                  <p:pic>
                    <p:nvPicPr>
                      <p:cNvPr id="39941" name="Object 5">
                        <a:extLst>
                          <a:ext uri="{FF2B5EF4-FFF2-40B4-BE49-F238E27FC236}">
                            <a16:creationId xmlns:a16="http://schemas.microsoft.com/office/drawing/2014/main" id="{4DCC721B-F54D-BFF4-F1C4-70F2900189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581400"/>
                        <a:ext cx="5613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Text Box 3">
            <a:extLst>
              <a:ext uri="{FF2B5EF4-FFF2-40B4-BE49-F238E27FC236}">
                <a16:creationId xmlns:a16="http://schemas.microsoft.com/office/drawing/2014/main" id="{BB94E672-B8CD-6C46-05EF-AB15E560D124}"/>
              </a:ext>
            </a:extLst>
          </p:cNvPr>
          <p:cNvSpPr txBox="1">
            <a:spLocks noChangeArrowheads="1"/>
          </p:cNvSpPr>
          <p:nvPr/>
        </p:nvSpPr>
        <p:spPr bwMode="auto">
          <a:xfrm>
            <a:off x="1331640" y="5515383"/>
            <a:ext cx="5580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400" b="1" i="0" u="none" strike="noStrike" kern="1200" cap="none" spc="0" normalizeH="0" baseline="0" noProof="0" dirty="0">
                <a:ln>
                  <a:noFill/>
                </a:ln>
                <a:effectLst/>
                <a:uLnTx/>
                <a:uFillTx/>
                <a:latin typeface="Times New Roman" panose="02020603050405020304" pitchFamily="18" charset="0"/>
                <a:ea typeface="+mn-ea"/>
                <a:cs typeface="+mn-cs"/>
              </a:rPr>
              <a:t>    PROTECCION CONTRA EL EBOLA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1000"/>
                                  </p:stCondLst>
                                  <p:childTnLst>
                                    <p:set>
                                      <p:cBhvr>
                                        <p:cTn id="6" dur="1" fill="hold">
                                          <p:stCondLst>
                                            <p:cond delay="0"/>
                                          </p:stCondLst>
                                        </p:cTn>
                                        <p:tgtEl>
                                          <p:spTgt spid="39940"/>
                                        </p:tgtEl>
                                        <p:attrNameLst>
                                          <p:attrName>style.visibility</p:attrName>
                                        </p:attrNameLst>
                                      </p:cBhvr>
                                      <p:to>
                                        <p:strVal val="visible"/>
                                      </p:to>
                                    </p:set>
                                    <p:animEffect transition="in" filter="barn(inVertical)">
                                      <p:cBhvr>
                                        <p:cTn id="7" dur="500"/>
                                        <p:tgtEl>
                                          <p:spTgt spid="39940"/>
                                        </p:tgtEl>
                                      </p:cBhvr>
                                    </p:animEffect>
                                  </p:childTnLst>
                                </p:cTn>
                              </p:par>
                            </p:childTnLst>
                          </p:cTn>
                        </p:par>
                        <p:par>
                          <p:cTn id="8" fill="hold" nodeType="afterGroup">
                            <p:stCondLst>
                              <p:cond delay="1500"/>
                            </p:stCondLst>
                            <p:childTnLst>
                              <p:par>
                                <p:cTn id="9" presetID="9" presetClass="entr" presetSubtype="0" fill="hold" nodeType="afterEffect">
                                  <p:stCondLst>
                                    <p:cond delay="9000"/>
                                  </p:stCondLst>
                                  <p:childTnLst>
                                    <p:set>
                                      <p:cBhvr>
                                        <p:cTn id="10" dur="1" fill="hold">
                                          <p:stCondLst>
                                            <p:cond delay="0"/>
                                          </p:stCondLst>
                                        </p:cTn>
                                        <p:tgtEl>
                                          <p:spTgt spid="39941"/>
                                        </p:tgtEl>
                                        <p:attrNameLst>
                                          <p:attrName>style.visibility</p:attrName>
                                        </p:attrNameLst>
                                      </p:cBhvr>
                                      <p:to>
                                        <p:strVal val="visible"/>
                                      </p:to>
                                    </p:set>
                                    <p:animEffect transition="in" filter="dissolve">
                                      <p:cBhvr>
                                        <p:cTn id="11" dur="500"/>
                                        <p:tgtEl>
                                          <p:spTgt spid="39941"/>
                                        </p:tgtEl>
                                      </p:cBhvr>
                                    </p:animEffect>
                                  </p:childTnLst>
                                </p:cTn>
                              </p:par>
                            </p:childTnLst>
                          </p:cTn>
                        </p:par>
                        <p:par>
                          <p:cTn id="12" fill="hold">
                            <p:stCondLst>
                              <p:cond delay="11000"/>
                            </p:stCondLst>
                            <p:childTnLst>
                              <p:par>
                                <p:cTn id="13" presetID="23" presetClass="entr" presetSubtype="528" fill="hold" nodeType="afterEffect">
                                  <p:stCondLst>
                                    <p:cond delay="1000"/>
                                  </p:stCondLst>
                                  <p:childTnLst>
                                    <p:set>
                                      <p:cBhvr>
                                        <p:cTn id="14" dur="1" fill="hold">
                                          <p:stCondLst>
                                            <p:cond delay="0"/>
                                          </p:stCondLst>
                                        </p:cTn>
                                        <p:tgtEl>
                                          <p:spTgt spid="40963"/>
                                        </p:tgtEl>
                                        <p:attrNameLst>
                                          <p:attrName>style.visibility</p:attrName>
                                        </p:attrNameLst>
                                      </p:cBhvr>
                                      <p:to>
                                        <p:strVal val="visible"/>
                                      </p:to>
                                    </p:set>
                                    <p:anim calcmode="lin" valueType="num">
                                      <p:cBhvr>
                                        <p:cTn id="15" dur="500" fill="hold"/>
                                        <p:tgtEl>
                                          <p:spTgt spid="40963"/>
                                        </p:tgtEl>
                                        <p:attrNameLst>
                                          <p:attrName>ppt_w</p:attrName>
                                        </p:attrNameLst>
                                      </p:cBhvr>
                                      <p:tavLst>
                                        <p:tav tm="0">
                                          <p:val>
                                            <p:fltVal val="0"/>
                                          </p:val>
                                        </p:tav>
                                        <p:tav tm="100000">
                                          <p:val>
                                            <p:strVal val="#ppt_w"/>
                                          </p:val>
                                        </p:tav>
                                      </p:tavLst>
                                    </p:anim>
                                    <p:anim calcmode="lin" valueType="num">
                                      <p:cBhvr>
                                        <p:cTn id="16" dur="500" fill="hold"/>
                                        <p:tgtEl>
                                          <p:spTgt spid="40963"/>
                                        </p:tgtEl>
                                        <p:attrNameLst>
                                          <p:attrName>ppt_h</p:attrName>
                                        </p:attrNameLst>
                                      </p:cBhvr>
                                      <p:tavLst>
                                        <p:tav tm="0">
                                          <p:val>
                                            <p:fltVal val="0"/>
                                          </p:val>
                                        </p:tav>
                                        <p:tav tm="100000">
                                          <p:val>
                                            <p:strVal val="#ppt_h"/>
                                          </p:val>
                                        </p:tav>
                                      </p:tavLst>
                                    </p:anim>
                                    <p:anim calcmode="lin" valueType="num">
                                      <p:cBhvr>
                                        <p:cTn id="17" dur="500" fill="hold"/>
                                        <p:tgtEl>
                                          <p:spTgt spid="40963"/>
                                        </p:tgtEl>
                                        <p:attrNameLst>
                                          <p:attrName>ppt_x</p:attrName>
                                        </p:attrNameLst>
                                      </p:cBhvr>
                                      <p:tavLst>
                                        <p:tav tm="0">
                                          <p:val>
                                            <p:fltVal val="0.5"/>
                                          </p:val>
                                        </p:tav>
                                        <p:tav tm="100000">
                                          <p:val>
                                            <p:strVal val="#ppt_x"/>
                                          </p:val>
                                        </p:tav>
                                      </p:tavLst>
                                    </p:anim>
                                    <p:anim calcmode="lin" valueType="num">
                                      <p:cBhvr>
                                        <p:cTn id="18" dur="500" fill="hold"/>
                                        <p:tgtEl>
                                          <p:spTgt spid="4096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7" name="Object 3">
            <a:extLst>
              <a:ext uri="{FF2B5EF4-FFF2-40B4-BE49-F238E27FC236}">
                <a16:creationId xmlns:a16="http://schemas.microsoft.com/office/drawing/2014/main" id="{0A3E41A1-2442-C66B-692F-8B53608455A0}"/>
              </a:ext>
            </a:extLst>
          </p:cNvPr>
          <p:cNvGraphicFramePr>
            <a:graphicFrameLocks noChangeAspect="1"/>
          </p:cNvGraphicFramePr>
          <p:nvPr>
            <p:extLst>
              <p:ext uri="{D42A27DB-BD31-4B8C-83A1-F6EECF244321}">
                <p14:modId xmlns:p14="http://schemas.microsoft.com/office/powerpoint/2010/main" val="3539267920"/>
              </p:ext>
            </p:extLst>
          </p:nvPr>
        </p:nvGraphicFramePr>
        <p:xfrm>
          <a:off x="1475656" y="908720"/>
          <a:ext cx="6408712" cy="4206875"/>
        </p:xfrm>
        <a:graphic>
          <a:graphicData uri="http://schemas.openxmlformats.org/presentationml/2006/ole">
            <mc:AlternateContent xmlns:mc="http://schemas.openxmlformats.org/markup-compatibility/2006">
              <mc:Choice xmlns:v="urn:schemas-microsoft-com:vml" Requires="v">
                <p:oleObj name="Documento" r:id="rId2" imgW="5610225" imgH="4210050" progId="Word.Document.8">
                  <p:embed/>
                </p:oleObj>
              </mc:Choice>
              <mc:Fallback>
                <p:oleObj name="Documento" r:id="rId2" imgW="5610225" imgH="4210050" progId="Word.Document.8">
                  <p:embed/>
                  <p:pic>
                    <p:nvPicPr>
                      <p:cNvPr id="41987" name="Object 3">
                        <a:extLst>
                          <a:ext uri="{FF2B5EF4-FFF2-40B4-BE49-F238E27FC236}">
                            <a16:creationId xmlns:a16="http://schemas.microsoft.com/office/drawing/2014/main" id="{0A3E41A1-2442-C66B-692F-8B5360845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08720"/>
                        <a:ext cx="6408712" cy="42068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1000"/>
                                  </p:stCondLst>
                                  <p:childTnLst>
                                    <p:set>
                                      <p:cBhvr>
                                        <p:cTn id="6" dur="1" fill="hold">
                                          <p:stCondLst>
                                            <p:cond delay="0"/>
                                          </p:stCondLst>
                                        </p:cTn>
                                        <p:tgtEl>
                                          <p:spTgt spid="41987"/>
                                        </p:tgtEl>
                                        <p:attrNameLst>
                                          <p:attrName>style.visibility</p:attrName>
                                        </p:attrNameLst>
                                      </p:cBhvr>
                                      <p:to>
                                        <p:strVal val="visible"/>
                                      </p:to>
                                    </p:set>
                                    <p:animEffect transition="in" filter="barn(inVertic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2357D0EF-7F0A-55D0-375A-725398933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a:extLst>
              <a:ext uri="{FF2B5EF4-FFF2-40B4-BE49-F238E27FC236}">
                <a16:creationId xmlns:a16="http://schemas.microsoft.com/office/drawing/2014/main" id="{CF1D05CD-7011-51E1-5B0F-C246A8C68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1828800" cy="16938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6085" name="Object 5">
            <a:extLst>
              <a:ext uri="{FF2B5EF4-FFF2-40B4-BE49-F238E27FC236}">
                <a16:creationId xmlns:a16="http://schemas.microsoft.com/office/drawing/2014/main" id="{3310B83D-5BA0-072C-4324-81B66CDA7B82}"/>
              </a:ext>
            </a:extLst>
          </p:cNvPr>
          <p:cNvGraphicFramePr>
            <a:graphicFrameLocks noChangeAspect="1"/>
          </p:cNvGraphicFramePr>
          <p:nvPr>
            <p:extLst>
              <p:ext uri="{D42A27DB-BD31-4B8C-83A1-F6EECF244321}">
                <p14:modId xmlns:p14="http://schemas.microsoft.com/office/powerpoint/2010/main" val="3845354753"/>
              </p:ext>
            </p:extLst>
          </p:nvPr>
        </p:nvGraphicFramePr>
        <p:xfrm>
          <a:off x="2895600" y="762000"/>
          <a:ext cx="5613400" cy="2452688"/>
        </p:xfrm>
        <a:graphic>
          <a:graphicData uri="http://schemas.openxmlformats.org/presentationml/2006/ole">
            <mc:AlternateContent xmlns:mc="http://schemas.openxmlformats.org/markup-compatibility/2006">
              <mc:Choice xmlns:v="urn:schemas-microsoft-com:vml" Requires="v">
                <p:oleObj name="Documento" r:id="rId3" imgW="5610225" imgH="2457450" progId="Word.Document.8">
                  <p:embed/>
                </p:oleObj>
              </mc:Choice>
              <mc:Fallback>
                <p:oleObj name="Documento" r:id="rId3" imgW="5610225" imgH="2457450" progId="Word.Document.8">
                  <p:embed/>
                  <p:pic>
                    <p:nvPicPr>
                      <p:cNvPr id="46085" name="Object 5">
                        <a:extLst>
                          <a:ext uri="{FF2B5EF4-FFF2-40B4-BE49-F238E27FC236}">
                            <a16:creationId xmlns:a16="http://schemas.microsoft.com/office/drawing/2014/main" id="{3310B83D-5BA0-072C-4324-81B66CDA7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762000"/>
                        <a:ext cx="5613400" cy="24526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oleObj>
              </mc:Fallback>
            </mc:AlternateContent>
          </a:graphicData>
        </a:graphic>
      </p:graphicFrame>
      <p:graphicFrame>
        <p:nvGraphicFramePr>
          <p:cNvPr id="46086" name="Object 6">
            <a:extLst>
              <a:ext uri="{FF2B5EF4-FFF2-40B4-BE49-F238E27FC236}">
                <a16:creationId xmlns:a16="http://schemas.microsoft.com/office/drawing/2014/main" id="{7197666E-1BEB-AAF9-1A22-041E073FD275}"/>
              </a:ext>
            </a:extLst>
          </p:cNvPr>
          <p:cNvGraphicFramePr>
            <a:graphicFrameLocks noChangeAspect="1"/>
          </p:cNvGraphicFramePr>
          <p:nvPr>
            <p:extLst>
              <p:ext uri="{D42A27DB-BD31-4B8C-83A1-F6EECF244321}">
                <p14:modId xmlns:p14="http://schemas.microsoft.com/office/powerpoint/2010/main" val="1185126160"/>
              </p:ext>
            </p:extLst>
          </p:nvPr>
        </p:nvGraphicFramePr>
        <p:xfrm>
          <a:off x="2819400" y="3657600"/>
          <a:ext cx="5613400" cy="2452688"/>
        </p:xfrm>
        <a:graphic>
          <a:graphicData uri="http://schemas.openxmlformats.org/presentationml/2006/ole">
            <mc:AlternateContent xmlns:mc="http://schemas.openxmlformats.org/markup-compatibility/2006">
              <mc:Choice xmlns:v="urn:schemas-microsoft-com:vml" Requires="v">
                <p:oleObj name="Documento" r:id="rId5" imgW="5610225" imgH="2457450" progId="Word.Document.8">
                  <p:embed/>
                </p:oleObj>
              </mc:Choice>
              <mc:Fallback>
                <p:oleObj name="Documento" r:id="rId5" imgW="5610225" imgH="2457450" progId="Word.Document.8">
                  <p:embed/>
                  <p:pic>
                    <p:nvPicPr>
                      <p:cNvPr id="46086" name="Object 6">
                        <a:extLst>
                          <a:ext uri="{FF2B5EF4-FFF2-40B4-BE49-F238E27FC236}">
                            <a16:creationId xmlns:a16="http://schemas.microsoft.com/office/drawing/2014/main" id="{7197666E-1BEB-AAF9-1A22-041E073FD2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657600"/>
                        <a:ext cx="5613400" cy="24526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nodeType="afterEffect">
                                  <p:stCondLst>
                                    <p:cond delay="100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1+#ppt_w/2"/>
                                          </p:val>
                                        </p:tav>
                                        <p:tav tm="100000">
                                          <p:val>
                                            <p:strVal val="#ppt_x"/>
                                          </p:val>
                                        </p:tav>
                                      </p:tavLst>
                                    </p:anim>
                                    <p:anim calcmode="lin" valueType="num">
                                      <p:cBhvr additive="base">
                                        <p:cTn id="8" dur="500" fill="hold"/>
                                        <p:tgtEl>
                                          <p:spTgt spid="4608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16" presetClass="entr" presetSubtype="42" fill="hold" nodeType="afterEffect">
                                  <p:stCondLst>
                                    <p:cond delay="15000"/>
                                  </p:stCondLst>
                                  <p:childTnLst>
                                    <p:set>
                                      <p:cBhvr>
                                        <p:cTn id="11" dur="1" fill="hold">
                                          <p:stCondLst>
                                            <p:cond delay="0"/>
                                          </p:stCondLst>
                                        </p:cTn>
                                        <p:tgtEl>
                                          <p:spTgt spid="46085"/>
                                        </p:tgtEl>
                                        <p:attrNameLst>
                                          <p:attrName>style.visibility</p:attrName>
                                        </p:attrNameLst>
                                      </p:cBhvr>
                                      <p:to>
                                        <p:strVal val="visible"/>
                                      </p:to>
                                    </p:set>
                                    <p:animEffect transition="in" filter="barn(outHorizontal)">
                                      <p:cBhvr>
                                        <p:cTn id="12" dur="500"/>
                                        <p:tgtEl>
                                          <p:spTgt spid="46085"/>
                                        </p:tgtEl>
                                      </p:cBhvr>
                                    </p:animEffect>
                                  </p:childTnLst>
                                </p:cTn>
                              </p:par>
                            </p:childTnLst>
                          </p:cTn>
                        </p:par>
                        <p:par>
                          <p:cTn id="13" fill="hold" nodeType="afterGroup">
                            <p:stCondLst>
                              <p:cond delay="17000"/>
                            </p:stCondLst>
                            <p:childTnLst>
                              <p:par>
                                <p:cTn id="14" presetID="16" presetClass="entr" presetSubtype="37" fill="hold" nodeType="afterEffect">
                                  <p:stCondLst>
                                    <p:cond delay="23000"/>
                                  </p:stCondLst>
                                  <p:childTnLst>
                                    <p:set>
                                      <p:cBhvr>
                                        <p:cTn id="15" dur="1" fill="hold">
                                          <p:stCondLst>
                                            <p:cond delay="0"/>
                                          </p:stCondLst>
                                        </p:cTn>
                                        <p:tgtEl>
                                          <p:spTgt spid="46086"/>
                                        </p:tgtEl>
                                        <p:attrNameLst>
                                          <p:attrName>style.visibility</p:attrName>
                                        </p:attrNameLst>
                                      </p:cBhvr>
                                      <p:to>
                                        <p:strVal val="visible"/>
                                      </p:to>
                                    </p:set>
                                    <p:animEffect transition="in" filter="barn(outVertical)">
                                      <p:cBhvr>
                                        <p:cTn id="16"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27F130F6-F1C7-37ED-B6E2-112C6BFC0992}"/>
              </a:ext>
            </a:extLst>
          </p:cNvPr>
          <p:cNvSpPr txBox="1">
            <a:spLocks noChangeArrowheads="1"/>
          </p:cNvSpPr>
          <p:nvPr/>
        </p:nvSpPr>
        <p:spPr bwMode="auto">
          <a:xfrm>
            <a:off x="395536" y="908720"/>
            <a:ext cx="772237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32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s-ES_tradnl" altLang="es-CU"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VIH SIDA AL TERMINO DEL 2007</a:t>
            </a:r>
          </a:p>
        </p:txBody>
      </p:sp>
      <p:sp>
        <p:nvSpPr>
          <p:cNvPr id="50179" name="Text Box 3">
            <a:extLst>
              <a:ext uri="{FF2B5EF4-FFF2-40B4-BE49-F238E27FC236}">
                <a16:creationId xmlns:a16="http://schemas.microsoft.com/office/drawing/2014/main" id="{3592A4AF-798C-F2A8-8693-AC96268EFB6E}"/>
              </a:ext>
            </a:extLst>
          </p:cNvPr>
          <p:cNvSpPr txBox="1">
            <a:spLocks noChangeArrowheads="1"/>
          </p:cNvSpPr>
          <p:nvPr/>
        </p:nvSpPr>
        <p:spPr bwMode="auto">
          <a:xfrm>
            <a:off x="89756" y="2276872"/>
            <a:ext cx="89644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VIVEN CON EL VIRUS; 33 MILLONES 240 000 PERSONAS,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UNOS 5,5 MILLONES MENOS QUE EN EL 2006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Adultos :    30  860 255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Mujeres:    15  600 000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&gt; 15 años:    2  639 326</a:t>
            </a:r>
            <a:endParaRPr kumimoji="0" lang="es-ES_tradnl" altLang="es-CU"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anim calcmode="lin" valueType="num">
                                      <p:cBhvr>
                                        <p:cTn id="9" dur="500" fill="hold"/>
                                        <p:tgtEl>
                                          <p:spTgt spid="50178"/>
                                        </p:tgtEl>
                                        <p:attrNameLst>
                                          <p:attrName>ppt_x</p:attrName>
                                        </p:attrNameLst>
                                      </p:cBhvr>
                                      <p:tavLst>
                                        <p:tav tm="0">
                                          <p:val>
                                            <p:fltVal val="0.5"/>
                                          </p:val>
                                        </p:tav>
                                        <p:tav tm="100000">
                                          <p:val>
                                            <p:strVal val="#ppt_x"/>
                                          </p:val>
                                        </p:tav>
                                      </p:tavLst>
                                    </p:anim>
                                    <p:anim calcmode="lin" valueType="num">
                                      <p:cBhvr>
                                        <p:cTn id="10" dur="500" fill="hold"/>
                                        <p:tgtEl>
                                          <p:spTgt spid="5017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4" presetClass="entr" presetSubtype="32" fill="hold" nodeType="afterEffect">
                                  <p:stCondLst>
                                    <p:cond delay="4000"/>
                                  </p:stCondLst>
                                  <p:childTnLst>
                                    <p:set>
                                      <p:cBhvr>
                                        <p:cTn id="13" dur="1" fill="hold">
                                          <p:stCondLst>
                                            <p:cond delay="0"/>
                                          </p:stCondLst>
                                        </p:cTn>
                                        <p:tgtEl>
                                          <p:spTgt spid="50179"/>
                                        </p:tgtEl>
                                        <p:attrNameLst>
                                          <p:attrName>style.visibility</p:attrName>
                                        </p:attrNameLst>
                                      </p:cBhvr>
                                      <p:to>
                                        <p:strVal val="visible"/>
                                      </p:to>
                                    </p:set>
                                    <p:animEffect transition="in" filter="box(out)">
                                      <p:cBhvr>
                                        <p:cTn id="14"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69E11924-2AD4-C24F-6D06-1EC03BFABAAB}"/>
              </a:ext>
            </a:extLst>
          </p:cNvPr>
          <p:cNvSpPr txBox="1">
            <a:spLocks noChangeArrowheads="1"/>
          </p:cNvSpPr>
          <p:nvPr/>
        </p:nvSpPr>
        <p:spPr bwMode="auto">
          <a:xfrm>
            <a:off x="252782" y="1052736"/>
            <a:ext cx="889248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NUEVAS INFECCIONES 2007 ...... 2 507 000,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1 800 000 MENOS QUE EN 2006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Adultos :        2 100 300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&gt; 15 años :        422 000</a:t>
            </a:r>
            <a:endParaRPr kumimoji="0" lang="es-ES_tradnl" altLang="es-CU"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52226" name="Text Box 2">
            <a:extLst>
              <a:ext uri="{FF2B5EF4-FFF2-40B4-BE49-F238E27FC236}">
                <a16:creationId xmlns:a16="http://schemas.microsoft.com/office/drawing/2014/main" id="{ECA0ABBE-E290-B0FA-6D7E-D1E797D4BE57}"/>
              </a:ext>
            </a:extLst>
          </p:cNvPr>
          <p:cNvSpPr txBox="1">
            <a:spLocks noChangeArrowheads="1"/>
          </p:cNvSpPr>
          <p:nvPr/>
        </p:nvSpPr>
        <p:spPr bwMode="auto">
          <a:xfrm>
            <a:off x="251520" y="3573016"/>
            <a:ext cx="864096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DEFUNCIONES 2007 ... 1 701 350, UN MILLON Y MEDIO</a:t>
            </a:r>
          </a:p>
          <a:p>
            <a:pPr marL="0" marR="0" lvl="0" indent="0"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MENOS QUE EN EL 2006</a:t>
            </a:r>
            <a:r>
              <a:rPr kumimoji="0" lang="es-ES_tradnl" altLang="es-CU"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a:p>
            <a:pPr marL="0" marR="0" lvl="0" indent="0" defTabSz="914400" rtl="0" eaLnBrk="0" fontAlgn="base" latinLnBrk="0" hangingPunct="0">
              <a:lnSpc>
                <a:spcPct val="100000"/>
              </a:lnSpc>
              <a:spcBef>
                <a:spcPct val="0"/>
              </a:spcBef>
              <a:spcAft>
                <a:spcPct val="0"/>
              </a:spcAft>
              <a:buClrTx/>
              <a:buSzTx/>
              <a:buFontTx/>
              <a:buNone/>
              <a:tabLst/>
              <a:defRPr/>
            </a:pPr>
            <a:r>
              <a:rPr kumimoji="0" lang="es-ES_tradnl" altLang="es-CU"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Adultos :      1 725 000</a:t>
            </a:r>
          </a:p>
          <a:p>
            <a:pPr marL="0" marR="0" lvl="0" indent="0"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&gt; 15 años :       330 200</a:t>
            </a:r>
            <a:endParaRPr kumimoji="0" lang="es-ES_tradnl" altLang="es-CU" sz="32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 fill="hold"/>
                                        <p:tgtEl>
                                          <p:spTgt spid="51202"/>
                                        </p:tgtEl>
                                        <p:attrNameLst>
                                          <p:attrName>ppt_w</p:attrName>
                                        </p:attrNameLst>
                                      </p:cBhvr>
                                      <p:tavLst>
                                        <p:tav tm="0">
                                          <p:val>
                                            <p:fltVal val="0"/>
                                          </p:val>
                                        </p:tav>
                                        <p:tav tm="100000">
                                          <p:val>
                                            <p:strVal val="#ppt_w"/>
                                          </p:val>
                                        </p:tav>
                                      </p:tavLst>
                                    </p:anim>
                                    <p:anim calcmode="lin" valueType="num">
                                      <p:cBhvr>
                                        <p:cTn id="8" dur="500" fill="hold"/>
                                        <p:tgtEl>
                                          <p:spTgt spid="51202"/>
                                        </p:tgtEl>
                                        <p:attrNameLst>
                                          <p:attrName>ppt_h</p:attrName>
                                        </p:attrNameLst>
                                      </p:cBhvr>
                                      <p:tavLst>
                                        <p:tav tm="0">
                                          <p:val>
                                            <p:fltVal val="0"/>
                                          </p:val>
                                        </p:tav>
                                        <p:tav tm="100000">
                                          <p:val>
                                            <p:strVal val="#ppt_h"/>
                                          </p:val>
                                        </p:tav>
                                      </p:tavLst>
                                    </p:anim>
                                    <p:anim calcmode="lin" valueType="num">
                                      <p:cBhvr>
                                        <p:cTn id="9" dur="500" fill="hold"/>
                                        <p:tgtEl>
                                          <p:spTgt spid="51202"/>
                                        </p:tgtEl>
                                        <p:attrNameLst>
                                          <p:attrName>ppt_x</p:attrName>
                                        </p:attrNameLst>
                                      </p:cBhvr>
                                      <p:tavLst>
                                        <p:tav tm="0">
                                          <p:val>
                                            <p:fltVal val="0.5"/>
                                          </p:val>
                                        </p:tav>
                                        <p:tav tm="100000">
                                          <p:val>
                                            <p:strVal val="#ppt_x"/>
                                          </p:val>
                                        </p:tav>
                                      </p:tavLst>
                                    </p:anim>
                                    <p:anim calcmode="lin" valueType="num">
                                      <p:cBhvr>
                                        <p:cTn id="10" dur="500" fill="hold"/>
                                        <p:tgtEl>
                                          <p:spTgt spid="51202"/>
                                        </p:tgtEl>
                                        <p:attrNameLst>
                                          <p:attrName>ppt_y</p:attrName>
                                        </p:attrNameLst>
                                      </p:cBhvr>
                                      <p:tavLst>
                                        <p:tav tm="0">
                                          <p:val>
                                            <p:fltVal val="0.5"/>
                                          </p:val>
                                        </p:tav>
                                        <p:tav tm="100000">
                                          <p:val>
                                            <p:strVal val="#ppt_y"/>
                                          </p:val>
                                        </p:tav>
                                      </p:tavLst>
                                    </p:anim>
                                  </p:childTnLst>
                                </p:cTn>
                              </p:par>
                            </p:childTnLst>
                          </p:cTn>
                        </p:par>
                        <p:par>
                          <p:cTn id="11" fill="hold">
                            <p:stCondLst>
                              <p:cond delay="1500"/>
                            </p:stCondLst>
                            <p:childTnLst>
                              <p:par>
                                <p:cTn id="12" presetID="16" presetClass="entr" presetSubtype="42" fill="hold" nodeType="afterEffect">
                                  <p:stCondLst>
                                    <p:cond delay="1000"/>
                                  </p:stCondLst>
                                  <p:childTnLst>
                                    <p:set>
                                      <p:cBhvr>
                                        <p:cTn id="13" dur="1" fill="hold">
                                          <p:stCondLst>
                                            <p:cond delay="0"/>
                                          </p:stCondLst>
                                        </p:cTn>
                                        <p:tgtEl>
                                          <p:spTgt spid="52226"/>
                                        </p:tgtEl>
                                        <p:attrNameLst>
                                          <p:attrName>style.visibility</p:attrName>
                                        </p:attrNameLst>
                                      </p:cBhvr>
                                      <p:to>
                                        <p:strVal val="visible"/>
                                      </p:to>
                                    </p:set>
                                    <p:animEffect transition="in" filter="barn(outHorizontal)">
                                      <p:cBhvr>
                                        <p:cTn id="14"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1A33273E-EDE3-5DFF-52A2-892E311F8640}"/>
              </a:ext>
            </a:extLst>
          </p:cNvPr>
          <p:cNvSpPr txBox="1">
            <a:spLocks/>
          </p:cNvSpPr>
          <p:nvPr/>
        </p:nvSpPr>
        <p:spPr>
          <a:xfrm>
            <a:off x="738820" y="1268760"/>
            <a:ext cx="8229600" cy="8325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SUMARIO</a:t>
            </a:r>
            <a:r>
              <a:rPr kumimoji="0" lang="es-MX"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V</a:t>
            </a:r>
            <a:endParaRPr kumimoji="0" lang="es-E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D39D7D66-C4B4-DB63-3098-DA11C4F6B89D}"/>
              </a:ext>
            </a:extLst>
          </p:cNvPr>
          <p:cNvSpPr txBox="1"/>
          <p:nvPr/>
        </p:nvSpPr>
        <p:spPr>
          <a:xfrm>
            <a:off x="443384" y="3212976"/>
            <a:ext cx="8820472" cy="1569660"/>
          </a:xfrm>
          <a:prstGeom prst="rect">
            <a:avLst/>
          </a:prstGeom>
          <a:noFill/>
        </p:spPr>
        <p:txBody>
          <a:bodyPr wrap="square">
            <a:spAutoFit/>
          </a:bodyPr>
          <a:lstStyle/>
          <a:p>
            <a:pPr algn="ctr"/>
            <a:r>
              <a:rPr lang="es-ES" sz="3200" dirty="0">
                <a:latin typeface="Arial" panose="020B0604020202020204" pitchFamily="34" charset="0"/>
                <a:cs typeface="Arial" panose="020B0604020202020204" pitchFamily="34" charset="0"/>
              </a:rPr>
              <a:t>Factores que favorecen la aparición de enfermedades infectocontagiosas después de un desastre. </a:t>
            </a:r>
            <a:endParaRPr lang="es-C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757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B0ABDB62-3667-D73C-6DB5-215703889FA8}"/>
              </a:ext>
            </a:extLst>
          </p:cNvPr>
          <p:cNvSpPr txBox="1">
            <a:spLocks noChangeArrowheads="1"/>
          </p:cNvSpPr>
          <p:nvPr/>
        </p:nvSpPr>
        <p:spPr bwMode="auto">
          <a:xfrm>
            <a:off x="441325" y="242888"/>
            <a:ext cx="794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ENFERMEDADES TRANSMISIBLES DESPUES DE UN DESASTRE</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435" name="Text Box 3">
            <a:extLst>
              <a:ext uri="{FF2B5EF4-FFF2-40B4-BE49-F238E27FC236}">
                <a16:creationId xmlns:a16="http://schemas.microsoft.com/office/drawing/2014/main" id="{74EB998B-1831-A0FE-FA26-C2857612C487}"/>
              </a:ext>
            </a:extLst>
          </p:cNvPr>
          <p:cNvSpPr txBox="1">
            <a:spLocks noChangeArrowheads="1"/>
          </p:cNvSpPr>
          <p:nvPr/>
        </p:nvSpPr>
        <p:spPr bwMode="auto">
          <a:xfrm>
            <a:off x="1584325" y="623888"/>
            <a:ext cx="500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FACTORES VINCULADOS AL RIESGO</a:t>
            </a:r>
          </a:p>
        </p:txBody>
      </p:sp>
      <p:sp>
        <p:nvSpPr>
          <p:cNvPr id="18436" name="Oval 4">
            <a:extLst>
              <a:ext uri="{FF2B5EF4-FFF2-40B4-BE49-F238E27FC236}">
                <a16:creationId xmlns:a16="http://schemas.microsoft.com/office/drawing/2014/main" id="{075C5CE3-BAFD-E8C0-C117-2CA71643905F}"/>
              </a:ext>
            </a:extLst>
          </p:cNvPr>
          <p:cNvSpPr>
            <a:spLocks noChangeArrowheads="1"/>
          </p:cNvSpPr>
          <p:nvPr/>
        </p:nvSpPr>
        <p:spPr bwMode="auto">
          <a:xfrm>
            <a:off x="381000" y="1066800"/>
            <a:ext cx="914400" cy="914400"/>
          </a:xfrm>
          <a:prstGeom prst="ellipse">
            <a:avLst/>
          </a:prstGeom>
          <a:solidFill>
            <a:srgbClr val="FFFF00"/>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5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437" name="Text Box 5">
            <a:extLst>
              <a:ext uri="{FF2B5EF4-FFF2-40B4-BE49-F238E27FC236}">
                <a16:creationId xmlns:a16="http://schemas.microsoft.com/office/drawing/2014/main" id="{6801103A-67D8-D0AE-BF5D-10EC30268BCE}"/>
              </a:ext>
            </a:extLst>
          </p:cNvPr>
          <p:cNvSpPr txBox="1">
            <a:spLocks noChangeArrowheads="1"/>
          </p:cNvSpPr>
          <p:nvPr/>
        </p:nvSpPr>
        <p:spPr bwMode="auto">
          <a:xfrm>
            <a:off x="1371600" y="1295400"/>
            <a:ext cx="7507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CAMBIOS EN LA MORBILIDAD DE BASE O PRE EXISTENTE</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438" name="Text Box 6">
            <a:extLst>
              <a:ext uri="{FF2B5EF4-FFF2-40B4-BE49-F238E27FC236}">
                <a16:creationId xmlns:a16="http://schemas.microsoft.com/office/drawing/2014/main" id="{40FB87CB-3B3D-9040-EA93-265AA725C18A}"/>
              </a:ext>
            </a:extLst>
          </p:cNvPr>
          <p:cNvSpPr txBox="1">
            <a:spLocks noChangeArrowheads="1"/>
          </p:cNvSpPr>
          <p:nvPr/>
        </p:nvSpPr>
        <p:spPr bwMode="auto">
          <a:xfrm>
            <a:off x="457200" y="2286000"/>
            <a:ext cx="7864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RIESGO PROPORCIONAL A LA ENDEMICIDAD DE LA REGION</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439" name="Text Box 7">
            <a:extLst>
              <a:ext uri="{FF2B5EF4-FFF2-40B4-BE49-F238E27FC236}">
                <a16:creationId xmlns:a16="http://schemas.microsoft.com/office/drawing/2014/main" id="{24BBE7F4-EBBE-5E7A-809B-440E16C915BD}"/>
              </a:ext>
            </a:extLst>
          </p:cNvPr>
          <p:cNvSpPr txBox="1">
            <a:spLocks noChangeArrowheads="1"/>
          </p:cNvSpPr>
          <p:nvPr/>
        </p:nvSpPr>
        <p:spPr bwMode="auto">
          <a:xfrm>
            <a:off x="457200" y="3581400"/>
            <a:ext cx="79867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EL  CONOCIMIENTO SOBRE LA REAL INFESTACION PUEDE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SER INADECUADO, INFORMACION NO CONFIABLE, Y SURGEN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PATOLOGIAS  NO BIEN  PREVISTAS.</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440" name="Text Box 8">
            <a:extLst>
              <a:ext uri="{FF2B5EF4-FFF2-40B4-BE49-F238E27FC236}">
                <a16:creationId xmlns:a16="http://schemas.microsoft.com/office/drawing/2014/main" id="{36ADEF61-9143-3569-1EE9-A74D67E5BACF}"/>
              </a:ext>
            </a:extLst>
          </p:cNvPr>
          <p:cNvSpPr txBox="1">
            <a:spLocks noChangeArrowheads="1"/>
          </p:cNvSpPr>
          <p:nvPr/>
        </p:nvSpPr>
        <p:spPr bwMode="auto">
          <a:xfrm>
            <a:off x="457200" y="4648200"/>
            <a:ext cx="77136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LA CONFLUENCIA DE PERSONAL, INCLUSO COOPERANTES,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INTRODUCE NUEVAS CEPAS DE MICROORGANISMOS.</a:t>
            </a:r>
          </a:p>
        </p:txBody>
      </p:sp>
      <p:sp>
        <p:nvSpPr>
          <p:cNvPr id="18441" name="Text Box 9">
            <a:extLst>
              <a:ext uri="{FF2B5EF4-FFF2-40B4-BE49-F238E27FC236}">
                <a16:creationId xmlns:a16="http://schemas.microsoft.com/office/drawing/2014/main" id="{F5D4B83D-604C-1323-B031-4B4DC3761759}"/>
              </a:ext>
            </a:extLst>
          </p:cNvPr>
          <p:cNvSpPr txBox="1">
            <a:spLocks noChangeArrowheads="1"/>
          </p:cNvSpPr>
          <p:nvPr/>
        </p:nvSpPr>
        <p:spPr bwMode="auto">
          <a:xfrm>
            <a:off x="533400" y="5562600"/>
            <a:ext cx="7724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MULTIPLICACION DE LOS VECTORES,  Ej.  AEDES AEGYPTI.</a:t>
            </a:r>
          </a:p>
        </p:txBody>
      </p:sp>
      <p:sp>
        <p:nvSpPr>
          <p:cNvPr id="18442" name="Text Box 10">
            <a:extLst>
              <a:ext uri="{FF2B5EF4-FFF2-40B4-BE49-F238E27FC236}">
                <a16:creationId xmlns:a16="http://schemas.microsoft.com/office/drawing/2014/main" id="{0ACAD452-AE9F-5163-1635-AD2BA3779417}"/>
              </a:ext>
            </a:extLst>
          </p:cNvPr>
          <p:cNvSpPr txBox="1">
            <a:spLocks noChangeArrowheads="1"/>
          </p:cNvSpPr>
          <p:nvPr/>
        </p:nvSpPr>
        <p:spPr bwMode="auto">
          <a:xfrm>
            <a:off x="3276600" y="2743200"/>
            <a:ext cx="191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3600" b="1" i="0" u="none" strike="noStrike" kern="1200" cap="none" spc="0" normalizeH="0" baseline="0" noProof="0">
                <a:ln>
                  <a:noFill/>
                </a:ln>
                <a:solidFill>
                  <a:srgbClr val="3333CC"/>
                </a:solidFill>
                <a:effectLst/>
                <a:uLnTx/>
                <a:uFillTx/>
                <a:latin typeface="Times New Roman" panose="02020603050405020304" pitchFamily="18" charset="0"/>
                <a:ea typeface="+mn-ea"/>
                <a:cs typeface="+mn-cs"/>
              </a:rPr>
              <a:t>    </a:t>
            </a:r>
            <a:r>
              <a:rPr kumimoji="0" lang="es-ES_tradnl" altLang="es-CU" sz="3600" b="1" i="0" u="none" strike="noStrike" kern="1200" cap="none" spc="0" normalizeH="0" baseline="0" noProof="0">
                <a:ln>
                  <a:noFill/>
                </a:ln>
                <a:solidFill>
                  <a:srgbClr val="00FFFF"/>
                </a:solidFill>
                <a:effectLst/>
                <a:uLnTx/>
                <a:uFillTx/>
                <a:latin typeface="Times New Roman" panose="02020603050405020304" pitchFamily="18" charset="0"/>
                <a:ea typeface="+mn-ea"/>
                <a:cs typeface="+mn-cs"/>
              </a:rPr>
              <a:t>PERO</a:t>
            </a:r>
            <a:endParaRPr kumimoji="0" lang="es-ES_tradnl" altLang="es-CU" sz="2000" b="1" i="0" u="none" strike="noStrike" kern="1200" cap="none" spc="0" normalizeH="0" baseline="0" noProof="0">
              <a:ln>
                <a:noFill/>
              </a:ln>
              <a:solidFill>
                <a:srgbClr val="00FFFF"/>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400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ppt_x</p:attrName>
                                        </p:attrNameLst>
                                      </p:cBhvr>
                                      <p:tavLst>
                                        <p:tav tm="0">
                                          <p:val>
                                            <p:strVal val="#ppt_x-#ppt_w/2"/>
                                          </p:val>
                                        </p:tav>
                                        <p:tav tm="100000">
                                          <p:val>
                                            <p:strVal val="#ppt_x"/>
                                          </p:val>
                                        </p:tav>
                                      </p:tavLst>
                                    </p:anim>
                                    <p:anim calcmode="lin" valueType="num">
                                      <p:cBhvr>
                                        <p:cTn id="8" dur="500" fill="hold"/>
                                        <p:tgtEl>
                                          <p:spTgt spid="18435"/>
                                        </p:tgtEl>
                                        <p:attrNameLst>
                                          <p:attrName>ppt_y</p:attrName>
                                        </p:attrNameLst>
                                      </p:cBhvr>
                                      <p:tavLst>
                                        <p:tav tm="0">
                                          <p:val>
                                            <p:strVal val="#ppt_y"/>
                                          </p:val>
                                        </p:tav>
                                        <p:tav tm="100000">
                                          <p:val>
                                            <p:strVal val="#ppt_y"/>
                                          </p:val>
                                        </p:tav>
                                      </p:tavLst>
                                    </p:anim>
                                    <p:anim calcmode="lin" valueType="num">
                                      <p:cBhvr>
                                        <p:cTn id="9" dur="500" fill="hold"/>
                                        <p:tgtEl>
                                          <p:spTgt spid="18435"/>
                                        </p:tgtEl>
                                        <p:attrNameLst>
                                          <p:attrName>ppt_w</p:attrName>
                                        </p:attrNameLst>
                                      </p:cBhvr>
                                      <p:tavLst>
                                        <p:tav tm="0">
                                          <p:val>
                                            <p:fltVal val="0"/>
                                          </p:val>
                                        </p:tav>
                                        <p:tav tm="100000">
                                          <p:val>
                                            <p:strVal val="#ppt_w"/>
                                          </p:val>
                                        </p:tav>
                                      </p:tavLst>
                                    </p:anim>
                                    <p:anim calcmode="lin" valueType="num">
                                      <p:cBhvr>
                                        <p:cTn id="10" dur="500" fill="hold"/>
                                        <p:tgtEl>
                                          <p:spTgt spid="18435"/>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4500"/>
                            </p:stCondLst>
                            <p:childTnLst>
                              <p:par>
                                <p:cTn id="12" presetID="2" presetClass="entr" presetSubtype="6" fill="hold" nodeType="afterEffect">
                                  <p:stCondLst>
                                    <p:cond delay="3000"/>
                                  </p:stCondLst>
                                  <p:childTnLst>
                                    <p:set>
                                      <p:cBhvr>
                                        <p:cTn id="13" dur="1" fill="hold">
                                          <p:stCondLst>
                                            <p:cond delay="0"/>
                                          </p:stCondLst>
                                        </p:cTn>
                                        <p:tgtEl>
                                          <p:spTgt spid="18436"/>
                                        </p:tgtEl>
                                        <p:attrNameLst>
                                          <p:attrName>style.visibility</p:attrName>
                                        </p:attrNameLst>
                                      </p:cBhvr>
                                      <p:to>
                                        <p:strVal val="visible"/>
                                      </p:to>
                                    </p:set>
                                    <p:anim calcmode="lin" valueType="num">
                                      <p:cBhvr additive="base">
                                        <p:cTn id="14" dur="500" fill="hold"/>
                                        <p:tgtEl>
                                          <p:spTgt spid="18436"/>
                                        </p:tgtEl>
                                        <p:attrNameLst>
                                          <p:attrName>ppt_x</p:attrName>
                                        </p:attrNameLst>
                                      </p:cBhvr>
                                      <p:tavLst>
                                        <p:tav tm="0">
                                          <p:val>
                                            <p:strVal val="1+#ppt_w/2"/>
                                          </p:val>
                                        </p:tav>
                                        <p:tav tm="100000">
                                          <p:val>
                                            <p:strVal val="#ppt_x"/>
                                          </p:val>
                                        </p:tav>
                                      </p:tavLst>
                                    </p:anim>
                                    <p:anim calcmode="lin" valueType="num">
                                      <p:cBhvr additive="base">
                                        <p:cTn id="15" dur="500" fill="hold"/>
                                        <p:tgtEl>
                                          <p:spTgt spid="18436"/>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8000"/>
                            </p:stCondLst>
                            <p:childTnLst>
                              <p:par>
                                <p:cTn id="17" presetID="17" presetClass="entr" presetSubtype="8" fill="hold" nodeType="afterEffect">
                                  <p:stCondLst>
                                    <p:cond delay="1000"/>
                                  </p:stCondLst>
                                  <p:childTnLst>
                                    <p:set>
                                      <p:cBhvr>
                                        <p:cTn id="18" dur="1" fill="hold">
                                          <p:stCondLst>
                                            <p:cond delay="0"/>
                                          </p:stCondLst>
                                        </p:cTn>
                                        <p:tgtEl>
                                          <p:spTgt spid="18437"/>
                                        </p:tgtEl>
                                        <p:attrNameLst>
                                          <p:attrName>style.visibility</p:attrName>
                                        </p:attrNameLst>
                                      </p:cBhvr>
                                      <p:to>
                                        <p:strVal val="visible"/>
                                      </p:to>
                                    </p:set>
                                    <p:anim calcmode="lin" valueType="num">
                                      <p:cBhvr>
                                        <p:cTn id="19" dur="500" fill="hold"/>
                                        <p:tgtEl>
                                          <p:spTgt spid="18437"/>
                                        </p:tgtEl>
                                        <p:attrNameLst>
                                          <p:attrName>ppt_x</p:attrName>
                                        </p:attrNameLst>
                                      </p:cBhvr>
                                      <p:tavLst>
                                        <p:tav tm="0">
                                          <p:val>
                                            <p:strVal val="#ppt_x-#ppt_w/2"/>
                                          </p:val>
                                        </p:tav>
                                        <p:tav tm="100000">
                                          <p:val>
                                            <p:strVal val="#ppt_x"/>
                                          </p:val>
                                        </p:tav>
                                      </p:tavLst>
                                    </p:anim>
                                    <p:anim calcmode="lin" valueType="num">
                                      <p:cBhvr>
                                        <p:cTn id="20" dur="500" fill="hold"/>
                                        <p:tgtEl>
                                          <p:spTgt spid="18437"/>
                                        </p:tgtEl>
                                        <p:attrNameLst>
                                          <p:attrName>ppt_y</p:attrName>
                                        </p:attrNameLst>
                                      </p:cBhvr>
                                      <p:tavLst>
                                        <p:tav tm="0">
                                          <p:val>
                                            <p:strVal val="#ppt_y"/>
                                          </p:val>
                                        </p:tav>
                                        <p:tav tm="100000">
                                          <p:val>
                                            <p:strVal val="#ppt_y"/>
                                          </p:val>
                                        </p:tav>
                                      </p:tavLst>
                                    </p:anim>
                                    <p:anim calcmode="lin" valueType="num">
                                      <p:cBhvr>
                                        <p:cTn id="21" dur="500" fill="hold"/>
                                        <p:tgtEl>
                                          <p:spTgt spid="18437"/>
                                        </p:tgtEl>
                                        <p:attrNameLst>
                                          <p:attrName>ppt_w</p:attrName>
                                        </p:attrNameLst>
                                      </p:cBhvr>
                                      <p:tavLst>
                                        <p:tav tm="0">
                                          <p:val>
                                            <p:fltVal val="0"/>
                                          </p:val>
                                        </p:tav>
                                        <p:tav tm="100000">
                                          <p:val>
                                            <p:strVal val="#ppt_w"/>
                                          </p:val>
                                        </p:tav>
                                      </p:tavLst>
                                    </p:anim>
                                    <p:anim calcmode="lin" valueType="num">
                                      <p:cBhvr>
                                        <p:cTn id="22" dur="500" fill="hold"/>
                                        <p:tgtEl>
                                          <p:spTgt spid="18437"/>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9500"/>
                            </p:stCondLst>
                            <p:childTnLst>
                              <p:par>
                                <p:cTn id="24" presetID="17" presetClass="entr" presetSubtype="8" fill="hold" nodeType="afterEffect">
                                  <p:stCondLst>
                                    <p:cond delay="6000"/>
                                  </p:stCondLst>
                                  <p:childTnLst>
                                    <p:set>
                                      <p:cBhvr>
                                        <p:cTn id="25" dur="1" fill="hold">
                                          <p:stCondLst>
                                            <p:cond delay="0"/>
                                          </p:stCondLst>
                                        </p:cTn>
                                        <p:tgtEl>
                                          <p:spTgt spid="18438"/>
                                        </p:tgtEl>
                                        <p:attrNameLst>
                                          <p:attrName>style.visibility</p:attrName>
                                        </p:attrNameLst>
                                      </p:cBhvr>
                                      <p:to>
                                        <p:strVal val="visible"/>
                                      </p:to>
                                    </p:set>
                                    <p:anim calcmode="lin" valueType="num">
                                      <p:cBhvr>
                                        <p:cTn id="26" dur="500" fill="hold"/>
                                        <p:tgtEl>
                                          <p:spTgt spid="18438"/>
                                        </p:tgtEl>
                                        <p:attrNameLst>
                                          <p:attrName>ppt_x</p:attrName>
                                        </p:attrNameLst>
                                      </p:cBhvr>
                                      <p:tavLst>
                                        <p:tav tm="0">
                                          <p:val>
                                            <p:strVal val="#ppt_x-#ppt_w/2"/>
                                          </p:val>
                                        </p:tav>
                                        <p:tav tm="100000">
                                          <p:val>
                                            <p:strVal val="#ppt_x"/>
                                          </p:val>
                                        </p:tav>
                                      </p:tavLst>
                                    </p:anim>
                                    <p:anim calcmode="lin" valueType="num">
                                      <p:cBhvr>
                                        <p:cTn id="27" dur="500" fill="hold"/>
                                        <p:tgtEl>
                                          <p:spTgt spid="18438"/>
                                        </p:tgtEl>
                                        <p:attrNameLst>
                                          <p:attrName>ppt_y</p:attrName>
                                        </p:attrNameLst>
                                      </p:cBhvr>
                                      <p:tavLst>
                                        <p:tav tm="0">
                                          <p:val>
                                            <p:strVal val="#ppt_y"/>
                                          </p:val>
                                        </p:tav>
                                        <p:tav tm="100000">
                                          <p:val>
                                            <p:strVal val="#ppt_y"/>
                                          </p:val>
                                        </p:tav>
                                      </p:tavLst>
                                    </p:anim>
                                    <p:anim calcmode="lin" valueType="num">
                                      <p:cBhvr>
                                        <p:cTn id="28" dur="500" fill="hold"/>
                                        <p:tgtEl>
                                          <p:spTgt spid="18438"/>
                                        </p:tgtEl>
                                        <p:attrNameLst>
                                          <p:attrName>ppt_w</p:attrName>
                                        </p:attrNameLst>
                                      </p:cBhvr>
                                      <p:tavLst>
                                        <p:tav tm="0">
                                          <p:val>
                                            <p:fltVal val="0"/>
                                          </p:val>
                                        </p:tav>
                                        <p:tav tm="100000">
                                          <p:val>
                                            <p:strVal val="#ppt_w"/>
                                          </p:val>
                                        </p:tav>
                                      </p:tavLst>
                                    </p:anim>
                                    <p:anim calcmode="lin" valueType="num">
                                      <p:cBhvr>
                                        <p:cTn id="29" dur="500" fill="hold"/>
                                        <p:tgtEl>
                                          <p:spTgt spid="18438"/>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16000"/>
                            </p:stCondLst>
                            <p:childTnLst>
                              <p:par>
                                <p:cTn id="31" presetID="2" presetClass="entr" presetSubtype="6" fill="hold" nodeType="afterEffect">
                                  <p:stCondLst>
                                    <p:cond delay="8000"/>
                                  </p:stCondLst>
                                  <p:childTnLst>
                                    <p:set>
                                      <p:cBhvr>
                                        <p:cTn id="32" dur="1" fill="hold">
                                          <p:stCondLst>
                                            <p:cond delay="0"/>
                                          </p:stCondLst>
                                        </p:cTn>
                                        <p:tgtEl>
                                          <p:spTgt spid="18442"/>
                                        </p:tgtEl>
                                        <p:attrNameLst>
                                          <p:attrName>style.visibility</p:attrName>
                                        </p:attrNameLst>
                                      </p:cBhvr>
                                      <p:to>
                                        <p:strVal val="visible"/>
                                      </p:to>
                                    </p:set>
                                    <p:anim calcmode="lin" valueType="num">
                                      <p:cBhvr additive="base">
                                        <p:cTn id="33" dur="500" fill="hold"/>
                                        <p:tgtEl>
                                          <p:spTgt spid="18442"/>
                                        </p:tgtEl>
                                        <p:attrNameLst>
                                          <p:attrName>ppt_x</p:attrName>
                                        </p:attrNameLst>
                                      </p:cBhvr>
                                      <p:tavLst>
                                        <p:tav tm="0">
                                          <p:val>
                                            <p:strVal val="1+#ppt_w/2"/>
                                          </p:val>
                                        </p:tav>
                                        <p:tav tm="100000">
                                          <p:val>
                                            <p:strVal val="#ppt_x"/>
                                          </p:val>
                                        </p:tav>
                                      </p:tavLst>
                                    </p:anim>
                                    <p:anim calcmode="lin" valueType="num">
                                      <p:cBhvr additive="base">
                                        <p:cTn id="34" dur="500" fill="hold"/>
                                        <p:tgtEl>
                                          <p:spTgt spid="18442"/>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4500"/>
                            </p:stCondLst>
                            <p:childTnLst>
                              <p:par>
                                <p:cTn id="36" presetID="7" presetClass="entr" presetSubtype="4" fill="hold" nodeType="afterEffect">
                                  <p:stCondLst>
                                    <p:cond delay="2000"/>
                                  </p:stCondLst>
                                  <p:childTnLst>
                                    <p:set>
                                      <p:cBhvr>
                                        <p:cTn id="37" dur="1" fill="hold">
                                          <p:stCondLst>
                                            <p:cond delay="0"/>
                                          </p:stCondLst>
                                        </p:cTn>
                                        <p:tgtEl>
                                          <p:spTgt spid="18439"/>
                                        </p:tgtEl>
                                        <p:attrNameLst>
                                          <p:attrName>style.visibility</p:attrName>
                                        </p:attrNameLst>
                                      </p:cBhvr>
                                      <p:to>
                                        <p:strVal val="visible"/>
                                      </p:to>
                                    </p:set>
                                    <p:anim calcmode="lin" valueType="num">
                                      <p:cBhvr additive="base">
                                        <p:cTn id="38" dur="5000" fill="hold"/>
                                        <p:tgtEl>
                                          <p:spTgt spid="18439"/>
                                        </p:tgtEl>
                                        <p:attrNameLst>
                                          <p:attrName>ppt_x</p:attrName>
                                        </p:attrNameLst>
                                      </p:cBhvr>
                                      <p:tavLst>
                                        <p:tav tm="0">
                                          <p:val>
                                            <p:strVal val="#ppt_x"/>
                                          </p:val>
                                        </p:tav>
                                        <p:tav tm="100000">
                                          <p:val>
                                            <p:strVal val="#ppt_x"/>
                                          </p:val>
                                        </p:tav>
                                      </p:tavLst>
                                    </p:anim>
                                    <p:anim calcmode="lin" valueType="num">
                                      <p:cBhvr additive="base">
                                        <p:cTn id="39" dur="5000" fill="hold"/>
                                        <p:tgtEl>
                                          <p:spTgt spid="18439"/>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1500"/>
                            </p:stCondLst>
                            <p:childTnLst>
                              <p:par>
                                <p:cTn id="41" presetID="7" presetClass="entr" presetSubtype="4" fill="hold" nodeType="afterEffect">
                                  <p:stCondLst>
                                    <p:cond delay="16000"/>
                                  </p:stCondLst>
                                  <p:childTnLst>
                                    <p:set>
                                      <p:cBhvr>
                                        <p:cTn id="42" dur="1" fill="hold">
                                          <p:stCondLst>
                                            <p:cond delay="0"/>
                                          </p:stCondLst>
                                        </p:cTn>
                                        <p:tgtEl>
                                          <p:spTgt spid="18440"/>
                                        </p:tgtEl>
                                        <p:attrNameLst>
                                          <p:attrName>style.visibility</p:attrName>
                                        </p:attrNameLst>
                                      </p:cBhvr>
                                      <p:to>
                                        <p:strVal val="visible"/>
                                      </p:to>
                                    </p:set>
                                    <p:anim calcmode="lin" valueType="num">
                                      <p:cBhvr additive="base">
                                        <p:cTn id="43" dur="5000" fill="hold"/>
                                        <p:tgtEl>
                                          <p:spTgt spid="18440"/>
                                        </p:tgtEl>
                                        <p:attrNameLst>
                                          <p:attrName>ppt_x</p:attrName>
                                        </p:attrNameLst>
                                      </p:cBhvr>
                                      <p:tavLst>
                                        <p:tav tm="0">
                                          <p:val>
                                            <p:strVal val="#ppt_x"/>
                                          </p:val>
                                        </p:tav>
                                        <p:tav tm="100000">
                                          <p:val>
                                            <p:strVal val="#ppt_x"/>
                                          </p:val>
                                        </p:tav>
                                      </p:tavLst>
                                    </p:anim>
                                    <p:anim calcmode="lin" valueType="num">
                                      <p:cBhvr additive="base">
                                        <p:cTn id="44" dur="5000" fill="hold"/>
                                        <p:tgtEl>
                                          <p:spTgt spid="18440"/>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52500"/>
                            </p:stCondLst>
                            <p:childTnLst>
                              <p:par>
                                <p:cTn id="46" presetID="2" presetClass="entr" presetSubtype="6" fill="hold" nodeType="afterEffect">
                                  <p:stCondLst>
                                    <p:cond delay="10000"/>
                                  </p:stCondLst>
                                  <p:iterate type="wd">
                                    <p:tmPct val="100000"/>
                                  </p:iterate>
                                  <p:childTnLst>
                                    <p:set>
                                      <p:cBhvr>
                                        <p:cTn id="47" dur="1" fill="hold">
                                          <p:stCondLst>
                                            <p:cond delay="0"/>
                                          </p:stCondLst>
                                        </p:cTn>
                                        <p:tgtEl>
                                          <p:spTgt spid="18441"/>
                                        </p:tgtEl>
                                        <p:attrNameLst>
                                          <p:attrName>style.visibility</p:attrName>
                                        </p:attrNameLst>
                                      </p:cBhvr>
                                      <p:to>
                                        <p:strVal val="visible"/>
                                      </p:to>
                                    </p:set>
                                    <p:anim calcmode="lin" valueType="num">
                                      <p:cBhvr additive="base">
                                        <p:cTn id="48" dur="300" fill="hold"/>
                                        <p:tgtEl>
                                          <p:spTgt spid="18441"/>
                                        </p:tgtEl>
                                        <p:attrNameLst>
                                          <p:attrName>ppt_x</p:attrName>
                                        </p:attrNameLst>
                                      </p:cBhvr>
                                      <p:tavLst>
                                        <p:tav tm="0">
                                          <p:val>
                                            <p:strVal val="1+#ppt_w/2"/>
                                          </p:val>
                                        </p:tav>
                                        <p:tav tm="100000">
                                          <p:val>
                                            <p:strVal val="#ppt_x"/>
                                          </p:val>
                                        </p:tav>
                                      </p:tavLst>
                                    </p:anim>
                                    <p:anim calcmode="lin" valueType="num">
                                      <p:cBhvr additive="base">
                                        <p:cTn id="49" dur="300" fill="hold"/>
                                        <p:tgtEl>
                                          <p:spTgt spid="184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42860" y="1006271"/>
            <a:ext cx="8858280" cy="5663089"/>
          </a:xfrm>
          <a:prstGeom prst="rect">
            <a:avLst/>
          </a:prstGeom>
          <a:solidFill>
            <a:schemeClr val="bg1">
              <a:lumMod val="85000"/>
            </a:schemeClr>
          </a:solidFill>
        </p:spPr>
        <p:txBody>
          <a:bodyPr wrap="square">
            <a:spAutoFit/>
          </a:bodyPr>
          <a:lstStyle/>
          <a:p>
            <a:pPr marL="357188" lvl="0" indent="-357188" algn="just" eaLnBrk="0" fontAlgn="base" hangingPunct="0">
              <a:spcBef>
                <a:spcPts val="600"/>
              </a:spcBef>
              <a:spcAft>
                <a:spcPts val="600"/>
              </a:spcAft>
              <a:tabLst>
                <a:tab pos="6300788" algn="l"/>
              </a:tabLst>
            </a:pPr>
            <a:r>
              <a:rPr lang="es-ES" sz="2400" b="1" dirty="0">
                <a:solidFill>
                  <a:srgbClr val="002060"/>
                </a:solidFill>
                <a:latin typeface="Arial" pitchFamily="34" charset="0"/>
                <a:ea typeface="Times New Roman" pitchFamily="18" charset="0"/>
                <a:cs typeface="Arial" pitchFamily="34" charset="0"/>
              </a:rPr>
              <a:t>1. Ecología. Conceptos. Ecosistemas. Tipos e importancia para el hombre y vínculos con el proceso salud-enfermedad. Gérmenes emergentes y reemergentes, su importancia en el cuadro de salud. </a:t>
            </a:r>
          </a:p>
          <a:p>
            <a:pPr marL="357188" lvl="0" indent="-357188" algn="just" eaLnBrk="0" fontAlgn="base" hangingPunct="0">
              <a:spcBef>
                <a:spcPts val="600"/>
              </a:spcBef>
              <a:spcAft>
                <a:spcPts val="600"/>
              </a:spcAft>
              <a:tabLst>
                <a:tab pos="6300788" algn="l"/>
              </a:tabLst>
            </a:pPr>
            <a:r>
              <a:rPr lang="es-ES" sz="2400" b="1" dirty="0">
                <a:solidFill>
                  <a:srgbClr val="002060"/>
                </a:solidFill>
                <a:latin typeface="Arial" pitchFamily="34" charset="0"/>
                <a:ea typeface="Times New Roman" pitchFamily="18" charset="0"/>
                <a:cs typeface="Arial" pitchFamily="34" charset="0"/>
              </a:rPr>
              <a:t>2.	Relaciones de lo ecológico, lo epidemiológico y la aparición de la enfermedad infecciosa con posterior diseminación y tendencia a la masividad </a:t>
            </a:r>
            <a:r>
              <a:rPr lang="es-ES" sz="2400" b="1" dirty="0" err="1">
                <a:solidFill>
                  <a:srgbClr val="002060"/>
                </a:solidFill>
                <a:latin typeface="Arial" pitchFamily="34" charset="0"/>
                <a:ea typeface="Times New Roman" pitchFamily="18" charset="0"/>
                <a:cs typeface="Arial" pitchFamily="34" charset="0"/>
              </a:rPr>
              <a:t>emergencial</a:t>
            </a:r>
            <a:r>
              <a:rPr lang="es-ES" sz="2400" b="1" dirty="0">
                <a:solidFill>
                  <a:srgbClr val="002060"/>
                </a:solidFill>
                <a:latin typeface="Arial" pitchFamily="34" charset="0"/>
                <a:ea typeface="Times New Roman" pitchFamily="18" charset="0"/>
                <a:cs typeface="Arial" pitchFamily="34" charset="0"/>
              </a:rPr>
              <a:t>.</a:t>
            </a:r>
          </a:p>
          <a:p>
            <a:pPr marL="357188" lvl="0" indent="-357188" algn="just" eaLnBrk="0" fontAlgn="base" hangingPunct="0">
              <a:spcBef>
                <a:spcPts val="600"/>
              </a:spcBef>
              <a:spcAft>
                <a:spcPts val="600"/>
              </a:spcAft>
              <a:tabLst>
                <a:tab pos="6300788" algn="l"/>
              </a:tabLst>
            </a:pPr>
            <a:r>
              <a:rPr lang="es-ES" sz="2400" b="1" dirty="0">
                <a:solidFill>
                  <a:srgbClr val="002060"/>
                </a:solidFill>
                <a:latin typeface="Arial" pitchFamily="34" charset="0"/>
                <a:ea typeface="Times New Roman" pitchFamily="18" charset="0"/>
                <a:cs typeface="Arial" pitchFamily="34" charset="0"/>
              </a:rPr>
              <a:t>3.	Desastres de origen sanitario. Definición. Clasificación.</a:t>
            </a:r>
          </a:p>
          <a:p>
            <a:pPr marL="357188" lvl="0" indent="-357188" algn="just" eaLnBrk="0" fontAlgn="base" hangingPunct="0">
              <a:spcBef>
                <a:spcPts val="600"/>
              </a:spcBef>
              <a:spcAft>
                <a:spcPts val="600"/>
              </a:spcAft>
              <a:tabLst>
                <a:tab pos="6300788" algn="l"/>
              </a:tabLst>
            </a:pPr>
            <a:r>
              <a:rPr lang="es-ES" sz="2400" b="1" dirty="0">
                <a:solidFill>
                  <a:srgbClr val="002060"/>
                </a:solidFill>
                <a:latin typeface="Arial" pitchFamily="34" charset="0"/>
                <a:ea typeface="Times New Roman" pitchFamily="18" charset="0"/>
                <a:cs typeface="Arial" pitchFamily="34" charset="0"/>
              </a:rPr>
              <a:t>4.	Epidemia. Definición. Enfermedades más frecuentes que se originan en el mundo y la región. Medidas de control. </a:t>
            </a:r>
          </a:p>
          <a:p>
            <a:pPr marL="357188" lvl="0" indent="-357188" algn="just" eaLnBrk="0" fontAlgn="base" hangingPunct="0">
              <a:spcBef>
                <a:spcPts val="600"/>
              </a:spcBef>
              <a:spcAft>
                <a:spcPts val="600"/>
              </a:spcAft>
              <a:tabLst>
                <a:tab pos="6300788" algn="l"/>
              </a:tabLst>
            </a:pPr>
            <a:r>
              <a:rPr lang="es-ES" sz="2400" b="1" dirty="0">
                <a:solidFill>
                  <a:srgbClr val="002060"/>
                </a:solidFill>
                <a:latin typeface="Arial" pitchFamily="34" charset="0"/>
                <a:ea typeface="Times New Roman" pitchFamily="18" charset="0"/>
                <a:cs typeface="Arial" pitchFamily="34" charset="0"/>
              </a:rPr>
              <a:t>5.	Factores que favorecen la aparición de enfermedades infectocontagiosas después de un desastre. </a:t>
            </a:r>
          </a:p>
          <a:p>
            <a:pPr marL="357188" lvl="0" indent="-357188" algn="just" eaLnBrk="0" fontAlgn="base" hangingPunct="0">
              <a:spcBef>
                <a:spcPts val="600"/>
              </a:spcBef>
              <a:spcAft>
                <a:spcPts val="600"/>
              </a:spcAft>
              <a:tabLst>
                <a:tab pos="6300788" algn="l"/>
              </a:tabLst>
            </a:pPr>
            <a:r>
              <a:rPr lang="es-ES" sz="2400" b="1" dirty="0">
                <a:solidFill>
                  <a:srgbClr val="002060"/>
                </a:solidFill>
                <a:latin typeface="Arial" pitchFamily="34" charset="0"/>
                <a:ea typeface="Times New Roman" pitchFamily="18" charset="0"/>
                <a:cs typeface="Arial" pitchFamily="34" charset="0"/>
              </a:rPr>
              <a:t>6.	Orientación del Taller TI.C2.</a:t>
            </a:r>
            <a:endParaRPr lang="es-ES" sz="2400" b="1" dirty="0">
              <a:solidFill>
                <a:srgbClr val="002060"/>
              </a:solidFill>
              <a:latin typeface="Arial" pitchFamily="34" charset="0"/>
              <a:cs typeface="Arial" pitchFamily="34" charset="0"/>
            </a:endParaRPr>
          </a:p>
        </p:txBody>
      </p:sp>
      <p:sp>
        <p:nvSpPr>
          <p:cNvPr id="4" name="CuadroTexto 3">
            <a:extLst>
              <a:ext uri="{FF2B5EF4-FFF2-40B4-BE49-F238E27FC236}">
                <a16:creationId xmlns:a16="http://schemas.microsoft.com/office/drawing/2014/main" id="{24F2F153-9A05-1919-BC05-D4E3F774AE8F}"/>
              </a:ext>
            </a:extLst>
          </p:cNvPr>
          <p:cNvSpPr txBox="1"/>
          <p:nvPr/>
        </p:nvSpPr>
        <p:spPr>
          <a:xfrm>
            <a:off x="3419872" y="188640"/>
            <a:ext cx="2520280" cy="646331"/>
          </a:xfrm>
          <a:prstGeom prst="rect">
            <a:avLst/>
          </a:prstGeom>
          <a:noFill/>
        </p:spPr>
        <p:txBody>
          <a:bodyPr wrap="square">
            <a:spAutoFit/>
          </a:bodyPr>
          <a:lstStyle/>
          <a:p>
            <a:r>
              <a:rPr lang="es-ES" sz="3600" b="1" dirty="0">
                <a:solidFill>
                  <a:srgbClr val="FF0000"/>
                </a:solidFill>
                <a:latin typeface="Arial" pitchFamily="34" charset="0"/>
                <a:ea typeface="Times New Roman" pitchFamily="18" charset="0"/>
                <a:cs typeface="Arial" pitchFamily="34" charset="0"/>
              </a:rPr>
              <a:t>Sumario: </a:t>
            </a:r>
            <a:endParaRPr lang="es-CU" sz="3600"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2">
            <a:extLst>
              <a:ext uri="{FF2B5EF4-FFF2-40B4-BE49-F238E27FC236}">
                <a16:creationId xmlns:a16="http://schemas.microsoft.com/office/drawing/2014/main" id="{0510981E-CDD5-F2E7-0AD2-BFC7E78ACF83}"/>
              </a:ext>
            </a:extLst>
          </p:cNvPr>
          <p:cNvSpPr>
            <a:spLocks noChangeArrowheads="1"/>
          </p:cNvSpPr>
          <p:nvPr/>
        </p:nvSpPr>
        <p:spPr bwMode="auto">
          <a:xfrm>
            <a:off x="381000" y="304800"/>
            <a:ext cx="914400" cy="914400"/>
          </a:xfrm>
          <a:prstGeom prst="ellipse">
            <a:avLst/>
          </a:prstGeom>
          <a:solidFill>
            <a:srgbClr val="FFFF00"/>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5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59" name="Text Box 3">
            <a:extLst>
              <a:ext uri="{FF2B5EF4-FFF2-40B4-BE49-F238E27FC236}">
                <a16:creationId xmlns:a16="http://schemas.microsoft.com/office/drawing/2014/main" id="{C482A276-A898-9730-AEDF-311A65ED1D75}"/>
              </a:ext>
            </a:extLst>
          </p:cNvPr>
          <p:cNvSpPr txBox="1">
            <a:spLocks noChangeArrowheads="1"/>
          </p:cNvSpPr>
          <p:nvPr/>
        </p:nvSpPr>
        <p:spPr bwMode="auto">
          <a:xfrm>
            <a:off x="1524000" y="533400"/>
            <a:ext cx="7008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CAMBIOS ECOLOGICOS RESULTANTES DEL IMPACTO</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60" name="Text Box 4">
            <a:extLst>
              <a:ext uri="{FF2B5EF4-FFF2-40B4-BE49-F238E27FC236}">
                <a16:creationId xmlns:a16="http://schemas.microsoft.com/office/drawing/2014/main" id="{2D6D875A-01FF-69E4-05A7-057343B76194}"/>
              </a:ext>
            </a:extLst>
          </p:cNvPr>
          <p:cNvSpPr txBox="1">
            <a:spLocks noChangeArrowheads="1"/>
          </p:cNvSpPr>
          <p:nvPr/>
        </p:nvSpPr>
        <p:spPr bwMode="auto">
          <a:xfrm>
            <a:off x="762000" y="1447800"/>
            <a:ext cx="337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DETERIORO AMBIENTAL</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61" name="AutoShape 5">
            <a:extLst>
              <a:ext uri="{FF2B5EF4-FFF2-40B4-BE49-F238E27FC236}">
                <a16:creationId xmlns:a16="http://schemas.microsoft.com/office/drawing/2014/main" id="{10A5F173-F206-258B-984F-20BB639E7F95}"/>
              </a:ext>
            </a:extLst>
          </p:cNvPr>
          <p:cNvSpPr>
            <a:spLocks noChangeArrowheads="1"/>
          </p:cNvSpPr>
          <p:nvPr/>
        </p:nvSpPr>
        <p:spPr bwMode="auto">
          <a:xfrm>
            <a:off x="4114800" y="1447800"/>
            <a:ext cx="838200" cy="381000"/>
          </a:xfrm>
          <a:prstGeom prst="rightArrow">
            <a:avLst>
              <a:gd name="adj1" fmla="val 50000"/>
              <a:gd name="adj2" fmla="val 55000"/>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U" altLang="es-CU"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62" name="Text Box 6">
            <a:extLst>
              <a:ext uri="{FF2B5EF4-FFF2-40B4-BE49-F238E27FC236}">
                <a16:creationId xmlns:a16="http://schemas.microsoft.com/office/drawing/2014/main" id="{0A870C3F-ECB2-E4C3-D01B-429C7D7CB830}"/>
              </a:ext>
            </a:extLst>
          </p:cNvPr>
          <p:cNvSpPr txBox="1">
            <a:spLocks noChangeArrowheads="1"/>
          </p:cNvSpPr>
          <p:nvPr/>
        </p:nvSpPr>
        <p:spPr bwMode="auto">
          <a:xfrm>
            <a:off x="5029200" y="1447800"/>
            <a:ext cx="3525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MAYOR CONTAMINACION</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63" name="AutoShape 7">
            <a:extLst>
              <a:ext uri="{FF2B5EF4-FFF2-40B4-BE49-F238E27FC236}">
                <a16:creationId xmlns:a16="http://schemas.microsoft.com/office/drawing/2014/main" id="{0CB702DB-EC8E-BD12-7940-78A84ECA10B5}"/>
              </a:ext>
            </a:extLst>
          </p:cNvPr>
          <p:cNvSpPr>
            <a:spLocks noChangeArrowheads="1"/>
          </p:cNvSpPr>
          <p:nvPr/>
        </p:nvSpPr>
        <p:spPr bwMode="auto">
          <a:xfrm>
            <a:off x="6858000" y="1905000"/>
            <a:ext cx="409575" cy="914400"/>
          </a:xfrm>
          <a:prstGeom prst="downArrow">
            <a:avLst>
              <a:gd name="adj1" fmla="val 50000"/>
              <a:gd name="adj2" fmla="val 55814"/>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U" altLang="es-CU"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464" name="AutoShape 8">
            <a:extLst>
              <a:ext uri="{FF2B5EF4-FFF2-40B4-BE49-F238E27FC236}">
                <a16:creationId xmlns:a16="http://schemas.microsoft.com/office/drawing/2014/main" id="{83456E90-C315-D01B-4359-233332FAD971}"/>
              </a:ext>
            </a:extLst>
          </p:cNvPr>
          <p:cNvSpPr>
            <a:spLocks noChangeArrowheads="1"/>
          </p:cNvSpPr>
          <p:nvPr/>
        </p:nvSpPr>
        <p:spPr bwMode="auto">
          <a:xfrm>
            <a:off x="5486400" y="3048000"/>
            <a:ext cx="3352800" cy="1828800"/>
          </a:xfrm>
          <a:prstGeom prst="roundRect">
            <a:avLst>
              <a:gd name="adj" fmla="val 16667"/>
            </a:avLst>
          </a:prstGeom>
          <a:solidFill>
            <a:srgbClr val="00FFFF"/>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AUGE DEL POTENCIAL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TRASMISION VECTORIAL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 HIDRICA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200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0"/>
                            </p:stCondLst>
                            <p:childTnLst>
                              <p:par>
                                <p:cTn id="10" presetID="2" presetClass="entr" presetSubtype="6" fill="hold" nodeType="afterEffect">
                                  <p:stCondLst>
                                    <p:cond delay="4000"/>
                                  </p:stCondLst>
                                  <p:childTnLst>
                                    <p:set>
                                      <p:cBhvr>
                                        <p:cTn id="11" dur="1" fill="hold">
                                          <p:stCondLst>
                                            <p:cond delay="0"/>
                                          </p:stCondLst>
                                        </p:cTn>
                                        <p:tgtEl>
                                          <p:spTgt spid="19460"/>
                                        </p:tgtEl>
                                        <p:attrNameLst>
                                          <p:attrName>style.visibility</p:attrName>
                                        </p:attrNameLst>
                                      </p:cBhvr>
                                      <p:to>
                                        <p:strVal val="visible"/>
                                      </p:to>
                                    </p:set>
                                    <p:anim calcmode="lin" valueType="num">
                                      <p:cBhvr additive="base">
                                        <p:cTn id="12" dur="500" fill="hold"/>
                                        <p:tgtEl>
                                          <p:spTgt spid="19460"/>
                                        </p:tgtEl>
                                        <p:attrNameLst>
                                          <p:attrName>ppt_x</p:attrName>
                                        </p:attrNameLst>
                                      </p:cBhvr>
                                      <p:tavLst>
                                        <p:tav tm="0">
                                          <p:val>
                                            <p:strVal val="1+#ppt_w/2"/>
                                          </p:val>
                                        </p:tav>
                                        <p:tav tm="100000">
                                          <p:val>
                                            <p:strVal val="#ppt_x"/>
                                          </p:val>
                                        </p:tav>
                                      </p:tavLst>
                                    </p:anim>
                                    <p:anim calcmode="lin" valueType="num">
                                      <p:cBhvr additive="base">
                                        <p:cTn id="13" dur="500" fill="hold"/>
                                        <p:tgtEl>
                                          <p:spTgt spid="1946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7000"/>
                            </p:stCondLst>
                            <p:childTnLst>
                              <p:par>
                                <p:cTn id="15" presetID="17" presetClass="entr" presetSubtype="8" fill="hold" nodeType="afterEffect">
                                  <p:stCondLst>
                                    <p:cond delay="1000"/>
                                  </p:stCondLst>
                                  <p:childTnLst>
                                    <p:set>
                                      <p:cBhvr>
                                        <p:cTn id="16" dur="1" fill="hold">
                                          <p:stCondLst>
                                            <p:cond delay="0"/>
                                          </p:stCondLst>
                                        </p:cTn>
                                        <p:tgtEl>
                                          <p:spTgt spid="19461"/>
                                        </p:tgtEl>
                                        <p:attrNameLst>
                                          <p:attrName>style.visibility</p:attrName>
                                        </p:attrNameLst>
                                      </p:cBhvr>
                                      <p:to>
                                        <p:strVal val="visible"/>
                                      </p:to>
                                    </p:set>
                                    <p:anim calcmode="lin" valueType="num">
                                      <p:cBhvr>
                                        <p:cTn id="17" dur="500" fill="hold"/>
                                        <p:tgtEl>
                                          <p:spTgt spid="19461"/>
                                        </p:tgtEl>
                                        <p:attrNameLst>
                                          <p:attrName>ppt_x</p:attrName>
                                        </p:attrNameLst>
                                      </p:cBhvr>
                                      <p:tavLst>
                                        <p:tav tm="0">
                                          <p:val>
                                            <p:strVal val="#ppt_x-#ppt_w/2"/>
                                          </p:val>
                                        </p:tav>
                                        <p:tav tm="100000">
                                          <p:val>
                                            <p:strVal val="#ppt_x"/>
                                          </p:val>
                                        </p:tav>
                                      </p:tavLst>
                                    </p:anim>
                                    <p:anim calcmode="lin" valueType="num">
                                      <p:cBhvr>
                                        <p:cTn id="18" dur="500" fill="hold"/>
                                        <p:tgtEl>
                                          <p:spTgt spid="19461"/>
                                        </p:tgtEl>
                                        <p:attrNameLst>
                                          <p:attrName>ppt_y</p:attrName>
                                        </p:attrNameLst>
                                      </p:cBhvr>
                                      <p:tavLst>
                                        <p:tav tm="0">
                                          <p:val>
                                            <p:strVal val="#ppt_y"/>
                                          </p:val>
                                        </p:tav>
                                        <p:tav tm="100000">
                                          <p:val>
                                            <p:strVal val="#ppt_y"/>
                                          </p:val>
                                        </p:tav>
                                      </p:tavLst>
                                    </p:anim>
                                    <p:anim calcmode="lin" valueType="num">
                                      <p:cBhvr>
                                        <p:cTn id="19" dur="500" fill="hold"/>
                                        <p:tgtEl>
                                          <p:spTgt spid="19461"/>
                                        </p:tgtEl>
                                        <p:attrNameLst>
                                          <p:attrName>ppt_w</p:attrName>
                                        </p:attrNameLst>
                                      </p:cBhvr>
                                      <p:tavLst>
                                        <p:tav tm="0">
                                          <p:val>
                                            <p:fltVal val="0"/>
                                          </p:val>
                                        </p:tav>
                                        <p:tav tm="100000">
                                          <p:val>
                                            <p:strVal val="#ppt_w"/>
                                          </p:val>
                                        </p:tav>
                                      </p:tavLst>
                                    </p:anim>
                                    <p:anim calcmode="lin" valueType="num">
                                      <p:cBhvr>
                                        <p:cTn id="20" dur="500" fill="hold"/>
                                        <p:tgtEl>
                                          <p:spTgt spid="19461"/>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8500"/>
                            </p:stCondLst>
                            <p:childTnLst>
                              <p:par>
                                <p:cTn id="22" presetID="2" presetClass="entr" presetSubtype="12" fill="hold" nodeType="afterEffect">
                                  <p:stCondLst>
                                    <p:cond delay="1000"/>
                                  </p:stCondLst>
                                  <p:childTnLst>
                                    <p:set>
                                      <p:cBhvr>
                                        <p:cTn id="23" dur="1" fill="hold">
                                          <p:stCondLst>
                                            <p:cond delay="0"/>
                                          </p:stCondLst>
                                        </p:cTn>
                                        <p:tgtEl>
                                          <p:spTgt spid="19462"/>
                                        </p:tgtEl>
                                        <p:attrNameLst>
                                          <p:attrName>style.visibility</p:attrName>
                                        </p:attrNameLst>
                                      </p:cBhvr>
                                      <p:to>
                                        <p:strVal val="visible"/>
                                      </p:to>
                                    </p:set>
                                    <p:anim calcmode="lin" valueType="num">
                                      <p:cBhvr additive="base">
                                        <p:cTn id="24" dur="500" fill="hold"/>
                                        <p:tgtEl>
                                          <p:spTgt spid="19462"/>
                                        </p:tgtEl>
                                        <p:attrNameLst>
                                          <p:attrName>ppt_x</p:attrName>
                                        </p:attrNameLst>
                                      </p:cBhvr>
                                      <p:tavLst>
                                        <p:tav tm="0">
                                          <p:val>
                                            <p:strVal val="0-#ppt_w/2"/>
                                          </p:val>
                                        </p:tav>
                                        <p:tav tm="100000">
                                          <p:val>
                                            <p:strVal val="#ppt_x"/>
                                          </p:val>
                                        </p:tav>
                                      </p:tavLst>
                                    </p:anim>
                                    <p:anim calcmode="lin" valueType="num">
                                      <p:cBhvr additive="base">
                                        <p:cTn id="25" dur="500" fill="hold"/>
                                        <p:tgtEl>
                                          <p:spTgt spid="19462"/>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0000"/>
                            </p:stCondLst>
                            <p:childTnLst>
                              <p:par>
                                <p:cTn id="27" presetID="17" presetClass="entr" presetSubtype="1" fill="hold" nodeType="afterEffect">
                                  <p:stCondLst>
                                    <p:cond delay="1000"/>
                                  </p:stCondLst>
                                  <p:childTnLst>
                                    <p:set>
                                      <p:cBhvr>
                                        <p:cTn id="28" dur="1" fill="hold">
                                          <p:stCondLst>
                                            <p:cond delay="0"/>
                                          </p:stCondLst>
                                        </p:cTn>
                                        <p:tgtEl>
                                          <p:spTgt spid="19463"/>
                                        </p:tgtEl>
                                        <p:attrNameLst>
                                          <p:attrName>style.visibility</p:attrName>
                                        </p:attrNameLst>
                                      </p:cBhvr>
                                      <p:to>
                                        <p:strVal val="visible"/>
                                      </p:to>
                                    </p:set>
                                    <p:anim calcmode="lin" valueType="num">
                                      <p:cBhvr>
                                        <p:cTn id="29" dur="500" fill="hold"/>
                                        <p:tgtEl>
                                          <p:spTgt spid="19463"/>
                                        </p:tgtEl>
                                        <p:attrNameLst>
                                          <p:attrName>ppt_x</p:attrName>
                                        </p:attrNameLst>
                                      </p:cBhvr>
                                      <p:tavLst>
                                        <p:tav tm="0">
                                          <p:val>
                                            <p:strVal val="#ppt_x"/>
                                          </p:val>
                                        </p:tav>
                                        <p:tav tm="100000">
                                          <p:val>
                                            <p:strVal val="#ppt_x"/>
                                          </p:val>
                                        </p:tav>
                                      </p:tavLst>
                                    </p:anim>
                                    <p:anim calcmode="lin" valueType="num">
                                      <p:cBhvr>
                                        <p:cTn id="30" dur="500" fill="hold"/>
                                        <p:tgtEl>
                                          <p:spTgt spid="19463"/>
                                        </p:tgtEl>
                                        <p:attrNameLst>
                                          <p:attrName>ppt_y</p:attrName>
                                        </p:attrNameLst>
                                      </p:cBhvr>
                                      <p:tavLst>
                                        <p:tav tm="0">
                                          <p:val>
                                            <p:strVal val="#ppt_y-#ppt_h/2"/>
                                          </p:val>
                                        </p:tav>
                                        <p:tav tm="100000">
                                          <p:val>
                                            <p:strVal val="#ppt_y"/>
                                          </p:val>
                                        </p:tav>
                                      </p:tavLst>
                                    </p:anim>
                                    <p:anim calcmode="lin" valueType="num">
                                      <p:cBhvr>
                                        <p:cTn id="31" dur="500" fill="hold"/>
                                        <p:tgtEl>
                                          <p:spTgt spid="19463"/>
                                        </p:tgtEl>
                                        <p:attrNameLst>
                                          <p:attrName>ppt_w</p:attrName>
                                        </p:attrNameLst>
                                      </p:cBhvr>
                                      <p:tavLst>
                                        <p:tav tm="0">
                                          <p:val>
                                            <p:strVal val="#ppt_w"/>
                                          </p:val>
                                        </p:tav>
                                        <p:tav tm="100000">
                                          <p:val>
                                            <p:strVal val="#ppt_w"/>
                                          </p:val>
                                        </p:tav>
                                      </p:tavLst>
                                    </p:anim>
                                    <p:anim calcmode="lin" valueType="num">
                                      <p:cBhvr>
                                        <p:cTn id="32" dur="500" fill="hold"/>
                                        <p:tgtEl>
                                          <p:spTgt spid="19463"/>
                                        </p:tgtEl>
                                        <p:attrNameLst>
                                          <p:attrName>ppt_h</p:attrName>
                                        </p:attrNameLst>
                                      </p:cBhvr>
                                      <p:tavLst>
                                        <p:tav tm="0">
                                          <p:val>
                                            <p:fltVal val="0"/>
                                          </p:val>
                                        </p:tav>
                                        <p:tav tm="100000">
                                          <p:val>
                                            <p:strVal val="#ppt_h"/>
                                          </p:val>
                                        </p:tav>
                                      </p:tavLst>
                                    </p:anim>
                                  </p:childTnLst>
                                </p:cTn>
                              </p:par>
                            </p:childTnLst>
                          </p:cTn>
                        </p:par>
                        <p:par>
                          <p:cTn id="33" fill="hold" nodeType="afterGroup">
                            <p:stCondLst>
                              <p:cond delay="11500"/>
                            </p:stCondLst>
                            <p:childTnLst>
                              <p:par>
                                <p:cTn id="34" presetID="3" presetClass="entr" presetSubtype="5" fill="hold" nodeType="afterEffect">
                                  <p:stCondLst>
                                    <p:cond delay="1000"/>
                                  </p:stCondLst>
                                  <p:childTnLst>
                                    <p:set>
                                      <p:cBhvr>
                                        <p:cTn id="35" dur="1" fill="hold">
                                          <p:stCondLst>
                                            <p:cond delay="0"/>
                                          </p:stCondLst>
                                        </p:cTn>
                                        <p:tgtEl>
                                          <p:spTgt spid="19464"/>
                                        </p:tgtEl>
                                        <p:attrNameLst>
                                          <p:attrName>style.visibility</p:attrName>
                                        </p:attrNameLst>
                                      </p:cBhvr>
                                      <p:to>
                                        <p:strVal val="visible"/>
                                      </p:to>
                                    </p:set>
                                    <p:animEffect transition="in" filter="blinds(vertical)">
                                      <p:cBhvr>
                                        <p:cTn id="36"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a:extLst>
              <a:ext uri="{FF2B5EF4-FFF2-40B4-BE49-F238E27FC236}">
                <a16:creationId xmlns:a16="http://schemas.microsoft.com/office/drawing/2014/main" id="{3FC6C091-CF24-6A7C-67CE-EEF27E7BF109}"/>
              </a:ext>
            </a:extLst>
          </p:cNvPr>
          <p:cNvSpPr>
            <a:spLocks noChangeArrowheads="1"/>
          </p:cNvSpPr>
          <p:nvPr/>
        </p:nvSpPr>
        <p:spPr bwMode="auto">
          <a:xfrm>
            <a:off x="457200" y="228600"/>
            <a:ext cx="914400" cy="914400"/>
          </a:xfrm>
          <a:prstGeom prst="ellipse">
            <a:avLst/>
          </a:prstGeom>
          <a:solidFill>
            <a:srgbClr val="FFFF00"/>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5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3" name="Text Box 3">
            <a:extLst>
              <a:ext uri="{FF2B5EF4-FFF2-40B4-BE49-F238E27FC236}">
                <a16:creationId xmlns:a16="http://schemas.microsoft.com/office/drawing/2014/main" id="{2D2BBAEC-056C-0DF0-1573-85DA8E9FCDAC}"/>
              </a:ext>
            </a:extLst>
          </p:cNvPr>
          <p:cNvSpPr txBox="1">
            <a:spLocks noChangeArrowheads="1"/>
          </p:cNvSpPr>
          <p:nvPr/>
        </p:nvSpPr>
        <p:spPr bwMode="auto">
          <a:xfrm>
            <a:off x="1508125" y="395288"/>
            <a:ext cx="5075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DESPLAZAMIENTOS DE POBLACIONES</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4" name="Text Box 4">
            <a:extLst>
              <a:ext uri="{FF2B5EF4-FFF2-40B4-BE49-F238E27FC236}">
                <a16:creationId xmlns:a16="http://schemas.microsoft.com/office/drawing/2014/main" id="{E9BEC418-5DEB-28DD-741D-2D547F9BC43F}"/>
              </a:ext>
            </a:extLst>
          </p:cNvPr>
          <p:cNvSpPr txBox="1">
            <a:spLocks noChangeArrowheads="1"/>
          </p:cNvSpPr>
          <p:nvPr/>
        </p:nvSpPr>
        <p:spPr bwMode="auto">
          <a:xfrm>
            <a:off x="1431925" y="1081088"/>
            <a:ext cx="72151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SE EXPONEN A NUEVOS Y AGUDOS FACTORES PROPIOS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DEL NUEVO TERRITORIO, A LA VEZ QUE INTRODUCEN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EN ESTE,  MICROORGANISMOS  QUE  NO  EXISTIAN .</a:t>
            </a:r>
          </a:p>
        </p:txBody>
      </p:sp>
      <p:sp>
        <p:nvSpPr>
          <p:cNvPr id="20485" name="AutoShape 5">
            <a:extLst>
              <a:ext uri="{FF2B5EF4-FFF2-40B4-BE49-F238E27FC236}">
                <a16:creationId xmlns:a16="http://schemas.microsoft.com/office/drawing/2014/main" id="{F52D8C89-9967-5890-16A5-266B7C804AA7}"/>
              </a:ext>
            </a:extLst>
          </p:cNvPr>
          <p:cNvSpPr>
            <a:spLocks noChangeArrowheads="1"/>
          </p:cNvSpPr>
          <p:nvPr/>
        </p:nvSpPr>
        <p:spPr bwMode="auto">
          <a:xfrm>
            <a:off x="6781800" y="2209800"/>
            <a:ext cx="485775" cy="976313"/>
          </a:xfrm>
          <a:prstGeom prst="downArrow">
            <a:avLst>
              <a:gd name="adj1" fmla="val 50000"/>
              <a:gd name="adj2" fmla="val 50245"/>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U" altLang="es-CU"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6" name="AutoShape 6">
            <a:extLst>
              <a:ext uri="{FF2B5EF4-FFF2-40B4-BE49-F238E27FC236}">
                <a16:creationId xmlns:a16="http://schemas.microsoft.com/office/drawing/2014/main" id="{4749ADDA-55A8-92DB-5428-AEDCDCD47A09}"/>
              </a:ext>
            </a:extLst>
          </p:cNvPr>
          <p:cNvSpPr>
            <a:spLocks noChangeArrowheads="1"/>
          </p:cNvSpPr>
          <p:nvPr/>
        </p:nvSpPr>
        <p:spPr bwMode="auto">
          <a:xfrm>
            <a:off x="5638800" y="3429000"/>
            <a:ext cx="3124200" cy="1371600"/>
          </a:xfrm>
          <a:prstGeom prst="roundRect">
            <a:avLst>
              <a:gd name="adj" fmla="val 16667"/>
            </a:avLst>
          </a:prstGeom>
          <a:solidFill>
            <a:srgbClr val="00FFFF"/>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AUGE DEL POTENCIAL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INFECCIOSO 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LA REGION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200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ppt_x</p:attrName>
                                        </p:attrNameLst>
                                      </p:cBhvr>
                                      <p:tavLst>
                                        <p:tav tm="0">
                                          <p:val>
                                            <p:strVal val="#ppt_x-#ppt_w/2"/>
                                          </p:val>
                                        </p:tav>
                                        <p:tav tm="100000">
                                          <p:val>
                                            <p:strVal val="#ppt_x"/>
                                          </p:val>
                                        </p:tav>
                                      </p:tavLst>
                                    </p:anim>
                                    <p:anim calcmode="lin" valueType="num">
                                      <p:cBhvr>
                                        <p:cTn id="8" dur="500" fill="hold"/>
                                        <p:tgtEl>
                                          <p:spTgt spid="20483"/>
                                        </p:tgtEl>
                                        <p:attrNameLst>
                                          <p:attrName>ppt_y</p:attrName>
                                        </p:attrNameLst>
                                      </p:cBhvr>
                                      <p:tavLst>
                                        <p:tav tm="0">
                                          <p:val>
                                            <p:strVal val="#ppt_y"/>
                                          </p:val>
                                        </p:tav>
                                        <p:tav tm="100000">
                                          <p:val>
                                            <p:strVal val="#ppt_y"/>
                                          </p:val>
                                        </p:tav>
                                      </p:tavLst>
                                    </p:anim>
                                    <p:anim calcmode="lin" valueType="num">
                                      <p:cBhvr>
                                        <p:cTn id="9" dur="500" fill="hold"/>
                                        <p:tgtEl>
                                          <p:spTgt spid="20483"/>
                                        </p:tgtEl>
                                        <p:attrNameLst>
                                          <p:attrName>ppt_w</p:attrName>
                                        </p:attrNameLst>
                                      </p:cBhvr>
                                      <p:tavLst>
                                        <p:tav tm="0">
                                          <p:val>
                                            <p:fltVal val="0"/>
                                          </p:val>
                                        </p:tav>
                                        <p:tav tm="100000">
                                          <p:val>
                                            <p:strVal val="#ppt_w"/>
                                          </p:val>
                                        </p:tav>
                                      </p:tavLst>
                                    </p:anim>
                                    <p:anim calcmode="lin" valueType="num">
                                      <p:cBhvr>
                                        <p:cTn id="10" dur="500" fill="hold"/>
                                        <p:tgtEl>
                                          <p:spTgt spid="20483"/>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2500"/>
                            </p:stCondLst>
                            <p:childTnLst>
                              <p:par>
                                <p:cTn id="12" presetID="7" presetClass="entr" presetSubtype="4" fill="hold" nodeType="afterEffect">
                                  <p:stCondLst>
                                    <p:cond delay="2000"/>
                                  </p:stCondLst>
                                  <p:childTnLst>
                                    <p:set>
                                      <p:cBhvr>
                                        <p:cTn id="13" dur="1" fill="hold">
                                          <p:stCondLst>
                                            <p:cond delay="0"/>
                                          </p:stCondLst>
                                        </p:cTn>
                                        <p:tgtEl>
                                          <p:spTgt spid="20484"/>
                                        </p:tgtEl>
                                        <p:attrNameLst>
                                          <p:attrName>style.visibility</p:attrName>
                                        </p:attrNameLst>
                                      </p:cBhvr>
                                      <p:to>
                                        <p:strVal val="visible"/>
                                      </p:to>
                                    </p:set>
                                    <p:anim calcmode="lin" valueType="num">
                                      <p:cBhvr additive="base">
                                        <p:cTn id="14" dur="5000" fill="hold"/>
                                        <p:tgtEl>
                                          <p:spTgt spid="20484"/>
                                        </p:tgtEl>
                                        <p:attrNameLst>
                                          <p:attrName>ppt_x</p:attrName>
                                        </p:attrNameLst>
                                      </p:cBhvr>
                                      <p:tavLst>
                                        <p:tav tm="0">
                                          <p:val>
                                            <p:strVal val="#ppt_x"/>
                                          </p:val>
                                        </p:tav>
                                        <p:tav tm="100000">
                                          <p:val>
                                            <p:strVal val="#ppt_x"/>
                                          </p:val>
                                        </p:tav>
                                      </p:tavLst>
                                    </p:anim>
                                    <p:anim calcmode="lin" valueType="num">
                                      <p:cBhvr additive="base">
                                        <p:cTn id="15" dur="5000" fill="hold"/>
                                        <p:tgtEl>
                                          <p:spTgt spid="20484"/>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9500"/>
                            </p:stCondLst>
                            <p:childTnLst>
                              <p:par>
                                <p:cTn id="17" presetID="17" presetClass="entr" presetSubtype="1" fill="hold" nodeType="afterEffect">
                                  <p:stCondLst>
                                    <p:cond delay="1000"/>
                                  </p:stCondLst>
                                  <p:childTnLst>
                                    <p:set>
                                      <p:cBhvr>
                                        <p:cTn id="18" dur="1" fill="hold">
                                          <p:stCondLst>
                                            <p:cond delay="0"/>
                                          </p:stCondLst>
                                        </p:cTn>
                                        <p:tgtEl>
                                          <p:spTgt spid="20485"/>
                                        </p:tgtEl>
                                        <p:attrNameLst>
                                          <p:attrName>style.visibility</p:attrName>
                                        </p:attrNameLst>
                                      </p:cBhvr>
                                      <p:to>
                                        <p:strVal val="visible"/>
                                      </p:to>
                                    </p:set>
                                    <p:anim calcmode="lin" valueType="num">
                                      <p:cBhvr>
                                        <p:cTn id="19" dur="500" fill="hold"/>
                                        <p:tgtEl>
                                          <p:spTgt spid="20485"/>
                                        </p:tgtEl>
                                        <p:attrNameLst>
                                          <p:attrName>ppt_x</p:attrName>
                                        </p:attrNameLst>
                                      </p:cBhvr>
                                      <p:tavLst>
                                        <p:tav tm="0">
                                          <p:val>
                                            <p:strVal val="#ppt_x"/>
                                          </p:val>
                                        </p:tav>
                                        <p:tav tm="100000">
                                          <p:val>
                                            <p:strVal val="#ppt_x"/>
                                          </p:val>
                                        </p:tav>
                                      </p:tavLst>
                                    </p:anim>
                                    <p:anim calcmode="lin" valueType="num">
                                      <p:cBhvr>
                                        <p:cTn id="20" dur="500" fill="hold"/>
                                        <p:tgtEl>
                                          <p:spTgt spid="20485"/>
                                        </p:tgtEl>
                                        <p:attrNameLst>
                                          <p:attrName>ppt_y</p:attrName>
                                        </p:attrNameLst>
                                      </p:cBhvr>
                                      <p:tavLst>
                                        <p:tav tm="0">
                                          <p:val>
                                            <p:strVal val="#ppt_y-#ppt_h/2"/>
                                          </p:val>
                                        </p:tav>
                                        <p:tav tm="100000">
                                          <p:val>
                                            <p:strVal val="#ppt_y"/>
                                          </p:val>
                                        </p:tav>
                                      </p:tavLst>
                                    </p:anim>
                                    <p:anim calcmode="lin" valueType="num">
                                      <p:cBhvr>
                                        <p:cTn id="21" dur="500" fill="hold"/>
                                        <p:tgtEl>
                                          <p:spTgt spid="20485"/>
                                        </p:tgtEl>
                                        <p:attrNameLst>
                                          <p:attrName>ppt_w</p:attrName>
                                        </p:attrNameLst>
                                      </p:cBhvr>
                                      <p:tavLst>
                                        <p:tav tm="0">
                                          <p:val>
                                            <p:strVal val="#ppt_w"/>
                                          </p:val>
                                        </p:tav>
                                        <p:tav tm="100000">
                                          <p:val>
                                            <p:strVal val="#ppt_w"/>
                                          </p:val>
                                        </p:tav>
                                      </p:tavLst>
                                    </p:anim>
                                    <p:anim calcmode="lin" valueType="num">
                                      <p:cBhvr>
                                        <p:cTn id="22" dur="500" fill="hold"/>
                                        <p:tgtEl>
                                          <p:spTgt spid="20485"/>
                                        </p:tgtEl>
                                        <p:attrNameLst>
                                          <p:attrName>ppt_h</p:attrName>
                                        </p:attrNameLst>
                                      </p:cBhvr>
                                      <p:tavLst>
                                        <p:tav tm="0">
                                          <p:val>
                                            <p:fltVal val="0"/>
                                          </p:val>
                                        </p:tav>
                                        <p:tav tm="100000">
                                          <p:val>
                                            <p:strVal val="#ppt_h"/>
                                          </p:val>
                                        </p:tav>
                                      </p:tavLst>
                                    </p:anim>
                                  </p:childTnLst>
                                </p:cTn>
                              </p:par>
                            </p:childTnLst>
                          </p:cTn>
                        </p:par>
                        <p:par>
                          <p:cTn id="23" fill="hold" nodeType="afterGroup">
                            <p:stCondLst>
                              <p:cond delay="11000"/>
                            </p:stCondLst>
                            <p:childTnLst>
                              <p:par>
                                <p:cTn id="24" presetID="23" presetClass="entr" presetSubtype="528" fill="hold" nodeType="afterEffect">
                                  <p:stCondLst>
                                    <p:cond delay="0"/>
                                  </p:stCondLst>
                                  <p:childTnLst>
                                    <p:set>
                                      <p:cBhvr>
                                        <p:cTn id="25" dur="1" fill="hold">
                                          <p:stCondLst>
                                            <p:cond delay="0"/>
                                          </p:stCondLst>
                                        </p:cTn>
                                        <p:tgtEl>
                                          <p:spTgt spid="20486"/>
                                        </p:tgtEl>
                                        <p:attrNameLst>
                                          <p:attrName>style.visibility</p:attrName>
                                        </p:attrNameLst>
                                      </p:cBhvr>
                                      <p:to>
                                        <p:strVal val="visible"/>
                                      </p:to>
                                    </p:set>
                                    <p:anim calcmode="lin" valueType="num">
                                      <p:cBhvr>
                                        <p:cTn id="26" dur="500" fill="hold"/>
                                        <p:tgtEl>
                                          <p:spTgt spid="20486"/>
                                        </p:tgtEl>
                                        <p:attrNameLst>
                                          <p:attrName>ppt_w</p:attrName>
                                        </p:attrNameLst>
                                      </p:cBhvr>
                                      <p:tavLst>
                                        <p:tav tm="0">
                                          <p:val>
                                            <p:fltVal val="0"/>
                                          </p:val>
                                        </p:tav>
                                        <p:tav tm="100000">
                                          <p:val>
                                            <p:strVal val="#ppt_w"/>
                                          </p:val>
                                        </p:tav>
                                      </p:tavLst>
                                    </p:anim>
                                    <p:anim calcmode="lin" valueType="num">
                                      <p:cBhvr>
                                        <p:cTn id="27" dur="500" fill="hold"/>
                                        <p:tgtEl>
                                          <p:spTgt spid="20486"/>
                                        </p:tgtEl>
                                        <p:attrNameLst>
                                          <p:attrName>ppt_h</p:attrName>
                                        </p:attrNameLst>
                                      </p:cBhvr>
                                      <p:tavLst>
                                        <p:tav tm="0">
                                          <p:val>
                                            <p:fltVal val="0"/>
                                          </p:val>
                                        </p:tav>
                                        <p:tav tm="100000">
                                          <p:val>
                                            <p:strVal val="#ppt_h"/>
                                          </p:val>
                                        </p:tav>
                                      </p:tavLst>
                                    </p:anim>
                                    <p:anim calcmode="lin" valueType="num">
                                      <p:cBhvr>
                                        <p:cTn id="28" dur="500" fill="hold"/>
                                        <p:tgtEl>
                                          <p:spTgt spid="20486"/>
                                        </p:tgtEl>
                                        <p:attrNameLst>
                                          <p:attrName>ppt_x</p:attrName>
                                        </p:attrNameLst>
                                      </p:cBhvr>
                                      <p:tavLst>
                                        <p:tav tm="0">
                                          <p:val>
                                            <p:fltVal val="0.5"/>
                                          </p:val>
                                        </p:tav>
                                        <p:tav tm="100000">
                                          <p:val>
                                            <p:strVal val="#ppt_x"/>
                                          </p:val>
                                        </p:tav>
                                      </p:tavLst>
                                    </p:anim>
                                    <p:anim calcmode="lin" valueType="num">
                                      <p:cBhvr>
                                        <p:cTn id="29" dur="500" fill="hold"/>
                                        <p:tgtEl>
                                          <p:spTgt spid="2048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a:extLst>
              <a:ext uri="{FF2B5EF4-FFF2-40B4-BE49-F238E27FC236}">
                <a16:creationId xmlns:a16="http://schemas.microsoft.com/office/drawing/2014/main" id="{D72F4B20-C289-AC89-EBA6-6D78466B1BF5}"/>
              </a:ext>
            </a:extLst>
          </p:cNvPr>
          <p:cNvSpPr>
            <a:spLocks noChangeArrowheads="1"/>
          </p:cNvSpPr>
          <p:nvPr/>
        </p:nvSpPr>
        <p:spPr bwMode="auto">
          <a:xfrm>
            <a:off x="228600" y="228600"/>
            <a:ext cx="914400" cy="914400"/>
          </a:xfrm>
          <a:prstGeom prst="ellipse">
            <a:avLst/>
          </a:prstGeom>
          <a:solidFill>
            <a:srgbClr val="FFFF00"/>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5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07" name="Text Box 3">
            <a:extLst>
              <a:ext uri="{FF2B5EF4-FFF2-40B4-BE49-F238E27FC236}">
                <a16:creationId xmlns:a16="http://schemas.microsoft.com/office/drawing/2014/main" id="{55D72D75-7F4E-6ABB-23E6-368AAFDC10C2}"/>
              </a:ext>
            </a:extLst>
          </p:cNvPr>
          <p:cNvSpPr txBox="1">
            <a:spLocks noChangeArrowheads="1"/>
          </p:cNvSpPr>
          <p:nvPr/>
        </p:nvSpPr>
        <p:spPr bwMode="auto">
          <a:xfrm>
            <a:off x="1508125" y="319088"/>
            <a:ext cx="5961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ASENTAMIENTOS DE POBLACION EVACUADA</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08" name="Text Box 4">
            <a:extLst>
              <a:ext uri="{FF2B5EF4-FFF2-40B4-BE49-F238E27FC236}">
                <a16:creationId xmlns:a16="http://schemas.microsoft.com/office/drawing/2014/main" id="{E0B4AA07-0780-9D6D-A574-95C8BFFD298F}"/>
              </a:ext>
            </a:extLst>
          </p:cNvPr>
          <p:cNvSpPr txBox="1">
            <a:spLocks noChangeArrowheads="1"/>
          </p:cNvSpPr>
          <p:nvPr/>
        </p:nvSpPr>
        <p:spPr bwMode="auto">
          <a:xfrm>
            <a:off x="255016" y="1251654"/>
            <a:ext cx="863396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EN LOS ALBERGUES SUELEN INFLUIR HACINAMIENTO,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VIOLACIONES DE LA HIGIENE PERSONAL-COLECTIVA,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Y ESCASA  OBSERVANCIA  DE  NORMAS  SANITARIAS.</a:t>
            </a:r>
          </a:p>
        </p:txBody>
      </p:sp>
      <p:sp>
        <p:nvSpPr>
          <p:cNvPr id="21509" name="AutoShape 5">
            <a:extLst>
              <a:ext uri="{FF2B5EF4-FFF2-40B4-BE49-F238E27FC236}">
                <a16:creationId xmlns:a16="http://schemas.microsoft.com/office/drawing/2014/main" id="{B98EC5DC-A9C1-F023-F637-52041C1B05F0}"/>
              </a:ext>
            </a:extLst>
          </p:cNvPr>
          <p:cNvSpPr>
            <a:spLocks noChangeArrowheads="1"/>
          </p:cNvSpPr>
          <p:nvPr/>
        </p:nvSpPr>
        <p:spPr bwMode="auto">
          <a:xfrm>
            <a:off x="6248400" y="2727086"/>
            <a:ext cx="457200" cy="838200"/>
          </a:xfrm>
          <a:prstGeom prst="downArrow">
            <a:avLst>
              <a:gd name="adj1" fmla="val 50000"/>
              <a:gd name="adj2" fmla="val 45833"/>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U" altLang="es-CU"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510" name="AutoShape 6">
            <a:extLst>
              <a:ext uri="{FF2B5EF4-FFF2-40B4-BE49-F238E27FC236}">
                <a16:creationId xmlns:a16="http://schemas.microsoft.com/office/drawing/2014/main" id="{191E42E2-81BF-B6E6-BCA8-6CDA1C770B0B}"/>
              </a:ext>
            </a:extLst>
          </p:cNvPr>
          <p:cNvSpPr>
            <a:spLocks noChangeArrowheads="1"/>
          </p:cNvSpPr>
          <p:nvPr/>
        </p:nvSpPr>
        <p:spPr bwMode="auto">
          <a:xfrm>
            <a:off x="5067300" y="3886201"/>
            <a:ext cx="3276600" cy="2209800"/>
          </a:xfrm>
          <a:prstGeom prst="roundRect">
            <a:avLst>
              <a:gd name="adj" fmla="val 16667"/>
            </a:avLst>
          </a:prstGeom>
          <a:solidFill>
            <a:srgbClr val="00FFFF"/>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AUGE EN MECANISMOS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DE TRASMISION: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-ENF. RESPIRATORIA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-ENF. DIARREICA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AFECC. CUTANEAS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200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ppt_x</p:attrName>
                                        </p:attrNameLst>
                                      </p:cBhvr>
                                      <p:tavLst>
                                        <p:tav tm="0">
                                          <p:val>
                                            <p:strVal val="#ppt_x-#ppt_w/2"/>
                                          </p:val>
                                        </p:tav>
                                        <p:tav tm="100000">
                                          <p:val>
                                            <p:strVal val="#ppt_x"/>
                                          </p:val>
                                        </p:tav>
                                      </p:tavLst>
                                    </p:anim>
                                    <p:anim calcmode="lin" valueType="num">
                                      <p:cBhvr>
                                        <p:cTn id="8" dur="500" fill="hold"/>
                                        <p:tgtEl>
                                          <p:spTgt spid="21507"/>
                                        </p:tgtEl>
                                        <p:attrNameLst>
                                          <p:attrName>ppt_y</p:attrName>
                                        </p:attrNameLst>
                                      </p:cBhvr>
                                      <p:tavLst>
                                        <p:tav tm="0">
                                          <p:val>
                                            <p:strVal val="#ppt_y"/>
                                          </p:val>
                                        </p:tav>
                                        <p:tav tm="100000">
                                          <p:val>
                                            <p:strVal val="#ppt_y"/>
                                          </p:val>
                                        </p:tav>
                                      </p:tavLst>
                                    </p:anim>
                                    <p:anim calcmode="lin" valueType="num">
                                      <p:cBhvr>
                                        <p:cTn id="9" dur="500" fill="hold"/>
                                        <p:tgtEl>
                                          <p:spTgt spid="21507"/>
                                        </p:tgtEl>
                                        <p:attrNameLst>
                                          <p:attrName>ppt_w</p:attrName>
                                        </p:attrNameLst>
                                      </p:cBhvr>
                                      <p:tavLst>
                                        <p:tav tm="0">
                                          <p:val>
                                            <p:fltVal val="0"/>
                                          </p:val>
                                        </p:tav>
                                        <p:tav tm="100000">
                                          <p:val>
                                            <p:strVal val="#ppt_w"/>
                                          </p:val>
                                        </p:tav>
                                      </p:tavLst>
                                    </p:anim>
                                    <p:anim calcmode="lin" valueType="num">
                                      <p:cBhvr>
                                        <p:cTn id="10" dur="500" fill="hold"/>
                                        <p:tgtEl>
                                          <p:spTgt spid="2150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2500"/>
                            </p:stCondLst>
                            <p:childTnLst>
                              <p:par>
                                <p:cTn id="12" presetID="23" presetClass="entr" presetSubtype="528" fill="hold" nodeType="afterEffect">
                                  <p:stCondLst>
                                    <p:cond delay="3000"/>
                                  </p:stCondLst>
                                  <p:childTnLst>
                                    <p:set>
                                      <p:cBhvr>
                                        <p:cTn id="13" dur="1" fill="hold">
                                          <p:stCondLst>
                                            <p:cond delay="0"/>
                                          </p:stCondLst>
                                        </p:cTn>
                                        <p:tgtEl>
                                          <p:spTgt spid="21508"/>
                                        </p:tgtEl>
                                        <p:attrNameLst>
                                          <p:attrName>style.visibility</p:attrName>
                                        </p:attrNameLst>
                                      </p:cBhvr>
                                      <p:to>
                                        <p:strVal val="visible"/>
                                      </p:to>
                                    </p:set>
                                    <p:anim calcmode="lin" valueType="num">
                                      <p:cBhvr>
                                        <p:cTn id="14" dur="500" fill="hold"/>
                                        <p:tgtEl>
                                          <p:spTgt spid="21508"/>
                                        </p:tgtEl>
                                        <p:attrNameLst>
                                          <p:attrName>ppt_w</p:attrName>
                                        </p:attrNameLst>
                                      </p:cBhvr>
                                      <p:tavLst>
                                        <p:tav tm="0">
                                          <p:val>
                                            <p:fltVal val="0"/>
                                          </p:val>
                                        </p:tav>
                                        <p:tav tm="100000">
                                          <p:val>
                                            <p:strVal val="#ppt_w"/>
                                          </p:val>
                                        </p:tav>
                                      </p:tavLst>
                                    </p:anim>
                                    <p:anim calcmode="lin" valueType="num">
                                      <p:cBhvr>
                                        <p:cTn id="15" dur="500" fill="hold"/>
                                        <p:tgtEl>
                                          <p:spTgt spid="21508"/>
                                        </p:tgtEl>
                                        <p:attrNameLst>
                                          <p:attrName>ppt_h</p:attrName>
                                        </p:attrNameLst>
                                      </p:cBhvr>
                                      <p:tavLst>
                                        <p:tav tm="0">
                                          <p:val>
                                            <p:fltVal val="0"/>
                                          </p:val>
                                        </p:tav>
                                        <p:tav tm="100000">
                                          <p:val>
                                            <p:strVal val="#ppt_h"/>
                                          </p:val>
                                        </p:tav>
                                      </p:tavLst>
                                    </p:anim>
                                    <p:anim calcmode="lin" valueType="num">
                                      <p:cBhvr>
                                        <p:cTn id="16" dur="500" fill="hold"/>
                                        <p:tgtEl>
                                          <p:spTgt spid="21508"/>
                                        </p:tgtEl>
                                        <p:attrNameLst>
                                          <p:attrName>ppt_x</p:attrName>
                                        </p:attrNameLst>
                                      </p:cBhvr>
                                      <p:tavLst>
                                        <p:tav tm="0">
                                          <p:val>
                                            <p:fltVal val="0.5"/>
                                          </p:val>
                                        </p:tav>
                                        <p:tav tm="100000">
                                          <p:val>
                                            <p:strVal val="#ppt_x"/>
                                          </p:val>
                                        </p:tav>
                                      </p:tavLst>
                                    </p:anim>
                                    <p:anim calcmode="lin" valueType="num">
                                      <p:cBhvr>
                                        <p:cTn id="17" dur="500" fill="hold"/>
                                        <p:tgtEl>
                                          <p:spTgt spid="21508"/>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6000"/>
                            </p:stCondLst>
                            <p:childTnLst>
                              <p:par>
                                <p:cTn id="19" presetID="17" presetClass="entr" presetSubtype="1" fill="hold" nodeType="afterEffect">
                                  <p:stCondLst>
                                    <p:cond delay="1000"/>
                                  </p:stCondLst>
                                  <p:childTnLst>
                                    <p:set>
                                      <p:cBhvr>
                                        <p:cTn id="20" dur="1" fill="hold">
                                          <p:stCondLst>
                                            <p:cond delay="0"/>
                                          </p:stCondLst>
                                        </p:cTn>
                                        <p:tgtEl>
                                          <p:spTgt spid="21509"/>
                                        </p:tgtEl>
                                        <p:attrNameLst>
                                          <p:attrName>style.visibility</p:attrName>
                                        </p:attrNameLst>
                                      </p:cBhvr>
                                      <p:to>
                                        <p:strVal val="visible"/>
                                      </p:to>
                                    </p:set>
                                    <p:anim calcmode="lin" valueType="num">
                                      <p:cBhvr>
                                        <p:cTn id="21" dur="500" fill="hold"/>
                                        <p:tgtEl>
                                          <p:spTgt spid="21509"/>
                                        </p:tgtEl>
                                        <p:attrNameLst>
                                          <p:attrName>ppt_x</p:attrName>
                                        </p:attrNameLst>
                                      </p:cBhvr>
                                      <p:tavLst>
                                        <p:tav tm="0">
                                          <p:val>
                                            <p:strVal val="#ppt_x"/>
                                          </p:val>
                                        </p:tav>
                                        <p:tav tm="100000">
                                          <p:val>
                                            <p:strVal val="#ppt_x"/>
                                          </p:val>
                                        </p:tav>
                                      </p:tavLst>
                                    </p:anim>
                                    <p:anim calcmode="lin" valueType="num">
                                      <p:cBhvr>
                                        <p:cTn id="22" dur="500" fill="hold"/>
                                        <p:tgtEl>
                                          <p:spTgt spid="21509"/>
                                        </p:tgtEl>
                                        <p:attrNameLst>
                                          <p:attrName>ppt_y</p:attrName>
                                        </p:attrNameLst>
                                      </p:cBhvr>
                                      <p:tavLst>
                                        <p:tav tm="0">
                                          <p:val>
                                            <p:strVal val="#ppt_y-#ppt_h/2"/>
                                          </p:val>
                                        </p:tav>
                                        <p:tav tm="100000">
                                          <p:val>
                                            <p:strVal val="#ppt_y"/>
                                          </p:val>
                                        </p:tav>
                                      </p:tavLst>
                                    </p:anim>
                                    <p:anim calcmode="lin" valueType="num">
                                      <p:cBhvr>
                                        <p:cTn id="23" dur="500" fill="hold"/>
                                        <p:tgtEl>
                                          <p:spTgt spid="21509"/>
                                        </p:tgtEl>
                                        <p:attrNameLst>
                                          <p:attrName>ppt_w</p:attrName>
                                        </p:attrNameLst>
                                      </p:cBhvr>
                                      <p:tavLst>
                                        <p:tav tm="0">
                                          <p:val>
                                            <p:strVal val="#ppt_w"/>
                                          </p:val>
                                        </p:tav>
                                        <p:tav tm="100000">
                                          <p:val>
                                            <p:strVal val="#ppt_w"/>
                                          </p:val>
                                        </p:tav>
                                      </p:tavLst>
                                    </p:anim>
                                    <p:anim calcmode="lin" valueType="num">
                                      <p:cBhvr>
                                        <p:cTn id="24" dur="500" fill="hold"/>
                                        <p:tgtEl>
                                          <p:spTgt spid="21509"/>
                                        </p:tgtEl>
                                        <p:attrNameLst>
                                          <p:attrName>ppt_h</p:attrName>
                                        </p:attrNameLst>
                                      </p:cBhvr>
                                      <p:tavLst>
                                        <p:tav tm="0">
                                          <p:val>
                                            <p:fltVal val="0"/>
                                          </p:val>
                                        </p:tav>
                                        <p:tav tm="100000">
                                          <p:val>
                                            <p:strVal val="#ppt_h"/>
                                          </p:val>
                                        </p:tav>
                                      </p:tavLst>
                                    </p:anim>
                                  </p:childTnLst>
                                </p:cTn>
                              </p:par>
                            </p:childTnLst>
                          </p:cTn>
                        </p:par>
                        <p:par>
                          <p:cTn id="25" fill="hold" nodeType="afterGroup">
                            <p:stCondLst>
                              <p:cond delay="7500"/>
                            </p:stCondLst>
                            <p:childTnLst>
                              <p:par>
                                <p:cTn id="26" presetID="2" presetClass="entr" presetSubtype="3" fill="hold" nodeType="afterEffect">
                                  <p:stCondLst>
                                    <p:cond delay="2000"/>
                                  </p:stCondLst>
                                  <p:childTnLst>
                                    <p:set>
                                      <p:cBhvr>
                                        <p:cTn id="27" dur="1" fill="hold">
                                          <p:stCondLst>
                                            <p:cond delay="0"/>
                                          </p:stCondLst>
                                        </p:cTn>
                                        <p:tgtEl>
                                          <p:spTgt spid="21510"/>
                                        </p:tgtEl>
                                        <p:attrNameLst>
                                          <p:attrName>style.visibility</p:attrName>
                                        </p:attrNameLst>
                                      </p:cBhvr>
                                      <p:to>
                                        <p:strVal val="visible"/>
                                      </p:to>
                                    </p:set>
                                    <p:anim calcmode="lin" valueType="num">
                                      <p:cBhvr additive="base">
                                        <p:cTn id="28" dur="500" fill="hold"/>
                                        <p:tgtEl>
                                          <p:spTgt spid="21510"/>
                                        </p:tgtEl>
                                        <p:attrNameLst>
                                          <p:attrName>ppt_x</p:attrName>
                                        </p:attrNameLst>
                                      </p:cBhvr>
                                      <p:tavLst>
                                        <p:tav tm="0">
                                          <p:val>
                                            <p:strVal val="1+#ppt_w/2"/>
                                          </p:val>
                                        </p:tav>
                                        <p:tav tm="100000">
                                          <p:val>
                                            <p:strVal val="#ppt_x"/>
                                          </p:val>
                                        </p:tav>
                                      </p:tavLst>
                                    </p:anim>
                                    <p:anim calcmode="lin" valueType="num">
                                      <p:cBhvr additive="base">
                                        <p:cTn id="29" dur="500" fill="hold"/>
                                        <p:tgtEl>
                                          <p:spTgt spid="215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2">
            <a:extLst>
              <a:ext uri="{FF2B5EF4-FFF2-40B4-BE49-F238E27FC236}">
                <a16:creationId xmlns:a16="http://schemas.microsoft.com/office/drawing/2014/main" id="{7F3BB21E-33DD-E608-77EC-9BAEF0224704}"/>
              </a:ext>
            </a:extLst>
          </p:cNvPr>
          <p:cNvSpPr>
            <a:spLocks noChangeArrowheads="1"/>
          </p:cNvSpPr>
          <p:nvPr/>
        </p:nvSpPr>
        <p:spPr bwMode="auto">
          <a:xfrm>
            <a:off x="228600" y="228600"/>
            <a:ext cx="914400" cy="914400"/>
          </a:xfrm>
          <a:prstGeom prst="ellipse">
            <a:avLst/>
          </a:prstGeom>
          <a:solidFill>
            <a:srgbClr val="FFFF00"/>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5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1" name="Text Box 3">
            <a:extLst>
              <a:ext uri="{FF2B5EF4-FFF2-40B4-BE49-F238E27FC236}">
                <a16:creationId xmlns:a16="http://schemas.microsoft.com/office/drawing/2014/main" id="{F57A95BC-BB21-D232-40A7-555AA8198930}"/>
              </a:ext>
            </a:extLst>
          </p:cNvPr>
          <p:cNvSpPr txBox="1">
            <a:spLocks noChangeArrowheads="1"/>
          </p:cNvSpPr>
          <p:nvPr/>
        </p:nvSpPr>
        <p:spPr bwMode="auto">
          <a:xfrm>
            <a:off x="1508125" y="395288"/>
            <a:ext cx="6205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IRREGULARIDAD EN LOS SERVICIOS PUBLICOS</a:t>
            </a:r>
          </a:p>
        </p:txBody>
      </p:sp>
      <p:sp>
        <p:nvSpPr>
          <p:cNvPr id="22532" name="Text Box 4">
            <a:extLst>
              <a:ext uri="{FF2B5EF4-FFF2-40B4-BE49-F238E27FC236}">
                <a16:creationId xmlns:a16="http://schemas.microsoft.com/office/drawing/2014/main" id="{F462B100-40A3-A8DD-67B9-21A8355E9615}"/>
              </a:ext>
            </a:extLst>
          </p:cNvPr>
          <p:cNvSpPr txBox="1">
            <a:spLocks noChangeArrowheads="1"/>
          </p:cNvSpPr>
          <p:nvPr/>
        </p:nvSpPr>
        <p:spPr bwMode="auto">
          <a:xfrm>
            <a:off x="119087" y="1493611"/>
            <a:ext cx="89836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INSUFICIENTE ACTIVIDAD DE COMUNALES, ACUEDUCTO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Y ALCANTARILLADO, ELECTRICIDAD, COMONES, OTRAS.</a:t>
            </a:r>
            <a:endParaRPr kumimoji="0" lang="es-ES_tradnl" altLang="es-CU"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2533" name="AutoShape 5">
            <a:extLst>
              <a:ext uri="{FF2B5EF4-FFF2-40B4-BE49-F238E27FC236}">
                <a16:creationId xmlns:a16="http://schemas.microsoft.com/office/drawing/2014/main" id="{2D2D180D-E18D-E49D-8A17-76727588D407}"/>
              </a:ext>
            </a:extLst>
          </p:cNvPr>
          <p:cNvSpPr>
            <a:spLocks noChangeArrowheads="1"/>
          </p:cNvSpPr>
          <p:nvPr/>
        </p:nvSpPr>
        <p:spPr bwMode="auto">
          <a:xfrm>
            <a:off x="6588224" y="2519818"/>
            <a:ext cx="485775" cy="838200"/>
          </a:xfrm>
          <a:prstGeom prst="downArrow">
            <a:avLst>
              <a:gd name="adj1" fmla="val 50000"/>
              <a:gd name="adj2" fmla="val 4313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U" altLang="es-CU"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4" name="AutoShape 6">
            <a:extLst>
              <a:ext uri="{FF2B5EF4-FFF2-40B4-BE49-F238E27FC236}">
                <a16:creationId xmlns:a16="http://schemas.microsoft.com/office/drawing/2014/main" id="{E01915AF-A253-2337-1B9B-E943A1EB56C3}"/>
              </a:ext>
            </a:extLst>
          </p:cNvPr>
          <p:cNvSpPr>
            <a:spLocks noChangeArrowheads="1"/>
          </p:cNvSpPr>
          <p:nvPr/>
        </p:nvSpPr>
        <p:spPr bwMode="auto">
          <a:xfrm>
            <a:off x="4891087" y="3567112"/>
            <a:ext cx="4114800" cy="2895600"/>
          </a:xfrm>
          <a:prstGeom prst="roundRect">
            <a:avLst>
              <a:gd name="adj" fmla="val 16667"/>
            </a:avLst>
          </a:prstGeom>
          <a:solidFill>
            <a:srgbClr val="00FFFF"/>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AUGE EN LAS AMENAZAS 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DISMINUCION DE ACCIONES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PREVENTIVAS, DIAGNOSTICO,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E INTERVENCIONES  A FIN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200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ppt_x</p:attrName>
                                        </p:attrNameLst>
                                      </p:cBhvr>
                                      <p:tavLst>
                                        <p:tav tm="0">
                                          <p:val>
                                            <p:strVal val="#ppt_x-#ppt_w/2"/>
                                          </p:val>
                                        </p:tav>
                                        <p:tav tm="100000">
                                          <p:val>
                                            <p:strVal val="#ppt_x"/>
                                          </p:val>
                                        </p:tav>
                                      </p:tavLst>
                                    </p:anim>
                                    <p:anim calcmode="lin" valueType="num">
                                      <p:cBhvr>
                                        <p:cTn id="8" dur="500" fill="hold"/>
                                        <p:tgtEl>
                                          <p:spTgt spid="22531"/>
                                        </p:tgtEl>
                                        <p:attrNameLst>
                                          <p:attrName>ppt_y</p:attrName>
                                        </p:attrNameLst>
                                      </p:cBhvr>
                                      <p:tavLst>
                                        <p:tav tm="0">
                                          <p:val>
                                            <p:strVal val="#ppt_y"/>
                                          </p:val>
                                        </p:tav>
                                        <p:tav tm="100000">
                                          <p:val>
                                            <p:strVal val="#ppt_y"/>
                                          </p:val>
                                        </p:tav>
                                      </p:tavLst>
                                    </p:anim>
                                    <p:anim calcmode="lin" valueType="num">
                                      <p:cBhvr>
                                        <p:cTn id="9" dur="500" fill="hold"/>
                                        <p:tgtEl>
                                          <p:spTgt spid="22531"/>
                                        </p:tgtEl>
                                        <p:attrNameLst>
                                          <p:attrName>ppt_w</p:attrName>
                                        </p:attrNameLst>
                                      </p:cBhvr>
                                      <p:tavLst>
                                        <p:tav tm="0">
                                          <p:val>
                                            <p:fltVal val="0"/>
                                          </p:val>
                                        </p:tav>
                                        <p:tav tm="100000">
                                          <p:val>
                                            <p:strVal val="#ppt_w"/>
                                          </p:val>
                                        </p:tav>
                                      </p:tavLst>
                                    </p:anim>
                                    <p:anim calcmode="lin" valueType="num">
                                      <p:cBhvr>
                                        <p:cTn id="10" dur="500" fill="hold"/>
                                        <p:tgtEl>
                                          <p:spTgt spid="22531"/>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2500"/>
                            </p:stCondLst>
                            <p:childTnLst>
                              <p:par>
                                <p:cTn id="12" presetID="23" presetClass="entr" presetSubtype="528" fill="hold" nodeType="afterEffect">
                                  <p:stCondLst>
                                    <p:cond delay="3000"/>
                                  </p:stCondLst>
                                  <p:childTnLst>
                                    <p:set>
                                      <p:cBhvr>
                                        <p:cTn id="13" dur="1" fill="hold">
                                          <p:stCondLst>
                                            <p:cond delay="0"/>
                                          </p:stCondLst>
                                        </p:cTn>
                                        <p:tgtEl>
                                          <p:spTgt spid="22532"/>
                                        </p:tgtEl>
                                        <p:attrNameLst>
                                          <p:attrName>style.visibility</p:attrName>
                                        </p:attrNameLst>
                                      </p:cBhvr>
                                      <p:to>
                                        <p:strVal val="visible"/>
                                      </p:to>
                                    </p:set>
                                    <p:anim calcmode="lin" valueType="num">
                                      <p:cBhvr>
                                        <p:cTn id="14" dur="500" fill="hold"/>
                                        <p:tgtEl>
                                          <p:spTgt spid="22532"/>
                                        </p:tgtEl>
                                        <p:attrNameLst>
                                          <p:attrName>ppt_w</p:attrName>
                                        </p:attrNameLst>
                                      </p:cBhvr>
                                      <p:tavLst>
                                        <p:tav tm="0">
                                          <p:val>
                                            <p:fltVal val="0"/>
                                          </p:val>
                                        </p:tav>
                                        <p:tav tm="100000">
                                          <p:val>
                                            <p:strVal val="#ppt_w"/>
                                          </p:val>
                                        </p:tav>
                                      </p:tavLst>
                                    </p:anim>
                                    <p:anim calcmode="lin" valueType="num">
                                      <p:cBhvr>
                                        <p:cTn id="15" dur="500" fill="hold"/>
                                        <p:tgtEl>
                                          <p:spTgt spid="22532"/>
                                        </p:tgtEl>
                                        <p:attrNameLst>
                                          <p:attrName>ppt_h</p:attrName>
                                        </p:attrNameLst>
                                      </p:cBhvr>
                                      <p:tavLst>
                                        <p:tav tm="0">
                                          <p:val>
                                            <p:fltVal val="0"/>
                                          </p:val>
                                        </p:tav>
                                        <p:tav tm="100000">
                                          <p:val>
                                            <p:strVal val="#ppt_h"/>
                                          </p:val>
                                        </p:tav>
                                      </p:tavLst>
                                    </p:anim>
                                    <p:anim calcmode="lin" valueType="num">
                                      <p:cBhvr>
                                        <p:cTn id="16" dur="500" fill="hold"/>
                                        <p:tgtEl>
                                          <p:spTgt spid="22532"/>
                                        </p:tgtEl>
                                        <p:attrNameLst>
                                          <p:attrName>ppt_x</p:attrName>
                                        </p:attrNameLst>
                                      </p:cBhvr>
                                      <p:tavLst>
                                        <p:tav tm="0">
                                          <p:val>
                                            <p:fltVal val="0.5"/>
                                          </p:val>
                                        </p:tav>
                                        <p:tav tm="100000">
                                          <p:val>
                                            <p:strVal val="#ppt_x"/>
                                          </p:val>
                                        </p:tav>
                                      </p:tavLst>
                                    </p:anim>
                                    <p:anim calcmode="lin" valueType="num">
                                      <p:cBhvr>
                                        <p:cTn id="17" dur="500" fill="hold"/>
                                        <p:tgtEl>
                                          <p:spTgt spid="22532"/>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6000"/>
                            </p:stCondLst>
                            <p:childTnLst>
                              <p:par>
                                <p:cTn id="19" presetID="17" presetClass="entr" presetSubtype="1" fill="hold" nodeType="afterEffect">
                                  <p:stCondLst>
                                    <p:cond delay="2000"/>
                                  </p:stCondLst>
                                  <p:childTnLst>
                                    <p:set>
                                      <p:cBhvr>
                                        <p:cTn id="20" dur="1" fill="hold">
                                          <p:stCondLst>
                                            <p:cond delay="0"/>
                                          </p:stCondLst>
                                        </p:cTn>
                                        <p:tgtEl>
                                          <p:spTgt spid="22533"/>
                                        </p:tgtEl>
                                        <p:attrNameLst>
                                          <p:attrName>style.visibility</p:attrName>
                                        </p:attrNameLst>
                                      </p:cBhvr>
                                      <p:to>
                                        <p:strVal val="visible"/>
                                      </p:to>
                                    </p:set>
                                    <p:anim calcmode="lin" valueType="num">
                                      <p:cBhvr>
                                        <p:cTn id="21" dur="500" fill="hold"/>
                                        <p:tgtEl>
                                          <p:spTgt spid="22533"/>
                                        </p:tgtEl>
                                        <p:attrNameLst>
                                          <p:attrName>ppt_x</p:attrName>
                                        </p:attrNameLst>
                                      </p:cBhvr>
                                      <p:tavLst>
                                        <p:tav tm="0">
                                          <p:val>
                                            <p:strVal val="#ppt_x"/>
                                          </p:val>
                                        </p:tav>
                                        <p:tav tm="100000">
                                          <p:val>
                                            <p:strVal val="#ppt_x"/>
                                          </p:val>
                                        </p:tav>
                                      </p:tavLst>
                                    </p:anim>
                                    <p:anim calcmode="lin" valueType="num">
                                      <p:cBhvr>
                                        <p:cTn id="22" dur="500" fill="hold"/>
                                        <p:tgtEl>
                                          <p:spTgt spid="22533"/>
                                        </p:tgtEl>
                                        <p:attrNameLst>
                                          <p:attrName>ppt_y</p:attrName>
                                        </p:attrNameLst>
                                      </p:cBhvr>
                                      <p:tavLst>
                                        <p:tav tm="0">
                                          <p:val>
                                            <p:strVal val="#ppt_y-#ppt_h/2"/>
                                          </p:val>
                                        </p:tav>
                                        <p:tav tm="100000">
                                          <p:val>
                                            <p:strVal val="#ppt_y"/>
                                          </p:val>
                                        </p:tav>
                                      </p:tavLst>
                                    </p:anim>
                                    <p:anim calcmode="lin" valueType="num">
                                      <p:cBhvr>
                                        <p:cTn id="23" dur="500" fill="hold"/>
                                        <p:tgtEl>
                                          <p:spTgt spid="22533"/>
                                        </p:tgtEl>
                                        <p:attrNameLst>
                                          <p:attrName>ppt_w</p:attrName>
                                        </p:attrNameLst>
                                      </p:cBhvr>
                                      <p:tavLst>
                                        <p:tav tm="0">
                                          <p:val>
                                            <p:strVal val="#ppt_w"/>
                                          </p:val>
                                        </p:tav>
                                        <p:tav tm="100000">
                                          <p:val>
                                            <p:strVal val="#ppt_w"/>
                                          </p:val>
                                        </p:tav>
                                      </p:tavLst>
                                    </p:anim>
                                    <p:anim calcmode="lin" valueType="num">
                                      <p:cBhvr>
                                        <p:cTn id="24" dur="500" fill="hold"/>
                                        <p:tgtEl>
                                          <p:spTgt spid="22533"/>
                                        </p:tgtEl>
                                        <p:attrNameLst>
                                          <p:attrName>ppt_h</p:attrName>
                                        </p:attrNameLst>
                                      </p:cBhvr>
                                      <p:tavLst>
                                        <p:tav tm="0">
                                          <p:val>
                                            <p:fltVal val="0"/>
                                          </p:val>
                                        </p:tav>
                                        <p:tav tm="100000">
                                          <p:val>
                                            <p:strVal val="#ppt_h"/>
                                          </p:val>
                                        </p:tav>
                                      </p:tavLst>
                                    </p:anim>
                                  </p:childTnLst>
                                </p:cTn>
                              </p:par>
                            </p:childTnLst>
                          </p:cTn>
                        </p:par>
                        <p:par>
                          <p:cTn id="25" fill="hold" nodeType="afterGroup">
                            <p:stCondLst>
                              <p:cond delay="8500"/>
                            </p:stCondLst>
                            <p:childTnLst>
                              <p:par>
                                <p:cTn id="26" presetID="23" presetClass="entr" presetSubtype="528" fill="hold" nodeType="afterEffect">
                                  <p:stCondLst>
                                    <p:cond delay="2000"/>
                                  </p:stCondLst>
                                  <p:childTnLst>
                                    <p:set>
                                      <p:cBhvr>
                                        <p:cTn id="27" dur="1" fill="hold">
                                          <p:stCondLst>
                                            <p:cond delay="0"/>
                                          </p:stCondLst>
                                        </p:cTn>
                                        <p:tgtEl>
                                          <p:spTgt spid="22534"/>
                                        </p:tgtEl>
                                        <p:attrNameLst>
                                          <p:attrName>style.visibility</p:attrName>
                                        </p:attrNameLst>
                                      </p:cBhvr>
                                      <p:to>
                                        <p:strVal val="visible"/>
                                      </p:to>
                                    </p:set>
                                    <p:anim calcmode="lin" valueType="num">
                                      <p:cBhvr>
                                        <p:cTn id="28" dur="500" fill="hold"/>
                                        <p:tgtEl>
                                          <p:spTgt spid="22534"/>
                                        </p:tgtEl>
                                        <p:attrNameLst>
                                          <p:attrName>ppt_w</p:attrName>
                                        </p:attrNameLst>
                                      </p:cBhvr>
                                      <p:tavLst>
                                        <p:tav tm="0">
                                          <p:val>
                                            <p:fltVal val="0"/>
                                          </p:val>
                                        </p:tav>
                                        <p:tav tm="100000">
                                          <p:val>
                                            <p:strVal val="#ppt_w"/>
                                          </p:val>
                                        </p:tav>
                                      </p:tavLst>
                                    </p:anim>
                                    <p:anim calcmode="lin" valueType="num">
                                      <p:cBhvr>
                                        <p:cTn id="29" dur="500" fill="hold"/>
                                        <p:tgtEl>
                                          <p:spTgt spid="22534"/>
                                        </p:tgtEl>
                                        <p:attrNameLst>
                                          <p:attrName>ppt_h</p:attrName>
                                        </p:attrNameLst>
                                      </p:cBhvr>
                                      <p:tavLst>
                                        <p:tav tm="0">
                                          <p:val>
                                            <p:fltVal val="0"/>
                                          </p:val>
                                        </p:tav>
                                        <p:tav tm="100000">
                                          <p:val>
                                            <p:strVal val="#ppt_h"/>
                                          </p:val>
                                        </p:tav>
                                      </p:tavLst>
                                    </p:anim>
                                    <p:anim calcmode="lin" valueType="num">
                                      <p:cBhvr>
                                        <p:cTn id="30" dur="500" fill="hold"/>
                                        <p:tgtEl>
                                          <p:spTgt spid="22534"/>
                                        </p:tgtEl>
                                        <p:attrNameLst>
                                          <p:attrName>ppt_x</p:attrName>
                                        </p:attrNameLst>
                                      </p:cBhvr>
                                      <p:tavLst>
                                        <p:tav tm="0">
                                          <p:val>
                                            <p:fltVal val="0.5"/>
                                          </p:val>
                                        </p:tav>
                                        <p:tav tm="100000">
                                          <p:val>
                                            <p:strVal val="#ppt_x"/>
                                          </p:val>
                                        </p:tav>
                                      </p:tavLst>
                                    </p:anim>
                                    <p:anim calcmode="lin" valueType="num">
                                      <p:cBhvr>
                                        <p:cTn id="31" dur="500" fill="hold"/>
                                        <p:tgtEl>
                                          <p:spTgt spid="225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Oval 4">
            <a:extLst>
              <a:ext uri="{FF2B5EF4-FFF2-40B4-BE49-F238E27FC236}">
                <a16:creationId xmlns:a16="http://schemas.microsoft.com/office/drawing/2014/main" id="{D62331DD-1221-C91A-792D-FA1FE77AAC6F}"/>
              </a:ext>
            </a:extLst>
          </p:cNvPr>
          <p:cNvSpPr>
            <a:spLocks noChangeArrowheads="1"/>
          </p:cNvSpPr>
          <p:nvPr/>
        </p:nvSpPr>
        <p:spPr bwMode="auto">
          <a:xfrm>
            <a:off x="228600" y="228600"/>
            <a:ext cx="914400" cy="914400"/>
          </a:xfrm>
          <a:prstGeom prst="ellipse">
            <a:avLst/>
          </a:prstGeom>
          <a:solidFill>
            <a:srgbClr val="FFFF00"/>
          </a:soli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5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5" name="Text Box 5">
            <a:extLst>
              <a:ext uri="{FF2B5EF4-FFF2-40B4-BE49-F238E27FC236}">
                <a16:creationId xmlns:a16="http://schemas.microsoft.com/office/drawing/2014/main" id="{BC6AAF0D-4E2E-3C88-1C41-1C148B83843B}"/>
              </a:ext>
            </a:extLst>
          </p:cNvPr>
          <p:cNvSpPr txBox="1">
            <a:spLocks noChangeArrowheads="1"/>
          </p:cNvSpPr>
          <p:nvPr/>
        </p:nvSpPr>
        <p:spPr bwMode="auto">
          <a:xfrm>
            <a:off x="1371600" y="381000"/>
            <a:ext cx="6072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INSUFICIENCIA EN LOS  SERVICIOS  DE SALUD</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6" name="Text Box 6">
            <a:extLst>
              <a:ext uri="{FF2B5EF4-FFF2-40B4-BE49-F238E27FC236}">
                <a16:creationId xmlns:a16="http://schemas.microsoft.com/office/drawing/2014/main" id="{93EBFF6F-4F36-9E9E-EFE9-582FBED4758D}"/>
              </a:ext>
            </a:extLst>
          </p:cNvPr>
          <p:cNvSpPr txBox="1">
            <a:spLocks noChangeArrowheads="1"/>
          </p:cNvSpPr>
          <p:nvPr/>
        </p:nvSpPr>
        <p:spPr bwMode="auto">
          <a:xfrm>
            <a:off x="1431925" y="776288"/>
            <a:ext cx="71580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INTERRUPCION DE ACTIVIDADES BASICAS  Y MALA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ATENCION A PROGRAMAS  PREVENTIVOS,  MENOR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EFECTIVIDAD DEL SISTEMA CONTRA ALTA DEMANDA.</a:t>
            </a:r>
            <a:endPar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7" name="AutoShape 7">
            <a:extLst>
              <a:ext uri="{FF2B5EF4-FFF2-40B4-BE49-F238E27FC236}">
                <a16:creationId xmlns:a16="http://schemas.microsoft.com/office/drawing/2014/main" id="{920FF154-12F7-6ECA-1F1B-51B833E78692}"/>
              </a:ext>
            </a:extLst>
          </p:cNvPr>
          <p:cNvSpPr>
            <a:spLocks noChangeArrowheads="1"/>
          </p:cNvSpPr>
          <p:nvPr/>
        </p:nvSpPr>
        <p:spPr bwMode="auto">
          <a:xfrm>
            <a:off x="6934200" y="1905000"/>
            <a:ext cx="485775" cy="838200"/>
          </a:xfrm>
          <a:prstGeom prst="downArrow">
            <a:avLst>
              <a:gd name="adj1" fmla="val 50000"/>
              <a:gd name="adj2" fmla="val 4313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U" altLang="es-CU"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608" name="AutoShape 8">
            <a:extLst>
              <a:ext uri="{FF2B5EF4-FFF2-40B4-BE49-F238E27FC236}">
                <a16:creationId xmlns:a16="http://schemas.microsoft.com/office/drawing/2014/main" id="{B84C8AD9-5639-0E71-30A3-04038704677F}"/>
              </a:ext>
            </a:extLst>
          </p:cNvPr>
          <p:cNvSpPr>
            <a:spLocks noChangeArrowheads="1"/>
          </p:cNvSpPr>
          <p:nvPr/>
        </p:nvSpPr>
        <p:spPr bwMode="auto">
          <a:xfrm>
            <a:off x="5791200" y="2971800"/>
            <a:ext cx="3048000" cy="2133600"/>
          </a:xfrm>
          <a:prstGeom prst="roundRect">
            <a:avLst>
              <a:gd name="adj" fmla="val 16667"/>
            </a:avLst>
          </a:prstGeom>
          <a:solidFill>
            <a:srgbClr val="00FFFF"/>
          </a:solidFill>
          <a:ln w="9525">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MAYOR DESARROLLO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DEL PROCESO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SALUD-ENFERMEDAD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Y MORBILIDAD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INFECCIOSA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200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500" fill="hold"/>
                                        <p:tgtEl>
                                          <p:spTgt spid="25605"/>
                                        </p:tgtEl>
                                        <p:attrNameLst>
                                          <p:attrName>ppt_x</p:attrName>
                                        </p:attrNameLst>
                                      </p:cBhvr>
                                      <p:tavLst>
                                        <p:tav tm="0">
                                          <p:val>
                                            <p:strVal val="#ppt_x-#ppt_w/2"/>
                                          </p:val>
                                        </p:tav>
                                        <p:tav tm="100000">
                                          <p:val>
                                            <p:strVal val="#ppt_x"/>
                                          </p:val>
                                        </p:tav>
                                      </p:tavLst>
                                    </p:anim>
                                    <p:anim calcmode="lin" valueType="num">
                                      <p:cBhvr>
                                        <p:cTn id="8" dur="500" fill="hold"/>
                                        <p:tgtEl>
                                          <p:spTgt spid="25605"/>
                                        </p:tgtEl>
                                        <p:attrNameLst>
                                          <p:attrName>ppt_y</p:attrName>
                                        </p:attrNameLst>
                                      </p:cBhvr>
                                      <p:tavLst>
                                        <p:tav tm="0">
                                          <p:val>
                                            <p:strVal val="#ppt_y"/>
                                          </p:val>
                                        </p:tav>
                                        <p:tav tm="100000">
                                          <p:val>
                                            <p:strVal val="#ppt_y"/>
                                          </p:val>
                                        </p:tav>
                                      </p:tavLst>
                                    </p:anim>
                                    <p:anim calcmode="lin" valueType="num">
                                      <p:cBhvr>
                                        <p:cTn id="9" dur="500" fill="hold"/>
                                        <p:tgtEl>
                                          <p:spTgt spid="25605"/>
                                        </p:tgtEl>
                                        <p:attrNameLst>
                                          <p:attrName>ppt_w</p:attrName>
                                        </p:attrNameLst>
                                      </p:cBhvr>
                                      <p:tavLst>
                                        <p:tav tm="0">
                                          <p:val>
                                            <p:fltVal val="0"/>
                                          </p:val>
                                        </p:tav>
                                        <p:tav tm="100000">
                                          <p:val>
                                            <p:strVal val="#ppt_w"/>
                                          </p:val>
                                        </p:tav>
                                      </p:tavLst>
                                    </p:anim>
                                    <p:anim calcmode="lin" valueType="num">
                                      <p:cBhvr>
                                        <p:cTn id="10" dur="500" fill="hold"/>
                                        <p:tgtEl>
                                          <p:spTgt spid="25605"/>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2500"/>
                            </p:stCondLst>
                            <p:childTnLst>
                              <p:par>
                                <p:cTn id="12" presetID="23" presetClass="entr" presetSubtype="528" fill="hold" nodeType="afterEffect">
                                  <p:stCondLst>
                                    <p:cond delay="2000"/>
                                  </p:stCondLst>
                                  <p:childTnLst>
                                    <p:set>
                                      <p:cBhvr>
                                        <p:cTn id="13" dur="1" fill="hold">
                                          <p:stCondLst>
                                            <p:cond delay="0"/>
                                          </p:stCondLst>
                                        </p:cTn>
                                        <p:tgtEl>
                                          <p:spTgt spid="25606"/>
                                        </p:tgtEl>
                                        <p:attrNameLst>
                                          <p:attrName>style.visibility</p:attrName>
                                        </p:attrNameLst>
                                      </p:cBhvr>
                                      <p:to>
                                        <p:strVal val="visible"/>
                                      </p:to>
                                    </p:set>
                                    <p:anim calcmode="lin" valueType="num">
                                      <p:cBhvr>
                                        <p:cTn id="14" dur="500" fill="hold"/>
                                        <p:tgtEl>
                                          <p:spTgt spid="25606"/>
                                        </p:tgtEl>
                                        <p:attrNameLst>
                                          <p:attrName>ppt_w</p:attrName>
                                        </p:attrNameLst>
                                      </p:cBhvr>
                                      <p:tavLst>
                                        <p:tav tm="0">
                                          <p:val>
                                            <p:fltVal val="0"/>
                                          </p:val>
                                        </p:tav>
                                        <p:tav tm="100000">
                                          <p:val>
                                            <p:strVal val="#ppt_w"/>
                                          </p:val>
                                        </p:tav>
                                      </p:tavLst>
                                    </p:anim>
                                    <p:anim calcmode="lin" valueType="num">
                                      <p:cBhvr>
                                        <p:cTn id="15" dur="500" fill="hold"/>
                                        <p:tgtEl>
                                          <p:spTgt spid="25606"/>
                                        </p:tgtEl>
                                        <p:attrNameLst>
                                          <p:attrName>ppt_h</p:attrName>
                                        </p:attrNameLst>
                                      </p:cBhvr>
                                      <p:tavLst>
                                        <p:tav tm="0">
                                          <p:val>
                                            <p:fltVal val="0"/>
                                          </p:val>
                                        </p:tav>
                                        <p:tav tm="100000">
                                          <p:val>
                                            <p:strVal val="#ppt_h"/>
                                          </p:val>
                                        </p:tav>
                                      </p:tavLst>
                                    </p:anim>
                                    <p:anim calcmode="lin" valueType="num">
                                      <p:cBhvr>
                                        <p:cTn id="16" dur="500" fill="hold"/>
                                        <p:tgtEl>
                                          <p:spTgt spid="25606"/>
                                        </p:tgtEl>
                                        <p:attrNameLst>
                                          <p:attrName>ppt_x</p:attrName>
                                        </p:attrNameLst>
                                      </p:cBhvr>
                                      <p:tavLst>
                                        <p:tav tm="0">
                                          <p:val>
                                            <p:fltVal val="0.5"/>
                                          </p:val>
                                        </p:tav>
                                        <p:tav tm="100000">
                                          <p:val>
                                            <p:strVal val="#ppt_x"/>
                                          </p:val>
                                        </p:tav>
                                      </p:tavLst>
                                    </p:anim>
                                    <p:anim calcmode="lin" valueType="num">
                                      <p:cBhvr>
                                        <p:cTn id="17" dur="500" fill="hold"/>
                                        <p:tgtEl>
                                          <p:spTgt spid="25606"/>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5000"/>
                            </p:stCondLst>
                            <p:childTnLst>
                              <p:par>
                                <p:cTn id="19" presetID="17" presetClass="entr" presetSubtype="1" fill="hold" nodeType="afterEffect">
                                  <p:stCondLst>
                                    <p:cond delay="2000"/>
                                  </p:stCondLst>
                                  <p:childTnLst>
                                    <p:set>
                                      <p:cBhvr>
                                        <p:cTn id="20" dur="1" fill="hold">
                                          <p:stCondLst>
                                            <p:cond delay="0"/>
                                          </p:stCondLst>
                                        </p:cTn>
                                        <p:tgtEl>
                                          <p:spTgt spid="25607"/>
                                        </p:tgtEl>
                                        <p:attrNameLst>
                                          <p:attrName>style.visibility</p:attrName>
                                        </p:attrNameLst>
                                      </p:cBhvr>
                                      <p:to>
                                        <p:strVal val="visible"/>
                                      </p:to>
                                    </p:set>
                                    <p:anim calcmode="lin" valueType="num">
                                      <p:cBhvr>
                                        <p:cTn id="21" dur="500" fill="hold"/>
                                        <p:tgtEl>
                                          <p:spTgt spid="25607"/>
                                        </p:tgtEl>
                                        <p:attrNameLst>
                                          <p:attrName>ppt_x</p:attrName>
                                        </p:attrNameLst>
                                      </p:cBhvr>
                                      <p:tavLst>
                                        <p:tav tm="0">
                                          <p:val>
                                            <p:strVal val="#ppt_x"/>
                                          </p:val>
                                        </p:tav>
                                        <p:tav tm="100000">
                                          <p:val>
                                            <p:strVal val="#ppt_x"/>
                                          </p:val>
                                        </p:tav>
                                      </p:tavLst>
                                    </p:anim>
                                    <p:anim calcmode="lin" valueType="num">
                                      <p:cBhvr>
                                        <p:cTn id="22" dur="500" fill="hold"/>
                                        <p:tgtEl>
                                          <p:spTgt spid="25607"/>
                                        </p:tgtEl>
                                        <p:attrNameLst>
                                          <p:attrName>ppt_y</p:attrName>
                                        </p:attrNameLst>
                                      </p:cBhvr>
                                      <p:tavLst>
                                        <p:tav tm="0">
                                          <p:val>
                                            <p:strVal val="#ppt_y-#ppt_h/2"/>
                                          </p:val>
                                        </p:tav>
                                        <p:tav tm="100000">
                                          <p:val>
                                            <p:strVal val="#ppt_y"/>
                                          </p:val>
                                        </p:tav>
                                      </p:tavLst>
                                    </p:anim>
                                    <p:anim calcmode="lin" valueType="num">
                                      <p:cBhvr>
                                        <p:cTn id="23" dur="500" fill="hold"/>
                                        <p:tgtEl>
                                          <p:spTgt spid="25607"/>
                                        </p:tgtEl>
                                        <p:attrNameLst>
                                          <p:attrName>ppt_w</p:attrName>
                                        </p:attrNameLst>
                                      </p:cBhvr>
                                      <p:tavLst>
                                        <p:tav tm="0">
                                          <p:val>
                                            <p:strVal val="#ppt_w"/>
                                          </p:val>
                                        </p:tav>
                                        <p:tav tm="100000">
                                          <p:val>
                                            <p:strVal val="#ppt_w"/>
                                          </p:val>
                                        </p:tav>
                                      </p:tavLst>
                                    </p:anim>
                                    <p:anim calcmode="lin" valueType="num">
                                      <p:cBhvr>
                                        <p:cTn id="24" dur="500" fill="hold"/>
                                        <p:tgtEl>
                                          <p:spTgt spid="25607"/>
                                        </p:tgtEl>
                                        <p:attrNameLst>
                                          <p:attrName>ppt_h</p:attrName>
                                        </p:attrNameLst>
                                      </p:cBhvr>
                                      <p:tavLst>
                                        <p:tav tm="0">
                                          <p:val>
                                            <p:fltVal val="0"/>
                                          </p:val>
                                        </p:tav>
                                        <p:tav tm="100000">
                                          <p:val>
                                            <p:strVal val="#ppt_h"/>
                                          </p:val>
                                        </p:tav>
                                      </p:tavLst>
                                    </p:anim>
                                  </p:childTnLst>
                                </p:cTn>
                              </p:par>
                            </p:childTnLst>
                          </p:cTn>
                        </p:par>
                        <p:par>
                          <p:cTn id="25" fill="hold" nodeType="afterGroup">
                            <p:stCondLst>
                              <p:cond delay="7500"/>
                            </p:stCondLst>
                            <p:childTnLst>
                              <p:par>
                                <p:cTn id="26" presetID="2" presetClass="entr" presetSubtype="6" fill="hold" nodeType="afterEffect">
                                  <p:stCondLst>
                                    <p:cond delay="1000"/>
                                  </p:stCondLst>
                                  <p:childTnLst>
                                    <p:set>
                                      <p:cBhvr>
                                        <p:cTn id="27" dur="1" fill="hold">
                                          <p:stCondLst>
                                            <p:cond delay="0"/>
                                          </p:stCondLst>
                                        </p:cTn>
                                        <p:tgtEl>
                                          <p:spTgt spid="25608"/>
                                        </p:tgtEl>
                                        <p:attrNameLst>
                                          <p:attrName>style.visibility</p:attrName>
                                        </p:attrNameLst>
                                      </p:cBhvr>
                                      <p:to>
                                        <p:strVal val="visible"/>
                                      </p:to>
                                    </p:set>
                                    <p:anim calcmode="lin" valueType="num">
                                      <p:cBhvr additive="base">
                                        <p:cTn id="28" dur="500" fill="hold"/>
                                        <p:tgtEl>
                                          <p:spTgt spid="25608"/>
                                        </p:tgtEl>
                                        <p:attrNameLst>
                                          <p:attrName>ppt_x</p:attrName>
                                        </p:attrNameLst>
                                      </p:cBhvr>
                                      <p:tavLst>
                                        <p:tav tm="0">
                                          <p:val>
                                            <p:strVal val="1+#ppt_w/2"/>
                                          </p:val>
                                        </p:tav>
                                        <p:tav tm="100000">
                                          <p:val>
                                            <p:strVal val="#ppt_x"/>
                                          </p:val>
                                        </p:tav>
                                      </p:tavLst>
                                    </p:anim>
                                    <p:anim calcmode="lin" valueType="num">
                                      <p:cBhvr additive="base">
                                        <p:cTn id="29"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BEF2E20A-0E7D-B44F-7F1D-FD6BD4FE53F9}"/>
              </a:ext>
            </a:extLst>
          </p:cNvPr>
          <p:cNvSpPr txBox="1">
            <a:spLocks noChangeArrowheads="1"/>
          </p:cNvSpPr>
          <p:nvPr/>
        </p:nvSpPr>
        <p:spPr bwMode="auto">
          <a:xfrm>
            <a:off x="4507" y="696417"/>
            <a:ext cx="9385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VACUNACION MASIVA EN SITUACIONES EMERGENCIALES,,,,</a:t>
            </a:r>
          </a:p>
        </p:txBody>
      </p:sp>
      <p:sp>
        <p:nvSpPr>
          <p:cNvPr id="26629" name="Text Box 5">
            <a:extLst>
              <a:ext uri="{FF2B5EF4-FFF2-40B4-BE49-F238E27FC236}">
                <a16:creationId xmlns:a16="http://schemas.microsoft.com/office/drawing/2014/main" id="{D7F656D6-B797-0608-2393-EEF6A354CCE8}"/>
              </a:ext>
            </a:extLst>
          </p:cNvPr>
          <p:cNvSpPr txBox="1">
            <a:spLocks noChangeArrowheads="1"/>
          </p:cNvSpPr>
          <p:nvPr/>
        </p:nvSpPr>
        <p:spPr bwMode="auto">
          <a:xfrm>
            <a:off x="574675" y="2276872"/>
            <a:ext cx="39973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4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PARA QUE  </a:t>
            </a:r>
            <a:r>
              <a:rPr kumimoji="0" lang="es-ES_tradnl" altLang="es-CU" sz="5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a:t>
            </a:r>
            <a:endParaRPr kumimoji="0" lang="es-ES_tradnl" altLang="es-CU"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6630" name="Text Box 6">
            <a:extLst>
              <a:ext uri="{FF2B5EF4-FFF2-40B4-BE49-F238E27FC236}">
                <a16:creationId xmlns:a16="http://schemas.microsoft.com/office/drawing/2014/main" id="{A5C5BFFE-9DBA-AC32-B27D-6AE12FD5D16A}"/>
              </a:ext>
            </a:extLst>
          </p:cNvPr>
          <p:cNvSpPr txBox="1">
            <a:spLocks noChangeArrowheads="1"/>
          </p:cNvSpPr>
          <p:nvPr/>
        </p:nvSpPr>
        <p:spPr bwMode="auto">
          <a:xfrm>
            <a:off x="4067944" y="3789040"/>
            <a:ext cx="446449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PARA PERDER TIEMPO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Y RECURSOS</a:t>
            </a:r>
            <a:endParaRPr kumimoji="0" lang="es-ES_tradnl" altLang="es-CU"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8" fill="hold" nodeType="after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500" fill="hold"/>
                                        <p:tgtEl>
                                          <p:spTgt spid="26629"/>
                                        </p:tgtEl>
                                        <p:attrNameLst>
                                          <p:attrName>ppt_x</p:attrName>
                                        </p:attrNameLst>
                                      </p:cBhvr>
                                      <p:tavLst>
                                        <p:tav tm="0">
                                          <p:val>
                                            <p:strVal val="#ppt_x-#ppt_w/2"/>
                                          </p:val>
                                        </p:tav>
                                        <p:tav tm="100000">
                                          <p:val>
                                            <p:strVal val="#ppt_x"/>
                                          </p:val>
                                        </p:tav>
                                      </p:tavLst>
                                    </p:anim>
                                    <p:anim calcmode="lin" valueType="num">
                                      <p:cBhvr>
                                        <p:cTn id="8" dur="500" fill="hold"/>
                                        <p:tgtEl>
                                          <p:spTgt spid="26629"/>
                                        </p:tgtEl>
                                        <p:attrNameLst>
                                          <p:attrName>ppt_y</p:attrName>
                                        </p:attrNameLst>
                                      </p:cBhvr>
                                      <p:tavLst>
                                        <p:tav tm="0">
                                          <p:val>
                                            <p:strVal val="#ppt_y"/>
                                          </p:val>
                                        </p:tav>
                                        <p:tav tm="100000">
                                          <p:val>
                                            <p:strVal val="#ppt_y"/>
                                          </p:val>
                                        </p:tav>
                                      </p:tavLst>
                                    </p:anim>
                                    <p:anim calcmode="lin" valueType="num">
                                      <p:cBhvr>
                                        <p:cTn id="9" dur="500" fill="hold"/>
                                        <p:tgtEl>
                                          <p:spTgt spid="26629"/>
                                        </p:tgtEl>
                                        <p:attrNameLst>
                                          <p:attrName>ppt_w</p:attrName>
                                        </p:attrNameLst>
                                      </p:cBhvr>
                                      <p:tavLst>
                                        <p:tav tm="0">
                                          <p:val>
                                            <p:fltVal val="0"/>
                                          </p:val>
                                        </p:tav>
                                        <p:tav tm="100000">
                                          <p:val>
                                            <p:strVal val="#ppt_w"/>
                                          </p:val>
                                        </p:tav>
                                      </p:tavLst>
                                    </p:anim>
                                    <p:anim calcmode="lin" valueType="num">
                                      <p:cBhvr>
                                        <p:cTn id="10" dur="500" fill="hold"/>
                                        <p:tgtEl>
                                          <p:spTgt spid="2662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nodeType="afterEffect">
                                  <p:stCondLst>
                                    <p:cond delay="0"/>
                                  </p:stCondLst>
                                  <p:childTnLst>
                                    <p:set>
                                      <p:cBhvr>
                                        <p:cTn id="13" dur="1" fill="hold">
                                          <p:stCondLst>
                                            <p:cond delay="0"/>
                                          </p:stCondLst>
                                        </p:cTn>
                                        <p:tgtEl>
                                          <p:spTgt spid="26630"/>
                                        </p:tgtEl>
                                        <p:attrNameLst>
                                          <p:attrName>style.visibility</p:attrName>
                                        </p:attrNameLst>
                                      </p:cBhvr>
                                      <p:to>
                                        <p:strVal val="visible"/>
                                      </p:to>
                                    </p:set>
                                    <p:anim calcmode="lin" valueType="num">
                                      <p:cBhvr>
                                        <p:cTn id="14" dur="500" fill="hold"/>
                                        <p:tgtEl>
                                          <p:spTgt spid="26630"/>
                                        </p:tgtEl>
                                        <p:attrNameLst>
                                          <p:attrName>ppt_x</p:attrName>
                                        </p:attrNameLst>
                                      </p:cBhvr>
                                      <p:tavLst>
                                        <p:tav tm="0">
                                          <p:val>
                                            <p:strVal val="#ppt_x-#ppt_w/2"/>
                                          </p:val>
                                        </p:tav>
                                        <p:tav tm="100000">
                                          <p:val>
                                            <p:strVal val="#ppt_x"/>
                                          </p:val>
                                        </p:tav>
                                      </p:tavLst>
                                    </p:anim>
                                    <p:anim calcmode="lin" valueType="num">
                                      <p:cBhvr>
                                        <p:cTn id="15" dur="500" fill="hold"/>
                                        <p:tgtEl>
                                          <p:spTgt spid="26630"/>
                                        </p:tgtEl>
                                        <p:attrNameLst>
                                          <p:attrName>ppt_y</p:attrName>
                                        </p:attrNameLst>
                                      </p:cBhvr>
                                      <p:tavLst>
                                        <p:tav tm="0">
                                          <p:val>
                                            <p:strVal val="#ppt_y"/>
                                          </p:val>
                                        </p:tav>
                                        <p:tav tm="100000">
                                          <p:val>
                                            <p:strVal val="#ppt_y"/>
                                          </p:val>
                                        </p:tav>
                                      </p:tavLst>
                                    </p:anim>
                                    <p:anim calcmode="lin" valueType="num">
                                      <p:cBhvr>
                                        <p:cTn id="16" dur="500" fill="hold"/>
                                        <p:tgtEl>
                                          <p:spTgt spid="26630"/>
                                        </p:tgtEl>
                                        <p:attrNameLst>
                                          <p:attrName>ppt_w</p:attrName>
                                        </p:attrNameLst>
                                      </p:cBhvr>
                                      <p:tavLst>
                                        <p:tav tm="0">
                                          <p:val>
                                            <p:fltVal val="0"/>
                                          </p:val>
                                        </p:tav>
                                        <p:tav tm="100000">
                                          <p:val>
                                            <p:strVal val="#ppt_w"/>
                                          </p:val>
                                        </p:tav>
                                      </p:tavLst>
                                    </p:anim>
                                    <p:anim calcmode="lin" valueType="num">
                                      <p:cBhvr>
                                        <p:cTn id="17" dur="500" fill="hold"/>
                                        <p:tgtEl>
                                          <p:spTgt spid="266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E5191978-7511-EE47-74FF-70ED55AFC7C3}"/>
              </a:ext>
            </a:extLst>
          </p:cNvPr>
          <p:cNvSpPr txBox="1">
            <a:spLocks noChangeArrowheads="1"/>
          </p:cNvSpPr>
          <p:nvPr/>
        </p:nvSpPr>
        <p:spPr bwMode="auto">
          <a:xfrm>
            <a:off x="215516" y="166110"/>
            <a:ext cx="87129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s-ES_tradnl" altLang="es-CU"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Suelen  improvisarse vacunaciones contra: Tifus, fiebre amarilla, </a:t>
            </a:r>
            <a:r>
              <a:rPr kumimoji="0" lang="es-ES_tradnl" altLang="es-CU" sz="28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tetanos</a:t>
            </a:r>
            <a:r>
              <a:rPr kumimoji="0" lang="es-ES_tradnl" altLang="es-CU"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y colera.</a:t>
            </a:r>
          </a:p>
        </p:txBody>
      </p:sp>
      <p:sp>
        <p:nvSpPr>
          <p:cNvPr id="27651" name="Text Box 3">
            <a:extLst>
              <a:ext uri="{FF2B5EF4-FFF2-40B4-BE49-F238E27FC236}">
                <a16:creationId xmlns:a16="http://schemas.microsoft.com/office/drawing/2014/main" id="{91114EAD-8C26-7E34-AD0A-EE84EBA08E17}"/>
              </a:ext>
            </a:extLst>
          </p:cNvPr>
          <p:cNvSpPr txBox="1">
            <a:spLocks noChangeArrowheads="1"/>
          </p:cNvSpPr>
          <p:nvPr/>
        </p:nvSpPr>
        <p:spPr bwMode="auto">
          <a:xfrm>
            <a:off x="215516" y="1233488"/>
            <a:ext cx="88209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El análisis </a:t>
            </a:r>
            <a:r>
              <a:rPr kumimoji="0" lang="es-ES_tradnl" altLang="es-CU" sz="2800" b="1" i="0"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mn-cs"/>
              </a:rPr>
              <a:t>cientifico</a:t>
            </a: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las torna innecesarias y Contraproducentes, mas </a:t>
            </a:r>
            <a:r>
              <a:rPr kumimoji="0" lang="es-ES_tradnl" altLang="es-CU" sz="2800" b="1" i="0" u="none" strike="noStrike" kern="1200" cap="none" spc="0" normalizeH="0" baseline="0" noProof="0" dirty="0" err="1">
                <a:ln>
                  <a:noFill/>
                </a:ln>
                <a:solidFill>
                  <a:srgbClr val="00FFFF"/>
                </a:solidFill>
                <a:effectLst/>
                <a:uLnTx/>
                <a:uFillTx/>
                <a:latin typeface="Times New Roman" panose="02020603050405020304" pitchFamily="18" charset="0"/>
                <a:ea typeface="+mn-ea"/>
                <a:cs typeface="+mn-cs"/>
              </a:rPr>
              <a:t>politicas</a:t>
            </a:r>
            <a:r>
              <a:rPr kumimoji="0" lang="es-ES_tradnl" altLang="es-CU" sz="2800" b="1" i="0" u="none" strike="noStrike" kern="1200" cap="none" spc="0" normalizeH="0" baseline="0" noProof="0" dirty="0">
                <a:ln>
                  <a:noFill/>
                </a:ln>
                <a:solidFill>
                  <a:srgbClr val="00FFFF"/>
                </a:solidFill>
                <a:effectLst/>
                <a:uLnTx/>
                <a:uFillTx/>
                <a:latin typeface="Times New Roman" panose="02020603050405020304" pitchFamily="18" charset="0"/>
                <a:ea typeface="+mn-ea"/>
                <a:cs typeface="+mn-cs"/>
              </a:rPr>
              <a:t> que sanitarias.</a:t>
            </a:r>
            <a:endParaRPr kumimoji="0" lang="es-ES_tradnl" altLang="es-CU"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7652" name="Text Box 4">
            <a:extLst>
              <a:ext uri="{FF2B5EF4-FFF2-40B4-BE49-F238E27FC236}">
                <a16:creationId xmlns:a16="http://schemas.microsoft.com/office/drawing/2014/main" id="{5C40CAEC-EC2D-10F6-19B2-6E0DDBB399B2}"/>
              </a:ext>
            </a:extLst>
          </p:cNvPr>
          <p:cNvSpPr txBox="1">
            <a:spLocks noChangeArrowheads="1"/>
          </p:cNvSpPr>
          <p:nvPr/>
        </p:nvSpPr>
        <p:spPr bwMode="auto">
          <a:xfrm>
            <a:off x="215516" y="2300866"/>
            <a:ext cx="856895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s-ES_tradnl" altLang="es-CU"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En los desastres son infrecuentes tales epidemias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 El proceso requiere de varias dosis , intervalos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  De 2 - 4 semanas.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 Para el tifus y el colera la </a:t>
            </a:r>
            <a:r>
              <a:rPr kumimoji="0" lang="es-ES_tradnl" altLang="es-CU" b="1" i="0" u="none" strike="noStrike" kern="1200" cap="none" spc="0" normalizeH="0" baseline="0" noProof="0" dirty="0" err="1">
                <a:ln>
                  <a:noFill/>
                </a:ln>
                <a:solidFill>
                  <a:srgbClr val="99FF33"/>
                </a:solidFill>
                <a:effectLst/>
                <a:uLnTx/>
                <a:uFillTx/>
                <a:latin typeface="Times New Roman" panose="02020603050405020304" pitchFamily="18" charset="0"/>
                <a:ea typeface="+mn-ea"/>
                <a:cs typeface="+mn-cs"/>
              </a:rPr>
              <a:t>proteccion</a:t>
            </a:r>
            <a:r>
              <a:rPr kumimoji="0" lang="es-ES_tradnl" altLang="es-CU"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 es parcial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  Limitada a  unos  pocos  meses.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 Para las enfermedades con mayor potencialidad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  de </a:t>
            </a:r>
            <a:r>
              <a:rPr kumimoji="0" lang="es-ES_tradnl" altLang="es-CU" b="1" i="0" u="none" strike="noStrike" kern="1200" cap="none" spc="0" normalizeH="0" baseline="0" noProof="0" dirty="0" err="1">
                <a:ln>
                  <a:noFill/>
                </a:ln>
                <a:solidFill>
                  <a:srgbClr val="99FF33"/>
                </a:solidFill>
                <a:effectLst/>
                <a:uLnTx/>
                <a:uFillTx/>
                <a:latin typeface="Times New Roman" panose="02020603050405020304" pitchFamily="18" charset="0"/>
                <a:ea typeface="+mn-ea"/>
                <a:cs typeface="+mn-cs"/>
              </a:rPr>
              <a:t>presentacion</a:t>
            </a:r>
            <a:r>
              <a:rPr kumimoji="0" lang="es-ES_tradnl" altLang="es-CU"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  aun no existen vacunas eficaces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  gripe, toxiinfecciones, hepatitis, salmonelosis,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b="1" i="0" u="none" strike="noStrike" kern="1200" cap="none" spc="0" normalizeH="0" baseline="0" noProof="0" dirty="0">
                <a:ln>
                  <a:noFill/>
                </a:ln>
                <a:solidFill>
                  <a:srgbClr val="99FF33"/>
                </a:solidFill>
                <a:effectLst/>
                <a:uLnTx/>
                <a:uFillTx/>
                <a:latin typeface="Times New Roman" panose="02020603050405020304" pitchFamily="18" charset="0"/>
                <a:ea typeface="+mn-ea"/>
                <a:cs typeface="+mn-cs"/>
              </a:rPr>
              <a:t>  Shigelosis, diarrea no especifica,,,,</a:t>
            </a:r>
          </a:p>
        </p:txBody>
      </p:sp>
      <p:sp>
        <p:nvSpPr>
          <p:cNvPr id="27653" name="Text Box 5">
            <a:extLst>
              <a:ext uri="{FF2B5EF4-FFF2-40B4-BE49-F238E27FC236}">
                <a16:creationId xmlns:a16="http://schemas.microsoft.com/office/drawing/2014/main" id="{92C0D770-AED2-4B16-F03B-C1A68F356B6F}"/>
              </a:ext>
            </a:extLst>
          </p:cNvPr>
          <p:cNvSpPr txBox="1">
            <a:spLocks noChangeArrowheads="1"/>
          </p:cNvSpPr>
          <p:nvPr/>
        </p:nvSpPr>
        <p:spPr bwMode="auto">
          <a:xfrm>
            <a:off x="215516" y="5735194"/>
            <a:ext cx="856895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Lo fundamental es alcanzar y mantener una buena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CU"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Cobertura </a:t>
            </a:r>
            <a:r>
              <a:rPr kumimoji="0" lang="es-ES_tradnl" altLang="es-CU" sz="28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mn-cs"/>
              </a:rPr>
              <a:t>inmunologica</a:t>
            </a:r>
            <a:r>
              <a:rPr kumimoji="0" lang="es-ES_tradnl" altLang="es-CU"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 desde tiempos normales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600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0" fill="hold"/>
                                        <p:tgtEl>
                                          <p:spTgt spid="27651"/>
                                        </p:tgtEl>
                                        <p:attrNameLst>
                                          <p:attrName>ppt_x</p:attrName>
                                        </p:attrNameLst>
                                      </p:cBhvr>
                                      <p:tavLst>
                                        <p:tav tm="0">
                                          <p:val>
                                            <p:strVal val="#ppt_x"/>
                                          </p:val>
                                        </p:tav>
                                        <p:tav tm="100000">
                                          <p:val>
                                            <p:strVal val="#ppt_x"/>
                                          </p:val>
                                        </p:tav>
                                      </p:tavLst>
                                    </p:anim>
                                    <p:anim calcmode="lin" valueType="num">
                                      <p:cBhvr additive="base">
                                        <p:cTn id="8" dur="5000" fill="hold"/>
                                        <p:tgtEl>
                                          <p:spTgt spid="2765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1000"/>
                            </p:stCondLst>
                            <p:childTnLst>
                              <p:par>
                                <p:cTn id="10" presetID="7" presetClass="entr" presetSubtype="4" fill="hold" nodeType="afterEffect">
                                  <p:stCondLst>
                                    <p:cond delay="6000"/>
                                  </p:stCondLst>
                                  <p:childTnLst>
                                    <p:set>
                                      <p:cBhvr>
                                        <p:cTn id="11" dur="1" fill="hold">
                                          <p:stCondLst>
                                            <p:cond delay="0"/>
                                          </p:stCondLst>
                                        </p:cTn>
                                        <p:tgtEl>
                                          <p:spTgt spid="27652"/>
                                        </p:tgtEl>
                                        <p:attrNameLst>
                                          <p:attrName>style.visibility</p:attrName>
                                        </p:attrNameLst>
                                      </p:cBhvr>
                                      <p:to>
                                        <p:strVal val="visible"/>
                                      </p:to>
                                    </p:set>
                                    <p:anim calcmode="lin" valueType="num">
                                      <p:cBhvr additive="base">
                                        <p:cTn id="12" dur="5000" fill="hold"/>
                                        <p:tgtEl>
                                          <p:spTgt spid="27652"/>
                                        </p:tgtEl>
                                        <p:attrNameLst>
                                          <p:attrName>ppt_x</p:attrName>
                                        </p:attrNameLst>
                                      </p:cBhvr>
                                      <p:tavLst>
                                        <p:tav tm="0">
                                          <p:val>
                                            <p:strVal val="#ppt_x"/>
                                          </p:val>
                                        </p:tav>
                                        <p:tav tm="100000">
                                          <p:val>
                                            <p:strVal val="#ppt_x"/>
                                          </p:val>
                                        </p:tav>
                                      </p:tavLst>
                                    </p:anim>
                                    <p:anim calcmode="lin" valueType="num">
                                      <p:cBhvr additive="base">
                                        <p:cTn id="13" dur="5000" fill="hold"/>
                                        <p:tgtEl>
                                          <p:spTgt spid="2765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2000"/>
                            </p:stCondLst>
                            <p:childTnLst>
                              <p:par>
                                <p:cTn id="15" presetID="7" presetClass="entr" presetSubtype="4" fill="hold" nodeType="afterEffect">
                                  <p:stCondLst>
                                    <p:cond delay="30000"/>
                                  </p:stCondLst>
                                  <p:childTnLst>
                                    <p:set>
                                      <p:cBhvr>
                                        <p:cTn id="16" dur="1" fill="hold">
                                          <p:stCondLst>
                                            <p:cond delay="0"/>
                                          </p:stCondLst>
                                        </p:cTn>
                                        <p:tgtEl>
                                          <p:spTgt spid="27653"/>
                                        </p:tgtEl>
                                        <p:attrNameLst>
                                          <p:attrName>style.visibility</p:attrName>
                                        </p:attrNameLst>
                                      </p:cBhvr>
                                      <p:to>
                                        <p:strVal val="visible"/>
                                      </p:to>
                                    </p:set>
                                    <p:anim calcmode="lin" valueType="num">
                                      <p:cBhvr additive="base">
                                        <p:cTn id="17" dur="5000" fill="hold"/>
                                        <p:tgtEl>
                                          <p:spTgt spid="27653"/>
                                        </p:tgtEl>
                                        <p:attrNameLst>
                                          <p:attrName>ppt_x</p:attrName>
                                        </p:attrNameLst>
                                      </p:cBhvr>
                                      <p:tavLst>
                                        <p:tav tm="0">
                                          <p:val>
                                            <p:strVal val="#ppt_x"/>
                                          </p:val>
                                        </p:tav>
                                        <p:tav tm="100000">
                                          <p:val>
                                            <p:strVal val="#ppt_x"/>
                                          </p:val>
                                        </p:tav>
                                      </p:tavLst>
                                    </p:anim>
                                    <p:anim calcmode="lin" valueType="num">
                                      <p:cBhvr additive="base">
                                        <p:cTn id="18" dur="50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16:creationId xmlns:a16="http://schemas.microsoft.com/office/drawing/2014/main" id="{1A33273E-EDE3-5DFF-52A2-892E311F8640}"/>
              </a:ext>
            </a:extLst>
          </p:cNvPr>
          <p:cNvSpPr txBox="1">
            <a:spLocks/>
          </p:cNvSpPr>
          <p:nvPr/>
        </p:nvSpPr>
        <p:spPr>
          <a:xfrm>
            <a:off x="608878" y="214110"/>
            <a:ext cx="82296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x-none"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SUMARIO</a:t>
            </a:r>
            <a:r>
              <a:rPr kumimoji="0" lang="es-MX"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VI</a:t>
            </a:r>
            <a:endParaRPr kumimoji="0" lang="es-E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5C3374A0-49A2-4D6F-EFFC-F0664444461F}"/>
              </a:ext>
            </a:extLst>
          </p:cNvPr>
          <p:cNvSpPr txBox="1"/>
          <p:nvPr/>
        </p:nvSpPr>
        <p:spPr>
          <a:xfrm>
            <a:off x="2123728" y="798885"/>
            <a:ext cx="6400800" cy="584775"/>
          </a:xfrm>
          <a:prstGeom prst="rect">
            <a:avLst/>
          </a:prstGeom>
          <a:noFill/>
        </p:spPr>
        <p:txBody>
          <a:bodyPr wrap="square">
            <a:spAutoFit/>
          </a:bodyPr>
          <a:lstStyle/>
          <a:p>
            <a:r>
              <a:rPr lang="es-ES" sz="3200" dirty="0">
                <a:latin typeface="Arial" panose="020B0604020202020204" pitchFamily="34" charset="0"/>
                <a:cs typeface="Arial" panose="020B0604020202020204" pitchFamily="34" charset="0"/>
              </a:rPr>
              <a:t>Orientación del Taller TI.C2.</a:t>
            </a:r>
            <a:endParaRPr lang="es-CU" sz="3200" dirty="0">
              <a:latin typeface="Arial" panose="020B0604020202020204" pitchFamily="34" charset="0"/>
              <a:cs typeface="Arial" panose="020B0604020202020204" pitchFamily="34" charset="0"/>
            </a:endParaRPr>
          </a:p>
        </p:txBody>
      </p:sp>
      <p:sp>
        <p:nvSpPr>
          <p:cNvPr id="2" name="8 Rectángulo">
            <a:extLst>
              <a:ext uri="{FF2B5EF4-FFF2-40B4-BE49-F238E27FC236}">
                <a16:creationId xmlns:a16="http://schemas.microsoft.com/office/drawing/2014/main" id="{4E808E8A-AB59-CDEE-2937-485E16490BDB}"/>
              </a:ext>
            </a:extLst>
          </p:cNvPr>
          <p:cNvSpPr/>
          <p:nvPr/>
        </p:nvSpPr>
        <p:spPr>
          <a:xfrm>
            <a:off x="142860" y="2276872"/>
            <a:ext cx="8858280" cy="4093428"/>
          </a:xfrm>
          <a:prstGeom prst="rect">
            <a:avLst/>
          </a:prstGeom>
          <a:solidFill>
            <a:sysClr val="window" lastClr="FFFFFF">
              <a:lumMod val="85000"/>
            </a:sysClr>
          </a:solidFill>
        </p:spPr>
        <p:txBody>
          <a:bodyPr wrap="square">
            <a:spAutoFit/>
          </a:bodyPr>
          <a:lstStyle/>
          <a:p>
            <a:pPr marL="363538" marR="0" lvl="0" indent="-363538" algn="just" defTabSz="914400" eaLnBrk="0" fontAlgn="base" latinLnBrk="0" hangingPunct="0">
              <a:lnSpc>
                <a:spcPct val="100000"/>
              </a:lnSpc>
              <a:spcBef>
                <a:spcPts val="600"/>
              </a:spcBef>
              <a:spcAft>
                <a:spcPts val="600"/>
              </a:spcAft>
              <a:buClrTx/>
              <a:buSzTx/>
              <a:buFontTx/>
              <a:buNone/>
              <a:tabLst>
                <a:tab pos="6300788" algn="l"/>
              </a:tabLst>
              <a:defRPr/>
            </a:pPr>
            <a:r>
              <a:rPr kumimoji="0" lang="es-ES" sz="2000" b="1" i="0" u="none" strike="noStrike" kern="0" cap="none" spc="0" normalizeH="0" baseline="0" noProof="0" dirty="0">
                <a:ln>
                  <a:noFill/>
                </a:ln>
                <a:solidFill>
                  <a:srgbClr val="002060"/>
                </a:solidFill>
                <a:effectLst/>
                <a:uLnTx/>
                <a:uFillTx/>
                <a:latin typeface="Arial" pitchFamily="34" charset="0"/>
                <a:ea typeface="Times New Roman" pitchFamily="18" charset="0"/>
                <a:cs typeface="Arial" pitchFamily="34" charset="0"/>
              </a:rPr>
              <a:t>Tema 1. Ecología. Conceptos. Ecosistemas. Tipos e importancia para el hombre y vínculos con el proceso salud-enfermedad. Gérmenes emergentes y reemergentes, su importancia en el cuadro de salud. </a:t>
            </a:r>
          </a:p>
          <a:p>
            <a:pPr marL="357188" marR="0" lvl="0" indent="-357188" algn="just" defTabSz="914400" eaLnBrk="0" fontAlgn="base" latinLnBrk="0" hangingPunct="0">
              <a:lnSpc>
                <a:spcPct val="100000"/>
              </a:lnSpc>
              <a:spcBef>
                <a:spcPts val="600"/>
              </a:spcBef>
              <a:spcAft>
                <a:spcPts val="600"/>
              </a:spcAft>
              <a:buClrTx/>
              <a:buSzTx/>
              <a:buFontTx/>
              <a:buNone/>
              <a:tabLst>
                <a:tab pos="6300788" algn="l"/>
              </a:tabLst>
              <a:defRPr/>
            </a:pPr>
            <a:r>
              <a:rPr kumimoji="0" lang="es-ES" sz="2000" b="1" i="0" u="none" strike="noStrike" kern="0" cap="none" spc="0" normalizeH="0" baseline="0" noProof="0" dirty="0">
                <a:ln>
                  <a:noFill/>
                </a:ln>
                <a:solidFill>
                  <a:srgbClr val="002060"/>
                </a:solidFill>
                <a:effectLst/>
                <a:uLnTx/>
                <a:uFillTx/>
                <a:latin typeface="Arial" pitchFamily="34" charset="0"/>
                <a:ea typeface="Times New Roman" pitchFamily="18" charset="0"/>
                <a:cs typeface="Arial" pitchFamily="34" charset="0"/>
              </a:rPr>
              <a:t>Tema 2. Relaciones de lo ecológico, lo epidemiológico y la aparición de la enfermedad infecciosa con posterior diseminación y tendencia a la masividad </a:t>
            </a:r>
            <a:r>
              <a:rPr kumimoji="0" lang="es-ES" sz="2000" b="1" i="0" u="none" strike="noStrike" kern="0" cap="none" spc="0" normalizeH="0" baseline="0" noProof="0" dirty="0" err="1">
                <a:ln>
                  <a:noFill/>
                </a:ln>
                <a:solidFill>
                  <a:srgbClr val="002060"/>
                </a:solidFill>
                <a:effectLst/>
                <a:uLnTx/>
                <a:uFillTx/>
                <a:latin typeface="Arial" pitchFamily="34" charset="0"/>
                <a:ea typeface="Times New Roman" pitchFamily="18" charset="0"/>
                <a:cs typeface="Arial" pitchFamily="34" charset="0"/>
              </a:rPr>
              <a:t>emergencial</a:t>
            </a:r>
            <a:r>
              <a:rPr kumimoji="0" lang="es-ES" sz="2000" b="1" i="0" u="none" strike="noStrike" kern="0" cap="none" spc="0" normalizeH="0" baseline="0" noProof="0" dirty="0">
                <a:ln>
                  <a:noFill/>
                </a:ln>
                <a:solidFill>
                  <a:srgbClr val="002060"/>
                </a:solidFill>
                <a:effectLst/>
                <a:uLnTx/>
                <a:uFillTx/>
                <a:latin typeface="Arial" pitchFamily="34" charset="0"/>
                <a:ea typeface="Times New Roman" pitchFamily="18" charset="0"/>
                <a:cs typeface="Arial" pitchFamily="34" charset="0"/>
              </a:rPr>
              <a:t>.</a:t>
            </a:r>
          </a:p>
          <a:p>
            <a:pPr marL="357188" marR="0" lvl="0" indent="-357188" algn="just" defTabSz="914400" eaLnBrk="0" fontAlgn="base" latinLnBrk="0" hangingPunct="0">
              <a:lnSpc>
                <a:spcPct val="100000"/>
              </a:lnSpc>
              <a:spcBef>
                <a:spcPts val="600"/>
              </a:spcBef>
              <a:spcAft>
                <a:spcPts val="600"/>
              </a:spcAft>
              <a:buClrTx/>
              <a:buSzTx/>
              <a:buFontTx/>
              <a:buNone/>
              <a:tabLst>
                <a:tab pos="6300788" algn="l"/>
              </a:tabLst>
              <a:defRPr/>
            </a:pPr>
            <a:r>
              <a:rPr kumimoji="0" lang="es-ES" sz="2000" b="1" i="0" u="none" strike="noStrike" kern="0" cap="none" spc="0" normalizeH="0" baseline="0" noProof="0" dirty="0">
                <a:ln>
                  <a:noFill/>
                </a:ln>
                <a:solidFill>
                  <a:srgbClr val="002060"/>
                </a:solidFill>
                <a:effectLst/>
                <a:uLnTx/>
                <a:uFillTx/>
                <a:latin typeface="Arial" pitchFamily="34" charset="0"/>
                <a:ea typeface="Times New Roman" pitchFamily="18" charset="0"/>
                <a:cs typeface="Arial" pitchFamily="34" charset="0"/>
              </a:rPr>
              <a:t>Tema 3. Desastres de origen sanitario. Definición. Clasificación.</a:t>
            </a:r>
          </a:p>
          <a:p>
            <a:pPr marL="357188" marR="0" lvl="0" indent="-357188" algn="just" defTabSz="914400" eaLnBrk="0" fontAlgn="base" latinLnBrk="0" hangingPunct="0">
              <a:lnSpc>
                <a:spcPct val="100000"/>
              </a:lnSpc>
              <a:spcBef>
                <a:spcPts val="600"/>
              </a:spcBef>
              <a:spcAft>
                <a:spcPts val="600"/>
              </a:spcAft>
              <a:buClrTx/>
              <a:buSzTx/>
              <a:buFontTx/>
              <a:buNone/>
              <a:tabLst>
                <a:tab pos="6300788" algn="l"/>
              </a:tabLst>
              <a:defRPr/>
            </a:pPr>
            <a:r>
              <a:rPr kumimoji="0" lang="es-ES" sz="2000" b="1" i="0" u="none" strike="noStrike" kern="0" cap="none" spc="0" normalizeH="0" baseline="0" noProof="0" dirty="0">
                <a:ln>
                  <a:noFill/>
                </a:ln>
                <a:solidFill>
                  <a:srgbClr val="002060"/>
                </a:solidFill>
                <a:effectLst/>
                <a:uLnTx/>
                <a:uFillTx/>
                <a:latin typeface="Arial" pitchFamily="34" charset="0"/>
                <a:ea typeface="Times New Roman" pitchFamily="18" charset="0"/>
                <a:cs typeface="Arial" pitchFamily="34" charset="0"/>
              </a:rPr>
              <a:t>Tema 4. Epidemia. Definición. Enfermedades más frecuentes que se originan en el mundo y la región. Medidas de control. </a:t>
            </a:r>
          </a:p>
          <a:p>
            <a:pPr marL="357188" marR="0" lvl="0" indent="-357188" algn="just" defTabSz="914400" eaLnBrk="0" fontAlgn="base" latinLnBrk="0" hangingPunct="0">
              <a:lnSpc>
                <a:spcPct val="100000"/>
              </a:lnSpc>
              <a:spcBef>
                <a:spcPts val="600"/>
              </a:spcBef>
              <a:spcAft>
                <a:spcPts val="600"/>
              </a:spcAft>
              <a:buClrTx/>
              <a:buSzTx/>
              <a:buFontTx/>
              <a:buNone/>
              <a:tabLst>
                <a:tab pos="6300788" algn="l"/>
              </a:tabLst>
              <a:defRPr/>
            </a:pPr>
            <a:r>
              <a:rPr kumimoji="0" lang="es-ES" sz="2000" b="1" i="0" u="none" strike="noStrike" kern="0" cap="none" spc="0" normalizeH="0" baseline="0" noProof="0" dirty="0">
                <a:ln>
                  <a:noFill/>
                </a:ln>
                <a:solidFill>
                  <a:srgbClr val="002060"/>
                </a:solidFill>
                <a:effectLst/>
                <a:uLnTx/>
                <a:uFillTx/>
                <a:latin typeface="Arial" pitchFamily="34" charset="0"/>
                <a:ea typeface="Times New Roman" pitchFamily="18" charset="0"/>
                <a:cs typeface="Arial" pitchFamily="34" charset="0"/>
              </a:rPr>
              <a:t>Tema 5. Factores que favorecen la aparición de enfermedades infectocontagiosas después de un desastre. </a:t>
            </a:r>
          </a:p>
        </p:txBody>
      </p:sp>
      <p:sp>
        <p:nvSpPr>
          <p:cNvPr id="3" name="CuadroTexto 2">
            <a:extLst>
              <a:ext uri="{FF2B5EF4-FFF2-40B4-BE49-F238E27FC236}">
                <a16:creationId xmlns:a16="http://schemas.microsoft.com/office/drawing/2014/main" id="{ADC3F782-DEA9-0BF2-96A1-C9CFF41636DF}"/>
              </a:ext>
            </a:extLst>
          </p:cNvPr>
          <p:cNvSpPr txBox="1"/>
          <p:nvPr/>
        </p:nvSpPr>
        <p:spPr>
          <a:xfrm>
            <a:off x="311183" y="1383660"/>
            <a:ext cx="8521634" cy="707886"/>
          </a:xfrm>
          <a:prstGeom prst="rect">
            <a:avLst/>
          </a:prstGeom>
          <a:noFill/>
        </p:spPr>
        <p:txBody>
          <a:bodyPr wrap="square" rtlCol="0">
            <a:spAutoFit/>
          </a:bodyPr>
          <a:lstStyle/>
          <a:p>
            <a:r>
              <a:rPr lang="es-CU" sz="2000" dirty="0">
                <a:latin typeface="Arial" panose="020B0604020202020204" pitchFamily="34" charset="0"/>
                <a:cs typeface="Arial" panose="020B0604020202020204" pitchFamily="34" charset="0"/>
              </a:rPr>
              <a:t>Se realizaran cinco ponencias, para ello se organizaran cinco equipos, las cuales ser</a:t>
            </a:r>
            <a:r>
              <a:rPr lang="es-ES_tradnl" sz="2000" dirty="0">
                <a:latin typeface="Arial" panose="020B0604020202020204" pitchFamily="34" charset="0"/>
                <a:cs typeface="Arial" panose="020B0604020202020204" pitchFamily="34" charset="0"/>
              </a:rPr>
              <a:t>á</a:t>
            </a:r>
            <a:r>
              <a:rPr lang="es-CU" sz="2000" dirty="0">
                <a:latin typeface="Arial" panose="020B0604020202020204" pitchFamily="34" charset="0"/>
                <a:cs typeface="Arial" panose="020B0604020202020204" pitchFamily="34" charset="0"/>
              </a:rPr>
              <a:t>n defendidas el día del taller. </a:t>
            </a:r>
            <a:r>
              <a:rPr lang="es-ES_tradnl" sz="2000" dirty="0">
                <a:latin typeface="Arial" panose="020B0604020202020204" pitchFamily="34" charset="0"/>
                <a:cs typeface="Arial" panose="020B0604020202020204" pitchFamily="34" charset="0"/>
              </a:rPr>
              <a:t>L</a:t>
            </a:r>
            <a:r>
              <a:rPr lang="es-CU" sz="2000" dirty="0">
                <a:latin typeface="Arial" panose="020B0604020202020204" pitchFamily="34" charset="0"/>
                <a:cs typeface="Arial" panose="020B0604020202020204" pitchFamily="34" charset="0"/>
              </a:rPr>
              <a:t>os temas son los siguientes: </a:t>
            </a:r>
          </a:p>
        </p:txBody>
      </p:sp>
    </p:spTree>
    <p:extLst>
      <p:ext uri="{BB962C8B-B14F-4D97-AF65-F5344CB8AC3E}">
        <p14:creationId xmlns:p14="http://schemas.microsoft.com/office/powerpoint/2010/main" val="1604673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id="{0D64DC91-388B-F596-AE4C-0CFB828193B7}"/>
              </a:ext>
            </a:extLst>
          </p:cNvPr>
          <p:cNvSpPr>
            <a:spLocks noGrp="1"/>
          </p:cNvSpPr>
          <p:nvPr>
            <p:ph idx="1"/>
          </p:nvPr>
        </p:nvSpPr>
        <p:spPr>
          <a:xfrm>
            <a:off x="1686508" y="332656"/>
            <a:ext cx="5770984" cy="1008112"/>
          </a:xfrm>
          <a:gradFill>
            <a:gsLst>
              <a:gs pos="0">
                <a:srgbClr val="DDEBCF"/>
              </a:gs>
              <a:gs pos="50000">
                <a:srgbClr val="9CB86E"/>
              </a:gs>
              <a:gs pos="100000">
                <a:srgbClr val="156B13"/>
              </a:gs>
            </a:gsLst>
            <a:lin ang="5400000" scaled="0"/>
          </a:gradFill>
        </p:spPr>
        <p:txBody>
          <a:bodyPr rtlCol="0">
            <a:normAutofit/>
          </a:bodyPr>
          <a:lstStyle/>
          <a:p>
            <a:pPr marL="0" indent="0" eaLnBrk="1" fontAlgn="auto" hangingPunct="1">
              <a:spcAft>
                <a:spcPts val="0"/>
              </a:spcAft>
              <a:buFont typeface="Arial" panose="020B0604020202020204" pitchFamily="34" charset="0"/>
              <a:buNone/>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CONCLUSIONES</a:t>
            </a:r>
          </a:p>
          <a:p>
            <a:pPr marL="0" indent="0" eaLnBrk="1" fontAlgn="auto" hangingPunct="1">
              <a:spcAft>
                <a:spcPts val="0"/>
              </a:spcAft>
              <a:buFont typeface="Arial" panose="020B0604020202020204" pitchFamily="34" charset="0"/>
              <a:buNone/>
              <a:defRPr/>
            </a:pPr>
            <a:endParaRPr lang="es-ES" sz="5400" dirty="0">
              <a:latin typeface="Arial" panose="020B0604020202020204" pitchFamily="34" charset="0"/>
              <a:cs typeface="Arial" panose="020B0604020202020204" pitchFamily="34" charset="0"/>
            </a:endParaRPr>
          </a:p>
        </p:txBody>
      </p:sp>
      <p:sp>
        <p:nvSpPr>
          <p:cNvPr id="58371" name="2 Marcador de contenido">
            <a:extLst>
              <a:ext uri="{FF2B5EF4-FFF2-40B4-BE49-F238E27FC236}">
                <a16:creationId xmlns:a16="http://schemas.microsoft.com/office/drawing/2014/main" id="{C1F7BEF1-D3BA-AEB7-BA6B-34D4FB98EEC7}"/>
              </a:ext>
            </a:extLst>
          </p:cNvPr>
          <p:cNvSpPr txBox="1">
            <a:spLocks noChangeArrowheads="1"/>
          </p:cNvSpPr>
          <p:nvPr/>
        </p:nvSpPr>
        <p:spPr bwMode="auto">
          <a:xfrm>
            <a:off x="179388" y="1446213"/>
            <a:ext cx="8964612"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3663" indent="-936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ES" altLang="es-CU" sz="2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a:t>
            </a:r>
            <a:r>
              <a:rPr kumimoji="0" lang="es-CU" altLang="es-CU" sz="2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aloro </a:t>
            </a:r>
            <a:r>
              <a:rPr kumimoji="0" lang="es-CU"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el cumplimiento del objetivo de estudio</a:t>
            </a:r>
            <a:r>
              <a:rPr kumimoji="0" lang="es-ES"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CU"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 base a la observación, el interés mostrado, resúmenes que se han hecho, etc)  y considero que se ha  cumplido cabalmente.</a:t>
            </a:r>
            <a:r>
              <a:rPr kumimoji="0" lang="es-ES"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s-CU"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Puedo realizar preguntas de comprobaci</a:t>
            </a:r>
            <a:r>
              <a:rPr kumimoji="0" lang="es-ES"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ó</a:t>
            </a:r>
            <a:r>
              <a:rPr kumimoji="0" lang="es-CU"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a:t>
            </a:r>
          </a:p>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CU" altLang="es-CU" sz="2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Señalo</a:t>
            </a:r>
            <a:r>
              <a:rPr kumimoji="0" lang="es-CU"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las deficiencias detectadas en la clase y como superarlas</a:t>
            </a:r>
            <a:r>
              <a:rPr kumimoji="0" lang="es-ES"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s-CU"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Espero que en la próxima clase esto no se repita.</a:t>
            </a:r>
          </a:p>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CU" altLang="es-CU" sz="2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Informo</a:t>
            </a:r>
            <a:r>
              <a:rPr kumimoji="0" lang="es-CU"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las calificaciones obtenidas si las hubo.</a:t>
            </a:r>
          </a:p>
          <a:p>
            <a:pPr marL="93663" marR="0" lvl="0" indent="-93663" algn="just"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s-CU" altLang="es-CU" sz="2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Comunico</a:t>
            </a:r>
            <a:r>
              <a:rPr kumimoji="0" lang="es-CU"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el lugar y fecha de la pr</a:t>
            </a:r>
            <a:r>
              <a:rPr kumimoji="0" lang="es-MX"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ó</a:t>
            </a:r>
            <a:r>
              <a:rPr kumimoji="0" lang="es-CU"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xima clase</a:t>
            </a:r>
            <a:endParaRPr kumimoji="0" lang="es-ES" altLang="es-CU"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a:extLst>
              <a:ext uri="{FF2B5EF4-FFF2-40B4-BE49-F238E27FC236}">
                <a16:creationId xmlns:a16="http://schemas.microsoft.com/office/drawing/2014/main" id="{BE7F931C-44E5-36F2-AFC0-0E1FF39394E5}"/>
              </a:ext>
            </a:extLst>
          </p:cNvPr>
          <p:cNvSpPr>
            <a:spLocks noGrp="1"/>
          </p:cNvSpPr>
          <p:nvPr>
            <p:ph type="subTitle" idx="1"/>
          </p:nvPr>
        </p:nvSpPr>
        <p:spPr>
          <a:xfrm>
            <a:off x="107504" y="130324"/>
            <a:ext cx="8964488" cy="5746948"/>
          </a:xfrm>
        </p:spPr>
        <p:txBody>
          <a:bodyPr>
            <a:noAutofit/>
          </a:bodyPr>
          <a:lstStyle/>
          <a:p>
            <a:pPr marL="0" indent="0" algn="l">
              <a:buNone/>
            </a:pPr>
            <a:r>
              <a:rPr lang="x-none" sz="2400" b="1" dirty="0">
                <a:solidFill>
                  <a:srgbClr val="FF0000"/>
                </a:solidFill>
                <a:latin typeface="Arial" panose="020B0604020202020204" pitchFamily="34" charset="0"/>
                <a:cs typeface="Arial" panose="020B0604020202020204" pitchFamily="34" charset="0"/>
              </a:rPr>
              <a:t>Tiempo</a:t>
            </a:r>
            <a:r>
              <a:rPr lang="x-none" sz="2400" b="1" dirty="0">
                <a:solidFill>
                  <a:schemeClr val="tx1"/>
                </a:solidFill>
                <a:latin typeface="Arial" panose="020B0604020202020204" pitchFamily="34" charset="0"/>
                <a:cs typeface="Arial" panose="020B0604020202020204" pitchFamily="34" charset="0"/>
              </a:rPr>
              <a:t>:</a:t>
            </a:r>
            <a:r>
              <a:rPr lang="es-ES" sz="2400" b="1" dirty="0">
                <a:solidFill>
                  <a:schemeClr val="tx1"/>
                </a:solidFill>
                <a:latin typeface="Arial" panose="020B0604020202020204" pitchFamily="34" charset="0"/>
                <a:cs typeface="Arial" panose="020B0604020202020204" pitchFamily="34" charset="0"/>
              </a:rPr>
              <a:t>  </a:t>
            </a:r>
            <a:r>
              <a:rPr lang="x-none" sz="2400" b="1" dirty="0">
                <a:solidFill>
                  <a:schemeClr val="tx1"/>
                </a:solidFill>
                <a:latin typeface="Arial" panose="020B0604020202020204" pitchFamily="34" charset="0"/>
                <a:cs typeface="Arial" panose="020B0604020202020204" pitchFamily="34" charset="0"/>
              </a:rPr>
              <a:t>2 horas.</a:t>
            </a:r>
          </a:p>
          <a:p>
            <a:pPr marL="0" indent="0" algn="l">
              <a:buNone/>
            </a:pPr>
            <a:r>
              <a:rPr lang="x-none" sz="2400" b="1" dirty="0">
                <a:solidFill>
                  <a:srgbClr val="FF0000"/>
                </a:solidFill>
                <a:latin typeface="Arial" panose="020B0604020202020204" pitchFamily="34" charset="0"/>
                <a:cs typeface="Arial" panose="020B0604020202020204" pitchFamily="34" charset="0"/>
              </a:rPr>
              <a:t>Forma de enseñanza:</a:t>
            </a:r>
            <a:r>
              <a:rPr lang="es-ES" sz="2400" b="1" dirty="0">
                <a:latin typeface="Arial" panose="020B0604020202020204" pitchFamily="34" charset="0"/>
                <a:cs typeface="Arial" panose="020B0604020202020204" pitchFamily="34" charset="0"/>
              </a:rPr>
              <a:t>  </a:t>
            </a:r>
            <a:r>
              <a:rPr lang="x-none" sz="2400" b="1" dirty="0">
                <a:solidFill>
                  <a:schemeClr val="tx1"/>
                </a:solidFill>
                <a:latin typeface="Arial" panose="020B0604020202020204" pitchFamily="34" charset="0"/>
                <a:cs typeface="Arial" panose="020B0604020202020204" pitchFamily="34" charset="0"/>
              </a:rPr>
              <a:t>Conferencia.</a:t>
            </a:r>
          </a:p>
          <a:p>
            <a:pPr marL="1611313" indent="-1611313" algn="l">
              <a:buNone/>
            </a:pPr>
            <a:r>
              <a:rPr lang="x-none" sz="2400" b="1" dirty="0">
                <a:solidFill>
                  <a:srgbClr val="FF0000"/>
                </a:solidFill>
                <a:latin typeface="Arial" panose="020B0604020202020204" pitchFamily="34" charset="0"/>
                <a:cs typeface="Arial" panose="020B0604020202020204" pitchFamily="34" charset="0"/>
              </a:rPr>
              <a:t>Método</a:t>
            </a:r>
            <a:r>
              <a:rPr lang="x-none" sz="2400" b="1" dirty="0">
                <a:solidFill>
                  <a:schemeClr val="accent2">
                    <a:lumMod val="75000"/>
                  </a:schemeClr>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a:t>
            </a:r>
            <a:r>
              <a:rPr lang="es-ES" sz="2400" b="1" dirty="0">
                <a:solidFill>
                  <a:schemeClr val="tx1"/>
                </a:solidFill>
                <a:latin typeface="Arial" panose="020B0604020202020204" pitchFamily="34" charset="0"/>
                <a:cs typeface="Arial" panose="020B0604020202020204" pitchFamily="34" charset="0"/>
              </a:rPr>
              <a:t>Exposición oral, elaboración conjunta y discusión.</a:t>
            </a:r>
            <a:endParaRPr lang="x-none" sz="2400" b="1" dirty="0">
              <a:solidFill>
                <a:schemeClr val="tx1"/>
              </a:solidFill>
              <a:latin typeface="Arial" panose="020B0604020202020204" pitchFamily="34" charset="0"/>
              <a:cs typeface="Arial" panose="020B0604020202020204" pitchFamily="34" charset="0"/>
            </a:endParaRPr>
          </a:p>
          <a:p>
            <a:pPr marL="0" indent="0" algn="l">
              <a:buNone/>
            </a:pPr>
            <a:r>
              <a:rPr lang="x-none" sz="2400" b="1" dirty="0">
                <a:solidFill>
                  <a:srgbClr val="FF0000"/>
                </a:solidFill>
                <a:latin typeface="Arial" panose="020B0604020202020204" pitchFamily="34" charset="0"/>
                <a:cs typeface="Arial" panose="020B0604020202020204" pitchFamily="34" charset="0"/>
              </a:rPr>
              <a:t>Bibliografia</a:t>
            </a:r>
            <a:r>
              <a:rPr lang="x-none" sz="2400" b="1" dirty="0">
                <a:solidFill>
                  <a:schemeClr val="accent2">
                    <a:lumMod val="75000"/>
                  </a:schemeClr>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a:t>
            </a:r>
          </a:p>
        </p:txBody>
      </p:sp>
      <p:sp>
        <p:nvSpPr>
          <p:cNvPr id="3" name="CuadroTexto 2">
            <a:extLst>
              <a:ext uri="{FF2B5EF4-FFF2-40B4-BE49-F238E27FC236}">
                <a16:creationId xmlns:a16="http://schemas.microsoft.com/office/drawing/2014/main" id="{996F4F09-0ADB-C02D-BFC9-D653C632E890}"/>
              </a:ext>
            </a:extLst>
          </p:cNvPr>
          <p:cNvSpPr txBox="1"/>
          <p:nvPr/>
        </p:nvSpPr>
        <p:spPr>
          <a:xfrm>
            <a:off x="41472" y="1916832"/>
            <a:ext cx="8964488" cy="4524315"/>
          </a:xfrm>
          <a:prstGeom prst="rect">
            <a:avLst/>
          </a:prstGeom>
          <a:noFill/>
        </p:spPr>
        <p:txBody>
          <a:bodyPr wrap="square">
            <a:spAutoFit/>
          </a:bodyPr>
          <a:lstStyle/>
          <a:p>
            <a:pPr marL="342900" indent="-342900">
              <a:buFont typeface="+mj-lt"/>
              <a:buAutoNum type="arabicPeriod"/>
            </a:pPr>
            <a:r>
              <a:rPr lang="es-ES" sz="2400" dirty="0">
                <a:latin typeface="Arial" panose="020B0604020202020204" pitchFamily="34" charset="0"/>
                <a:cs typeface="Arial" panose="020B0604020202020204" pitchFamily="34" charset="0"/>
              </a:rPr>
              <a:t>Medicina de Desastres. Ed. ECIMED. Diciembre 2005.  Bello Gutiérrez Bruno. </a:t>
            </a:r>
          </a:p>
          <a:p>
            <a:pPr marL="342900" indent="-342900">
              <a:buFont typeface="+mj-lt"/>
              <a:buAutoNum type="arabicPeriod"/>
            </a:pPr>
            <a:r>
              <a:rPr lang="es-ES" sz="2400" dirty="0">
                <a:latin typeface="Arial" panose="020B0604020202020204" pitchFamily="34" charset="0"/>
                <a:cs typeface="Arial" panose="020B0604020202020204" pitchFamily="34" charset="0"/>
              </a:rPr>
              <a:t> Situaciones de Desastres. Manual para la preparación comunitaria. Editorial  Ciencias Médicas 2009.  Víctor René Navarro Machado. </a:t>
            </a:r>
          </a:p>
          <a:p>
            <a:pPr marL="342900" indent="-342900">
              <a:buFont typeface="+mj-lt"/>
              <a:buAutoNum type="arabicPeriod"/>
            </a:pPr>
            <a:r>
              <a:rPr lang="es-ES" sz="2400" dirty="0">
                <a:latin typeface="Arial" panose="020B0604020202020204" pitchFamily="34" charset="0"/>
                <a:cs typeface="Arial" panose="020B0604020202020204" pitchFamily="34" charset="0"/>
              </a:rPr>
              <a:t>Libro Salud y Desastres. Experiencias Cubanas. Editorial de </a:t>
            </a:r>
            <a:r>
              <a:rPr lang="es-ES" sz="2400" dirty="0" err="1">
                <a:latin typeface="Arial" panose="020B0604020202020204" pitchFamily="34" charset="0"/>
                <a:cs typeface="Arial" panose="020B0604020202020204" pitchFamily="34" charset="0"/>
              </a:rPr>
              <a:t>Ciências</a:t>
            </a:r>
            <a:r>
              <a:rPr lang="es-ES" sz="2400" dirty="0">
                <a:latin typeface="Arial" panose="020B0604020202020204" pitchFamily="34" charset="0"/>
                <a:cs typeface="Arial" panose="020B0604020202020204" pitchFamily="34" charset="0"/>
              </a:rPr>
              <a:t> Médicas, 2010-2012. </a:t>
            </a:r>
          </a:p>
          <a:p>
            <a:r>
              <a:rPr lang="es-ES" sz="2400" dirty="0">
                <a:latin typeface="Arial" panose="020B0604020202020204" pitchFamily="34" charset="0"/>
                <a:cs typeface="Arial" panose="020B0604020202020204" pitchFamily="34" charset="0"/>
              </a:rPr>
              <a:t>                  T1/34, 83, 271. </a:t>
            </a:r>
          </a:p>
          <a:p>
            <a:r>
              <a:rPr lang="es-ES" sz="2400" dirty="0">
                <a:latin typeface="Arial" panose="020B0604020202020204" pitchFamily="34" charset="0"/>
                <a:cs typeface="Arial" panose="020B0604020202020204" pitchFamily="34" charset="0"/>
              </a:rPr>
              <a:t>                  T2/ 5, 35,46, 73, 85. </a:t>
            </a:r>
          </a:p>
          <a:p>
            <a:r>
              <a:rPr lang="es-ES" sz="2400" dirty="0">
                <a:latin typeface="Arial" panose="020B0604020202020204" pitchFamily="34" charset="0"/>
                <a:cs typeface="Arial" panose="020B0604020202020204" pitchFamily="34" charset="0"/>
              </a:rPr>
              <a:t>                  T5/ 1, 230, 237.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tab pos="6300788" algn="l"/>
              </a:tabLst>
            </a:pPr>
            <a:r>
              <a:rPr kumimoji="0" lang="es-ES" sz="2400" i="0" u="none" strike="noStrike" cap="none" normalizeH="0" baseline="0" dirty="0">
                <a:ln>
                  <a:noFill/>
                </a:ln>
                <a:effectLst/>
                <a:latin typeface="Arial" panose="020B0604020202020204" pitchFamily="34" charset="0"/>
                <a:ea typeface="Times New Roman" pitchFamily="18" charset="0"/>
                <a:cs typeface="Arial" pitchFamily="34" charset="0"/>
              </a:rPr>
              <a:t>Sitio temático Salud y Desastres http:</a:t>
            </a:r>
            <a:r>
              <a:rPr kumimoji="0" lang="es-ES" sz="2400" i="0" u="none" strike="noStrike" cap="none" normalizeH="0" baseline="0" dirty="0">
                <a:ln>
                  <a:noFill/>
                </a:ln>
                <a:effectLst/>
                <a:latin typeface="Arial" panose="020B0604020202020204" pitchFamily="34" charset="0"/>
                <a:ea typeface="Times New Roman" pitchFamily="18" charset="0"/>
                <a:cs typeface="Arial" pitchFamily="34" charset="0"/>
                <a:sym typeface="Symbol" pitchFamily="18" charset="2"/>
              </a:rPr>
              <a:t></a:t>
            </a:r>
            <a:r>
              <a:rPr kumimoji="0" lang="es-ES" sz="2400" i="0" u="none" strike="noStrike" cap="none" normalizeH="0" baseline="0" dirty="0">
                <a:ln>
                  <a:noFill/>
                </a:ln>
                <a:effectLst/>
                <a:latin typeface="Arial" panose="020B0604020202020204" pitchFamily="34" charset="0"/>
                <a:ea typeface="Times New Roman" pitchFamily="18" charset="0"/>
                <a:cs typeface="Arial" pitchFamily="34" charset="0"/>
              </a:rPr>
              <a:t>www.sld.cu</a:t>
            </a:r>
            <a:r>
              <a:rPr kumimoji="0" lang="es-ES" sz="2400" i="0" u="none" strike="noStrike" cap="none" normalizeH="0" baseline="0" dirty="0">
                <a:ln>
                  <a:noFill/>
                </a:ln>
                <a:effectLst/>
                <a:latin typeface="Arial" panose="020B0604020202020204" pitchFamily="34" charset="0"/>
                <a:ea typeface="Times New Roman" pitchFamily="18" charset="0"/>
                <a:cs typeface="Arial" pitchFamily="34" charset="0"/>
                <a:sym typeface="Symbol" pitchFamily="18" charset="2"/>
              </a:rPr>
              <a:t></a:t>
            </a:r>
            <a:r>
              <a:rPr kumimoji="0" lang="es-ES" sz="2400" i="0" u="none" strike="noStrike" cap="none" normalizeH="0" baseline="0" dirty="0">
                <a:ln>
                  <a:noFill/>
                </a:ln>
                <a:effectLst/>
                <a:latin typeface="Arial" panose="020B0604020202020204" pitchFamily="34" charset="0"/>
                <a:ea typeface="Times New Roman" pitchFamily="18" charset="0"/>
                <a:cs typeface="Arial" pitchFamily="34" charset="0"/>
              </a:rPr>
              <a:t>  Sitios</a:t>
            </a:r>
            <a:r>
              <a:rPr kumimoji="0" lang="es-ES" sz="2400" i="0" u="none" strike="noStrike" cap="none" normalizeH="0" baseline="0" dirty="0">
                <a:ln>
                  <a:noFill/>
                </a:ln>
                <a:effectLst/>
                <a:latin typeface="Arial" panose="020B0604020202020204" pitchFamily="34" charset="0"/>
                <a:ea typeface="Times New Roman" pitchFamily="18" charset="0"/>
                <a:cs typeface="Arial" pitchFamily="34" charset="0"/>
                <a:sym typeface="Symbol" pitchFamily="18" charset="2"/>
              </a:rPr>
              <a:t></a:t>
            </a:r>
            <a:r>
              <a:rPr kumimoji="0" lang="es-ES" sz="2400" i="0" u="none" strike="noStrike" cap="none" normalizeH="0" baseline="0" dirty="0">
                <a:ln>
                  <a:noFill/>
                </a:ln>
                <a:effectLst/>
                <a:latin typeface="Arial" panose="020B0604020202020204" pitchFamily="34" charset="0"/>
                <a:ea typeface="Times New Roman" pitchFamily="18" charset="0"/>
                <a:cs typeface="Arial" pitchFamily="34" charset="0"/>
              </a:rPr>
              <a:t>   desastres</a:t>
            </a:r>
            <a:endParaRPr kumimoji="0" lang="es-ES" sz="2400" i="0" u="none" strike="noStrike" cap="none" normalizeH="0" baseline="0" dirty="0">
              <a:ln>
                <a:noFill/>
              </a:ln>
              <a:effectLst/>
              <a:latin typeface="Arial" panose="020B0604020202020204" pitchFamily="34" charset="0"/>
              <a:ea typeface="Times New Roman" pitchFamily="18" charset="0"/>
              <a:cs typeface="Arial" pitchFamily="34" charset="0"/>
              <a:sym typeface="Symbol" pitchFamily="18" charset="2"/>
            </a:endParaRPr>
          </a:p>
        </p:txBody>
      </p:sp>
    </p:spTree>
    <p:extLst>
      <p:ext uri="{BB962C8B-B14F-4D97-AF65-F5344CB8AC3E}">
        <p14:creationId xmlns:p14="http://schemas.microsoft.com/office/powerpoint/2010/main" val="340630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FD860C4-65DF-58F5-813A-4B4B46E3ED9B}"/>
              </a:ext>
            </a:extLst>
          </p:cNvPr>
          <p:cNvSpPr txBox="1"/>
          <p:nvPr/>
        </p:nvSpPr>
        <p:spPr>
          <a:xfrm>
            <a:off x="2843808" y="104722"/>
            <a:ext cx="3528392"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Introducción</a:t>
            </a:r>
            <a:endParaRPr kumimoji="0" lang="x-none"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CuadroTexto 2">
            <a:extLst>
              <a:ext uri="{FF2B5EF4-FFF2-40B4-BE49-F238E27FC236}">
                <a16:creationId xmlns:a16="http://schemas.microsoft.com/office/drawing/2014/main" id="{C918AD55-E021-C3D6-B90C-E4E35B35695E}"/>
              </a:ext>
            </a:extLst>
          </p:cNvPr>
          <p:cNvSpPr txBox="1"/>
          <p:nvPr/>
        </p:nvSpPr>
        <p:spPr>
          <a:xfrm>
            <a:off x="179512" y="980728"/>
            <a:ext cx="8856984" cy="218867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Procedimientos iniciales de la actividad docente, recibir al grupo de estudio, controlar la asistencia, actualizar el registro de control de las actividades velando por el orden del aula, y el porte y aspecto de los estudiantes. Comenta la secuencia lógica de los conocimientos relativos a ´medicina de desastre </a:t>
            </a:r>
            <a:endParaRPr kumimoji="0" lang="es-CU"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658370B2-9E78-30DB-0488-479186628B35}"/>
              </a:ext>
            </a:extLst>
          </p:cNvPr>
          <p:cNvSpPr txBox="1"/>
          <p:nvPr/>
        </p:nvSpPr>
        <p:spPr>
          <a:xfrm>
            <a:off x="179512" y="3885367"/>
            <a:ext cx="8856984" cy="1200329"/>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El ecosistema es el conjunto de especies de un área determinada que interactúan entre ellas y con su ambiente. Está estrechamente ligado a la salud humana. </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451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57200" y="0"/>
            <a:ext cx="8229600" cy="1143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br>
              <a:rPr lang="es-MX" b="1" dirty="0">
                <a:solidFill>
                  <a:srgbClr val="FF0000"/>
                </a:solidFill>
              </a:rPr>
            </a:br>
            <a:r>
              <a:rPr lang="x-none" b="1" dirty="0">
                <a:solidFill>
                  <a:srgbClr val="FF0000"/>
                </a:solidFill>
              </a:rPr>
              <a:t>SUMARIO</a:t>
            </a:r>
            <a:r>
              <a:rPr lang="es-MX" b="1" dirty="0">
                <a:solidFill>
                  <a:srgbClr val="FF0000"/>
                </a:solidFill>
              </a:rPr>
              <a:t> I</a:t>
            </a:r>
            <a:br>
              <a:rPr lang="x-none" b="1" dirty="0">
                <a:solidFill>
                  <a:srgbClr val="FF0000"/>
                </a:solidFill>
              </a:rPr>
            </a:br>
            <a:endParaRPr lang="es-ES" dirty="0"/>
          </a:p>
        </p:txBody>
      </p:sp>
      <p:sp>
        <p:nvSpPr>
          <p:cNvPr id="8" name="CuadroTexto 7">
            <a:extLst>
              <a:ext uri="{FF2B5EF4-FFF2-40B4-BE49-F238E27FC236}">
                <a16:creationId xmlns:a16="http://schemas.microsoft.com/office/drawing/2014/main" id="{661CFB61-6CA2-1F5A-7A00-FAA42CE6A498}"/>
              </a:ext>
            </a:extLst>
          </p:cNvPr>
          <p:cNvSpPr txBox="1"/>
          <p:nvPr/>
        </p:nvSpPr>
        <p:spPr>
          <a:xfrm>
            <a:off x="292288" y="1717194"/>
            <a:ext cx="8589640" cy="1569660"/>
          </a:xfrm>
          <a:prstGeom prst="rect">
            <a:avLst/>
          </a:prstGeom>
          <a:noFill/>
        </p:spPr>
        <p:txBody>
          <a:bodyPr wrap="square">
            <a:spAutoFit/>
          </a:bodyPr>
          <a:lstStyle/>
          <a:p>
            <a:pPr marL="93663" marR="0" lvl="0" algn="just" defTabSz="914400" rtl="0" eaLnBrk="0" fontAlgn="base" latinLnBrk="0" hangingPunct="0">
              <a:lnSpc>
                <a:spcPct val="100000"/>
              </a:lnSpc>
              <a:spcBef>
                <a:spcPts val="600"/>
              </a:spcBef>
              <a:spcAft>
                <a:spcPts val="600"/>
              </a:spcAft>
              <a:buClrTx/>
              <a:buSzTx/>
              <a:buFontTx/>
              <a:buNone/>
              <a:tabLst>
                <a:tab pos="6300788" algn="l"/>
              </a:tabLst>
              <a:defRPr/>
            </a:pPr>
            <a:r>
              <a:rPr kumimoji="0" lang="es-ES" sz="2400" b="1" i="0" u="none" strike="noStrike" kern="1200" cap="none" spc="0" normalizeH="0" baseline="0" noProof="0" dirty="0">
                <a:ln>
                  <a:noFill/>
                </a:ln>
                <a:solidFill>
                  <a:srgbClr val="002060"/>
                </a:solidFill>
                <a:effectLst/>
                <a:uLnTx/>
                <a:uFillTx/>
                <a:latin typeface="Arial" pitchFamily="34" charset="0"/>
                <a:ea typeface="Times New Roman" pitchFamily="18" charset="0"/>
                <a:cs typeface="Arial" pitchFamily="34" charset="0"/>
              </a:rPr>
              <a:t>Ecología. Conceptos. Ecosistemas. Tipos e importancia para el hombre y vínculos con el proceso salud-enfermedad. Gérmenes emergentes y reemergentes, su importancia en el cuadro de salud. </a:t>
            </a:r>
          </a:p>
        </p:txBody>
      </p:sp>
      <p:sp>
        <p:nvSpPr>
          <p:cNvPr id="3" name="CuadroTexto 2">
            <a:extLst>
              <a:ext uri="{FF2B5EF4-FFF2-40B4-BE49-F238E27FC236}">
                <a16:creationId xmlns:a16="http://schemas.microsoft.com/office/drawing/2014/main" id="{42728FCA-0EBC-AFEB-DA3D-EFBA2D1EE019}"/>
              </a:ext>
            </a:extLst>
          </p:cNvPr>
          <p:cNvSpPr txBox="1"/>
          <p:nvPr/>
        </p:nvSpPr>
        <p:spPr>
          <a:xfrm>
            <a:off x="292288" y="3861048"/>
            <a:ext cx="8589640" cy="1653145"/>
          </a:xfrm>
          <a:prstGeom prst="rect">
            <a:avLst/>
          </a:prstGeom>
          <a:noFill/>
        </p:spPr>
        <p:txBody>
          <a:bodyPr wrap="square">
            <a:spAutoFit/>
          </a:bodyPr>
          <a:lstStyle/>
          <a:p>
            <a:pPr algn="just">
              <a:lnSpc>
                <a:spcPct val="107000"/>
              </a:lnSpc>
              <a:spcAft>
                <a:spcPts val="800"/>
              </a:spcAft>
            </a:pPr>
            <a:r>
              <a:rPr lang="es-CU" sz="2400" b="1" i="1" kern="1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La Ecología </a:t>
            </a:r>
            <a:r>
              <a:rPr lang="es-CU" sz="2400" kern="100" dirty="0">
                <a:effectLst/>
                <a:latin typeface="Arial" panose="020B0604020202020204" pitchFamily="34" charset="0"/>
                <a:ea typeface="Calibri" panose="020F0502020204030204" pitchFamily="34" charset="0"/>
                <a:cs typeface="Times New Roman" panose="02020603050405020304" pitchFamily="18" charset="0"/>
              </a:rPr>
              <a:t>(derivado de las palabras griegas "</a:t>
            </a:r>
            <a:r>
              <a:rPr lang="es-CU" sz="2400" kern="100" dirty="0" err="1">
                <a:effectLst/>
                <a:latin typeface="Arial" panose="020B0604020202020204" pitchFamily="34" charset="0"/>
                <a:ea typeface="Calibri" panose="020F0502020204030204" pitchFamily="34" charset="0"/>
                <a:cs typeface="Times New Roman" panose="02020603050405020304" pitchFamily="18" charset="0"/>
              </a:rPr>
              <a:t>oikos</a:t>
            </a:r>
            <a:r>
              <a:rPr lang="es-CU" sz="2400" kern="100" dirty="0">
                <a:effectLst/>
                <a:latin typeface="Arial" panose="020B0604020202020204" pitchFamily="34" charset="0"/>
                <a:ea typeface="Calibri" panose="020F0502020204030204" pitchFamily="34" charset="0"/>
                <a:cs typeface="Times New Roman" panose="02020603050405020304" pitchFamily="18" charset="0"/>
              </a:rPr>
              <a:t>": casa y " logos”: tratado) es la ciencia que estudia los seres vivos en su ambiente y las relaciones que mantienen entre ellos y con el medio donde viven.</a:t>
            </a:r>
            <a:endParaRPr lang="es-CU"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268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F6C9FE3-3243-58C6-6652-3DE1974B249B}"/>
              </a:ext>
            </a:extLst>
          </p:cNvPr>
          <p:cNvSpPr txBox="1"/>
          <p:nvPr/>
        </p:nvSpPr>
        <p:spPr>
          <a:xfrm>
            <a:off x="71500" y="980728"/>
            <a:ext cx="9001000" cy="2739211"/>
          </a:xfrm>
          <a:prstGeom prst="rect">
            <a:avLst/>
          </a:prstGeom>
          <a:noFill/>
        </p:spPr>
        <p:txBody>
          <a:bodyPr wrap="square">
            <a:spAutoFit/>
          </a:bodyPr>
          <a:lstStyle/>
          <a:p>
            <a:pPr algn="just"/>
            <a:r>
              <a:rPr lang="es-ES" sz="2800" b="1" i="1" dirty="0">
                <a:solidFill>
                  <a:srgbClr val="FF0000"/>
                </a:solidFill>
                <a:latin typeface="Arial" panose="020B0604020202020204" pitchFamily="34" charset="0"/>
                <a:cs typeface="Arial" panose="020B0604020202020204" pitchFamily="34" charset="0"/>
              </a:rPr>
              <a:t>Un ecosistema </a:t>
            </a:r>
            <a:r>
              <a:rPr lang="es-ES" sz="2400" dirty="0">
                <a:latin typeface="Arial" panose="020B0604020202020204" pitchFamily="34" charset="0"/>
                <a:cs typeface="Arial" panose="020B0604020202020204" pitchFamily="34" charset="0"/>
              </a:rPr>
              <a:t>es un sistema natural que incluye a todos los organismos vivos (como plantas, animales y microorganismos) en una región determinada, así como a los componentes no vivos (como el aire, el agua, el suelo y los minerales) con los que interactúan. Los ecosistemas pueden variar en tamaño, desde pequeños como un charco de agua hasta enormes como una selva tropical o un océano.</a:t>
            </a:r>
            <a:endParaRPr lang="es-CU" sz="24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F40EA3D1-ACCF-CC70-6197-E0792C16304E}"/>
              </a:ext>
            </a:extLst>
          </p:cNvPr>
          <p:cNvSpPr txBox="1"/>
          <p:nvPr/>
        </p:nvSpPr>
        <p:spPr>
          <a:xfrm>
            <a:off x="1547664" y="261578"/>
            <a:ext cx="5112568" cy="584775"/>
          </a:xfrm>
          <a:prstGeom prst="rect">
            <a:avLst/>
          </a:prstGeom>
          <a:blipFill>
            <a:blip r:embed="rId3"/>
            <a:tile tx="0" ty="0" sx="100000" sy="100000" flip="none" algn="tl"/>
          </a:blipFill>
        </p:spPr>
        <p:txBody>
          <a:bodyPr wrap="square" rtlCol="0">
            <a:spAutoFit/>
          </a:bodyPr>
          <a:lstStyle/>
          <a:p>
            <a:pPr algn="ctr"/>
            <a:r>
              <a:rPr lang="es-ES" sz="3200" dirty="0">
                <a:latin typeface="Arial" panose="020B0604020202020204" pitchFamily="34" charset="0"/>
                <a:cs typeface="Arial" panose="020B0604020202020204" pitchFamily="34" charset="0"/>
              </a:rPr>
              <a:t>¿Que es un ecosistema?</a:t>
            </a:r>
            <a:endParaRPr lang="es-CU" sz="32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4786AC42-D4B8-15BF-71CA-0028949278FD}"/>
              </a:ext>
            </a:extLst>
          </p:cNvPr>
          <p:cNvSpPr txBox="1"/>
          <p:nvPr/>
        </p:nvSpPr>
        <p:spPr>
          <a:xfrm>
            <a:off x="71500" y="3889907"/>
            <a:ext cx="8568952" cy="2677656"/>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Existen muchos tipos de ecosistemas en todo el mundo, cada uno con sus propias características y elementos únicos. No es posible reducir todos los ecosistemas a una lista de </a:t>
            </a:r>
            <a:r>
              <a:rPr lang="es-ES" sz="2400" b="1" i="1" dirty="0">
                <a:solidFill>
                  <a:srgbClr val="FF0000"/>
                </a:solidFill>
                <a:latin typeface="Arial" panose="020B0604020202020204" pitchFamily="34" charset="0"/>
                <a:cs typeface="Arial" panose="020B0604020202020204" pitchFamily="34" charset="0"/>
              </a:rPr>
              <a:t>solo cinco,</a:t>
            </a:r>
            <a:r>
              <a:rPr lang="es-ES" sz="2400" dirty="0">
                <a:latin typeface="Arial" panose="020B0604020202020204" pitchFamily="34" charset="0"/>
                <a:cs typeface="Arial" panose="020B0604020202020204" pitchFamily="34" charset="0"/>
              </a:rPr>
              <a:t> ya que la diversidad de hábitats y regiones es mucho más amplia. Sin embargo, puedo mencionarte </a:t>
            </a:r>
            <a:r>
              <a:rPr lang="es-ES" sz="2400" b="1" i="1" dirty="0">
                <a:solidFill>
                  <a:srgbClr val="FF0000"/>
                </a:solidFill>
                <a:latin typeface="Arial" panose="020B0604020202020204" pitchFamily="34" charset="0"/>
                <a:cs typeface="Arial" panose="020B0604020202020204" pitchFamily="34" charset="0"/>
              </a:rPr>
              <a:t>cinco ejemplos </a:t>
            </a:r>
            <a:r>
              <a:rPr lang="es-ES" sz="2400" dirty="0">
                <a:latin typeface="Arial" panose="020B0604020202020204" pitchFamily="34" charset="0"/>
                <a:cs typeface="Arial" panose="020B0604020202020204" pitchFamily="34" charset="0"/>
              </a:rPr>
              <a:t>de ecosistemas distintos para darte una idea: bosque tropical, desierto, océano, pradera y montaña. </a:t>
            </a:r>
            <a:endParaRPr lang="es-C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13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E4A52A4-55D8-F2B1-849D-751016B3B284}"/>
              </a:ext>
            </a:extLst>
          </p:cNvPr>
          <p:cNvPicPr>
            <a:picLocks noChangeAspect="1"/>
          </p:cNvPicPr>
          <p:nvPr/>
        </p:nvPicPr>
        <p:blipFill>
          <a:blip r:embed="rId2"/>
          <a:stretch>
            <a:fillRect/>
          </a:stretch>
        </p:blipFill>
        <p:spPr>
          <a:xfrm>
            <a:off x="6191670" y="803480"/>
            <a:ext cx="2808312" cy="5865945"/>
          </a:xfrm>
          <a:prstGeom prst="rect">
            <a:avLst/>
          </a:prstGeom>
        </p:spPr>
      </p:pic>
      <p:sp>
        <p:nvSpPr>
          <p:cNvPr id="6" name="CuadroTexto 5">
            <a:extLst>
              <a:ext uri="{FF2B5EF4-FFF2-40B4-BE49-F238E27FC236}">
                <a16:creationId xmlns:a16="http://schemas.microsoft.com/office/drawing/2014/main" id="{2545A50D-DBFC-BF9A-9228-5E8C781C8E62}"/>
              </a:ext>
            </a:extLst>
          </p:cNvPr>
          <p:cNvSpPr txBox="1"/>
          <p:nvPr/>
        </p:nvSpPr>
        <p:spPr>
          <a:xfrm>
            <a:off x="827584" y="188640"/>
            <a:ext cx="8172398" cy="584775"/>
          </a:xfrm>
          <a:prstGeom prst="rect">
            <a:avLst/>
          </a:prstGeom>
          <a:blipFill>
            <a:blip r:embed="rId3"/>
            <a:tile tx="0" ty="0" sx="100000" sy="100000" flip="none" algn="tl"/>
          </a:blipFill>
        </p:spPr>
        <p:txBody>
          <a:bodyPr wrap="square">
            <a:spAutoFit/>
          </a:bodyPr>
          <a:lstStyle/>
          <a:p>
            <a:pPr algn="ctr"/>
            <a:r>
              <a:rPr lang="es-ES" sz="3200" b="1" i="1" dirty="0">
                <a:solidFill>
                  <a:srgbClr val="FF0000"/>
                </a:solidFill>
                <a:latin typeface="Arial" panose="020B0604020202020204" pitchFamily="34" charset="0"/>
                <a:cs typeface="Arial" panose="020B0604020202020204" pitchFamily="34" charset="0"/>
              </a:rPr>
              <a:t>Tipos e importancia para el hombre</a:t>
            </a:r>
            <a:endParaRPr lang="es-CU" sz="3200" b="1" i="1" dirty="0">
              <a:solidFill>
                <a:srgbClr val="FF0000"/>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BCE8E975-24CB-93B4-91FA-312F430E1C66}"/>
              </a:ext>
            </a:extLst>
          </p:cNvPr>
          <p:cNvSpPr txBox="1"/>
          <p:nvPr/>
        </p:nvSpPr>
        <p:spPr>
          <a:xfrm>
            <a:off x="165690" y="1951234"/>
            <a:ext cx="6025980" cy="1631216"/>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Hay muchos subtipos, dependiendo de la altitud en la que se encuentren, del clima y de otros factores. En una clasificación muy general, se pueden distinguir tres subtipos de </a:t>
            </a:r>
            <a:r>
              <a:rPr lang="es-ES" sz="2000" b="1" i="1" dirty="0">
                <a:solidFill>
                  <a:srgbClr val="FF0000"/>
                </a:solidFill>
                <a:latin typeface="Arial" panose="020B0604020202020204" pitchFamily="34" charset="0"/>
                <a:cs typeface="Arial" panose="020B0604020202020204" pitchFamily="34" charset="0"/>
              </a:rPr>
              <a:t>ecosistemas terrestres: </a:t>
            </a:r>
            <a:r>
              <a:rPr lang="es-ES" sz="2000" dirty="0">
                <a:latin typeface="Arial" panose="020B0604020202020204" pitchFamily="34" charset="0"/>
                <a:cs typeface="Arial" panose="020B0604020202020204" pitchFamily="34" charset="0"/>
              </a:rPr>
              <a:t>desérticos, montañosos y bosques. </a:t>
            </a:r>
            <a:endParaRPr lang="es-CU" sz="20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6915996-8B8A-1630-DD41-99CD021B53F5}"/>
              </a:ext>
            </a:extLst>
          </p:cNvPr>
          <p:cNvSpPr txBox="1"/>
          <p:nvPr/>
        </p:nvSpPr>
        <p:spPr>
          <a:xfrm>
            <a:off x="144018" y="876112"/>
            <a:ext cx="5831629" cy="830997"/>
          </a:xfrm>
          <a:prstGeom prst="rect">
            <a:avLst/>
          </a:prstGeom>
          <a:noFill/>
        </p:spPr>
        <p:txBody>
          <a:bodyPr wrap="square">
            <a:spAutoFit/>
          </a:bodyPr>
          <a:lstStyle/>
          <a:p>
            <a:r>
              <a:rPr lang="es-ES" sz="2400" dirty="0">
                <a:latin typeface="Arial" panose="020B0604020202020204" pitchFamily="34" charset="0"/>
                <a:cs typeface="Arial" panose="020B0604020202020204" pitchFamily="34" charset="0"/>
              </a:rPr>
              <a:t>Son sistemas de tierra que albergan animales y plantas.</a:t>
            </a:r>
            <a:endParaRPr lang="es-CU" sz="2400" dirty="0">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E278E237-5A49-19A2-EBBD-53CF1CD26662}"/>
              </a:ext>
            </a:extLst>
          </p:cNvPr>
          <p:cNvSpPr txBox="1"/>
          <p:nvPr/>
        </p:nvSpPr>
        <p:spPr>
          <a:xfrm>
            <a:off x="57679" y="3826576"/>
            <a:ext cx="6025980" cy="2308324"/>
          </a:xfrm>
          <a:prstGeom prst="rect">
            <a:avLst/>
          </a:prstGeom>
          <a:noFill/>
        </p:spPr>
        <p:txBody>
          <a:bodyPr wrap="square">
            <a:spAutoFit/>
          </a:bodyPr>
          <a:lstStyle/>
          <a:p>
            <a:pPr algn="just"/>
            <a:r>
              <a:rPr lang="es-ES" sz="2400" b="1" i="1" dirty="0">
                <a:solidFill>
                  <a:srgbClr val="FF0000"/>
                </a:solidFill>
                <a:latin typeface="Arial" panose="020B0604020202020204" pitchFamily="34" charset="0"/>
                <a:cs typeface="Arial" panose="020B0604020202020204" pitchFamily="34" charset="0"/>
              </a:rPr>
              <a:t>La conservación </a:t>
            </a:r>
            <a:r>
              <a:rPr lang="es-ES" sz="2000" dirty="0">
                <a:latin typeface="Arial" panose="020B0604020202020204" pitchFamily="34" charset="0"/>
                <a:cs typeface="Arial" panose="020B0604020202020204" pitchFamily="34" charset="0"/>
              </a:rPr>
              <a:t>de los ecosistemas es esencial para el futuro del planeta. Los seres vivos se relacionan entre sí y la alteración de las condiciones del medio puede afectar negativamente a los organismos, produciendo un efecto dominó de terribles consecuencias ambientales. </a:t>
            </a:r>
            <a:endParaRPr lang="es-C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826570"/>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s-ES" sz="4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s-ES" sz="4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altLang="es-CU"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altLang="es-CU"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2892</TotalTime>
  <Words>3138</Words>
  <Application>Microsoft Office PowerPoint</Application>
  <PresentationFormat>Presentación en pantalla (4:3)</PresentationFormat>
  <Paragraphs>235</Paragraphs>
  <Slides>48</Slides>
  <Notes>1</Notes>
  <HiddenSlides>0</HiddenSlides>
  <MMClips>0</MMClips>
  <ScaleCrop>false</ScaleCrop>
  <HeadingPairs>
    <vt:vector size="8" baseType="variant">
      <vt:variant>
        <vt:lpstr>Fuentes usadas</vt:lpstr>
      </vt:variant>
      <vt:variant>
        <vt:i4>5</vt:i4>
      </vt:variant>
      <vt:variant>
        <vt:lpstr>Tema</vt:lpstr>
      </vt:variant>
      <vt:variant>
        <vt:i4>8</vt:i4>
      </vt:variant>
      <vt:variant>
        <vt:lpstr>Servidores OLE incrustados</vt:lpstr>
      </vt:variant>
      <vt:variant>
        <vt:i4>1</vt:i4>
      </vt:variant>
      <vt:variant>
        <vt:lpstr>Títulos de diapositiva</vt:lpstr>
      </vt:variant>
      <vt:variant>
        <vt:i4>48</vt:i4>
      </vt:variant>
    </vt:vector>
  </HeadingPairs>
  <TitlesOfParts>
    <vt:vector size="62" baseType="lpstr">
      <vt:lpstr>Arial</vt:lpstr>
      <vt:lpstr>Arial Black</vt:lpstr>
      <vt:lpstr>Calibri</vt:lpstr>
      <vt:lpstr>Comic Sans MS</vt:lpstr>
      <vt:lpstr>Times New Roman</vt:lpstr>
      <vt:lpstr>Tema de Office</vt:lpstr>
      <vt:lpstr>1_Tema de Office</vt:lpstr>
      <vt:lpstr>Office Theme</vt:lpstr>
      <vt:lpstr>Diseño predeterminado</vt:lpstr>
      <vt:lpstr>2_Tema de Office</vt:lpstr>
      <vt:lpstr>3_Tema de Office</vt:lpstr>
      <vt:lpstr>4_Tema de Office</vt:lpstr>
      <vt:lpstr>5_Tema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 SUMARIO I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Marcos</dc:creator>
  <cp:lastModifiedBy>Lazara</cp:lastModifiedBy>
  <cp:revision>140</cp:revision>
  <dcterms:created xsi:type="dcterms:W3CDTF">2017-06-25T10:17:32Z</dcterms:created>
  <dcterms:modified xsi:type="dcterms:W3CDTF">2024-05-24T00:16:25Z</dcterms:modified>
</cp:coreProperties>
</file>