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1" r:id="rId4"/>
    <p:sldMasterId id="2147483733" r:id="rId5"/>
    <p:sldMasterId id="2147483745" r:id="rId6"/>
    <p:sldMasterId id="2147483757" r:id="rId7"/>
    <p:sldMasterId id="2147483769" r:id="rId8"/>
  </p:sldMasterIdLst>
  <p:notesMasterIdLst>
    <p:notesMasterId r:id="rId35"/>
  </p:notesMasterIdLst>
  <p:sldIdLst>
    <p:sldId id="256" r:id="rId9"/>
    <p:sldId id="375" r:id="rId10"/>
    <p:sldId id="257" r:id="rId11"/>
    <p:sldId id="379" r:id="rId12"/>
    <p:sldId id="377" r:id="rId13"/>
    <p:sldId id="376" r:id="rId14"/>
    <p:sldId id="269" r:id="rId15"/>
    <p:sldId id="329" r:id="rId16"/>
    <p:sldId id="262" r:id="rId17"/>
    <p:sldId id="294" r:id="rId18"/>
    <p:sldId id="263" r:id="rId19"/>
    <p:sldId id="264" r:id="rId20"/>
    <p:sldId id="380" r:id="rId21"/>
    <p:sldId id="268" r:id="rId22"/>
    <p:sldId id="330" r:id="rId23"/>
    <p:sldId id="326" r:id="rId24"/>
    <p:sldId id="327" r:id="rId25"/>
    <p:sldId id="328" r:id="rId26"/>
    <p:sldId id="283" r:id="rId27"/>
    <p:sldId id="280" r:id="rId28"/>
    <p:sldId id="285" r:id="rId29"/>
    <p:sldId id="381" r:id="rId30"/>
    <p:sldId id="391" r:id="rId31"/>
    <p:sldId id="284" r:id="rId32"/>
    <p:sldId id="271" r:id="rId33"/>
    <p:sldId id="325" r:id="rId34"/>
  </p:sldIdLst>
  <p:sldSz cx="9144000" cy="6858000" type="screen4x3"/>
  <p:notesSz cx="6858000" cy="9144000"/>
  <p:defaultTextStyle>
    <a:defPPr>
      <a:defRPr lang="es-C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8" autoAdjust="0"/>
    <p:restoredTop sz="94660"/>
  </p:normalViewPr>
  <p:slideViewPr>
    <p:cSldViewPr snapToGrid="0">
      <p:cViewPr varScale="1">
        <p:scale>
          <a:sx n="66" d="100"/>
          <a:sy n="66" d="100"/>
        </p:scale>
        <p:origin x="14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bleStyles" Target="tableStyles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U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9C6A9-7401-44ED-87C2-DA479087CCEE}" type="datetimeFigureOut">
              <a:rPr lang="es-CU" smtClean="0"/>
              <a:t>1/6/2024</a:t>
            </a:fld>
            <a:endParaRPr lang="es-CU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U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U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21157-1B46-4F05-9162-12A7756FC92A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1445125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1673FF20-CA1A-8E29-7AFA-D9D7FA9D0B7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0" marR="0" lvl="0" indent="0" algn="r" defTabSz="449263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D1245181-D292-4C69-9F17-CF4C2D1A08AE}" type="slidenum">
              <a:rPr kumimoji="0" lang="es-ES_tradnl" altLang="es-C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49263" rtl="0" eaLnBrk="0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6</a:t>
            </a:fld>
            <a:endParaRPr kumimoji="0" lang="es-ES_tradnl" altLang="es-C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6083" name="Text Box 1">
            <a:extLst>
              <a:ext uri="{FF2B5EF4-FFF2-40B4-BE49-F238E27FC236}">
                <a16:creationId xmlns:a16="http://schemas.microsoft.com/office/drawing/2014/main" id="{639B32C3-7601-8ABC-8211-807D5AC13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685800"/>
            <a:ext cx="51435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s-ES_tradnl" altLang="es-CU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6084" name="Rectangle 2">
            <a:extLst>
              <a:ext uri="{FF2B5EF4-FFF2-40B4-BE49-F238E27FC236}">
                <a16:creationId xmlns:a16="http://schemas.microsoft.com/office/drawing/2014/main" id="{4AFDA418-3DB7-586D-B234-5147EE260FF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altLang="es-C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BD718ED-5587-3713-ED20-16097E11A4C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0" marR="0" lvl="0" indent="0" algn="r" defTabSz="449263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64EE3B25-502D-40C0-A54B-E26AD2B398F3}" type="slidenum">
              <a:rPr kumimoji="0" lang="es-ES_tradnl" altLang="es-C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49263" rtl="0" eaLnBrk="0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9</a:t>
            </a:fld>
            <a:endParaRPr kumimoji="0" lang="es-ES_tradnl" altLang="es-C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7107" name="Text Box 1">
            <a:extLst>
              <a:ext uri="{FF2B5EF4-FFF2-40B4-BE49-F238E27FC236}">
                <a16:creationId xmlns:a16="http://schemas.microsoft.com/office/drawing/2014/main" id="{9D8F5D05-C525-AD24-7A8A-01BAF2C02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685800"/>
            <a:ext cx="51435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s-ES_tradnl" altLang="es-CU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7108" name="Rectangle 2">
            <a:extLst>
              <a:ext uri="{FF2B5EF4-FFF2-40B4-BE49-F238E27FC236}">
                <a16:creationId xmlns:a16="http://schemas.microsoft.com/office/drawing/2014/main" id="{B56C6C9F-7638-E41A-3AEF-11A197C5153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altLang="es-C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C0AAEC84-CFD6-49B4-992B-FBD7A495A88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0" marR="0" lvl="0" indent="0" algn="r" defTabSz="449263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524CBA1B-6B3D-4FAD-B21C-D15AB76AB461}" type="slidenum">
              <a:rPr kumimoji="0" lang="es-ES_tradnl" altLang="es-C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49263" rtl="0" eaLnBrk="0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10</a:t>
            </a:fld>
            <a:endParaRPr kumimoji="0" lang="es-ES_tradnl" altLang="es-C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8131" name="Text Box 1">
            <a:extLst>
              <a:ext uri="{FF2B5EF4-FFF2-40B4-BE49-F238E27FC236}">
                <a16:creationId xmlns:a16="http://schemas.microsoft.com/office/drawing/2014/main" id="{5FA62C49-B413-E958-9C20-5A73A6AA0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685800"/>
            <a:ext cx="51435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s-ES_tradnl" altLang="es-CU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F0A02F13-2F94-ABC1-7D35-DC46CE1C280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altLang="es-C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181FF407-12FF-B39F-C60E-EC662C2D8D1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0" marR="0" lvl="0" indent="0" algn="r" defTabSz="449263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98EFA2C1-B572-4DAD-979B-37F57FA9D802}" type="slidenum">
              <a:rPr kumimoji="0" lang="es-ES_tradnl" altLang="es-C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49263" rtl="0" eaLnBrk="0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11</a:t>
            </a:fld>
            <a:endParaRPr kumimoji="0" lang="es-ES_tradnl" altLang="es-C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9155" name="Rectangle 1">
            <a:extLst>
              <a:ext uri="{FF2B5EF4-FFF2-40B4-BE49-F238E27FC236}">
                <a16:creationId xmlns:a16="http://schemas.microsoft.com/office/drawing/2014/main" id="{E643E08C-4F7C-EC4A-ED30-1D683A9820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2">
            <a:extLst>
              <a:ext uri="{FF2B5EF4-FFF2-40B4-BE49-F238E27FC236}">
                <a16:creationId xmlns:a16="http://schemas.microsoft.com/office/drawing/2014/main" id="{7C55E133-C2C2-A671-4538-5496CB2ABA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02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altLang="es-C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CB1B90D2-493D-D020-503B-84E2E6F72E5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0" marR="0" lvl="0" indent="0" algn="r" defTabSz="449263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1B5B2960-FE52-4F99-A3EB-7F3ACF316377}" type="slidenum">
              <a:rPr kumimoji="0" lang="es-ES_tradnl" altLang="es-C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49263" rtl="0" eaLnBrk="0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12</a:t>
            </a:fld>
            <a:endParaRPr kumimoji="0" lang="es-ES_tradnl" altLang="es-C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0179" name="Rectangle 1">
            <a:extLst>
              <a:ext uri="{FF2B5EF4-FFF2-40B4-BE49-F238E27FC236}">
                <a16:creationId xmlns:a16="http://schemas.microsoft.com/office/drawing/2014/main" id="{A1388250-0F54-823E-9C52-80A6CADAC4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2">
            <a:extLst>
              <a:ext uri="{FF2B5EF4-FFF2-40B4-BE49-F238E27FC236}">
                <a16:creationId xmlns:a16="http://schemas.microsoft.com/office/drawing/2014/main" id="{766E0963-4434-F47D-6B9C-62C0C6A970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02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altLang="es-C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3A2D741A-37E2-F951-B5A2-7B98C4D5986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0" marR="0" lvl="0" indent="0" algn="r" defTabSz="449263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6708961F-1A66-424F-A871-6F7E8F9CC8CE}" type="slidenum">
              <a:rPr kumimoji="0" lang="es-ES_tradnl" altLang="es-C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49263" rtl="0" eaLnBrk="0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14</a:t>
            </a:fld>
            <a:endParaRPr kumimoji="0" lang="es-ES_tradnl" altLang="es-C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1203" name="Rectangle 1">
            <a:extLst>
              <a:ext uri="{FF2B5EF4-FFF2-40B4-BE49-F238E27FC236}">
                <a16:creationId xmlns:a16="http://schemas.microsoft.com/office/drawing/2014/main" id="{827D76C9-599C-42B7-1D1B-1D26372067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246A45A0-ECD1-D8D3-6BB6-3C58BEA583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02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altLang="es-C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FF03E742-E780-A8E5-8C74-CCA09AE24AB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0" marR="0" lvl="0" indent="0" algn="r" defTabSz="449263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DA9297D2-58AD-43B9-99C3-6CEDE84BA2EB}" type="slidenum">
              <a:rPr kumimoji="0" lang="en-US" altLang="es-C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49263" rtl="0" eaLnBrk="0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15</a:t>
            </a:fld>
            <a:endParaRPr kumimoji="0" lang="en-US" altLang="es-C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EB121FDF-AAD4-5C55-DD2D-EB4098EBBB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9495796D-3DDA-13ED-F991-03FCA274FE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C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>
            <a:extLst>
              <a:ext uri="{FF2B5EF4-FFF2-40B4-BE49-F238E27FC236}">
                <a16:creationId xmlns:a16="http://schemas.microsoft.com/office/drawing/2014/main" id="{5E64AB79-46F7-B7D3-E7DD-77970780E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ts val="451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s-ES" altLang="es-CU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BB77B7FE-70AB-D802-49DC-C064AE55A8B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C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A8D2D-3DCA-43C5-83E0-B52AEBBA4A97}" type="datetimeFigureOut">
              <a:rPr lang="es-CU" smtClean="0"/>
              <a:t>1/6/2024</a:t>
            </a:fld>
            <a:endParaRPr lang="es-C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EA2FE-B417-4029-9BCD-F8DBB754A07D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1021011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A8D2D-3DCA-43C5-83E0-B52AEBBA4A97}" type="datetimeFigureOut">
              <a:rPr lang="es-CU" smtClean="0"/>
              <a:t>1/6/2024</a:t>
            </a:fld>
            <a:endParaRPr lang="es-C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EA2FE-B417-4029-9BCD-F8DBB754A07D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2350934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A8D2D-3DCA-43C5-83E0-B52AEBBA4A97}" type="datetimeFigureOut">
              <a:rPr lang="es-CU" smtClean="0"/>
              <a:t>1/6/2024</a:t>
            </a:fld>
            <a:endParaRPr lang="es-C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EA2FE-B417-4029-9BCD-F8DBB754A07D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1119913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01/06/2024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5154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01/06/2024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6392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01/06/2024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9636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01/06/2024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4087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01/06/2024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63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01/06/2024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40134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01/06/2024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2984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01/06/2024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8227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A8D2D-3DCA-43C5-83E0-B52AEBBA4A97}" type="datetimeFigureOut">
              <a:rPr lang="es-CU" smtClean="0"/>
              <a:t>1/6/2024</a:t>
            </a:fld>
            <a:endParaRPr lang="es-C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EA2FE-B417-4029-9BCD-F8DBB754A07D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2940783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01/06/2024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0758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01/06/2024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57780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01/06/2024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68629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694" y="2130426"/>
            <a:ext cx="7772612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389" y="3886200"/>
            <a:ext cx="6401223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06359" indent="0" algn="ctr">
              <a:buNone/>
              <a:defRPr/>
            </a:lvl2pPr>
            <a:lvl3pPr marL="812719" indent="0" algn="ctr">
              <a:buNone/>
              <a:defRPr/>
            </a:lvl3pPr>
            <a:lvl4pPr marL="1219078" indent="0" algn="ctr">
              <a:buNone/>
              <a:defRPr/>
            </a:lvl4pPr>
            <a:lvl5pPr marL="1625437" indent="0" algn="ctr">
              <a:buNone/>
              <a:defRPr/>
            </a:lvl5pPr>
            <a:lvl6pPr marL="2031797" indent="0" algn="ctr">
              <a:buNone/>
              <a:defRPr/>
            </a:lvl6pPr>
            <a:lvl7pPr marL="2438156" indent="0" algn="ctr">
              <a:buNone/>
              <a:defRPr/>
            </a:lvl7pPr>
            <a:lvl8pPr marL="2844516" indent="0" algn="ctr">
              <a:buNone/>
              <a:defRPr/>
            </a:lvl8pPr>
            <a:lvl9pPr marL="3250875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B9D1D11-78E2-00C7-AC15-DD280F8283B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09/12/09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7C50EB8-3D0A-32ED-3359-95A848FD1E4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EEB2C6B-4061-665A-A304-82084413C3A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A981EC-9CD9-4EAB-AEBB-DF72ABE40198}" type="slidenum">
              <a:rPr lang="es-ES_tradnl" altLang="es-CU"/>
              <a:pPr/>
              <a:t>‹Nº›</a:t>
            </a:fld>
            <a:endParaRPr lang="es-ES_tradnl" altLang="es-CU"/>
          </a:p>
        </p:txBody>
      </p:sp>
    </p:spTree>
    <p:extLst>
      <p:ext uri="{BB962C8B-B14F-4D97-AF65-F5344CB8AC3E}">
        <p14:creationId xmlns:p14="http://schemas.microsoft.com/office/powerpoint/2010/main" val="1053955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F134E51-35C8-1E9D-651E-38F17D7A43F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09/12/09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CFD6DDD-5DF8-7E38-998B-124EF4F4979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6372B58-726D-F50C-B13B-3FF3BE72C20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058791-F207-4B54-B4EB-37FBDAD98775}" type="slidenum">
              <a:rPr lang="es-ES_tradnl" altLang="es-CU"/>
              <a:pPr/>
              <a:t>‹Nº›</a:t>
            </a:fld>
            <a:endParaRPr lang="es-ES_tradnl" altLang="es-CU"/>
          </a:p>
        </p:txBody>
      </p:sp>
    </p:spTree>
    <p:extLst>
      <p:ext uri="{BB962C8B-B14F-4D97-AF65-F5344CB8AC3E}">
        <p14:creationId xmlns:p14="http://schemas.microsoft.com/office/powerpoint/2010/main" val="27573206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7" y="4406901"/>
            <a:ext cx="7772612" cy="1362075"/>
          </a:xfrm>
        </p:spPr>
        <p:txBody>
          <a:bodyPr anchor="t"/>
          <a:lstStyle>
            <a:lvl1pPr algn="l">
              <a:defRPr sz="3555" b="1" cap="all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77" y="2906713"/>
            <a:ext cx="7772612" cy="1500187"/>
          </a:xfrm>
        </p:spPr>
        <p:txBody>
          <a:bodyPr anchor="b"/>
          <a:lstStyle>
            <a:lvl1pPr marL="0" indent="0">
              <a:buNone/>
              <a:defRPr sz="1778"/>
            </a:lvl1pPr>
            <a:lvl2pPr marL="406359" indent="0">
              <a:buNone/>
              <a:defRPr sz="1600"/>
            </a:lvl2pPr>
            <a:lvl3pPr marL="812719" indent="0">
              <a:buNone/>
              <a:defRPr sz="1422"/>
            </a:lvl3pPr>
            <a:lvl4pPr marL="1219078" indent="0">
              <a:buNone/>
              <a:defRPr sz="1244"/>
            </a:lvl4pPr>
            <a:lvl5pPr marL="1625437" indent="0">
              <a:buNone/>
              <a:defRPr sz="1244"/>
            </a:lvl5pPr>
            <a:lvl6pPr marL="2031797" indent="0">
              <a:buNone/>
              <a:defRPr sz="1244"/>
            </a:lvl6pPr>
            <a:lvl7pPr marL="2438156" indent="0">
              <a:buNone/>
              <a:defRPr sz="1244"/>
            </a:lvl7pPr>
            <a:lvl8pPr marL="2844516" indent="0">
              <a:buNone/>
              <a:defRPr sz="1244"/>
            </a:lvl8pPr>
            <a:lvl9pPr marL="3250875" indent="0">
              <a:buNone/>
              <a:defRPr sz="1244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B6ED4CB-D192-C85C-00E0-C0664DCF64D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09/12/09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D68E68B-55BA-A049-F404-6F77F6B6ACD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2AD1343-F10F-0568-0476-FCD36BB6C6E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F80138-B3D9-48B7-9FB2-886BC8A620D9}" type="slidenum">
              <a:rPr lang="es-ES_tradnl" altLang="es-CU"/>
              <a:pPr/>
              <a:t>‹Nº›</a:t>
            </a:fld>
            <a:endParaRPr lang="es-ES_tradnl" altLang="es-CU"/>
          </a:p>
        </p:txBody>
      </p:sp>
    </p:spTree>
    <p:extLst>
      <p:ext uri="{BB962C8B-B14F-4D97-AF65-F5344CB8AC3E}">
        <p14:creationId xmlns:p14="http://schemas.microsoft.com/office/powerpoint/2010/main" val="20664176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129" y="1604964"/>
            <a:ext cx="4046442" cy="4524375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39017" y="1604964"/>
            <a:ext cx="4046442" cy="4524375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175531-7364-2132-B1CC-4D653E7C518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09/12/09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8BE101-12BF-6237-C948-F8390633DFF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49A90C2-3806-C8DA-43FA-5A5C9CCFB94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82F2FD-729F-4B68-962D-B3028D81E4BD}" type="slidenum">
              <a:rPr lang="es-ES_tradnl" altLang="es-CU"/>
              <a:pPr/>
              <a:t>‹Nº›</a:t>
            </a:fld>
            <a:endParaRPr lang="es-ES_tradnl" altLang="es-CU"/>
          </a:p>
        </p:txBody>
      </p:sp>
    </p:spTree>
    <p:extLst>
      <p:ext uri="{BB962C8B-B14F-4D97-AF65-F5344CB8AC3E}">
        <p14:creationId xmlns:p14="http://schemas.microsoft.com/office/powerpoint/2010/main" val="7791711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130" y="274638"/>
            <a:ext cx="822974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130" y="1535113"/>
            <a:ext cx="4040798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359" indent="0">
              <a:buNone/>
              <a:defRPr sz="1778" b="1"/>
            </a:lvl2pPr>
            <a:lvl3pPr marL="812719" indent="0">
              <a:buNone/>
              <a:defRPr sz="1600" b="1"/>
            </a:lvl3pPr>
            <a:lvl4pPr marL="1219078" indent="0">
              <a:buNone/>
              <a:defRPr sz="1422" b="1"/>
            </a:lvl4pPr>
            <a:lvl5pPr marL="1625437" indent="0">
              <a:buNone/>
              <a:defRPr sz="1422" b="1"/>
            </a:lvl5pPr>
            <a:lvl6pPr marL="2031797" indent="0">
              <a:buNone/>
              <a:defRPr sz="1422" b="1"/>
            </a:lvl6pPr>
            <a:lvl7pPr marL="2438156" indent="0">
              <a:buNone/>
              <a:defRPr sz="1422" b="1"/>
            </a:lvl7pPr>
            <a:lvl8pPr marL="2844516" indent="0">
              <a:buNone/>
              <a:defRPr sz="1422" b="1"/>
            </a:lvl8pPr>
            <a:lvl9pPr marL="3250875" indent="0">
              <a:buNone/>
              <a:defRPr sz="1422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130" y="2174875"/>
            <a:ext cx="4040798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4661" y="1535113"/>
            <a:ext cx="4042210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359" indent="0">
              <a:buNone/>
              <a:defRPr sz="1778" b="1"/>
            </a:lvl2pPr>
            <a:lvl3pPr marL="812719" indent="0">
              <a:buNone/>
              <a:defRPr sz="1600" b="1"/>
            </a:lvl3pPr>
            <a:lvl4pPr marL="1219078" indent="0">
              <a:buNone/>
              <a:defRPr sz="1422" b="1"/>
            </a:lvl4pPr>
            <a:lvl5pPr marL="1625437" indent="0">
              <a:buNone/>
              <a:defRPr sz="1422" b="1"/>
            </a:lvl5pPr>
            <a:lvl6pPr marL="2031797" indent="0">
              <a:buNone/>
              <a:defRPr sz="1422" b="1"/>
            </a:lvl6pPr>
            <a:lvl7pPr marL="2438156" indent="0">
              <a:buNone/>
              <a:defRPr sz="1422" b="1"/>
            </a:lvl7pPr>
            <a:lvl8pPr marL="2844516" indent="0">
              <a:buNone/>
              <a:defRPr sz="1422" b="1"/>
            </a:lvl8pPr>
            <a:lvl9pPr marL="3250875" indent="0">
              <a:buNone/>
              <a:defRPr sz="1422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4661" y="2174875"/>
            <a:ext cx="4042210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3490692-EBEA-0D7C-5591-519A710A3FD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09/12/09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4734C5D-1044-5554-FE67-00ED4B3D031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C248EECB-12F3-AE96-258A-D10FEC8FC15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4B6CA8-C939-43BB-954A-7A5A4F294FC8}" type="slidenum">
              <a:rPr lang="es-ES_tradnl" altLang="es-CU"/>
              <a:pPr/>
              <a:t>‹Nº›</a:t>
            </a:fld>
            <a:endParaRPr lang="es-ES_tradnl" altLang="es-CU"/>
          </a:p>
        </p:txBody>
      </p:sp>
    </p:spTree>
    <p:extLst>
      <p:ext uri="{BB962C8B-B14F-4D97-AF65-F5344CB8AC3E}">
        <p14:creationId xmlns:p14="http://schemas.microsoft.com/office/powerpoint/2010/main" val="16547579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D4B4BEF-25CF-47A0-4CBF-F102D102CA3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09/12/09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73A66F9-59E9-1686-C4AE-7029C14DD30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1A1DF8E-ADA7-5F35-7B63-782C7E159CE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747D10-3F3A-4519-8966-01B69B2DBF8A}" type="slidenum">
              <a:rPr lang="es-ES_tradnl" altLang="es-CU"/>
              <a:pPr/>
              <a:t>‹Nº›</a:t>
            </a:fld>
            <a:endParaRPr lang="es-ES_tradnl" altLang="es-CU"/>
          </a:p>
        </p:txBody>
      </p:sp>
    </p:spTree>
    <p:extLst>
      <p:ext uri="{BB962C8B-B14F-4D97-AF65-F5344CB8AC3E}">
        <p14:creationId xmlns:p14="http://schemas.microsoft.com/office/powerpoint/2010/main" val="1498888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2B8BFDD8-AC95-45FF-B4F6-80B553E09C6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09/12/09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2E93AEB2-3619-2A41-5963-8402EDFDCE5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4D8B75B1-890E-2101-65FF-A63535503D4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B939A-D38B-41D0-9DB7-43A6F22785C7}" type="slidenum">
              <a:rPr lang="es-ES_tradnl" altLang="es-CU"/>
              <a:pPr/>
              <a:t>‹Nº›</a:t>
            </a:fld>
            <a:endParaRPr lang="es-ES_tradnl" altLang="es-CU"/>
          </a:p>
        </p:txBody>
      </p:sp>
    </p:spTree>
    <p:extLst>
      <p:ext uri="{BB962C8B-B14F-4D97-AF65-F5344CB8AC3E}">
        <p14:creationId xmlns:p14="http://schemas.microsoft.com/office/powerpoint/2010/main" val="2134100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A8D2D-3DCA-43C5-83E0-B52AEBBA4A97}" type="datetimeFigureOut">
              <a:rPr lang="es-CU" smtClean="0"/>
              <a:t>1/6/2024</a:t>
            </a:fld>
            <a:endParaRPr lang="es-C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EA2FE-B417-4029-9BCD-F8DBB754A07D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38094594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129" y="273050"/>
            <a:ext cx="3008025" cy="1162050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204" y="273051"/>
            <a:ext cx="5111667" cy="5853113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129" y="1435101"/>
            <a:ext cx="3008025" cy="4691063"/>
          </a:xfrm>
        </p:spPr>
        <p:txBody>
          <a:bodyPr/>
          <a:lstStyle>
            <a:lvl1pPr marL="0" indent="0">
              <a:buNone/>
              <a:defRPr sz="1244"/>
            </a:lvl1pPr>
            <a:lvl2pPr marL="406359" indent="0">
              <a:buNone/>
              <a:defRPr sz="1067"/>
            </a:lvl2pPr>
            <a:lvl3pPr marL="812719" indent="0">
              <a:buNone/>
              <a:defRPr sz="889"/>
            </a:lvl3pPr>
            <a:lvl4pPr marL="1219078" indent="0">
              <a:buNone/>
              <a:defRPr sz="800"/>
            </a:lvl4pPr>
            <a:lvl5pPr marL="1625437" indent="0">
              <a:buNone/>
              <a:defRPr sz="800"/>
            </a:lvl5pPr>
            <a:lvl6pPr marL="2031797" indent="0">
              <a:buNone/>
              <a:defRPr sz="800"/>
            </a:lvl6pPr>
            <a:lvl7pPr marL="2438156" indent="0">
              <a:buNone/>
              <a:defRPr sz="800"/>
            </a:lvl7pPr>
            <a:lvl8pPr marL="2844516" indent="0">
              <a:buNone/>
              <a:defRPr sz="800"/>
            </a:lvl8pPr>
            <a:lvl9pPr marL="3250875" indent="0">
              <a:buNone/>
              <a:defRPr sz="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D441C6-9DAA-A00B-07F1-6E83E21C1E7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09/12/09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2DD7CF-6065-B1A7-5D64-4B2A73E3043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7BE580C-4ED3-BD0F-B52C-86A7F4BE356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F00B61-2CAB-4B5B-BE19-AF3C8FF049C4}" type="slidenum">
              <a:rPr lang="es-ES_tradnl" altLang="es-CU"/>
              <a:pPr/>
              <a:t>‹Nº›</a:t>
            </a:fld>
            <a:endParaRPr lang="es-ES_tradnl" altLang="es-CU"/>
          </a:p>
        </p:txBody>
      </p:sp>
    </p:spTree>
    <p:extLst>
      <p:ext uri="{BB962C8B-B14F-4D97-AF65-F5344CB8AC3E}">
        <p14:creationId xmlns:p14="http://schemas.microsoft.com/office/powerpoint/2010/main" val="19943021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1834" y="4800600"/>
            <a:ext cx="5486965" cy="566738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1834" y="612775"/>
            <a:ext cx="5486965" cy="4114800"/>
          </a:xfrm>
        </p:spPr>
        <p:txBody>
          <a:bodyPr/>
          <a:lstStyle>
            <a:lvl1pPr marL="0" indent="0">
              <a:buNone/>
              <a:defRPr sz="2844"/>
            </a:lvl1pPr>
            <a:lvl2pPr marL="406359" indent="0">
              <a:buNone/>
              <a:defRPr sz="2489"/>
            </a:lvl2pPr>
            <a:lvl3pPr marL="812719" indent="0">
              <a:buNone/>
              <a:defRPr sz="2133"/>
            </a:lvl3pPr>
            <a:lvl4pPr marL="1219078" indent="0">
              <a:buNone/>
              <a:defRPr sz="1778"/>
            </a:lvl4pPr>
            <a:lvl5pPr marL="1625437" indent="0">
              <a:buNone/>
              <a:defRPr sz="1778"/>
            </a:lvl5pPr>
            <a:lvl6pPr marL="2031797" indent="0">
              <a:buNone/>
              <a:defRPr sz="1778"/>
            </a:lvl6pPr>
            <a:lvl7pPr marL="2438156" indent="0">
              <a:buNone/>
              <a:defRPr sz="1778"/>
            </a:lvl7pPr>
            <a:lvl8pPr marL="2844516" indent="0">
              <a:buNone/>
              <a:defRPr sz="1778"/>
            </a:lvl8pPr>
            <a:lvl9pPr marL="3250875" indent="0">
              <a:buNone/>
              <a:defRPr sz="1778"/>
            </a:lvl9pPr>
          </a:lstStyle>
          <a:p>
            <a:pPr lvl="0"/>
            <a:endParaRPr lang="es-ES_tradn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1834" y="5367338"/>
            <a:ext cx="5486965" cy="804862"/>
          </a:xfrm>
        </p:spPr>
        <p:txBody>
          <a:bodyPr/>
          <a:lstStyle>
            <a:lvl1pPr marL="0" indent="0">
              <a:buNone/>
              <a:defRPr sz="1244"/>
            </a:lvl1pPr>
            <a:lvl2pPr marL="406359" indent="0">
              <a:buNone/>
              <a:defRPr sz="1067"/>
            </a:lvl2pPr>
            <a:lvl3pPr marL="812719" indent="0">
              <a:buNone/>
              <a:defRPr sz="889"/>
            </a:lvl3pPr>
            <a:lvl4pPr marL="1219078" indent="0">
              <a:buNone/>
              <a:defRPr sz="800"/>
            </a:lvl4pPr>
            <a:lvl5pPr marL="1625437" indent="0">
              <a:buNone/>
              <a:defRPr sz="800"/>
            </a:lvl5pPr>
            <a:lvl6pPr marL="2031797" indent="0">
              <a:buNone/>
              <a:defRPr sz="800"/>
            </a:lvl6pPr>
            <a:lvl7pPr marL="2438156" indent="0">
              <a:buNone/>
              <a:defRPr sz="800"/>
            </a:lvl7pPr>
            <a:lvl8pPr marL="2844516" indent="0">
              <a:buNone/>
              <a:defRPr sz="800"/>
            </a:lvl8pPr>
            <a:lvl9pPr marL="3250875" indent="0">
              <a:buNone/>
              <a:defRPr sz="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71C0F1-BF11-7D8B-260F-06F65B2E735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09/12/09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A57C35-5E40-D3D9-0ADE-A5B4AAD8DD2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2EF723E-F8B0-1A70-FF01-D50E413DA45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D85A04-4BF5-4E31-9043-62472CCC607E}" type="slidenum">
              <a:rPr lang="es-ES_tradnl" altLang="es-CU"/>
              <a:pPr/>
              <a:t>‹Nº›</a:t>
            </a:fld>
            <a:endParaRPr lang="es-ES_tradnl" altLang="es-CU"/>
          </a:p>
        </p:txBody>
      </p:sp>
    </p:spTree>
    <p:extLst>
      <p:ext uri="{BB962C8B-B14F-4D97-AF65-F5344CB8AC3E}">
        <p14:creationId xmlns:p14="http://schemas.microsoft.com/office/powerpoint/2010/main" val="7326082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8AA4F09-9EB6-0235-7810-635BFC3BB53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09/12/09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F3B4AA9-DA18-6B0F-0802-EA0E24C0A04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F7E8448-84D0-342F-4E2A-3073D04EB60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24C4CA-718B-4E4C-9ECB-0D98AEA264AF}" type="slidenum">
              <a:rPr lang="es-ES_tradnl" altLang="es-CU"/>
              <a:pPr/>
              <a:t>‹Nº›</a:t>
            </a:fld>
            <a:endParaRPr lang="es-ES_tradnl" altLang="es-CU"/>
          </a:p>
        </p:txBody>
      </p:sp>
    </p:spTree>
    <p:extLst>
      <p:ext uri="{BB962C8B-B14F-4D97-AF65-F5344CB8AC3E}">
        <p14:creationId xmlns:p14="http://schemas.microsoft.com/office/powerpoint/2010/main" val="35348511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911967" y="471488"/>
            <a:ext cx="2151612" cy="565785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130" y="471488"/>
            <a:ext cx="6319392" cy="565785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224A6BE-BF50-4349-0E30-6634D2ECE73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09/12/09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052D68D-D913-9A6F-689D-FE5954D28E0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BC3A3CC-1536-69AD-C758-01C7DDC0297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1561FA-8223-44EB-8E52-C33BF6A674D1}" type="slidenum">
              <a:rPr lang="es-ES_tradnl" altLang="es-CU"/>
              <a:pPr/>
              <a:t>‹Nº›</a:t>
            </a:fld>
            <a:endParaRPr lang="es-ES_tradnl" altLang="es-CU"/>
          </a:p>
        </p:txBody>
      </p:sp>
    </p:spTree>
    <p:extLst>
      <p:ext uri="{BB962C8B-B14F-4D97-AF65-F5344CB8AC3E}">
        <p14:creationId xmlns:p14="http://schemas.microsoft.com/office/powerpoint/2010/main" val="27289704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93790" y="471489"/>
            <a:ext cx="7769789" cy="14319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DEB7267-8AEB-B3E7-DA5A-5A0F560CAD3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09/12/09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9121B35-9BA5-03FD-FD5B-51C826EF138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BA7016C-97C4-5FBC-42D5-1F8F6927B9F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E399AE-F3B9-4305-8A1A-EF9D59B1DCA1}" type="slidenum">
              <a:rPr lang="es-ES_tradnl" altLang="es-CU"/>
              <a:pPr/>
              <a:t>‹Nº›</a:t>
            </a:fld>
            <a:endParaRPr lang="es-ES_tradnl" altLang="es-CU"/>
          </a:p>
        </p:txBody>
      </p:sp>
    </p:spTree>
    <p:extLst>
      <p:ext uri="{BB962C8B-B14F-4D97-AF65-F5344CB8AC3E}">
        <p14:creationId xmlns:p14="http://schemas.microsoft.com/office/powerpoint/2010/main" val="25789022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694" y="2130426"/>
            <a:ext cx="7772612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389" y="3886200"/>
            <a:ext cx="6401223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06359" indent="0" algn="ctr">
              <a:buNone/>
              <a:defRPr/>
            </a:lvl2pPr>
            <a:lvl3pPr marL="812719" indent="0" algn="ctr">
              <a:buNone/>
              <a:defRPr/>
            </a:lvl3pPr>
            <a:lvl4pPr marL="1219078" indent="0" algn="ctr">
              <a:buNone/>
              <a:defRPr/>
            </a:lvl4pPr>
            <a:lvl5pPr marL="1625437" indent="0" algn="ctr">
              <a:buNone/>
              <a:defRPr/>
            </a:lvl5pPr>
            <a:lvl6pPr marL="2031797" indent="0" algn="ctr">
              <a:buNone/>
              <a:defRPr/>
            </a:lvl6pPr>
            <a:lvl7pPr marL="2438156" indent="0" algn="ctr">
              <a:buNone/>
              <a:defRPr/>
            </a:lvl7pPr>
            <a:lvl8pPr marL="2844516" indent="0" algn="ctr">
              <a:buNone/>
              <a:defRPr/>
            </a:lvl8pPr>
            <a:lvl9pPr marL="3250875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6B29EF8-328B-FDF3-494C-C839D3DAC41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09/12/09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397A4FA-D86B-87D3-6664-3F992CD6A9A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FEF40DF-C19C-CC95-4600-FD200F5EC52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76753D-2CE5-45A0-85D0-E01F79FD3904}" type="slidenum">
              <a:rPr lang="es-ES_tradnl" altLang="es-CU"/>
              <a:pPr/>
              <a:t>‹Nº›</a:t>
            </a:fld>
            <a:endParaRPr lang="es-ES_tradnl" altLang="es-CU"/>
          </a:p>
        </p:txBody>
      </p:sp>
    </p:spTree>
    <p:extLst>
      <p:ext uri="{BB962C8B-B14F-4D97-AF65-F5344CB8AC3E}">
        <p14:creationId xmlns:p14="http://schemas.microsoft.com/office/powerpoint/2010/main" val="23598262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684F639-245C-86B6-0A3C-8A4860A65B0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09/12/09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115B36B-026F-1FBD-52AD-6A87497BDAB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347F905-ADFC-BDE1-0FAB-721774AF215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AA871C-A4AC-4013-A787-7DE17AB6278B}" type="slidenum">
              <a:rPr lang="es-ES_tradnl" altLang="es-CU"/>
              <a:pPr/>
              <a:t>‹Nº›</a:t>
            </a:fld>
            <a:endParaRPr lang="es-ES_tradnl" altLang="es-CU"/>
          </a:p>
        </p:txBody>
      </p:sp>
    </p:spTree>
    <p:extLst>
      <p:ext uri="{BB962C8B-B14F-4D97-AF65-F5344CB8AC3E}">
        <p14:creationId xmlns:p14="http://schemas.microsoft.com/office/powerpoint/2010/main" val="28116203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7" y="4406901"/>
            <a:ext cx="7772612" cy="1362075"/>
          </a:xfrm>
        </p:spPr>
        <p:txBody>
          <a:bodyPr anchor="t"/>
          <a:lstStyle>
            <a:lvl1pPr algn="l">
              <a:defRPr sz="3555" b="1" cap="all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77" y="2906713"/>
            <a:ext cx="7772612" cy="1500187"/>
          </a:xfrm>
        </p:spPr>
        <p:txBody>
          <a:bodyPr anchor="b"/>
          <a:lstStyle>
            <a:lvl1pPr marL="0" indent="0">
              <a:buNone/>
              <a:defRPr sz="1778"/>
            </a:lvl1pPr>
            <a:lvl2pPr marL="406359" indent="0">
              <a:buNone/>
              <a:defRPr sz="1600"/>
            </a:lvl2pPr>
            <a:lvl3pPr marL="812719" indent="0">
              <a:buNone/>
              <a:defRPr sz="1422"/>
            </a:lvl3pPr>
            <a:lvl4pPr marL="1219078" indent="0">
              <a:buNone/>
              <a:defRPr sz="1244"/>
            </a:lvl4pPr>
            <a:lvl5pPr marL="1625437" indent="0">
              <a:buNone/>
              <a:defRPr sz="1244"/>
            </a:lvl5pPr>
            <a:lvl6pPr marL="2031797" indent="0">
              <a:buNone/>
              <a:defRPr sz="1244"/>
            </a:lvl6pPr>
            <a:lvl7pPr marL="2438156" indent="0">
              <a:buNone/>
              <a:defRPr sz="1244"/>
            </a:lvl7pPr>
            <a:lvl8pPr marL="2844516" indent="0">
              <a:buNone/>
              <a:defRPr sz="1244"/>
            </a:lvl8pPr>
            <a:lvl9pPr marL="3250875" indent="0">
              <a:buNone/>
              <a:defRPr sz="1244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7E6156D-EEAE-C0AB-6EC5-1C1F8381517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09/12/09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BF6C892-400A-ACBA-15FF-D14BD3DC0B3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86D33735-D7E4-C485-B077-95B4073BD40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AAD51F-63A6-42AD-B252-39BED763FEAB}" type="slidenum">
              <a:rPr lang="es-ES_tradnl" altLang="es-CU"/>
              <a:pPr/>
              <a:t>‹Nº›</a:t>
            </a:fld>
            <a:endParaRPr lang="es-ES_tradnl" altLang="es-CU"/>
          </a:p>
        </p:txBody>
      </p:sp>
    </p:spTree>
    <p:extLst>
      <p:ext uri="{BB962C8B-B14F-4D97-AF65-F5344CB8AC3E}">
        <p14:creationId xmlns:p14="http://schemas.microsoft.com/office/powerpoint/2010/main" val="34097058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2872" y="1981200"/>
            <a:ext cx="3816467" cy="4133850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34786" y="1981200"/>
            <a:ext cx="3817877" cy="4133850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CD3E453-8CC2-6013-0ADF-CD69B8736BB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09/12/09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DB9D2C0-1A00-DECF-FF83-D3F72631E0B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AF70DB60-71AF-6FA6-7AEF-9FFCF4464B9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2F9DF4-D09E-45DE-96D6-5D9D58F14593}" type="slidenum">
              <a:rPr lang="es-ES_tradnl" altLang="es-CU"/>
              <a:pPr/>
              <a:t>‹Nº›</a:t>
            </a:fld>
            <a:endParaRPr lang="es-ES_tradnl" altLang="es-CU"/>
          </a:p>
        </p:txBody>
      </p:sp>
    </p:spTree>
    <p:extLst>
      <p:ext uri="{BB962C8B-B14F-4D97-AF65-F5344CB8AC3E}">
        <p14:creationId xmlns:p14="http://schemas.microsoft.com/office/powerpoint/2010/main" val="580989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130" y="274638"/>
            <a:ext cx="822974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130" y="1535113"/>
            <a:ext cx="4040798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359" indent="0">
              <a:buNone/>
              <a:defRPr sz="1778" b="1"/>
            </a:lvl2pPr>
            <a:lvl3pPr marL="812719" indent="0">
              <a:buNone/>
              <a:defRPr sz="1600" b="1"/>
            </a:lvl3pPr>
            <a:lvl4pPr marL="1219078" indent="0">
              <a:buNone/>
              <a:defRPr sz="1422" b="1"/>
            </a:lvl4pPr>
            <a:lvl5pPr marL="1625437" indent="0">
              <a:buNone/>
              <a:defRPr sz="1422" b="1"/>
            </a:lvl5pPr>
            <a:lvl6pPr marL="2031797" indent="0">
              <a:buNone/>
              <a:defRPr sz="1422" b="1"/>
            </a:lvl6pPr>
            <a:lvl7pPr marL="2438156" indent="0">
              <a:buNone/>
              <a:defRPr sz="1422" b="1"/>
            </a:lvl7pPr>
            <a:lvl8pPr marL="2844516" indent="0">
              <a:buNone/>
              <a:defRPr sz="1422" b="1"/>
            </a:lvl8pPr>
            <a:lvl9pPr marL="3250875" indent="0">
              <a:buNone/>
              <a:defRPr sz="1422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130" y="2174875"/>
            <a:ext cx="4040798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4661" y="1535113"/>
            <a:ext cx="4042210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359" indent="0">
              <a:buNone/>
              <a:defRPr sz="1778" b="1"/>
            </a:lvl2pPr>
            <a:lvl3pPr marL="812719" indent="0">
              <a:buNone/>
              <a:defRPr sz="1600" b="1"/>
            </a:lvl3pPr>
            <a:lvl4pPr marL="1219078" indent="0">
              <a:buNone/>
              <a:defRPr sz="1422" b="1"/>
            </a:lvl4pPr>
            <a:lvl5pPr marL="1625437" indent="0">
              <a:buNone/>
              <a:defRPr sz="1422" b="1"/>
            </a:lvl5pPr>
            <a:lvl6pPr marL="2031797" indent="0">
              <a:buNone/>
              <a:defRPr sz="1422" b="1"/>
            </a:lvl6pPr>
            <a:lvl7pPr marL="2438156" indent="0">
              <a:buNone/>
              <a:defRPr sz="1422" b="1"/>
            </a:lvl7pPr>
            <a:lvl8pPr marL="2844516" indent="0">
              <a:buNone/>
              <a:defRPr sz="1422" b="1"/>
            </a:lvl8pPr>
            <a:lvl9pPr marL="3250875" indent="0">
              <a:buNone/>
              <a:defRPr sz="1422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4661" y="2174875"/>
            <a:ext cx="4042210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7890EC-2D45-F087-EE81-B2D03331630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09/12/09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8A9193-0BE2-91A3-0693-E08F1D3CBDB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4D05DF-4CA3-CEF8-BA5C-6B421634554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E49947-BB55-4E38-93DF-98A73EAB0373}" type="slidenum">
              <a:rPr lang="es-ES_tradnl" altLang="es-CU"/>
              <a:pPr/>
              <a:t>‹Nº›</a:t>
            </a:fld>
            <a:endParaRPr lang="es-ES_tradnl" altLang="es-CU"/>
          </a:p>
        </p:txBody>
      </p:sp>
    </p:spTree>
    <p:extLst>
      <p:ext uri="{BB962C8B-B14F-4D97-AF65-F5344CB8AC3E}">
        <p14:creationId xmlns:p14="http://schemas.microsoft.com/office/powerpoint/2010/main" val="2358755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A8D2D-3DCA-43C5-83E0-B52AEBBA4A97}" type="datetimeFigureOut">
              <a:rPr lang="es-CU" smtClean="0"/>
              <a:t>1/6/2024</a:t>
            </a:fld>
            <a:endParaRPr lang="es-C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EA2FE-B417-4029-9BCD-F8DBB754A07D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4183043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99F7FB53-FEB6-FC1C-0B16-24E9E3B8D27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09/12/09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40ECC2B2-2AED-4138-4585-83389AF99E4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6977983F-2E1E-21F6-C307-8AD18BA6902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BD0A77-7050-42BA-B40C-614B0D2B1740}" type="slidenum">
              <a:rPr lang="es-ES_tradnl" altLang="es-CU"/>
              <a:pPr/>
              <a:t>‹Nº›</a:t>
            </a:fld>
            <a:endParaRPr lang="es-ES_tradnl" altLang="es-CU"/>
          </a:p>
        </p:txBody>
      </p:sp>
    </p:spTree>
    <p:extLst>
      <p:ext uri="{BB962C8B-B14F-4D97-AF65-F5344CB8AC3E}">
        <p14:creationId xmlns:p14="http://schemas.microsoft.com/office/powerpoint/2010/main" val="5772697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6CE7073F-E8E8-A29D-A033-13763186A3F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09/12/09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EB072E0A-14BB-3C43-95E0-B5967709F05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2A099A7D-DF88-2DAA-1CED-F7FF689279B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DC01B9-9EF9-461C-9914-63EEABDBBD14}" type="slidenum">
              <a:rPr lang="es-ES_tradnl" altLang="es-CU"/>
              <a:pPr/>
              <a:t>‹Nº›</a:t>
            </a:fld>
            <a:endParaRPr lang="es-ES_tradnl" altLang="es-CU"/>
          </a:p>
        </p:txBody>
      </p:sp>
    </p:spTree>
    <p:extLst>
      <p:ext uri="{BB962C8B-B14F-4D97-AF65-F5344CB8AC3E}">
        <p14:creationId xmlns:p14="http://schemas.microsoft.com/office/powerpoint/2010/main" val="3721027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129" y="273050"/>
            <a:ext cx="3008025" cy="1162050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204" y="273051"/>
            <a:ext cx="5111667" cy="5853113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129" y="1435101"/>
            <a:ext cx="3008025" cy="4691063"/>
          </a:xfrm>
        </p:spPr>
        <p:txBody>
          <a:bodyPr/>
          <a:lstStyle>
            <a:lvl1pPr marL="0" indent="0">
              <a:buNone/>
              <a:defRPr sz="1244"/>
            </a:lvl1pPr>
            <a:lvl2pPr marL="406359" indent="0">
              <a:buNone/>
              <a:defRPr sz="1067"/>
            </a:lvl2pPr>
            <a:lvl3pPr marL="812719" indent="0">
              <a:buNone/>
              <a:defRPr sz="889"/>
            </a:lvl3pPr>
            <a:lvl4pPr marL="1219078" indent="0">
              <a:buNone/>
              <a:defRPr sz="800"/>
            </a:lvl4pPr>
            <a:lvl5pPr marL="1625437" indent="0">
              <a:buNone/>
              <a:defRPr sz="800"/>
            </a:lvl5pPr>
            <a:lvl6pPr marL="2031797" indent="0">
              <a:buNone/>
              <a:defRPr sz="800"/>
            </a:lvl6pPr>
            <a:lvl7pPr marL="2438156" indent="0">
              <a:buNone/>
              <a:defRPr sz="800"/>
            </a:lvl7pPr>
            <a:lvl8pPr marL="2844516" indent="0">
              <a:buNone/>
              <a:defRPr sz="800"/>
            </a:lvl8pPr>
            <a:lvl9pPr marL="3250875" indent="0">
              <a:buNone/>
              <a:defRPr sz="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7147151-5EBE-9537-2E12-9BB6C7CE076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09/12/09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3DD9D7A-26BD-1D5C-306D-5C4539DFC1F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8FB5CD8D-2602-99C4-7AD0-5BD482A112F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591DE0-F943-4658-8CD6-1339B0CEF7F1}" type="slidenum">
              <a:rPr lang="es-ES_tradnl" altLang="es-CU"/>
              <a:pPr/>
              <a:t>‹Nº›</a:t>
            </a:fld>
            <a:endParaRPr lang="es-ES_tradnl" altLang="es-CU"/>
          </a:p>
        </p:txBody>
      </p:sp>
    </p:spTree>
    <p:extLst>
      <p:ext uri="{BB962C8B-B14F-4D97-AF65-F5344CB8AC3E}">
        <p14:creationId xmlns:p14="http://schemas.microsoft.com/office/powerpoint/2010/main" val="30518514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1834" y="4800600"/>
            <a:ext cx="5486965" cy="566738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1834" y="612775"/>
            <a:ext cx="5486965" cy="4114800"/>
          </a:xfrm>
        </p:spPr>
        <p:txBody>
          <a:bodyPr/>
          <a:lstStyle>
            <a:lvl1pPr marL="0" indent="0">
              <a:buNone/>
              <a:defRPr sz="2844"/>
            </a:lvl1pPr>
            <a:lvl2pPr marL="406359" indent="0">
              <a:buNone/>
              <a:defRPr sz="2489"/>
            </a:lvl2pPr>
            <a:lvl3pPr marL="812719" indent="0">
              <a:buNone/>
              <a:defRPr sz="2133"/>
            </a:lvl3pPr>
            <a:lvl4pPr marL="1219078" indent="0">
              <a:buNone/>
              <a:defRPr sz="1778"/>
            </a:lvl4pPr>
            <a:lvl5pPr marL="1625437" indent="0">
              <a:buNone/>
              <a:defRPr sz="1778"/>
            </a:lvl5pPr>
            <a:lvl6pPr marL="2031797" indent="0">
              <a:buNone/>
              <a:defRPr sz="1778"/>
            </a:lvl6pPr>
            <a:lvl7pPr marL="2438156" indent="0">
              <a:buNone/>
              <a:defRPr sz="1778"/>
            </a:lvl7pPr>
            <a:lvl8pPr marL="2844516" indent="0">
              <a:buNone/>
              <a:defRPr sz="1778"/>
            </a:lvl8pPr>
            <a:lvl9pPr marL="3250875" indent="0">
              <a:buNone/>
              <a:defRPr sz="1778"/>
            </a:lvl9pPr>
          </a:lstStyle>
          <a:p>
            <a:pPr lvl="0"/>
            <a:endParaRPr lang="es-ES_tradn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1834" y="5367338"/>
            <a:ext cx="5486965" cy="804862"/>
          </a:xfrm>
        </p:spPr>
        <p:txBody>
          <a:bodyPr/>
          <a:lstStyle>
            <a:lvl1pPr marL="0" indent="0">
              <a:buNone/>
              <a:defRPr sz="1244"/>
            </a:lvl1pPr>
            <a:lvl2pPr marL="406359" indent="0">
              <a:buNone/>
              <a:defRPr sz="1067"/>
            </a:lvl2pPr>
            <a:lvl3pPr marL="812719" indent="0">
              <a:buNone/>
              <a:defRPr sz="889"/>
            </a:lvl3pPr>
            <a:lvl4pPr marL="1219078" indent="0">
              <a:buNone/>
              <a:defRPr sz="800"/>
            </a:lvl4pPr>
            <a:lvl5pPr marL="1625437" indent="0">
              <a:buNone/>
              <a:defRPr sz="800"/>
            </a:lvl5pPr>
            <a:lvl6pPr marL="2031797" indent="0">
              <a:buNone/>
              <a:defRPr sz="800"/>
            </a:lvl6pPr>
            <a:lvl7pPr marL="2438156" indent="0">
              <a:buNone/>
              <a:defRPr sz="800"/>
            </a:lvl7pPr>
            <a:lvl8pPr marL="2844516" indent="0">
              <a:buNone/>
              <a:defRPr sz="800"/>
            </a:lvl8pPr>
            <a:lvl9pPr marL="3250875" indent="0">
              <a:buNone/>
              <a:defRPr sz="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AE83FE9-4762-F203-3CCE-F0399511DCA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09/12/09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4BB8B11-C077-8F9A-5941-0FDB5A6CC59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5428E55C-A96A-4573-AD09-F45975877CE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5F1F44-CAB0-4B38-9C76-8BA1F5BB6C43}" type="slidenum">
              <a:rPr lang="es-ES_tradnl" altLang="es-CU"/>
              <a:pPr/>
              <a:t>‹Nº›</a:t>
            </a:fld>
            <a:endParaRPr lang="es-ES_tradnl" altLang="es-CU"/>
          </a:p>
        </p:txBody>
      </p:sp>
    </p:spTree>
    <p:extLst>
      <p:ext uri="{BB962C8B-B14F-4D97-AF65-F5344CB8AC3E}">
        <p14:creationId xmlns:p14="http://schemas.microsoft.com/office/powerpoint/2010/main" val="37359898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0005B29-9888-2514-DC38-01B3481C0F9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09/12/09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E8706B6-B64E-496D-E704-874E280D32D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1459192-EE7D-80A9-D31F-3C7964CA4C1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C257B7-DBB3-47D6-9B1C-7A9C6FED2F8B}" type="slidenum">
              <a:rPr lang="es-ES_tradnl" altLang="es-CU"/>
              <a:pPr/>
              <a:t>‹Nº›</a:t>
            </a:fld>
            <a:endParaRPr lang="es-ES_tradnl" altLang="es-CU"/>
          </a:p>
        </p:txBody>
      </p:sp>
    </p:spTree>
    <p:extLst>
      <p:ext uri="{BB962C8B-B14F-4D97-AF65-F5344CB8AC3E}">
        <p14:creationId xmlns:p14="http://schemas.microsoft.com/office/powerpoint/2010/main" val="36568305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41249" y="465138"/>
            <a:ext cx="2018989" cy="564991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2873" y="465138"/>
            <a:ext cx="5922930" cy="5649912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FC075E5-E771-BC75-7569-A8CF893F46C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09/12/09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9FB13AC-87DB-EB80-06C9-9ABFF6BB5DA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3B5A92A-AB65-C209-DE17-6028EA76A3D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486905-3901-4674-8D58-74E71D7D1727}" type="slidenum">
              <a:rPr lang="es-ES_tradnl" altLang="es-CU"/>
              <a:pPr/>
              <a:t>‹Nº›</a:t>
            </a:fld>
            <a:endParaRPr lang="es-ES_tradnl" altLang="es-CU"/>
          </a:p>
        </p:txBody>
      </p:sp>
    </p:spTree>
    <p:extLst>
      <p:ext uri="{BB962C8B-B14F-4D97-AF65-F5344CB8AC3E}">
        <p14:creationId xmlns:p14="http://schemas.microsoft.com/office/powerpoint/2010/main" val="7768376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9F96-4217-43A3-9604-74D0048FD1C0}" type="datetimeFigureOut">
              <a:rPr lang="es-ES" smtClean="0"/>
              <a:t>01/06/2024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2527B-5D70-4708-8082-BFDBD3F79C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85734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9F96-4217-43A3-9604-74D0048FD1C0}" type="datetimeFigureOut">
              <a:rPr lang="es-ES" smtClean="0"/>
              <a:t>01/06/2024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2527B-5D70-4708-8082-BFDBD3F79C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07861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9F96-4217-43A3-9604-74D0048FD1C0}" type="datetimeFigureOut">
              <a:rPr lang="es-ES" smtClean="0"/>
              <a:t>01/06/2024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2527B-5D70-4708-8082-BFDBD3F79C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37713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9F96-4217-43A3-9604-74D0048FD1C0}" type="datetimeFigureOut">
              <a:rPr lang="es-ES" smtClean="0"/>
              <a:t>01/06/2024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2527B-5D70-4708-8082-BFDBD3F79C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5151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A8D2D-3DCA-43C5-83E0-B52AEBBA4A97}" type="datetimeFigureOut">
              <a:rPr lang="es-CU" smtClean="0"/>
              <a:t>1/6/2024</a:t>
            </a:fld>
            <a:endParaRPr lang="es-C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EA2FE-B417-4029-9BCD-F8DBB754A07D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32427446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9F96-4217-43A3-9604-74D0048FD1C0}" type="datetimeFigureOut">
              <a:rPr lang="es-ES" smtClean="0"/>
              <a:t>01/06/2024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2527B-5D70-4708-8082-BFDBD3F79C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55968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9F96-4217-43A3-9604-74D0048FD1C0}" type="datetimeFigureOut">
              <a:rPr lang="es-ES" smtClean="0"/>
              <a:t>01/06/2024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2527B-5D70-4708-8082-BFDBD3F79C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47734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9F96-4217-43A3-9604-74D0048FD1C0}" type="datetimeFigureOut">
              <a:rPr lang="es-ES" smtClean="0"/>
              <a:t>01/06/2024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2527B-5D70-4708-8082-BFDBD3F79C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20955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9F96-4217-43A3-9604-74D0048FD1C0}" type="datetimeFigureOut">
              <a:rPr lang="es-ES" smtClean="0"/>
              <a:t>01/06/2024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2527B-5D70-4708-8082-BFDBD3F79C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34298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9F96-4217-43A3-9604-74D0048FD1C0}" type="datetimeFigureOut">
              <a:rPr lang="es-ES" smtClean="0"/>
              <a:t>01/06/2024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2527B-5D70-4708-8082-BFDBD3F79C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93333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9F96-4217-43A3-9604-74D0048FD1C0}" type="datetimeFigureOut">
              <a:rPr lang="es-ES" smtClean="0"/>
              <a:t>01/06/2024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2527B-5D70-4708-8082-BFDBD3F79C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01357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9F96-4217-43A3-9604-74D0048FD1C0}" type="datetimeFigureOut">
              <a:rPr lang="es-ES" smtClean="0"/>
              <a:t>01/06/2024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2527B-5D70-4708-8082-BFDBD3F79C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34462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1F924-7CC3-47CA-BE50-EBA90007EFB6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6208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60F4B-4542-40EE-8980-B5DEBD9FFB82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178808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0BFA9-1171-43A6-870A-C3A75E29778F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8901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A8D2D-3DCA-43C5-83E0-B52AEBBA4A97}" type="datetimeFigureOut">
              <a:rPr lang="es-CU" smtClean="0"/>
              <a:t>1/6/2024</a:t>
            </a:fld>
            <a:endParaRPr lang="es-C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EA2FE-B417-4029-9BCD-F8DBB754A07D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10204126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7FED8-711E-4C94-B7FE-1DFF9437E303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230034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362C4-0904-4F48-9D65-80D2F23726FA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673926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C1EA5-4846-4273-94D7-3E54507F4D55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929964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52614-D8EA-4DA0-A72D-A1246B683F21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571410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264ABB-AF82-4A56-B362-BA9EA9ECF662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727205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E0A8B-8217-433A-9F27-94431F065E63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334053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A5CA5-713A-4FCD-9640-56D9F410939E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330241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0105D-0BE4-446F-940A-A85A418C1E39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828577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F5F0C949-7A48-723C-EF53-76AD53E07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B24D4-CA94-40F1-AE13-D1A4246D8229}" type="datetimeFigureOut">
              <a:rPr lang="es-ES"/>
              <a:pPr>
                <a:defRPr/>
              </a:pPr>
              <a:t>01/06/2024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437729B2-8B98-F249-2FED-EDFF63D78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D0C96DC3-FEC7-0F97-FF51-0A01F7C77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92C47-E186-416D-A8B8-674CBFDB130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86156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18857E4D-1DD4-A495-B336-5F79CEE91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C6294-78D8-49D8-B766-C0CEDB155205}" type="datetimeFigureOut">
              <a:rPr lang="es-ES"/>
              <a:pPr>
                <a:defRPr/>
              </a:pPr>
              <a:t>01/06/2024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8BC88B96-455E-B6C4-AA58-E3FD9E4F2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871895F5-B988-CB17-AA0F-F3A3FF718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62C5D-89D0-4122-85BA-48BDDDB02B8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4623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A8D2D-3DCA-43C5-83E0-B52AEBBA4A97}" type="datetimeFigureOut">
              <a:rPr lang="es-CU" smtClean="0"/>
              <a:t>1/6/2024</a:t>
            </a:fld>
            <a:endParaRPr lang="es-C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EA2FE-B417-4029-9BCD-F8DBB754A07D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118627984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94C45A91-2F06-95FA-0444-360F0E515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4CE54-3020-4C23-B2F8-C0965ACED6B7}" type="datetimeFigureOut">
              <a:rPr lang="es-ES"/>
              <a:pPr>
                <a:defRPr/>
              </a:pPr>
              <a:t>01/06/2024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76BB39C7-109D-130D-7DAF-E15E0C60F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E0A5B6C2-AAB1-407E-E681-F7456F035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B6837-7A5D-4FCE-8CB5-1886DD65855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10802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0D4CD91E-ECF4-8BF0-C5CA-550ED1FA5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21988-9CCF-46C8-8B2A-59FCDD104F8F}" type="datetimeFigureOut">
              <a:rPr lang="es-ES"/>
              <a:pPr>
                <a:defRPr/>
              </a:pPr>
              <a:t>01/06/2024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F7B63F29-3FB1-49E7-536B-52E24EF3C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89E9342E-6982-30BF-2E86-3419D2C9A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D6C0C-0AFC-4CF8-8FB8-29D3C83DF55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36805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B6B13E8B-963F-858C-D67D-87014C036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3E343-12D6-48E7-8563-81A7C8F686FE}" type="datetimeFigureOut">
              <a:rPr lang="es-ES"/>
              <a:pPr>
                <a:defRPr/>
              </a:pPr>
              <a:t>01/06/2024</a:t>
            </a:fld>
            <a:endParaRPr lang="es-ES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3C6C591B-4679-8A71-9084-EED7F0061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52609B9A-3B45-9DD9-1CE9-281AB136A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276E4-9786-41E9-BEF4-AF619EA739E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58035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BA8EC246-3F72-CC3A-CA5F-361A77867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D413C-461F-49BF-AE68-1264C7E19DB3}" type="datetimeFigureOut">
              <a:rPr lang="es-ES"/>
              <a:pPr>
                <a:defRPr/>
              </a:pPr>
              <a:t>01/06/2024</a:t>
            </a:fld>
            <a:endParaRPr lang="es-ES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04B96473-C87E-0DD9-DC00-DD4DE0F94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F928D5B8-FB68-6140-1E8A-1253ED6AC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66D83-11DE-47A6-B17E-FA8D8170F9B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99078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EC3ECA18-B97E-9C67-A8C6-0F2367427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6B929-7D10-4D5E-9300-CB8AAEF25DC2}" type="datetimeFigureOut">
              <a:rPr lang="es-ES"/>
              <a:pPr>
                <a:defRPr/>
              </a:pPr>
              <a:t>01/06/2024</a:t>
            </a:fld>
            <a:endParaRPr lang="es-ES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02E5788F-C419-9C87-8795-68353C9DC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190CE6DF-FC5D-5C11-13B0-A2AA07863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E22CB-8C93-465B-88AB-BBF5E7A9DFE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177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08F66A76-34C5-FC4F-B552-C5D50CB4E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716BC-389A-4460-BEB9-FDFB4D344A82}" type="datetimeFigureOut">
              <a:rPr lang="es-ES"/>
              <a:pPr>
                <a:defRPr/>
              </a:pPr>
              <a:t>01/06/2024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FED5659B-2224-4AFC-79A6-4356F8F90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30CEDF6C-64B1-7C5E-373A-B5BE95BE2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CE8ED-2D94-4C13-B56C-AD145493DE1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74735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4AFAD0A1-8749-6558-8AD6-5D0EFA377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8FD11-9C3E-49C3-A4E8-1411A211902B}" type="datetimeFigureOut">
              <a:rPr lang="es-ES"/>
              <a:pPr>
                <a:defRPr/>
              </a:pPr>
              <a:t>01/06/2024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CDF77E5F-D694-014E-CE47-F14D616DE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FAEA7344-CC3C-C421-D9D9-338830B11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D074D-ED7B-4A21-8573-2E361B53895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405952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B90CE9A8-C2DB-13D7-31DF-4AD5A5264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089E2-9C57-43BF-B47D-8BBF7C640343}" type="datetimeFigureOut">
              <a:rPr lang="es-ES"/>
              <a:pPr>
                <a:defRPr/>
              </a:pPr>
              <a:t>01/06/2024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9F5C4DE7-89A6-8FD0-4BA4-799D7E6A0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5C5630BC-BEFA-33B5-A580-0897A3085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0E5F4-0EA6-46ED-A3F1-FB9F39499DF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132784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83F66D4C-6E01-BC50-0EEB-6D4BC21CF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07855-21C1-4497-A2B3-8D29873C4555}" type="datetimeFigureOut">
              <a:rPr lang="es-ES"/>
              <a:pPr>
                <a:defRPr/>
              </a:pPr>
              <a:t>01/06/2024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19D865F6-86E7-CA9E-A6AB-AB6FBBFEF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D7830C7E-12A5-EF76-81A0-1CFDF49F6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6428-18B7-4E13-9E3F-FF12E8164CA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27438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2">
            <a:extLst>
              <a:ext uri="{FF2B5EF4-FFF2-40B4-BE49-F238E27FC236}">
                <a16:creationId xmlns:a16="http://schemas.microsoft.com/office/drawing/2014/main" id="{412637CD-57BA-5ABC-0BC6-59879E8D2B3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5059" name="Group 3">
              <a:extLst>
                <a:ext uri="{FF2B5EF4-FFF2-40B4-BE49-F238E27FC236}">
                  <a16:creationId xmlns:a16="http://schemas.microsoft.com/office/drawing/2014/main" id="{124AE931-0E5E-664E-8493-46E36D6899C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5060" name="Freeform 4">
                <a:extLst>
                  <a:ext uri="{FF2B5EF4-FFF2-40B4-BE49-F238E27FC236}">
                    <a16:creationId xmlns:a16="http://schemas.microsoft.com/office/drawing/2014/main" id="{B942899C-0C38-2C0F-D783-219067F1F7C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U"/>
              </a:p>
            </p:txBody>
          </p:sp>
          <p:sp>
            <p:nvSpPr>
              <p:cNvPr id="45061" name="Freeform 5">
                <a:extLst>
                  <a:ext uri="{FF2B5EF4-FFF2-40B4-BE49-F238E27FC236}">
                    <a16:creationId xmlns:a16="http://schemas.microsoft.com/office/drawing/2014/main" id="{8E92BEF1-89FF-22E2-41BE-7A3D1BC0311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U"/>
              </a:p>
            </p:txBody>
          </p:sp>
          <p:sp>
            <p:nvSpPr>
              <p:cNvPr id="45062" name="Freeform 6">
                <a:extLst>
                  <a:ext uri="{FF2B5EF4-FFF2-40B4-BE49-F238E27FC236}">
                    <a16:creationId xmlns:a16="http://schemas.microsoft.com/office/drawing/2014/main" id="{150EE32C-59F0-0548-96DA-948E8F9CF30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U"/>
              </a:p>
            </p:txBody>
          </p:sp>
          <p:sp>
            <p:nvSpPr>
              <p:cNvPr id="45063" name="Freeform 7">
                <a:extLst>
                  <a:ext uri="{FF2B5EF4-FFF2-40B4-BE49-F238E27FC236}">
                    <a16:creationId xmlns:a16="http://schemas.microsoft.com/office/drawing/2014/main" id="{BF363F7F-27A6-3A1C-E795-A0A8B619A72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U"/>
              </a:p>
            </p:txBody>
          </p:sp>
          <p:sp>
            <p:nvSpPr>
              <p:cNvPr id="45064" name="Freeform 8">
                <a:extLst>
                  <a:ext uri="{FF2B5EF4-FFF2-40B4-BE49-F238E27FC236}">
                    <a16:creationId xmlns:a16="http://schemas.microsoft.com/office/drawing/2014/main" id="{C959A6BB-B429-9B67-4BD4-F760E114269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U"/>
              </a:p>
            </p:txBody>
          </p:sp>
        </p:grpSp>
        <p:sp>
          <p:nvSpPr>
            <p:cNvPr id="45065" name="Freeform 9">
              <a:extLst>
                <a:ext uri="{FF2B5EF4-FFF2-40B4-BE49-F238E27FC236}">
                  <a16:creationId xmlns:a16="http://schemas.microsoft.com/office/drawing/2014/main" id="{04559F42-51E2-7C74-8E86-4FF01557790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U"/>
            </a:p>
          </p:txBody>
        </p:sp>
        <p:sp>
          <p:nvSpPr>
            <p:cNvPr id="45066" name="Freeform 10">
              <a:extLst>
                <a:ext uri="{FF2B5EF4-FFF2-40B4-BE49-F238E27FC236}">
                  <a16:creationId xmlns:a16="http://schemas.microsoft.com/office/drawing/2014/main" id="{FE6BA815-7390-D864-2DE0-192BAAAFBF0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U"/>
            </a:p>
          </p:txBody>
        </p:sp>
      </p:grpSp>
      <p:sp>
        <p:nvSpPr>
          <p:cNvPr id="45067" name="Rectangle 11">
            <a:extLst>
              <a:ext uri="{FF2B5EF4-FFF2-40B4-BE49-F238E27FC236}">
                <a16:creationId xmlns:a16="http://schemas.microsoft.com/office/drawing/2014/main" id="{51AF9827-8FCB-60B2-9FBF-8FB92AF3DB21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s-ES_tradnl" altLang="es-CU" noProof="0"/>
              <a:t>Haga clic para cambiar el estilo de título	</a:t>
            </a:r>
          </a:p>
        </p:txBody>
      </p:sp>
      <p:sp>
        <p:nvSpPr>
          <p:cNvPr id="45068" name="Rectangle 12">
            <a:extLst>
              <a:ext uri="{FF2B5EF4-FFF2-40B4-BE49-F238E27FC236}">
                <a16:creationId xmlns:a16="http://schemas.microsoft.com/office/drawing/2014/main" id="{68EA728F-A3C1-894D-FC11-0CFAD944D9B4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s-ES_tradnl" altLang="es-CU" noProof="0"/>
              <a:t>Haga clic para modificar el estilo de subtítulo del patrón</a:t>
            </a:r>
          </a:p>
        </p:txBody>
      </p:sp>
      <p:sp>
        <p:nvSpPr>
          <p:cNvPr id="45069" name="Rectangle 13">
            <a:extLst>
              <a:ext uri="{FF2B5EF4-FFF2-40B4-BE49-F238E27FC236}">
                <a16:creationId xmlns:a16="http://schemas.microsoft.com/office/drawing/2014/main" id="{F3193D63-06A5-AC2F-6E54-FF2F42C1A5C0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_tradnl" altLang="es-CU"/>
          </a:p>
        </p:txBody>
      </p:sp>
      <p:sp>
        <p:nvSpPr>
          <p:cNvPr id="45070" name="Rectangle 14">
            <a:extLst>
              <a:ext uri="{FF2B5EF4-FFF2-40B4-BE49-F238E27FC236}">
                <a16:creationId xmlns:a16="http://schemas.microsoft.com/office/drawing/2014/main" id="{46994058-CB88-D1F5-5981-E527C2B657B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_tradnl" altLang="es-CU"/>
          </a:p>
        </p:txBody>
      </p:sp>
      <p:sp>
        <p:nvSpPr>
          <p:cNvPr id="45071" name="Rectangle 15">
            <a:extLst>
              <a:ext uri="{FF2B5EF4-FFF2-40B4-BE49-F238E27FC236}">
                <a16:creationId xmlns:a16="http://schemas.microsoft.com/office/drawing/2014/main" id="{66C8387F-0286-35D7-345E-4E29F1C686D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07263BF-8680-4573-B0CE-A117C9E0EE52}" type="slidenum">
              <a:rPr lang="es-ES_tradnl" altLang="es-CU"/>
              <a:pPr/>
              <a:t>‹Nº›</a:t>
            </a:fld>
            <a:endParaRPr lang="es-ES_tradnl" altLang="es-CU"/>
          </a:p>
        </p:txBody>
      </p:sp>
    </p:spTree>
    <p:extLst>
      <p:ext uri="{BB962C8B-B14F-4D97-AF65-F5344CB8AC3E}">
        <p14:creationId xmlns:p14="http://schemas.microsoft.com/office/powerpoint/2010/main" val="3137526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A8D2D-3DCA-43C5-83E0-B52AEBBA4A97}" type="datetimeFigureOut">
              <a:rPr lang="es-CU" smtClean="0"/>
              <a:t>1/6/2024</a:t>
            </a:fld>
            <a:endParaRPr lang="es-C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EA2FE-B417-4029-9BCD-F8DBB754A07D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10259257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F057D4-0F79-8B96-49A0-B7C191B91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D20C5D-9D08-D027-E758-C6F091AD4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D16CCC-075D-C6BA-933D-0BE684999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CU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DB3D7AE-0C01-23A8-D33B-959634B88A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DFDFD2A-6F1B-4AF9-B3A8-09AC78AF231E}" type="slidenum">
              <a:rPr lang="es-ES_tradnl" altLang="es-CU"/>
              <a:pPr/>
              <a:t>‹Nº›</a:t>
            </a:fld>
            <a:endParaRPr lang="es-ES_tradnl" altLang="es-CU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9694ED-2606-2C11-107A-B3F908568D9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CU"/>
          </a:p>
        </p:txBody>
      </p:sp>
    </p:spTree>
    <p:extLst>
      <p:ext uri="{BB962C8B-B14F-4D97-AF65-F5344CB8AC3E}">
        <p14:creationId xmlns:p14="http://schemas.microsoft.com/office/powerpoint/2010/main" val="42225742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94D087-0BE7-C7C6-A8E2-6E4E18518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57C283-46FC-7E9C-FAF8-03A3DF69F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BAC59F-B8CB-E45F-7CEB-D9333C5C6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CU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50490B-49C5-B755-1BED-3BB81B0397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BADD1C-E887-4C0E-A6C2-8F53108A7D37}" type="slidenum">
              <a:rPr lang="es-ES_tradnl" altLang="es-CU"/>
              <a:pPr/>
              <a:t>‹Nº›</a:t>
            </a:fld>
            <a:endParaRPr lang="es-ES_tradnl" altLang="es-CU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5E83DC-233B-AAE8-4E53-1EF513AD590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CU"/>
          </a:p>
        </p:txBody>
      </p:sp>
    </p:spTree>
    <p:extLst>
      <p:ext uri="{BB962C8B-B14F-4D97-AF65-F5344CB8AC3E}">
        <p14:creationId xmlns:p14="http://schemas.microsoft.com/office/powerpoint/2010/main" val="104341951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636E90-2860-E9CE-E4CB-D23FD3C22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0A8386-80BF-8556-04B2-3E089CFFB3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2EC9B08-A914-21F4-7BF7-138186BBF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5D90B09-CA5B-95F6-A880-2DC8CD689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C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2842A7-CC69-E6EB-D062-2879602531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ECED50-9AAC-4674-8C7D-63DB6832EE51}" type="slidenum">
              <a:rPr lang="es-ES_tradnl" altLang="es-CU"/>
              <a:pPr/>
              <a:t>‹Nº›</a:t>
            </a:fld>
            <a:endParaRPr lang="es-ES_tradnl" altLang="es-CU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79209078-45AC-B572-7549-D9F38EE084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CU"/>
          </a:p>
        </p:txBody>
      </p:sp>
    </p:spTree>
    <p:extLst>
      <p:ext uri="{BB962C8B-B14F-4D97-AF65-F5344CB8AC3E}">
        <p14:creationId xmlns:p14="http://schemas.microsoft.com/office/powerpoint/2010/main" val="288063413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0C6EA6-C614-C489-3A47-F7FAE93B4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36F82D-C745-9FB3-2F3D-36049F67E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6B6392-5242-C78E-1B46-84ED3C8CB4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4881E31-75E7-8F47-3738-BB8FE0EC46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4314C8F-02E1-342A-2269-CAD2EFF7AC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C61F885-0D05-9FF3-F02D-FBE6FBB28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CU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9313165C-CC7A-5121-0F27-F90B3D233D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D3EE3E-CE48-4E81-B909-480737497718}" type="slidenum">
              <a:rPr lang="es-ES_tradnl" altLang="es-CU"/>
              <a:pPr/>
              <a:t>‹Nº›</a:t>
            </a:fld>
            <a:endParaRPr lang="es-ES_tradnl" altLang="es-CU"/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90F1DF67-9EB6-96B4-AFA6-52578532922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CU"/>
          </a:p>
        </p:txBody>
      </p:sp>
    </p:spTree>
    <p:extLst>
      <p:ext uri="{BB962C8B-B14F-4D97-AF65-F5344CB8AC3E}">
        <p14:creationId xmlns:p14="http://schemas.microsoft.com/office/powerpoint/2010/main" val="5131428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E9A999-64D8-2EB0-F10E-51D2F894B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0FAD07B-7C07-DBD2-A44E-7B508596E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CU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D167BC5-8DCA-5F28-6F1A-CCE1B3E550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9CF6AC-CF74-4D28-A380-345F89D13DDC}" type="slidenum">
              <a:rPr lang="es-ES_tradnl" altLang="es-CU"/>
              <a:pPr/>
              <a:t>‹Nº›</a:t>
            </a:fld>
            <a:endParaRPr lang="es-ES_tradnl" altLang="es-C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4E9CB6-32FD-92B1-11C0-6ACBC73F8F7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CU"/>
          </a:p>
        </p:txBody>
      </p:sp>
    </p:spTree>
    <p:extLst>
      <p:ext uri="{BB962C8B-B14F-4D97-AF65-F5344CB8AC3E}">
        <p14:creationId xmlns:p14="http://schemas.microsoft.com/office/powerpoint/2010/main" val="366815666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29DFAAC-62BA-2100-5C3E-536E58CFD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CU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4F62126-5D27-F2DD-CE94-6D513D2592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41388E-A6E8-4D3A-AB75-4418198CBE8A}" type="slidenum">
              <a:rPr lang="es-ES_tradnl" altLang="es-CU"/>
              <a:pPr/>
              <a:t>‹Nº›</a:t>
            </a:fld>
            <a:endParaRPr lang="es-ES_tradnl" altLang="es-CU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8B59E93-E8E3-ED99-9CF2-02A7177A13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CU"/>
          </a:p>
        </p:txBody>
      </p:sp>
    </p:spTree>
    <p:extLst>
      <p:ext uri="{BB962C8B-B14F-4D97-AF65-F5344CB8AC3E}">
        <p14:creationId xmlns:p14="http://schemas.microsoft.com/office/powerpoint/2010/main" val="137252248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ED3D81-8BB4-D80B-73E8-8E85FD012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F3E930-BB12-A262-2652-AB14F3D31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55A81C0-9DBC-DD26-4FC2-62DA7D8654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C86884C-C01C-B3ED-67F9-E9F909D06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C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5B1DF2-BDB2-AFA8-1D63-44B4F84321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3E20B8-982F-4E26-A54F-BA0C19CC5558}" type="slidenum">
              <a:rPr lang="es-ES_tradnl" altLang="es-CU"/>
              <a:pPr/>
              <a:t>‹Nº›</a:t>
            </a:fld>
            <a:endParaRPr lang="es-ES_tradnl" altLang="es-CU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3F83601A-D1B5-C601-252D-9DA7B0DD964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CU"/>
          </a:p>
        </p:txBody>
      </p:sp>
    </p:spTree>
    <p:extLst>
      <p:ext uri="{BB962C8B-B14F-4D97-AF65-F5344CB8AC3E}">
        <p14:creationId xmlns:p14="http://schemas.microsoft.com/office/powerpoint/2010/main" val="29853717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F62CF1-CB62-61E9-DF29-2E38EB1E2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5D16485-974F-98EB-6B6F-C01FE2E271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U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55994DA-2899-FB3C-19E2-C149E0363C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71A6873-F121-30EF-560A-A42CD2321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C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2B1179-C614-F679-F1A4-E02BFD2AD4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EC0BAF-23F4-428E-A809-D9C33DD57FBA}" type="slidenum">
              <a:rPr lang="es-ES_tradnl" altLang="es-CU"/>
              <a:pPr/>
              <a:t>‹Nº›</a:t>
            </a:fld>
            <a:endParaRPr lang="es-ES_tradnl" altLang="es-CU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8FDD5AC8-BAF2-0316-7890-50ADFAB3335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CU"/>
          </a:p>
        </p:txBody>
      </p:sp>
    </p:spTree>
    <p:extLst>
      <p:ext uri="{BB962C8B-B14F-4D97-AF65-F5344CB8AC3E}">
        <p14:creationId xmlns:p14="http://schemas.microsoft.com/office/powerpoint/2010/main" val="209325264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BAFBE6-4D6D-E637-15BD-3D94F1C6E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5A176E5-3086-B945-093F-7EB517A0DE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FFE2CC-CE8E-B301-95D8-EFEECFDD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CU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21A1A21-7D79-B032-08CE-5EE9DA1404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E46B26-FAB0-47FD-9A5C-5F92E8DDFAEF}" type="slidenum">
              <a:rPr lang="es-ES_tradnl" altLang="es-CU"/>
              <a:pPr/>
              <a:t>‹Nº›</a:t>
            </a:fld>
            <a:endParaRPr lang="es-ES_tradnl" altLang="es-CU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849EBC-DAFB-6434-7E0A-8AF5EB96137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CU"/>
          </a:p>
        </p:txBody>
      </p:sp>
    </p:spTree>
    <p:extLst>
      <p:ext uri="{BB962C8B-B14F-4D97-AF65-F5344CB8AC3E}">
        <p14:creationId xmlns:p14="http://schemas.microsoft.com/office/powerpoint/2010/main" val="4713361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D14A9E2-5840-1CAA-8164-BCCB336AE8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D760F5A-0404-0430-71BC-B64AD7123B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5435FF-7F09-A3AD-0A3A-1070F5319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CU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6D1D749-DB8F-FC71-F6F6-C257478D7B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D0BDE7-15CC-4F1A-9D6E-0969305A2869}" type="slidenum">
              <a:rPr lang="es-ES_tradnl" altLang="es-CU"/>
              <a:pPr/>
              <a:t>‹Nº›</a:t>
            </a:fld>
            <a:endParaRPr lang="es-ES_tradnl" altLang="es-CU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0C16183-F9AF-C3BF-3B1B-2114E78E302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CU"/>
          </a:p>
        </p:txBody>
      </p:sp>
    </p:spTree>
    <p:extLst>
      <p:ext uri="{BB962C8B-B14F-4D97-AF65-F5344CB8AC3E}">
        <p14:creationId xmlns:p14="http://schemas.microsoft.com/office/powerpoint/2010/main" val="2212070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A8D2D-3DCA-43C5-83E0-B52AEBBA4A97}" type="datetimeFigureOut">
              <a:rPr lang="es-CU" smtClean="0"/>
              <a:t>1/6/2024</a:t>
            </a:fld>
            <a:endParaRPr lang="es-C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EA2FE-B417-4029-9BCD-F8DBB754A07D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280062053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66C53A7D-E592-FAB3-B3CC-93FEA08D83E5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5862DD9-C345-E26D-4E9E-88ECEB80DB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_tradnl" altLang="es-CU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75C9E6-057A-AF14-6D77-4614095FE5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B01D956-1ACB-4303-838E-00BA40EE0E70}" type="slidenum">
              <a:rPr lang="es-ES_tradnl" altLang="es-CU"/>
              <a:pPr/>
              <a:t>‹Nº›</a:t>
            </a:fld>
            <a:endParaRPr lang="es-ES_tradnl" altLang="es-C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E9EB72-3546-F62A-5C0B-C70FF3672A2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_tradnl" altLang="es-CU"/>
          </a:p>
        </p:txBody>
      </p:sp>
    </p:spTree>
    <p:extLst>
      <p:ext uri="{BB962C8B-B14F-4D97-AF65-F5344CB8AC3E}">
        <p14:creationId xmlns:p14="http://schemas.microsoft.com/office/powerpoint/2010/main" val="254372697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414CA0-0E3D-C0F7-2FED-69B0FAFC2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D68C52F-E697-635D-F5E5-C1A76C47406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4" name="Marcador de imágenes en línea 3">
            <a:extLst>
              <a:ext uri="{FF2B5EF4-FFF2-40B4-BE49-F238E27FC236}">
                <a16:creationId xmlns:a16="http://schemas.microsoft.com/office/drawing/2014/main" id="{10568216-272D-B79B-6940-12A9193FED7D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s-CU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7259918-766A-F713-EFE8-1CD4D5AF54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_tradnl" altLang="es-C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B87061-57E0-8989-9B94-B48CBC6B1A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F02F7F4-BE97-4A64-A2CA-CAD34AF41A90}" type="slidenum">
              <a:rPr lang="es-ES_tradnl" altLang="es-CU"/>
              <a:pPr/>
              <a:t>‹Nº›</a:t>
            </a:fld>
            <a:endParaRPr lang="es-ES_tradnl" altLang="es-CU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5B65F580-C6FD-AD5F-2686-8F7BE6B64F6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_tradnl" altLang="es-CU"/>
          </a:p>
        </p:txBody>
      </p:sp>
    </p:spTree>
    <p:extLst>
      <p:ext uri="{BB962C8B-B14F-4D97-AF65-F5344CB8AC3E}">
        <p14:creationId xmlns:p14="http://schemas.microsoft.com/office/powerpoint/2010/main" val="4019633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A8D2D-3DCA-43C5-83E0-B52AEBBA4A97}" type="datetimeFigureOut">
              <a:rPr lang="es-CU" smtClean="0"/>
              <a:t>1/6/2024</a:t>
            </a:fld>
            <a:endParaRPr lang="es-C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EA2FE-B417-4029-9BCD-F8DBB754A07D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1021520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01/06/2024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531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0000FF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>
            <a:extLst>
              <a:ext uri="{FF2B5EF4-FFF2-40B4-BE49-F238E27FC236}">
                <a16:creationId xmlns:a16="http://schemas.microsoft.com/office/drawing/2014/main" id="{59CDBD92-D9FE-4A13-9FF9-A82F5D0D1785}"/>
              </a:ext>
            </a:extLst>
          </p:cNvPr>
          <p:cNvGrpSpPr>
            <a:grpSpLocks/>
          </p:cNvGrpSpPr>
          <p:nvPr/>
        </p:nvGrpSpPr>
        <p:grpSpPr bwMode="auto">
          <a:xfrm>
            <a:off x="1798889" y="1463676"/>
            <a:ext cx="0" cy="21588413"/>
            <a:chOff x="-64261" y="922"/>
            <a:chExt cx="117530" cy="13599"/>
          </a:xfrm>
        </p:grpSpPr>
        <p:sp>
          <p:nvSpPr>
            <p:cNvPr id="2" name="Freeform 2">
              <a:extLst>
                <a:ext uri="{FF2B5EF4-FFF2-40B4-BE49-F238E27FC236}">
                  <a16:creationId xmlns:a16="http://schemas.microsoft.com/office/drawing/2014/main" id="{D126DC4D-5CF1-C1AB-18D2-DCB17AD8FC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4063" y="2147483647"/>
              <a:ext cx="0" cy="0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100000">
                  <a:srgbClr val="172F75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_tradnl" sz="1600">
                <a:ea typeface="+mn-ea"/>
                <a:cs typeface="Arial Unicode MS" charset="0"/>
              </a:endParaRPr>
            </a:p>
          </p:txBody>
        </p:sp>
        <p:sp>
          <p:nvSpPr>
            <p:cNvPr id="2051" name="AutoShape 3">
              <a:extLst>
                <a:ext uri="{FF2B5EF4-FFF2-40B4-BE49-F238E27FC236}">
                  <a16:creationId xmlns:a16="http://schemas.microsoft.com/office/drawing/2014/main" id="{A63B5A0A-781F-E62C-B165-FC2D9A7BE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4063" y="2147483647"/>
              <a:ext cx="0" cy="0"/>
            </a:xfrm>
            <a:custGeom>
              <a:avLst/>
              <a:gdLst>
                <a:gd name="G0" fmla="sin 10800 17694720"/>
                <a:gd name="G1" fmla="+- G0 10800 0"/>
                <a:gd name="G2" fmla="cos 10800 17694720"/>
                <a:gd name="G3" fmla="+- G2 10800 0"/>
                <a:gd name="G4" fmla="sin 10800 -5308416"/>
                <a:gd name="G5" fmla="+- G4 10800 0"/>
                <a:gd name="G6" fmla="cos 10800 -5308416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0799 w 21600"/>
                <a:gd name="T13" fmla="*/ 0 h 21600"/>
                <a:gd name="T14" fmla="*/ 12551 w 21600"/>
                <a:gd name="T15" fmla="*/ 1079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1365" y="0"/>
                    <a:pt x="11930" y="44"/>
                    <a:pt x="12488" y="13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1365" y="0"/>
                    <a:pt x="11930" y="44"/>
                    <a:pt x="12488" y="132"/>
                  </a:cubicBezTo>
                </a:path>
              </a:pathLst>
            </a:custGeom>
            <a:noFill/>
            <a:ln w="12600">
              <a:solidFill>
                <a:srgbClr val="33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_tradnl" sz="1600">
                <a:ea typeface="+mn-ea"/>
                <a:cs typeface="Arial Unicode MS" charset="0"/>
              </a:endParaRPr>
            </a:p>
          </p:txBody>
        </p:sp>
      </p:grpSp>
      <p:sp>
        <p:nvSpPr>
          <p:cNvPr id="2052" name="Rectangle 4">
            <a:extLst>
              <a:ext uri="{FF2B5EF4-FFF2-40B4-BE49-F238E27FC236}">
                <a16:creationId xmlns:a16="http://schemas.microsoft.com/office/drawing/2014/main" id="{AFD02773-F31E-1776-4919-00D2F0632F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93790" y="471489"/>
            <a:ext cx="7769789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Pulse para editar el formato del texto de título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1CF5C498-F3E8-178A-9CE7-C44BFA2C2B81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7213898" y="6442076"/>
            <a:ext cx="1903295" cy="379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tabLst>
                <a:tab pos="643402" algn="l"/>
                <a:tab pos="1286805" algn="l"/>
              </a:tabLst>
              <a:defRPr sz="1244">
                <a:solidFill>
                  <a:srgbClr val="FFFFFF"/>
                </a:solidFill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r>
              <a:rPr lang="es-ES_tradnl"/>
              <a:t>09/12/09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BE4A227B-AB7C-45F7-1E58-A421604DCF35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1295200" y="6365876"/>
            <a:ext cx="4265131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tabLst>
                <a:tab pos="643402" algn="l"/>
                <a:tab pos="1286805" algn="l"/>
                <a:tab pos="1930207" algn="l"/>
                <a:tab pos="2573609" algn="l"/>
                <a:tab pos="3217012" algn="l"/>
                <a:tab pos="3860414" algn="l"/>
              </a:tabLst>
              <a:defRPr sz="1244">
                <a:solidFill>
                  <a:srgbClr val="FFFFFF"/>
                </a:solidFill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227BD51D-CFFB-B6FF-158E-1E6555C3E45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198377" y="6148388"/>
            <a:ext cx="1903296" cy="379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0" rIns="9216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defRPr sz="1244">
                <a:solidFill>
                  <a:srgbClr val="FFFFFF"/>
                </a:solidFill>
              </a:defRPr>
            </a:lvl1pPr>
          </a:lstStyle>
          <a:p>
            <a:fld id="{F1C0B6C9-04A5-4C5A-9D96-10193CCB45F9}" type="slidenum">
              <a:rPr lang="es-ES_tradnl" altLang="es-CU"/>
              <a:pPr/>
              <a:t>‹Nº›</a:t>
            </a:fld>
            <a:endParaRPr lang="es-ES_tradnl" altLang="es-CU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D0578230-B103-2955-2060-0E901A954A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129" y="1604964"/>
            <a:ext cx="822833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5644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CU"/>
              <a:t>Pulse para editar los formatos del texto del esquema</a:t>
            </a:r>
          </a:p>
          <a:p>
            <a:pPr lvl="1"/>
            <a:r>
              <a:rPr lang="en-GB" altLang="es-CU"/>
              <a:t>Segundo nivel del esquema</a:t>
            </a:r>
          </a:p>
          <a:p>
            <a:pPr lvl="2"/>
            <a:r>
              <a:rPr lang="en-GB" altLang="es-CU"/>
              <a:t>Tercer nivel del esquema</a:t>
            </a:r>
          </a:p>
          <a:p>
            <a:pPr lvl="3"/>
            <a:r>
              <a:rPr lang="en-GB" altLang="es-CU"/>
              <a:t>Cuarto nivel del esquema</a:t>
            </a:r>
          </a:p>
          <a:p>
            <a:pPr lvl="4"/>
            <a:r>
              <a:rPr lang="en-GB" altLang="es-CU"/>
              <a:t>Quinto nivel del esquema</a:t>
            </a:r>
          </a:p>
          <a:p>
            <a:pPr lvl="4"/>
            <a:r>
              <a:rPr lang="en-GB" altLang="es-CU"/>
              <a:t>Sexto nivel del esquema</a:t>
            </a:r>
          </a:p>
          <a:p>
            <a:pPr lvl="4"/>
            <a:r>
              <a:rPr lang="en-GB" altLang="es-CU"/>
              <a:t>Séptimo nivel del esquema</a:t>
            </a:r>
          </a:p>
          <a:p>
            <a:pPr lvl="4"/>
            <a:r>
              <a:rPr lang="en-GB" altLang="es-CU"/>
              <a:t>Octavo nivel del esquema</a:t>
            </a:r>
          </a:p>
          <a:p>
            <a:pPr lvl="4"/>
            <a:r>
              <a:rPr lang="en-GB" altLang="es-CU"/>
              <a:t>Noveno nivel del esquema</a:t>
            </a:r>
          </a:p>
        </p:txBody>
      </p:sp>
    </p:spTree>
    <p:extLst>
      <p:ext uri="{BB962C8B-B14F-4D97-AF65-F5344CB8AC3E}">
        <p14:creationId xmlns:p14="http://schemas.microsoft.com/office/powerpoint/2010/main" val="1559047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sldNum="0" hdr="0" ftr="0"/>
  <p:txStyles>
    <p:titleStyle>
      <a:lvl1pPr algn="l" defTabSz="39930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1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Arial Unicode MS" pitchFamily="34" charset="-128"/>
          <a:cs typeface="+mj-cs"/>
        </a:defRPr>
      </a:lvl1pPr>
      <a:lvl2pPr algn="l" defTabSz="39930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1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Arial Unicode MS" pitchFamily="34" charset="-128"/>
          <a:cs typeface="Arial Unicode MS" charset="0"/>
        </a:defRPr>
      </a:lvl2pPr>
      <a:lvl3pPr algn="l" defTabSz="39930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1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Arial Unicode MS" pitchFamily="34" charset="-128"/>
          <a:cs typeface="Arial Unicode MS" charset="0"/>
        </a:defRPr>
      </a:lvl3pPr>
      <a:lvl4pPr algn="l" defTabSz="39930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1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Arial Unicode MS" pitchFamily="34" charset="-128"/>
          <a:cs typeface="Arial Unicode MS" charset="0"/>
        </a:defRPr>
      </a:lvl4pPr>
      <a:lvl5pPr algn="l" defTabSz="39930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1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Arial Unicode MS" pitchFamily="34" charset="-128"/>
          <a:cs typeface="Arial Unicode MS" charset="0"/>
        </a:defRPr>
      </a:lvl5pPr>
      <a:lvl6pPr marL="2234976" indent="-203180" algn="l" defTabSz="399305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1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 Unicode MS" charset="0"/>
        </a:defRPr>
      </a:lvl6pPr>
      <a:lvl7pPr marL="2641336" indent="-203180" algn="l" defTabSz="399305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1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 Unicode MS" charset="0"/>
        </a:defRPr>
      </a:lvl7pPr>
      <a:lvl8pPr marL="3047695" indent="-203180" algn="l" defTabSz="399305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1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 Unicode MS" charset="0"/>
        </a:defRPr>
      </a:lvl8pPr>
      <a:lvl9pPr marL="3454055" indent="-203180" algn="l" defTabSz="399305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1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 Unicode MS" charset="0"/>
        </a:defRPr>
      </a:lvl9pPr>
    </p:titleStyle>
    <p:bodyStyle>
      <a:lvl1pPr marL="304770" indent="-304770" algn="l" defTabSz="399305" rtl="0" eaLnBrk="0" fontAlgn="base" hangingPunct="0">
        <a:lnSpc>
          <a:spcPct val="86000"/>
        </a:lnSpc>
        <a:spcBef>
          <a:spcPts val="711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844">
          <a:solidFill>
            <a:srgbClr val="FFFFFF"/>
          </a:solidFill>
          <a:latin typeface="+mn-lt"/>
          <a:ea typeface="Arial Unicode MS" pitchFamily="34" charset="-128"/>
          <a:cs typeface="+mn-cs"/>
        </a:defRPr>
      </a:lvl1pPr>
      <a:lvl2pPr marL="660334" indent="-253975" algn="l" defTabSz="399305" rtl="0" eaLnBrk="0" fontAlgn="base" hangingPunct="0">
        <a:lnSpc>
          <a:spcPct val="95000"/>
        </a:lnSpc>
        <a:spcBef>
          <a:spcPts val="622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489">
          <a:solidFill>
            <a:srgbClr val="FFFFFF"/>
          </a:solidFill>
          <a:latin typeface="+mn-lt"/>
          <a:ea typeface="Arial Unicode MS" pitchFamily="34" charset="-128"/>
          <a:cs typeface="+mn-cs"/>
        </a:defRPr>
      </a:lvl2pPr>
      <a:lvl3pPr marL="1015898" indent="-203180" algn="l" defTabSz="399305" rtl="0" eaLnBrk="0" fontAlgn="base" hangingPunct="0">
        <a:lnSpc>
          <a:spcPct val="95000"/>
        </a:lnSpc>
        <a:spcBef>
          <a:spcPts val="53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133">
          <a:solidFill>
            <a:srgbClr val="FFFFFF"/>
          </a:solidFill>
          <a:latin typeface="+mn-lt"/>
          <a:ea typeface="Arial Unicode MS" pitchFamily="34" charset="-128"/>
          <a:cs typeface="+mn-cs"/>
        </a:defRPr>
      </a:lvl3pPr>
      <a:lvl4pPr marL="1422258" indent="-203180" algn="l" defTabSz="399305" rtl="0" eaLnBrk="0" fontAlgn="base" hangingPunct="0">
        <a:lnSpc>
          <a:spcPct val="95000"/>
        </a:lnSpc>
        <a:spcBef>
          <a:spcPts val="444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1778">
          <a:solidFill>
            <a:srgbClr val="FFFFFF"/>
          </a:solidFill>
          <a:latin typeface="+mn-lt"/>
          <a:ea typeface="Arial Unicode MS" pitchFamily="34" charset="-128"/>
          <a:cs typeface="+mn-cs"/>
        </a:defRPr>
      </a:lvl4pPr>
      <a:lvl5pPr marL="1828617" indent="-203180" algn="l" defTabSz="399305" rtl="0" eaLnBrk="0" fontAlgn="base" hangingPunct="0">
        <a:lnSpc>
          <a:spcPct val="95000"/>
        </a:lnSpc>
        <a:spcBef>
          <a:spcPts val="444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1778">
          <a:solidFill>
            <a:srgbClr val="FFFFFF"/>
          </a:solidFill>
          <a:latin typeface="+mn-lt"/>
          <a:ea typeface="Arial Unicode MS" pitchFamily="34" charset="-128"/>
          <a:cs typeface="+mn-cs"/>
        </a:defRPr>
      </a:lvl5pPr>
      <a:lvl6pPr marL="2234976" indent="-203180" algn="l" defTabSz="399305" rtl="0" fontAlgn="base">
        <a:lnSpc>
          <a:spcPct val="95000"/>
        </a:lnSpc>
        <a:spcBef>
          <a:spcPts val="444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778">
          <a:solidFill>
            <a:srgbClr val="FFFFFF"/>
          </a:solidFill>
          <a:latin typeface="+mn-lt"/>
          <a:cs typeface="+mn-cs"/>
        </a:defRPr>
      </a:lvl6pPr>
      <a:lvl7pPr marL="2641336" indent="-203180" algn="l" defTabSz="399305" rtl="0" fontAlgn="base">
        <a:lnSpc>
          <a:spcPct val="95000"/>
        </a:lnSpc>
        <a:spcBef>
          <a:spcPts val="444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778">
          <a:solidFill>
            <a:srgbClr val="FFFFFF"/>
          </a:solidFill>
          <a:latin typeface="+mn-lt"/>
          <a:cs typeface="+mn-cs"/>
        </a:defRPr>
      </a:lvl7pPr>
      <a:lvl8pPr marL="3047695" indent="-203180" algn="l" defTabSz="399305" rtl="0" fontAlgn="base">
        <a:lnSpc>
          <a:spcPct val="95000"/>
        </a:lnSpc>
        <a:spcBef>
          <a:spcPts val="444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778">
          <a:solidFill>
            <a:srgbClr val="FFFFFF"/>
          </a:solidFill>
          <a:latin typeface="+mn-lt"/>
          <a:cs typeface="+mn-cs"/>
        </a:defRPr>
      </a:lvl8pPr>
      <a:lvl9pPr marL="3454055" indent="-203180" algn="l" defTabSz="399305" rtl="0" fontAlgn="base">
        <a:lnSpc>
          <a:spcPct val="95000"/>
        </a:lnSpc>
        <a:spcBef>
          <a:spcPts val="444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778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es-ES_tradnl"/>
      </a:defPPr>
      <a:lvl1pPr marL="0" algn="l" defTabSz="8127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359" algn="l" defTabSz="8127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719" algn="l" defTabSz="8127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078" algn="l" defTabSz="8127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437" algn="l" defTabSz="8127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1797" algn="l" defTabSz="8127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156" algn="l" defTabSz="8127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516" algn="l" defTabSz="8127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0875" algn="l" defTabSz="8127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0000FF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>
            <a:extLst>
              <a:ext uri="{FF2B5EF4-FFF2-40B4-BE49-F238E27FC236}">
                <a16:creationId xmlns:a16="http://schemas.microsoft.com/office/drawing/2014/main" id="{BD2F92A0-09BF-F3BB-490F-3B840BC94EE6}"/>
              </a:ext>
            </a:extLst>
          </p:cNvPr>
          <p:cNvGrpSpPr>
            <a:grpSpLocks/>
          </p:cNvGrpSpPr>
          <p:nvPr/>
        </p:nvGrpSpPr>
        <p:grpSpPr bwMode="auto">
          <a:xfrm>
            <a:off x="-8404691" y="4763"/>
            <a:ext cx="17534583" cy="13689012"/>
            <a:chOff x="-5957" y="3"/>
            <a:chExt cx="12428" cy="8623"/>
          </a:xfrm>
        </p:grpSpPr>
        <p:sp>
          <p:nvSpPr>
            <p:cNvPr id="2" name="Freeform 2">
              <a:extLst>
                <a:ext uri="{FF2B5EF4-FFF2-40B4-BE49-F238E27FC236}">
                  <a16:creationId xmlns:a16="http://schemas.microsoft.com/office/drawing/2014/main" id="{A37592FF-5FB0-F5DF-C60A-62C5B032A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8" y="999"/>
              <a:ext cx="2654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100000">
                  <a:srgbClr val="172F75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_tradnl" sz="1600">
                <a:ea typeface="+mn-ea"/>
                <a:cs typeface="Arial Unicode MS" charset="0"/>
              </a:endParaRPr>
            </a:p>
          </p:txBody>
        </p:sp>
        <p:sp>
          <p:nvSpPr>
            <p:cNvPr id="1027" name="AutoShape 3">
              <a:extLst>
                <a:ext uri="{FF2B5EF4-FFF2-40B4-BE49-F238E27FC236}">
                  <a16:creationId xmlns:a16="http://schemas.microsoft.com/office/drawing/2014/main" id="{82F61398-3391-4489-BBA8-F75E944AD7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957" y="3"/>
              <a:ext cx="11920" cy="8624"/>
            </a:xfrm>
            <a:custGeom>
              <a:avLst/>
              <a:gdLst>
                <a:gd name="G0" fmla="sin 10800 17694720"/>
                <a:gd name="G1" fmla="+- G0 10800 0"/>
                <a:gd name="G2" fmla="cos 10800 17694720"/>
                <a:gd name="G3" fmla="+- G2 10800 0"/>
                <a:gd name="G4" fmla="sin 10800 -5898240"/>
                <a:gd name="G5" fmla="+- G4 10800 0"/>
                <a:gd name="G6" fmla="cos 10800 -5898240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3163 w 21600"/>
                <a:gd name="T13" fmla="*/ 3163 h 21600"/>
                <a:gd name="T14" fmla="*/ 18437 w 21600"/>
                <a:gd name="T15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10799" y="0"/>
                  </a:moveTo>
                  <a:lnTo>
                    <a:pt x="10800" y="10800"/>
                  </a:lnTo>
                  <a:close/>
                </a:path>
                <a:path w="21600" h="21600" fill="none">
                  <a:moveTo>
                    <a:pt x="10799" y="0"/>
                  </a:moveTo>
                </a:path>
              </a:pathLst>
            </a:custGeom>
            <a:noFill/>
            <a:ln w="12600">
              <a:solidFill>
                <a:srgbClr val="33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_tradnl" sz="1600">
                <a:ea typeface="+mn-ea"/>
                <a:cs typeface="Arial Unicode MS" charset="0"/>
              </a:endParaRPr>
            </a:p>
          </p:txBody>
        </p:sp>
      </p:grpSp>
      <p:sp>
        <p:nvSpPr>
          <p:cNvPr id="1028" name="Rectangle 4">
            <a:extLst>
              <a:ext uri="{FF2B5EF4-FFF2-40B4-BE49-F238E27FC236}">
                <a16:creationId xmlns:a16="http://schemas.microsoft.com/office/drawing/2014/main" id="{FB60E1D0-0B5F-7FA4-4592-4C5CC4C903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2872" y="465139"/>
            <a:ext cx="8077365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Pulse para editar el formato del texto de título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C6CB5F6-9061-C986-097B-168A59CB39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2873" y="1981200"/>
            <a:ext cx="776979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5644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CU"/>
              <a:t>Pulse para editar los formatos del texto del esquema</a:t>
            </a:r>
          </a:p>
          <a:p>
            <a:pPr lvl="1"/>
            <a:r>
              <a:rPr lang="en-GB" altLang="es-CU"/>
              <a:t>Segundo nivel del esquema</a:t>
            </a:r>
          </a:p>
          <a:p>
            <a:pPr lvl="2"/>
            <a:r>
              <a:rPr lang="en-GB" altLang="es-CU"/>
              <a:t>Tercer nivel del esquema</a:t>
            </a:r>
          </a:p>
          <a:p>
            <a:pPr lvl="3"/>
            <a:r>
              <a:rPr lang="en-GB" altLang="es-CU"/>
              <a:t>Cuarto nivel del esquema</a:t>
            </a:r>
          </a:p>
          <a:p>
            <a:pPr lvl="4"/>
            <a:r>
              <a:rPr lang="en-GB" altLang="es-CU"/>
              <a:t>Quinto nivel del esquema</a:t>
            </a:r>
          </a:p>
          <a:p>
            <a:pPr lvl="4"/>
            <a:r>
              <a:rPr lang="en-GB" altLang="es-CU"/>
              <a:t>Sexto nivel del esquema</a:t>
            </a:r>
          </a:p>
          <a:p>
            <a:pPr lvl="4"/>
            <a:r>
              <a:rPr lang="en-GB" altLang="es-CU"/>
              <a:t>Séptimo nivel del esquema</a:t>
            </a:r>
          </a:p>
          <a:p>
            <a:pPr lvl="4"/>
            <a:r>
              <a:rPr lang="en-GB" altLang="es-CU"/>
              <a:t>Octavo nivel del esquema</a:t>
            </a:r>
          </a:p>
          <a:p>
            <a:pPr lvl="4"/>
            <a:r>
              <a:rPr lang="en-GB" altLang="es-CU"/>
              <a:t>Noveno nivel del esquema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5356C16-11E0-CEBD-4F67-8EA7CBED571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7213898" y="6442076"/>
            <a:ext cx="1903295" cy="379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812719" algn="l"/>
                <a:tab pos="1625437" algn="l"/>
                <a:tab pos="2438156" algn="l"/>
                <a:tab pos="3250875" algn="l"/>
                <a:tab pos="4063594" algn="l"/>
                <a:tab pos="4876312" algn="l"/>
                <a:tab pos="5689031" algn="l"/>
                <a:tab pos="6501750" algn="l"/>
                <a:tab pos="7314468" algn="l"/>
                <a:tab pos="8127187" algn="l"/>
                <a:tab pos="8939906" algn="l"/>
              </a:tabLst>
              <a:defRPr sz="1244">
                <a:solidFill>
                  <a:srgbClr val="FFFFFF"/>
                </a:solidFill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r>
              <a:rPr lang="es-ES_tradnl"/>
              <a:t>09/12/09</a:t>
            </a:r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13E55C47-577C-4F9D-D90E-2A182FBE0AD8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682873" y="6365876"/>
            <a:ext cx="4265131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812719" algn="l"/>
                <a:tab pos="1625437" algn="l"/>
                <a:tab pos="2438156" algn="l"/>
                <a:tab pos="3250875" algn="l"/>
                <a:tab pos="4063594" algn="l"/>
                <a:tab pos="4876312" algn="l"/>
                <a:tab pos="5689031" algn="l"/>
                <a:tab pos="6501750" algn="l"/>
                <a:tab pos="7314468" algn="l"/>
                <a:tab pos="8127187" algn="l"/>
                <a:tab pos="8939906" algn="l"/>
              </a:tabLst>
              <a:defRPr sz="1244">
                <a:solidFill>
                  <a:srgbClr val="FFFFFF"/>
                </a:solidFill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078F0647-3A7A-9AB2-EB40-882C4EE93B0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198377" y="6148388"/>
            <a:ext cx="1903296" cy="379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0" rIns="9216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defRPr sz="1244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56B38E2B-CCD7-4C0C-BEA2-4D2A5363C46D}" type="slidenum">
              <a:rPr lang="es-ES_tradnl" altLang="es-CU"/>
              <a:pPr/>
              <a:t>‹Nº›</a:t>
            </a:fld>
            <a:endParaRPr lang="es-ES_tradnl" altLang="es-CU"/>
          </a:p>
        </p:txBody>
      </p:sp>
    </p:spTree>
    <p:extLst>
      <p:ext uri="{BB962C8B-B14F-4D97-AF65-F5344CB8AC3E}">
        <p14:creationId xmlns:p14="http://schemas.microsoft.com/office/powerpoint/2010/main" val="1395111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sldNum="0" hdr="0" ftr="0"/>
  <p:txStyles>
    <p:titleStyle>
      <a:lvl1pPr algn="l" defTabSz="39930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1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Arial Unicode MS" pitchFamily="34" charset="-128"/>
          <a:cs typeface="+mj-cs"/>
        </a:defRPr>
      </a:lvl1pPr>
      <a:lvl2pPr algn="l" defTabSz="39930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1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Arial Unicode MS" pitchFamily="34" charset="-128"/>
          <a:cs typeface="Arial Unicode MS" charset="0"/>
        </a:defRPr>
      </a:lvl2pPr>
      <a:lvl3pPr algn="l" defTabSz="39930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1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Arial Unicode MS" pitchFamily="34" charset="-128"/>
          <a:cs typeface="Arial Unicode MS" charset="0"/>
        </a:defRPr>
      </a:lvl3pPr>
      <a:lvl4pPr algn="l" defTabSz="39930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1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Arial Unicode MS" pitchFamily="34" charset="-128"/>
          <a:cs typeface="Arial Unicode MS" charset="0"/>
        </a:defRPr>
      </a:lvl4pPr>
      <a:lvl5pPr algn="l" defTabSz="39930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1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Arial Unicode MS" pitchFamily="34" charset="-128"/>
          <a:cs typeface="Arial Unicode MS" charset="0"/>
        </a:defRPr>
      </a:lvl5pPr>
      <a:lvl6pPr marL="2234976" indent="-203180" algn="l" defTabSz="399305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1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 Unicode MS" charset="0"/>
        </a:defRPr>
      </a:lvl6pPr>
      <a:lvl7pPr marL="2641336" indent="-203180" algn="l" defTabSz="399305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1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 Unicode MS" charset="0"/>
        </a:defRPr>
      </a:lvl7pPr>
      <a:lvl8pPr marL="3047695" indent="-203180" algn="l" defTabSz="399305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1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 Unicode MS" charset="0"/>
        </a:defRPr>
      </a:lvl8pPr>
      <a:lvl9pPr marL="3454055" indent="-203180" algn="l" defTabSz="399305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1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 Unicode MS" charset="0"/>
        </a:defRPr>
      </a:lvl9pPr>
    </p:titleStyle>
    <p:bodyStyle>
      <a:lvl1pPr marL="304770" indent="-304770" algn="l" defTabSz="399305" rtl="0" eaLnBrk="0" fontAlgn="base" hangingPunct="0">
        <a:lnSpc>
          <a:spcPct val="86000"/>
        </a:lnSpc>
        <a:spcBef>
          <a:spcPts val="711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844">
          <a:solidFill>
            <a:srgbClr val="FFFFFF"/>
          </a:solidFill>
          <a:latin typeface="+mn-lt"/>
          <a:ea typeface="Arial Unicode MS" pitchFamily="34" charset="-128"/>
          <a:cs typeface="+mn-cs"/>
        </a:defRPr>
      </a:lvl1pPr>
      <a:lvl2pPr marL="660334" indent="-253975" algn="l" defTabSz="399305" rtl="0" eaLnBrk="0" fontAlgn="base" hangingPunct="0">
        <a:lnSpc>
          <a:spcPct val="95000"/>
        </a:lnSpc>
        <a:spcBef>
          <a:spcPts val="622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489">
          <a:solidFill>
            <a:srgbClr val="FFFFFF"/>
          </a:solidFill>
          <a:latin typeface="+mn-lt"/>
          <a:ea typeface="Arial Unicode MS" pitchFamily="34" charset="-128"/>
          <a:cs typeface="+mn-cs"/>
        </a:defRPr>
      </a:lvl2pPr>
      <a:lvl3pPr marL="1015898" indent="-203180" algn="l" defTabSz="399305" rtl="0" eaLnBrk="0" fontAlgn="base" hangingPunct="0">
        <a:lnSpc>
          <a:spcPct val="95000"/>
        </a:lnSpc>
        <a:spcBef>
          <a:spcPts val="53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133">
          <a:solidFill>
            <a:srgbClr val="FFFFFF"/>
          </a:solidFill>
          <a:latin typeface="+mn-lt"/>
          <a:ea typeface="Arial Unicode MS" pitchFamily="34" charset="-128"/>
          <a:cs typeface="+mn-cs"/>
        </a:defRPr>
      </a:lvl3pPr>
      <a:lvl4pPr marL="1422258" indent="-203180" algn="l" defTabSz="399305" rtl="0" eaLnBrk="0" fontAlgn="base" hangingPunct="0">
        <a:lnSpc>
          <a:spcPct val="95000"/>
        </a:lnSpc>
        <a:spcBef>
          <a:spcPts val="444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1778">
          <a:solidFill>
            <a:srgbClr val="FFFFFF"/>
          </a:solidFill>
          <a:latin typeface="+mn-lt"/>
          <a:ea typeface="Arial Unicode MS" pitchFamily="34" charset="-128"/>
          <a:cs typeface="+mn-cs"/>
        </a:defRPr>
      </a:lvl4pPr>
      <a:lvl5pPr marL="1828617" indent="-203180" algn="l" defTabSz="399305" rtl="0" eaLnBrk="0" fontAlgn="base" hangingPunct="0">
        <a:lnSpc>
          <a:spcPct val="95000"/>
        </a:lnSpc>
        <a:spcBef>
          <a:spcPts val="444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1778">
          <a:solidFill>
            <a:srgbClr val="FFFFFF"/>
          </a:solidFill>
          <a:latin typeface="+mn-lt"/>
          <a:ea typeface="Arial Unicode MS" pitchFamily="34" charset="-128"/>
          <a:cs typeface="+mn-cs"/>
        </a:defRPr>
      </a:lvl5pPr>
      <a:lvl6pPr marL="2234976" indent="-203180" algn="l" defTabSz="399305" rtl="0" fontAlgn="base">
        <a:lnSpc>
          <a:spcPct val="95000"/>
        </a:lnSpc>
        <a:spcBef>
          <a:spcPts val="444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778">
          <a:solidFill>
            <a:srgbClr val="FFFFFF"/>
          </a:solidFill>
          <a:latin typeface="+mn-lt"/>
          <a:cs typeface="+mn-cs"/>
        </a:defRPr>
      </a:lvl6pPr>
      <a:lvl7pPr marL="2641336" indent="-203180" algn="l" defTabSz="399305" rtl="0" fontAlgn="base">
        <a:lnSpc>
          <a:spcPct val="95000"/>
        </a:lnSpc>
        <a:spcBef>
          <a:spcPts val="444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778">
          <a:solidFill>
            <a:srgbClr val="FFFFFF"/>
          </a:solidFill>
          <a:latin typeface="+mn-lt"/>
          <a:cs typeface="+mn-cs"/>
        </a:defRPr>
      </a:lvl7pPr>
      <a:lvl8pPr marL="3047695" indent="-203180" algn="l" defTabSz="399305" rtl="0" fontAlgn="base">
        <a:lnSpc>
          <a:spcPct val="95000"/>
        </a:lnSpc>
        <a:spcBef>
          <a:spcPts val="444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778">
          <a:solidFill>
            <a:srgbClr val="FFFFFF"/>
          </a:solidFill>
          <a:latin typeface="+mn-lt"/>
          <a:cs typeface="+mn-cs"/>
        </a:defRPr>
      </a:lvl8pPr>
      <a:lvl9pPr marL="3454055" indent="-203180" algn="l" defTabSz="399305" rtl="0" fontAlgn="base">
        <a:lnSpc>
          <a:spcPct val="95000"/>
        </a:lnSpc>
        <a:spcBef>
          <a:spcPts val="444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778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es-ES_tradnl"/>
      </a:defPPr>
      <a:lvl1pPr marL="0" algn="l" defTabSz="8127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359" algn="l" defTabSz="8127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719" algn="l" defTabSz="8127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078" algn="l" defTabSz="8127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437" algn="l" defTabSz="8127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1797" algn="l" defTabSz="8127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156" algn="l" defTabSz="8127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516" algn="l" defTabSz="8127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0875" algn="l" defTabSz="8127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F9F96-4217-43A3-9604-74D0048FD1C0}" type="datetimeFigureOut">
              <a:rPr lang="es-ES" smtClean="0"/>
              <a:t>01/06/2024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2527B-5D70-4708-8082-BFDBD3F79C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5188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s-ES_trad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s-ES_trad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33E7CD71-9052-419B-A62A-1C76306792B1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8962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Marcador de título">
            <a:extLst>
              <a:ext uri="{FF2B5EF4-FFF2-40B4-BE49-F238E27FC236}">
                <a16:creationId xmlns:a16="http://schemas.microsoft.com/office/drawing/2014/main" id="{B076122A-E92C-BC1D-B49C-D64E8E78FE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U"/>
              <a:t>Haga clic para modificar el estilo de título del patrón</a:t>
            </a:r>
          </a:p>
        </p:txBody>
      </p:sp>
      <p:sp>
        <p:nvSpPr>
          <p:cNvPr id="5123" name="2 Marcador de texto">
            <a:extLst>
              <a:ext uri="{FF2B5EF4-FFF2-40B4-BE49-F238E27FC236}">
                <a16:creationId xmlns:a16="http://schemas.microsoft.com/office/drawing/2014/main" id="{3848C7B8-55F1-E1C9-4C80-BBDBABCCD3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U"/>
              <a:t>Haga clic para modificar el estilo de texto del patrón</a:t>
            </a:r>
          </a:p>
          <a:p>
            <a:pPr lvl="1"/>
            <a:r>
              <a:rPr lang="es-ES" altLang="es-CU"/>
              <a:t>Segundo nivel</a:t>
            </a:r>
          </a:p>
          <a:p>
            <a:pPr lvl="2"/>
            <a:r>
              <a:rPr lang="es-ES" altLang="es-CU"/>
              <a:t>Tercer nivel</a:t>
            </a:r>
          </a:p>
          <a:p>
            <a:pPr lvl="3"/>
            <a:r>
              <a:rPr lang="es-ES" altLang="es-CU"/>
              <a:t>Cuarto nivel</a:t>
            </a:r>
          </a:p>
          <a:p>
            <a:pPr lvl="4"/>
            <a:r>
              <a:rPr lang="es-ES" altLang="es-CU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3D19A72C-7F54-D7F7-9118-DA6D8FBD80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B6618D8-DA7C-4800-A4BE-ECFB76968B82}" type="datetimeFigureOut">
              <a:rPr lang="es-ES"/>
              <a:pPr>
                <a:defRPr/>
              </a:pPr>
              <a:t>01/06/2024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2B6B046D-EBD1-1AF3-B4C2-620781156C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FB6701B0-1CD2-C0EC-F8BC-15730CAD72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7A229C3-537D-4A0B-8E55-01E50F390BA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1589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2493C4C2-3D65-149D-0C69-097DD6A4E23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s-ES_tradnl" altLang="es-CU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0EB80770-CA28-1BBC-70CF-9968A15C8A7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1605B5EA-539B-43DA-9189-D67A79F9A47F}" type="slidenum">
              <a:rPr lang="es-ES_tradnl" altLang="es-CU"/>
              <a:pPr/>
              <a:t>‹Nº›</a:t>
            </a:fld>
            <a:endParaRPr lang="es-ES_tradnl" altLang="es-CU"/>
          </a:p>
        </p:txBody>
      </p:sp>
      <p:grpSp>
        <p:nvGrpSpPr>
          <p:cNvPr id="44036" name="Group 4">
            <a:extLst>
              <a:ext uri="{FF2B5EF4-FFF2-40B4-BE49-F238E27FC236}">
                <a16:creationId xmlns:a16="http://schemas.microsoft.com/office/drawing/2014/main" id="{55DEA15A-4965-FE29-A5CD-D401154B323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4037" name="Group 5">
              <a:extLst>
                <a:ext uri="{FF2B5EF4-FFF2-40B4-BE49-F238E27FC236}">
                  <a16:creationId xmlns:a16="http://schemas.microsoft.com/office/drawing/2014/main" id="{3C88F280-B904-F127-FE5F-183E89D4992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4038" name="Freeform 6">
                <a:extLst>
                  <a:ext uri="{FF2B5EF4-FFF2-40B4-BE49-F238E27FC236}">
                    <a16:creationId xmlns:a16="http://schemas.microsoft.com/office/drawing/2014/main" id="{05432592-1E9A-0B2A-A668-2D1EBA17EFC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U"/>
              </a:p>
            </p:txBody>
          </p:sp>
          <p:sp>
            <p:nvSpPr>
              <p:cNvPr id="44039" name="Freeform 7">
                <a:extLst>
                  <a:ext uri="{FF2B5EF4-FFF2-40B4-BE49-F238E27FC236}">
                    <a16:creationId xmlns:a16="http://schemas.microsoft.com/office/drawing/2014/main" id="{2931905B-E224-BF0E-C5E1-DB5F29E6B74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U"/>
              </a:p>
            </p:txBody>
          </p:sp>
          <p:sp>
            <p:nvSpPr>
              <p:cNvPr id="44040" name="Freeform 8">
                <a:extLst>
                  <a:ext uri="{FF2B5EF4-FFF2-40B4-BE49-F238E27FC236}">
                    <a16:creationId xmlns:a16="http://schemas.microsoft.com/office/drawing/2014/main" id="{EE4DB579-267F-E0DB-7DDF-12F2C7461BD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U"/>
              </a:p>
            </p:txBody>
          </p:sp>
          <p:sp>
            <p:nvSpPr>
              <p:cNvPr id="44041" name="Freeform 9">
                <a:extLst>
                  <a:ext uri="{FF2B5EF4-FFF2-40B4-BE49-F238E27FC236}">
                    <a16:creationId xmlns:a16="http://schemas.microsoft.com/office/drawing/2014/main" id="{D606354E-77AE-8406-0881-FF707F2B46A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U"/>
              </a:p>
            </p:txBody>
          </p:sp>
          <p:sp>
            <p:nvSpPr>
              <p:cNvPr id="44042" name="Freeform 10">
                <a:extLst>
                  <a:ext uri="{FF2B5EF4-FFF2-40B4-BE49-F238E27FC236}">
                    <a16:creationId xmlns:a16="http://schemas.microsoft.com/office/drawing/2014/main" id="{2A6FED77-278B-4A4B-E2D9-6216D7E1DAA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U"/>
              </a:p>
            </p:txBody>
          </p:sp>
        </p:grpSp>
        <p:sp>
          <p:nvSpPr>
            <p:cNvPr id="44043" name="Freeform 11">
              <a:extLst>
                <a:ext uri="{FF2B5EF4-FFF2-40B4-BE49-F238E27FC236}">
                  <a16:creationId xmlns:a16="http://schemas.microsoft.com/office/drawing/2014/main" id="{183C68AF-0D00-3B2E-9383-00A0815C134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U"/>
            </a:p>
          </p:txBody>
        </p:sp>
        <p:sp>
          <p:nvSpPr>
            <p:cNvPr id="44044" name="Freeform 12">
              <a:extLst>
                <a:ext uri="{FF2B5EF4-FFF2-40B4-BE49-F238E27FC236}">
                  <a16:creationId xmlns:a16="http://schemas.microsoft.com/office/drawing/2014/main" id="{C37C68A9-1EBE-D8B7-180B-91AAF1A9DCA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U"/>
            </a:p>
          </p:txBody>
        </p:sp>
      </p:grpSp>
      <p:sp>
        <p:nvSpPr>
          <p:cNvPr id="44045" name="Rectangle 13">
            <a:extLst>
              <a:ext uri="{FF2B5EF4-FFF2-40B4-BE49-F238E27FC236}">
                <a16:creationId xmlns:a16="http://schemas.microsoft.com/office/drawing/2014/main" id="{A6DAE059-9913-7F7F-EF5C-B868650598A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CU"/>
              <a:t>Haga clic para cambiar el estilo de título	</a:t>
            </a:r>
          </a:p>
        </p:txBody>
      </p:sp>
      <p:sp>
        <p:nvSpPr>
          <p:cNvPr id="44046" name="Rectangle 14">
            <a:extLst>
              <a:ext uri="{FF2B5EF4-FFF2-40B4-BE49-F238E27FC236}">
                <a16:creationId xmlns:a16="http://schemas.microsoft.com/office/drawing/2014/main" id="{BA26F48D-4932-A005-7F4F-F91F94A3E50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anose="020B0604020202020204" pitchFamily="34" charset="0"/>
              </a:defRPr>
            </a:lvl1pPr>
          </a:lstStyle>
          <a:p>
            <a:endParaRPr lang="es-ES_tradnl" altLang="es-CU"/>
          </a:p>
        </p:txBody>
      </p:sp>
      <p:sp>
        <p:nvSpPr>
          <p:cNvPr id="44047" name="Rectangle 15">
            <a:extLst>
              <a:ext uri="{FF2B5EF4-FFF2-40B4-BE49-F238E27FC236}">
                <a16:creationId xmlns:a16="http://schemas.microsoft.com/office/drawing/2014/main" id="{EAB0690F-B87C-9E15-83B5-5D78E13862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CU"/>
              <a:t>Haga clic para modificar el estilo de texto del patrón</a:t>
            </a:r>
          </a:p>
          <a:p>
            <a:pPr lvl="1"/>
            <a:r>
              <a:rPr lang="es-ES_tradnl" altLang="es-CU"/>
              <a:t>Segundo nivel</a:t>
            </a:r>
          </a:p>
          <a:p>
            <a:pPr lvl="2"/>
            <a:r>
              <a:rPr lang="es-ES_tradnl" altLang="es-CU"/>
              <a:t>Tercer nivel</a:t>
            </a:r>
          </a:p>
          <a:p>
            <a:pPr lvl="3"/>
            <a:r>
              <a:rPr lang="es-ES_tradnl" altLang="es-CU"/>
              <a:t>Cuarto nivel</a:t>
            </a:r>
          </a:p>
          <a:p>
            <a:pPr lvl="4"/>
            <a:r>
              <a:rPr lang="es-ES_tradnl" altLang="es-CU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31790579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FAE5B40B-2450-39A8-8B9F-1B2835A8202A}"/>
              </a:ext>
            </a:extLst>
          </p:cNvPr>
          <p:cNvSpPr txBox="1"/>
          <p:nvPr/>
        </p:nvSpPr>
        <p:spPr>
          <a:xfrm>
            <a:off x="979715" y="1368937"/>
            <a:ext cx="684348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2481" indent="-802481"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Tema I. Clase 2 </a:t>
            </a:r>
          </a:p>
          <a:p>
            <a:pPr marL="802481" indent="-802481"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Desastres de origen Sanitario. </a:t>
            </a:r>
            <a:r>
              <a:rPr lang="es-E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Conferencia (2 </a:t>
            </a:r>
            <a:r>
              <a:rPr lang="es-E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hrs</a:t>
            </a:r>
            <a:r>
              <a:rPr lang="es-E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0A93C83-C4F8-DDF8-26BF-7D6EE8608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4" y="0"/>
            <a:ext cx="9112786" cy="1266554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96FD565F-DB01-A4F0-8A58-421152490BD1}"/>
              </a:ext>
            </a:extLst>
          </p:cNvPr>
          <p:cNvSpPr txBox="1"/>
          <p:nvPr/>
        </p:nvSpPr>
        <p:spPr>
          <a:xfrm>
            <a:off x="130628" y="3620508"/>
            <a:ext cx="8806544" cy="2908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Objetivos:</a:t>
            </a:r>
          </a:p>
          <a:p>
            <a:pPr marL="449263" indent="-449263" algn="just">
              <a:spcBef>
                <a:spcPts val="600"/>
              </a:spcBef>
              <a:spcAft>
                <a:spcPts val="600"/>
              </a:spcAft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1.	Investigar las enfermedades más frecuentes que se originan en el mundo y la región.</a:t>
            </a:r>
          </a:p>
          <a:p>
            <a:pPr marL="449263" indent="-449263" algn="just">
              <a:spcBef>
                <a:spcPts val="600"/>
              </a:spcBef>
              <a:spcAft>
                <a:spcPts val="600"/>
              </a:spcAft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2.	Analizar los factores que favorecen la aparición de enfermedades infectocontagiosas después de un desastre. </a:t>
            </a:r>
          </a:p>
        </p:txBody>
      </p:sp>
    </p:spTree>
    <p:extLst>
      <p:ext uri="{BB962C8B-B14F-4D97-AF65-F5344CB8AC3E}">
        <p14:creationId xmlns:p14="http://schemas.microsoft.com/office/powerpoint/2010/main" val="8930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2D12E7D6-E4E0-11E8-7A74-D789BE515F3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71413" y="381471"/>
            <a:ext cx="8078775" cy="871932"/>
          </a:xfrm>
        </p:spPr>
        <p:txBody>
          <a:bodyPr vert="horz" wrap="square" lIns="81907" tIns="75444" rIns="81907" bIns="40954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tabLst>
                <a:tab pos="0" algn="l"/>
                <a:tab pos="812719" algn="l"/>
                <a:tab pos="1625437" algn="l"/>
                <a:tab pos="2438156" algn="l"/>
                <a:tab pos="3250875" algn="l"/>
                <a:tab pos="4063594" algn="l"/>
                <a:tab pos="4876312" algn="l"/>
                <a:tab pos="5689031" algn="l"/>
                <a:tab pos="6501750" algn="l"/>
                <a:tab pos="7314468" algn="l"/>
                <a:tab pos="8127187" algn="l"/>
                <a:tab pos="8939906" algn="l"/>
              </a:tabLst>
              <a:defRPr/>
            </a:pPr>
            <a:r>
              <a:rPr lang="en-US" dirty="0" err="1">
                <a:ea typeface="+mj-ea"/>
              </a:rPr>
              <a:t>Desastres</a:t>
            </a:r>
            <a:r>
              <a:rPr lang="en-US" dirty="0">
                <a:ea typeface="+mj-ea"/>
              </a:rPr>
              <a:t> </a:t>
            </a:r>
            <a:r>
              <a:rPr lang="en-US" dirty="0" err="1">
                <a:ea typeface="+mj-ea"/>
              </a:rPr>
              <a:t>Sanitarios</a:t>
            </a:r>
            <a:endParaRPr lang="en-US" dirty="0">
              <a:ea typeface="+mj-ea"/>
            </a:endParaRPr>
          </a:p>
        </p:txBody>
      </p:sp>
      <p:sp>
        <p:nvSpPr>
          <p:cNvPr id="6147" name="Text Box 4">
            <a:extLst>
              <a:ext uri="{FF2B5EF4-FFF2-40B4-BE49-F238E27FC236}">
                <a16:creationId xmlns:a16="http://schemas.microsoft.com/office/drawing/2014/main" id="{F9E78B74-A34B-4DD4-E631-1657CF2C1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773" y="1029071"/>
            <a:ext cx="2271538" cy="51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988" tIns="66678" rIns="79988" bIns="41594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defTabSz="399305" eaLnBrk="0" fontAlgn="base" hangingPunct="0">
              <a:lnSpc>
                <a:spcPct val="93000"/>
              </a:lnSpc>
              <a:spcBef>
                <a:spcPts val="1778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643402" algn="l"/>
                <a:tab pos="1286805" algn="l"/>
                <a:tab pos="1930207" algn="l"/>
              </a:tabLst>
            </a:pPr>
            <a:r>
              <a:rPr lang="en-US" altLang="es-CU" sz="2844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148" name="Text Box 5">
            <a:extLst>
              <a:ext uri="{FF2B5EF4-FFF2-40B4-BE49-F238E27FC236}">
                <a16:creationId xmlns:a16="http://schemas.microsoft.com/office/drawing/2014/main" id="{B2430E69-D060-EB46-B2A6-5C877E387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852" y="965580"/>
            <a:ext cx="1952676" cy="51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988" tIns="66678" rIns="79988" bIns="41594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defTabSz="399305" eaLnBrk="0" fontAlgn="base" hangingPunct="0">
              <a:lnSpc>
                <a:spcPct val="93000"/>
              </a:lnSpc>
              <a:spcBef>
                <a:spcPts val="1778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643402" algn="l"/>
                <a:tab pos="1286805" algn="l"/>
                <a:tab pos="1930207" algn="l"/>
              </a:tabLst>
            </a:pPr>
            <a:r>
              <a:rPr lang="en-US" altLang="es-CU" sz="2844">
                <a:solidFill>
                  <a:srgbClr val="FFCC00"/>
                </a:solidFill>
                <a:latin typeface="Arial" panose="020B0604020202020204" pitchFamily="34" charset="0"/>
              </a:rPr>
              <a:t>   </a:t>
            </a:r>
            <a:endParaRPr lang="en-US" altLang="es-CU" sz="2844">
              <a:solidFill>
                <a:srgbClr val="FFCC66"/>
              </a:solidFill>
              <a:latin typeface="Arial" panose="020B0604020202020204" pitchFamily="34" charset="0"/>
            </a:endParaRPr>
          </a:p>
        </p:txBody>
      </p:sp>
      <p:sp>
        <p:nvSpPr>
          <p:cNvPr id="6149" name="Text Box 6">
            <a:extLst>
              <a:ext uri="{FF2B5EF4-FFF2-40B4-BE49-F238E27FC236}">
                <a16:creationId xmlns:a16="http://schemas.microsoft.com/office/drawing/2014/main" id="{52CB2D22-D3FC-741F-0638-DC4B20B14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6690" y="2500633"/>
            <a:ext cx="1202081" cy="32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39930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_tradnl" altLang="es-CU" sz="2133">
              <a:solidFill>
                <a:srgbClr val="FFFFFF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224" name="Rectangle 7">
            <a:extLst>
              <a:ext uri="{FF2B5EF4-FFF2-40B4-BE49-F238E27FC236}">
                <a16:creationId xmlns:a16="http://schemas.microsoft.com/office/drawing/2014/main" id="{8C9FC34E-458B-1808-9EE2-EF9D105F2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432" y="4910093"/>
            <a:ext cx="4509215" cy="150329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79988" tIns="57271" rIns="79988" bIns="41594" anchor="ctr">
            <a:spAutoFit/>
          </a:bodyPr>
          <a:lstStyle/>
          <a:p>
            <a:pPr defTabSz="399305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643402" algn="l"/>
                <a:tab pos="1286805" algn="l"/>
                <a:tab pos="1930207" algn="l"/>
                <a:tab pos="2573609" algn="l"/>
              </a:tabLst>
              <a:defRPr/>
            </a:pP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Número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 no usual de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casos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animales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 de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una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enfermedad</a:t>
            </a: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Unicode MS" panose="020B0604020202020204" pitchFamily="34" charset="-128"/>
              <a:cs typeface="Arial" pitchFamily="34" charset="0"/>
            </a:endParaRPr>
          </a:p>
        </p:txBody>
      </p:sp>
      <p:sp>
        <p:nvSpPr>
          <p:cNvPr id="9225" name="Rectangle 8">
            <a:extLst>
              <a:ext uri="{FF2B5EF4-FFF2-40B4-BE49-F238E27FC236}">
                <a16:creationId xmlns:a16="http://schemas.microsoft.com/office/drawing/2014/main" id="{95A2397A-A596-17E6-2569-98BF1423B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1098" y="2029347"/>
            <a:ext cx="3745922" cy="1971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79988" tIns="57271" rIns="79988" bIns="41594" anchor="ctr">
            <a:spAutoFit/>
          </a:bodyPr>
          <a:lstStyle/>
          <a:p>
            <a:pPr defTabSz="399305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643402" algn="l"/>
                <a:tab pos="1286805" algn="l"/>
                <a:tab pos="1930207" algn="l"/>
                <a:tab pos="2573609" algn="l"/>
                <a:tab pos="3217012" algn="l"/>
              </a:tabLst>
              <a:defRPr/>
            </a:pP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Número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 de "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casos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" de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plantas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enfermas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 o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infectadas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. </a:t>
            </a:r>
          </a:p>
        </p:txBody>
      </p:sp>
      <p:pic>
        <p:nvPicPr>
          <p:cNvPr id="6152" name="Picture 9">
            <a:extLst>
              <a:ext uri="{FF2B5EF4-FFF2-40B4-BE49-F238E27FC236}">
                <a16:creationId xmlns:a16="http://schemas.microsoft.com/office/drawing/2014/main" id="{5FBFE80A-5071-37BA-BF05-C0CE40EF8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27" y="2243850"/>
            <a:ext cx="2847183" cy="256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27" name="Picture 11">
            <a:extLst>
              <a:ext uri="{FF2B5EF4-FFF2-40B4-BE49-F238E27FC236}">
                <a16:creationId xmlns:a16="http://schemas.microsoft.com/office/drawing/2014/main" id="{FFF0F4E6-6973-A4A1-F9FC-130C373EA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294" y="4063902"/>
            <a:ext cx="1691661" cy="215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28" name="Picture 12">
            <a:extLst>
              <a:ext uri="{FF2B5EF4-FFF2-40B4-BE49-F238E27FC236}">
                <a16:creationId xmlns:a16="http://schemas.microsoft.com/office/drawing/2014/main" id="{748CE2BD-FEE3-AE75-FE20-36E6BFB3B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568" y="4063902"/>
            <a:ext cx="1760795" cy="215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155" name="16 CuadroTexto">
            <a:extLst>
              <a:ext uri="{FF2B5EF4-FFF2-40B4-BE49-F238E27FC236}">
                <a16:creationId xmlns:a16="http://schemas.microsoft.com/office/drawing/2014/main" id="{0AFC722D-0349-42D2-07DA-150A5906B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22" y="1333824"/>
            <a:ext cx="2186817" cy="74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39930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s-ES_tradnl" altLang="es-CU" sz="4266">
                <a:solidFill>
                  <a:srgbClr val="FFC000"/>
                </a:solidFill>
                <a:latin typeface="Impact" panose="020B080603090205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Epizootia</a:t>
            </a:r>
          </a:p>
        </p:txBody>
      </p:sp>
      <p:sp>
        <p:nvSpPr>
          <p:cNvPr id="9230" name="17 CuadroTexto">
            <a:extLst>
              <a:ext uri="{FF2B5EF4-FFF2-40B4-BE49-F238E27FC236}">
                <a16:creationId xmlns:a16="http://schemas.microsoft.com/office/drawing/2014/main" id="{470DEB90-FD31-9715-BE0C-0958F32F8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392" y="1270334"/>
            <a:ext cx="1744388" cy="74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39930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s-ES_tradnl" altLang="es-CU" sz="4266">
                <a:solidFill>
                  <a:srgbClr val="FFC000"/>
                </a:solidFill>
                <a:latin typeface="Impact" panose="020B080603090205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Epifitia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37035628-BB73-3BC3-DBF4-117155C9681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2872" y="698922"/>
            <a:ext cx="4715206" cy="1274036"/>
          </a:xfrm>
        </p:spPr>
        <p:txBody>
          <a:bodyPr vert="horz" wrap="square" lIns="0" tIns="34491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812719" algn="l"/>
                <a:tab pos="1625437" algn="l"/>
                <a:tab pos="2438156" algn="l"/>
                <a:tab pos="3250875" algn="l"/>
                <a:tab pos="4063594" algn="l"/>
                <a:tab pos="4876312" algn="l"/>
                <a:tab pos="5689031" algn="l"/>
                <a:tab pos="6501750" algn="l"/>
                <a:tab pos="7314468" algn="l"/>
                <a:tab pos="8127187" algn="l"/>
                <a:tab pos="8939906" algn="l"/>
              </a:tabLst>
              <a:defRPr/>
            </a:pPr>
            <a:r>
              <a:rPr lang="es-ES_tradnl" dirty="0">
                <a:ea typeface="+mj-ea"/>
              </a:rPr>
              <a:t>Desastre Sanitario</a:t>
            </a:r>
          </a:p>
        </p:txBody>
      </p:sp>
      <p:sp>
        <p:nvSpPr>
          <p:cNvPr id="10245" name="Rectangle 2">
            <a:extLst>
              <a:ext uri="{FF2B5EF4-FFF2-40B4-BE49-F238E27FC236}">
                <a16:creationId xmlns:a16="http://schemas.microsoft.com/office/drawing/2014/main" id="{7BA7BFD0-0253-C775-849D-92410CB36DA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206315" y="1841746"/>
            <a:ext cx="6604391" cy="4335675"/>
          </a:xfrm>
        </p:spPr>
        <p:txBody>
          <a:bodyPr/>
          <a:lstStyle/>
          <a:p>
            <a:pPr marL="393661" indent="-393661" algn="just" eaLnBrk="1" hangingPunct="1">
              <a:lnSpc>
                <a:spcPct val="84000"/>
              </a:lnSpc>
              <a:buClr>
                <a:srgbClr val="FFFF00"/>
              </a:buClr>
              <a:buFont typeface="Wingdings" panose="05000000000000000000" pitchFamily="2" charset="2"/>
              <a:buChar char="§"/>
              <a:tabLst>
                <a:tab pos="506539" algn="l"/>
                <a:tab pos="1319257" algn="l"/>
                <a:tab pos="2131976" algn="l"/>
                <a:tab pos="2944695" algn="l"/>
                <a:tab pos="3757414" algn="l"/>
                <a:tab pos="7008288" algn="l"/>
                <a:tab pos="7821007" algn="l"/>
                <a:tab pos="8633726" algn="l"/>
              </a:tabLst>
            </a:pPr>
            <a:r>
              <a:rPr lang="es-ES_tradnl" altLang="es-CU">
                <a:latin typeface="Arial" panose="020B0604020202020204" pitchFamily="34" charset="0"/>
                <a:cs typeface="Arial" panose="020B0604020202020204" pitchFamily="34" charset="0"/>
              </a:rPr>
              <a:t>Las epidemias, epizootias y epifitias pueden afectar el funcionamiento normal de una sociedad, una comunidad o territorio.</a:t>
            </a:r>
          </a:p>
          <a:p>
            <a:pPr marL="393661" indent="-393661" algn="just" eaLnBrk="1" hangingPunct="1">
              <a:lnSpc>
                <a:spcPct val="84000"/>
              </a:lnSpc>
              <a:buClr>
                <a:srgbClr val="FFFF00"/>
              </a:buClr>
              <a:buNone/>
              <a:tabLst>
                <a:tab pos="506539" algn="l"/>
                <a:tab pos="1319257" algn="l"/>
                <a:tab pos="2131976" algn="l"/>
                <a:tab pos="2944695" algn="l"/>
                <a:tab pos="3757414" algn="l"/>
                <a:tab pos="7008288" algn="l"/>
                <a:tab pos="7821007" algn="l"/>
                <a:tab pos="8633726" algn="l"/>
              </a:tabLst>
            </a:pPr>
            <a:r>
              <a:rPr lang="es-ES_tradnl" altLang="es-CU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93661" indent="-393661" algn="just" eaLnBrk="1" hangingPunct="1">
              <a:lnSpc>
                <a:spcPct val="84000"/>
              </a:lnSpc>
              <a:buClr>
                <a:srgbClr val="FFFF00"/>
              </a:buClr>
              <a:buFont typeface="Wingdings" panose="05000000000000000000" pitchFamily="2" charset="2"/>
              <a:buChar char="§"/>
              <a:tabLst>
                <a:tab pos="506539" algn="l"/>
                <a:tab pos="1319257" algn="l"/>
                <a:tab pos="2131976" algn="l"/>
                <a:tab pos="2944695" algn="l"/>
                <a:tab pos="3757414" algn="l"/>
                <a:tab pos="7008288" algn="l"/>
                <a:tab pos="7821007" algn="l"/>
                <a:tab pos="8633726" algn="l"/>
              </a:tabLst>
            </a:pPr>
            <a:r>
              <a:rPr lang="es-ES_tradnl" altLang="es-CU">
                <a:latin typeface="Arial" panose="020B0604020202020204" pitchFamily="34" charset="0"/>
                <a:cs typeface="Arial" panose="020B0604020202020204" pitchFamily="34" charset="0"/>
              </a:rPr>
              <a:t>El enfrentamiento por los Servicios de salud, veterinarios o de sanidad vegetal puede ir a escala o dimensión más allá de la capacidad normal de asumirlo con sus recursos. </a:t>
            </a: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9" name="Group 1">
            <a:extLst>
              <a:ext uri="{FF2B5EF4-FFF2-40B4-BE49-F238E27FC236}">
                <a16:creationId xmlns:a16="http://schemas.microsoft.com/office/drawing/2014/main" id="{63D02E4D-7DA8-1A86-7437-AD64C67A2A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15326"/>
              </p:ext>
            </p:extLst>
          </p:nvPr>
        </p:nvGraphicFramePr>
        <p:xfrm>
          <a:off x="203198" y="951607"/>
          <a:ext cx="8795659" cy="5844289"/>
        </p:xfrm>
        <a:graphic>
          <a:graphicData uri="http://schemas.openxmlformats.org/drawingml/2006/table">
            <a:tbl>
              <a:tblPr/>
              <a:tblGrid>
                <a:gridCol w="3169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6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8098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s-ES_tradnl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Características de la enfermedad.</a:t>
                      </a:r>
                    </a:p>
                  </a:txBody>
                  <a:tcPr marL="81267" marR="81267" marT="15679" marB="40638" anchor="ctr" horzOverflow="overflow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s-ES_tradnl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Transmisión y facilidad de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s-ES_tradnl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Propagación (eficiencia para la transmisión)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s-ES_tradnl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Consecuencias (tasas de morbilidad, mortalidad y discapacidad)</a:t>
                      </a:r>
                    </a:p>
                  </a:txBody>
                  <a:tcPr marL="81267" marR="81267" marT="15679" marB="40638" anchor="ctr" horzOverflow="overflow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403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s-ES_tradnl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Características individuales</a:t>
                      </a:r>
                    </a:p>
                  </a:txBody>
                  <a:tcPr marL="81267" marR="81267" marT="15679" marB="40638" anchor="ctr" horzOverflow="overflow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s-ES_tradnl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Inmunidad.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s-ES_tradnl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Condiciones de vida.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s-ES_tradnl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Grupos vulnerables.</a:t>
                      </a:r>
                    </a:p>
                  </a:txBody>
                  <a:tcPr marL="81267" marR="81267" marT="15679" marB="40638" anchor="ctr" horzOverflow="overflow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091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s-ES_tradnl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Características del Sector salud, veterinaria y sanidad vegetal.</a:t>
                      </a:r>
                    </a:p>
                  </a:txBody>
                  <a:tcPr marL="81267" marR="81267" marT="15679" marB="40638" anchor="ctr" horzOverflow="overflow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s-ES_tradnl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Eficacia de las acciones,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s-ES_tradnl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Conocimiento de la epidemiología de la enfermedad.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s-ES_tradnl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Suficiencias, deficiencias e inequidades del sector.</a:t>
                      </a:r>
                    </a:p>
                  </a:txBody>
                  <a:tcPr marL="81267" marR="81267" marT="15679" marB="40638" anchor="ctr" horzOverflow="overflow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857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s-ES_tradnl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Características del país afectado.</a:t>
                      </a:r>
                    </a:p>
                  </a:txBody>
                  <a:tcPr marL="81267" marR="81267" marT="15679" marB="40638" anchor="ctr" horzOverflow="overflow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s-ES_tradnl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Servicios de saneamiento básico y otros, voluntad política y desarrollo económico.</a:t>
                      </a:r>
                    </a:p>
                  </a:txBody>
                  <a:tcPr marL="81267" marR="81267" marT="15679" marB="40638" anchor="ctr" horzOverflow="overflow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285" name="4 CuadroTexto">
            <a:extLst>
              <a:ext uri="{FF2B5EF4-FFF2-40B4-BE49-F238E27FC236}">
                <a16:creationId xmlns:a16="http://schemas.microsoft.com/office/drawing/2014/main" id="{2F619A31-E4CC-BC04-CB82-E60832F4A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587" y="0"/>
            <a:ext cx="7048823" cy="9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39930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s-ES_tradnl" sz="2844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Factores determinantes de una epidemia como desastre sanitario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A3E58B8-E394-B04B-8D0D-897AC1D4392B}"/>
              </a:ext>
            </a:extLst>
          </p:cNvPr>
          <p:cNvSpPr txBox="1"/>
          <p:nvPr/>
        </p:nvSpPr>
        <p:spPr>
          <a:xfrm>
            <a:off x="29690" y="2320782"/>
            <a:ext cx="875211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6575" marR="0" lvl="0" indent="-87313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Epidemia. Definición. Enfermedades más frecuentes que se originan en el mundo y la región. Medidas de control.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9C14B83-DACA-88AD-541C-53CD518305D8}"/>
              </a:ext>
            </a:extLst>
          </p:cNvPr>
          <p:cNvSpPr txBox="1"/>
          <p:nvPr/>
        </p:nvSpPr>
        <p:spPr>
          <a:xfrm>
            <a:off x="2097314" y="1307755"/>
            <a:ext cx="4572000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Sumario II: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6370206-464D-36B4-63CD-2996839CA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0" y="0"/>
            <a:ext cx="9114310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>
            <a:extLst>
              <a:ext uri="{FF2B5EF4-FFF2-40B4-BE49-F238E27FC236}">
                <a16:creationId xmlns:a16="http://schemas.microsoft.com/office/drawing/2014/main" id="{38FEC8E1-9173-D374-5747-F5A3E40B969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62206" y="177249"/>
            <a:ext cx="5619588" cy="866289"/>
          </a:xfrm>
        </p:spPr>
        <p:txBody>
          <a:bodyPr vert="horz" wrap="square" lIns="0" tIns="34491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812719" algn="l"/>
                <a:tab pos="1625437" algn="l"/>
                <a:tab pos="2438156" algn="l"/>
                <a:tab pos="3250875" algn="l"/>
                <a:tab pos="4063594" algn="l"/>
                <a:tab pos="4876312" algn="l"/>
                <a:tab pos="5689031" algn="l"/>
                <a:tab pos="6501750" algn="l"/>
                <a:tab pos="7314468" algn="l"/>
                <a:tab pos="8127187" algn="l"/>
                <a:tab pos="8939906" algn="l"/>
              </a:tabLst>
              <a:defRPr/>
            </a:pPr>
            <a:r>
              <a:rPr lang="es-ES_tradnl" sz="4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Tres cuestiones básicas:</a:t>
            </a:r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45EBC66E-DBA5-221C-1AE0-244A12F7A930}"/>
              </a:ext>
            </a:extLst>
          </p:cNvPr>
          <p:cNvSpPr txBox="1"/>
          <p:nvPr/>
        </p:nvSpPr>
        <p:spPr>
          <a:xfrm>
            <a:off x="317451" y="1043538"/>
            <a:ext cx="8509098" cy="5545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93661" indent="-393661" algn="just" defTabSz="399305" eaLnBrk="0" fontAlgn="base" hangingPunct="0">
              <a:spcBef>
                <a:spcPts val="1067"/>
              </a:spcBef>
              <a:spcAft>
                <a:spcPct val="0"/>
              </a:spcAft>
              <a:buClr>
                <a:srgbClr val="000000"/>
              </a:buClr>
              <a:buSzPct val="100000"/>
              <a:buBlip>
                <a:blip r:embed="rId3"/>
              </a:buBlip>
              <a:defRPr/>
            </a:pPr>
            <a:r>
              <a:rPr lang="es-ES_tradnl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La apreciación del peligro de desastre sanitario esta asociada a la creación </a:t>
            </a:r>
            <a:r>
              <a:rPr lang="es-ES_tradnl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de condiciones favorables </a:t>
            </a:r>
            <a:r>
              <a:rPr lang="es-ES_tradnl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para el surgimiento de epidemias, epizootias y </a:t>
            </a:r>
            <a:r>
              <a:rPr lang="es-ES_tradnl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epifitias</a:t>
            </a:r>
            <a:r>
              <a:rPr lang="es-ES_tradnl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.</a:t>
            </a:r>
          </a:p>
          <a:p>
            <a:pPr marL="393661" indent="-393661" algn="just" defTabSz="399305" eaLnBrk="0" fontAlgn="base" hangingPunct="0">
              <a:spcBef>
                <a:spcPts val="1067"/>
              </a:spcBef>
              <a:spcAft>
                <a:spcPct val="0"/>
              </a:spcAft>
              <a:buClr>
                <a:srgbClr val="000000"/>
              </a:buClr>
              <a:buSzPct val="100000"/>
              <a:buBlip>
                <a:blip r:embed="rId3"/>
              </a:buBlip>
              <a:defRPr/>
            </a:pPr>
            <a:r>
              <a:rPr lang="es-ES_tradnl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Considerar además la forma familiar de producción o tenencia de animales en zonas urbanas y sub-urbanas, caracterizada por la manera de diversificación de especies animales de cría y afectivos (perros, gatos, aves, cerdos, conejos, vacas lecheras, caballos y otros) y la existencia de animales de </a:t>
            </a:r>
            <a:r>
              <a:rPr lang="es-ES_tradnl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zoologico</a:t>
            </a:r>
            <a:r>
              <a:rPr lang="es-ES_tradnl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 y otras crianzas especializadas.</a:t>
            </a:r>
          </a:p>
          <a:p>
            <a:pPr marL="393661" indent="-393661" algn="just" defTabSz="399305" eaLnBrk="0" fontAlgn="base" hangingPunct="0">
              <a:spcBef>
                <a:spcPts val="1067"/>
              </a:spcBef>
              <a:spcAft>
                <a:spcPct val="0"/>
              </a:spcAft>
              <a:buClr>
                <a:srgbClr val="000000"/>
              </a:buClr>
              <a:buSzPct val="100000"/>
              <a:buBlip>
                <a:blip r:embed="rId3"/>
              </a:buBlip>
              <a:defRPr/>
            </a:pPr>
            <a:r>
              <a:rPr lang="es-ES_tradnl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También anidan y se asientan aves migratorias procedentes de Estados Unidos, México y Canadá, fundamentalmente entre Abril y Mayo y de Octubre a Diciembre. 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>
            <a:extLst>
              <a:ext uri="{FF2B5EF4-FFF2-40B4-BE49-F238E27FC236}">
                <a16:creationId xmlns:a16="http://schemas.microsoft.com/office/drawing/2014/main" id="{BD71C16D-3E40-037D-DB49-DC1596670447}"/>
              </a:ext>
            </a:extLst>
          </p:cNvPr>
          <p:cNvSpPr/>
          <p:nvPr/>
        </p:nvSpPr>
        <p:spPr>
          <a:xfrm>
            <a:off x="208477" y="282045"/>
            <a:ext cx="87903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9930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s-ES_tradnl" sz="40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El surgimiento de graves epidemias está condicionado por:</a:t>
            </a:r>
            <a:endParaRPr lang="es-ES_tradnl" sz="4000" dirty="0">
              <a:solidFill>
                <a:srgbClr val="FFFFFF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9219" name="5 CuadroTexto">
            <a:extLst>
              <a:ext uri="{FF2B5EF4-FFF2-40B4-BE49-F238E27FC236}">
                <a16:creationId xmlns:a16="http://schemas.microsoft.com/office/drawing/2014/main" id="{96C95C66-027E-4E3E-82CA-8B7DB4B4F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867" y="2100344"/>
            <a:ext cx="8674266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4221" indent="-234221" defTabSz="399305" eaLnBrk="0" fontAlgn="base" hangingPunct="0">
              <a:spcBef>
                <a:spcPts val="1067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Arial" charset="0"/>
              <a:buChar char="•"/>
              <a:defRPr/>
            </a:pPr>
            <a:r>
              <a:rPr lang="es-MX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Situación epidemiológica internacional</a:t>
            </a:r>
          </a:p>
          <a:p>
            <a:pPr marL="234221" indent="-234221" defTabSz="399305" eaLnBrk="0" fontAlgn="base" hangingPunct="0">
              <a:spcBef>
                <a:spcPts val="1067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Arial" charset="0"/>
              <a:buChar char="•"/>
              <a:defRPr/>
            </a:pPr>
            <a:r>
              <a:rPr lang="es-MX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Existencia de </a:t>
            </a:r>
            <a:r>
              <a:rPr lang="es-ES_tradnl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áreas vulnerables y brechas sanitarias</a:t>
            </a:r>
          </a:p>
          <a:p>
            <a:pPr marL="234221" indent="-234221" defTabSz="399305" eaLnBrk="0" fontAlgn="base" hangingPunct="0">
              <a:spcBef>
                <a:spcPts val="1067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Arial" charset="0"/>
              <a:buChar char="•"/>
              <a:defRPr/>
            </a:pPr>
            <a:r>
              <a:rPr lang="es-MX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Violación de la legislación sanitaria</a:t>
            </a:r>
          </a:p>
          <a:p>
            <a:pPr marL="234221" indent="-234221" defTabSz="399305" eaLnBrk="0" fontAlgn="base" hangingPunct="0">
              <a:spcBef>
                <a:spcPts val="1067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Arial" charset="0"/>
              <a:buChar char="•"/>
              <a:defRPr/>
            </a:pPr>
            <a:r>
              <a:rPr lang="es-E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Posibilidad de agresión biológica </a:t>
            </a:r>
          </a:p>
          <a:p>
            <a:pPr marL="234221" indent="-234221" defTabSz="399305" eaLnBrk="0" fontAlgn="base" hangingPunct="0">
              <a:spcBef>
                <a:spcPts val="1067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Arial" charset="0"/>
              <a:buChar char="•"/>
              <a:defRPr/>
            </a:pPr>
            <a:r>
              <a:rPr lang="es-E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Aparición de eventos hidrometeorológicos extremos </a:t>
            </a:r>
            <a:r>
              <a:rPr lang="es-ES" sz="32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(huracanes e intensas sequías)</a:t>
            </a: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FC750B1-60F2-E9D8-60F4-A633BDFEE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144" y="236066"/>
            <a:ext cx="8868227" cy="915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/>
          <a:lstStyle/>
          <a:p>
            <a:pPr algn="just" defTabSz="39930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s-E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El riesgo sanitario está determinado por factores vulnerables que inciden en el surgimiento y propagación:</a:t>
            </a:r>
          </a:p>
        </p:txBody>
      </p:sp>
      <p:sp>
        <p:nvSpPr>
          <p:cNvPr id="11267" name="5 CuadroTexto">
            <a:extLst>
              <a:ext uri="{FF2B5EF4-FFF2-40B4-BE49-F238E27FC236}">
                <a16:creationId xmlns:a16="http://schemas.microsoft.com/office/drawing/2014/main" id="{7550622F-DA4E-3027-30B1-58FAA8680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71" y="1830804"/>
            <a:ext cx="9013371" cy="4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4221" indent="-234221" algn="just" defTabSz="399305" eaLnBrk="0" fontAlgn="base" hangingPunct="0">
              <a:spcBef>
                <a:spcPts val="533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Arial" pitchFamily="34" charset="0"/>
              <a:buChar char="•"/>
              <a:defRPr/>
            </a:pPr>
            <a:r>
              <a:rPr lang="es-ES_tradnl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Calidad sanitaria del agua (fuente y distribución). </a:t>
            </a:r>
          </a:p>
          <a:p>
            <a:pPr marL="234221" indent="-234221" algn="just" defTabSz="399305" eaLnBrk="0" fontAlgn="base" hangingPunct="0">
              <a:spcBef>
                <a:spcPts val="533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Arial" pitchFamily="34" charset="0"/>
              <a:buChar char="•"/>
              <a:defRPr/>
            </a:pPr>
            <a:r>
              <a:rPr lang="es-ES_tradnl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Disposición final y recogida de residuales líquidos y sólidos. </a:t>
            </a:r>
          </a:p>
          <a:p>
            <a:pPr marL="234221" indent="-234221" algn="just" defTabSz="399305" eaLnBrk="0" fontAlgn="base" hangingPunct="0">
              <a:spcBef>
                <a:spcPts val="533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Arial" pitchFamily="34" charset="0"/>
              <a:buChar char="•"/>
              <a:defRPr/>
            </a:pPr>
            <a:r>
              <a:rPr lang="es-ES_tradnl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Estado de incineradores en puertos y aeropuertos.</a:t>
            </a:r>
          </a:p>
          <a:p>
            <a:pPr marL="234221" indent="-234221" algn="just" defTabSz="399305" eaLnBrk="0" fontAlgn="base" hangingPunct="0">
              <a:spcBef>
                <a:spcPts val="533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Arial" pitchFamily="34" charset="0"/>
              <a:buChar char="•"/>
              <a:defRPr/>
            </a:pPr>
            <a:r>
              <a:rPr lang="es-ES_tradnl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Presencia de especies de animales en ciudades y alrededores de puertos aeropuertos.</a:t>
            </a:r>
          </a:p>
          <a:p>
            <a:pPr marL="234221" indent="-234221" algn="just" defTabSz="399305" eaLnBrk="0" fontAlgn="base" hangingPunct="0">
              <a:spcBef>
                <a:spcPts val="533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Arial" pitchFamily="34" charset="0"/>
              <a:buChar char="•"/>
              <a:defRPr/>
            </a:pPr>
            <a:r>
              <a:rPr lang="es-ES_tradnl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Proliferación de vectores e incumplimientos en los ciclos de tto. adulticida. </a:t>
            </a:r>
          </a:p>
          <a:p>
            <a:pPr marL="234221" indent="-234221" algn="just" defTabSz="399305" eaLnBrk="0" fontAlgn="base" hangingPunct="0">
              <a:spcBef>
                <a:spcPts val="533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Arial" pitchFamily="34" charset="0"/>
              <a:buChar char="•"/>
              <a:defRPr/>
            </a:pPr>
            <a:r>
              <a:rPr lang="es-ES_tradnl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Incremento de IRA en Septiembre y periodo invernal.</a:t>
            </a:r>
          </a:p>
          <a:p>
            <a:pPr marL="234221" indent="-234221" algn="just" defTabSz="399305" eaLnBrk="0" fontAlgn="base" hangingPunct="0">
              <a:spcBef>
                <a:spcPts val="533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Arial" pitchFamily="34" charset="0"/>
              <a:buChar char="•"/>
              <a:defRPr/>
            </a:pPr>
            <a:r>
              <a:rPr lang="es-ES_tradnl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Tránsito y asentamiento de aves migratorias </a:t>
            </a:r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id="{A6B8BF1A-C5DB-0368-A5D3-587B8AFCCC4F}"/>
              </a:ext>
            </a:extLst>
          </p:cNvPr>
          <p:cNvSpPr/>
          <p:nvPr/>
        </p:nvSpPr>
        <p:spPr>
          <a:xfrm>
            <a:off x="288959" y="1151735"/>
            <a:ext cx="63876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9930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Arial" pitchFamily="34" charset="0"/>
              </a:rPr>
              <a:t>A) </a:t>
            </a:r>
            <a:r>
              <a:rPr lang="es-ES_tradnl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Arial" pitchFamily="34" charset="0"/>
              </a:rPr>
              <a:t>Situación Higiénico-sanitaria</a:t>
            </a: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Arial" pitchFamily="34" charset="0"/>
              </a:rPr>
              <a:t>:</a:t>
            </a:r>
            <a:r>
              <a:rPr lang="es-ES_tradnl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5 CuadroTexto">
            <a:extLst>
              <a:ext uri="{FF2B5EF4-FFF2-40B4-BE49-F238E27FC236}">
                <a16:creationId xmlns:a16="http://schemas.microsoft.com/office/drawing/2014/main" id="{9AC54F5A-8F81-5B68-5350-6C303B486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98" y="1654555"/>
            <a:ext cx="8915498" cy="496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4221" indent="-234221" defTabSz="39930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Arial" pitchFamily="34" charset="0"/>
              <a:buChar char="•"/>
              <a:defRPr/>
            </a:pPr>
            <a:r>
              <a:rPr lang="es-ES_tradnl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Amplia inserción en actividades de intercambio con países</a:t>
            </a:r>
          </a:p>
          <a:p>
            <a:pPr marL="234221" indent="-234221" defTabSz="399305" eaLnBrk="0" fontAlgn="base" hangingPunct="0">
              <a:spcBef>
                <a:spcPts val="1067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Arial" charset="0"/>
              <a:buChar char="•"/>
              <a:defRPr/>
            </a:pPr>
            <a:r>
              <a:rPr lang="es-ES_tradnl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Incremento del turismo. </a:t>
            </a:r>
          </a:p>
          <a:p>
            <a:pPr marL="234221" indent="-234221" defTabSz="399305" eaLnBrk="0" fontAlgn="base" hangingPunct="0">
              <a:spcBef>
                <a:spcPts val="1067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Arial" charset="0"/>
              <a:buChar char="•"/>
              <a:defRPr/>
            </a:pPr>
            <a:r>
              <a:rPr lang="es-ES_tradnl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Arribo creciente de viajeros, extranjeros e internacionalistas, de aeronaves y buques, por los diferentes aeropuertos, puertos y marinas de turismo.</a:t>
            </a:r>
          </a:p>
          <a:p>
            <a:pPr marL="234221" indent="-234221" defTabSz="399305" eaLnBrk="0" fontAlgn="base" hangingPunct="0">
              <a:spcBef>
                <a:spcPts val="1067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Arial" charset="0"/>
              <a:buChar char="•"/>
              <a:defRPr/>
            </a:pPr>
            <a:r>
              <a:rPr lang="es-ES_tradnl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Deficiente organización y cumplimiento de las medidas de Control Sanitario Internacional</a:t>
            </a:r>
          </a:p>
          <a:p>
            <a:pPr marL="234221" indent="-234221" defTabSz="399305" eaLnBrk="0" fontAlgn="base" hangingPunct="0">
              <a:spcBef>
                <a:spcPts val="1067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Arial" charset="0"/>
              <a:buChar char="•"/>
              <a:defRPr/>
            </a:pPr>
            <a:r>
              <a:rPr lang="es-ES_tradnl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Vulnerabilidades funcionales en las instalaciones de salud</a:t>
            </a:r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id="{30C802FC-A916-DDD9-C15D-26703EF9CD95}"/>
              </a:ext>
            </a:extLst>
          </p:cNvPr>
          <p:cNvSpPr/>
          <p:nvPr/>
        </p:nvSpPr>
        <p:spPr>
          <a:xfrm>
            <a:off x="101598" y="826982"/>
            <a:ext cx="8291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3661" indent="-393661" defTabSz="39930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Arial" pitchFamily="34" charset="0"/>
              </a:rPr>
              <a:t>B) </a:t>
            </a:r>
            <a:r>
              <a:rPr lang="es-ES_tradnl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Arial" pitchFamily="34" charset="0"/>
              </a:rPr>
              <a:t>Inherentes a las relaciones entre países</a:t>
            </a: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Arial" pitchFamily="34" charset="0"/>
              </a:rPr>
              <a:t>:</a:t>
            </a:r>
            <a:r>
              <a:rPr lang="es-ES_tradnl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Arial" pitchFamily="34" charset="0"/>
              </a:rPr>
              <a:t> 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9E2688B-01BF-B068-EFDE-9A357AEE5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108" y="187786"/>
            <a:ext cx="8189784" cy="51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/>
          <a:lstStyle/>
          <a:p>
            <a:pPr algn="ctr" defTabSz="39930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s-ES" sz="3200" i="1" dirty="0">
                <a:solidFill>
                  <a:srgbClr val="FFFF00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El riesgo sanitario está determinado por…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5 CuadroTexto">
            <a:extLst>
              <a:ext uri="{FF2B5EF4-FFF2-40B4-BE49-F238E27FC236}">
                <a16:creationId xmlns:a16="http://schemas.microsoft.com/office/drawing/2014/main" id="{00078A19-45D4-C935-7A8C-1B6B95174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30838"/>
            <a:ext cx="8839200" cy="422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4221" indent="-234221" algn="just" defTabSz="399305" eaLnBrk="0" fontAlgn="base" hangingPunct="0">
              <a:spcBef>
                <a:spcPts val="533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Arial" charset="0"/>
              <a:buChar char="•"/>
              <a:defRPr/>
            </a:pPr>
            <a:r>
              <a:rPr lang="es-ES_tradnl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Incremento del intercambio internacional de animales.</a:t>
            </a:r>
          </a:p>
          <a:p>
            <a:pPr marL="234221" indent="-234221" algn="just" defTabSz="399305" eaLnBrk="0" fontAlgn="base" hangingPunct="0">
              <a:spcBef>
                <a:spcPts val="533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Arial" charset="0"/>
              <a:buChar char="•"/>
              <a:defRPr/>
            </a:pPr>
            <a:r>
              <a:rPr lang="es-ES_tradnl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Comercialización de productos y subproductos animales.</a:t>
            </a:r>
          </a:p>
          <a:p>
            <a:pPr marL="234221" indent="-234221" algn="just" defTabSz="399305" eaLnBrk="0" fontAlgn="base" hangingPunct="0">
              <a:spcBef>
                <a:spcPts val="533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Arial" charset="0"/>
              <a:buChar char="•"/>
              <a:defRPr/>
            </a:pPr>
            <a:r>
              <a:rPr lang="es-ES_tradnl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Diversificación de la crianza en diferentes sectores económicos.</a:t>
            </a:r>
          </a:p>
          <a:p>
            <a:pPr marL="234221" indent="-234221" algn="just" defTabSz="399305" eaLnBrk="0" fontAlgn="base" hangingPunct="0">
              <a:spcBef>
                <a:spcPts val="533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Arial" charset="0"/>
              <a:buChar char="•"/>
              <a:defRPr/>
            </a:pPr>
            <a:r>
              <a:rPr lang="es-ES_tradnl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Relaciones zootécnicas y productivas.</a:t>
            </a:r>
          </a:p>
          <a:p>
            <a:pPr marL="234221" indent="-234221" algn="just" defTabSz="399305" eaLnBrk="0" fontAlgn="base" hangingPunct="0">
              <a:spcBef>
                <a:spcPts val="533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Arial" charset="0"/>
              <a:buChar char="•"/>
              <a:defRPr/>
            </a:pPr>
            <a:r>
              <a:rPr lang="es-ES_tradnl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Ruralización de las ciudades con incremento del vínculo animal-hombre. </a:t>
            </a:r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id="{9C13B7CE-51A6-5E9E-0D3D-9D0D81330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235"/>
            <a:ext cx="8665029" cy="85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2913" indent="-442913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393661" indent="-393661" defTabSz="39930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s-ES_tradnl" altLang="es-CU" sz="2489" b="1" dirty="0">
                <a:solidFill>
                  <a:srgbClr val="FFFF00"/>
                </a:solidFill>
                <a:cs typeface="Arial" panose="020B0604020202020204" pitchFamily="34" charset="0"/>
              </a:rPr>
              <a:t>C) EPIZOOTIAS y Otros factores que influyen en las especies de animales</a:t>
            </a:r>
            <a:r>
              <a:rPr lang="es-ES" altLang="es-CU" sz="2489" b="1" dirty="0">
                <a:solidFill>
                  <a:srgbClr val="FFFF00"/>
                </a:solidFill>
                <a:cs typeface="Arial" panose="020B0604020202020204" pitchFamily="34" charset="0"/>
              </a:rPr>
              <a:t>:</a:t>
            </a:r>
            <a:endParaRPr lang="es-ES_tradnl" altLang="es-CU" sz="2489" b="1" u="sng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2DABBAB-2534-F1D1-DD07-1C229D6EF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755" y="44046"/>
            <a:ext cx="7568032" cy="51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/>
          <a:lstStyle/>
          <a:p>
            <a:pPr algn="ctr" defTabSz="39930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s-ES" sz="2800" i="1" dirty="0">
                <a:solidFill>
                  <a:srgbClr val="FFFF00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El riesgo sanitario está determinado por…</a:t>
            </a:r>
          </a:p>
        </p:txBody>
      </p:sp>
      <p:sp>
        <p:nvSpPr>
          <p:cNvPr id="5" name="4 Rectángulo">
            <a:extLst>
              <a:ext uri="{FF2B5EF4-FFF2-40B4-BE49-F238E27FC236}">
                <a16:creationId xmlns:a16="http://schemas.microsoft.com/office/drawing/2014/main" id="{E9281AFB-4E30-7F05-E330-32F933B30A5A}"/>
              </a:ext>
            </a:extLst>
          </p:cNvPr>
          <p:cNvSpPr/>
          <p:nvPr/>
        </p:nvSpPr>
        <p:spPr>
          <a:xfrm>
            <a:off x="317451" y="5921759"/>
            <a:ext cx="4826667" cy="748795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>
            <a:spAutoFit/>
          </a:bodyPr>
          <a:lstStyle/>
          <a:p>
            <a:pPr defTabSz="39930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s-MX" sz="2133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Pueden </a:t>
            </a:r>
            <a:r>
              <a:rPr lang="es-ES" sz="2133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introducir y provocar desarrollo de enfermedades graves</a:t>
            </a:r>
            <a:endParaRPr lang="es-ES_tradnl" sz="2133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Unicode MS" panose="020B0604020202020204" pitchFamily="34" charset="-128"/>
              <a:cs typeface="Arial" pitchFamily="34" charset="0"/>
            </a:endParaRPr>
          </a:p>
        </p:txBody>
      </p:sp>
      <p:sp>
        <p:nvSpPr>
          <p:cNvPr id="8" name="7 CuadroTexto">
            <a:extLst>
              <a:ext uri="{FF2B5EF4-FFF2-40B4-BE49-F238E27FC236}">
                <a16:creationId xmlns:a16="http://schemas.microsoft.com/office/drawing/2014/main" id="{EB824473-8C4D-7DC6-01D9-2DC8ABDFB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941" y="5921759"/>
            <a:ext cx="2539608" cy="74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39930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s-ES_tradnl" altLang="es-CU" sz="2133" dirty="0">
                <a:solidFill>
                  <a:srgbClr val="FFFF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Incidencia indirecta en la salud humana</a:t>
            </a:r>
          </a:p>
        </p:txBody>
      </p:sp>
      <p:sp>
        <p:nvSpPr>
          <p:cNvPr id="10" name="9 Flecha derecha">
            <a:extLst>
              <a:ext uri="{FF2B5EF4-FFF2-40B4-BE49-F238E27FC236}">
                <a16:creationId xmlns:a16="http://schemas.microsoft.com/office/drawing/2014/main" id="{2E1C7960-20A0-EB9D-3566-D7CC093E2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8078" y="6104340"/>
            <a:ext cx="634902" cy="50792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39930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_tradnl" altLang="es-CU" sz="2133">
              <a:solidFill>
                <a:srgbClr val="FFFFFF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  <p:bldP spid="7" grpId="0"/>
      <p:bldP spid="5" grpId="0" animBg="1"/>
      <p:bldP spid="8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>
            <a:extLst>
              <a:ext uri="{FF2B5EF4-FFF2-40B4-BE49-F238E27FC236}">
                <a16:creationId xmlns:a16="http://schemas.microsoft.com/office/drawing/2014/main" id="{91647732-9C3B-E8E6-B4F8-31D1F91F53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032215"/>
            <a:ext cx="9144000" cy="4499214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CU" sz="2400" b="1" dirty="0">
                <a:solidFill>
                  <a:schemeClr val="bg1"/>
                </a:solidFill>
              </a:rPr>
              <a:t>Crecimiento constante de la colaboración médica internacional.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s-ES" altLang="es-CU" sz="2400" b="1" dirty="0">
              <a:solidFill>
                <a:srgbClr val="FFFF0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CU" sz="2400" b="1" dirty="0">
                <a:solidFill>
                  <a:srgbClr val="FFFF00"/>
                </a:solidFill>
              </a:rPr>
              <a:t>Arribo masivo de pacientes a atenderse o jóvenes a estudiar en Cuba.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s-ES" altLang="es-CU" sz="2400" b="1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CU" sz="2400" b="1" dirty="0">
                <a:solidFill>
                  <a:schemeClr val="bg1"/>
                </a:solidFill>
              </a:rPr>
              <a:t>Entrada y salida de numerosos colaboradores. 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s-ES" altLang="es-CU" sz="2400" b="1" dirty="0">
              <a:solidFill>
                <a:srgbClr val="FFFF0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s-CU" sz="2400" b="1" dirty="0">
                <a:solidFill>
                  <a:srgbClr val="FFFF00"/>
                </a:solidFill>
              </a:rPr>
              <a:t>Amplio </a:t>
            </a:r>
            <a:r>
              <a:rPr lang="en-US" altLang="es-CU" sz="2400" b="1" dirty="0" err="1">
                <a:solidFill>
                  <a:srgbClr val="FFFF00"/>
                </a:solidFill>
              </a:rPr>
              <a:t>movimiento</a:t>
            </a:r>
            <a:r>
              <a:rPr lang="en-US" altLang="es-CU" sz="2400" b="1" dirty="0">
                <a:solidFill>
                  <a:srgbClr val="FFFF00"/>
                </a:solidFill>
              </a:rPr>
              <a:t> de </a:t>
            </a:r>
            <a:r>
              <a:rPr lang="en-US" altLang="es-CU" sz="2400" b="1" dirty="0" err="1">
                <a:solidFill>
                  <a:srgbClr val="FFFF00"/>
                </a:solidFill>
              </a:rPr>
              <a:t>viajeros</a:t>
            </a:r>
            <a:r>
              <a:rPr lang="en-US" altLang="es-CU" sz="2400" b="1" dirty="0">
                <a:solidFill>
                  <a:srgbClr val="FFFF00"/>
                </a:solidFill>
              </a:rPr>
              <a:t> </a:t>
            </a:r>
            <a:r>
              <a:rPr lang="en-US" altLang="es-CU" sz="2400" b="1" dirty="0" err="1">
                <a:solidFill>
                  <a:srgbClr val="FFFF00"/>
                </a:solidFill>
              </a:rPr>
              <a:t>internacionales</a:t>
            </a:r>
            <a:r>
              <a:rPr lang="en-US" altLang="es-CU" sz="2400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15363" name="6 CuadroTexto">
            <a:extLst>
              <a:ext uri="{FF2B5EF4-FFF2-40B4-BE49-F238E27FC236}">
                <a16:creationId xmlns:a16="http://schemas.microsoft.com/office/drawing/2014/main" id="{7E13B472-9E70-8B3D-3B4E-12E88746E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956" y="698922"/>
            <a:ext cx="8430088" cy="748795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108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39930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s-CU" sz="4266">
                <a:solidFill>
                  <a:srgbClr val="FFFF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Intercambio con el extranjero</a:t>
            </a:r>
            <a:endParaRPr lang="es-ES" altLang="es-CU" sz="4266">
              <a:solidFill>
                <a:srgbClr val="FFFF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A3E58B8-E394-B04B-8D0D-897AC1D4392B}"/>
              </a:ext>
            </a:extLst>
          </p:cNvPr>
          <p:cNvSpPr txBox="1"/>
          <p:nvPr/>
        </p:nvSpPr>
        <p:spPr>
          <a:xfrm>
            <a:off x="29690" y="2320782"/>
            <a:ext cx="8752114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6575" indent="-536575" algn="just">
              <a:spcBef>
                <a:spcPts val="600"/>
              </a:spcBef>
              <a:spcAft>
                <a:spcPts val="600"/>
              </a:spcAft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1.	Desastres de origen sanitario. Definición. Clasificación.</a:t>
            </a:r>
          </a:p>
          <a:p>
            <a:pPr marL="536575" indent="-536575" algn="just">
              <a:spcBef>
                <a:spcPts val="600"/>
              </a:spcBef>
              <a:spcAft>
                <a:spcPts val="600"/>
              </a:spcAft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2.	Epidemia. Definición. Enfermedades más frecuentes que se originan en el mundo y la región. Medidas de control. </a:t>
            </a:r>
          </a:p>
          <a:p>
            <a:pPr marL="536575" indent="-536575" algn="just">
              <a:spcBef>
                <a:spcPts val="600"/>
              </a:spcBef>
              <a:spcAft>
                <a:spcPts val="600"/>
              </a:spcAft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3.	Factores que favorecen la aparición de enfermedades infectocontagiosas después de un desastre.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9C14B83-DACA-88AD-541C-53CD518305D8}"/>
              </a:ext>
            </a:extLst>
          </p:cNvPr>
          <p:cNvSpPr txBox="1"/>
          <p:nvPr/>
        </p:nvSpPr>
        <p:spPr>
          <a:xfrm>
            <a:off x="2097314" y="1307755"/>
            <a:ext cx="4572000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Sumario: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6370206-464D-36B4-63CD-2996839CA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0" y="0"/>
            <a:ext cx="9114310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23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3 Marcador de fecha">
            <a:extLst>
              <a:ext uri="{FF2B5EF4-FFF2-40B4-BE49-F238E27FC236}">
                <a16:creationId xmlns:a16="http://schemas.microsoft.com/office/drawing/2014/main" id="{9A56AD2F-BD3B-DC68-A621-6D34BEE6196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812719" algn="l"/>
                <a:tab pos="1625437" algn="l"/>
                <a:tab pos="2438156" algn="l"/>
                <a:tab pos="3250875" algn="l"/>
                <a:tab pos="4063594" algn="l"/>
                <a:tab pos="4876312" algn="l"/>
                <a:tab pos="5689031" algn="l"/>
                <a:tab pos="6501750" algn="l"/>
                <a:tab pos="7314468" algn="l"/>
                <a:tab pos="8127187" algn="l"/>
                <a:tab pos="8939906" algn="l"/>
              </a:tabLst>
              <a:defRPr sz="2133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812719" algn="l"/>
                <a:tab pos="1625437" algn="l"/>
                <a:tab pos="2438156" algn="l"/>
                <a:tab pos="3250875" algn="l"/>
                <a:tab pos="4063594" algn="l"/>
                <a:tab pos="4876312" algn="l"/>
                <a:tab pos="5689031" algn="l"/>
                <a:tab pos="6501750" algn="l"/>
                <a:tab pos="7314468" algn="l"/>
                <a:tab pos="8127187" algn="l"/>
                <a:tab pos="8939906" algn="l"/>
              </a:tabLst>
              <a:defRPr sz="2133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812719" algn="l"/>
                <a:tab pos="1625437" algn="l"/>
                <a:tab pos="2438156" algn="l"/>
                <a:tab pos="3250875" algn="l"/>
                <a:tab pos="4063594" algn="l"/>
                <a:tab pos="4876312" algn="l"/>
                <a:tab pos="5689031" algn="l"/>
                <a:tab pos="6501750" algn="l"/>
                <a:tab pos="7314468" algn="l"/>
                <a:tab pos="8127187" algn="l"/>
                <a:tab pos="8939906" algn="l"/>
              </a:tabLst>
              <a:defRPr sz="2133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812719" algn="l"/>
                <a:tab pos="1625437" algn="l"/>
                <a:tab pos="2438156" algn="l"/>
                <a:tab pos="3250875" algn="l"/>
                <a:tab pos="4063594" algn="l"/>
                <a:tab pos="4876312" algn="l"/>
                <a:tab pos="5689031" algn="l"/>
                <a:tab pos="6501750" algn="l"/>
                <a:tab pos="7314468" algn="l"/>
                <a:tab pos="8127187" algn="l"/>
                <a:tab pos="8939906" algn="l"/>
              </a:tabLst>
              <a:defRPr sz="2133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812719" algn="l"/>
                <a:tab pos="1625437" algn="l"/>
                <a:tab pos="2438156" algn="l"/>
                <a:tab pos="3250875" algn="l"/>
                <a:tab pos="4063594" algn="l"/>
                <a:tab pos="4876312" algn="l"/>
                <a:tab pos="5689031" algn="l"/>
                <a:tab pos="6501750" algn="l"/>
                <a:tab pos="7314468" algn="l"/>
                <a:tab pos="8127187" algn="l"/>
                <a:tab pos="8939906" algn="l"/>
              </a:tabLst>
              <a:defRPr sz="2133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234976" indent="-203180" defTabSz="39930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12719" algn="l"/>
                <a:tab pos="1625437" algn="l"/>
                <a:tab pos="2438156" algn="l"/>
                <a:tab pos="3250875" algn="l"/>
                <a:tab pos="4063594" algn="l"/>
                <a:tab pos="4876312" algn="l"/>
                <a:tab pos="5689031" algn="l"/>
                <a:tab pos="6501750" algn="l"/>
                <a:tab pos="7314468" algn="l"/>
                <a:tab pos="8127187" algn="l"/>
                <a:tab pos="8939906" algn="l"/>
              </a:tabLst>
              <a:defRPr sz="2133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641336" indent="-203180" defTabSz="39930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12719" algn="l"/>
                <a:tab pos="1625437" algn="l"/>
                <a:tab pos="2438156" algn="l"/>
                <a:tab pos="3250875" algn="l"/>
                <a:tab pos="4063594" algn="l"/>
                <a:tab pos="4876312" algn="l"/>
                <a:tab pos="5689031" algn="l"/>
                <a:tab pos="6501750" algn="l"/>
                <a:tab pos="7314468" algn="l"/>
                <a:tab pos="8127187" algn="l"/>
                <a:tab pos="8939906" algn="l"/>
              </a:tabLst>
              <a:defRPr sz="2133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047695" indent="-203180" defTabSz="39930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12719" algn="l"/>
                <a:tab pos="1625437" algn="l"/>
                <a:tab pos="2438156" algn="l"/>
                <a:tab pos="3250875" algn="l"/>
                <a:tab pos="4063594" algn="l"/>
                <a:tab pos="4876312" algn="l"/>
                <a:tab pos="5689031" algn="l"/>
                <a:tab pos="6501750" algn="l"/>
                <a:tab pos="7314468" algn="l"/>
                <a:tab pos="8127187" algn="l"/>
                <a:tab pos="8939906" algn="l"/>
              </a:tabLst>
              <a:defRPr sz="2133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454055" indent="-203180" defTabSz="39930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12719" algn="l"/>
                <a:tab pos="1625437" algn="l"/>
                <a:tab pos="2438156" algn="l"/>
                <a:tab pos="3250875" algn="l"/>
                <a:tab pos="4063594" algn="l"/>
                <a:tab pos="4876312" algn="l"/>
                <a:tab pos="5689031" algn="l"/>
                <a:tab pos="6501750" algn="l"/>
                <a:tab pos="7314468" algn="l"/>
                <a:tab pos="8127187" algn="l"/>
                <a:tab pos="8939906" algn="l"/>
              </a:tabLst>
              <a:defRPr sz="2133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defTabSz="39930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s-ES_tradnl" altLang="es-CU" sz="1244">
                <a:solidFill>
                  <a:srgbClr val="FFFFFF"/>
                </a:solidFill>
              </a:rPr>
              <a:t>09/12/09</a:t>
            </a:r>
          </a:p>
        </p:txBody>
      </p:sp>
      <p:sp>
        <p:nvSpPr>
          <p:cNvPr id="5" name="4 Título">
            <a:extLst>
              <a:ext uri="{FF2B5EF4-FFF2-40B4-BE49-F238E27FC236}">
                <a16:creationId xmlns:a16="http://schemas.microsoft.com/office/drawing/2014/main" id="{1561BBA0-A139-43E5-A4C5-090FAA169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8259"/>
            <a:ext cx="9144000" cy="1241587"/>
          </a:xfrm>
        </p:spPr>
        <p:txBody>
          <a:bodyPr/>
          <a:lstStyle/>
          <a:p>
            <a:pPr eaLnBrk="1" hangingPunct="1">
              <a:defRPr/>
            </a:pPr>
            <a:r>
              <a:rPr lang="es-ES_tradnl" dirty="0">
                <a:ea typeface="+mj-ea"/>
              </a:rPr>
              <a:t>Vectores transmisores de enfermedades</a:t>
            </a:r>
          </a:p>
        </p:txBody>
      </p:sp>
      <p:pic>
        <p:nvPicPr>
          <p:cNvPr id="16388" name="Picture 2">
            <a:extLst>
              <a:ext uri="{FF2B5EF4-FFF2-40B4-BE49-F238E27FC236}">
                <a16:creationId xmlns:a16="http://schemas.microsoft.com/office/drawing/2014/main" id="{5593AA34-5B08-FED6-41A6-761BA322D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6000"/>
            <a:ext cx="9144000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>
            <a:extLst>
              <a:ext uri="{FF2B5EF4-FFF2-40B4-BE49-F238E27FC236}">
                <a16:creationId xmlns:a16="http://schemas.microsoft.com/office/drawing/2014/main" id="{7299F503-2E86-12E5-999B-03CE18874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39" y="635432"/>
            <a:ext cx="3744511" cy="5983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03" name="Rectangle 2">
            <a:extLst>
              <a:ext uri="{FF2B5EF4-FFF2-40B4-BE49-F238E27FC236}">
                <a16:creationId xmlns:a16="http://schemas.microsoft.com/office/drawing/2014/main" id="{F28649A8-072E-BA2E-11C6-179DA3A0D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7334" y="1397313"/>
            <a:ext cx="4636196" cy="46792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79988" tIns="41594" rIns="79988" bIns="41594">
            <a:spAutoFit/>
          </a:bodyPr>
          <a:lstStyle/>
          <a:p>
            <a:pPr defTabSz="39930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00000"/>
              <a:tabLst>
                <a:tab pos="0" algn="l"/>
                <a:tab pos="397894" algn="l"/>
                <a:tab pos="797198" algn="l"/>
                <a:tab pos="1196503" algn="l"/>
                <a:tab pos="1595808" algn="l"/>
                <a:tab pos="1995112" algn="l"/>
                <a:tab pos="2394417" algn="l"/>
                <a:tab pos="2793721" algn="l"/>
                <a:tab pos="3193026" algn="l"/>
                <a:tab pos="3592330" algn="l"/>
                <a:tab pos="3991635" algn="l"/>
                <a:tab pos="4390939" algn="l"/>
                <a:tab pos="4790244" algn="l"/>
                <a:tab pos="5189548" algn="l"/>
                <a:tab pos="5588853" algn="l"/>
                <a:tab pos="5988157" algn="l"/>
                <a:tab pos="6387462" algn="l"/>
                <a:tab pos="6786766" algn="l"/>
                <a:tab pos="7186071" algn="l"/>
                <a:tab pos="7585375" algn="l"/>
                <a:tab pos="7984680" algn="l"/>
              </a:tabLst>
              <a:defRPr/>
            </a:pPr>
            <a:endParaRPr lang="es-ES_tradnl" sz="2133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defTabSz="39930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00000"/>
              <a:tabLst>
                <a:tab pos="0" algn="l"/>
                <a:tab pos="397894" algn="l"/>
                <a:tab pos="797198" algn="l"/>
                <a:tab pos="1196503" algn="l"/>
                <a:tab pos="1595808" algn="l"/>
                <a:tab pos="1995112" algn="l"/>
                <a:tab pos="2394417" algn="l"/>
                <a:tab pos="2793721" algn="l"/>
                <a:tab pos="3193026" algn="l"/>
                <a:tab pos="3592330" algn="l"/>
                <a:tab pos="3991635" algn="l"/>
                <a:tab pos="4390939" algn="l"/>
                <a:tab pos="4790244" algn="l"/>
                <a:tab pos="5189548" algn="l"/>
                <a:tab pos="5588853" algn="l"/>
                <a:tab pos="5988157" algn="l"/>
                <a:tab pos="6387462" algn="l"/>
                <a:tab pos="6786766" algn="l"/>
                <a:tab pos="7186071" algn="l"/>
                <a:tab pos="7585375" algn="l"/>
                <a:tab pos="7984680" algn="l"/>
              </a:tabLst>
              <a:defRPr/>
            </a:pPr>
            <a:endParaRPr lang="es-ES_tradnl" sz="2133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defTabSz="39930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00000"/>
              <a:tabLst>
                <a:tab pos="0" algn="l"/>
                <a:tab pos="397894" algn="l"/>
                <a:tab pos="797198" algn="l"/>
                <a:tab pos="1196503" algn="l"/>
                <a:tab pos="1595808" algn="l"/>
                <a:tab pos="1995112" algn="l"/>
                <a:tab pos="2394417" algn="l"/>
                <a:tab pos="2793721" algn="l"/>
                <a:tab pos="3193026" algn="l"/>
                <a:tab pos="3592330" algn="l"/>
                <a:tab pos="3991635" algn="l"/>
                <a:tab pos="4390939" algn="l"/>
                <a:tab pos="4790244" algn="l"/>
                <a:tab pos="5189548" algn="l"/>
                <a:tab pos="5588853" algn="l"/>
                <a:tab pos="5988157" algn="l"/>
                <a:tab pos="6387462" algn="l"/>
                <a:tab pos="6786766" algn="l"/>
                <a:tab pos="7186071" algn="l"/>
                <a:tab pos="7585375" algn="l"/>
                <a:tab pos="7984680" algn="l"/>
              </a:tabLst>
              <a:defRPr/>
            </a:pPr>
            <a:r>
              <a:rPr lang="es-ES_tradnl" sz="2133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Total Casos acumulados</a:t>
            </a:r>
            <a:r>
              <a:rPr lang="es-ES_tradnl" sz="2133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es-ES_tradnl" sz="2133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5 </a:t>
            </a:r>
          </a:p>
          <a:p>
            <a:pPr algn="just" defTabSz="39930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00000"/>
              <a:tabLst>
                <a:tab pos="0" algn="l"/>
                <a:tab pos="397894" algn="l"/>
                <a:tab pos="797198" algn="l"/>
                <a:tab pos="1196503" algn="l"/>
                <a:tab pos="1595808" algn="l"/>
                <a:tab pos="1995112" algn="l"/>
                <a:tab pos="2394417" algn="l"/>
                <a:tab pos="2793721" algn="l"/>
                <a:tab pos="3193026" algn="l"/>
                <a:tab pos="3592330" algn="l"/>
                <a:tab pos="3991635" algn="l"/>
                <a:tab pos="4390939" algn="l"/>
                <a:tab pos="4790244" algn="l"/>
                <a:tab pos="5189548" algn="l"/>
                <a:tab pos="5588853" algn="l"/>
                <a:tab pos="5988157" algn="l"/>
                <a:tab pos="6387462" algn="l"/>
                <a:tab pos="6786766" algn="l"/>
                <a:tab pos="7186071" algn="l"/>
                <a:tab pos="7585375" algn="l"/>
                <a:tab pos="7984680" algn="l"/>
              </a:tabLst>
              <a:defRPr/>
            </a:pPr>
            <a:endParaRPr lang="es-ES_tradnl" sz="2133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defTabSz="39930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00000"/>
              <a:tabLst>
                <a:tab pos="0" algn="l"/>
                <a:tab pos="397894" algn="l"/>
                <a:tab pos="797198" algn="l"/>
                <a:tab pos="1196503" algn="l"/>
                <a:tab pos="1595808" algn="l"/>
                <a:tab pos="1995112" algn="l"/>
                <a:tab pos="2394417" algn="l"/>
                <a:tab pos="2793721" algn="l"/>
                <a:tab pos="3193026" algn="l"/>
                <a:tab pos="3592330" algn="l"/>
                <a:tab pos="3991635" algn="l"/>
                <a:tab pos="4390939" algn="l"/>
                <a:tab pos="4790244" algn="l"/>
                <a:tab pos="5189548" algn="l"/>
                <a:tab pos="5588853" algn="l"/>
                <a:tab pos="5988157" algn="l"/>
                <a:tab pos="6387462" algn="l"/>
                <a:tab pos="6786766" algn="l"/>
                <a:tab pos="7186071" algn="l"/>
                <a:tab pos="7585375" algn="l"/>
                <a:tab pos="7984680" algn="l"/>
              </a:tabLst>
              <a:defRPr/>
            </a:pPr>
            <a:r>
              <a:rPr lang="es-ES_tradnl" sz="2133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Provincias Afectadas:</a:t>
            </a:r>
          </a:p>
          <a:p>
            <a:pPr algn="just" defTabSz="39930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00000"/>
              <a:tabLst>
                <a:tab pos="0" algn="l"/>
                <a:tab pos="397894" algn="l"/>
                <a:tab pos="797198" algn="l"/>
                <a:tab pos="1196503" algn="l"/>
                <a:tab pos="1595808" algn="l"/>
                <a:tab pos="1995112" algn="l"/>
                <a:tab pos="2394417" algn="l"/>
                <a:tab pos="2793721" algn="l"/>
                <a:tab pos="3193026" algn="l"/>
                <a:tab pos="3592330" algn="l"/>
                <a:tab pos="3991635" algn="l"/>
                <a:tab pos="4390939" algn="l"/>
                <a:tab pos="4790244" algn="l"/>
                <a:tab pos="5189548" algn="l"/>
                <a:tab pos="5588853" algn="l"/>
                <a:tab pos="5988157" algn="l"/>
                <a:tab pos="6387462" algn="l"/>
                <a:tab pos="6786766" algn="l"/>
                <a:tab pos="7186071" algn="l"/>
                <a:tab pos="7585375" algn="l"/>
                <a:tab pos="7984680" algn="l"/>
              </a:tabLst>
              <a:defRPr/>
            </a:pPr>
            <a:r>
              <a:rPr lang="es-ES_tradnl" sz="2133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(CH, CA, GT)</a:t>
            </a:r>
          </a:p>
          <a:p>
            <a:pPr algn="just" defTabSz="39930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00000"/>
              <a:tabLst>
                <a:tab pos="0" algn="l"/>
                <a:tab pos="397894" algn="l"/>
                <a:tab pos="797198" algn="l"/>
                <a:tab pos="1196503" algn="l"/>
                <a:tab pos="1595808" algn="l"/>
                <a:tab pos="1995112" algn="l"/>
                <a:tab pos="2394417" algn="l"/>
                <a:tab pos="2793721" algn="l"/>
                <a:tab pos="3193026" algn="l"/>
                <a:tab pos="3592330" algn="l"/>
                <a:tab pos="3991635" algn="l"/>
                <a:tab pos="4390939" algn="l"/>
                <a:tab pos="4790244" algn="l"/>
                <a:tab pos="5189548" algn="l"/>
                <a:tab pos="5588853" algn="l"/>
                <a:tab pos="5988157" algn="l"/>
                <a:tab pos="6387462" algn="l"/>
                <a:tab pos="6786766" algn="l"/>
                <a:tab pos="7186071" algn="l"/>
                <a:tab pos="7585375" algn="l"/>
                <a:tab pos="7984680" algn="l"/>
              </a:tabLst>
              <a:defRPr/>
            </a:pPr>
            <a:endParaRPr lang="es-ES_tradnl" sz="2133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defTabSz="39930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00000"/>
              <a:tabLst>
                <a:tab pos="0" algn="l"/>
                <a:tab pos="397894" algn="l"/>
                <a:tab pos="797198" algn="l"/>
                <a:tab pos="1196503" algn="l"/>
                <a:tab pos="1595808" algn="l"/>
                <a:tab pos="1995112" algn="l"/>
                <a:tab pos="2394417" algn="l"/>
                <a:tab pos="2793721" algn="l"/>
                <a:tab pos="3193026" algn="l"/>
                <a:tab pos="3592330" algn="l"/>
                <a:tab pos="3991635" algn="l"/>
                <a:tab pos="4390939" algn="l"/>
                <a:tab pos="4790244" algn="l"/>
                <a:tab pos="5189548" algn="l"/>
                <a:tab pos="5588853" algn="l"/>
                <a:tab pos="5988157" algn="l"/>
                <a:tab pos="6387462" algn="l"/>
                <a:tab pos="6786766" algn="l"/>
                <a:tab pos="7186071" algn="l"/>
                <a:tab pos="7585375" algn="l"/>
                <a:tab pos="7984680" algn="l"/>
              </a:tabLst>
              <a:defRPr/>
            </a:pPr>
            <a:r>
              <a:rPr lang="es-ES_tradnl" sz="2133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Clasificación por Especies: </a:t>
            </a:r>
            <a:r>
              <a:rPr lang="es-ES_tradnl" sz="2133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Plasmodium</a:t>
            </a:r>
            <a:r>
              <a:rPr lang="es-ES_tradnl" sz="2133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r>
              <a:rPr lang="es-ES_tradnl" sz="2133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Falciparum</a:t>
            </a:r>
            <a:r>
              <a:rPr lang="es-ES_tradnl" sz="2133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algn="just" defTabSz="39930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00000"/>
              <a:tabLst>
                <a:tab pos="0" algn="l"/>
                <a:tab pos="397894" algn="l"/>
                <a:tab pos="797198" algn="l"/>
                <a:tab pos="1196503" algn="l"/>
                <a:tab pos="1595808" algn="l"/>
                <a:tab pos="1995112" algn="l"/>
                <a:tab pos="2394417" algn="l"/>
                <a:tab pos="2793721" algn="l"/>
                <a:tab pos="3193026" algn="l"/>
                <a:tab pos="3592330" algn="l"/>
                <a:tab pos="3991635" algn="l"/>
                <a:tab pos="4390939" algn="l"/>
                <a:tab pos="4790244" algn="l"/>
                <a:tab pos="5189548" algn="l"/>
                <a:tab pos="5588853" algn="l"/>
                <a:tab pos="5988157" algn="l"/>
                <a:tab pos="6387462" algn="l"/>
                <a:tab pos="6786766" algn="l"/>
                <a:tab pos="7186071" algn="l"/>
                <a:tab pos="7585375" algn="l"/>
                <a:tab pos="7984680" algn="l"/>
              </a:tabLst>
              <a:defRPr/>
            </a:pPr>
            <a:endParaRPr lang="es-ES_tradnl" sz="2133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defTabSz="39930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00000"/>
              <a:tabLst>
                <a:tab pos="0" algn="l"/>
                <a:tab pos="397894" algn="l"/>
                <a:tab pos="797198" algn="l"/>
                <a:tab pos="1196503" algn="l"/>
                <a:tab pos="1595808" algn="l"/>
                <a:tab pos="1995112" algn="l"/>
                <a:tab pos="2394417" algn="l"/>
                <a:tab pos="2793721" algn="l"/>
                <a:tab pos="3193026" algn="l"/>
                <a:tab pos="3592330" algn="l"/>
                <a:tab pos="3991635" algn="l"/>
                <a:tab pos="4390939" algn="l"/>
                <a:tab pos="4790244" algn="l"/>
                <a:tab pos="5189548" algn="l"/>
                <a:tab pos="5588853" algn="l"/>
                <a:tab pos="5988157" algn="l"/>
                <a:tab pos="6387462" algn="l"/>
                <a:tab pos="6786766" algn="l"/>
                <a:tab pos="7186071" algn="l"/>
                <a:tab pos="7585375" algn="l"/>
                <a:tab pos="7984680" algn="l"/>
              </a:tabLst>
              <a:defRPr/>
            </a:pPr>
            <a:r>
              <a:rPr lang="es-ES_tradnl" sz="2133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Fallecidos</a:t>
            </a:r>
            <a:r>
              <a:rPr lang="es-ES_tradnl" sz="2133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es-ES_tradnl" sz="2133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</a:p>
          <a:p>
            <a:pPr algn="just" defTabSz="39930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00000"/>
              <a:tabLst>
                <a:tab pos="0" algn="l"/>
                <a:tab pos="397894" algn="l"/>
                <a:tab pos="797198" algn="l"/>
                <a:tab pos="1196503" algn="l"/>
                <a:tab pos="1595808" algn="l"/>
                <a:tab pos="1995112" algn="l"/>
                <a:tab pos="2394417" algn="l"/>
                <a:tab pos="2793721" algn="l"/>
                <a:tab pos="3193026" algn="l"/>
                <a:tab pos="3592330" algn="l"/>
                <a:tab pos="3991635" algn="l"/>
                <a:tab pos="4390939" algn="l"/>
                <a:tab pos="4790244" algn="l"/>
                <a:tab pos="5189548" algn="l"/>
                <a:tab pos="5588853" algn="l"/>
                <a:tab pos="5988157" algn="l"/>
                <a:tab pos="6387462" algn="l"/>
                <a:tab pos="6786766" algn="l"/>
                <a:tab pos="7186071" algn="l"/>
                <a:tab pos="7585375" algn="l"/>
                <a:tab pos="7984680" algn="l"/>
              </a:tabLst>
              <a:defRPr/>
            </a:pPr>
            <a:endParaRPr lang="es-ES_tradnl" sz="2133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defTabSz="39930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00000"/>
              <a:tabLst>
                <a:tab pos="0" algn="l"/>
                <a:tab pos="397894" algn="l"/>
                <a:tab pos="797198" algn="l"/>
                <a:tab pos="1196503" algn="l"/>
                <a:tab pos="1595808" algn="l"/>
                <a:tab pos="1995112" algn="l"/>
                <a:tab pos="2394417" algn="l"/>
                <a:tab pos="2793721" algn="l"/>
                <a:tab pos="3193026" algn="l"/>
                <a:tab pos="3592330" algn="l"/>
                <a:tab pos="3991635" algn="l"/>
                <a:tab pos="4390939" algn="l"/>
                <a:tab pos="4790244" algn="l"/>
                <a:tab pos="5189548" algn="l"/>
                <a:tab pos="5588853" algn="l"/>
                <a:tab pos="5988157" algn="l"/>
                <a:tab pos="6387462" algn="l"/>
                <a:tab pos="6786766" algn="l"/>
                <a:tab pos="7186071" algn="l"/>
                <a:tab pos="7585375" algn="l"/>
                <a:tab pos="7984680" algn="l"/>
              </a:tabLst>
              <a:defRPr/>
            </a:pPr>
            <a:r>
              <a:rPr lang="es-ES_tradnl" sz="2133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Países de Procedencia</a:t>
            </a:r>
            <a:r>
              <a:rPr lang="es-ES_tradnl" sz="2133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es-ES_tradnl" sz="2133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Guatemala, Yemen, Tanzania, Nigeria, Guinea</a:t>
            </a:r>
          </a:p>
        </p:txBody>
      </p:sp>
      <p:sp>
        <p:nvSpPr>
          <p:cNvPr id="20484" name="Text Box 3">
            <a:extLst>
              <a:ext uri="{FF2B5EF4-FFF2-40B4-BE49-F238E27FC236}">
                <a16:creationId xmlns:a16="http://schemas.microsoft.com/office/drawing/2014/main" id="{E3043F15-6A9C-3899-3DF2-F0DB8CADC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9884" y="674937"/>
            <a:ext cx="5144117" cy="85010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988" tIns="41594" rIns="79988" bIns="41594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defTabSz="39930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397894" algn="l"/>
                <a:tab pos="797198" algn="l"/>
                <a:tab pos="1196503" algn="l"/>
                <a:tab pos="1595808" algn="l"/>
                <a:tab pos="1995112" algn="l"/>
                <a:tab pos="2394417" algn="l"/>
                <a:tab pos="2793721" algn="l"/>
                <a:tab pos="3193026" algn="l"/>
                <a:tab pos="3592330" algn="l"/>
                <a:tab pos="3991635" algn="l"/>
                <a:tab pos="4390939" algn="l"/>
                <a:tab pos="4790244" algn="l"/>
                <a:tab pos="5189548" algn="l"/>
                <a:tab pos="5588853" algn="l"/>
                <a:tab pos="5988157" algn="l"/>
                <a:tab pos="6387462" algn="l"/>
                <a:tab pos="6786766" algn="l"/>
                <a:tab pos="7186071" algn="l"/>
                <a:tab pos="7585375" algn="l"/>
                <a:tab pos="7984680" algn="l"/>
              </a:tabLst>
            </a:pPr>
            <a:r>
              <a:rPr lang="en-GB" altLang="es-CU" sz="2489" b="1">
                <a:solidFill>
                  <a:srgbClr val="000000"/>
                </a:solidFill>
              </a:rPr>
              <a:t>PALUDISMO IMPORTADO</a:t>
            </a:r>
          </a:p>
          <a:p>
            <a:pPr algn="ctr" defTabSz="39930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397894" algn="l"/>
                <a:tab pos="797198" algn="l"/>
                <a:tab pos="1196503" algn="l"/>
                <a:tab pos="1595808" algn="l"/>
                <a:tab pos="1995112" algn="l"/>
                <a:tab pos="2394417" algn="l"/>
                <a:tab pos="2793721" algn="l"/>
                <a:tab pos="3193026" algn="l"/>
                <a:tab pos="3592330" algn="l"/>
                <a:tab pos="3991635" algn="l"/>
                <a:tab pos="4390939" algn="l"/>
                <a:tab pos="4790244" algn="l"/>
                <a:tab pos="5189548" algn="l"/>
                <a:tab pos="5588853" algn="l"/>
                <a:tab pos="5988157" algn="l"/>
                <a:tab pos="6387462" algn="l"/>
                <a:tab pos="6786766" algn="l"/>
                <a:tab pos="7186071" algn="l"/>
                <a:tab pos="7585375" algn="l"/>
                <a:tab pos="7984680" algn="l"/>
              </a:tabLst>
            </a:pPr>
            <a:r>
              <a:rPr lang="en-GB" altLang="es-CU" sz="2489" b="1">
                <a:solidFill>
                  <a:srgbClr val="000000"/>
                </a:solidFill>
              </a:rPr>
              <a:t>2009 </a:t>
            </a: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A3E58B8-E394-B04B-8D0D-897AC1D4392B}"/>
              </a:ext>
            </a:extLst>
          </p:cNvPr>
          <p:cNvSpPr txBox="1"/>
          <p:nvPr/>
        </p:nvSpPr>
        <p:spPr>
          <a:xfrm>
            <a:off x="29690" y="2151788"/>
            <a:ext cx="875211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6575" marR="0" lvl="0" indent="-536575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Factores que favorecen la aparición de enfermedades infectocontagiosas después de un desastre.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9C14B83-DACA-88AD-541C-53CD518305D8}"/>
              </a:ext>
            </a:extLst>
          </p:cNvPr>
          <p:cNvSpPr txBox="1"/>
          <p:nvPr/>
        </p:nvSpPr>
        <p:spPr>
          <a:xfrm>
            <a:off x="2119747" y="1268078"/>
            <a:ext cx="4572000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Sumario III: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6370206-464D-36B4-63CD-2996839CA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0" y="0"/>
            <a:ext cx="9114310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95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>
            <a:extLst>
              <a:ext uri="{FF2B5EF4-FFF2-40B4-BE49-F238E27FC236}">
                <a16:creationId xmlns:a16="http://schemas.microsoft.com/office/drawing/2014/main" id="{20767A94-F9AA-41AD-5DAD-C6E5E3188F2D}"/>
              </a:ext>
            </a:extLst>
          </p:cNvPr>
          <p:cNvSpPr/>
          <p:nvPr/>
        </p:nvSpPr>
        <p:spPr>
          <a:xfrm>
            <a:off x="232228" y="2041375"/>
            <a:ext cx="8679543" cy="4106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60334" lvl="1" indent="-253975" algn="just" defTabSz="399305" eaLnBrk="0" fontAlgn="base" hangingPunct="0">
              <a:spcBef>
                <a:spcPts val="53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Char char="§"/>
              <a:defRPr/>
            </a:pPr>
            <a:r>
              <a:rPr lang="es-E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Aumento de la circulación de agentes infecciosos en la población</a:t>
            </a:r>
            <a:endParaRPr lang="es-ES_tradnl" sz="2400" kern="0" dirty="0"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660334" lvl="1" indent="-253975" algn="just" defTabSz="399305" eaLnBrk="0" fontAlgn="base" hangingPunct="0">
              <a:spcBef>
                <a:spcPts val="53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Char char="§"/>
              <a:defRPr/>
            </a:pPr>
            <a:r>
              <a:rPr lang="es-ES_tradnl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Índices elevados de vectores transmisores de enfermedades.</a:t>
            </a:r>
          </a:p>
          <a:p>
            <a:pPr marL="660334" lvl="1" indent="-253975" algn="just" defTabSz="399305" eaLnBrk="0" fontAlgn="base" hangingPunct="0">
              <a:spcBef>
                <a:spcPts val="53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Char char="§"/>
              <a:defRPr/>
            </a:pPr>
            <a:r>
              <a:rPr lang="es-ES_tradnl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Higiene (salud) ambiental deteriorada.</a:t>
            </a:r>
            <a:endParaRPr lang="es-ES" sz="2400" kern="0" dirty="0"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660334" lvl="1" indent="-253975" algn="just" defTabSz="399305" eaLnBrk="0" fontAlgn="base" hangingPunct="0">
              <a:spcBef>
                <a:spcPts val="53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Char char="§"/>
              <a:defRPr/>
            </a:pPr>
            <a:r>
              <a:rPr lang="es-E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Cambios ecológicos resultantes.</a:t>
            </a:r>
          </a:p>
          <a:p>
            <a:pPr marL="660334" lvl="1" indent="-253975" algn="just" defTabSz="399305" eaLnBrk="0" fontAlgn="base" hangingPunct="0">
              <a:spcBef>
                <a:spcPts val="53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Char char="§"/>
              <a:defRPr/>
            </a:pPr>
            <a:r>
              <a:rPr lang="es-E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El colapso o daño a las edificaciones de los servicios de salud.</a:t>
            </a:r>
          </a:p>
          <a:p>
            <a:pPr marL="660334" lvl="1" indent="-253975" algn="just" defTabSz="399305" eaLnBrk="0" fontAlgn="base" hangingPunct="0">
              <a:spcBef>
                <a:spcPts val="53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Char char="§"/>
              <a:defRPr/>
            </a:pPr>
            <a:r>
              <a:rPr lang="es-E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La desarticulación en los programas de prevención y de control de enfermedades.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7B4BF16-90D4-F29C-9185-63F17B0011CF}"/>
              </a:ext>
            </a:extLst>
          </p:cNvPr>
          <p:cNvSpPr txBox="1"/>
          <p:nvPr/>
        </p:nvSpPr>
        <p:spPr>
          <a:xfrm>
            <a:off x="232227" y="261257"/>
            <a:ext cx="86795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Factores que favorecen la aparición de enfermedades infectocontagiosas después de un desastre: </a:t>
            </a:r>
            <a:endParaRPr lang="es-CU" dirty="0"/>
          </a:p>
        </p:txBody>
      </p:sp>
    </p:spTree>
    <p:extLst>
      <p:ext uri="{BB962C8B-B14F-4D97-AF65-F5344CB8AC3E}">
        <p14:creationId xmlns:p14="http://schemas.microsoft.com/office/powerpoint/2010/main" val="270178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>
            <a:extLst>
              <a:ext uri="{FF2B5EF4-FFF2-40B4-BE49-F238E27FC236}">
                <a16:creationId xmlns:a16="http://schemas.microsoft.com/office/drawing/2014/main" id="{68E534DE-F209-B369-C0F7-7FA998D00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99" y="1415824"/>
            <a:ext cx="8897257" cy="4585871"/>
          </a:xfrm>
          <a:prstGeom prst="rect">
            <a:avLst/>
          </a:prstGeom>
          <a:noFill/>
          <a:ln w="952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1938" indent="-261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61938" marR="0" lvl="0" indent="-261938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altLang="es-C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Exceso de mortalidad, morbilidad y de afectación </a:t>
            </a:r>
          </a:p>
          <a:p>
            <a:pPr marL="261938" marR="0" lvl="0" indent="-261938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altLang="es-C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Modificación del patrón de enfermedades transmisibles o de riesgos medioambientales</a:t>
            </a:r>
          </a:p>
          <a:p>
            <a:pPr marL="261938" marR="0" lvl="0" indent="-261938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altLang="es-C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Impacto sobre servicios de salud y su infraestructura</a:t>
            </a:r>
          </a:p>
          <a:p>
            <a:pPr marL="261938" marR="0" lvl="0" indent="-261938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altLang="es-C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Afectación a las posibilidades de desarrollo de la comunidad</a:t>
            </a:r>
          </a:p>
          <a:p>
            <a:pPr marL="261938" marR="0" lvl="0" indent="-261938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altLang="es-C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Efectos sobre la salud mental y el comportamiento humano</a:t>
            </a:r>
            <a:r>
              <a:rPr kumimoji="0" lang="es-ES" altLang="es-CU" sz="2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3796" name="Text Box 4">
            <a:extLst>
              <a:ext uri="{FF2B5EF4-FFF2-40B4-BE49-F238E27FC236}">
                <a16:creationId xmlns:a16="http://schemas.microsoft.com/office/drawing/2014/main" id="{333C4D08-FB73-C8C5-2D7E-D00DA8105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0628" y="546326"/>
            <a:ext cx="58696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U" sz="3200" b="1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SOBRE LA SALUD PÚBLICA</a:t>
            </a:r>
            <a:r>
              <a:rPr kumimoji="0" lang="es-ES" altLang="es-CU" sz="3200" b="0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37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nimBg="1"/>
      <p:bldP spid="3379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id="{0D64DC91-388B-F596-AE4C-0CFB82819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508" y="332656"/>
            <a:ext cx="5770984" cy="1008112"/>
          </a:xfr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371" name="2 Marcador de contenido">
            <a:extLst>
              <a:ext uri="{FF2B5EF4-FFF2-40B4-BE49-F238E27FC236}">
                <a16:creationId xmlns:a16="http://schemas.microsoft.com/office/drawing/2014/main" id="{C1F7BEF1-D3BA-AEB7-BA6B-34D4FB98E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446213"/>
            <a:ext cx="8964612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3663" indent="-936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93663" marR="0" lvl="0" indent="-93663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C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</a:t>
            </a:r>
            <a:r>
              <a:rPr kumimoji="0" lang="es-CU" altLang="es-C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aloro </a:t>
            </a:r>
            <a:r>
              <a:rPr kumimoji="0" lang="es-CU" altLang="es-C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 cumplimiento del objetivo de estudio</a:t>
            </a:r>
            <a:r>
              <a:rPr kumimoji="0" lang="es-ES" altLang="es-C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CU" altLang="es-C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(en base a la observación, el interés mostrado, resúmenes que se han hecho, </a:t>
            </a:r>
            <a:r>
              <a:rPr kumimoji="0" lang="es-CU" altLang="es-C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etc</a:t>
            </a:r>
            <a:r>
              <a:rPr kumimoji="0" lang="es-CU" altLang="es-C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 y considero que se ha  cumplido cabalmente.</a:t>
            </a:r>
            <a:r>
              <a:rPr kumimoji="0" lang="es-ES" altLang="es-C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CU" altLang="es-C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Puedo realizar preguntas de </a:t>
            </a:r>
            <a:r>
              <a:rPr kumimoji="0" lang="es-CU" altLang="es-C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comprobaci</a:t>
            </a:r>
            <a:r>
              <a:rPr kumimoji="0" lang="es-ES" altLang="es-C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ó</a:t>
            </a:r>
            <a:r>
              <a:rPr kumimoji="0" lang="es-CU" altLang="es-C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n.</a:t>
            </a:r>
          </a:p>
          <a:p>
            <a:pPr marL="93663" marR="0" lvl="0" indent="-93663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U" altLang="es-C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Señalo</a:t>
            </a:r>
            <a:r>
              <a:rPr kumimoji="0" lang="es-CU" altLang="es-C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las deficiencias detectadas en la clase y como superarlas</a:t>
            </a:r>
            <a:r>
              <a:rPr kumimoji="0" lang="es-ES" altLang="es-C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es-CU" altLang="es-C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Espero que en la próxima clase esto no se repita.</a:t>
            </a:r>
          </a:p>
          <a:p>
            <a:pPr marL="93663" marR="0" lvl="0" indent="-93663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U" altLang="es-C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Informo</a:t>
            </a:r>
            <a:r>
              <a:rPr kumimoji="0" lang="es-CU" altLang="es-C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las calificaciones obtenidas, si las hubo.</a:t>
            </a:r>
          </a:p>
          <a:p>
            <a:pPr marL="93663" marR="0" lvl="0" indent="-93663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U" altLang="es-C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Comunico</a:t>
            </a:r>
            <a:r>
              <a:rPr kumimoji="0" lang="es-CU" altLang="es-C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el lugar y fecha de la </a:t>
            </a:r>
            <a:r>
              <a:rPr kumimoji="0" lang="es-CU" altLang="es-C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</a:t>
            </a:r>
            <a:r>
              <a:rPr kumimoji="0" lang="es-MX" altLang="es-C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ó</a:t>
            </a:r>
            <a:r>
              <a:rPr kumimoji="0" lang="es-CU" altLang="es-C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xima</a:t>
            </a:r>
            <a:r>
              <a:rPr kumimoji="0" lang="es-CU" altLang="es-C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clase</a:t>
            </a:r>
            <a:endParaRPr kumimoji="0" lang="es-ES" altLang="es-CU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>
            <a:extLst>
              <a:ext uri="{FF2B5EF4-FFF2-40B4-BE49-F238E27FC236}">
                <a16:creationId xmlns:a16="http://schemas.microsoft.com/office/drawing/2014/main" id="{4C4CCFCF-5315-EF68-CA81-54EBC0599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765"/>
            <a:ext cx="9144000" cy="476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>
            <a:extLst>
              <a:ext uri="{FF2B5EF4-FFF2-40B4-BE49-F238E27FC236}">
                <a16:creationId xmlns:a16="http://schemas.microsoft.com/office/drawing/2014/main" id="{142E0F52-64B5-A3FD-C840-3D62FB211771}"/>
              </a:ext>
            </a:extLst>
          </p:cNvPr>
          <p:cNvSpPr/>
          <p:nvPr/>
        </p:nvSpPr>
        <p:spPr>
          <a:xfrm>
            <a:off x="380941" y="444961"/>
            <a:ext cx="7112314" cy="96770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39930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s-ES" sz="2844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Los peligros no se han de ver cuando se les tiene encima, sino cuando se les puede evitar</a:t>
            </a:r>
            <a:endParaRPr lang="es-ES_tradnl" sz="2844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5 CuadroTexto">
            <a:extLst>
              <a:ext uri="{FF2B5EF4-FFF2-40B4-BE49-F238E27FC236}">
                <a16:creationId xmlns:a16="http://schemas.microsoft.com/office/drawing/2014/main" id="{CE88393E-B3E6-67FF-DE45-EDBFA3C845B6}"/>
              </a:ext>
            </a:extLst>
          </p:cNvPr>
          <p:cNvSpPr txBox="1"/>
          <p:nvPr/>
        </p:nvSpPr>
        <p:spPr>
          <a:xfrm>
            <a:off x="7450928" y="1079863"/>
            <a:ext cx="1535998" cy="4205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39930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s-ES_tradnl" sz="2133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José Martí</a:t>
            </a:r>
          </a:p>
        </p:txBody>
      </p:sp>
    </p:spTree>
  </p:cSld>
  <p:clrMapOvr>
    <a:masterClrMapping/>
  </p:clrMapOvr>
  <p:transition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7158" y="1967765"/>
            <a:ext cx="8501122" cy="424731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0788" algn="l"/>
              </a:tabLst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Bibliograf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Times New Roman" pitchFamily="18" charset="0"/>
                <a:cs typeface="Arial" pitchFamily="34" charset="0"/>
              </a:rPr>
              <a:t>í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a: 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49263" marR="0" lvl="0" indent="-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6300788" algn="l"/>
              </a:tabLst>
              <a:defRPr/>
            </a:pP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Medicina de Desastres. Ed. ECIMED. Diciembre 2005. Bello Guti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rrez Bruno. </a:t>
            </a:r>
          </a:p>
          <a:p>
            <a:pPr marL="449263" marR="0" lvl="0" indent="-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6300788" algn="l"/>
              </a:tabLst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Situaciones de Desastres. Manual para la preparaci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n    comunitaria. Editorial  Ciencias M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dicas 2009. Víctor Ren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Navarro Machado. </a:t>
            </a:r>
          </a:p>
          <a:p>
            <a:pPr marL="449263" marR="0" lvl="0" indent="-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6300788" algn="l"/>
              </a:tabLst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Libro Salud y Desastres. Experiencias Cubanas.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Editorial de Ciências M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dicas, 2010-2012. </a:t>
            </a:r>
          </a:p>
          <a:p>
            <a:pPr marL="449263" marR="0" lvl="0" indent="-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0788" algn="l"/>
              </a:tabLst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T1/34, 83, 271. </a:t>
            </a:r>
          </a:p>
          <a:p>
            <a:pPr marL="449263" marR="0" lvl="0" indent="-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0788" algn="l"/>
              </a:tabLst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T2/ 5, 35,46, 73, 85. </a:t>
            </a:r>
          </a:p>
          <a:p>
            <a:pPr marL="449263" marR="0" lvl="0" indent="-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0788" algn="l"/>
              </a:tabLst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T5/ 1, 230, 237. 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49263" marR="0" lvl="0" indent="-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6300788" algn="l"/>
              </a:tabLst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Sitio tem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Times New Roman" pitchFamily="18" charset="0"/>
                <a:cs typeface="Arial" pitchFamily="34" charset="0"/>
              </a:rPr>
              <a:t>á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tico Salud y Desastres http: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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www.sld.cu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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Sitios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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  desastres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71472" y="214290"/>
            <a:ext cx="8215370" cy="14465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6300788" algn="l"/>
              </a:tabLst>
              <a:defRPr/>
            </a:pPr>
            <a:r>
              <a:rPr kumimoji="0" lang="es-ES" sz="2400" b="1" i="1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Tipo de Clase</a:t>
            </a:r>
            <a:r>
              <a:rPr kumimoji="0" lang="es-ES" sz="240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es-ES" sz="200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Conferencia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6300788" algn="l"/>
              </a:tabLst>
              <a:defRPr/>
            </a:pPr>
            <a:r>
              <a:rPr kumimoji="0" lang="es-ES" sz="2400" b="1" i="1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Tiempo: </a:t>
            </a:r>
            <a:r>
              <a:rPr kumimoji="0" lang="es-ES" sz="200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 horas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6300788" algn="l"/>
              </a:tabLst>
              <a:defRPr/>
            </a:pPr>
            <a:r>
              <a:rPr lang="es-ES" sz="2000" b="1" i="1" kern="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Método: </a:t>
            </a:r>
            <a:r>
              <a:rPr lang="es-ES" sz="2000" kern="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Exposición oral, elaboración conjunta y discusión.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2FD860C4-65DF-58F5-813A-4B4B46E3ED9B}"/>
              </a:ext>
            </a:extLst>
          </p:cNvPr>
          <p:cNvSpPr txBox="1"/>
          <p:nvPr/>
        </p:nvSpPr>
        <p:spPr>
          <a:xfrm>
            <a:off x="2843808" y="104722"/>
            <a:ext cx="3528392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Introducción</a:t>
            </a: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918AD55-E021-C3D6-B90C-E4E35B35695E}"/>
              </a:ext>
            </a:extLst>
          </p:cNvPr>
          <p:cNvSpPr txBox="1"/>
          <p:nvPr/>
        </p:nvSpPr>
        <p:spPr>
          <a:xfrm>
            <a:off x="179512" y="980728"/>
            <a:ext cx="8856984" cy="2188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Procedimientos iniciales de la actividad docente, recibir al grupo de estudio, controlar la asistencia, actualizar el registro de control de las actividades velando por el orden del aula, y el porte y aspecto de los estudiantes. Comenta la secuencia lógica de los conocimientos relativos a Medicina de Desastre </a:t>
            </a:r>
            <a:endParaRPr kumimoji="0" lang="es-C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58370B2-9E78-30DB-0488-479186628B35}"/>
              </a:ext>
            </a:extLst>
          </p:cNvPr>
          <p:cNvSpPr txBox="1"/>
          <p:nvPr/>
        </p:nvSpPr>
        <p:spPr>
          <a:xfrm>
            <a:off x="179512" y="3885367"/>
            <a:ext cx="88569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Los desastres de origen sanitario, están estrechamente ligado al trabajo del médico en la comunidad, porque prevenir es la mejor forma de combatir cualquier enfermedad. </a:t>
            </a:r>
            <a:endParaRPr kumimoji="0" lang="es-C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512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A3E58B8-E394-B04B-8D0D-897AC1D4392B}"/>
              </a:ext>
            </a:extLst>
          </p:cNvPr>
          <p:cNvSpPr txBox="1"/>
          <p:nvPr/>
        </p:nvSpPr>
        <p:spPr>
          <a:xfrm>
            <a:off x="29690" y="2843296"/>
            <a:ext cx="87521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6575" marR="0" lvl="0" indent="-536575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Desastres de origen sanitario. Definición. Clasificación.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9C14B83-DACA-88AD-541C-53CD518305D8}"/>
              </a:ext>
            </a:extLst>
          </p:cNvPr>
          <p:cNvSpPr txBox="1"/>
          <p:nvPr/>
        </p:nvSpPr>
        <p:spPr>
          <a:xfrm>
            <a:off x="2097314" y="1307755"/>
            <a:ext cx="4572000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Sumario I: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6370206-464D-36B4-63CD-2996839CA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0" y="0"/>
            <a:ext cx="9114310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44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65BBCD2-F2FA-377F-B412-A7B70F36EB86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699804" y="4773582"/>
            <a:ext cx="7232239" cy="922724"/>
          </a:xfrm>
        </p:spPr>
        <p:txBody>
          <a:bodyPr vert="horz" wrap="square" lIns="81907" tIns="159207" rIns="81907" bIns="40954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67000"/>
              </a:lnSpc>
              <a:buNone/>
              <a:tabLst>
                <a:tab pos="0" algn="l"/>
                <a:tab pos="812719" algn="l"/>
                <a:tab pos="1625437" algn="l"/>
                <a:tab pos="2438156" algn="l"/>
                <a:tab pos="3250875" algn="l"/>
                <a:tab pos="4063594" algn="l"/>
                <a:tab pos="4876312" algn="l"/>
                <a:tab pos="5689031" algn="l"/>
                <a:tab pos="6501750" algn="l"/>
                <a:tab pos="7314468" algn="l"/>
                <a:tab pos="8127187" algn="l"/>
                <a:tab pos="8939906" algn="l"/>
              </a:tabLst>
            </a:pPr>
            <a:r>
              <a:rPr lang="en-US" altLang="es-CU"/>
              <a:t>       </a:t>
            </a:r>
          </a:p>
        </p:txBody>
      </p:sp>
      <p:sp>
        <p:nvSpPr>
          <p:cNvPr id="8" name="7 Rectángulo">
            <a:extLst>
              <a:ext uri="{FF2B5EF4-FFF2-40B4-BE49-F238E27FC236}">
                <a16:creationId xmlns:a16="http://schemas.microsoft.com/office/drawing/2014/main" id="{56DA2BC9-5B35-E255-8F05-D03477950498}"/>
              </a:ext>
            </a:extLst>
          </p:cNvPr>
          <p:cNvSpPr/>
          <p:nvPr/>
        </p:nvSpPr>
        <p:spPr>
          <a:xfrm>
            <a:off x="1063713" y="3095590"/>
            <a:ext cx="7810706" cy="1241237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defTabSz="39930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s-ES_tradnl" sz="5333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Los Desastres Sanitarios </a:t>
            </a:r>
            <a:br>
              <a:rPr lang="es-ES_tradnl" sz="2133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</a:br>
            <a:endParaRPr lang="es-ES_tradnl" sz="2133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Unicode MS" panose="020B0604020202020204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593725" y="295275"/>
            <a:ext cx="4167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DESASTRE SANITARIO</a:t>
            </a:r>
            <a:endParaRPr kumimoji="0" lang="es-ES_tradnl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105400" y="228600"/>
            <a:ext cx="457200" cy="7016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?</a:t>
            </a:r>
            <a:endParaRPr kumimoji="0" lang="es-ES_tradnl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69925" y="1004888"/>
            <a:ext cx="67357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SU ABORDAJE CLASIFICATORIO SE INCLINA HACIA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UNA DEFINICION COMBINADA ,,,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57200" y="1954213"/>
            <a:ext cx="7191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>
                <a:ln>
                  <a:noFill/>
                </a:ln>
                <a:solidFill>
                  <a:srgbClr val="99FF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POR FACTORES NATURALES ...... GERMENES CAUSALES</a:t>
            </a:r>
            <a:endParaRPr kumimoji="0" lang="es-ES_tradnl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441325" y="2376488"/>
            <a:ext cx="8139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ANTROPOGENICO ........................... ELEMENTOS CONDUCTUALES</a:t>
            </a:r>
            <a:endParaRPr kumimoji="0" lang="es-ES_tradnl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1BC4605-910E-1C10-C10A-B7EF0B022396}"/>
              </a:ext>
            </a:extLst>
          </p:cNvPr>
          <p:cNvSpPr txBox="1"/>
          <p:nvPr/>
        </p:nvSpPr>
        <p:spPr>
          <a:xfrm>
            <a:off x="562428" y="3281927"/>
            <a:ext cx="7895772" cy="2246769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Situación de desastre motivada por un elevado numero de casos infecciosos y mortalidad que excede al umbral superior fijado para la enfermedad en cuestión, en seres humanos o en animales y plantas usados en la alimentación</a:t>
            </a:r>
            <a:endParaRPr lang="es-CU" sz="28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7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0"/>
                            </p:stCondLst>
                            <p:childTnLst>
                              <p:par>
                                <p:cTn id="24" presetID="17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1" presetID="14" presetClass="entr" presetSubtype="5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animBg="1" autoUpdateAnimBg="0"/>
      <p:bldP spid="15364" grpId="0" autoUpdateAnimBg="0"/>
      <p:bldP spid="15365" grpId="0" autoUpdateAnimBg="0"/>
      <p:bldP spid="1536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WordArt 2">
            <a:extLst>
              <a:ext uri="{FF2B5EF4-FFF2-40B4-BE49-F238E27FC236}">
                <a16:creationId xmlns:a16="http://schemas.microsoft.com/office/drawing/2014/main" id="{13FCCA2A-9BBF-ADA2-B088-AFD9ABD4954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5323" y="4107640"/>
            <a:ext cx="3672555" cy="83101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39930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s-ES_tradnl" sz="3200" kern="1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SANITARIOS</a:t>
            </a:r>
            <a:endParaRPr lang="es-CU" sz="3200" kern="10">
              <a:ln w="9525">
                <a:solidFill>
                  <a:srgbClr val="80808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id="{C7EB765F-CA16-C063-87B3-E33B6078C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5380" y="2413157"/>
            <a:ext cx="3115253" cy="326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7043" indent="-237043" defTabSz="399305" eaLnBrk="0" fontAlgn="base" hangingPunct="0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CCFFFF"/>
              </a:buClr>
              <a:buSzPct val="100000"/>
              <a:buFontTx/>
              <a:buChar char="•"/>
              <a:defRPr/>
            </a:pPr>
            <a:r>
              <a:rPr lang="es-ES_tradnl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Epidemias </a:t>
            </a:r>
          </a:p>
          <a:p>
            <a:pPr marL="237043" indent="-237043" defTabSz="399305" eaLnBrk="0" fontAlgn="base" hangingPunct="0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CCFFFF"/>
              </a:buClr>
              <a:buSzPct val="100000"/>
              <a:buFontTx/>
              <a:buChar char="•"/>
              <a:defRPr/>
            </a:pPr>
            <a:r>
              <a:rPr lang="es-ES_tradnl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Epizootias</a:t>
            </a:r>
          </a:p>
          <a:p>
            <a:pPr marL="237043" indent="-237043" defTabSz="399305" eaLnBrk="0" fontAlgn="base" hangingPunct="0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CCFFFF"/>
              </a:buClr>
              <a:buSzPct val="100000"/>
              <a:buFontTx/>
              <a:buChar char="•"/>
              <a:defRPr/>
            </a:pPr>
            <a:r>
              <a:rPr lang="es-ES_tradnl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Epifitias o </a:t>
            </a:r>
            <a:r>
              <a:rPr lang="es-ES_tradnl" sz="2489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plagas cuarentenarias </a:t>
            </a:r>
          </a:p>
        </p:txBody>
      </p:sp>
      <p:sp>
        <p:nvSpPr>
          <p:cNvPr id="181252" name="Text Box 4">
            <a:extLst>
              <a:ext uri="{FF2B5EF4-FFF2-40B4-BE49-F238E27FC236}">
                <a16:creationId xmlns:a16="http://schemas.microsoft.com/office/drawing/2014/main" id="{B792CB62-A037-6985-7836-49C635E82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412" y="571941"/>
            <a:ext cx="8001176" cy="85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39930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s-ES_tradnl" sz="2489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Por su origen</a:t>
            </a:r>
            <a:r>
              <a:rPr lang="es-ES_tradnl" sz="2489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 Se incluyen todos los peligros de origen sanitario que pueden originar desastres</a:t>
            </a:r>
            <a:endParaRPr lang="es-ES" sz="2489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1253" name="AutoShape 5">
            <a:extLst>
              <a:ext uri="{FF2B5EF4-FFF2-40B4-BE49-F238E27FC236}">
                <a16:creationId xmlns:a16="http://schemas.microsoft.com/office/drawing/2014/main" id="{CD70DBFC-B6A9-BB98-5FC8-B692C044AEC9}"/>
              </a:ext>
            </a:extLst>
          </p:cNvPr>
          <p:cNvSpPr>
            <a:spLocks/>
          </p:cNvSpPr>
          <p:nvPr/>
        </p:nvSpPr>
        <p:spPr bwMode="auto">
          <a:xfrm>
            <a:off x="5001617" y="2451251"/>
            <a:ext cx="434555" cy="3312778"/>
          </a:xfrm>
          <a:prstGeom prst="leftBrace">
            <a:avLst>
              <a:gd name="adj1" fmla="val 59364"/>
              <a:gd name="adj2" fmla="val 50000"/>
            </a:avLst>
          </a:prstGeom>
          <a:noFill/>
          <a:ln w="76200">
            <a:solidFill>
              <a:srgbClr val="CCE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39930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_tradnl" altLang="es-CU" sz="2133">
              <a:solidFill>
                <a:srgbClr val="FFFFFF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1254" name="WordArt 6">
            <a:extLst>
              <a:ext uri="{FF2B5EF4-FFF2-40B4-BE49-F238E27FC236}">
                <a16:creationId xmlns:a16="http://schemas.microsoft.com/office/drawing/2014/main" id="{78125F15-CF0C-98F8-84E7-3F09C73582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3912" y="3083331"/>
            <a:ext cx="3672556" cy="895917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39930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s-ES_tradnl" sz="3200" kern="10" dirty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DESASTRES</a:t>
            </a:r>
            <a:endParaRPr lang="es-CU" sz="3200" kern="10" dirty="0">
              <a:ln w="9525">
                <a:solidFill>
                  <a:srgbClr val="80808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B8F2342A-4BE1-C6A2-5F0A-D9BFDA5F0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16" y="2032215"/>
            <a:ext cx="8280534" cy="4126864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39930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_tradnl" altLang="es-CU" sz="2133">
              <a:solidFill>
                <a:srgbClr val="FFFFFF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18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1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1" grpId="0"/>
      <p:bldP spid="181252" grpId="0"/>
      <p:bldP spid="1812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3751E257-6C4B-EC05-9579-3AC926E6DFC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44432" y="635432"/>
            <a:ext cx="8078775" cy="871932"/>
          </a:xfrm>
        </p:spPr>
        <p:txBody>
          <a:bodyPr vert="horz" wrap="square" lIns="81907" tIns="75444" rIns="81907" bIns="40954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tabLst>
                <a:tab pos="0" algn="l"/>
                <a:tab pos="812719" algn="l"/>
                <a:tab pos="1625437" algn="l"/>
                <a:tab pos="2438156" algn="l"/>
                <a:tab pos="3250875" algn="l"/>
                <a:tab pos="4063594" algn="l"/>
                <a:tab pos="4876312" algn="l"/>
                <a:tab pos="5689031" algn="l"/>
                <a:tab pos="6501750" algn="l"/>
                <a:tab pos="7314468" algn="l"/>
                <a:tab pos="8127187" algn="l"/>
                <a:tab pos="8939906" algn="l"/>
              </a:tabLst>
              <a:defRPr/>
            </a:pPr>
            <a:r>
              <a:rPr lang="en-US" dirty="0" err="1">
                <a:ea typeface="+mj-ea"/>
              </a:rPr>
              <a:t>Desastres</a:t>
            </a:r>
            <a:r>
              <a:rPr lang="en-US" dirty="0">
                <a:ea typeface="+mj-ea"/>
              </a:rPr>
              <a:t> </a:t>
            </a:r>
            <a:r>
              <a:rPr lang="en-US" dirty="0" err="1">
                <a:ea typeface="+mj-ea"/>
              </a:rPr>
              <a:t>Sanitarios</a:t>
            </a:r>
            <a:endParaRPr lang="en-US" dirty="0">
              <a:ea typeface="+mj-ea"/>
            </a:endParaRPr>
          </a:p>
        </p:txBody>
      </p:sp>
      <p:sp>
        <p:nvSpPr>
          <p:cNvPr id="8197" name="Rectangle 2">
            <a:extLst>
              <a:ext uri="{FF2B5EF4-FFF2-40B4-BE49-F238E27FC236}">
                <a16:creationId xmlns:a16="http://schemas.microsoft.com/office/drawing/2014/main" id="{FD7C3F0C-95BF-A74B-2551-E7FB27E660E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984040" y="2984569"/>
            <a:ext cx="4699685" cy="2205226"/>
          </a:xfrm>
        </p:spPr>
        <p:txBody>
          <a:bodyPr vert="horz" wrap="square" lIns="162215" tIns="116206" rIns="162215" bIns="40954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76000"/>
              </a:lnSpc>
              <a:spcBef>
                <a:spcPts val="622"/>
              </a:spcBef>
              <a:buNone/>
              <a:tabLst>
                <a:tab pos="811308" algn="l"/>
                <a:tab pos="1624027" algn="l"/>
                <a:tab pos="2436746" algn="l"/>
                <a:tab pos="3249464" algn="l"/>
                <a:tab pos="4062183" algn="l"/>
                <a:tab pos="4874902" algn="l"/>
                <a:tab pos="5687621" algn="l"/>
                <a:tab pos="6500339" algn="l"/>
                <a:tab pos="7313058" algn="l"/>
                <a:tab pos="8125777" algn="l"/>
                <a:tab pos="8938495" algn="l"/>
              </a:tabLst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 número no usual de casos de enfermedad en un tiempo limitado y en un área determinada. </a:t>
            </a:r>
          </a:p>
        </p:txBody>
      </p:sp>
      <p:sp>
        <p:nvSpPr>
          <p:cNvPr id="5124" name="Text Box 3">
            <a:extLst>
              <a:ext uri="{FF2B5EF4-FFF2-40B4-BE49-F238E27FC236}">
                <a16:creationId xmlns:a16="http://schemas.microsoft.com/office/drawing/2014/main" id="{339AE696-50E0-4B6E-5474-3F22C70CE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863" y="1841745"/>
            <a:ext cx="3112431" cy="719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988" tIns="66678" rIns="79988" bIns="41594">
            <a:spAutoFit/>
          </a:bodyPr>
          <a:lstStyle>
            <a:lvl1pPr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defTabSz="3993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643402" algn="l"/>
                <a:tab pos="1286805" algn="l"/>
              </a:tabLst>
            </a:pPr>
            <a:r>
              <a:rPr lang="en-US" altLang="es-CU" sz="4266">
                <a:solidFill>
                  <a:srgbClr val="FFCC00"/>
                </a:solidFill>
                <a:latin typeface="Impact" panose="020B0806030902050204" pitchFamily="34" charset="0"/>
              </a:rPr>
              <a:t>Epidemias</a:t>
            </a:r>
          </a:p>
        </p:txBody>
      </p:sp>
      <p:sp>
        <p:nvSpPr>
          <p:cNvPr id="5126" name="Text Box 5">
            <a:extLst>
              <a:ext uri="{FF2B5EF4-FFF2-40B4-BE49-F238E27FC236}">
                <a16:creationId xmlns:a16="http://schemas.microsoft.com/office/drawing/2014/main" id="{FF432C97-7A52-8933-5392-8CB803F6B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852" y="965580"/>
            <a:ext cx="1952676" cy="51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988" tIns="66678" rIns="79988" bIns="41594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defTabSz="399305" eaLnBrk="0" fontAlgn="base" hangingPunct="0">
              <a:lnSpc>
                <a:spcPct val="93000"/>
              </a:lnSpc>
              <a:spcBef>
                <a:spcPts val="1778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643402" algn="l"/>
                <a:tab pos="1286805" algn="l"/>
                <a:tab pos="1930207" algn="l"/>
              </a:tabLst>
            </a:pPr>
            <a:r>
              <a:rPr lang="en-US" altLang="es-CU" sz="2844">
                <a:solidFill>
                  <a:srgbClr val="FFCC00"/>
                </a:solidFill>
                <a:latin typeface="Arial" panose="020B0604020202020204" pitchFamily="34" charset="0"/>
              </a:rPr>
              <a:t>   </a:t>
            </a:r>
            <a:endParaRPr lang="en-US" altLang="es-CU" sz="2844">
              <a:solidFill>
                <a:srgbClr val="FFCC66"/>
              </a:solidFill>
              <a:latin typeface="Arial" panose="020B0604020202020204" pitchFamily="34" charset="0"/>
            </a:endParaRPr>
          </a:p>
        </p:txBody>
      </p:sp>
      <p:sp>
        <p:nvSpPr>
          <p:cNvPr id="5127" name="Text Box 6">
            <a:extLst>
              <a:ext uri="{FF2B5EF4-FFF2-40B4-BE49-F238E27FC236}">
                <a16:creationId xmlns:a16="http://schemas.microsoft.com/office/drawing/2014/main" id="{CCA9CC1C-1678-A5D9-9678-9BABBECC3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6690" y="2500633"/>
            <a:ext cx="1202081" cy="32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39930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_tradnl" altLang="es-CU" sz="2133">
              <a:solidFill>
                <a:srgbClr val="FFFFFF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"/>
        <a:cs typeface="Arial Unicode MS"/>
      </a:majorFont>
      <a:minorFont>
        <a:latin typeface="Times New Roman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Arial Unicode MS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"/>
        <a:cs typeface="Arial Unicode MS"/>
      </a:majorFont>
      <a:minorFont>
        <a:latin typeface="Times New Roman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Arial Unicode MS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 Amb-Desast sanitari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Secuencia">
  <a:themeElements>
    <a:clrScheme name="Secuencia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ecuencia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ecuencia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uencia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1348</Words>
  <Application>Microsoft Office PowerPoint</Application>
  <PresentationFormat>Presentación en pantalla (4:3)</PresentationFormat>
  <Paragraphs>160</Paragraphs>
  <Slides>26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8</vt:i4>
      </vt:variant>
      <vt:variant>
        <vt:lpstr>Títulos de diapositiva</vt:lpstr>
      </vt:variant>
      <vt:variant>
        <vt:i4>26</vt:i4>
      </vt:variant>
    </vt:vector>
  </HeadingPairs>
  <TitlesOfParts>
    <vt:vector size="41" baseType="lpstr">
      <vt:lpstr>Arial</vt:lpstr>
      <vt:lpstr>Calibri</vt:lpstr>
      <vt:lpstr>Calibri Light</vt:lpstr>
      <vt:lpstr>Garamond</vt:lpstr>
      <vt:lpstr>Impact</vt:lpstr>
      <vt:lpstr>Times New Roman</vt:lpstr>
      <vt:lpstr>Wingdings</vt:lpstr>
      <vt:lpstr>Tema de Office</vt:lpstr>
      <vt:lpstr>3_Tema de Office</vt:lpstr>
      <vt:lpstr>4_Tema de Office</vt:lpstr>
      <vt:lpstr>5_Tema de Office</vt:lpstr>
      <vt:lpstr>6_Tema de Office</vt:lpstr>
      <vt:lpstr>M Amb-Desast sanitario</vt:lpstr>
      <vt:lpstr>7_Tema de Office</vt:lpstr>
      <vt:lpstr>Secuencia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Desastres Sanitarios</vt:lpstr>
      <vt:lpstr>Desastres Sanitarios</vt:lpstr>
      <vt:lpstr>Desastre Sanitario</vt:lpstr>
      <vt:lpstr>Presentación de PowerPoint</vt:lpstr>
      <vt:lpstr>Presentación de PowerPoint</vt:lpstr>
      <vt:lpstr>Tres cuestiones básicas: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Vectores transmisores de enfermedades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Lazara</dc:creator>
  <cp:lastModifiedBy>Lazara</cp:lastModifiedBy>
  <cp:revision>24</cp:revision>
  <dcterms:created xsi:type="dcterms:W3CDTF">2024-02-27T21:56:32Z</dcterms:created>
  <dcterms:modified xsi:type="dcterms:W3CDTF">2024-06-01T13:41:34Z</dcterms:modified>
</cp:coreProperties>
</file>