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8"/>
  </p:notesMasterIdLst>
  <p:sldIdLst>
    <p:sldId id="377" r:id="rId4"/>
    <p:sldId id="378" r:id="rId5"/>
    <p:sldId id="256" r:id="rId6"/>
    <p:sldId id="384" r:id="rId7"/>
    <p:sldId id="379" r:id="rId8"/>
    <p:sldId id="483" r:id="rId9"/>
    <p:sldId id="385" r:id="rId10"/>
    <p:sldId id="486" r:id="rId11"/>
    <p:sldId id="487" r:id="rId12"/>
    <p:sldId id="488" r:id="rId13"/>
    <p:sldId id="489" r:id="rId14"/>
    <p:sldId id="490" r:id="rId15"/>
    <p:sldId id="491" r:id="rId16"/>
    <p:sldId id="492" r:id="rId17"/>
    <p:sldId id="380" r:id="rId18"/>
    <p:sldId id="484" r:id="rId19"/>
    <p:sldId id="387" r:id="rId20"/>
    <p:sldId id="493" r:id="rId21"/>
    <p:sldId id="494" r:id="rId22"/>
    <p:sldId id="495" r:id="rId23"/>
    <p:sldId id="381" r:id="rId24"/>
    <p:sldId id="485" r:id="rId25"/>
    <p:sldId id="386" r:id="rId26"/>
    <p:sldId id="271"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061" autoAdjust="0"/>
  </p:normalViewPr>
  <p:slideViewPr>
    <p:cSldViewPr>
      <p:cViewPr varScale="1">
        <p:scale>
          <a:sx n="62" d="100"/>
          <a:sy n="62" d="100"/>
        </p:scale>
        <p:origin x="8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7/6/2024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a:ext uri="{FF2B5EF4-FFF2-40B4-BE49-F238E27FC236}">
                <a16:creationId xmlns:a16="http://schemas.microsoft.com/office/drawing/2014/main" id="{F5F0C949-7A48-723C-EF53-76AD53E07634}"/>
              </a:ext>
            </a:extLst>
          </p:cNvPr>
          <p:cNvSpPr>
            <a:spLocks noGrp="1"/>
          </p:cNvSpPr>
          <p:nvPr>
            <p:ph type="dt" sz="half" idx="10"/>
          </p:nvPr>
        </p:nvSpPr>
        <p:spPr/>
        <p:txBody>
          <a:bodyPr/>
          <a:lstStyle>
            <a:lvl1pPr>
              <a:defRPr/>
            </a:lvl1pPr>
          </a:lstStyle>
          <a:p>
            <a:pPr>
              <a:defRPr/>
            </a:pPr>
            <a:fld id="{467B24D4-CA94-40F1-AE13-D1A4246D8229}"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437729B2-8B98-F249-2FED-EDFF63D78EAE}"/>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0C96DC3-FEC7-0F97-FF51-0A01F7C7772D}"/>
              </a:ext>
            </a:extLst>
          </p:cNvPr>
          <p:cNvSpPr>
            <a:spLocks noGrp="1"/>
          </p:cNvSpPr>
          <p:nvPr>
            <p:ph type="sldNum" sz="quarter" idx="12"/>
          </p:nvPr>
        </p:nvSpPr>
        <p:spPr/>
        <p:txBody>
          <a:bodyPr/>
          <a:lstStyle>
            <a:lvl1pPr>
              <a:defRPr/>
            </a:lvl1pPr>
          </a:lstStyle>
          <a:p>
            <a:pPr>
              <a:defRPr/>
            </a:pPr>
            <a:fld id="{DC292C47-E186-416D-A8B8-674CBFDB1307}" type="slidenum">
              <a:rPr lang="es-ES"/>
              <a:pPr>
                <a:defRPr/>
              </a:pPr>
              <a:t>‹Nº›</a:t>
            </a:fld>
            <a:endParaRPr lang="es-ES"/>
          </a:p>
        </p:txBody>
      </p:sp>
    </p:spTree>
    <p:extLst>
      <p:ext uri="{BB962C8B-B14F-4D97-AF65-F5344CB8AC3E}">
        <p14:creationId xmlns:p14="http://schemas.microsoft.com/office/powerpoint/2010/main" val="140571450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18857E4D-1DD4-A495-B336-5F79CEE91786}"/>
              </a:ext>
            </a:extLst>
          </p:cNvPr>
          <p:cNvSpPr>
            <a:spLocks noGrp="1"/>
          </p:cNvSpPr>
          <p:nvPr>
            <p:ph type="dt" sz="half" idx="10"/>
          </p:nvPr>
        </p:nvSpPr>
        <p:spPr/>
        <p:txBody>
          <a:bodyPr/>
          <a:lstStyle>
            <a:lvl1pPr>
              <a:defRPr/>
            </a:lvl1pPr>
          </a:lstStyle>
          <a:p>
            <a:pPr>
              <a:defRPr/>
            </a:pPr>
            <a:fld id="{25CC6294-78D8-49D8-B766-C0CEDB155205}"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8BC88B96-455E-B6C4-AA58-E3FD9E4F2673}"/>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871895F5-B988-CB17-AA0F-F3A3FF71894F}"/>
              </a:ext>
            </a:extLst>
          </p:cNvPr>
          <p:cNvSpPr>
            <a:spLocks noGrp="1"/>
          </p:cNvSpPr>
          <p:nvPr>
            <p:ph type="sldNum" sz="quarter" idx="12"/>
          </p:nvPr>
        </p:nvSpPr>
        <p:spPr/>
        <p:txBody>
          <a:bodyPr/>
          <a:lstStyle>
            <a:lvl1pPr>
              <a:defRPr/>
            </a:lvl1pPr>
          </a:lstStyle>
          <a:p>
            <a:pPr>
              <a:defRPr/>
            </a:pPr>
            <a:fld id="{3FF62C5D-89D0-4122-85BA-48BDDDB02B83}" type="slidenum">
              <a:rPr lang="es-ES"/>
              <a:pPr>
                <a:defRPr/>
              </a:pPr>
              <a:t>‹Nº›</a:t>
            </a:fld>
            <a:endParaRPr lang="es-ES"/>
          </a:p>
        </p:txBody>
      </p:sp>
    </p:spTree>
    <p:extLst>
      <p:ext uri="{BB962C8B-B14F-4D97-AF65-F5344CB8AC3E}">
        <p14:creationId xmlns:p14="http://schemas.microsoft.com/office/powerpoint/2010/main" val="191222599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94C45A91-2F06-95FA-0444-360F0E51576E}"/>
              </a:ext>
            </a:extLst>
          </p:cNvPr>
          <p:cNvSpPr>
            <a:spLocks noGrp="1"/>
          </p:cNvSpPr>
          <p:nvPr>
            <p:ph type="dt" sz="half" idx="10"/>
          </p:nvPr>
        </p:nvSpPr>
        <p:spPr/>
        <p:txBody>
          <a:bodyPr/>
          <a:lstStyle>
            <a:lvl1pPr>
              <a:defRPr/>
            </a:lvl1pPr>
          </a:lstStyle>
          <a:p>
            <a:pPr>
              <a:defRPr/>
            </a:pPr>
            <a:fld id="{F184CE54-3020-4C23-B2F8-C0965ACED6B7}"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76BB39C7-109D-130D-7DAF-E15E0C60FB49}"/>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E0A5B6C2-AAB1-407E-E681-F7456F0358AD}"/>
              </a:ext>
            </a:extLst>
          </p:cNvPr>
          <p:cNvSpPr>
            <a:spLocks noGrp="1"/>
          </p:cNvSpPr>
          <p:nvPr>
            <p:ph type="sldNum" sz="quarter" idx="12"/>
          </p:nvPr>
        </p:nvSpPr>
        <p:spPr/>
        <p:txBody>
          <a:bodyPr/>
          <a:lstStyle>
            <a:lvl1pPr>
              <a:defRPr/>
            </a:lvl1pPr>
          </a:lstStyle>
          <a:p>
            <a:pPr>
              <a:defRPr/>
            </a:pPr>
            <a:fld id="{657B6837-7A5D-4FCE-8CB5-1886DD658557}" type="slidenum">
              <a:rPr lang="es-ES"/>
              <a:pPr>
                <a:defRPr/>
              </a:pPr>
              <a:t>‹Nº›</a:t>
            </a:fld>
            <a:endParaRPr lang="es-ES"/>
          </a:p>
        </p:txBody>
      </p:sp>
    </p:spTree>
    <p:extLst>
      <p:ext uri="{BB962C8B-B14F-4D97-AF65-F5344CB8AC3E}">
        <p14:creationId xmlns:p14="http://schemas.microsoft.com/office/powerpoint/2010/main" val="39392147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a:ext uri="{FF2B5EF4-FFF2-40B4-BE49-F238E27FC236}">
                <a16:creationId xmlns:a16="http://schemas.microsoft.com/office/drawing/2014/main" id="{0D4CD91E-ECF4-8BF0-C5CA-550ED1FA576A}"/>
              </a:ext>
            </a:extLst>
          </p:cNvPr>
          <p:cNvSpPr>
            <a:spLocks noGrp="1"/>
          </p:cNvSpPr>
          <p:nvPr>
            <p:ph type="dt" sz="half" idx="10"/>
          </p:nvPr>
        </p:nvSpPr>
        <p:spPr/>
        <p:txBody>
          <a:bodyPr/>
          <a:lstStyle>
            <a:lvl1pPr>
              <a:defRPr/>
            </a:lvl1pPr>
          </a:lstStyle>
          <a:p>
            <a:pPr>
              <a:defRPr/>
            </a:pPr>
            <a:fld id="{1BE21988-9CCF-46C8-8B2A-59FCDD104F8F}"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F7B63F29-3FB1-49E7-536B-52E24EF3CB1E}"/>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89E9342E-6982-30BF-2E86-3419D2C9A6C0}"/>
              </a:ext>
            </a:extLst>
          </p:cNvPr>
          <p:cNvSpPr>
            <a:spLocks noGrp="1"/>
          </p:cNvSpPr>
          <p:nvPr>
            <p:ph type="sldNum" sz="quarter" idx="12"/>
          </p:nvPr>
        </p:nvSpPr>
        <p:spPr/>
        <p:txBody>
          <a:bodyPr/>
          <a:lstStyle>
            <a:lvl1pPr>
              <a:defRPr/>
            </a:lvl1pPr>
          </a:lstStyle>
          <a:p>
            <a:pPr>
              <a:defRPr/>
            </a:pPr>
            <a:fld id="{46FD6C0C-0AFC-4CF8-8FB8-29D3C83DF557}" type="slidenum">
              <a:rPr lang="es-ES"/>
              <a:pPr>
                <a:defRPr/>
              </a:pPr>
              <a:t>‹Nº›</a:t>
            </a:fld>
            <a:endParaRPr lang="es-ES"/>
          </a:p>
        </p:txBody>
      </p:sp>
    </p:spTree>
    <p:extLst>
      <p:ext uri="{BB962C8B-B14F-4D97-AF65-F5344CB8AC3E}">
        <p14:creationId xmlns:p14="http://schemas.microsoft.com/office/powerpoint/2010/main" val="5484049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a:ext uri="{FF2B5EF4-FFF2-40B4-BE49-F238E27FC236}">
                <a16:creationId xmlns:a16="http://schemas.microsoft.com/office/drawing/2014/main" id="{B6B13E8B-963F-858C-D67D-87014C036A4D}"/>
              </a:ext>
            </a:extLst>
          </p:cNvPr>
          <p:cNvSpPr>
            <a:spLocks noGrp="1"/>
          </p:cNvSpPr>
          <p:nvPr>
            <p:ph type="dt" sz="half" idx="10"/>
          </p:nvPr>
        </p:nvSpPr>
        <p:spPr/>
        <p:txBody>
          <a:bodyPr/>
          <a:lstStyle>
            <a:lvl1pPr>
              <a:defRPr/>
            </a:lvl1pPr>
          </a:lstStyle>
          <a:p>
            <a:pPr>
              <a:defRPr/>
            </a:pPr>
            <a:fld id="{7C43E343-12D6-48E7-8563-81A7C8F686FE}" type="datetimeFigureOut">
              <a:rPr lang="es-ES"/>
              <a:pPr>
                <a:defRPr/>
              </a:pPr>
              <a:t>07/06/2024</a:t>
            </a:fld>
            <a:endParaRPr lang="es-ES"/>
          </a:p>
        </p:txBody>
      </p:sp>
      <p:sp>
        <p:nvSpPr>
          <p:cNvPr id="8" name="4 Marcador de pie de página">
            <a:extLst>
              <a:ext uri="{FF2B5EF4-FFF2-40B4-BE49-F238E27FC236}">
                <a16:creationId xmlns:a16="http://schemas.microsoft.com/office/drawing/2014/main" id="{3C6C591B-4679-8A71-9084-EED7F0061D2D}"/>
              </a:ext>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a:ext uri="{FF2B5EF4-FFF2-40B4-BE49-F238E27FC236}">
                <a16:creationId xmlns:a16="http://schemas.microsoft.com/office/drawing/2014/main" id="{52609B9A-3B45-9DD9-1CE9-281AB136A8C1}"/>
              </a:ext>
            </a:extLst>
          </p:cNvPr>
          <p:cNvSpPr>
            <a:spLocks noGrp="1"/>
          </p:cNvSpPr>
          <p:nvPr>
            <p:ph type="sldNum" sz="quarter" idx="12"/>
          </p:nvPr>
        </p:nvSpPr>
        <p:spPr/>
        <p:txBody>
          <a:bodyPr/>
          <a:lstStyle>
            <a:lvl1pPr>
              <a:defRPr/>
            </a:lvl1pPr>
          </a:lstStyle>
          <a:p>
            <a:pPr>
              <a:defRPr/>
            </a:pPr>
            <a:fld id="{201276E4-9786-41E9-BEF4-AF619EA739E1}" type="slidenum">
              <a:rPr lang="es-ES"/>
              <a:pPr>
                <a:defRPr/>
              </a:pPr>
              <a:t>‹Nº›</a:t>
            </a:fld>
            <a:endParaRPr lang="es-ES"/>
          </a:p>
        </p:txBody>
      </p:sp>
    </p:spTree>
    <p:extLst>
      <p:ext uri="{BB962C8B-B14F-4D97-AF65-F5344CB8AC3E}">
        <p14:creationId xmlns:p14="http://schemas.microsoft.com/office/powerpoint/2010/main" val="36481775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a:ext uri="{FF2B5EF4-FFF2-40B4-BE49-F238E27FC236}">
                <a16:creationId xmlns:a16="http://schemas.microsoft.com/office/drawing/2014/main" id="{BA8EC246-3F72-CC3A-CA5F-361A77867ED1}"/>
              </a:ext>
            </a:extLst>
          </p:cNvPr>
          <p:cNvSpPr>
            <a:spLocks noGrp="1"/>
          </p:cNvSpPr>
          <p:nvPr>
            <p:ph type="dt" sz="half" idx="10"/>
          </p:nvPr>
        </p:nvSpPr>
        <p:spPr/>
        <p:txBody>
          <a:bodyPr/>
          <a:lstStyle>
            <a:lvl1pPr>
              <a:defRPr/>
            </a:lvl1pPr>
          </a:lstStyle>
          <a:p>
            <a:pPr>
              <a:defRPr/>
            </a:pPr>
            <a:fld id="{A9FD413C-461F-49BF-AE68-1264C7E19DB3}" type="datetimeFigureOut">
              <a:rPr lang="es-ES"/>
              <a:pPr>
                <a:defRPr/>
              </a:pPr>
              <a:t>07/06/2024</a:t>
            </a:fld>
            <a:endParaRPr lang="es-ES"/>
          </a:p>
        </p:txBody>
      </p:sp>
      <p:sp>
        <p:nvSpPr>
          <p:cNvPr id="4" name="4 Marcador de pie de página">
            <a:extLst>
              <a:ext uri="{FF2B5EF4-FFF2-40B4-BE49-F238E27FC236}">
                <a16:creationId xmlns:a16="http://schemas.microsoft.com/office/drawing/2014/main" id="{04B96473-C87E-0DD9-DC00-DD4DE0F94ADD}"/>
              </a:ext>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a:ext uri="{FF2B5EF4-FFF2-40B4-BE49-F238E27FC236}">
                <a16:creationId xmlns:a16="http://schemas.microsoft.com/office/drawing/2014/main" id="{F928D5B8-FB68-6140-1E8A-1253ED6AC190}"/>
              </a:ext>
            </a:extLst>
          </p:cNvPr>
          <p:cNvSpPr>
            <a:spLocks noGrp="1"/>
          </p:cNvSpPr>
          <p:nvPr>
            <p:ph type="sldNum" sz="quarter" idx="12"/>
          </p:nvPr>
        </p:nvSpPr>
        <p:spPr/>
        <p:txBody>
          <a:bodyPr/>
          <a:lstStyle>
            <a:lvl1pPr>
              <a:defRPr/>
            </a:lvl1pPr>
          </a:lstStyle>
          <a:p>
            <a:pPr>
              <a:defRPr/>
            </a:pPr>
            <a:fld id="{6DD66D83-11DE-47A6-B17E-FA8D8170F9BC}" type="slidenum">
              <a:rPr lang="es-ES"/>
              <a:pPr>
                <a:defRPr/>
              </a:pPr>
              <a:t>‹Nº›</a:t>
            </a:fld>
            <a:endParaRPr lang="es-ES"/>
          </a:p>
        </p:txBody>
      </p:sp>
    </p:spTree>
    <p:extLst>
      <p:ext uri="{BB962C8B-B14F-4D97-AF65-F5344CB8AC3E}">
        <p14:creationId xmlns:p14="http://schemas.microsoft.com/office/powerpoint/2010/main" val="36881141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EC3ECA18-B97E-9C67-A8C6-0F2367427A39}"/>
              </a:ext>
            </a:extLst>
          </p:cNvPr>
          <p:cNvSpPr>
            <a:spLocks noGrp="1"/>
          </p:cNvSpPr>
          <p:nvPr>
            <p:ph type="dt" sz="half" idx="10"/>
          </p:nvPr>
        </p:nvSpPr>
        <p:spPr/>
        <p:txBody>
          <a:bodyPr/>
          <a:lstStyle>
            <a:lvl1pPr>
              <a:defRPr/>
            </a:lvl1pPr>
          </a:lstStyle>
          <a:p>
            <a:pPr>
              <a:defRPr/>
            </a:pPr>
            <a:fld id="{2286B929-7D10-4D5E-9300-CB8AAEF25DC2}" type="datetimeFigureOut">
              <a:rPr lang="es-ES"/>
              <a:pPr>
                <a:defRPr/>
              </a:pPr>
              <a:t>07/06/2024</a:t>
            </a:fld>
            <a:endParaRPr lang="es-ES"/>
          </a:p>
        </p:txBody>
      </p:sp>
      <p:sp>
        <p:nvSpPr>
          <p:cNvPr id="3" name="4 Marcador de pie de página">
            <a:extLst>
              <a:ext uri="{FF2B5EF4-FFF2-40B4-BE49-F238E27FC236}">
                <a16:creationId xmlns:a16="http://schemas.microsoft.com/office/drawing/2014/main" id="{02E5788F-C419-9C87-8795-68353C9DC64E}"/>
              </a:ext>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a:ext uri="{FF2B5EF4-FFF2-40B4-BE49-F238E27FC236}">
                <a16:creationId xmlns:a16="http://schemas.microsoft.com/office/drawing/2014/main" id="{190CE6DF-FC5D-5C11-13B0-A2AA078635BD}"/>
              </a:ext>
            </a:extLst>
          </p:cNvPr>
          <p:cNvSpPr>
            <a:spLocks noGrp="1"/>
          </p:cNvSpPr>
          <p:nvPr>
            <p:ph type="sldNum" sz="quarter" idx="12"/>
          </p:nvPr>
        </p:nvSpPr>
        <p:spPr/>
        <p:txBody>
          <a:bodyPr/>
          <a:lstStyle>
            <a:lvl1pPr>
              <a:defRPr/>
            </a:lvl1pPr>
          </a:lstStyle>
          <a:p>
            <a:pPr>
              <a:defRPr/>
            </a:pPr>
            <a:fld id="{829E22CB-8C93-465B-88AB-BBF5E7A9DFE3}" type="slidenum">
              <a:rPr lang="es-ES"/>
              <a:pPr>
                <a:defRPr/>
              </a:pPr>
              <a:t>‹Nº›</a:t>
            </a:fld>
            <a:endParaRPr lang="es-ES"/>
          </a:p>
        </p:txBody>
      </p:sp>
    </p:spTree>
    <p:extLst>
      <p:ext uri="{BB962C8B-B14F-4D97-AF65-F5344CB8AC3E}">
        <p14:creationId xmlns:p14="http://schemas.microsoft.com/office/powerpoint/2010/main" val="919041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08F66A76-34C5-FC4F-B552-C5D50CB4EBBA}"/>
              </a:ext>
            </a:extLst>
          </p:cNvPr>
          <p:cNvSpPr>
            <a:spLocks noGrp="1"/>
          </p:cNvSpPr>
          <p:nvPr>
            <p:ph type="dt" sz="half" idx="10"/>
          </p:nvPr>
        </p:nvSpPr>
        <p:spPr/>
        <p:txBody>
          <a:bodyPr/>
          <a:lstStyle>
            <a:lvl1pPr>
              <a:defRPr/>
            </a:lvl1pPr>
          </a:lstStyle>
          <a:p>
            <a:pPr>
              <a:defRPr/>
            </a:pPr>
            <a:fld id="{2D7716BC-389A-4460-BEB9-FDFB4D344A82}"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FED5659B-2224-4AFC-79A6-4356F8F903F6}"/>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30CEDF6C-64B1-7C5E-373A-B5BE95BE21DB}"/>
              </a:ext>
            </a:extLst>
          </p:cNvPr>
          <p:cNvSpPr>
            <a:spLocks noGrp="1"/>
          </p:cNvSpPr>
          <p:nvPr>
            <p:ph type="sldNum" sz="quarter" idx="12"/>
          </p:nvPr>
        </p:nvSpPr>
        <p:spPr/>
        <p:txBody>
          <a:bodyPr/>
          <a:lstStyle>
            <a:lvl1pPr>
              <a:defRPr/>
            </a:lvl1pPr>
          </a:lstStyle>
          <a:p>
            <a:pPr>
              <a:defRPr/>
            </a:pPr>
            <a:fld id="{A9BCE8ED-2D94-4C13-B56C-AD145493DE11}" type="slidenum">
              <a:rPr lang="es-ES"/>
              <a:pPr>
                <a:defRPr/>
              </a:pPr>
              <a:t>‹Nº›</a:t>
            </a:fld>
            <a:endParaRPr lang="es-ES"/>
          </a:p>
        </p:txBody>
      </p:sp>
    </p:spTree>
    <p:extLst>
      <p:ext uri="{BB962C8B-B14F-4D97-AF65-F5344CB8AC3E}">
        <p14:creationId xmlns:p14="http://schemas.microsoft.com/office/powerpoint/2010/main" val="27696123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4AFAD0A1-8749-6558-8AD6-5D0EFA3772A1}"/>
              </a:ext>
            </a:extLst>
          </p:cNvPr>
          <p:cNvSpPr>
            <a:spLocks noGrp="1"/>
          </p:cNvSpPr>
          <p:nvPr>
            <p:ph type="dt" sz="half" idx="10"/>
          </p:nvPr>
        </p:nvSpPr>
        <p:spPr/>
        <p:txBody>
          <a:bodyPr/>
          <a:lstStyle>
            <a:lvl1pPr>
              <a:defRPr/>
            </a:lvl1pPr>
          </a:lstStyle>
          <a:p>
            <a:pPr>
              <a:defRPr/>
            </a:pPr>
            <a:fld id="{05C8FD11-9C3E-49C3-A4E8-1411A211902B}" type="datetimeFigureOut">
              <a:rPr lang="es-ES"/>
              <a:pPr>
                <a:defRPr/>
              </a:pPr>
              <a:t>07/06/2024</a:t>
            </a:fld>
            <a:endParaRPr lang="es-ES"/>
          </a:p>
        </p:txBody>
      </p:sp>
      <p:sp>
        <p:nvSpPr>
          <p:cNvPr id="6" name="4 Marcador de pie de página">
            <a:extLst>
              <a:ext uri="{FF2B5EF4-FFF2-40B4-BE49-F238E27FC236}">
                <a16:creationId xmlns:a16="http://schemas.microsoft.com/office/drawing/2014/main" id="{CDF77E5F-D694-014E-CE47-F14D616DEBB9}"/>
              </a:ext>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a:ext uri="{FF2B5EF4-FFF2-40B4-BE49-F238E27FC236}">
                <a16:creationId xmlns:a16="http://schemas.microsoft.com/office/drawing/2014/main" id="{FAEA7344-CC3C-C421-D9D9-338830B110E1}"/>
              </a:ext>
            </a:extLst>
          </p:cNvPr>
          <p:cNvSpPr>
            <a:spLocks noGrp="1"/>
          </p:cNvSpPr>
          <p:nvPr>
            <p:ph type="sldNum" sz="quarter" idx="12"/>
          </p:nvPr>
        </p:nvSpPr>
        <p:spPr/>
        <p:txBody>
          <a:bodyPr/>
          <a:lstStyle>
            <a:lvl1pPr>
              <a:defRPr/>
            </a:lvl1pPr>
          </a:lstStyle>
          <a:p>
            <a:pPr>
              <a:defRPr/>
            </a:pPr>
            <a:fld id="{E67D074D-ED7B-4A21-8573-2E361B53895A}" type="slidenum">
              <a:rPr lang="es-ES"/>
              <a:pPr>
                <a:defRPr/>
              </a:pPr>
              <a:t>‹Nº›</a:t>
            </a:fld>
            <a:endParaRPr lang="es-ES"/>
          </a:p>
        </p:txBody>
      </p:sp>
    </p:spTree>
    <p:extLst>
      <p:ext uri="{BB962C8B-B14F-4D97-AF65-F5344CB8AC3E}">
        <p14:creationId xmlns:p14="http://schemas.microsoft.com/office/powerpoint/2010/main" val="752701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B90CE9A8-C2DB-13D7-31DF-4AD5A5264BA1}"/>
              </a:ext>
            </a:extLst>
          </p:cNvPr>
          <p:cNvSpPr>
            <a:spLocks noGrp="1"/>
          </p:cNvSpPr>
          <p:nvPr>
            <p:ph type="dt" sz="half" idx="10"/>
          </p:nvPr>
        </p:nvSpPr>
        <p:spPr/>
        <p:txBody>
          <a:bodyPr/>
          <a:lstStyle>
            <a:lvl1pPr>
              <a:defRPr/>
            </a:lvl1pPr>
          </a:lstStyle>
          <a:p>
            <a:pPr>
              <a:defRPr/>
            </a:pPr>
            <a:fld id="{8AC089E2-9C57-43BF-B47D-8BBF7C640343}"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9F5C4DE7-89A6-8FD0-4BA4-799D7E6A0AF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5C5630BC-BEFA-33B5-A580-0897A3085B91}"/>
              </a:ext>
            </a:extLst>
          </p:cNvPr>
          <p:cNvSpPr>
            <a:spLocks noGrp="1"/>
          </p:cNvSpPr>
          <p:nvPr>
            <p:ph type="sldNum" sz="quarter" idx="12"/>
          </p:nvPr>
        </p:nvSpPr>
        <p:spPr/>
        <p:txBody>
          <a:bodyPr/>
          <a:lstStyle>
            <a:lvl1pPr>
              <a:defRPr/>
            </a:lvl1pPr>
          </a:lstStyle>
          <a:p>
            <a:pPr>
              <a:defRPr/>
            </a:pPr>
            <a:fld id="{4150E5F4-0EA6-46ED-A3F1-FB9F39499DF7}" type="slidenum">
              <a:rPr lang="es-ES"/>
              <a:pPr>
                <a:defRPr/>
              </a:pPr>
              <a:t>‹Nº›</a:t>
            </a:fld>
            <a:endParaRPr lang="es-ES"/>
          </a:p>
        </p:txBody>
      </p:sp>
    </p:spTree>
    <p:extLst>
      <p:ext uri="{BB962C8B-B14F-4D97-AF65-F5344CB8AC3E}">
        <p14:creationId xmlns:p14="http://schemas.microsoft.com/office/powerpoint/2010/main" val="2109606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a:ext uri="{FF2B5EF4-FFF2-40B4-BE49-F238E27FC236}">
                <a16:creationId xmlns:a16="http://schemas.microsoft.com/office/drawing/2014/main" id="{83F66D4C-6E01-BC50-0EEB-6D4BC21CF4FB}"/>
              </a:ext>
            </a:extLst>
          </p:cNvPr>
          <p:cNvSpPr>
            <a:spLocks noGrp="1"/>
          </p:cNvSpPr>
          <p:nvPr>
            <p:ph type="dt" sz="half" idx="10"/>
          </p:nvPr>
        </p:nvSpPr>
        <p:spPr/>
        <p:txBody>
          <a:bodyPr/>
          <a:lstStyle>
            <a:lvl1pPr>
              <a:defRPr/>
            </a:lvl1pPr>
          </a:lstStyle>
          <a:p>
            <a:pPr>
              <a:defRPr/>
            </a:pPr>
            <a:fld id="{A7C07855-21C1-4497-A2B3-8D29873C4555}"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19D865F6-86E7-CA9E-A6AB-AB6FBBFEFEBF}"/>
              </a:ext>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a:ext uri="{FF2B5EF4-FFF2-40B4-BE49-F238E27FC236}">
                <a16:creationId xmlns:a16="http://schemas.microsoft.com/office/drawing/2014/main" id="{D7830C7E-12A5-EF76-81A0-1CFDF49F614D}"/>
              </a:ext>
            </a:extLst>
          </p:cNvPr>
          <p:cNvSpPr>
            <a:spLocks noGrp="1"/>
          </p:cNvSpPr>
          <p:nvPr>
            <p:ph type="sldNum" sz="quarter" idx="12"/>
          </p:nvPr>
        </p:nvSpPr>
        <p:spPr/>
        <p:txBody>
          <a:bodyPr/>
          <a:lstStyle>
            <a:lvl1pPr>
              <a:defRPr/>
            </a:lvl1pPr>
          </a:lstStyle>
          <a:p>
            <a:pPr>
              <a:defRPr/>
            </a:pPr>
            <a:fld id="{7F426428-18B7-4E13-9E3F-FF12E8164CAC}" type="slidenum">
              <a:rPr lang="es-ES"/>
              <a:pPr>
                <a:defRPr/>
              </a:pPr>
              <a:t>‹Nº›</a:t>
            </a:fld>
            <a:endParaRPr lang="es-ES"/>
          </a:p>
        </p:txBody>
      </p:sp>
    </p:spTree>
    <p:extLst>
      <p:ext uri="{BB962C8B-B14F-4D97-AF65-F5344CB8AC3E}">
        <p14:creationId xmlns:p14="http://schemas.microsoft.com/office/powerpoint/2010/main" val="3847954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07/06/2024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07/06/2024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1 Marcador de título">
            <a:extLst>
              <a:ext uri="{FF2B5EF4-FFF2-40B4-BE49-F238E27FC236}">
                <a16:creationId xmlns:a16="http://schemas.microsoft.com/office/drawing/2014/main" id="{B076122A-E92C-BC1D-B49C-D64E8E78FE9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CU"/>
              <a:t>Haga clic para modificar el estilo de título del patrón</a:t>
            </a:r>
          </a:p>
        </p:txBody>
      </p:sp>
      <p:sp>
        <p:nvSpPr>
          <p:cNvPr id="5123" name="2 Marcador de texto">
            <a:extLst>
              <a:ext uri="{FF2B5EF4-FFF2-40B4-BE49-F238E27FC236}">
                <a16:creationId xmlns:a16="http://schemas.microsoft.com/office/drawing/2014/main" id="{3848C7B8-55F1-E1C9-4C80-BBDBABCCD3A1}"/>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CU"/>
              <a:t>Haga clic para modificar el estilo de texto del patrón</a:t>
            </a:r>
          </a:p>
          <a:p>
            <a:pPr lvl="1"/>
            <a:r>
              <a:rPr lang="es-ES" altLang="es-CU"/>
              <a:t>Segundo nivel</a:t>
            </a:r>
          </a:p>
          <a:p>
            <a:pPr lvl="2"/>
            <a:r>
              <a:rPr lang="es-ES" altLang="es-CU"/>
              <a:t>Tercer nivel</a:t>
            </a:r>
          </a:p>
          <a:p>
            <a:pPr lvl="3"/>
            <a:r>
              <a:rPr lang="es-ES" altLang="es-CU"/>
              <a:t>Cuarto nivel</a:t>
            </a:r>
          </a:p>
          <a:p>
            <a:pPr lvl="4"/>
            <a:r>
              <a:rPr lang="es-ES" altLang="es-CU"/>
              <a:t>Quinto nivel</a:t>
            </a:r>
          </a:p>
        </p:txBody>
      </p:sp>
      <p:sp>
        <p:nvSpPr>
          <p:cNvPr id="4" name="3 Marcador de fecha">
            <a:extLst>
              <a:ext uri="{FF2B5EF4-FFF2-40B4-BE49-F238E27FC236}">
                <a16:creationId xmlns:a16="http://schemas.microsoft.com/office/drawing/2014/main" id="{3D19A72C-7F54-D7F7-9118-DA6D8FBD808A}"/>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B6618D8-DA7C-4800-A4BE-ECFB76968B82}" type="datetimeFigureOut">
              <a:rPr lang="es-ES"/>
              <a:pPr>
                <a:defRPr/>
              </a:pPr>
              <a:t>07/06/2024</a:t>
            </a:fld>
            <a:endParaRPr lang="es-ES"/>
          </a:p>
        </p:txBody>
      </p:sp>
      <p:sp>
        <p:nvSpPr>
          <p:cNvPr id="5" name="4 Marcador de pie de página">
            <a:extLst>
              <a:ext uri="{FF2B5EF4-FFF2-40B4-BE49-F238E27FC236}">
                <a16:creationId xmlns:a16="http://schemas.microsoft.com/office/drawing/2014/main" id="{2B6B046D-EBD1-1AF3-B4C2-620781156C10}"/>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5 Marcador de número de diapositiva">
            <a:extLst>
              <a:ext uri="{FF2B5EF4-FFF2-40B4-BE49-F238E27FC236}">
                <a16:creationId xmlns:a16="http://schemas.microsoft.com/office/drawing/2014/main" id="{FB6701B0-1CD2-C0EC-F8BC-15730CAD728C}"/>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37A229C3-537D-4A0B-8E55-01E50F390BA9}" type="slidenum">
              <a:rPr lang="es-ES"/>
              <a:pPr>
                <a:defRPr/>
              </a:pPr>
              <a:t>‹Nº›</a:t>
            </a:fld>
            <a:endParaRPr lang="es-ES"/>
          </a:p>
        </p:txBody>
      </p:sp>
    </p:spTree>
    <p:extLst>
      <p:ext uri="{BB962C8B-B14F-4D97-AF65-F5344CB8AC3E}">
        <p14:creationId xmlns:p14="http://schemas.microsoft.com/office/powerpoint/2010/main" val="38503629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Organización de los servicios de salud en la comunidad en situaciones de desastres..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III. Clase 3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3429000"/>
            <a:ext cx="8649411" cy="160043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a:t>
            </a:r>
          </a:p>
          <a:p>
            <a:pPr marR="0" lvl="0"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Investigar las medidas para la organización de la PAM a víctimas masivas en la región</a:t>
            </a:r>
          </a:p>
        </p:txBody>
      </p:sp>
    </p:spTree>
    <p:extLst>
      <p:ext uri="{BB962C8B-B14F-4D97-AF65-F5344CB8AC3E}">
        <p14:creationId xmlns:p14="http://schemas.microsoft.com/office/powerpoint/2010/main" val="202451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00F9D8-44EC-0889-AAFC-2775D8389BCE}"/>
              </a:ext>
            </a:extLst>
          </p:cNvPr>
          <p:cNvSpPr txBox="1"/>
          <p:nvPr/>
        </p:nvSpPr>
        <p:spPr>
          <a:xfrm>
            <a:off x="179512" y="188640"/>
            <a:ext cx="8784976" cy="1631216"/>
          </a:xfrm>
          <a:prstGeom prst="rect">
            <a:avLst/>
          </a:prstGeom>
          <a:blipFill>
            <a:blip r:embed="rId2"/>
            <a:tile tx="0" ty="0" sx="100000" sy="100000" flip="none" algn="tl"/>
          </a:blipFill>
        </p:spPr>
        <p:txBody>
          <a:bodyPr wrap="square">
            <a:spAutoFit/>
          </a:bodyPr>
          <a:lstStyle/>
          <a:p>
            <a:pPr marL="158750" marR="67310" algn="just" eaLnBrk="0" hangingPunct="0">
              <a:spcAft>
                <a:spcPts val="0"/>
              </a:spcAft>
            </a:pPr>
            <a:r>
              <a:rPr lang="es-ES" sz="2000" b="1" i="1" dirty="0">
                <a:effectLst/>
                <a:latin typeface="Arial" panose="020B0604020202020204" pitchFamily="34" charset="0"/>
                <a:ea typeface="Times New Roman" panose="02020603050405020304" pitchFamily="18" charset="0"/>
              </a:rPr>
              <a:t>Esta clasificación conlleva a la aplicación de procederes</a:t>
            </a:r>
            <a:r>
              <a:rPr lang="es-ES" sz="2000" b="1" i="1" spc="5" dirty="0">
                <a:effectLst/>
                <a:latin typeface="Arial" panose="020B0604020202020204" pitchFamily="34" charset="0"/>
                <a:ea typeface="Times New Roman" panose="02020603050405020304" pitchFamily="18" charset="0"/>
              </a:rPr>
              <a:t> </a:t>
            </a:r>
            <a:r>
              <a:rPr lang="es-ES" sz="2000" b="1" i="1" dirty="0">
                <a:effectLst/>
                <a:latin typeface="Arial" panose="020B0604020202020204" pitchFamily="34" charset="0"/>
                <a:ea typeface="Times New Roman" panose="02020603050405020304" pitchFamily="18" charset="0"/>
              </a:rPr>
              <a:t>asi</a:t>
            </a:r>
            <a:r>
              <a:rPr lang="es-ES" sz="2000" b="1" i="1" spc="-10" dirty="0">
                <a:effectLst/>
                <a:latin typeface="Arial" panose="020B0604020202020204" pitchFamily="34" charset="0"/>
                <a:ea typeface="Times New Roman" panose="02020603050405020304" pitchFamily="18" charset="0"/>
              </a:rPr>
              <a:t>s</a:t>
            </a:r>
            <a:r>
              <a:rPr lang="es-ES" sz="2000" b="1" i="1" dirty="0">
                <a:effectLst/>
                <a:latin typeface="Arial" panose="020B0604020202020204" pitchFamily="34" charset="0"/>
                <a:ea typeface="Times New Roman" panose="02020603050405020304" pitchFamily="18" charset="0"/>
              </a:rPr>
              <a:t>tenciales</a:t>
            </a:r>
            <a:r>
              <a:rPr lang="es-ES" sz="2000" b="1" i="1" spc="5" dirty="0">
                <a:effectLst/>
                <a:latin typeface="Arial" panose="020B0604020202020204" pitchFamily="34" charset="0"/>
                <a:ea typeface="Times New Roman" panose="02020603050405020304" pitchFamily="18" charset="0"/>
              </a:rPr>
              <a:t> </a:t>
            </a:r>
            <a:r>
              <a:rPr lang="es-ES" sz="2000" b="1" i="1" dirty="0">
                <a:effectLst/>
                <a:latin typeface="Arial" panose="020B0604020202020204" pitchFamily="34" charset="0"/>
                <a:ea typeface="Times New Roman" panose="02020603050405020304" pitchFamily="18" charset="0"/>
              </a:rPr>
              <a:t>p</a:t>
            </a:r>
            <a:r>
              <a:rPr lang="es-ES" sz="2000" b="1" i="1" spc="-10" dirty="0">
                <a:effectLst/>
                <a:latin typeface="Arial" panose="020B0604020202020204" pitchFamily="34" charset="0"/>
                <a:ea typeface="Times New Roman" panose="02020603050405020304" pitchFamily="18" charset="0"/>
              </a:rPr>
              <a:t>a</a:t>
            </a:r>
            <a:r>
              <a:rPr lang="es-ES" sz="2000" b="1" i="1" spc="5" dirty="0">
                <a:effectLst/>
                <a:latin typeface="Arial" panose="020B0604020202020204" pitchFamily="34" charset="0"/>
                <a:ea typeface="Times New Roman" panose="02020603050405020304" pitchFamily="18" charset="0"/>
              </a:rPr>
              <a:t>r</a:t>
            </a:r>
            <a:r>
              <a:rPr lang="es-ES" sz="2000" b="1" i="1" dirty="0">
                <a:effectLst/>
                <a:latin typeface="Arial" panose="020B0604020202020204" pitchFamily="34" charset="0"/>
                <a:ea typeface="Times New Roman" panose="02020603050405020304" pitchFamily="18" charset="0"/>
              </a:rPr>
              <a:t>a</a:t>
            </a:r>
            <a:r>
              <a:rPr lang="es-ES" sz="2000" b="1" i="1" spc="-5" dirty="0">
                <a:effectLst/>
                <a:latin typeface="Arial" panose="020B0604020202020204" pitchFamily="34" charset="0"/>
                <a:ea typeface="Times New Roman" panose="02020603050405020304" pitchFamily="18" charset="0"/>
              </a:rPr>
              <a:t> prestar la </a:t>
            </a:r>
            <a:r>
              <a:rPr lang="es-ES" sz="2000" b="1" i="1" dirty="0">
                <a:effectLst/>
                <a:latin typeface="Arial" panose="020B0604020202020204" pitchFamily="34" charset="0"/>
                <a:ea typeface="Times New Roman" panose="02020603050405020304" pitchFamily="18" charset="0"/>
              </a:rPr>
              <a:t>Primera</a:t>
            </a:r>
            <a:r>
              <a:rPr lang="es-ES" sz="2000" b="1" i="1" spc="5" dirty="0">
                <a:effectLst/>
                <a:latin typeface="Arial" panose="020B0604020202020204" pitchFamily="34" charset="0"/>
                <a:ea typeface="Times New Roman" panose="02020603050405020304" pitchFamily="18" charset="0"/>
              </a:rPr>
              <a:t> </a:t>
            </a:r>
            <a:r>
              <a:rPr lang="es-ES" sz="2000" b="1" i="1" dirty="0">
                <a:effectLst/>
                <a:latin typeface="Arial" panose="020B0604020202020204" pitchFamily="34" charset="0"/>
                <a:ea typeface="Times New Roman" panose="02020603050405020304" pitchFamily="18" charset="0"/>
              </a:rPr>
              <a:t>As</a:t>
            </a:r>
            <a:r>
              <a:rPr lang="es-ES" sz="2000" b="1" i="1" spc="-10" dirty="0">
                <a:effectLst/>
                <a:latin typeface="Arial" panose="020B0604020202020204" pitchFamily="34" charset="0"/>
                <a:ea typeface="Times New Roman" panose="02020603050405020304" pitchFamily="18" charset="0"/>
              </a:rPr>
              <a:t>is</a:t>
            </a:r>
            <a:r>
              <a:rPr lang="es-ES" sz="2000" b="1" i="1" dirty="0">
                <a:effectLst/>
                <a:latin typeface="Arial" panose="020B0604020202020204" pitchFamily="34" charset="0"/>
                <a:ea typeface="Times New Roman" panose="02020603050405020304" pitchFamily="18" charset="0"/>
              </a:rPr>
              <a:t>tencia</a:t>
            </a:r>
            <a:r>
              <a:rPr lang="es-ES" sz="2000" b="1" i="1" spc="5" dirty="0">
                <a:effectLst/>
                <a:latin typeface="Arial" panose="020B0604020202020204" pitchFamily="34" charset="0"/>
                <a:ea typeface="Times New Roman" panose="02020603050405020304" pitchFamily="18" charset="0"/>
              </a:rPr>
              <a:t> </a:t>
            </a:r>
            <a:r>
              <a:rPr lang="es-ES" sz="2000" b="1" i="1" dirty="0">
                <a:effectLst/>
                <a:latin typeface="Arial" panose="020B0604020202020204" pitchFamily="34" charset="0"/>
                <a:ea typeface="Times New Roman" panose="02020603050405020304" pitchFamily="18" charset="0"/>
              </a:rPr>
              <a:t>Médica con el objetivo de conservar la vida y evacuar a la etapa médica superior.  Por ello, se establecen las medidas de evacuación, según la prioridad, estas son:</a:t>
            </a:r>
            <a:endParaRPr lang="es-CU" sz="2000" b="1" i="1"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ACB56543-F2CB-536E-DCBB-2053FEB4C4CF}"/>
              </a:ext>
            </a:extLst>
          </p:cNvPr>
          <p:cNvSpPr txBox="1"/>
          <p:nvPr/>
        </p:nvSpPr>
        <p:spPr>
          <a:xfrm>
            <a:off x="29782" y="1916832"/>
            <a:ext cx="9114218" cy="4801314"/>
          </a:xfrm>
          <a:prstGeom prst="rect">
            <a:avLst/>
          </a:prstGeom>
          <a:noFill/>
        </p:spPr>
        <p:txBody>
          <a:bodyPr wrap="square">
            <a:spAutoFit/>
          </a:bodyPr>
          <a:lstStyle/>
          <a:p>
            <a:pPr marR="255905" eaLnBrk="0" hangingPunct="0"/>
            <a:r>
              <a:rPr lang="es-ES" b="1" dirty="0">
                <a:effectLst/>
                <a:latin typeface="Arial" panose="020B0604020202020204" pitchFamily="34" charset="0"/>
                <a:ea typeface="Times New Roman" panose="02020603050405020304" pitchFamily="18" charset="0"/>
              </a:rPr>
              <a:t>Pri</a:t>
            </a:r>
            <a:r>
              <a:rPr lang="es-ES" b="1" spc="-5" dirty="0">
                <a:effectLst/>
                <a:latin typeface="Arial" panose="020B0604020202020204" pitchFamily="34" charset="0"/>
                <a:ea typeface="Times New Roman" panose="02020603050405020304" pitchFamily="18" charset="0"/>
              </a:rPr>
              <a:t>m</a:t>
            </a:r>
            <a:r>
              <a:rPr lang="es-ES" b="1" dirty="0">
                <a:effectLst/>
                <a:latin typeface="Arial" panose="020B0604020202020204" pitchFamily="34" charset="0"/>
                <a:ea typeface="Times New Roman" panose="02020603050405020304" pitchFamily="18" charset="0"/>
              </a:rPr>
              <a:t>era</a:t>
            </a:r>
            <a:r>
              <a:rPr lang="es-ES" b="1" spc="50" dirty="0">
                <a:effectLst/>
                <a:latin typeface="Arial" panose="020B0604020202020204" pitchFamily="34" charset="0"/>
                <a:ea typeface="Times New Roman" panose="02020603050405020304" pitchFamily="18" charset="0"/>
              </a:rPr>
              <a:t> </a:t>
            </a:r>
            <a:r>
              <a:rPr lang="es-ES" b="1" spc="-10" dirty="0">
                <a:effectLst/>
                <a:latin typeface="Arial" panose="020B0604020202020204" pitchFamily="34" charset="0"/>
                <a:ea typeface="Times New Roman" panose="02020603050405020304" pitchFamily="18" charset="0"/>
              </a:rPr>
              <a:t>p</a:t>
            </a:r>
            <a:r>
              <a:rPr lang="es-ES" b="1" spc="-5" dirty="0">
                <a:effectLst/>
                <a:latin typeface="Arial" panose="020B0604020202020204" pitchFamily="34" charset="0"/>
                <a:ea typeface="Times New Roman" panose="02020603050405020304" pitchFamily="18" charset="0"/>
              </a:rPr>
              <a:t>r</a:t>
            </a:r>
            <a:r>
              <a:rPr lang="es-ES" b="1" dirty="0">
                <a:effectLst/>
                <a:latin typeface="Arial" panose="020B0604020202020204" pitchFamily="34" charset="0"/>
                <a:ea typeface="Times New Roman" panose="02020603050405020304" pitchFamily="18" charset="0"/>
              </a:rPr>
              <a:t>ioridad</a:t>
            </a:r>
            <a:r>
              <a:rPr lang="es-ES" b="1" spc="50" dirty="0">
                <a:effectLst/>
                <a:latin typeface="Arial" panose="020B0604020202020204" pitchFamily="34" charset="0"/>
                <a:ea typeface="Times New Roman" panose="02020603050405020304" pitchFamily="18" charset="0"/>
              </a:rPr>
              <a:t> </a:t>
            </a:r>
            <a:r>
              <a:rPr lang="es-ES" b="1" dirty="0">
                <a:effectLst/>
                <a:latin typeface="Arial" panose="020B0604020202020204" pitchFamily="34" charset="0"/>
                <a:ea typeface="Times New Roman" panose="02020603050405020304" pitchFamily="18" charset="0"/>
              </a:rPr>
              <a:t>(prioridad</a:t>
            </a:r>
            <a:r>
              <a:rPr lang="es-ES" b="1" spc="50" dirty="0">
                <a:effectLst/>
                <a:latin typeface="Arial" panose="020B0604020202020204" pitchFamily="34" charset="0"/>
                <a:ea typeface="Times New Roman" panose="02020603050405020304" pitchFamily="18" charset="0"/>
              </a:rPr>
              <a:t> </a:t>
            </a:r>
            <a:r>
              <a:rPr lang="es-ES" b="1" dirty="0">
                <a:effectLst/>
                <a:latin typeface="Arial" panose="020B0604020202020204" pitchFamily="34" charset="0"/>
                <a:ea typeface="Times New Roman" panose="02020603050405020304" pitchFamily="18" charset="0"/>
              </a:rPr>
              <a:t>1):</a:t>
            </a:r>
            <a:r>
              <a:rPr lang="es-ES" b="1" spc="35" dirty="0">
                <a:effectLst/>
                <a:latin typeface="Arial" panose="020B0604020202020204" pitchFamily="34" charset="0"/>
                <a:ea typeface="Times New Roman" panose="02020603050405020304" pitchFamily="18" charset="0"/>
              </a:rPr>
              <a:t> </a:t>
            </a:r>
            <a:r>
              <a:rPr lang="es-ES" b="1" spc="-5" dirty="0">
                <a:effectLst/>
                <a:latin typeface="Arial" panose="020B0604020202020204" pitchFamily="34" charset="0"/>
                <a:ea typeface="Times New Roman" panose="02020603050405020304" pitchFamily="18" charset="0"/>
              </a:rPr>
              <a:t>l</a:t>
            </a:r>
            <a:r>
              <a:rPr lang="es-ES" b="1" dirty="0">
                <a:effectLst/>
                <a:latin typeface="Arial" panose="020B0604020202020204" pitchFamily="34" charset="0"/>
                <a:ea typeface="Times New Roman" panose="02020603050405020304" pitchFamily="18" charset="0"/>
              </a:rPr>
              <a:t>os</a:t>
            </a:r>
            <a:r>
              <a:rPr lang="es-ES" b="1" spc="35" dirty="0">
                <a:effectLst/>
                <a:latin typeface="Arial" panose="020B0604020202020204" pitchFamily="34" charset="0"/>
                <a:ea typeface="Times New Roman" panose="02020603050405020304" pitchFamily="18" charset="0"/>
              </a:rPr>
              <a:t> </a:t>
            </a:r>
            <a:r>
              <a:rPr lang="es-ES" b="1" spc="-5" dirty="0">
                <a:effectLst/>
                <a:latin typeface="Arial" panose="020B0604020202020204" pitchFamily="34" charset="0"/>
                <a:ea typeface="Times New Roman" panose="02020603050405020304" pitchFamily="18" charset="0"/>
              </a:rPr>
              <a:t>q</a:t>
            </a:r>
            <a:r>
              <a:rPr lang="es-ES" b="1" spc="5" dirty="0">
                <a:effectLst/>
                <a:latin typeface="Arial" panose="020B0604020202020204" pitchFamily="34" charset="0"/>
                <a:ea typeface="Times New Roman" panose="02020603050405020304" pitchFamily="18" charset="0"/>
              </a:rPr>
              <a:t>u</a:t>
            </a:r>
            <a:r>
              <a:rPr lang="es-ES" b="1" dirty="0">
                <a:effectLst/>
                <a:latin typeface="Arial" panose="020B0604020202020204" pitchFamily="34" charset="0"/>
                <a:ea typeface="Times New Roman" panose="02020603050405020304" pitchFamily="18" charset="0"/>
              </a:rPr>
              <a:t>e</a:t>
            </a:r>
            <a:r>
              <a:rPr lang="es-ES" b="1" spc="30" dirty="0">
                <a:effectLst/>
                <a:latin typeface="Arial" panose="020B0604020202020204" pitchFamily="34" charset="0"/>
                <a:ea typeface="Times New Roman" panose="02020603050405020304" pitchFamily="18" charset="0"/>
              </a:rPr>
              <a:t> </a:t>
            </a:r>
            <a:r>
              <a:rPr lang="es-ES" b="1" spc="-5" dirty="0">
                <a:effectLst/>
                <a:latin typeface="Arial" panose="020B0604020202020204" pitchFamily="34" charset="0"/>
                <a:ea typeface="Times New Roman" panose="02020603050405020304" pitchFamily="18" charset="0"/>
              </a:rPr>
              <a:t>req</a:t>
            </a:r>
            <a:r>
              <a:rPr lang="es-ES" b="1" dirty="0">
                <a:effectLst/>
                <a:latin typeface="Arial" panose="020B0604020202020204" pitchFamily="34" charset="0"/>
                <a:ea typeface="Times New Roman" panose="02020603050405020304" pitchFamily="18" charset="0"/>
              </a:rPr>
              <a:t>u</a:t>
            </a:r>
            <a:r>
              <a:rPr lang="es-ES" b="1" spc="-5" dirty="0">
                <a:effectLst/>
                <a:latin typeface="Arial" panose="020B0604020202020204" pitchFamily="34" charset="0"/>
                <a:ea typeface="Times New Roman" panose="02020603050405020304" pitchFamily="18" charset="0"/>
              </a:rPr>
              <a:t>ier</a:t>
            </a:r>
            <a:r>
              <a:rPr lang="es-ES" b="1" dirty="0">
                <a:effectLst/>
                <a:latin typeface="Arial" panose="020B0604020202020204" pitchFamily="34" charset="0"/>
                <a:ea typeface="Times New Roman" panose="02020603050405020304" pitchFamily="18" charset="0"/>
              </a:rPr>
              <a:t>en</a:t>
            </a:r>
            <a:r>
              <a:rPr lang="es-ES" b="1" spc="40" dirty="0">
                <a:effectLst/>
                <a:latin typeface="Arial" panose="020B0604020202020204" pitchFamily="34" charset="0"/>
                <a:ea typeface="Times New Roman" panose="02020603050405020304" pitchFamily="18" charset="0"/>
              </a:rPr>
              <a:t> </a:t>
            </a:r>
            <a:r>
              <a:rPr lang="es-ES" b="1" spc="-10" dirty="0">
                <a:effectLst/>
                <a:latin typeface="Arial" panose="020B0604020202020204" pitchFamily="34" charset="0"/>
                <a:ea typeface="Times New Roman" panose="02020603050405020304" pitchFamily="18" charset="0"/>
              </a:rPr>
              <a:t>e</a:t>
            </a:r>
            <a:r>
              <a:rPr lang="es-ES" b="1" dirty="0">
                <a:effectLst/>
                <a:latin typeface="Arial" panose="020B0604020202020204" pitchFamily="34" charset="0"/>
                <a:ea typeface="Times New Roman" panose="02020603050405020304" pitchFamily="18" charset="0"/>
              </a:rPr>
              <a:t>v</a:t>
            </a:r>
            <a:r>
              <a:rPr lang="es-ES" b="1" spc="-5" dirty="0">
                <a:effectLst/>
                <a:latin typeface="Arial" panose="020B0604020202020204" pitchFamily="34" charset="0"/>
                <a:ea typeface="Times New Roman" panose="02020603050405020304" pitchFamily="18" charset="0"/>
              </a:rPr>
              <a:t>ac</a:t>
            </a:r>
            <a:r>
              <a:rPr lang="es-ES" b="1" dirty="0">
                <a:effectLst/>
                <a:latin typeface="Arial" panose="020B0604020202020204" pitchFamily="34" charset="0"/>
                <a:ea typeface="Times New Roman" panose="02020603050405020304" pitchFamily="18" charset="0"/>
              </a:rPr>
              <a:t>u</a:t>
            </a:r>
            <a:r>
              <a:rPr lang="es-ES" b="1" spc="-5" dirty="0">
                <a:effectLst/>
                <a:latin typeface="Arial" panose="020B0604020202020204" pitchFamily="34" charset="0"/>
                <a:ea typeface="Times New Roman" panose="02020603050405020304" pitchFamily="18" charset="0"/>
              </a:rPr>
              <a:t>ació</a:t>
            </a:r>
            <a:r>
              <a:rPr lang="es-ES" b="1" dirty="0">
                <a:effectLst/>
                <a:latin typeface="Arial" panose="020B0604020202020204" pitchFamily="34" charset="0"/>
                <a:ea typeface="Times New Roman" panose="02020603050405020304" pitchFamily="18" charset="0"/>
              </a:rPr>
              <a:t>n</a:t>
            </a:r>
            <a:r>
              <a:rPr lang="es-ES" b="1" spc="40" dirty="0">
                <a:effectLst/>
                <a:latin typeface="Arial" panose="020B0604020202020204" pitchFamily="34" charset="0"/>
                <a:ea typeface="Times New Roman" panose="02020603050405020304" pitchFamily="18" charset="0"/>
              </a:rPr>
              <a:t> </a:t>
            </a:r>
            <a:r>
              <a:rPr lang="es-ES" b="1" spc="-5" dirty="0">
                <a:effectLst/>
                <a:latin typeface="Arial" panose="020B0604020202020204" pitchFamily="34" charset="0"/>
                <a:ea typeface="Times New Roman" panose="02020603050405020304" pitchFamily="18" charset="0"/>
              </a:rPr>
              <a:t>i</a:t>
            </a:r>
            <a:r>
              <a:rPr lang="es-ES" b="1" dirty="0">
                <a:effectLst/>
                <a:latin typeface="Arial" panose="020B0604020202020204" pitchFamily="34" charset="0"/>
                <a:ea typeface="Times New Roman" panose="02020603050405020304" pitchFamily="18" charset="0"/>
              </a:rPr>
              <a:t>n</a:t>
            </a:r>
            <a:r>
              <a:rPr lang="es-ES" b="1" spc="-10" dirty="0">
                <a:effectLst/>
                <a:latin typeface="Arial" panose="020B0604020202020204" pitchFamily="34" charset="0"/>
                <a:ea typeface="Times New Roman" panose="02020603050405020304" pitchFamily="18" charset="0"/>
              </a:rPr>
              <a:t>m</a:t>
            </a:r>
            <a:r>
              <a:rPr lang="es-ES" b="1" dirty="0">
                <a:effectLst/>
                <a:latin typeface="Arial" panose="020B0604020202020204" pitchFamily="34" charset="0"/>
                <a:ea typeface="Times New Roman" panose="02020603050405020304" pitchFamily="18" charset="0"/>
              </a:rPr>
              <a:t>e</a:t>
            </a:r>
            <a:r>
              <a:rPr lang="es-ES" b="1" spc="-5" dirty="0">
                <a:effectLst/>
                <a:latin typeface="Arial" panose="020B0604020202020204" pitchFamily="34" charset="0"/>
                <a:ea typeface="Times New Roman" panose="02020603050405020304" pitchFamily="18" charset="0"/>
              </a:rPr>
              <a:t>di</a:t>
            </a:r>
            <a:r>
              <a:rPr lang="es-ES" b="1" dirty="0">
                <a:effectLst/>
                <a:latin typeface="Arial" panose="020B0604020202020204" pitchFamily="34" charset="0"/>
                <a:ea typeface="Times New Roman" panose="02020603050405020304" pitchFamily="18" charset="0"/>
              </a:rPr>
              <a:t>a</a:t>
            </a:r>
            <a:r>
              <a:rPr lang="es-ES" b="1" spc="-5" dirty="0">
                <a:effectLst/>
                <a:latin typeface="Arial" panose="020B0604020202020204" pitchFamily="34" charset="0"/>
                <a:ea typeface="Times New Roman" panose="02020603050405020304" pitchFamily="18" charset="0"/>
              </a:rPr>
              <a:t>t</a:t>
            </a:r>
            <a:r>
              <a:rPr lang="es-ES" b="1" dirty="0">
                <a:effectLst/>
                <a:latin typeface="Arial" panose="020B0604020202020204" pitchFamily="34" charset="0"/>
                <a:ea typeface="Times New Roman" panose="02020603050405020304" pitchFamily="18" charset="0"/>
              </a:rPr>
              <a:t>a:</a:t>
            </a:r>
            <a:endParaRPr lang="es-CU" b="1" dirty="0">
              <a:effectLst/>
              <a:latin typeface="Times New Roman" panose="02020603050405020304" pitchFamily="18" charset="0"/>
              <a:ea typeface="Times New Roman" panose="02020603050405020304" pitchFamily="18" charset="0"/>
            </a:endParaRPr>
          </a:p>
          <a:p>
            <a:pPr eaLnBrk="0" hangingPunct="0"/>
            <a:r>
              <a:rPr lang="es-ES" sz="800" dirty="0">
                <a:effectLst/>
                <a:latin typeface="Times New Roman" panose="02020603050405020304" pitchFamily="18"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marL="285750" lvl="0" indent="-285750" algn="just" eaLnBrk="0" hangingPunct="0">
              <a:buSzPts val="1150"/>
              <a:buFont typeface="Wingdings" panose="05000000000000000000" pitchFamily="2" charset="2"/>
              <a:buChar char="Ø"/>
              <a:tabLst>
                <a:tab pos="509270" algn="l"/>
              </a:tabLst>
            </a:pPr>
            <a:r>
              <a:rPr lang="es-ES" sz="2000" spc="-5" dirty="0">
                <a:effectLst/>
                <a:latin typeface="Arial" panose="020B0604020202020204" pitchFamily="34" charset="0"/>
                <a:ea typeface="Times New Roman" panose="02020603050405020304" pitchFamily="18" charset="0"/>
                <a:cs typeface="Symbol" panose="05050102010706020507" pitchFamily="18" charset="2"/>
              </a:rPr>
              <a:t>To</a:t>
            </a:r>
            <a:r>
              <a:rPr lang="es-ES" sz="2000" dirty="0">
                <a:effectLst/>
                <a:latin typeface="Arial" panose="020B0604020202020204" pitchFamily="34" charset="0"/>
                <a:ea typeface="Times New Roman" panose="02020603050405020304" pitchFamily="18" charset="0"/>
                <a:cs typeface="Symbol" panose="05050102010706020507" pitchFamily="18" charset="2"/>
              </a:rPr>
              <a:t>dos</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lo</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lesio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ad</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q</a:t>
            </a:r>
            <a:r>
              <a:rPr lang="es-ES" sz="2000" dirty="0">
                <a:effectLst/>
                <a:latin typeface="Arial" panose="020B0604020202020204" pitchFamily="34" charset="0"/>
                <a:ea typeface="Times New Roman" panose="02020603050405020304" pitchFamily="18" charset="0"/>
                <a:cs typeface="Symbol" panose="05050102010706020507" pitchFamily="18" charset="2"/>
              </a:rPr>
              <a:t>ue</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ce</a:t>
            </a:r>
            <a:r>
              <a:rPr lang="es-ES" sz="2000" spc="-15"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ru</a:t>
            </a:r>
            <a:r>
              <a:rPr lang="es-ES" sz="2000" spc="5" dirty="0">
                <a:effectLst/>
                <a:latin typeface="Arial" panose="020B0604020202020204" pitchFamily="34" charset="0"/>
                <a:ea typeface="Times New Roman" panose="02020603050405020304" pitchFamily="18" charset="0"/>
                <a:cs typeface="Symbol" panose="05050102010706020507" pitchFamily="18" charset="2"/>
              </a:rPr>
              <a:t>g</a:t>
            </a:r>
            <a:r>
              <a:rPr lang="es-ES" sz="2000" spc="-5" dirty="0">
                <a:effectLst/>
                <a:latin typeface="Arial" panose="020B0604020202020204" pitchFamily="34" charset="0"/>
                <a:ea typeface="Times New Roman" panose="02020603050405020304" pitchFamily="18" charset="0"/>
                <a:cs typeface="Symbol" panose="05050102010706020507" pitchFamily="18" charset="2"/>
              </a:rPr>
              <a:t>í</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añ</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endParaRPr lang="es-CU" sz="2000" dirty="0">
              <a:effectLst/>
              <a:latin typeface="Times New Roman" panose="02020603050405020304" pitchFamily="18" charset="0"/>
              <a:ea typeface="Times New Roman" panose="02020603050405020304" pitchFamily="18" charset="0"/>
            </a:endParaRPr>
          </a:p>
          <a:p>
            <a:pPr marL="285750" marR="66040" lvl="0" indent="-285750" algn="just" eaLnBrk="0" hangingPunct="0">
              <a:buSzPts val="1150"/>
              <a:buFont typeface="Wingdings" panose="05000000000000000000" pitchFamily="2" charset="2"/>
              <a:buChar char="Ø"/>
              <a:tabLst>
                <a:tab pos="509270" algn="l"/>
              </a:tabLst>
            </a:pPr>
            <a:r>
              <a:rPr lang="es-ES" sz="2000" dirty="0">
                <a:effectLst/>
                <a:latin typeface="Arial" panose="020B0604020202020204" pitchFamily="34" charset="0"/>
                <a:ea typeface="Times New Roman" panose="02020603050405020304" pitchFamily="18" charset="0"/>
                <a:cs typeface="Symbol" panose="05050102010706020507" pitchFamily="18" charset="2"/>
              </a:rPr>
              <a:t>H</a:t>
            </a:r>
            <a:r>
              <a:rPr lang="es-ES" sz="2000" spc="-5" dirty="0">
                <a:effectLst/>
                <a:latin typeface="Arial" panose="020B0604020202020204" pitchFamily="34" charset="0"/>
                <a:ea typeface="Times New Roman" panose="02020603050405020304" pitchFamily="18" charset="0"/>
                <a:cs typeface="Symbol" panose="05050102010706020507" pitchFamily="18" charset="2"/>
              </a:rPr>
              <a:t>erid</a:t>
            </a:r>
            <a:r>
              <a:rPr lang="es-ES" sz="2000" dirty="0">
                <a:effectLst/>
                <a:latin typeface="Arial" panose="020B0604020202020204" pitchFamily="34" charset="0"/>
                <a:ea typeface="Times New Roman" panose="02020603050405020304" pitchFamily="18" charset="0"/>
                <a:cs typeface="Symbol" panose="05050102010706020507" pitchFamily="18" charset="2"/>
              </a:rPr>
              <a:t>os</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les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ón</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or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á</a:t>
            </a:r>
            <a:r>
              <a:rPr lang="es-ES" sz="2000" dirty="0">
                <a:effectLst/>
                <a:latin typeface="Arial" panose="020B0604020202020204" pitchFamily="34" charset="0"/>
                <a:ea typeface="Times New Roman" panose="02020603050405020304" pitchFamily="18" charset="0"/>
                <a:cs typeface="Symbol" panose="05050102010706020507" pitchFamily="18" charset="2"/>
              </a:rPr>
              <a:t>cic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he</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ó</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a:t>
            </a:r>
            <a:r>
              <a:rPr lang="es-ES" sz="2000" dirty="0">
                <a:effectLst/>
                <a:latin typeface="Arial" panose="020B0604020202020204" pitchFamily="34" charset="0"/>
                <a:ea typeface="Times New Roman" panose="02020603050405020304" pitchFamily="18" charset="0"/>
                <a:cs typeface="Symbol" panose="05050102010706020507" pitchFamily="18" charset="2"/>
              </a:rPr>
              <a:t>x</a:t>
            </a:r>
            <a:r>
              <a:rPr lang="es-ES" sz="2000" spc="19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f</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a:t>
            </a:r>
            <a:r>
              <a:rPr lang="es-ES" sz="2000" dirty="0">
                <a:effectLst/>
                <a:latin typeface="Arial" panose="020B0604020202020204" pitchFamily="34" charset="0"/>
                <a:ea typeface="Times New Roman" panose="02020603050405020304" pitchFamily="18" charset="0"/>
                <a:cs typeface="Symbol" panose="05050102010706020507" pitchFamily="18" charset="2"/>
              </a:rPr>
              <a:t>nte</a:t>
            </a:r>
            <a:r>
              <a:rPr lang="es-ES" sz="2000" spc="18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err="1">
                <a:effectLst/>
                <a:latin typeface="Arial" panose="020B0604020202020204" pitchFamily="34" charset="0"/>
                <a:ea typeface="Times New Roman" panose="02020603050405020304" pitchFamily="18" charset="0"/>
                <a:cs typeface="Symbol" panose="05050102010706020507" pitchFamily="18" charset="2"/>
              </a:rPr>
              <a:t>he</a:t>
            </a:r>
            <a:r>
              <a:rPr lang="es-ES" sz="2000" spc="-10" dirty="0" err="1">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o</a:t>
            </a:r>
            <a:r>
              <a:rPr lang="es-ES" sz="2000" dirty="0" err="1">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e</a:t>
            </a:r>
            <a:r>
              <a:rPr lang="es-ES" sz="2000" dirty="0" err="1">
                <a:effectLst/>
                <a:latin typeface="Arial" panose="020B0604020202020204" pitchFamily="34" charset="0"/>
                <a:ea typeface="Times New Roman" panose="02020603050405020304" pitchFamily="18" charset="0"/>
                <a:cs typeface="Symbol" panose="05050102010706020507" pitchFamily="18" charset="2"/>
              </a:rPr>
              <a:t>u</a:t>
            </a:r>
            <a:r>
              <a:rPr lang="es-ES" sz="2000" spc="-10" dirty="0" err="1">
                <a:effectLst/>
                <a:latin typeface="Arial" panose="020B0604020202020204" pitchFamily="34" charset="0"/>
                <a:ea typeface="Times New Roman" panose="02020603050405020304" pitchFamily="18" charset="0"/>
                <a:cs typeface="Symbol" panose="05050102010706020507" pitchFamily="18" charset="2"/>
              </a:rPr>
              <a:t>m</a:t>
            </a:r>
            <a:r>
              <a:rPr lang="es-ES" sz="2000" dirty="0" err="1">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err="1">
                <a:effectLst/>
                <a:latin typeface="Arial" panose="020B0604020202020204" pitchFamily="34" charset="0"/>
                <a:ea typeface="Times New Roman" panose="02020603050405020304" pitchFamily="18" charset="0"/>
                <a:cs typeface="Symbol" panose="05050102010706020507" pitchFamily="18" charset="2"/>
              </a:rPr>
              <a:t>t</a:t>
            </a:r>
            <a:r>
              <a:rPr lang="es-ES" sz="2000" dirty="0" err="1">
                <a:effectLst/>
                <a:latin typeface="Arial" panose="020B0604020202020204" pitchFamily="34" charset="0"/>
                <a:ea typeface="Times New Roman" panose="02020603050405020304" pitchFamily="18" charset="0"/>
                <a:cs typeface="Symbol" panose="05050102010706020507" pitchFamily="18" charset="2"/>
              </a:rPr>
              <a:t>ó</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r</a:t>
            </a:r>
            <a:r>
              <a:rPr lang="es-ES" sz="2000" spc="-10" dirty="0" err="1">
                <a:effectLst/>
                <a:latin typeface="Arial" panose="020B0604020202020204" pitchFamily="34" charset="0"/>
                <a:ea typeface="Times New Roman" panose="02020603050405020304" pitchFamily="18" charset="0"/>
                <a:cs typeface="Symbol" panose="05050102010706020507" pitchFamily="18" charset="2"/>
              </a:rPr>
              <a:t>a</a:t>
            </a:r>
            <a:r>
              <a:rPr lang="es-ES" sz="2000" dirty="0" err="1">
                <a:effectLst/>
                <a:latin typeface="Arial" panose="020B0604020202020204" pitchFamily="34" charset="0"/>
                <a:ea typeface="Times New Roman" panose="02020603050405020304" pitchFamily="18" charset="0"/>
                <a:cs typeface="Symbol" panose="05050102010706020507" pitchFamily="18" charset="2"/>
              </a:rPr>
              <a:t>x</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dia</a:t>
            </a:r>
            <a:r>
              <a:rPr lang="es-ES" sz="2000" dirty="0">
                <a:effectLst/>
                <a:latin typeface="Arial" panose="020B0604020202020204" pitchFamily="34" charset="0"/>
                <a:ea typeface="Times New Roman" panose="02020603050405020304" pitchFamily="18" charset="0"/>
                <a:cs typeface="Symbol" panose="05050102010706020507" pitchFamily="18" charset="2"/>
              </a:rPr>
              <a:t>na</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gran </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dirty="0">
                <a:effectLst/>
                <a:latin typeface="Arial" panose="020B0604020202020204" pitchFamily="34" charset="0"/>
                <a:ea typeface="Times New Roman" panose="02020603050405020304" pitchFamily="18" charset="0"/>
                <a:cs typeface="Symbol" panose="05050102010706020507" pitchFamily="18" charset="2"/>
              </a:rPr>
              <a:t>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1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id</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9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es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ón</a:t>
            </a:r>
            <a:r>
              <a:rPr lang="es-ES" sz="2000" spc="5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err="1">
                <a:effectLst/>
                <a:latin typeface="Arial" panose="020B0604020202020204" pitchFamily="34" charset="0"/>
                <a:ea typeface="Times New Roman" panose="02020603050405020304" pitchFamily="18" charset="0"/>
                <a:cs typeface="Symbol" panose="05050102010706020507" pitchFamily="18" charset="2"/>
              </a:rPr>
              <a:t>t</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ó</a:t>
            </a:r>
            <a:r>
              <a:rPr lang="es-ES" sz="2000" dirty="0" err="1">
                <a:effectLst/>
                <a:latin typeface="Arial" panose="020B0604020202020204" pitchFamily="34" charset="0"/>
                <a:ea typeface="Times New Roman" panose="02020603050405020304" pitchFamily="18" charset="0"/>
                <a:cs typeface="Symbol" panose="05050102010706020507" pitchFamily="18" charset="2"/>
              </a:rPr>
              <a:t>ra</a:t>
            </a:r>
            <a:r>
              <a:rPr lang="es-ES" sz="2000" spc="-10" dirty="0" err="1">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b</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iso</a:t>
            </a:r>
            <a:r>
              <a:rPr lang="es-ES" sz="2000" spc="5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re</a:t>
            </a:r>
            <a:r>
              <a:rPr lang="es-ES" sz="2000" spc="-5" dirty="0">
                <a:effectLst/>
                <a:latin typeface="Arial" panose="020B0604020202020204" pitchFamily="34" charset="0"/>
                <a:ea typeface="Times New Roman" panose="02020603050405020304" pitchFamily="18" charset="0"/>
                <a:cs typeface="Symbol" panose="05050102010706020507" pitchFamily="18" charset="2"/>
              </a:rPr>
              <a:t>sp</a:t>
            </a:r>
            <a:r>
              <a:rPr lang="es-ES" sz="2000" dirty="0">
                <a:effectLst/>
                <a:latin typeface="Arial" panose="020B0604020202020204" pitchFamily="34" charset="0"/>
                <a:ea typeface="Times New Roman" panose="02020603050405020304" pitchFamily="18" charset="0"/>
                <a:cs typeface="Symbol" panose="05050102010706020507" pitchFamily="18" charset="2"/>
              </a:rPr>
              <a:t>ir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io,</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í</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ro</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ró</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cos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choq</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a:p>
            <a:pPr marL="285750" lvl="0" indent="-285750" algn="just" eaLnBrk="0" hangingPunct="0">
              <a:buSzPts val="1150"/>
              <a:buFont typeface="Wingdings" panose="05000000000000000000" pitchFamily="2" charset="2"/>
              <a:buChar char="Ø"/>
              <a:tabLst>
                <a:tab pos="509270" algn="l"/>
              </a:tabLst>
            </a:pPr>
            <a:r>
              <a:rPr lang="es-ES" sz="2000" spc="-5" dirty="0">
                <a:effectLst/>
                <a:latin typeface="Arial" panose="020B0604020202020204" pitchFamily="34" charset="0"/>
                <a:ea typeface="Times New Roman" panose="02020603050405020304" pitchFamily="18" charset="0"/>
                <a:cs typeface="Symbol" panose="05050102010706020507" pitchFamily="18" charset="2"/>
              </a:rPr>
              <a:t>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h</a:t>
            </a:r>
            <a:r>
              <a:rPr lang="es-ES" sz="2000" spc="-5" dirty="0">
                <a:effectLst/>
                <a:latin typeface="Arial" panose="020B0604020202020204" pitchFamily="34" charset="0"/>
                <a:ea typeface="Times New Roman" panose="02020603050405020304" pitchFamily="18" charset="0"/>
                <a:cs typeface="Symbol" panose="05050102010706020507" pitchFamily="18" charset="2"/>
              </a:rPr>
              <a:t>eri</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áci</a:t>
            </a:r>
            <a:r>
              <a:rPr lang="es-ES" sz="2000" dirty="0">
                <a:effectLst/>
                <a:latin typeface="Arial" panose="020B0604020202020204" pitchFamily="34" charset="0"/>
                <a:ea typeface="Times New Roman" panose="02020603050405020304" pitchFamily="18" charset="0"/>
                <a:cs typeface="Symbol" panose="05050102010706020507" pitchFamily="18" charset="2"/>
              </a:rPr>
              <a:t>ca</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on</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ráct</a:t>
            </a:r>
            <a:r>
              <a:rPr lang="es-ES" sz="2000" dirty="0">
                <a:effectLst/>
                <a:latin typeface="Arial" panose="020B0604020202020204" pitchFamily="34" charset="0"/>
                <a:ea typeface="Times New Roman" panose="02020603050405020304" pitchFamily="18" charset="0"/>
                <a:cs typeface="Symbol" panose="05050102010706020507" pitchFamily="18" charset="2"/>
              </a:rPr>
              <a:t>er</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transf</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i</a:t>
            </a:r>
            <a:r>
              <a:rPr lang="es-ES" sz="2000" dirty="0" err="1">
                <a:effectLst/>
                <a:latin typeface="Arial" panose="020B0604020202020204" pitchFamily="34" charset="0"/>
                <a:ea typeface="Times New Roman" panose="02020603050405020304" pitchFamily="18" charset="0"/>
                <a:cs typeface="Symbol" panose="05050102010706020507" pitchFamily="18" charset="2"/>
              </a:rPr>
              <a:t>x</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ant</a:t>
            </a:r>
            <a:r>
              <a:rPr lang="es-ES" sz="2000" dirty="0" err="1">
                <a:effectLst/>
                <a:latin typeface="Arial" panose="020B0604020202020204" pitchFamily="34" charset="0"/>
                <a:ea typeface="Times New Roman" panose="02020603050405020304" pitchFamily="18" charset="0"/>
                <a:cs typeface="Symbol" panose="05050102010706020507" pitchFamily="18" charset="2"/>
              </a:rPr>
              <a:t>e</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gi</a:t>
            </a:r>
            <a:r>
              <a:rPr lang="es-ES" sz="2000" dirty="0">
                <a:effectLst/>
                <a:latin typeface="Arial" panose="020B0604020202020204" pitchFamily="34" charset="0"/>
                <a:ea typeface="Times New Roman" panose="02020603050405020304" pitchFamily="18" charset="0"/>
                <a:cs typeface="Symbol" panose="05050102010706020507" pitchFamily="18" charset="2"/>
              </a:rPr>
              <a:t>ón</a:t>
            </a:r>
            <a:r>
              <a:rPr lang="es-ES" sz="2000" spc="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ed</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stinal.</a:t>
            </a:r>
            <a:endParaRPr lang="es-CU" sz="2000" dirty="0">
              <a:effectLst/>
              <a:latin typeface="Times New Roman" panose="02020603050405020304" pitchFamily="18" charset="0"/>
              <a:ea typeface="Times New Roman" panose="02020603050405020304" pitchFamily="18" charset="0"/>
            </a:endParaRPr>
          </a:p>
          <a:p>
            <a:pPr marL="285750" lvl="0" indent="-285750" algn="just" eaLnBrk="0" hangingPunct="0">
              <a:buSzPts val="1150"/>
              <a:buFont typeface="Wingdings" panose="05000000000000000000" pitchFamily="2" charset="2"/>
              <a:buChar char="Ø"/>
              <a:tabLst>
                <a:tab pos="509270" algn="l"/>
              </a:tabLst>
            </a:pPr>
            <a:r>
              <a:rPr lang="es-ES" sz="2000" dirty="0">
                <a:effectLst/>
                <a:latin typeface="Arial" panose="020B0604020202020204" pitchFamily="34" charset="0"/>
                <a:ea typeface="Times New Roman" panose="02020603050405020304" pitchFamily="18" charset="0"/>
                <a:cs typeface="Symbol" panose="05050102010706020507" pitchFamily="18" charset="2"/>
              </a:rPr>
              <a:t>H</a:t>
            </a:r>
            <a:r>
              <a:rPr lang="es-ES" sz="2000" spc="-5" dirty="0">
                <a:effectLst/>
                <a:latin typeface="Arial" panose="020B0604020202020204" pitchFamily="34" charset="0"/>
                <a:ea typeface="Times New Roman" panose="02020603050405020304" pitchFamily="18" charset="0"/>
                <a:cs typeface="Symbol" panose="05050102010706020507" pitchFamily="18" charset="2"/>
              </a:rPr>
              <a:t>eri</a:t>
            </a:r>
            <a:r>
              <a:rPr lang="es-ES" sz="2000" dirty="0">
                <a:effectLst/>
                <a:latin typeface="Arial" panose="020B0604020202020204" pitchFamily="34" charset="0"/>
                <a:ea typeface="Times New Roman" panose="02020603050405020304" pitchFamily="18" charset="0"/>
                <a:cs typeface="Symbol" panose="05050102010706020507" pitchFamily="18" charset="2"/>
              </a:rPr>
              <a:t>das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en</a:t>
            </a:r>
            <a:r>
              <a:rPr lang="es-ES" sz="2000" dirty="0">
                <a:effectLst/>
                <a:latin typeface="Arial" panose="020B0604020202020204" pitchFamily="34" charset="0"/>
                <a:ea typeface="Times New Roman" panose="02020603050405020304" pitchFamily="18" charset="0"/>
                <a:cs typeface="Symbol" panose="05050102010706020507" pitchFamily="18" charset="2"/>
              </a:rPr>
              <a:t>etr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an</a:t>
            </a:r>
            <a:r>
              <a:rPr lang="es-ES" sz="2000" dirty="0">
                <a:effectLst/>
                <a:latin typeface="Arial" panose="020B0604020202020204" pitchFamily="34" charset="0"/>
                <a:ea typeface="Times New Roman" panose="02020603050405020304" pitchFamily="18" charset="0"/>
                <a:cs typeface="Symbol" panose="05050102010706020507" pitchFamily="18" charset="2"/>
              </a:rPr>
              <a:t>t</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g</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ó</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car</a:t>
            </a:r>
            <a:r>
              <a:rPr lang="es-ES" sz="2000" dirty="0">
                <a:effectLst/>
                <a:latin typeface="Arial" panose="020B0604020202020204" pitchFamily="34" charset="0"/>
                <a:ea typeface="Times New Roman" panose="02020603050405020304" pitchFamily="18" charset="0"/>
                <a:cs typeface="Symbol" panose="05050102010706020507" pitchFamily="18" charset="2"/>
              </a:rPr>
              <a:t>di</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ca</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ed</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sti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dirty="0">
                <a:effectLst/>
                <a:latin typeface="Arial" panose="020B0604020202020204" pitchFamily="34" charset="0"/>
                <a:ea typeface="Times New Roman" panose="02020603050405020304" pitchFamily="18" charset="0"/>
                <a:cs typeface="Symbol" panose="05050102010706020507" pitchFamily="18" charset="2"/>
              </a:rPr>
              <a:t>al.</a:t>
            </a:r>
            <a:endParaRPr lang="es-CU" sz="2000" dirty="0">
              <a:effectLst/>
              <a:latin typeface="Times New Roman" panose="02020603050405020304" pitchFamily="18" charset="0"/>
              <a:ea typeface="Times New Roman" panose="02020603050405020304" pitchFamily="18" charset="0"/>
            </a:endParaRPr>
          </a:p>
          <a:p>
            <a:pPr marL="285750" lvl="0" indent="-285750" algn="just" eaLnBrk="0" hangingPunct="0">
              <a:buSzPts val="1150"/>
              <a:buFont typeface="Wingdings" panose="05000000000000000000" pitchFamily="2" charset="2"/>
              <a:buChar char="Ø"/>
              <a:tabLst>
                <a:tab pos="509270" algn="l"/>
              </a:tabLst>
            </a:pPr>
            <a:r>
              <a:rPr lang="es-ES" sz="2000" spc="-5" dirty="0">
                <a:effectLst/>
                <a:latin typeface="Arial" panose="020B0604020202020204" pitchFamily="34" charset="0"/>
                <a:ea typeface="Times New Roman" panose="02020603050405020304" pitchFamily="18" charset="0"/>
                <a:cs typeface="Symbol" panose="05050102010706020507" pitchFamily="18" charset="2"/>
              </a:rPr>
              <a:t>Q</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ad</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os</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b</a:t>
            </a:r>
            <a:r>
              <a:rPr lang="es-ES" sz="2000" spc="-5" dirty="0">
                <a:effectLst/>
                <a:latin typeface="Arial" panose="020B0604020202020204" pitchFamily="34" charset="0"/>
                <a:ea typeface="Times New Roman" panose="02020603050405020304" pitchFamily="18" charset="0"/>
                <a:cs typeface="Symbol" panose="05050102010706020507" pitchFamily="18" charset="2"/>
              </a:rPr>
              <a:t>inad</a:t>
            </a:r>
            <a:r>
              <a:rPr lang="es-ES" sz="2000" dirty="0">
                <a:effectLst/>
                <a:latin typeface="Arial" panose="020B0604020202020204" pitchFamily="34" charset="0"/>
                <a:ea typeface="Times New Roman" panose="02020603050405020304" pitchFamily="18" charset="0"/>
                <a:cs typeface="Symbol" panose="05050102010706020507" pitchFamily="18" charset="2"/>
              </a:rPr>
              <a:t>os</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up</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f</a:t>
            </a:r>
            <a:r>
              <a:rPr lang="es-ES" sz="2000" dirty="0">
                <a:effectLst/>
                <a:latin typeface="Arial" panose="020B0604020202020204" pitchFamily="34" charset="0"/>
                <a:ea typeface="Times New Roman" panose="02020603050405020304" pitchFamily="18" charset="0"/>
                <a:cs typeface="Symbol" panose="05050102010706020507" pitchFamily="18" charset="2"/>
              </a:rPr>
              <a:t>icie</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or</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al</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q</a:t>
            </a:r>
            <a:r>
              <a:rPr lang="es-ES" sz="2000" dirty="0">
                <a:effectLst/>
                <a:latin typeface="Arial" panose="020B0604020202020204" pitchFamily="34" charset="0"/>
                <a:ea typeface="Times New Roman" panose="02020603050405020304" pitchFamily="18" charset="0"/>
                <a:cs typeface="Symbol" panose="05050102010706020507" pitchFamily="18" charset="2"/>
              </a:rPr>
              <a:t>ue</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da</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yor</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de</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2</a:t>
            </a:r>
            <a:r>
              <a:rPr lang="es-ES" sz="2000" dirty="0">
                <a:effectLst/>
                <a:latin typeface="Arial" panose="020B0604020202020204" pitchFamily="34" charset="0"/>
                <a:ea typeface="Times New Roman" panose="02020603050405020304" pitchFamily="18" charset="0"/>
                <a:cs typeface="Symbol" panose="05050102010706020507" pitchFamily="18" charset="2"/>
              </a:rPr>
              <a:t>0</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endParaRPr lang="es-CU" sz="2000" dirty="0">
              <a:effectLst/>
              <a:latin typeface="Times New Roman" panose="02020603050405020304" pitchFamily="18" charset="0"/>
              <a:ea typeface="Times New Roman" panose="02020603050405020304" pitchFamily="18" charset="0"/>
            </a:endParaRPr>
          </a:p>
          <a:p>
            <a:pPr marL="285750" lvl="0" indent="-285750" algn="just" eaLnBrk="0" hangingPunct="0">
              <a:buSzPts val="1150"/>
              <a:buFont typeface="Wingdings" panose="05000000000000000000" pitchFamily="2" charset="2"/>
              <a:buChar char="Ø"/>
              <a:tabLst>
                <a:tab pos="509270" algn="l"/>
              </a:tabLst>
            </a:pPr>
            <a:r>
              <a:rPr lang="es-ES" sz="2000" spc="-10" dirty="0">
                <a:effectLst/>
                <a:latin typeface="Arial" panose="020B0604020202020204" pitchFamily="34" charset="0"/>
                <a:ea typeface="Times New Roman" panose="02020603050405020304" pitchFamily="18" charset="0"/>
                <a:cs typeface="Symbol" panose="05050102010706020507" pitchFamily="18" charset="2"/>
              </a:rPr>
              <a:t>F</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ura</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v</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rios</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os</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co</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ent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endParaRPr lang="es-CU" sz="2000" dirty="0">
              <a:effectLst/>
              <a:latin typeface="Times New Roman" panose="02020603050405020304" pitchFamily="18" charset="0"/>
              <a:ea typeface="Times New Roman" panose="02020603050405020304" pitchFamily="18" charset="0"/>
            </a:endParaRPr>
          </a:p>
          <a:p>
            <a:pPr marL="285750" marR="67310" lvl="0" indent="-285750" algn="just" eaLnBrk="0" hangingPunct="0">
              <a:buSzPts val="1150"/>
              <a:buFont typeface="Wingdings" panose="05000000000000000000" pitchFamily="2" charset="2"/>
              <a:buChar char="Ø"/>
              <a:tabLst>
                <a:tab pos="509270" algn="l"/>
              </a:tabLst>
            </a:pP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sio</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24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2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as</a:t>
            </a:r>
            <a:r>
              <a:rPr lang="es-ES" sz="2000" spc="2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x</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re</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2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f</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2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on</a:t>
            </a:r>
            <a:r>
              <a:rPr lang="es-ES" sz="2000" spc="2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ñ</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5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v</a:t>
            </a:r>
            <a:r>
              <a:rPr lang="es-ES" sz="2000" spc="-5" dirty="0" err="1">
                <a:effectLst/>
                <a:latin typeface="Arial" panose="020B0604020202020204" pitchFamily="34" charset="0"/>
                <a:ea typeface="Times New Roman" panose="02020603050405020304" pitchFamily="18" charset="0"/>
                <a:cs typeface="Symbol" panose="05050102010706020507" pitchFamily="18" charset="2"/>
              </a:rPr>
              <a:t>áscul</a:t>
            </a:r>
            <a:r>
              <a:rPr lang="es-ES" sz="2000" dirty="0" err="1">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rv</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5"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r>
              <a:rPr lang="es-ES" sz="2000" spc="2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xt</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4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25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rt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 b</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spc="-5" dirty="0">
                <a:effectLst/>
                <a:latin typeface="Arial" panose="020B0604020202020204" pitchFamily="34" charset="0"/>
                <a:ea typeface="Times New Roman" panose="02020603050405020304" pitchFamily="18" charset="0"/>
                <a:cs typeface="Symbol" panose="05050102010706020507" pitchFamily="18" charset="2"/>
              </a:rPr>
              <a:t>an</a:t>
            </a:r>
            <a:r>
              <a:rPr lang="es-ES" sz="2000" dirty="0">
                <a:effectLst/>
                <a:latin typeface="Arial" panose="020B0604020202020204" pitchFamily="34" charset="0"/>
                <a:ea typeface="Times New Roman" panose="02020603050405020304" pitchFamily="18" charset="0"/>
                <a:cs typeface="Symbol" panose="05050102010706020507" pitchFamily="18" charset="2"/>
              </a:rPr>
              <a:t>das</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g</a:t>
            </a:r>
            <a:r>
              <a:rPr lang="es-ES" sz="2000" dirty="0">
                <a:effectLst/>
                <a:latin typeface="Arial" panose="020B0604020202020204" pitchFamily="34" charset="0"/>
                <a:ea typeface="Times New Roman" panose="02020603050405020304" pitchFamily="18" charset="0"/>
                <a:cs typeface="Symbol" panose="05050102010706020507" pitchFamily="18" charset="2"/>
              </a:rPr>
              <a:t>ra</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5"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nt</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ble</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di</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rn</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q</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et</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a:p>
            <a:pPr marL="285750" lvl="0" indent="-285750" algn="just" eaLnBrk="0" hangingPunct="0">
              <a:buSzPts val="1150"/>
              <a:buFont typeface="Wingdings" panose="05000000000000000000" pitchFamily="2" charset="2"/>
              <a:buChar char="Ø"/>
              <a:tabLst>
                <a:tab pos="509270" algn="l"/>
              </a:tabLst>
            </a:pP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sio</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st</a:t>
            </a:r>
            <a:r>
              <a:rPr lang="es-ES" sz="2000" dirty="0">
                <a:effectLst/>
                <a:latin typeface="Arial" panose="020B0604020202020204" pitchFamily="34" charset="0"/>
                <a:ea typeface="Times New Roman" panose="02020603050405020304" pitchFamily="18" charset="0"/>
                <a:cs typeface="Symbol" panose="05050102010706020507" pitchFamily="18" charset="2"/>
              </a:rPr>
              <a:t>eo</a:t>
            </a:r>
            <a:r>
              <a:rPr lang="es-ES" sz="2000" spc="-5" dirty="0">
                <a:effectLst/>
                <a:latin typeface="Arial" panose="020B0604020202020204" pitchFamily="34" charset="0"/>
                <a:ea typeface="Times New Roman" panose="02020603050405020304" pitchFamily="18" charset="0"/>
                <a:cs typeface="Symbol" panose="05050102010706020507" pitchFamily="18" charset="2"/>
              </a:rPr>
              <a:t>art</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b</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rt</a:t>
            </a:r>
            <a:r>
              <a:rPr lang="es-ES" sz="2000" dirty="0">
                <a:effectLst/>
                <a:latin typeface="Arial" panose="020B0604020202020204" pitchFamily="34" charset="0"/>
                <a:ea typeface="Times New Roman" panose="02020603050405020304" pitchFamily="18" charset="0"/>
                <a:cs typeface="Symbol" panose="05050102010706020507" pitchFamily="18" charset="2"/>
              </a:rPr>
              <a:t>as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esp</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cia</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as</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h</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b</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do,</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er</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rod</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ll</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3339715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400F9D8-44EC-0889-AAFC-2775D8389BCE}"/>
              </a:ext>
            </a:extLst>
          </p:cNvPr>
          <p:cNvSpPr txBox="1"/>
          <p:nvPr/>
        </p:nvSpPr>
        <p:spPr>
          <a:xfrm>
            <a:off x="179512" y="188640"/>
            <a:ext cx="8784976" cy="1323439"/>
          </a:xfrm>
          <a:prstGeom prst="rect">
            <a:avLst/>
          </a:prstGeom>
          <a:noFill/>
        </p:spPr>
        <p:txBody>
          <a:bodyPr wrap="square">
            <a:spAutoFit/>
          </a:bodyPr>
          <a:lstStyle/>
          <a:p>
            <a:pPr marL="158750" marR="67310" lvl="0" indent="0" algn="just" defTabSz="914400" rtl="0" eaLnBrk="0" fontAlgn="auto" latinLnBrk="0" hangingPunct="0">
              <a:lnSpc>
                <a:spcPct val="100000"/>
              </a:lnSpc>
              <a:spcBef>
                <a:spcPts val="0"/>
              </a:spcBef>
              <a:spcAft>
                <a:spcPts val="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Esta clasificación conlleva a la aplicación de procederes</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asi</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tenciales</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prestar la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Primera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As</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is</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tencia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Médica con el objetivo de conservar la vida y evacuar a la etapa médica superior.  Por ello, se establecen las medidas de evacuación, según la prioridad, estas son:</a:t>
            </a:r>
            <a:endParaRPr kumimoji="0" lang="es-CU" sz="20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5" name="CuadroTexto 4">
            <a:extLst>
              <a:ext uri="{FF2B5EF4-FFF2-40B4-BE49-F238E27FC236}">
                <a16:creationId xmlns:a16="http://schemas.microsoft.com/office/drawing/2014/main" id="{ACB56543-F2CB-536E-DCBB-2053FEB4C4CF}"/>
              </a:ext>
            </a:extLst>
          </p:cNvPr>
          <p:cNvSpPr txBox="1"/>
          <p:nvPr/>
        </p:nvSpPr>
        <p:spPr>
          <a:xfrm>
            <a:off x="93466" y="1772816"/>
            <a:ext cx="8957068" cy="4701287"/>
          </a:xfrm>
          <a:prstGeom prst="rect">
            <a:avLst/>
          </a:prstGeom>
          <a:noFill/>
        </p:spPr>
        <p:txBody>
          <a:bodyPr wrap="square">
            <a:spAutoFit/>
          </a:bodyPr>
          <a:lstStyle/>
          <a:p>
            <a:pPr marL="480060" marR="255905" lvl="0" indent="0" algn="l" defTabSz="914400" rtl="0" eaLnBrk="0" fontAlgn="auto" latinLnBrk="0" hangingPunct="0">
              <a:lnSpc>
                <a:spcPct val="100000"/>
              </a:lnSpc>
              <a:spcBef>
                <a:spcPts val="600"/>
              </a:spcBef>
              <a:spcAft>
                <a:spcPts val="600"/>
              </a:spcAft>
              <a:buClrTx/>
              <a:buSzTx/>
              <a:buFontTx/>
              <a:buNone/>
              <a:tabLst/>
              <a:defRPr/>
            </a:pP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Pri</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era</a:t>
            </a:r>
            <a:r>
              <a:rPr kumimoji="0" lang="es-ES" b="1"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ioridad</a:t>
            </a:r>
            <a:r>
              <a:rPr kumimoji="0" lang="es-ES" b="1"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(prioridad</a:t>
            </a:r>
            <a:r>
              <a:rPr kumimoji="0" lang="es-ES" b="1"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1):</a:t>
            </a:r>
            <a:r>
              <a:rPr kumimoji="0" lang="es-ES" b="1"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os</a:t>
            </a:r>
            <a:r>
              <a:rPr kumimoji="0" lang="es-ES" b="1"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q</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u</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a:t>
            </a:r>
            <a:r>
              <a:rPr kumimoji="0" lang="es-ES" b="1"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req</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u</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ier</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en</a:t>
            </a:r>
            <a:r>
              <a:rPr kumimoji="0" lang="es-ES" b="1"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v</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ac</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u</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ació</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a:t>
            </a:r>
            <a:r>
              <a:rPr kumimoji="0" lang="es-ES" b="1"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a:t>
            </a:r>
            <a:r>
              <a:rPr kumimoji="0" lang="es-ES" b="1"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di</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b="1"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t</a:t>
            </a:r>
            <a:r>
              <a:rPr kumimoji="0" lang="es-ES"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endParaRPr kumimoji="0" lang="es-C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67310" lvl="0" indent="-342900" algn="just"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Heri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das</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penetran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tra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is</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os</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cerrad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os</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b</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on</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g</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nos</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y</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í</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as</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h</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oque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as</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que</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un</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ó</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se</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cte</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san</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g</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q</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ue</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no</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agu</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t>
            </a:r>
            <a:endParaRPr kumimoji="0" lang="es-CU"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Symbol" panose="05050102010706020507" pitchFamily="18" charset="2"/>
            </a:endParaRPr>
          </a:p>
          <a:p>
            <a:pPr marL="342900" marR="0" lvl="0" indent="-342900" algn="just"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h</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b</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do</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ru</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ó</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vi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era</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ió</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de</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abd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es.</a:t>
            </a:r>
            <a:endParaRPr kumimoji="0" lang="es-C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os</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os</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b</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do</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es</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gu</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dos</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ol</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y</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gn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v</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de</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ch</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q</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ue.</a:t>
            </a:r>
            <a:endParaRPr kumimoji="0" lang="es-C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Heri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das</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y</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tr</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as</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rrad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os</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de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crá</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ér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co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cie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trans</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rma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t>
            </a:r>
            <a:endParaRPr kumimoji="0" lang="es-C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sió</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raquime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nca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ar</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h</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endParaRPr kumimoji="0" lang="es-C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67310" lvl="0" indent="-342900" algn="l"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H</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eri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das</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y</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as</a:t>
            </a:r>
            <a:r>
              <a:rPr kumimoji="0" lang="es-ES" b="0" i="0" u="none" strike="noStrike" kern="1200" cap="none" spc="1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z</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axi</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f</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aci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y</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1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1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v</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ón</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de</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art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12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bl</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nd</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le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sió</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5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óc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ul</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as</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y</a:t>
            </a:r>
            <a:r>
              <a:rPr kumimoji="0" lang="es-ES" b="0" i="0" u="none" strike="noStrike" kern="1200" cap="none" spc="5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pir</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orio.</a:t>
            </a:r>
            <a:endParaRPr kumimoji="0" lang="es-CU"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Symbol" panose="05050102010706020507" pitchFamily="18" charset="2"/>
            </a:endParaRPr>
          </a:p>
          <a:p>
            <a:pPr marL="342900" marR="0" lvl="0" indent="-342900" algn="l"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ba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raza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on</a:t>
            </a:r>
            <a:r>
              <a:rPr kumimoji="0" lang="es-ES" b="0" i="0" u="none" strike="noStrike" kern="1200" cap="none" spc="4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on</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el</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art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endParaRPr kumimoji="0" lang="es-CU"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l"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Niñ</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os</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af</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nes</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e</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salu</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d</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q</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ue</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c</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p</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r</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me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t</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n</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u</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v</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id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Symbol" panose="05050102010706020507" pitchFamily="18" charset="2"/>
              </a:rPr>
              <a:t>a.</a:t>
            </a:r>
            <a:endParaRPr kumimoji="0" lang="es-CU" b="0" i="0" u="none" strike="noStrike" kern="1200" cap="none" spc="0" normalizeH="0" baseline="0" noProof="0" dirty="0">
              <a:ln>
                <a:noFill/>
              </a:ln>
              <a:solidFill>
                <a:prstClr val="black"/>
              </a:solidFill>
              <a:effectLst/>
              <a:uLnTx/>
              <a:uFillTx/>
              <a:latin typeface="Symbol" panose="05050102010706020507" pitchFamily="18" charset="2"/>
              <a:ea typeface="Times New Roman" panose="02020603050405020304" pitchFamily="18" charset="0"/>
              <a:cs typeface="Symbol" panose="05050102010706020507" pitchFamily="18" charset="2"/>
            </a:endParaRPr>
          </a:p>
          <a:p>
            <a:pPr marL="342900" marR="0" lvl="0" indent="-342900" algn="l" defTabSz="914400" rtl="0" eaLnBrk="0" fontAlgn="auto" latinLnBrk="0" hangingPunct="0">
              <a:lnSpc>
                <a:spcPct val="100000"/>
              </a:lnSpc>
              <a:spcBef>
                <a:spcPts val="300"/>
              </a:spcBef>
              <a:spcAft>
                <a:spcPts val="300"/>
              </a:spcAft>
              <a:buClrTx/>
              <a:buSzPts val="1150"/>
              <a:buFont typeface="Wingdings" panose="05000000000000000000" pitchFamily="2" charset="2"/>
              <a:buChar char="Ø"/>
              <a:tabLst>
                <a:tab pos="509270" algn="l"/>
              </a:tabLst>
              <a:defRPr/>
            </a:pP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os</a:t>
            </a:r>
            <a:r>
              <a:rPr kumimoji="0" lang="es-ES"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ad</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os</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po</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el</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a:t>
            </a:r>
            <a:r>
              <a:rPr kumimoji="0" lang="es-ES"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x</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rmi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o</a:t>
            </a:r>
            <a:r>
              <a:rPr kumimoji="0" lang="es-ES"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n</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s</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r>
              <a:rPr kumimoji="0" lang="es-ES"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q</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u</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í</a:t>
            </a:r>
            <a:r>
              <a:rPr kumimoji="0" lang="es-ES"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m</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i</a:t>
            </a:r>
            <a:r>
              <a:rPr kumimoji="0" lang="es-ES"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a:t>
            </a:r>
            <a:r>
              <a:rPr kumimoji="0" lang="es-ES"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a:t>
            </a:r>
            <a:endParaRPr kumimoji="0" lang="es-CU"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44847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19277AC-369F-C0FF-085F-7AE6E61B8532}"/>
              </a:ext>
            </a:extLst>
          </p:cNvPr>
          <p:cNvSpPr txBox="1"/>
          <p:nvPr/>
        </p:nvSpPr>
        <p:spPr>
          <a:xfrm>
            <a:off x="179512" y="802640"/>
            <a:ext cx="8784976" cy="5252720"/>
          </a:xfrm>
          <a:prstGeom prst="rect">
            <a:avLst/>
          </a:prstGeom>
          <a:noFill/>
        </p:spPr>
        <p:txBody>
          <a:bodyPr wrap="square">
            <a:spAutoFit/>
          </a:bodyPr>
          <a:lstStyle/>
          <a:p>
            <a:pPr marL="90805" algn="just" eaLnBrk="0" hangingPunct="0">
              <a:spcBef>
                <a:spcPts val="350"/>
              </a:spcBef>
              <a:spcAft>
                <a:spcPts val="0"/>
              </a:spcAft>
            </a:pPr>
            <a:r>
              <a:rPr lang="es-ES" sz="2400" b="1" dirty="0">
                <a:effectLst/>
                <a:latin typeface="Arial" panose="020B0604020202020204" pitchFamily="34" charset="0"/>
                <a:ea typeface="Times New Roman" panose="02020603050405020304" pitchFamily="18" charset="0"/>
              </a:rPr>
              <a:t>Seg</a:t>
            </a:r>
            <a:r>
              <a:rPr lang="es-ES" sz="2400" b="1" spc="-10" dirty="0">
                <a:effectLst/>
                <a:latin typeface="Arial" panose="020B0604020202020204" pitchFamily="34" charset="0"/>
                <a:ea typeface="Times New Roman" panose="02020603050405020304" pitchFamily="18" charset="0"/>
              </a:rPr>
              <a:t>u</a:t>
            </a:r>
            <a:r>
              <a:rPr lang="es-ES" sz="2400" b="1" dirty="0">
                <a:effectLst/>
                <a:latin typeface="Arial" panose="020B0604020202020204" pitchFamily="34" charset="0"/>
                <a:ea typeface="Times New Roman" panose="02020603050405020304" pitchFamily="18" charset="0"/>
              </a:rPr>
              <a:t>nda</a:t>
            </a:r>
            <a:r>
              <a:rPr lang="es-ES" sz="2400" b="1" spc="30" dirty="0">
                <a:effectLst/>
                <a:latin typeface="Arial" panose="020B0604020202020204" pitchFamily="34" charset="0"/>
                <a:ea typeface="Times New Roman" panose="02020603050405020304" pitchFamily="18" charset="0"/>
              </a:rPr>
              <a:t> </a:t>
            </a:r>
            <a:r>
              <a:rPr lang="es-ES" sz="2400" b="1" dirty="0">
                <a:effectLst/>
                <a:latin typeface="Arial" panose="020B0604020202020204" pitchFamily="34" charset="0"/>
                <a:ea typeface="Times New Roman" panose="02020603050405020304" pitchFamily="18" charset="0"/>
              </a:rPr>
              <a:t>p</a:t>
            </a:r>
            <a:r>
              <a:rPr lang="es-ES" sz="2400" b="1" spc="-5" dirty="0">
                <a:effectLst/>
                <a:latin typeface="Arial" panose="020B0604020202020204" pitchFamily="34" charset="0"/>
                <a:ea typeface="Times New Roman" panose="02020603050405020304" pitchFamily="18" charset="0"/>
              </a:rPr>
              <a:t>ri</a:t>
            </a:r>
            <a:r>
              <a:rPr lang="es-ES" sz="2400" b="1" dirty="0">
                <a:effectLst/>
                <a:latin typeface="Arial" panose="020B0604020202020204" pitchFamily="34" charset="0"/>
                <a:ea typeface="Times New Roman" panose="02020603050405020304" pitchFamily="18" charset="0"/>
              </a:rPr>
              <a:t>oridad</a:t>
            </a:r>
            <a:r>
              <a:rPr lang="es-ES" sz="2400" b="1" spc="25" dirty="0">
                <a:effectLst/>
                <a:latin typeface="Arial" panose="020B0604020202020204" pitchFamily="34" charset="0"/>
                <a:ea typeface="Times New Roman" panose="02020603050405020304" pitchFamily="18" charset="0"/>
              </a:rPr>
              <a:t> </a:t>
            </a:r>
            <a:r>
              <a:rPr lang="es-ES" sz="2400" b="1" dirty="0">
                <a:effectLst/>
                <a:latin typeface="Arial" panose="020B0604020202020204" pitchFamily="34" charset="0"/>
                <a:ea typeface="Times New Roman" panose="02020603050405020304" pitchFamily="18" charset="0"/>
              </a:rPr>
              <a:t>(p</a:t>
            </a:r>
            <a:r>
              <a:rPr lang="es-ES" sz="2400" b="1" spc="-5" dirty="0">
                <a:effectLst/>
                <a:latin typeface="Arial" panose="020B0604020202020204" pitchFamily="34" charset="0"/>
                <a:ea typeface="Times New Roman" panose="02020603050405020304" pitchFamily="18" charset="0"/>
              </a:rPr>
              <a:t>rio</a:t>
            </a:r>
            <a:r>
              <a:rPr lang="es-ES" sz="2400" b="1" dirty="0">
                <a:effectLst/>
                <a:latin typeface="Arial" panose="020B0604020202020204" pitchFamily="34" charset="0"/>
                <a:ea typeface="Times New Roman" panose="02020603050405020304" pitchFamily="18" charset="0"/>
              </a:rPr>
              <a:t>ridad</a:t>
            </a:r>
            <a:r>
              <a:rPr lang="es-ES" sz="2400" b="1" spc="20" dirty="0">
                <a:effectLst/>
                <a:latin typeface="Arial" panose="020B0604020202020204" pitchFamily="34" charset="0"/>
                <a:ea typeface="Times New Roman" panose="02020603050405020304" pitchFamily="18" charset="0"/>
              </a:rPr>
              <a:t> </a:t>
            </a:r>
            <a:r>
              <a:rPr lang="es-ES" sz="2400" b="1" dirty="0">
                <a:effectLst/>
                <a:latin typeface="Arial" panose="020B0604020202020204" pitchFamily="34" charset="0"/>
                <a:ea typeface="Times New Roman" panose="02020603050405020304" pitchFamily="18" charset="0"/>
              </a:rPr>
              <a:t>2):</a:t>
            </a:r>
            <a:r>
              <a:rPr lang="es-ES" sz="2400" b="0" dirty="0">
                <a:effectLst/>
                <a:latin typeface="Arial" panose="020B0604020202020204" pitchFamily="34" charset="0"/>
                <a:ea typeface="Times New Roman" panose="02020603050405020304" pitchFamily="18" charset="0"/>
              </a:rPr>
              <a:t> </a:t>
            </a:r>
          </a:p>
          <a:p>
            <a:pPr marL="90805" algn="just" eaLnBrk="0" hangingPunct="0">
              <a:spcBef>
                <a:spcPts val="350"/>
              </a:spcBef>
              <a:spcAft>
                <a:spcPts val="0"/>
              </a:spcAft>
            </a:pPr>
            <a:r>
              <a:rPr lang="es-ES" sz="2400" b="0" dirty="0">
                <a:effectLst/>
                <a:latin typeface="Arial" panose="020B0604020202020204" pitchFamily="34" charset="0"/>
                <a:ea typeface="Times New Roman" panose="02020603050405020304" pitchFamily="18" charset="0"/>
              </a:rPr>
              <a:t>Incluye</a:t>
            </a:r>
            <a:r>
              <a:rPr lang="es-ES" sz="2400" b="0" spc="40" dirty="0">
                <a:effectLst/>
                <a:latin typeface="Arial" panose="020B0604020202020204" pitchFamily="34" charset="0"/>
                <a:ea typeface="Times New Roman" panose="02020603050405020304" pitchFamily="18" charset="0"/>
              </a:rPr>
              <a:t> </a:t>
            </a:r>
            <a:r>
              <a:rPr lang="es-ES" sz="2400" b="0" dirty="0">
                <a:effectLst/>
                <a:latin typeface="Arial" panose="020B0604020202020204" pitchFamily="34" charset="0"/>
                <a:ea typeface="Times New Roman" panose="02020603050405020304" pitchFamily="18" charset="0"/>
              </a:rPr>
              <a:t>las</a:t>
            </a:r>
            <a:r>
              <a:rPr lang="es-ES" sz="2400" b="0" spc="40" dirty="0">
                <a:effectLst/>
                <a:latin typeface="Arial" panose="020B0604020202020204" pitchFamily="34" charset="0"/>
                <a:ea typeface="Times New Roman" panose="02020603050405020304" pitchFamily="18" charset="0"/>
              </a:rPr>
              <a:t> victimas </a:t>
            </a:r>
            <a:r>
              <a:rPr lang="es-ES" sz="2400" b="0" dirty="0">
                <a:effectLst/>
                <a:latin typeface="Arial" panose="020B0604020202020204" pitchFamily="34" charset="0"/>
                <a:ea typeface="Times New Roman" panose="02020603050405020304" pitchFamily="18" charset="0"/>
              </a:rPr>
              <a:t>q</a:t>
            </a:r>
            <a:r>
              <a:rPr lang="es-ES" sz="2400" b="0" spc="5" dirty="0">
                <a:effectLst/>
                <a:latin typeface="Arial" panose="020B0604020202020204" pitchFamily="34" charset="0"/>
                <a:ea typeface="Times New Roman" panose="02020603050405020304" pitchFamily="18" charset="0"/>
              </a:rPr>
              <a:t>u</a:t>
            </a:r>
            <a:r>
              <a:rPr lang="es-ES" sz="2400" b="0" dirty="0">
                <a:effectLst/>
                <a:latin typeface="Arial" panose="020B0604020202020204" pitchFamily="34" charset="0"/>
                <a:ea typeface="Times New Roman" panose="02020603050405020304" pitchFamily="18" charset="0"/>
              </a:rPr>
              <a:t>e</a:t>
            </a:r>
            <a:r>
              <a:rPr lang="es-ES" sz="2400" b="0" spc="30" dirty="0">
                <a:effectLst/>
                <a:latin typeface="Arial" panose="020B0604020202020204" pitchFamily="34" charset="0"/>
                <a:ea typeface="Times New Roman" panose="02020603050405020304" pitchFamily="18" charset="0"/>
              </a:rPr>
              <a:t> </a:t>
            </a:r>
            <a:r>
              <a:rPr lang="es-ES" sz="2400" b="0" spc="-5" dirty="0">
                <a:effectLst/>
                <a:latin typeface="Arial" panose="020B0604020202020204" pitchFamily="34" charset="0"/>
                <a:ea typeface="Times New Roman" panose="02020603050405020304" pitchFamily="18" charset="0"/>
              </a:rPr>
              <a:t>n</a:t>
            </a:r>
            <a:r>
              <a:rPr lang="es-ES" sz="2400" b="0" dirty="0">
                <a:effectLst/>
                <a:latin typeface="Arial" panose="020B0604020202020204" pitchFamily="34" charset="0"/>
                <a:ea typeface="Times New Roman" panose="02020603050405020304" pitchFamily="18" charset="0"/>
              </a:rPr>
              <a:t>o</a:t>
            </a:r>
            <a:r>
              <a:rPr lang="es-ES" sz="2400" b="0" spc="50" dirty="0">
                <a:effectLst/>
                <a:latin typeface="Arial" panose="020B0604020202020204" pitchFamily="34" charset="0"/>
                <a:ea typeface="Times New Roman" panose="02020603050405020304" pitchFamily="18" charset="0"/>
              </a:rPr>
              <a:t> </a:t>
            </a:r>
            <a:r>
              <a:rPr lang="es-ES" sz="2400" b="0" spc="-5" dirty="0">
                <a:effectLst/>
                <a:latin typeface="Arial" panose="020B0604020202020204" pitchFamily="34" charset="0"/>
                <a:ea typeface="Times New Roman" panose="02020603050405020304" pitchFamily="18" charset="0"/>
              </a:rPr>
              <a:t>req</a:t>
            </a:r>
            <a:r>
              <a:rPr lang="es-ES" sz="2400" b="0" dirty="0">
                <a:effectLst/>
                <a:latin typeface="Arial" panose="020B0604020202020204" pitchFamily="34" charset="0"/>
                <a:ea typeface="Times New Roman" panose="02020603050405020304" pitchFamily="18" charset="0"/>
              </a:rPr>
              <a:t>ui</a:t>
            </a:r>
            <a:r>
              <a:rPr lang="es-ES" sz="2400" b="0" spc="-5" dirty="0">
                <a:effectLst/>
                <a:latin typeface="Arial" panose="020B0604020202020204" pitchFamily="34" charset="0"/>
                <a:ea typeface="Times New Roman" panose="02020603050405020304" pitchFamily="18" charset="0"/>
              </a:rPr>
              <a:t>e</a:t>
            </a:r>
            <a:r>
              <a:rPr lang="es-ES" sz="2400" b="0" dirty="0">
                <a:effectLst/>
                <a:latin typeface="Arial" panose="020B0604020202020204" pitchFamily="34" charset="0"/>
                <a:ea typeface="Times New Roman" panose="02020603050405020304" pitchFamily="18" charset="0"/>
              </a:rPr>
              <a:t>r</a:t>
            </a:r>
            <a:r>
              <a:rPr lang="es-ES" sz="2400" b="0" spc="-5" dirty="0">
                <a:effectLst/>
                <a:latin typeface="Arial" panose="020B0604020202020204" pitchFamily="34" charset="0"/>
                <a:ea typeface="Times New Roman" panose="02020603050405020304" pitchFamily="18" charset="0"/>
              </a:rPr>
              <a:t>e</a:t>
            </a:r>
            <a:r>
              <a:rPr lang="es-ES" sz="2400" b="0" dirty="0">
                <a:effectLst/>
                <a:latin typeface="Arial" panose="020B0604020202020204" pitchFamily="34" charset="0"/>
                <a:ea typeface="Times New Roman" panose="02020603050405020304" pitchFamily="18" charset="0"/>
              </a:rPr>
              <a:t>n</a:t>
            </a:r>
            <a:r>
              <a:rPr lang="es-ES" sz="2400" b="0" spc="45" dirty="0">
                <a:effectLst/>
                <a:latin typeface="Arial" panose="020B0604020202020204" pitchFamily="34" charset="0"/>
                <a:ea typeface="Times New Roman" panose="02020603050405020304" pitchFamily="18" charset="0"/>
              </a:rPr>
              <a:t> </a:t>
            </a:r>
            <a:r>
              <a:rPr lang="es-ES" sz="2400" b="0" spc="-10" dirty="0">
                <a:effectLst/>
                <a:latin typeface="Arial" panose="020B0604020202020204" pitchFamily="34" charset="0"/>
                <a:ea typeface="Times New Roman" panose="02020603050405020304" pitchFamily="18" charset="0"/>
              </a:rPr>
              <a:t>e</a:t>
            </a:r>
            <a:r>
              <a:rPr lang="es-ES" sz="2400" b="0" dirty="0">
                <a:effectLst/>
                <a:latin typeface="Arial" panose="020B0604020202020204" pitchFamily="34" charset="0"/>
                <a:ea typeface="Times New Roman" panose="02020603050405020304" pitchFamily="18" charset="0"/>
              </a:rPr>
              <a:t>va</a:t>
            </a:r>
            <a:r>
              <a:rPr lang="es-ES" sz="2400" b="0" spc="-5" dirty="0">
                <a:effectLst/>
                <a:latin typeface="Arial" panose="020B0604020202020204" pitchFamily="34" charset="0"/>
                <a:ea typeface="Times New Roman" panose="02020603050405020304" pitchFamily="18" charset="0"/>
              </a:rPr>
              <a:t>c</a:t>
            </a:r>
            <a:r>
              <a:rPr lang="es-ES" sz="2400" b="0" dirty="0">
                <a:effectLst/>
                <a:latin typeface="Arial" panose="020B0604020202020204" pitchFamily="34" charset="0"/>
                <a:ea typeface="Times New Roman" panose="02020603050405020304" pitchFamily="18" charset="0"/>
              </a:rPr>
              <a:t>u</a:t>
            </a:r>
            <a:r>
              <a:rPr lang="es-ES" sz="2400" b="0" spc="-5" dirty="0">
                <a:effectLst/>
                <a:latin typeface="Arial" panose="020B0604020202020204" pitchFamily="34" charset="0"/>
                <a:ea typeface="Times New Roman" panose="02020603050405020304" pitchFamily="18" charset="0"/>
              </a:rPr>
              <a:t>ac</a:t>
            </a:r>
            <a:r>
              <a:rPr lang="es-ES" sz="2400" b="0" spc="-10" dirty="0">
                <a:effectLst/>
                <a:latin typeface="Arial" panose="020B0604020202020204" pitchFamily="34" charset="0"/>
                <a:ea typeface="Times New Roman" panose="02020603050405020304" pitchFamily="18" charset="0"/>
              </a:rPr>
              <a:t>i</a:t>
            </a:r>
            <a:r>
              <a:rPr lang="es-ES" sz="2400" b="0" dirty="0">
                <a:effectLst/>
                <a:latin typeface="Arial" panose="020B0604020202020204" pitchFamily="34" charset="0"/>
                <a:ea typeface="Times New Roman" panose="02020603050405020304" pitchFamily="18" charset="0"/>
              </a:rPr>
              <a:t>ón</a:t>
            </a:r>
            <a:r>
              <a:rPr lang="es-ES" sz="2400" b="0" spc="40" dirty="0">
                <a:effectLst/>
                <a:latin typeface="Arial" panose="020B0604020202020204" pitchFamily="34" charset="0"/>
                <a:ea typeface="Times New Roman" panose="02020603050405020304" pitchFamily="18" charset="0"/>
              </a:rPr>
              <a:t> </a:t>
            </a:r>
            <a:r>
              <a:rPr lang="es-ES" sz="2400" b="0" dirty="0">
                <a:effectLst/>
                <a:latin typeface="Arial" panose="020B0604020202020204" pitchFamily="34" charset="0"/>
                <a:ea typeface="Times New Roman" panose="02020603050405020304" pitchFamily="18" charset="0"/>
              </a:rPr>
              <a:t>in</a:t>
            </a:r>
            <a:r>
              <a:rPr lang="es-ES" sz="2400" b="0" spc="-10" dirty="0">
                <a:effectLst/>
                <a:latin typeface="Arial" panose="020B0604020202020204" pitchFamily="34" charset="0"/>
                <a:ea typeface="Times New Roman" panose="02020603050405020304" pitchFamily="18" charset="0"/>
              </a:rPr>
              <a:t>m</a:t>
            </a:r>
            <a:r>
              <a:rPr lang="es-ES" sz="2400" b="0" spc="-5" dirty="0">
                <a:effectLst/>
                <a:latin typeface="Arial" panose="020B0604020202020204" pitchFamily="34" charset="0"/>
                <a:ea typeface="Times New Roman" panose="02020603050405020304" pitchFamily="18" charset="0"/>
              </a:rPr>
              <a:t>e</a:t>
            </a:r>
            <a:r>
              <a:rPr lang="es-ES" sz="2400" b="0" spc="5" dirty="0">
                <a:effectLst/>
                <a:latin typeface="Arial" panose="020B0604020202020204" pitchFamily="34" charset="0"/>
                <a:ea typeface="Times New Roman" panose="02020603050405020304" pitchFamily="18" charset="0"/>
              </a:rPr>
              <a:t>d</a:t>
            </a:r>
            <a:r>
              <a:rPr lang="es-ES" sz="2400" b="0" spc="-10" dirty="0">
                <a:effectLst/>
                <a:latin typeface="Arial" panose="020B0604020202020204" pitchFamily="34" charset="0"/>
                <a:ea typeface="Times New Roman" panose="02020603050405020304" pitchFamily="18" charset="0"/>
              </a:rPr>
              <a:t>i</a:t>
            </a:r>
            <a:r>
              <a:rPr lang="es-ES" sz="2400" b="0" dirty="0">
                <a:effectLst/>
                <a:latin typeface="Arial" panose="020B0604020202020204" pitchFamily="34" charset="0"/>
                <a:ea typeface="Times New Roman" panose="02020603050405020304" pitchFamily="18" charset="0"/>
              </a:rPr>
              <a:t>ata,</a:t>
            </a:r>
            <a:r>
              <a:rPr lang="es-ES" sz="2400" b="0" spc="30" dirty="0">
                <a:effectLst/>
                <a:latin typeface="Arial" panose="020B0604020202020204" pitchFamily="34" charset="0"/>
                <a:ea typeface="Times New Roman" panose="02020603050405020304" pitchFamily="18" charset="0"/>
              </a:rPr>
              <a:t> </a:t>
            </a:r>
            <a:r>
              <a:rPr lang="es-ES" sz="2400" b="0" spc="-5" dirty="0">
                <a:effectLst/>
                <a:latin typeface="Arial" panose="020B0604020202020204" pitchFamily="34" charset="0"/>
                <a:ea typeface="Times New Roman" panose="02020603050405020304" pitchFamily="18" charset="0"/>
              </a:rPr>
              <a:t>p</a:t>
            </a:r>
            <a:r>
              <a:rPr lang="es-ES" sz="2400" b="0" dirty="0">
                <a:effectLst/>
                <a:latin typeface="Arial" panose="020B0604020202020204" pitchFamily="34" charset="0"/>
                <a:ea typeface="Times New Roman" panose="02020603050405020304" pitchFamily="18" charset="0"/>
              </a:rPr>
              <a:t>o</a:t>
            </a:r>
            <a:r>
              <a:rPr lang="es-ES" sz="2400" b="0" spc="-5" dirty="0">
                <a:effectLst/>
                <a:latin typeface="Arial" panose="020B0604020202020204" pitchFamily="34" charset="0"/>
                <a:ea typeface="Times New Roman" panose="02020603050405020304" pitchFamily="18" charset="0"/>
              </a:rPr>
              <a:t>rqu</a:t>
            </a:r>
            <a:r>
              <a:rPr lang="es-ES" sz="2400" b="0" dirty="0">
                <a:effectLst/>
                <a:latin typeface="Arial" panose="020B0604020202020204" pitchFamily="34" charset="0"/>
                <a:ea typeface="Times New Roman" panose="02020603050405020304" pitchFamily="18" charset="0"/>
              </a:rPr>
              <a:t>e</a:t>
            </a:r>
            <a:r>
              <a:rPr lang="es-ES" sz="2400" b="0" spc="45" dirty="0">
                <a:effectLst/>
                <a:latin typeface="Arial" panose="020B0604020202020204" pitchFamily="34" charset="0"/>
                <a:ea typeface="Times New Roman" panose="02020603050405020304" pitchFamily="18" charset="0"/>
              </a:rPr>
              <a:t> </a:t>
            </a:r>
            <a:r>
              <a:rPr lang="es-ES" sz="2400" b="0" dirty="0">
                <a:effectLst/>
                <a:latin typeface="Arial" panose="020B0604020202020204" pitchFamily="34" charset="0"/>
                <a:ea typeface="Times New Roman" panose="02020603050405020304" pitchFamily="18" charset="0"/>
              </a:rPr>
              <a:t>l</a:t>
            </a:r>
            <a:r>
              <a:rPr lang="es-ES" sz="2400" b="0" spc="-5" dirty="0">
                <a:effectLst/>
                <a:latin typeface="Arial" panose="020B0604020202020204" pitchFamily="34" charset="0"/>
                <a:ea typeface="Times New Roman" panose="02020603050405020304" pitchFamily="18" charset="0"/>
              </a:rPr>
              <a:t>a</a:t>
            </a:r>
            <a:r>
              <a:rPr lang="es-ES" sz="2400" b="0" dirty="0">
                <a:effectLst/>
                <a:latin typeface="Arial" panose="020B0604020202020204" pitchFamily="34" charset="0"/>
                <a:ea typeface="Times New Roman" panose="02020603050405020304" pitchFamily="18" charset="0"/>
              </a:rPr>
              <a:t>s</a:t>
            </a:r>
            <a:r>
              <a:rPr lang="es-ES" sz="2400" b="0" spc="50" dirty="0">
                <a:effectLst/>
                <a:latin typeface="Arial" panose="020B0604020202020204" pitchFamily="34" charset="0"/>
                <a:ea typeface="Times New Roman" panose="02020603050405020304" pitchFamily="18" charset="0"/>
              </a:rPr>
              <a:t> </a:t>
            </a:r>
            <a:r>
              <a:rPr lang="es-ES" sz="2400" b="0" spc="-10" dirty="0">
                <a:effectLst/>
                <a:latin typeface="Arial" panose="020B0604020202020204" pitchFamily="34" charset="0"/>
                <a:ea typeface="Times New Roman" panose="02020603050405020304" pitchFamily="18" charset="0"/>
              </a:rPr>
              <a:t>l</a:t>
            </a:r>
            <a:r>
              <a:rPr lang="es-ES" sz="2400" b="0" dirty="0">
                <a:effectLst/>
                <a:latin typeface="Arial" panose="020B0604020202020204" pitchFamily="34" charset="0"/>
                <a:ea typeface="Times New Roman" panose="02020603050405020304" pitchFamily="18" charset="0"/>
              </a:rPr>
              <a:t>es</a:t>
            </a:r>
            <a:r>
              <a:rPr lang="es-ES" sz="2400" b="0" spc="-10" dirty="0">
                <a:effectLst/>
                <a:latin typeface="Arial" panose="020B0604020202020204" pitchFamily="34" charset="0"/>
                <a:ea typeface="Times New Roman" panose="02020603050405020304" pitchFamily="18" charset="0"/>
              </a:rPr>
              <a:t>i</a:t>
            </a:r>
            <a:r>
              <a:rPr lang="es-ES" sz="2400" b="0" spc="-5" dirty="0">
                <a:effectLst/>
                <a:latin typeface="Arial" panose="020B0604020202020204" pitchFamily="34" charset="0"/>
                <a:ea typeface="Times New Roman" panose="02020603050405020304" pitchFamily="18" charset="0"/>
              </a:rPr>
              <a:t>o</a:t>
            </a:r>
            <a:r>
              <a:rPr lang="es-ES" sz="2400" b="0" dirty="0">
                <a:effectLst/>
                <a:latin typeface="Arial" panose="020B0604020202020204" pitchFamily="34" charset="0"/>
                <a:ea typeface="Times New Roman" panose="02020603050405020304" pitchFamily="18" charset="0"/>
              </a:rPr>
              <a:t>n</a:t>
            </a:r>
            <a:r>
              <a:rPr lang="es-ES" sz="2400" b="0" spc="-10" dirty="0">
                <a:effectLst/>
                <a:latin typeface="Arial" panose="020B0604020202020204" pitchFamily="34" charset="0"/>
                <a:ea typeface="Times New Roman" panose="02020603050405020304" pitchFamily="18" charset="0"/>
              </a:rPr>
              <a:t>e</a:t>
            </a:r>
            <a:r>
              <a:rPr lang="es-ES" sz="2400" b="0" dirty="0">
                <a:effectLst/>
                <a:latin typeface="Arial" panose="020B0604020202020204" pitchFamily="34" charset="0"/>
                <a:ea typeface="Times New Roman" panose="02020603050405020304" pitchFamily="18" charset="0"/>
              </a:rPr>
              <a:t>s</a:t>
            </a:r>
            <a:r>
              <a:rPr lang="es-ES" sz="2400" b="0" spc="55" dirty="0">
                <a:effectLst/>
                <a:latin typeface="Arial" panose="020B0604020202020204" pitchFamily="34" charset="0"/>
                <a:ea typeface="Times New Roman" panose="02020603050405020304" pitchFamily="18" charset="0"/>
              </a:rPr>
              <a:t> </a:t>
            </a:r>
            <a:r>
              <a:rPr lang="es-ES" sz="2400" b="0" dirty="0">
                <a:effectLst/>
                <a:latin typeface="Arial" panose="020B0604020202020204" pitchFamily="34" charset="0"/>
                <a:ea typeface="Times New Roman" panose="02020603050405020304" pitchFamily="18" charset="0"/>
              </a:rPr>
              <a:t>r</a:t>
            </a:r>
            <a:r>
              <a:rPr lang="es-ES" sz="2400" b="0" spc="-5" dirty="0">
                <a:effectLst/>
                <a:latin typeface="Arial" panose="020B0604020202020204" pitchFamily="34" charset="0"/>
                <a:ea typeface="Times New Roman" panose="02020603050405020304" pitchFamily="18" charset="0"/>
              </a:rPr>
              <a:t>esp</a:t>
            </a:r>
            <a:r>
              <a:rPr lang="es-ES" sz="2400" b="0" dirty="0">
                <a:effectLst/>
                <a:latin typeface="Arial" panose="020B0604020202020204" pitchFamily="34" charset="0"/>
                <a:ea typeface="Times New Roman" panose="02020603050405020304" pitchFamily="18" charset="0"/>
              </a:rPr>
              <a:t>o</a:t>
            </a:r>
            <a:r>
              <a:rPr lang="es-ES" sz="2400" b="0" spc="-5" dirty="0">
                <a:effectLst/>
                <a:latin typeface="Arial" panose="020B0604020202020204" pitchFamily="34" charset="0"/>
                <a:ea typeface="Times New Roman" panose="02020603050405020304" pitchFamily="18" charset="0"/>
              </a:rPr>
              <a:t>n</a:t>
            </a:r>
            <a:r>
              <a:rPr lang="es-ES" sz="2400" b="0" dirty="0">
                <a:effectLst/>
                <a:latin typeface="Arial" panose="020B0604020202020204" pitchFamily="34" charset="0"/>
                <a:ea typeface="Times New Roman" panose="02020603050405020304" pitchFamily="18" charset="0"/>
              </a:rPr>
              <a:t>d</a:t>
            </a:r>
            <a:r>
              <a:rPr lang="es-ES" sz="2400" b="0" spc="-5" dirty="0">
                <a:effectLst/>
                <a:latin typeface="Arial" panose="020B0604020202020204" pitchFamily="34" charset="0"/>
                <a:ea typeface="Times New Roman" panose="02020603050405020304" pitchFamily="18" charset="0"/>
              </a:rPr>
              <a:t>e</a:t>
            </a:r>
            <a:r>
              <a:rPr lang="es-ES" sz="2400" b="0" dirty="0">
                <a:effectLst/>
                <a:latin typeface="Arial" panose="020B0604020202020204" pitchFamily="34" charset="0"/>
                <a:ea typeface="Times New Roman" panose="02020603050405020304" pitchFamily="18" charset="0"/>
              </a:rPr>
              <a:t>n </a:t>
            </a:r>
            <a:r>
              <a:rPr lang="es-ES" sz="2400" b="0" spc="-5" dirty="0">
                <a:effectLst/>
                <a:latin typeface="Arial" panose="020B0604020202020204" pitchFamily="34" charset="0"/>
                <a:ea typeface="Times New Roman" panose="02020603050405020304" pitchFamily="18" charset="0"/>
              </a:rPr>
              <a:t>a</a:t>
            </a:r>
            <a:r>
              <a:rPr lang="es-ES" sz="2400" b="0" dirty="0">
                <a:effectLst/>
                <a:latin typeface="Arial" panose="020B0604020202020204" pitchFamily="34" charset="0"/>
                <a:ea typeface="Times New Roman" panose="02020603050405020304" pitchFamily="18" charset="0"/>
              </a:rPr>
              <a:t>d</a:t>
            </a:r>
            <a:r>
              <a:rPr lang="es-ES" sz="2400" b="0" spc="-5" dirty="0">
                <a:effectLst/>
                <a:latin typeface="Arial" panose="020B0604020202020204" pitchFamily="34" charset="0"/>
                <a:ea typeface="Times New Roman" panose="02020603050405020304" pitchFamily="18" charset="0"/>
              </a:rPr>
              <a:t>e</a:t>
            </a:r>
            <a:r>
              <a:rPr lang="es-ES" sz="2400" b="0" spc="-10" dirty="0">
                <a:effectLst/>
                <a:latin typeface="Arial" panose="020B0604020202020204" pitchFamily="34" charset="0"/>
                <a:ea typeface="Times New Roman" panose="02020603050405020304" pitchFamily="18" charset="0"/>
              </a:rPr>
              <a:t>c</a:t>
            </a:r>
            <a:r>
              <a:rPr lang="es-ES" sz="2400" b="0" spc="5" dirty="0">
                <a:effectLst/>
                <a:latin typeface="Arial" panose="020B0604020202020204" pitchFamily="34" charset="0"/>
                <a:ea typeface="Times New Roman" panose="02020603050405020304" pitchFamily="18" charset="0"/>
              </a:rPr>
              <a:t>u</a:t>
            </a:r>
            <a:r>
              <a:rPr lang="es-ES" sz="2400" b="0" spc="-10" dirty="0">
                <a:effectLst/>
                <a:latin typeface="Arial" panose="020B0604020202020204" pitchFamily="34" charset="0"/>
                <a:ea typeface="Times New Roman" panose="02020603050405020304" pitchFamily="18" charset="0"/>
              </a:rPr>
              <a:t>a</a:t>
            </a:r>
            <a:r>
              <a:rPr lang="es-ES" sz="2400" b="0" dirty="0">
                <a:effectLst/>
                <a:latin typeface="Arial" panose="020B0604020202020204" pitchFamily="34" charset="0"/>
                <a:ea typeface="Times New Roman" panose="02020603050405020304" pitchFamily="18" charset="0"/>
              </a:rPr>
              <a:t>da</a:t>
            </a:r>
            <a:r>
              <a:rPr lang="es-ES" sz="2400" b="0" spc="-5" dirty="0">
                <a:effectLst/>
                <a:latin typeface="Arial" panose="020B0604020202020204" pitchFamily="34" charset="0"/>
                <a:ea typeface="Times New Roman" panose="02020603050405020304" pitchFamily="18" charset="0"/>
              </a:rPr>
              <a:t>me</a:t>
            </a:r>
            <a:r>
              <a:rPr lang="es-ES" sz="2400" b="0" spc="5" dirty="0">
                <a:effectLst/>
                <a:latin typeface="Arial" panose="020B0604020202020204" pitchFamily="34" charset="0"/>
                <a:ea typeface="Times New Roman" panose="02020603050405020304" pitchFamily="18" charset="0"/>
              </a:rPr>
              <a:t>n</a:t>
            </a:r>
            <a:r>
              <a:rPr lang="es-ES" sz="2400" b="0" spc="-10" dirty="0">
                <a:effectLst/>
                <a:latin typeface="Arial" panose="020B0604020202020204" pitchFamily="34" charset="0"/>
                <a:ea typeface="Times New Roman" panose="02020603050405020304" pitchFamily="18" charset="0"/>
              </a:rPr>
              <a:t>t</a:t>
            </a:r>
            <a:r>
              <a:rPr lang="es-ES" sz="2400" b="0" dirty="0">
                <a:effectLst/>
                <a:latin typeface="Arial" panose="020B0604020202020204" pitchFamily="34" charset="0"/>
                <a:ea typeface="Times New Roman" panose="02020603050405020304" pitchFamily="18" charset="0"/>
              </a:rPr>
              <a:t>e</a:t>
            </a:r>
            <a:r>
              <a:rPr lang="es-ES" sz="2400" b="0" spc="60" dirty="0">
                <a:effectLst/>
                <a:latin typeface="Arial" panose="020B0604020202020204" pitchFamily="34" charset="0"/>
                <a:ea typeface="Times New Roman" panose="02020603050405020304" pitchFamily="18" charset="0"/>
              </a:rPr>
              <a:t> </a:t>
            </a:r>
            <a:r>
              <a:rPr lang="es-ES" sz="2400" b="0" dirty="0">
                <a:effectLst/>
                <a:latin typeface="Arial" panose="020B0604020202020204" pitchFamily="34" charset="0"/>
                <a:ea typeface="Times New Roman" panose="02020603050405020304" pitchFamily="18" charset="0"/>
              </a:rPr>
              <a:t>al</a:t>
            </a:r>
            <a:r>
              <a:rPr lang="es-ES" sz="2400" b="0" spc="65" dirty="0">
                <a:effectLst/>
                <a:latin typeface="Arial" panose="020B0604020202020204" pitchFamily="34" charset="0"/>
                <a:ea typeface="Times New Roman" panose="02020603050405020304" pitchFamily="18" charset="0"/>
              </a:rPr>
              <a:t> </a:t>
            </a:r>
            <a:r>
              <a:rPr lang="es-ES" sz="2400" b="0" spc="-5" dirty="0">
                <a:effectLst/>
                <a:latin typeface="Arial" panose="020B0604020202020204" pitchFamily="34" charset="0"/>
                <a:ea typeface="Times New Roman" panose="02020603050405020304" pitchFamily="18" charset="0"/>
              </a:rPr>
              <a:t>t</a:t>
            </a:r>
            <a:r>
              <a:rPr lang="es-ES" sz="2400" b="0" spc="5" dirty="0">
                <a:effectLst/>
                <a:latin typeface="Arial" panose="020B0604020202020204" pitchFamily="34" charset="0"/>
                <a:ea typeface="Times New Roman" panose="02020603050405020304" pitchFamily="18" charset="0"/>
              </a:rPr>
              <a:t>r</a:t>
            </a:r>
            <a:r>
              <a:rPr lang="es-ES" sz="2400" b="0" spc="-10" dirty="0">
                <a:effectLst/>
                <a:latin typeface="Arial" panose="020B0604020202020204" pitchFamily="34" charset="0"/>
                <a:ea typeface="Times New Roman" panose="02020603050405020304" pitchFamily="18" charset="0"/>
              </a:rPr>
              <a:t>a</a:t>
            </a:r>
            <a:r>
              <a:rPr lang="es-ES" sz="2400" b="0" spc="5" dirty="0">
                <a:effectLst/>
                <a:latin typeface="Arial" panose="020B0604020202020204" pitchFamily="34" charset="0"/>
                <a:ea typeface="Times New Roman" panose="02020603050405020304" pitchFamily="18" charset="0"/>
              </a:rPr>
              <a:t>t</a:t>
            </a:r>
            <a:r>
              <a:rPr lang="es-ES" sz="2400" b="0" spc="-5" dirty="0">
                <a:effectLst/>
                <a:latin typeface="Arial" panose="020B0604020202020204" pitchFamily="34" charset="0"/>
                <a:ea typeface="Times New Roman" panose="02020603050405020304" pitchFamily="18" charset="0"/>
              </a:rPr>
              <a:t>amie</a:t>
            </a:r>
            <a:r>
              <a:rPr lang="es-ES" sz="2400" b="0" dirty="0">
                <a:effectLst/>
                <a:latin typeface="Arial" panose="020B0604020202020204" pitchFamily="34" charset="0"/>
                <a:ea typeface="Times New Roman" panose="02020603050405020304" pitchFamily="18" charset="0"/>
              </a:rPr>
              <a:t>n</a:t>
            </a:r>
            <a:r>
              <a:rPr lang="es-ES" sz="2400" b="0" spc="-5" dirty="0">
                <a:effectLst/>
                <a:latin typeface="Arial" panose="020B0604020202020204" pitchFamily="34" charset="0"/>
                <a:ea typeface="Times New Roman" panose="02020603050405020304" pitchFamily="18" charset="0"/>
              </a:rPr>
              <a:t>t</a:t>
            </a:r>
            <a:r>
              <a:rPr lang="es-ES" sz="2400" b="0" dirty="0">
                <a:effectLst/>
                <a:latin typeface="Arial" panose="020B0604020202020204" pitchFamily="34" charset="0"/>
                <a:ea typeface="Times New Roman" panose="02020603050405020304" pitchFamily="18" charset="0"/>
              </a:rPr>
              <a:t>o</a:t>
            </a:r>
            <a:r>
              <a:rPr lang="es-ES" sz="2400" b="0" spc="65" dirty="0">
                <a:effectLst/>
                <a:latin typeface="Arial" panose="020B0604020202020204" pitchFamily="34" charset="0"/>
                <a:ea typeface="Times New Roman" panose="02020603050405020304" pitchFamily="18" charset="0"/>
              </a:rPr>
              <a:t> </a:t>
            </a:r>
            <a:r>
              <a:rPr lang="es-ES" sz="2400" b="0" dirty="0">
                <a:effectLst/>
                <a:latin typeface="Arial" panose="020B0604020202020204" pitchFamily="34" charset="0"/>
                <a:ea typeface="Times New Roman" panose="02020603050405020304" pitchFamily="18" charset="0"/>
              </a:rPr>
              <a:t>e</a:t>
            </a:r>
            <a:r>
              <a:rPr lang="es-ES" sz="2400" b="0" spc="-5" dirty="0">
                <a:effectLst/>
                <a:latin typeface="Arial" panose="020B0604020202020204" pitchFamily="34" charset="0"/>
                <a:ea typeface="Times New Roman" panose="02020603050405020304" pitchFamily="18" charset="0"/>
              </a:rPr>
              <a:t>m</a:t>
            </a:r>
            <a:r>
              <a:rPr lang="es-ES" sz="2400" b="0" dirty="0">
                <a:effectLst/>
                <a:latin typeface="Arial" panose="020B0604020202020204" pitchFamily="34" charset="0"/>
                <a:ea typeface="Times New Roman" panose="02020603050405020304" pitchFamily="18" charset="0"/>
              </a:rPr>
              <a:t>p</a:t>
            </a:r>
            <a:r>
              <a:rPr lang="es-ES" sz="2400" b="0" spc="-5" dirty="0">
                <a:effectLst/>
                <a:latin typeface="Arial" panose="020B0604020202020204" pitchFamily="34" charset="0"/>
                <a:ea typeface="Times New Roman" panose="02020603050405020304" pitchFamily="18" charset="0"/>
              </a:rPr>
              <a:t>le</a:t>
            </a:r>
            <a:r>
              <a:rPr lang="es-ES" sz="2400" b="0" dirty="0">
                <a:effectLst/>
                <a:latin typeface="Arial" panose="020B0604020202020204" pitchFamily="34" charset="0"/>
                <a:ea typeface="Times New Roman" panose="02020603050405020304" pitchFamily="18" charset="0"/>
              </a:rPr>
              <a:t>a</a:t>
            </a:r>
            <a:r>
              <a:rPr lang="es-ES" sz="2400" b="0" spc="-5" dirty="0">
                <a:effectLst/>
                <a:latin typeface="Arial" panose="020B0604020202020204" pitchFamily="34" charset="0"/>
                <a:ea typeface="Times New Roman" panose="02020603050405020304" pitchFamily="18" charset="0"/>
              </a:rPr>
              <a:t>d</a:t>
            </a:r>
            <a:r>
              <a:rPr lang="es-ES" sz="2400" b="0" dirty="0">
                <a:effectLst/>
                <a:latin typeface="Arial" panose="020B0604020202020204" pitchFamily="34" charset="0"/>
                <a:ea typeface="Times New Roman" panose="02020603050405020304" pitchFamily="18" charset="0"/>
              </a:rPr>
              <a:t>o.</a:t>
            </a:r>
            <a:endParaRPr lang="es-CU" sz="2400" b="1" dirty="0">
              <a:effectLst/>
              <a:latin typeface="Times New Roman" panose="02020603050405020304" pitchFamily="18" charset="0"/>
              <a:ea typeface="Times New Roman" panose="02020603050405020304" pitchFamily="18" charset="0"/>
            </a:endParaRPr>
          </a:p>
          <a:p>
            <a:pPr marL="342900" marR="67945" lvl="0" indent="-342900" algn="just" eaLnBrk="0" hangingPunct="0">
              <a:spcBef>
                <a:spcPts val="300"/>
              </a:spcBef>
              <a:spcAft>
                <a:spcPts val="300"/>
              </a:spcAft>
              <a:buSzPts val="1150"/>
              <a:buFont typeface="Wingdings" panose="05000000000000000000" pitchFamily="2" charset="2"/>
              <a:buChar char="Ø"/>
              <a:tabLst>
                <a:tab pos="509270" algn="l"/>
              </a:tabLst>
            </a:pPr>
            <a:r>
              <a:rPr lang="es-ES" sz="2400" spc="-5" dirty="0">
                <a:effectLst/>
                <a:latin typeface="Arial" panose="020B0604020202020204" pitchFamily="34" charset="0"/>
                <a:ea typeface="Times New Roman" panose="02020603050405020304" pitchFamily="18" charset="0"/>
                <a:cs typeface="Symbol" panose="05050102010706020507" pitchFamily="18" charset="2"/>
              </a:rPr>
              <a:t>F</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c</a:t>
            </a:r>
            <a:r>
              <a:rPr lang="es-ES" sz="2400" spc="-5" dirty="0">
                <a:effectLst/>
                <a:latin typeface="Arial" panose="020B0604020202020204" pitchFamily="34" charset="0"/>
                <a:ea typeface="Times New Roman" panose="02020603050405020304" pitchFamily="18" charset="0"/>
                <a:cs typeface="Symbol" panose="05050102010706020507" pitchFamily="18" charset="2"/>
              </a:rPr>
              <a:t>t</a:t>
            </a:r>
            <a:r>
              <a:rPr lang="es-ES" sz="2400" dirty="0">
                <a:effectLst/>
                <a:latin typeface="Arial" panose="020B0604020202020204" pitchFamily="34" charset="0"/>
                <a:ea typeface="Times New Roman" panose="02020603050405020304" pitchFamily="18" charset="0"/>
                <a:cs typeface="Symbol" panose="05050102010706020507" pitchFamily="18" charset="2"/>
              </a:rPr>
              <a:t>u</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b</a:t>
            </a:r>
            <a:r>
              <a:rPr lang="es-ES" sz="2400" spc="-5" dirty="0">
                <a:effectLst/>
                <a:latin typeface="Arial" panose="020B0604020202020204" pitchFamily="34" charset="0"/>
                <a:ea typeface="Times New Roman" panose="02020603050405020304" pitchFamily="18" charset="0"/>
                <a:cs typeface="Symbol" panose="05050102010706020507" pitchFamily="18" charset="2"/>
              </a:rPr>
              <a:t>ier</a:t>
            </a:r>
            <a:r>
              <a:rPr lang="es-ES" sz="2400" spc="5" dirty="0">
                <a:effectLst/>
                <a:latin typeface="Arial" panose="020B0604020202020204" pitchFamily="34" charset="0"/>
                <a:ea typeface="Times New Roman" panose="02020603050405020304" pitchFamily="18" charset="0"/>
                <a:cs typeface="Symbol" panose="05050102010706020507" pitchFamily="18" charset="2"/>
              </a:rPr>
              <a:t>t</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5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y</a:t>
            </a:r>
            <a:r>
              <a:rPr lang="es-ES" sz="2400" spc="75" dirty="0">
                <a:effectLst/>
                <a:latin typeface="Arial" panose="020B0604020202020204" pitchFamily="34" charset="0"/>
                <a:ea typeface="Times New Roman" panose="02020603050405020304" pitchFamily="18" charset="0"/>
                <a:cs typeface="Symbol" panose="05050102010706020507" pitchFamily="18" charset="2"/>
              </a:rPr>
              <a:t> </a:t>
            </a:r>
            <a:r>
              <a:rPr lang="es-ES" sz="2400" spc="-10" dirty="0">
                <a:effectLst/>
                <a:latin typeface="Arial" panose="020B0604020202020204" pitchFamily="34" charset="0"/>
                <a:ea typeface="Times New Roman" panose="02020603050405020304" pitchFamily="18" charset="0"/>
                <a:cs typeface="Symbol" panose="05050102010706020507" pitchFamily="18" charset="2"/>
              </a:rPr>
              <a:t>l</a:t>
            </a:r>
            <a:r>
              <a:rPr lang="es-ES" sz="2400" spc="-5" dirty="0">
                <a:effectLst/>
                <a:latin typeface="Arial" panose="020B0604020202020204" pitchFamily="34" charset="0"/>
                <a:ea typeface="Times New Roman" panose="02020603050405020304" pitchFamily="18" charset="0"/>
                <a:cs typeface="Symbol" panose="05050102010706020507" pitchFamily="18" charset="2"/>
              </a:rPr>
              <a:t>esio</a:t>
            </a:r>
            <a:r>
              <a:rPr lang="es-ES" sz="2400" spc="5" dirty="0">
                <a:effectLst/>
                <a:latin typeface="Arial" panose="020B0604020202020204" pitchFamily="34" charset="0"/>
                <a:ea typeface="Times New Roman" panose="02020603050405020304" pitchFamily="18" charset="0"/>
                <a:cs typeface="Symbol" panose="05050102010706020507" pitchFamily="18" charset="2"/>
              </a:rPr>
              <a:t>n</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a</a:t>
            </a:r>
            <a:r>
              <a:rPr lang="es-ES" sz="2400" spc="-5" dirty="0">
                <a:effectLst/>
                <a:latin typeface="Arial" panose="020B0604020202020204" pitchFamily="34" charset="0"/>
                <a:ea typeface="Times New Roman" panose="02020603050405020304" pitchFamily="18" charset="0"/>
                <a:cs typeface="Symbol" panose="05050102010706020507" pitchFamily="18" charset="2"/>
              </a:rPr>
              <a:t>rt</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spc="-10" dirty="0">
                <a:effectLst/>
                <a:latin typeface="Arial" panose="020B0604020202020204" pitchFamily="34" charset="0"/>
                <a:ea typeface="Times New Roman" panose="02020603050405020304" pitchFamily="18" charset="0"/>
                <a:cs typeface="Symbol" panose="05050102010706020507" pitchFamily="18" charset="2"/>
              </a:rPr>
              <a:t>c</a:t>
            </a:r>
            <a:r>
              <a:rPr lang="es-ES" sz="2400" spc="5" dirty="0">
                <a:effectLst/>
                <a:latin typeface="Arial" panose="020B0604020202020204" pitchFamily="34" charset="0"/>
                <a:ea typeface="Times New Roman" panose="02020603050405020304" pitchFamily="18" charset="0"/>
                <a:cs typeface="Symbol" panose="05050102010706020507" pitchFamily="18" charset="2"/>
              </a:rPr>
              <a:t>u</a:t>
            </a:r>
            <a:r>
              <a:rPr lang="es-ES" sz="2400" spc="-5" dirty="0">
                <a:effectLst/>
                <a:latin typeface="Arial" panose="020B0604020202020204" pitchFamily="34" charset="0"/>
                <a:ea typeface="Times New Roman" panose="02020603050405020304" pitchFamily="18" charset="0"/>
                <a:cs typeface="Symbol" panose="05050102010706020507" pitchFamily="18" charset="2"/>
              </a:rPr>
              <a:t>l</a:t>
            </a:r>
            <a:r>
              <a:rPr lang="es-ES" sz="2400" dirty="0">
                <a:effectLst/>
                <a:latin typeface="Arial" panose="020B0604020202020204" pitchFamily="34" charset="0"/>
                <a:ea typeface="Times New Roman" panose="02020603050405020304" pitchFamily="18" charset="0"/>
                <a:cs typeface="Symbol" panose="05050102010706020507" pitchFamily="18" charset="2"/>
              </a:rPr>
              <a:t>a</a:t>
            </a:r>
            <a:r>
              <a:rPr lang="es-ES" sz="2400" spc="-5" dirty="0">
                <a:effectLst/>
                <a:latin typeface="Arial" panose="020B0604020202020204" pitchFamily="34" charset="0"/>
                <a:ea typeface="Times New Roman" panose="02020603050405020304" pitchFamily="18" charset="0"/>
                <a:cs typeface="Symbol" panose="05050102010706020507" pitchFamily="18" charset="2"/>
              </a:rPr>
              <a:t>re</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si</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6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co</a:t>
            </a:r>
            <a:r>
              <a:rPr lang="es-ES" sz="2400" spc="-5"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p</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5"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spc="-5" dirty="0">
                <a:effectLst/>
                <a:latin typeface="Arial" panose="020B0604020202020204" pitchFamily="34" charset="0"/>
                <a:ea typeface="Times New Roman" panose="02020603050405020304" pitchFamily="18" charset="0"/>
                <a:cs typeface="Symbol" panose="05050102010706020507" pitchFamily="18" charset="2"/>
              </a:rPr>
              <a:t>s</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7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va</a:t>
            </a:r>
            <a:r>
              <a:rPr lang="es-ES" sz="2400" spc="-15" dirty="0">
                <a:effectLst/>
                <a:latin typeface="Arial" panose="020B0604020202020204" pitchFamily="34" charset="0"/>
                <a:ea typeface="Times New Roman" panose="02020603050405020304" pitchFamily="18" charset="0"/>
                <a:cs typeface="Symbol" panose="05050102010706020507" pitchFamily="18" charset="2"/>
              </a:rPr>
              <a:t>s</a:t>
            </a:r>
            <a:r>
              <a:rPr lang="es-ES" sz="2400" spc="-5"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u</a:t>
            </a:r>
            <a:r>
              <a:rPr lang="es-ES" sz="2400" spc="5" dirty="0">
                <a:effectLst/>
                <a:latin typeface="Arial" panose="020B0604020202020204" pitchFamily="34" charset="0"/>
                <a:ea typeface="Times New Roman" panose="02020603050405020304" pitchFamily="18" charset="0"/>
                <a:cs typeface="Symbol" panose="05050102010706020507" pitchFamily="18" charset="2"/>
              </a:rPr>
              <a:t>l</a:t>
            </a:r>
            <a:r>
              <a:rPr lang="es-ES" sz="2400" spc="-10"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r</a:t>
            </a:r>
            <a:r>
              <a:rPr lang="es-ES" sz="2400" spc="6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y</a:t>
            </a:r>
            <a:r>
              <a:rPr lang="es-ES" sz="2400" spc="6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c</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6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e</a:t>
            </a:r>
            <a:r>
              <a:rPr lang="es-ES" sz="2400" spc="-5" dirty="0">
                <a:effectLst/>
                <a:latin typeface="Arial" panose="020B0604020202020204" pitchFamily="34" charset="0"/>
                <a:ea typeface="Times New Roman" panose="02020603050405020304" pitchFamily="18" charset="0"/>
                <a:cs typeface="Symbol" panose="05050102010706020507" pitchFamily="18" charset="2"/>
              </a:rPr>
              <a:t>sta</a:t>
            </a:r>
            <a:r>
              <a:rPr lang="es-ES" sz="2400" dirty="0">
                <a:effectLst/>
                <a:latin typeface="Arial" panose="020B0604020202020204" pitchFamily="34" charset="0"/>
                <a:ea typeface="Times New Roman" panose="02020603050405020304" pitchFamily="18" charset="0"/>
                <a:cs typeface="Symbol" panose="05050102010706020507" pitchFamily="18" charset="2"/>
              </a:rPr>
              <a:t>b</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spc="5" dirty="0">
                <a:effectLst/>
                <a:latin typeface="Arial" panose="020B0604020202020204" pitchFamily="34" charset="0"/>
                <a:ea typeface="Times New Roman" panose="02020603050405020304" pitchFamily="18" charset="0"/>
                <a:cs typeface="Symbol" panose="05050102010706020507" pitchFamily="18" charset="2"/>
              </a:rPr>
              <a:t>l</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z</a:t>
            </a:r>
            <a:r>
              <a:rPr lang="es-ES" sz="2400" spc="-5" dirty="0">
                <a:effectLst/>
                <a:latin typeface="Arial" panose="020B0604020202020204" pitchFamily="34" charset="0"/>
                <a:ea typeface="Times New Roman" panose="02020603050405020304" pitchFamily="18" charset="0"/>
                <a:cs typeface="Symbol" panose="05050102010706020507" pitchFamily="18" charset="2"/>
              </a:rPr>
              <a:t>ación </a:t>
            </a:r>
            <a:r>
              <a:rPr lang="es-ES" sz="2400" dirty="0">
                <a:effectLst/>
                <a:latin typeface="Arial" panose="020B0604020202020204" pitchFamily="34" charset="0"/>
                <a:ea typeface="Times New Roman" panose="02020603050405020304" pitchFamily="18" charset="0"/>
                <a:cs typeface="Symbol" panose="05050102010706020507" pitchFamily="18" charset="2"/>
              </a:rPr>
              <a:t>h</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spc="5" dirty="0">
                <a:effectLst/>
                <a:latin typeface="Arial" panose="020B0604020202020204" pitchFamily="34" charset="0"/>
                <a:ea typeface="Times New Roman" panose="02020603050405020304" pitchFamily="18" charset="0"/>
                <a:cs typeface="Symbol" panose="05050102010706020507" pitchFamily="18" charset="2"/>
              </a:rPr>
              <a:t>d</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ná</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c</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a:t>
            </a:r>
            <a:r>
              <a:rPr lang="es-ES" sz="2400" spc="50"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co</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6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5" dirty="0">
                <a:effectLst/>
                <a:latin typeface="Arial" panose="020B0604020202020204" pitchFamily="34" charset="0"/>
                <a:ea typeface="Times New Roman" panose="02020603050405020304" pitchFamily="18" charset="0"/>
                <a:cs typeface="Symbol" panose="05050102010706020507" pitchFamily="18" charset="2"/>
              </a:rPr>
              <a:t>ang</a:t>
            </a:r>
            <a:r>
              <a:rPr lang="es-ES" sz="2400" dirty="0">
                <a:effectLst/>
                <a:latin typeface="Arial" panose="020B0604020202020204" pitchFamily="34" charset="0"/>
                <a:ea typeface="Times New Roman" panose="02020603050405020304" pitchFamily="18" charset="0"/>
                <a:cs typeface="Symbol" panose="05050102010706020507" pitchFamily="18" charset="2"/>
              </a:rPr>
              <a:t>ra</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ien</a:t>
            </a:r>
            <a:r>
              <a:rPr lang="es-ES" sz="2400" spc="-10" dirty="0">
                <a:effectLst/>
                <a:latin typeface="Arial" panose="020B0604020202020204" pitchFamily="34" charset="0"/>
                <a:ea typeface="Times New Roman" panose="02020603050405020304" pitchFamily="18" charset="0"/>
                <a:cs typeface="Symbol" panose="05050102010706020507" pitchFamily="18" charset="2"/>
              </a:rPr>
              <a:t>t</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65"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co</a:t>
            </a:r>
            <a:r>
              <a:rPr lang="es-ES" sz="2400" dirty="0">
                <a:effectLst/>
                <a:latin typeface="Arial" panose="020B0604020202020204" pitchFamily="34" charset="0"/>
                <a:ea typeface="Times New Roman" panose="02020603050405020304" pitchFamily="18" charset="0"/>
                <a:cs typeface="Symbol" panose="05050102010706020507" pitchFamily="18" charset="2"/>
              </a:rPr>
              <a:t>nt</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10" dirty="0">
                <a:effectLst/>
                <a:latin typeface="Arial" panose="020B0604020202020204" pitchFamily="34" charset="0"/>
                <a:ea typeface="Times New Roman" panose="02020603050405020304" pitchFamily="18" charset="0"/>
                <a:cs typeface="Symbol" panose="05050102010706020507" pitchFamily="18" charset="2"/>
              </a:rPr>
              <a:t>l</a:t>
            </a:r>
            <a:r>
              <a:rPr lang="es-ES" sz="2400" spc="-5" dirty="0">
                <a:effectLst/>
                <a:latin typeface="Arial" panose="020B0604020202020204" pitchFamily="34" charset="0"/>
                <a:ea typeface="Times New Roman" panose="02020603050405020304" pitchFamily="18" charset="0"/>
                <a:cs typeface="Symbol" panose="05050102010706020507" pitchFamily="18" charset="2"/>
              </a:rPr>
              <a:t>ad</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dirty="0">
                <a:effectLst/>
                <a:latin typeface="Arial" panose="020B0604020202020204" pitchFamily="34" charset="0"/>
                <a:ea typeface="Times New Roman" panose="02020603050405020304" pitchFamily="18" charset="0"/>
                <a:cs typeface="Symbol" panose="05050102010706020507" pitchFamily="18" charset="2"/>
              </a:rPr>
              <a:t>.</a:t>
            </a:r>
            <a:r>
              <a:rPr lang="es-ES" sz="2400" spc="5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Pr</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d</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d</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2.</a:t>
            </a:r>
            <a:endParaRPr lang="es-CU" sz="2400" dirty="0">
              <a:effectLst/>
              <a:latin typeface="Symbol" panose="05050102010706020507" pitchFamily="18" charset="2"/>
              <a:ea typeface="Times New Roman" panose="02020603050405020304" pitchFamily="18" charset="0"/>
              <a:cs typeface="Symbol" panose="05050102010706020507" pitchFamily="18" charset="2"/>
            </a:endParaRPr>
          </a:p>
          <a:p>
            <a:pPr marL="342900" marR="67945" lvl="0" indent="-342900" algn="just" eaLnBrk="0" hangingPunct="0">
              <a:spcBef>
                <a:spcPts val="300"/>
              </a:spcBef>
              <a:spcAft>
                <a:spcPts val="300"/>
              </a:spcAft>
              <a:buSzPts val="1150"/>
              <a:buFont typeface="Wingdings" panose="05000000000000000000" pitchFamily="2" charset="2"/>
              <a:buChar char="Ø"/>
              <a:tabLst>
                <a:tab pos="509270" algn="l"/>
              </a:tabLst>
            </a:pPr>
            <a:r>
              <a:rPr lang="es-ES" sz="2400" spc="-5" dirty="0">
                <a:effectLst/>
                <a:latin typeface="Arial" panose="020B0604020202020204" pitchFamily="34" charset="0"/>
                <a:ea typeface="Times New Roman" panose="02020603050405020304" pitchFamily="18" charset="0"/>
                <a:cs typeface="Symbol" panose="05050102010706020507" pitchFamily="18" charset="2"/>
              </a:rPr>
              <a:t>L</a:t>
            </a:r>
            <a:r>
              <a:rPr lang="es-ES" sz="2400" dirty="0">
                <a:effectLst/>
                <a:latin typeface="Arial" panose="020B0604020202020204" pitchFamily="34" charset="0"/>
                <a:ea typeface="Times New Roman" panose="02020603050405020304" pitchFamily="18" charset="0"/>
                <a:cs typeface="Symbol" panose="05050102010706020507" pitchFamily="18" charset="2"/>
              </a:rPr>
              <a:t>es</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5" dirty="0">
                <a:effectLst/>
                <a:latin typeface="Arial" panose="020B0604020202020204" pitchFamily="34" charset="0"/>
                <a:ea typeface="Times New Roman" panose="02020603050405020304" pitchFamily="18" charset="0"/>
                <a:cs typeface="Symbol" panose="05050102010706020507" pitchFamily="18" charset="2"/>
              </a:rPr>
              <a:t>n</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5"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u</a:t>
            </a:r>
            <a:r>
              <a:rPr lang="es-ES" sz="2400" spc="-10" dirty="0">
                <a:effectLst/>
                <a:latin typeface="Arial" panose="020B0604020202020204" pitchFamily="34" charset="0"/>
                <a:ea typeface="Times New Roman" panose="02020603050405020304" pitchFamily="18" charset="0"/>
                <a:cs typeface="Symbol" panose="05050102010706020507" pitchFamily="18" charset="2"/>
              </a:rPr>
              <a:t>l</a:t>
            </a:r>
            <a:r>
              <a:rPr lang="es-ES" sz="2400" dirty="0">
                <a:effectLst/>
                <a:latin typeface="Arial" panose="020B0604020202020204" pitchFamily="34" charset="0"/>
                <a:ea typeface="Times New Roman" panose="02020603050405020304" pitchFamily="18" charset="0"/>
                <a:cs typeface="Symbol" panose="05050102010706020507" pitchFamily="18" charset="2"/>
              </a:rPr>
              <a:t>ares</a:t>
            </a:r>
            <a:r>
              <a:rPr lang="es-ES" sz="2400" spc="-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1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del </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cizo</a:t>
            </a:r>
            <a:r>
              <a:rPr lang="es-ES" sz="2400" spc="20"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f</a:t>
            </a:r>
            <a:r>
              <a:rPr lang="es-ES" sz="2400" dirty="0">
                <a:effectLst/>
                <a:latin typeface="Arial" panose="020B0604020202020204" pitchFamily="34" charset="0"/>
                <a:ea typeface="Times New Roman" panose="02020603050405020304" pitchFamily="18" charset="0"/>
                <a:cs typeface="Symbol" panose="05050102010706020507" pitchFamily="18" charset="2"/>
              </a:rPr>
              <a:t>a</a:t>
            </a:r>
            <a:r>
              <a:rPr lang="es-ES" sz="2400" spc="-5"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i</a:t>
            </a:r>
            <a:r>
              <a:rPr lang="es-ES" sz="2400" spc="-10"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l o</a:t>
            </a:r>
            <a:r>
              <a:rPr lang="es-ES" sz="2400" spc="1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d</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l </a:t>
            </a:r>
            <a:r>
              <a:rPr lang="es-ES" sz="2400" spc="-5"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ue</a:t>
            </a:r>
            <a:r>
              <a:rPr lang="es-ES" sz="2400" spc="-10" dirty="0">
                <a:effectLst/>
                <a:latin typeface="Arial" panose="020B0604020202020204" pitchFamily="34" charset="0"/>
                <a:ea typeface="Times New Roman" panose="02020603050405020304" pitchFamily="18" charset="0"/>
                <a:cs typeface="Symbol" panose="05050102010706020507" pitchFamily="18" charset="2"/>
              </a:rPr>
              <a:t>l</a:t>
            </a:r>
            <a:r>
              <a:rPr lang="es-ES" sz="2400" dirty="0">
                <a:effectLst/>
                <a:latin typeface="Arial" panose="020B0604020202020204" pitchFamily="34" charset="0"/>
                <a:ea typeface="Times New Roman" panose="02020603050405020304" pitchFamily="18" charset="0"/>
                <a:cs typeface="Symbol" panose="05050102010706020507" pitchFamily="18" charset="2"/>
              </a:rPr>
              <a:t>lo</a:t>
            </a:r>
            <a:r>
              <a:rPr lang="es-ES" sz="2400" spc="1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pe</a:t>
            </a:r>
            <a:r>
              <a:rPr lang="es-ES" sz="2400" spc="-10" dirty="0">
                <a:effectLst/>
                <a:latin typeface="Arial" panose="020B0604020202020204" pitchFamily="34" charset="0"/>
                <a:ea typeface="Times New Roman" panose="02020603050405020304" pitchFamily="18" charset="0"/>
                <a:cs typeface="Symbol" panose="05050102010706020507" pitchFamily="18" charset="2"/>
              </a:rPr>
              <a:t>l</a:t>
            </a:r>
            <a:r>
              <a:rPr lang="es-ES" sz="2400" dirty="0">
                <a:effectLst/>
                <a:latin typeface="Arial" panose="020B0604020202020204" pitchFamily="34" charset="0"/>
                <a:ea typeface="Times New Roman" panose="02020603050405020304" pitchFamily="18" charset="0"/>
                <a:cs typeface="Symbol" panose="05050102010706020507" pitchFamily="18" charset="2"/>
              </a:rPr>
              <a:t>ig</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dirty="0">
                <a:effectLst/>
                <a:latin typeface="Arial" panose="020B0604020202020204" pitchFamily="34" charset="0"/>
                <a:ea typeface="Times New Roman" panose="02020603050405020304" pitchFamily="18" charset="0"/>
                <a:cs typeface="Symbol" panose="05050102010706020507" pitchFamily="18" charset="2"/>
              </a:rPr>
              <a:t>o in</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nte</a:t>
            </a:r>
            <a:r>
              <a:rPr lang="es-ES" sz="2400" spc="5"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d</a:t>
            </a:r>
            <a:r>
              <a:rPr lang="es-ES" sz="2400" dirty="0">
                <a:effectLst/>
                <a:latin typeface="Arial" panose="020B0604020202020204" pitchFamily="34" charset="0"/>
                <a:ea typeface="Times New Roman" panose="02020603050405020304" pitchFamily="18" charset="0"/>
                <a:cs typeface="Symbol" panose="05050102010706020507" pitchFamily="18" charset="2"/>
              </a:rPr>
              <a:t>e</a:t>
            </a:r>
            <a:r>
              <a:rPr lang="es-ES" sz="2400" spc="10" dirty="0">
                <a:effectLst/>
                <a:latin typeface="Arial" panose="020B0604020202020204" pitchFamily="34" charset="0"/>
                <a:ea typeface="Times New Roman" panose="02020603050405020304" pitchFamily="18" charset="0"/>
                <a:cs typeface="Symbol" panose="05050102010706020507" pitchFamily="18" charset="2"/>
              </a:rPr>
              <a:t> </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uert</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 </a:t>
            </a:r>
            <a:endParaRPr lang="es-CU" sz="2400" dirty="0">
              <a:effectLst/>
              <a:latin typeface="Symbol" panose="05050102010706020507" pitchFamily="18" charset="2"/>
              <a:ea typeface="Times New Roman" panose="02020603050405020304" pitchFamily="18" charset="0"/>
              <a:cs typeface="Symbol" panose="05050102010706020507" pitchFamily="18" charset="2"/>
            </a:endParaRPr>
          </a:p>
          <a:p>
            <a:pPr marL="342900" marR="67945" lvl="0" indent="-342900" algn="just" eaLnBrk="0" hangingPunct="0">
              <a:spcBef>
                <a:spcPts val="300"/>
              </a:spcBef>
              <a:spcAft>
                <a:spcPts val="300"/>
              </a:spcAft>
              <a:buSzPts val="1150"/>
              <a:buFont typeface="Wingdings" panose="05000000000000000000" pitchFamily="2" charset="2"/>
              <a:buChar char="Ø"/>
              <a:tabLst>
                <a:tab pos="509270" algn="l"/>
              </a:tabLst>
            </a:pPr>
            <a:r>
              <a:rPr lang="es-ES" sz="2400" spc="-5" dirty="0">
                <a:effectLst/>
                <a:latin typeface="Arial" panose="020B0604020202020204" pitchFamily="34" charset="0"/>
                <a:ea typeface="Times New Roman" panose="02020603050405020304" pitchFamily="18" charset="0"/>
                <a:cs typeface="Symbol" panose="05050102010706020507" pitchFamily="18" charset="2"/>
              </a:rPr>
              <a:t>T</a:t>
            </a:r>
            <a:r>
              <a:rPr lang="es-ES" sz="2400" dirty="0">
                <a:effectLst/>
                <a:latin typeface="Arial" panose="020B0604020202020204" pitchFamily="34" charset="0"/>
                <a:ea typeface="Times New Roman" panose="02020603050405020304" pitchFamily="18" charset="0"/>
                <a:cs typeface="Symbol" panose="05050102010706020507" pitchFamily="18" charset="2"/>
              </a:rPr>
              <a:t>rau</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tis</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50" dirty="0">
                <a:effectLst/>
                <a:latin typeface="Arial" panose="020B0604020202020204" pitchFamily="34" charset="0"/>
                <a:ea typeface="Times New Roman" panose="02020603050405020304" pitchFamily="18" charset="0"/>
                <a:cs typeface="Symbol" panose="05050102010706020507" pitchFamily="18" charset="2"/>
              </a:rPr>
              <a:t> </a:t>
            </a:r>
            <a:r>
              <a:rPr lang="es-ES" sz="2400" spc="-10" dirty="0">
                <a:effectLst/>
                <a:latin typeface="Arial" panose="020B0604020202020204" pitchFamily="34" charset="0"/>
                <a:ea typeface="Times New Roman" panose="02020603050405020304" pitchFamily="18" charset="0"/>
                <a:cs typeface="Symbol" panose="05050102010706020507" pitchFamily="18" charset="2"/>
              </a:rPr>
              <a:t>t</a:t>
            </a:r>
            <a:r>
              <a:rPr lang="es-ES" sz="2400" dirty="0">
                <a:effectLst/>
                <a:latin typeface="Arial" panose="020B0604020202020204" pitchFamily="34" charset="0"/>
                <a:ea typeface="Times New Roman" panose="02020603050405020304" pitchFamily="18" charset="0"/>
                <a:cs typeface="Symbol" panose="05050102010706020507" pitchFamily="18" charset="2"/>
              </a:rPr>
              <a:t>or</a:t>
            </a:r>
            <a:r>
              <a:rPr lang="es-ES" sz="2400" spc="-5" dirty="0">
                <a:effectLst/>
                <a:latin typeface="Arial" panose="020B0604020202020204" pitchFamily="34" charset="0"/>
                <a:ea typeface="Times New Roman" panose="02020603050405020304" pitchFamily="18" charset="0"/>
                <a:cs typeface="Symbol" panose="05050102010706020507" pitchFamily="18" charset="2"/>
              </a:rPr>
              <a:t>ácic</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spc="-10"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on</a:t>
            </a:r>
            <a:r>
              <a:rPr lang="es-ES" sz="2400" spc="4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e</a:t>
            </a:r>
            <a:r>
              <a:rPr lang="es-ES" sz="2400" spc="-5" dirty="0">
                <a:effectLst/>
                <a:latin typeface="Arial" panose="020B0604020202020204" pitchFamily="34" charset="0"/>
                <a:ea typeface="Times New Roman" panose="02020603050405020304" pitchFamily="18" charset="0"/>
                <a:cs typeface="Symbol" panose="05050102010706020507" pitchFamily="18" charset="2"/>
              </a:rPr>
              <a:t>s</a:t>
            </a:r>
            <a:r>
              <a:rPr lang="es-ES" sz="2400" dirty="0">
                <a:effectLst/>
                <a:latin typeface="Arial" panose="020B0604020202020204" pitchFamily="34" charset="0"/>
                <a:ea typeface="Times New Roman" panose="02020603050405020304" pitchFamily="18" charset="0"/>
                <a:cs typeface="Symbol" panose="05050102010706020507" pitchFamily="18" charset="2"/>
              </a:rPr>
              <a:t>t</a:t>
            </a:r>
            <a:r>
              <a:rPr lang="es-ES" sz="2400" spc="-5" dirty="0">
                <a:effectLst/>
                <a:latin typeface="Arial" panose="020B0604020202020204" pitchFamily="34" charset="0"/>
                <a:ea typeface="Times New Roman" panose="02020603050405020304" pitchFamily="18" charset="0"/>
                <a:cs typeface="Symbol" panose="05050102010706020507" pitchFamily="18" charset="2"/>
              </a:rPr>
              <a:t>ab</a:t>
            </a:r>
            <a:r>
              <a:rPr lang="es-ES" sz="2400" spc="5"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li</a:t>
            </a:r>
            <a:r>
              <a:rPr lang="es-ES" sz="2400" spc="-5" dirty="0">
                <a:effectLst/>
                <a:latin typeface="Arial" panose="020B0604020202020204" pitchFamily="34" charset="0"/>
                <a:ea typeface="Times New Roman" panose="02020603050405020304" pitchFamily="18" charset="0"/>
                <a:cs typeface="Symbol" panose="05050102010706020507" pitchFamily="18" charset="2"/>
              </a:rPr>
              <a:t>d</a:t>
            </a:r>
            <a:r>
              <a:rPr lang="es-ES" sz="2400" spc="-10"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d</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dirty="0">
                <a:effectLst/>
                <a:latin typeface="Arial" panose="020B0604020202020204" pitchFamily="34" charset="0"/>
                <a:ea typeface="Times New Roman" panose="02020603050405020304" pitchFamily="18" charset="0"/>
                <a:cs typeface="Symbol" panose="05050102010706020507" pitchFamily="18" charset="2"/>
              </a:rPr>
              <a:t>e</a:t>
            </a:r>
            <a:r>
              <a:rPr lang="es-ES" sz="2400" spc="-5" dirty="0">
                <a:effectLst/>
                <a:latin typeface="Arial" panose="020B0604020202020204" pitchFamily="34" charset="0"/>
                <a:ea typeface="Times New Roman" panose="02020603050405020304" pitchFamily="18" charset="0"/>
                <a:cs typeface="Symbol" panose="05050102010706020507" pitchFamily="18" charset="2"/>
              </a:rPr>
              <a:t>s</a:t>
            </a:r>
            <a:r>
              <a:rPr lang="es-ES" sz="2400" dirty="0">
                <a:effectLst/>
                <a:latin typeface="Arial" panose="020B0604020202020204" pitchFamily="34" charset="0"/>
                <a:ea typeface="Times New Roman" panose="02020603050405020304" pitchFamily="18" charset="0"/>
                <a:cs typeface="Symbol" panose="05050102010706020507" pitchFamily="18" charset="2"/>
              </a:rPr>
              <a:t>pir</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t</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dirty="0">
                <a:effectLst/>
                <a:latin typeface="Arial" panose="020B0604020202020204" pitchFamily="34" charset="0"/>
                <a:ea typeface="Times New Roman" panose="02020603050405020304" pitchFamily="18" charset="0"/>
                <a:cs typeface="Symbol" panose="05050102010706020507" pitchFamily="18" charset="2"/>
              </a:rPr>
              <a:t>ri</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endParaRPr lang="es-CU" sz="2400" dirty="0">
              <a:effectLst/>
              <a:latin typeface="Symbol" panose="05050102010706020507" pitchFamily="18" charset="2"/>
              <a:ea typeface="Times New Roman" panose="02020603050405020304" pitchFamily="18" charset="0"/>
              <a:cs typeface="Symbol" panose="05050102010706020507" pitchFamily="18" charset="2"/>
            </a:endParaRPr>
          </a:p>
          <a:p>
            <a:pPr marL="342900" marR="67945" lvl="0" indent="-342900" algn="just" eaLnBrk="0" hangingPunct="0">
              <a:spcBef>
                <a:spcPts val="600"/>
              </a:spcBef>
              <a:spcAft>
                <a:spcPts val="600"/>
              </a:spcAft>
              <a:buSzPts val="1150"/>
              <a:buFont typeface="Wingdings" panose="05000000000000000000" pitchFamily="2" charset="2"/>
              <a:buChar char="Ø"/>
              <a:tabLst>
                <a:tab pos="509270" algn="l"/>
              </a:tabLst>
            </a:pPr>
            <a:r>
              <a:rPr lang="es-ES" sz="2400" spc="-5" dirty="0">
                <a:effectLst/>
                <a:latin typeface="Arial" panose="020B0604020202020204" pitchFamily="34" charset="0"/>
                <a:ea typeface="Times New Roman" panose="02020603050405020304" pitchFamily="18" charset="0"/>
                <a:cs typeface="Symbol" panose="05050102010706020507" pitchFamily="18" charset="2"/>
              </a:rPr>
              <a:t>T</a:t>
            </a:r>
            <a:r>
              <a:rPr lang="es-ES" sz="2400" dirty="0">
                <a:effectLst/>
                <a:latin typeface="Arial" panose="020B0604020202020204" pitchFamily="34" charset="0"/>
                <a:ea typeface="Times New Roman" panose="02020603050405020304" pitchFamily="18" charset="0"/>
                <a:cs typeface="Symbol" panose="05050102010706020507" pitchFamily="18" charset="2"/>
              </a:rPr>
              <a:t>rau</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a</a:t>
            </a:r>
            <a:r>
              <a:rPr lang="es-ES" sz="2400" spc="19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de</a:t>
            </a:r>
            <a:r>
              <a:rPr lang="es-ES" sz="24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colu</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na</a:t>
            </a:r>
            <a:r>
              <a:rPr lang="es-ES" sz="2400" spc="18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v</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rt</a:t>
            </a:r>
            <a:r>
              <a:rPr lang="es-ES" sz="2400" spc="-5" dirty="0">
                <a:effectLst/>
                <a:latin typeface="Arial" panose="020B0604020202020204" pitchFamily="34" charset="0"/>
                <a:ea typeface="Times New Roman" panose="02020603050405020304" pitchFamily="18" charset="0"/>
                <a:cs typeface="Symbol" panose="05050102010706020507" pitchFamily="18" charset="2"/>
              </a:rPr>
              <a:t>eb</a:t>
            </a:r>
            <a:r>
              <a:rPr lang="es-ES" sz="2400" dirty="0">
                <a:effectLst/>
                <a:latin typeface="Arial" panose="020B0604020202020204" pitchFamily="34" charset="0"/>
                <a:ea typeface="Times New Roman" panose="02020603050405020304" pitchFamily="18" charset="0"/>
                <a:cs typeface="Symbol" panose="05050102010706020507" pitchFamily="18" charset="2"/>
              </a:rPr>
              <a:t>ral</a:t>
            </a:r>
            <a:r>
              <a:rPr lang="es-ES" sz="2400" spc="200"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s</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19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l</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s</a:t>
            </a:r>
            <a:r>
              <a:rPr lang="es-ES" sz="2400" spc="-10" dirty="0">
                <a:effectLst/>
                <a:latin typeface="Arial" panose="020B0604020202020204" pitchFamily="34" charset="0"/>
                <a:ea typeface="Times New Roman" panose="02020603050405020304" pitchFamily="18" charset="0"/>
                <a:cs typeface="Symbol" panose="05050102010706020507" pitchFamily="18" charset="2"/>
              </a:rPr>
              <a:t>i</a:t>
            </a:r>
            <a:r>
              <a:rPr lang="es-ES" sz="2400" dirty="0">
                <a:effectLst/>
                <a:latin typeface="Arial" panose="020B0604020202020204" pitchFamily="34" charset="0"/>
                <a:ea typeface="Times New Roman" panose="02020603050405020304" pitchFamily="18" charset="0"/>
                <a:cs typeface="Symbol" panose="05050102010706020507" pitchFamily="18" charset="2"/>
              </a:rPr>
              <a:t>ón</a:t>
            </a:r>
            <a:r>
              <a:rPr lang="es-ES" sz="2400" spc="190"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e</a:t>
            </a:r>
            <a:r>
              <a:rPr lang="es-ES" sz="2400" spc="-5" dirty="0">
                <a:effectLst/>
                <a:latin typeface="Arial" panose="020B0604020202020204" pitchFamily="34" charset="0"/>
                <a:ea typeface="Times New Roman" panose="02020603050405020304" pitchFamily="18" charset="0"/>
                <a:cs typeface="Symbol" panose="05050102010706020507" pitchFamily="18" charset="2"/>
              </a:rPr>
              <a:t>du</a:t>
            </a:r>
            <a:r>
              <a:rPr lang="es-ES" sz="2400" spc="5" dirty="0">
                <a:effectLst/>
                <a:latin typeface="Arial" panose="020B0604020202020204" pitchFamily="34" charset="0"/>
                <a:ea typeface="Times New Roman" panose="02020603050405020304" pitchFamily="18" charset="0"/>
                <a:cs typeface="Symbol" panose="05050102010706020507" pitchFamily="18" charset="2"/>
              </a:rPr>
              <a:t>l</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r,</a:t>
            </a:r>
            <a:r>
              <a:rPr lang="es-ES" sz="2400" spc="195"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n</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190"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evi</a:t>
            </a:r>
            <a:r>
              <a:rPr lang="es-ES" sz="2400" dirty="0">
                <a:effectLst/>
                <a:latin typeface="Arial" panose="020B0604020202020204" pitchFamily="34" charset="0"/>
                <a:ea typeface="Times New Roman" panose="02020603050405020304" pitchFamily="18" charset="0"/>
                <a:cs typeface="Symbol" panose="05050102010706020507" pitchFamily="18" charset="2"/>
              </a:rPr>
              <a:t>d</a:t>
            </a:r>
            <a:r>
              <a:rPr lang="es-ES" sz="2400" spc="-5" dirty="0">
                <a:effectLst/>
                <a:latin typeface="Arial" panose="020B0604020202020204" pitchFamily="34" charset="0"/>
                <a:ea typeface="Times New Roman" panose="02020603050405020304" pitchFamily="18" charset="0"/>
                <a:cs typeface="Symbol" panose="05050102010706020507" pitchFamily="18" charset="2"/>
              </a:rPr>
              <a:t>e</a:t>
            </a:r>
            <a:r>
              <a:rPr lang="es-ES" sz="2400" dirty="0">
                <a:effectLst/>
                <a:latin typeface="Arial" panose="020B0604020202020204" pitchFamily="34" charset="0"/>
                <a:ea typeface="Times New Roman" panose="02020603050405020304" pitchFamily="18" charset="0"/>
                <a:cs typeface="Symbol" panose="05050102010706020507" pitchFamily="18" charset="2"/>
              </a:rPr>
              <a:t>n</a:t>
            </a:r>
            <a:r>
              <a:rPr lang="es-ES" sz="2400" spc="-10"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i</a:t>
            </a:r>
            <a:r>
              <a:rPr lang="es-ES" sz="2400" spc="-5"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ble</a:t>
            </a:r>
            <a:r>
              <a:rPr lang="es-ES" sz="2400" spc="18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por</a:t>
            </a:r>
            <a:r>
              <a:rPr lang="es-ES" sz="2400" spc="190" dirty="0">
                <a:effectLst/>
                <a:latin typeface="Arial" panose="020B0604020202020204" pitchFamily="34" charset="0"/>
                <a:ea typeface="Times New Roman" panose="02020603050405020304" pitchFamily="18" charset="0"/>
                <a:cs typeface="Symbol" panose="05050102010706020507" pitchFamily="18" charset="2"/>
              </a:rPr>
              <a:t> </a:t>
            </a:r>
            <a:r>
              <a:rPr lang="es-ES" sz="2400" spc="-5" dirty="0">
                <a:effectLst/>
                <a:latin typeface="Arial" panose="020B0604020202020204" pitchFamily="34" charset="0"/>
                <a:ea typeface="Times New Roman" panose="02020603050405020304" pitchFamily="18" charset="0"/>
                <a:cs typeface="Symbol" panose="05050102010706020507" pitchFamily="18" charset="2"/>
              </a:rPr>
              <a:t>c</a:t>
            </a:r>
            <a:r>
              <a:rPr lang="es-ES" sz="2400" dirty="0">
                <a:effectLst/>
                <a:latin typeface="Arial" panose="020B0604020202020204" pitchFamily="34" charset="0"/>
                <a:ea typeface="Times New Roman" panose="02020603050405020304" pitchFamily="18" charset="0"/>
                <a:cs typeface="Symbol" panose="05050102010706020507" pitchFamily="18" charset="2"/>
              </a:rPr>
              <a:t>o</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spc="-5" dirty="0">
                <a:effectLst/>
                <a:latin typeface="Arial" panose="020B0604020202020204" pitchFamily="34" charset="0"/>
                <a:ea typeface="Times New Roman" panose="02020603050405020304" pitchFamily="18" charset="0"/>
                <a:cs typeface="Symbol" panose="05050102010706020507" pitchFamily="18" charset="2"/>
              </a:rPr>
              <a:t>p</a:t>
            </a:r>
            <a:r>
              <a:rPr lang="es-ES" sz="2400" dirty="0">
                <a:effectLst/>
                <a:latin typeface="Arial" panose="020B0604020202020204" pitchFamily="34" charset="0"/>
                <a:ea typeface="Times New Roman" panose="02020603050405020304" pitchFamily="18" charset="0"/>
                <a:cs typeface="Symbol" panose="05050102010706020507" pitchFamily="18" charset="2"/>
              </a:rPr>
              <a:t>r</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spc="-15"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i</a:t>
            </a:r>
            <a:r>
              <a:rPr lang="es-ES" sz="2400" spc="-5" dirty="0">
                <a:effectLst/>
                <a:latin typeface="Arial" panose="020B0604020202020204" pitchFamily="34" charset="0"/>
                <a:ea typeface="Times New Roman" panose="02020603050405020304" pitchFamily="18" charset="0"/>
                <a:cs typeface="Symbol" panose="05050102010706020507" pitchFamily="18" charset="2"/>
              </a:rPr>
              <a:t>s</a:t>
            </a:r>
            <a:r>
              <a:rPr lang="es-ES" sz="2400" dirty="0">
                <a:effectLst/>
                <a:latin typeface="Arial" panose="020B0604020202020204" pitchFamily="34" charset="0"/>
                <a:ea typeface="Times New Roman" panose="02020603050405020304" pitchFamily="18" charset="0"/>
                <a:cs typeface="Symbol" panose="05050102010706020507" pitchFamily="18" charset="2"/>
              </a:rPr>
              <a:t>o respira</a:t>
            </a:r>
            <a:r>
              <a:rPr lang="es-ES" sz="2400" spc="-10" dirty="0">
                <a:effectLst/>
                <a:latin typeface="Arial" panose="020B0604020202020204" pitchFamily="34" charset="0"/>
                <a:ea typeface="Times New Roman" panose="02020603050405020304" pitchFamily="18" charset="0"/>
                <a:cs typeface="Symbol" panose="05050102010706020507" pitchFamily="18" charset="2"/>
              </a:rPr>
              <a:t>t</a:t>
            </a:r>
            <a:r>
              <a:rPr lang="es-ES" sz="2400" dirty="0">
                <a:effectLst/>
                <a:latin typeface="Arial" panose="020B0604020202020204" pitchFamily="34" charset="0"/>
                <a:ea typeface="Times New Roman" panose="02020603050405020304" pitchFamily="18" charset="0"/>
                <a:cs typeface="Symbol" panose="05050102010706020507" pitchFamily="18" charset="2"/>
              </a:rPr>
              <a:t>orio</a:t>
            </a:r>
            <a:r>
              <a:rPr lang="es-ES" sz="2400" spc="6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(cérvico-</a:t>
            </a:r>
            <a:r>
              <a:rPr lang="es-ES" sz="2400" spc="-10" dirty="0">
                <a:effectLst/>
                <a:latin typeface="Arial" panose="020B0604020202020204" pitchFamily="34" charset="0"/>
                <a:ea typeface="Times New Roman" panose="02020603050405020304" pitchFamily="18" charset="0"/>
                <a:cs typeface="Symbol" panose="05050102010706020507" pitchFamily="18" charset="2"/>
              </a:rPr>
              <a:t>t</a:t>
            </a:r>
            <a:r>
              <a:rPr lang="es-ES" sz="2400" spc="5" dirty="0">
                <a:effectLst/>
                <a:latin typeface="Arial" panose="020B0604020202020204" pitchFamily="34" charset="0"/>
                <a:ea typeface="Times New Roman" panose="02020603050405020304" pitchFamily="18" charset="0"/>
                <a:cs typeface="Symbol" panose="05050102010706020507" pitchFamily="18" charset="2"/>
              </a:rPr>
              <a:t>o</a:t>
            </a:r>
            <a:r>
              <a:rPr lang="es-ES" sz="2400" dirty="0">
                <a:effectLst/>
                <a:latin typeface="Arial" panose="020B0604020202020204" pitchFamily="34" charset="0"/>
                <a:ea typeface="Times New Roman" panose="02020603050405020304" pitchFamily="18" charset="0"/>
                <a:cs typeface="Symbol" panose="05050102010706020507" pitchFamily="18" charset="2"/>
              </a:rPr>
              <a:t>rácico),</a:t>
            </a:r>
            <a:r>
              <a:rPr lang="es-ES" sz="2400" spc="55"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pa</a:t>
            </a:r>
            <a:r>
              <a:rPr lang="es-ES" sz="2400" spc="5" dirty="0">
                <a:effectLst/>
                <a:latin typeface="Arial" panose="020B0604020202020204" pitchFamily="34" charset="0"/>
                <a:ea typeface="Times New Roman" panose="02020603050405020304" pitchFamily="18" charset="0"/>
                <a:cs typeface="Symbol" panose="05050102010706020507" pitchFamily="18" charset="2"/>
              </a:rPr>
              <a:t>r</a:t>
            </a:r>
            <a:r>
              <a:rPr lang="es-ES" sz="2400" spc="-10" dirty="0">
                <a:effectLst/>
                <a:latin typeface="Arial" panose="020B0604020202020204" pitchFamily="34" charset="0"/>
                <a:ea typeface="Times New Roman" panose="02020603050405020304" pitchFamily="18" charset="0"/>
                <a:cs typeface="Symbol" panose="05050102010706020507" pitchFamily="18" charset="2"/>
              </a:rPr>
              <a:t>a</a:t>
            </a:r>
            <a:r>
              <a:rPr lang="es-ES" sz="2400" dirty="0">
                <a:effectLst/>
                <a:latin typeface="Arial" panose="020B0604020202020204" pitchFamily="34" charset="0"/>
                <a:ea typeface="Times New Roman" panose="02020603050405020304" pitchFamily="18" charset="0"/>
                <a:cs typeface="Symbol" panose="05050102010706020507" pitchFamily="18" charset="2"/>
              </a:rPr>
              <a:t>plejias,</a:t>
            </a:r>
            <a:r>
              <a:rPr lang="es-ES" sz="2400" spc="60" dirty="0">
                <a:effectLst/>
                <a:latin typeface="Arial" panose="020B0604020202020204" pitchFamily="34" charset="0"/>
                <a:ea typeface="Times New Roman" panose="02020603050405020304" pitchFamily="18" charset="0"/>
                <a:cs typeface="Symbol" panose="05050102010706020507" pitchFamily="18" charset="2"/>
              </a:rPr>
              <a:t> </a:t>
            </a:r>
            <a:r>
              <a:rPr lang="es-ES" sz="2400" dirty="0">
                <a:effectLst/>
                <a:latin typeface="Arial" panose="020B0604020202020204" pitchFamily="34" charset="0"/>
                <a:ea typeface="Times New Roman" panose="02020603050405020304" pitchFamily="18" charset="0"/>
                <a:cs typeface="Symbol" panose="05050102010706020507" pitchFamily="18" charset="2"/>
              </a:rPr>
              <a:t>he</a:t>
            </a:r>
            <a:r>
              <a:rPr lang="es-ES" sz="2400" spc="-10" dirty="0">
                <a:effectLst/>
                <a:latin typeface="Arial" panose="020B0604020202020204" pitchFamily="34" charset="0"/>
                <a:ea typeface="Times New Roman" panose="02020603050405020304" pitchFamily="18" charset="0"/>
                <a:cs typeface="Symbol" panose="05050102010706020507" pitchFamily="18" charset="2"/>
              </a:rPr>
              <a:t>m</a:t>
            </a:r>
            <a:r>
              <a:rPr lang="es-ES" sz="2400" dirty="0">
                <a:effectLst/>
                <a:latin typeface="Arial" panose="020B0604020202020204" pitchFamily="34" charset="0"/>
                <a:ea typeface="Times New Roman" panose="02020603050405020304" pitchFamily="18" charset="0"/>
                <a:cs typeface="Symbol" panose="05050102010706020507" pitchFamily="18" charset="2"/>
              </a:rPr>
              <a:t>iplejias.</a:t>
            </a:r>
            <a:endParaRPr lang="es-CU" sz="2400" dirty="0">
              <a:effectLst/>
              <a:latin typeface="Symbol" panose="05050102010706020507" pitchFamily="18" charset="2"/>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2667385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594F8427-9E47-4330-0C04-A26DF11C5CAA}"/>
              </a:ext>
            </a:extLst>
          </p:cNvPr>
          <p:cNvSpPr txBox="1"/>
          <p:nvPr/>
        </p:nvSpPr>
        <p:spPr>
          <a:xfrm>
            <a:off x="107504" y="17025"/>
            <a:ext cx="8640960" cy="6840975"/>
          </a:xfrm>
          <a:prstGeom prst="rect">
            <a:avLst/>
          </a:prstGeom>
          <a:noFill/>
        </p:spPr>
        <p:txBody>
          <a:bodyPr wrap="square">
            <a:spAutoFit/>
          </a:bodyPr>
          <a:lstStyle/>
          <a:p>
            <a:pPr marL="158750" marR="67945" algn="just" eaLnBrk="0" hangingPunct="0">
              <a:lnSpc>
                <a:spcPct val="146000"/>
              </a:lnSpc>
              <a:spcAft>
                <a:spcPts val="0"/>
              </a:spcAft>
              <a:tabLst>
                <a:tab pos="509270" algn="l"/>
              </a:tabLst>
            </a:pPr>
            <a:r>
              <a:rPr lang="es-CU" sz="2000" b="1" dirty="0">
                <a:effectLst/>
                <a:latin typeface="Arial" panose="020B0604020202020204" pitchFamily="34" charset="0"/>
                <a:ea typeface="Times New Roman" panose="02020603050405020304" pitchFamily="18" charset="0"/>
              </a:rPr>
              <a:t> </a:t>
            </a:r>
            <a:r>
              <a:rPr lang="es-ES" sz="2000" b="1" spc="-5" dirty="0">
                <a:effectLst/>
                <a:latin typeface="Arial" panose="020B0604020202020204" pitchFamily="34" charset="0"/>
                <a:ea typeface="Times New Roman" panose="02020603050405020304" pitchFamily="18" charset="0"/>
              </a:rPr>
              <a:t>Te</a:t>
            </a:r>
            <a:r>
              <a:rPr lang="es-ES" sz="2000" b="1" dirty="0">
                <a:effectLst/>
                <a:latin typeface="Arial" panose="020B0604020202020204" pitchFamily="34" charset="0"/>
                <a:ea typeface="Times New Roman" panose="02020603050405020304" pitchFamily="18" charset="0"/>
              </a:rPr>
              <a:t>rc</a:t>
            </a:r>
            <a:r>
              <a:rPr lang="es-ES" sz="2000" b="1" spc="-5" dirty="0">
                <a:effectLst/>
                <a:latin typeface="Arial" panose="020B0604020202020204" pitchFamily="34" charset="0"/>
                <a:ea typeface="Times New Roman" panose="02020603050405020304" pitchFamily="18" charset="0"/>
              </a:rPr>
              <a:t>er</a:t>
            </a:r>
            <a:r>
              <a:rPr lang="es-ES" sz="2000" b="1" dirty="0">
                <a:effectLst/>
                <a:latin typeface="Arial" panose="020B0604020202020204" pitchFamily="34" charset="0"/>
                <a:ea typeface="Times New Roman" panose="02020603050405020304" pitchFamily="18" charset="0"/>
              </a:rPr>
              <a:t>a prioridad (p</a:t>
            </a:r>
            <a:r>
              <a:rPr lang="es-ES" sz="2000" b="1" spc="-5" dirty="0">
                <a:effectLst/>
                <a:latin typeface="Arial" panose="020B0604020202020204" pitchFamily="34" charset="0"/>
                <a:ea typeface="Times New Roman" panose="02020603050405020304" pitchFamily="18" charset="0"/>
              </a:rPr>
              <a:t>rio</a:t>
            </a:r>
            <a:r>
              <a:rPr lang="es-ES" sz="2000" b="1" dirty="0">
                <a:effectLst/>
                <a:latin typeface="Arial" panose="020B0604020202020204" pitchFamily="34" charset="0"/>
                <a:ea typeface="Times New Roman" panose="02020603050405020304" pitchFamily="18" charset="0"/>
              </a:rPr>
              <a:t>ridad</a:t>
            </a:r>
            <a:r>
              <a:rPr lang="es-ES" sz="2000" b="1" spc="30"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3): </a:t>
            </a:r>
          </a:p>
          <a:p>
            <a:pPr marL="158750" marR="67945" algn="just" eaLnBrk="0" hangingPunct="0">
              <a:lnSpc>
                <a:spcPct val="146000"/>
              </a:lnSpc>
              <a:spcAft>
                <a:spcPts val="0"/>
              </a:spcAft>
              <a:tabLst>
                <a:tab pos="509270" algn="l"/>
              </a:tabLst>
            </a:pPr>
            <a:r>
              <a:rPr lang="es-ES" sz="2000" b="1" dirty="0">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in peligro para la vida y pueden ser diferidos </a:t>
            </a:r>
            <a:endParaRPr lang="es-CU" sz="2000" dirty="0">
              <a:effectLst/>
              <a:latin typeface="Times New Roman" panose="02020603050405020304" pitchFamily="18" charset="0"/>
              <a:ea typeface="Times New Roman" panose="02020603050405020304" pitchFamily="18" charset="0"/>
            </a:endParaRPr>
          </a:p>
          <a:p>
            <a:pPr marL="342900" lvl="0" indent="-342900" algn="just" eaLnBrk="0" hangingPunct="0">
              <a:spcBef>
                <a:spcPts val="85"/>
              </a:spcBef>
              <a:spcAft>
                <a:spcPts val="0"/>
              </a:spcAft>
              <a:buSzPts val="1150"/>
              <a:buFont typeface="Wingdings" panose="05000000000000000000" pitchFamily="2" charset="2"/>
              <a:buChar char="Ø"/>
              <a:tabLst>
                <a:tab pos="509270" algn="l"/>
              </a:tabLst>
            </a:pPr>
            <a:r>
              <a:rPr lang="es-ES" sz="2000" spc="-10" dirty="0">
                <a:effectLst/>
                <a:latin typeface="Arial" panose="020B0604020202020204" pitchFamily="34" charset="0"/>
                <a:ea typeface="Times New Roman" panose="02020603050405020304" pitchFamily="18" charset="0"/>
                <a:cs typeface="Symbol" panose="05050102010706020507" pitchFamily="18" charset="2"/>
              </a:rPr>
              <a:t>F</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ur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sio</a:t>
            </a:r>
            <a:r>
              <a:rPr lang="es-ES" sz="2000" dirty="0">
                <a:effectLst/>
                <a:latin typeface="Arial" panose="020B0604020202020204" pitchFamily="34" charset="0"/>
                <a:ea typeface="Times New Roman" panose="02020603050405020304" pitchFamily="18" charset="0"/>
                <a:cs typeface="Symbol" panose="05050102010706020507" pitchFamily="18" charset="2"/>
              </a:rPr>
              <a:t>nes</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rti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ares</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er</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das</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sin</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pro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so</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v</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scu</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5" dirty="0">
                <a:effectLst/>
                <a:latin typeface="Arial" panose="020B0604020202020204" pitchFamily="34" charset="0"/>
                <a:ea typeface="Times New Roman" panose="02020603050405020304" pitchFamily="18" charset="0"/>
                <a:cs typeface="Symbol" panose="05050102010706020507" pitchFamily="18" charset="2"/>
              </a:rPr>
              <a:t>ar</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a:p>
            <a:pPr algn="just" eaLnBrk="0" hangingPunct="0">
              <a:lnSpc>
                <a:spcPts val="650"/>
              </a:lnSpc>
              <a:spcBef>
                <a:spcPts val="40"/>
              </a:spcBef>
            </a:pPr>
            <a:r>
              <a:rPr lang="es-ES"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marL="342900" marR="67310" lvl="0" indent="-342900" algn="just" eaLnBrk="0" hangingPunct="0">
              <a:lnSpc>
                <a:spcPct val="146000"/>
              </a:lnSpc>
              <a:spcAft>
                <a:spcPts val="0"/>
              </a:spcAft>
              <a:buSzPts val="1150"/>
              <a:buFont typeface="Wingdings" panose="05000000000000000000" pitchFamily="2" charset="2"/>
              <a:buChar char="Ø"/>
              <a:tabLst>
                <a:tab pos="509270" algn="l"/>
              </a:tabLst>
            </a:pPr>
            <a:r>
              <a:rPr lang="es-ES" sz="2000" spc="-5" dirty="0">
                <a:effectLst/>
                <a:latin typeface="Arial" panose="020B0604020202020204" pitchFamily="34" charset="0"/>
                <a:ea typeface="Times New Roman" panose="02020603050405020304" pitchFamily="18" charset="0"/>
                <a:cs typeface="Symbol" panose="05050102010706020507" pitchFamily="18" charset="2"/>
              </a:rPr>
              <a:t>Q</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ad</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os</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bi</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on</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up</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f</a:t>
            </a:r>
            <a:r>
              <a:rPr lang="es-ES" sz="2000" dirty="0">
                <a:effectLst/>
                <a:latin typeface="Arial" panose="020B0604020202020204" pitchFamily="34" charset="0"/>
                <a:ea typeface="Times New Roman" panose="02020603050405020304" pitchFamily="18" charset="0"/>
                <a:cs typeface="Symbol" panose="05050102010706020507" pitchFamily="18" charset="2"/>
              </a:rPr>
              <a:t>ic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or</a:t>
            </a:r>
            <a:r>
              <a:rPr lang="es-ES" sz="2000" spc="-5" dirty="0">
                <a:effectLst/>
                <a:latin typeface="Arial" panose="020B0604020202020204" pitchFamily="34" charset="0"/>
                <a:ea typeface="Times New Roman" panose="02020603050405020304" pitchFamily="18" charset="0"/>
                <a:cs typeface="Symbol" panose="05050102010706020507" pitchFamily="18" charset="2"/>
              </a:rPr>
              <a:t>po</a:t>
            </a:r>
            <a:r>
              <a:rPr lang="es-ES" sz="2000" dirty="0">
                <a:effectLst/>
                <a:latin typeface="Arial" panose="020B0604020202020204" pitchFamily="34" charset="0"/>
                <a:ea typeface="Times New Roman" panose="02020603050405020304" pitchFamily="18" charset="0"/>
                <a:cs typeface="Symbol" panose="05050102010706020507" pitchFamily="18" charset="2"/>
              </a:rPr>
              <a:t>ral</a:t>
            </a:r>
            <a:r>
              <a:rPr lang="es-ES" sz="2000" spc="1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q</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me</a:t>
            </a:r>
            <a:r>
              <a:rPr lang="es-ES" sz="2000" dirty="0">
                <a:effectLst/>
                <a:latin typeface="Arial" panose="020B0604020202020204" pitchFamily="34" charset="0"/>
                <a:ea typeface="Times New Roman" panose="02020603050405020304" pitchFamily="18" charset="0"/>
                <a:cs typeface="Symbol" panose="05050102010706020507" pitchFamily="18" charset="2"/>
              </a:rPr>
              <a:t>nor</a:t>
            </a:r>
            <a:r>
              <a:rPr lang="es-ES" sz="2000" spc="5" dirty="0">
                <a:effectLst/>
                <a:latin typeface="Arial" panose="020B0604020202020204" pitchFamily="34" charset="0"/>
                <a:ea typeface="Times New Roman" panose="02020603050405020304" pitchFamily="18" charset="0"/>
                <a:cs typeface="Symbol" panose="05050102010706020507" pitchFamily="18" charset="2"/>
              </a:rPr>
              <a:t> d</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20</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P</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3.</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a:p>
            <a:pPr marL="342900" marR="67310" lvl="0" indent="-342900" algn="just" eaLnBrk="0" hangingPunct="0">
              <a:lnSpc>
                <a:spcPct val="150000"/>
              </a:lnSpc>
              <a:spcBef>
                <a:spcPts val="80"/>
              </a:spcBef>
              <a:spcAft>
                <a:spcPts val="0"/>
              </a:spcAft>
              <a:buSzPts val="1150"/>
              <a:buFont typeface="Wingdings" panose="05000000000000000000" pitchFamily="2" charset="2"/>
              <a:buChar char="Ø"/>
              <a:tabLst>
                <a:tab pos="509270" algn="l"/>
              </a:tabLst>
            </a:pPr>
            <a:r>
              <a:rPr lang="es-ES" sz="2000" dirty="0">
                <a:effectLst/>
                <a:latin typeface="Arial" panose="020B0604020202020204" pitchFamily="34" charset="0"/>
                <a:ea typeface="Times New Roman" panose="02020603050405020304" pitchFamily="18" charset="0"/>
                <a:cs typeface="Symbol" panose="05050102010706020507" pitchFamily="18" charset="2"/>
              </a:rPr>
              <a:t>Trau</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cerrado</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herida</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b</a:t>
            </a:r>
            <a:r>
              <a:rPr lang="es-ES" sz="2000" dirty="0">
                <a:effectLst/>
                <a:latin typeface="Arial" panose="020B0604020202020204" pitchFamily="34" charset="0"/>
                <a:ea typeface="Times New Roman" panose="02020603050405020304" pitchFamily="18" charset="0"/>
                <a:cs typeface="Symbol" panose="05050102010706020507" pitchFamily="18" charset="2"/>
              </a:rPr>
              <a:t>do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en</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on</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bilidad</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he</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od</a:t>
            </a:r>
            <a:r>
              <a:rPr lang="es-ES" sz="2000" spc="-2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ná</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ca,</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en</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punción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no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evi</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1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san</a:t>
            </a:r>
            <a:r>
              <a:rPr lang="es-ES" sz="2000" dirty="0">
                <a:effectLst/>
                <a:latin typeface="Arial" panose="020B0604020202020204" pitchFamily="34" charset="0"/>
                <a:ea typeface="Times New Roman" panose="02020603050405020304" pitchFamily="18" charset="0"/>
                <a:cs typeface="Symbol" panose="05050102010706020507" pitchFamily="18" charset="2"/>
              </a:rPr>
              <a:t>g</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15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1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tr</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6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líq</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do</a:t>
            </a:r>
            <a:r>
              <a:rPr lang="es-ES" sz="2000" spc="16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6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16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vi</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17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b</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mi</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t>
            </a:r>
            <a:r>
              <a:rPr lang="es-ES" sz="2000" spc="15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B</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j</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15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15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6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sí</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as</a:t>
            </a:r>
            <a:r>
              <a:rPr lang="es-ES" sz="2000" spc="15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sign</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abd</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en</a:t>
            </a:r>
            <a:r>
              <a:rPr lang="es-ES" sz="2000" spc="7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g</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evolució</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7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h</a:t>
            </a:r>
            <a:r>
              <a:rPr lang="es-ES" sz="2000" spc="-5" dirty="0">
                <a:effectLst/>
                <a:latin typeface="Arial" panose="020B0604020202020204" pitchFamily="34" charset="0"/>
                <a:ea typeface="Times New Roman" panose="02020603050405020304" pitchFamily="18" charset="0"/>
                <a:cs typeface="Symbol" panose="05050102010706020507" pitchFamily="18" charset="2"/>
              </a:rPr>
              <a:t>ac</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4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p</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h</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6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alg</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p</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ó</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60" dirty="0">
                <a:effectLst/>
                <a:latin typeface="Arial" panose="020B0604020202020204" pitchFamily="34" charset="0"/>
                <a:ea typeface="Times New Roman" panose="02020603050405020304" pitchFamily="18" charset="0"/>
                <a:cs typeface="Symbol" panose="05050102010706020507" pitchFamily="18" charset="2"/>
              </a:rPr>
              <a:t> </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a:p>
            <a:pPr marL="342900" marR="67945" lvl="0" indent="-342900" algn="just" eaLnBrk="0" hangingPunct="0">
              <a:lnSpc>
                <a:spcPct val="147000"/>
              </a:lnSpc>
              <a:spcBef>
                <a:spcPts val="45"/>
              </a:spcBef>
              <a:spcAft>
                <a:spcPts val="0"/>
              </a:spcAft>
              <a:buSzPts val="1150"/>
              <a:buFont typeface="Wingdings" panose="05000000000000000000" pitchFamily="2" charset="2"/>
              <a:buChar char="Ø"/>
              <a:tabLst>
                <a:tab pos="509270" algn="l"/>
              </a:tabLst>
            </a:pPr>
            <a:r>
              <a:rPr lang="es-ES" sz="2000" dirty="0">
                <a:effectLst/>
                <a:latin typeface="Arial" panose="020B0604020202020204" pitchFamily="34" charset="0"/>
                <a:ea typeface="Times New Roman" panose="02020603050405020304" pitchFamily="18" charset="0"/>
                <a:cs typeface="Symbol" panose="05050102010706020507" pitchFamily="18" charset="2"/>
              </a:rPr>
              <a:t>H</a:t>
            </a:r>
            <a:r>
              <a:rPr lang="es-ES" sz="2000" spc="-5" dirty="0">
                <a:effectLst/>
                <a:latin typeface="Arial" panose="020B0604020202020204" pitchFamily="34" charset="0"/>
                <a:ea typeface="Times New Roman" panose="02020603050405020304" pitchFamily="18" charset="0"/>
                <a:cs typeface="Symbol" panose="05050102010706020507" pitchFamily="18" charset="2"/>
              </a:rPr>
              <a:t>eri</a:t>
            </a:r>
            <a:r>
              <a:rPr lang="es-ES" sz="2000" dirty="0">
                <a:effectLst/>
                <a:latin typeface="Arial" panose="020B0604020202020204" pitchFamily="34" charset="0"/>
                <a:ea typeface="Times New Roman" panose="02020603050405020304" pitchFamily="18" charset="0"/>
                <a:cs typeface="Symbol" panose="05050102010706020507" pitchFamily="18" charset="2"/>
              </a:rPr>
              <a:t>das</a:t>
            </a:r>
            <a:r>
              <a:rPr lang="es-ES" sz="2000" spc="22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2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cu</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dirty="0">
                <a:effectLst/>
                <a:latin typeface="Arial" panose="020B0604020202020204" pitchFamily="34" charset="0"/>
                <a:ea typeface="Times New Roman" panose="02020603050405020304" pitchFamily="18" charset="0"/>
                <a:cs typeface="Symbol" panose="05050102010706020507" pitchFamily="18" charset="2"/>
              </a:rPr>
              <a:t>ro</a:t>
            </a:r>
            <a:r>
              <a:rPr lang="es-ES" sz="2000" spc="2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cabel</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u</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on</a:t>
            </a:r>
            <a:r>
              <a:rPr lang="es-ES" sz="2000" spc="2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n</a:t>
            </a:r>
            <a:r>
              <a:rPr lang="es-ES" sz="2000" dirty="0">
                <a:effectLst/>
                <a:latin typeface="Arial" panose="020B0604020202020204" pitchFamily="34" charset="0"/>
                <a:ea typeface="Times New Roman" panose="02020603050405020304" pitchFamily="18" charset="0"/>
                <a:cs typeface="Symbol" panose="05050102010706020507" pitchFamily="18" charset="2"/>
              </a:rPr>
              <a:t>gr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ento</a:t>
            </a:r>
            <a:r>
              <a:rPr lang="es-ES" sz="2000" spc="2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nt</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spc="-5" dirty="0">
                <a:effectLst/>
                <a:latin typeface="Arial" panose="020B0604020202020204" pitchFamily="34" charset="0"/>
                <a:ea typeface="Times New Roman" panose="02020603050405020304" pitchFamily="18" charset="0"/>
                <a:cs typeface="Symbol" panose="05050102010706020507" pitchFamily="18" charset="2"/>
              </a:rPr>
              <a:t>ad</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17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Trau</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2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cra</a:t>
            </a:r>
            <a:r>
              <a:rPr lang="es-ES" sz="2000" dirty="0">
                <a:effectLst/>
                <a:latin typeface="Arial" panose="020B0604020202020204" pitchFamily="34" charset="0"/>
                <a:ea typeface="Times New Roman" panose="02020603050405020304" pitchFamily="18" charset="0"/>
                <a:cs typeface="Symbol" panose="05050102010706020507" pitchFamily="18" charset="2"/>
              </a:rPr>
              <a:t>ne</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l</a:t>
            </a:r>
            <a:r>
              <a:rPr lang="es-ES" sz="2000" spc="24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rrad</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3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sin </a:t>
            </a:r>
            <a:r>
              <a:rPr lang="es-ES" sz="2000" dirty="0">
                <a:effectLst/>
                <a:latin typeface="Arial" panose="020B0604020202020204" pitchFamily="34" charset="0"/>
                <a:ea typeface="Times New Roman" panose="02020603050405020304" pitchFamily="18" charset="0"/>
                <a:cs typeface="Symbol" panose="05050102010706020507" pitchFamily="18" charset="2"/>
              </a:rPr>
              <a:t>p</a:t>
            </a:r>
            <a:r>
              <a:rPr lang="es-ES" sz="2000" spc="-10" dirty="0">
                <a:effectLst/>
                <a:latin typeface="Arial" panose="020B0604020202020204" pitchFamily="34" charset="0"/>
                <a:ea typeface="Times New Roman" panose="02020603050405020304" pitchFamily="18" charset="0"/>
                <a:cs typeface="Symbol" panose="05050102010706020507" pitchFamily="18" charset="2"/>
              </a:rPr>
              <a:t>é</a:t>
            </a:r>
            <a:r>
              <a:rPr lang="es-ES" sz="2000" dirty="0">
                <a:effectLst/>
                <a:latin typeface="Arial" panose="020B0604020202020204" pitchFamily="34" charset="0"/>
                <a:ea typeface="Times New Roman" panose="02020603050405020304" pitchFamily="18" charset="0"/>
                <a:cs typeface="Symbol" panose="05050102010706020507" pitchFamily="18" charset="2"/>
              </a:rPr>
              <a:t>rd</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da</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dirty="0">
                <a:effectLst/>
                <a:latin typeface="Arial" panose="020B0604020202020204" pitchFamily="34" charset="0"/>
                <a:ea typeface="Times New Roman" panose="02020603050405020304" pitchFamily="18" charset="0"/>
                <a:cs typeface="Symbol" panose="05050102010706020507" pitchFamily="18" charset="2"/>
              </a:rPr>
              <a:t>e</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co</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cie</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ci</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p</a:t>
            </a:r>
            <a:r>
              <a:rPr lang="es-ES" sz="2000" spc="-5" dirty="0">
                <a:effectLst/>
                <a:latin typeface="Arial" panose="020B0604020202020204" pitchFamily="34" charset="0"/>
                <a:ea typeface="Times New Roman" panose="02020603050405020304" pitchFamily="18" charset="0"/>
                <a:cs typeface="Symbol" panose="05050102010706020507" pitchFamily="18" charset="2"/>
              </a:rPr>
              <a:t>ér</a:t>
            </a:r>
            <a:r>
              <a:rPr lang="es-ES" sz="2000" dirty="0">
                <a:effectLst/>
                <a:latin typeface="Arial" panose="020B0604020202020204" pitchFamily="34" charset="0"/>
                <a:ea typeface="Times New Roman" panose="02020603050405020304" pitchFamily="18" charset="0"/>
                <a:cs typeface="Symbol" panose="05050102010706020507" pitchFamily="18" charset="2"/>
              </a:rPr>
              <a:t>dida</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ini</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spc="-10"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al</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30"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a:t>
            </a:r>
            <a:r>
              <a:rPr lang="es-ES" sz="2000" spc="2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f</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dirty="0">
                <a:effectLst/>
                <a:latin typeface="Arial" panose="020B0604020202020204" pitchFamily="34" charset="0"/>
                <a:ea typeface="Times New Roman" panose="02020603050405020304" pitchFamily="18" charset="0"/>
                <a:cs typeface="Symbol" panose="05050102010706020507" pitchFamily="18" charset="2"/>
              </a:rPr>
              <a:t>r</a:t>
            </a:r>
            <a:r>
              <a:rPr lang="es-ES" sz="2000" spc="-5" dirty="0">
                <a:effectLst/>
                <a:latin typeface="Arial" panose="020B0604020202020204" pitchFamily="34" charset="0"/>
                <a:ea typeface="Times New Roman" panose="02020603050405020304" pitchFamily="18" charset="0"/>
                <a:cs typeface="Symbol" panose="05050102010706020507" pitchFamily="18" charset="2"/>
              </a:rPr>
              <a:t>m</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3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tr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i</a:t>
            </a:r>
            <a:r>
              <a:rPr lang="es-ES" sz="2000" spc="-10" dirty="0">
                <a:effectLst/>
                <a:latin typeface="Arial" panose="020B0604020202020204" pitchFamily="34" charset="0"/>
                <a:ea typeface="Times New Roman" panose="02020603050405020304" pitchFamily="18" charset="0"/>
                <a:cs typeface="Symbol" panose="05050102010706020507" pitchFamily="18" charset="2"/>
              </a:rPr>
              <a:t>t</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dirty="0">
                <a:effectLst/>
                <a:latin typeface="Arial" panose="020B0604020202020204" pitchFamily="34" charset="0"/>
                <a:ea typeface="Times New Roman" panose="02020603050405020304" pitchFamily="18" charset="0"/>
                <a:cs typeface="Symbol" panose="05050102010706020507" pitchFamily="18" charset="2"/>
              </a:rPr>
              <a:t>ia.</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a:p>
            <a:pPr marL="342900" marR="67310" lvl="0" indent="-342900" algn="just" eaLnBrk="0" hangingPunct="0">
              <a:lnSpc>
                <a:spcPct val="147000"/>
              </a:lnSpc>
              <a:spcBef>
                <a:spcPts val="75"/>
              </a:spcBef>
              <a:spcAft>
                <a:spcPts val="0"/>
              </a:spcAft>
              <a:buSzPts val="1150"/>
              <a:buFont typeface="Wingdings" panose="05000000000000000000" pitchFamily="2" charset="2"/>
              <a:buChar char="Ø"/>
              <a:tabLst>
                <a:tab pos="509270" algn="l"/>
              </a:tabLst>
            </a:pPr>
            <a:r>
              <a:rPr lang="es-ES" sz="2000" dirty="0">
                <a:effectLst/>
                <a:latin typeface="Arial" panose="020B0604020202020204" pitchFamily="34" charset="0"/>
                <a:ea typeface="Times New Roman" panose="02020603050405020304" pitchFamily="18" charset="0"/>
                <a:cs typeface="Symbol" panose="05050102010706020507" pitchFamily="18" charset="2"/>
              </a:rPr>
              <a:t>.</a:t>
            </a:r>
            <a:r>
              <a:rPr lang="es-ES" sz="2000" spc="-5" dirty="0">
                <a:effectLst/>
                <a:latin typeface="Arial" panose="020B0604020202020204" pitchFamily="34" charset="0"/>
                <a:ea typeface="Times New Roman" panose="02020603050405020304" pitchFamily="18" charset="0"/>
                <a:cs typeface="Symbol" panose="05050102010706020507" pitchFamily="18" charset="2"/>
              </a:rPr>
              <a:t>Lesió</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c</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rane</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ncefá</a:t>
            </a:r>
            <a:r>
              <a:rPr lang="es-ES" sz="2000" spc="5" dirty="0">
                <a:effectLst/>
                <a:latin typeface="Arial" panose="020B0604020202020204" pitchFamily="34" charset="0"/>
                <a:ea typeface="Times New Roman" panose="02020603050405020304" pitchFamily="18" charset="0"/>
                <a:cs typeface="Symbol" panose="05050102010706020507" pitchFamily="18" charset="2"/>
              </a:rPr>
              <a:t>l</a:t>
            </a:r>
            <a:r>
              <a:rPr lang="es-ES" sz="2000" spc="-5" dirty="0">
                <a:effectLst/>
                <a:latin typeface="Arial" panose="020B0604020202020204" pitchFamily="34" charset="0"/>
                <a:ea typeface="Times New Roman" panose="02020603050405020304" pitchFamily="18" charset="0"/>
                <a:cs typeface="Symbol" panose="05050102010706020507" pitchFamily="18" charset="2"/>
              </a:rPr>
              <a:t>ic</a:t>
            </a:r>
            <a:r>
              <a:rPr lang="es-ES" sz="2000" dirty="0">
                <a:effectLst/>
                <a:latin typeface="Arial" panose="020B0604020202020204" pitchFamily="34" charset="0"/>
                <a:ea typeface="Times New Roman" panose="02020603050405020304" pitchFamily="18" charset="0"/>
                <a:cs typeface="Symbol" panose="05050102010706020507" pitchFamily="18" charset="2"/>
              </a:rPr>
              <a:t>a</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y</a:t>
            </a:r>
            <a:r>
              <a:rPr lang="es-ES" sz="2000" spc="2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spc="-5" dirty="0">
                <a:effectLst/>
                <a:latin typeface="Arial" panose="020B0604020202020204" pitchFamily="34" charset="0"/>
                <a:ea typeface="Times New Roman" panose="02020603050405020304" pitchFamily="18" charset="0"/>
                <a:cs typeface="Symbol" panose="05050102010706020507" pitchFamily="18" charset="2"/>
              </a:rPr>
              <a:t>r</a:t>
            </a:r>
            <a:r>
              <a:rPr lang="es-ES" sz="2000" spc="-10" dirty="0">
                <a:effectLst/>
                <a:latin typeface="Arial" panose="020B0604020202020204" pitchFamily="34" charset="0"/>
                <a:ea typeface="Times New Roman" panose="02020603050405020304" pitchFamily="18" charset="0"/>
                <a:cs typeface="Symbol" panose="05050102010706020507" pitchFamily="18" charset="2"/>
              </a:rPr>
              <a:t>a</a:t>
            </a:r>
            <a:r>
              <a:rPr lang="es-ES" sz="2000"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gr</a:t>
            </a:r>
            <a:r>
              <a:rPr lang="es-ES" sz="2000" spc="-5" dirty="0">
                <a:effectLst/>
                <a:latin typeface="Arial" panose="020B0604020202020204" pitchFamily="34" charset="0"/>
                <a:ea typeface="Times New Roman" panose="02020603050405020304" pitchFamily="18" charset="0"/>
                <a:cs typeface="Symbol" panose="05050102010706020507" pitchFamily="18" charset="2"/>
              </a:rPr>
              <a:t>av</a:t>
            </a:r>
            <a:r>
              <a:rPr lang="es-ES" sz="2000" dirty="0">
                <a:effectLst/>
                <a:latin typeface="Arial" panose="020B0604020202020204" pitchFamily="34" charset="0"/>
                <a:ea typeface="Times New Roman" panose="02020603050405020304" pitchFamily="18" charset="0"/>
                <a:cs typeface="Symbol" panose="05050102010706020507" pitchFamily="18" charset="2"/>
              </a:rPr>
              <a:t>es,</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en</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l</a:t>
            </a:r>
            <a:r>
              <a:rPr lang="es-ES" sz="2000" dirty="0">
                <a:effectLst/>
                <a:latin typeface="Arial" panose="020B0604020202020204" pitchFamily="34" charset="0"/>
                <a:ea typeface="Times New Roman" panose="02020603050405020304" pitchFamily="18" charset="0"/>
                <a:cs typeface="Symbol" panose="05050102010706020507" pitchFamily="18" charset="2"/>
              </a:rPr>
              <a:t>as</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t>
            </a:r>
            <a:r>
              <a:rPr lang="es-ES" sz="2000" dirty="0">
                <a:effectLst/>
                <a:latin typeface="Arial" panose="020B0604020202020204" pitchFamily="34" charset="0"/>
                <a:ea typeface="Times New Roman" panose="02020603050405020304" pitchFamily="18" charset="0"/>
                <a:cs typeface="Symbol" panose="05050102010706020507" pitchFamily="18" charset="2"/>
              </a:rPr>
              <a:t>uales</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olo</a:t>
            </a:r>
            <a:r>
              <a:rPr lang="es-ES" sz="2000" spc="10"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está</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r>
              <a:rPr lang="es-ES" sz="2000" spc="15" dirty="0">
                <a:effectLst/>
                <a:latin typeface="Arial" panose="020B0604020202020204" pitchFamily="34" charset="0"/>
                <a:ea typeface="Times New Roman" panose="02020603050405020304" pitchFamily="18" charset="0"/>
                <a:cs typeface="Symbol" panose="05050102010706020507" pitchFamily="18" charset="2"/>
              </a:rPr>
              <a:t> </a:t>
            </a:r>
            <a:r>
              <a:rPr lang="es-ES" sz="2000" spc="-5" dirty="0">
                <a:effectLst/>
                <a:latin typeface="Arial" panose="020B0604020202020204" pitchFamily="34" charset="0"/>
                <a:ea typeface="Times New Roman" panose="02020603050405020304" pitchFamily="18" charset="0"/>
                <a:cs typeface="Symbol" panose="05050102010706020507" pitchFamily="18" charset="2"/>
              </a:rPr>
              <a:t>ind</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spc="-5" dirty="0">
                <a:effectLst/>
                <a:latin typeface="Arial" panose="020B0604020202020204" pitchFamily="34" charset="0"/>
                <a:ea typeface="Times New Roman" panose="02020603050405020304" pitchFamily="18" charset="0"/>
                <a:cs typeface="Symbol" panose="05050102010706020507" pitchFamily="18" charset="2"/>
              </a:rPr>
              <a:t>cad</a:t>
            </a:r>
            <a:r>
              <a:rPr lang="es-ES" sz="2000" dirty="0">
                <a:effectLst/>
                <a:latin typeface="Arial" panose="020B0604020202020204" pitchFamily="34" charset="0"/>
                <a:ea typeface="Times New Roman" panose="02020603050405020304" pitchFamily="18" charset="0"/>
                <a:cs typeface="Symbol" panose="05050102010706020507" pitchFamily="18" charset="2"/>
              </a:rPr>
              <a:t>as</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spc="-10" dirty="0">
                <a:effectLst/>
                <a:latin typeface="Arial" panose="020B0604020202020204" pitchFamily="34" charset="0"/>
                <a:ea typeface="Times New Roman" panose="02020603050405020304" pitchFamily="18" charset="0"/>
                <a:cs typeface="Symbol" panose="05050102010706020507" pitchFamily="18" charset="2"/>
              </a:rPr>
              <a:t>m</a:t>
            </a:r>
            <a:r>
              <a:rPr lang="es-ES" sz="2000" spc="-5" dirty="0">
                <a:effectLst/>
                <a:latin typeface="Arial" panose="020B0604020202020204" pitchFamily="34" charset="0"/>
                <a:ea typeface="Times New Roman" panose="02020603050405020304" pitchFamily="18" charset="0"/>
                <a:cs typeface="Symbol" panose="05050102010706020507" pitchFamily="18" charset="2"/>
              </a:rPr>
              <a:t>e</a:t>
            </a:r>
            <a:r>
              <a:rPr lang="es-ES" sz="2000" spc="5" dirty="0">
                <a:effectLst/>
                <a:latin typeface="Arial" panose="020B0604020202020204" pitchFamily="34" charset="0"/>
                <a:ea typeface="Times New Roman" panose="02020603050405020304" pitchFamily="18" charset="0"/>
                <a:cs typeface="Symbol" panose="05050102010706020507" pitchFamily="18" charset="2"/>
              </a:rPr>
              <a:t>d</a:t>
            </a:r>
            <a:r>
              <a:rPr lang="es-ES" sz="2000" spc="-5" dirty="0">
                <a:effectLst/>
                <a:latin typeface="Arial" panose="020B0604020202020204" pitchFamily="34" charset="0"/>
                <a:ea typeface="Times New Roman" panose="02020603050405020304" pitchFamily="18" charset="0"/>
                <a:cs typeface="Symbol" panose="05050102010706020507" pitchFamily="18" charset="2"/>
              </a:rPr>
              <a:t>i</a:t>
            </a:r>
            <a:r>
              <a:rPr lang="es-ES" sz="2000" dirty="0">
                <a:effectLst/>
                <a:latin typeface="Arial" panose="020B0604020202020204" pitchFamily="34" charset="0"/>
                <a:ea typeface="Times New Roman" panose="02020603050405020304" pitchFamily="18" charset="0"/>
                <a:cs typeface="Symbol" panose="05050102010706020507" pitchFamily="18" charset="2"/>
              </a:rPr>
              <a:t>das</a:t>
            </a:r>
            <a:r>
              <a:rPr lang="es-ES" sz="2000" spc="5" dirty="0">
                <a:effectLst/>
                <a:latin typeface="Arial" panose="020B0604020202020204" pitchFamily="34" charset="0"/>
                <a:ea typeface="Times New Roman" panose="02020603050405020304" pitchFamily="18" charset="0"/>
                <a:cs typeface="Symbol" panose="05050102010706020507" pitchFamily="18" charset="2"/>
              </a:rPr>
              <a:t> </a:t>
            </a:r>
            <a:r>
              <a:rPr lang="es-ES" sz="2000" dirty="0">
                <a:effectLst/>
                <a:latin typeface="Arial" panose="020B0604020202020204" pitchFamily="34" charset="0"/>
                <a:ea typeface="Times New Roman" panose="02020603050405020304" pitchFamily="18" charset="0"/>
                <a:cs typeface="Symbol" panose="05050102010706020507" pitchFamily="18" charset="2"/>
              </a:rPr>
              <a:t>de </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dirty="0">
                <a:effectLst/>
                <a:latin typeface="Arial" panose="020B0604020202020204" pitchFamily="34" charset="0"/>
                <a:ea typeface="Times New Roman" panose="02020603050405020304" pitchFamily="18" charset="0"/>
                <a:cs typeface="Symbol" panose="05050102010706020507" pitchFamily="18" charset="2"/>
              </a:rPr>
              <a:t>o</a:t>
            </a:r>
            <a:r>
              <a:rPr lang="es-ES" sz="2000" spc="-5" dirty="0">
                <a:effectLst/>
                <a:latin typeface="Arial" panose="020B0604020202020204" pitchFamily="34" charset="0"/>
                <a:ea typeface="Times New Roman" panose="02020603050405020304" pitchFamily="18" charset="0"/>
                <a:cs typeface="Symbol" panose="05050102010706020507" pitchFamily="18" charset="2"/>
              </a:rPr>
              <a:t>s</a:t>
            </a:r>
            <a:r>
              <a:rPr lang="es-ES" sz="2000" spc="5" dirty="0">
                <a:effectLst/>
                <a:latin typeface="Arial" panose="020B0604020202020204" pitchFamily="34" charset="0"/>
                <a:ea typeface="Times New Roman" panose="02020603050405020304" pitchFamily="18" charset="0"/>
                <a:cs typeface="Symbol" panose="05050102010706020507" pitchFamily="18" charset="2"/>
              </a:rPr>
              <a:t>t</a:t>
            </a:r>
            <a:r>
              <a:rPr lang="es-ES" sz="2000" spc="-10" dirty="0">
                <a:effectLst/>
                <a:latin typeface="Arial" panose="020B0604020202020204" pitchFamily="34" charset="0"/>
                <a:ea typeface="Times New Roman" panose="02020603050405020304" pitchFamily="18" charset="0"/>
                <a:cs typeface="Symbol" panose="05050102010706020507" pitchFamily="18" charset="2"/>
              </a:rPr>
              <a:t>é</a:t>
            </a:r>
            <a:r>
              <a:rPr lang="es-ES" sz="2000" dirty="0">
                <a:effectLst/>
                <a:latin typeface="Arial" panose="020B0604020202020204" pitchFamily="34" charset="0"/>
                <a:ea typeface="Times New Roman" panose="02020603050405020304" pitchFamily="18" charset="0"/>
                <a:cs typeface="Symbol" panose="05050102010706020507" pitchFamily="18" charset="2"/>
              </a:rPr>
              <a:t>n.</a:t>
            </a:r>
            <a:endParaRPr lang="es-CU" sz="2000" dirty="0">
              <a:effectLst/>
              <a:latin typeface="Symbol" panose="05050102010706020507" pitchFamily="18" charset="2"/>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12170910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107BDF4-09D2-3E5B-1BD5-6168D14D2C2F}"/>
              </a:ext>
            </a:extLst>
          </p:cNvPr>
          <p:cNvSpPr txBox="1"/>
          <p:nvPr/>
        </p:nvSpPr>
        <p:spPr>
          <a:xfrm>
            <a:off x="89756" y="2348880"/>
            <a:ext cx="8964488" cy="2246769"/>
          </a:xfrm>
          <a:prstGeom prst="rect">
            <a:avLst/>
          </a:prstGeom>
          <a:noFill/>
        </p:spPr>
        <p:txBody>
          <a:bodyPr wrap="square">
            <a:spAutoFit/>
          </a:bodyPr>
          <a:lstStyle/>
          <a:p>
            <a:pPr algn="ctr"/>
            <a:r>
              <a:rPr lang="es-ES" sz="2800" dirty="0">
                <a:latin typeface="Arial" panose="020B0604020202020204" pitchFamily="34" charset="0"/>
                <a:ea typeface="Times New Roman" panose="02020603050405020304" pitchFamily="18" charset="0"/>
                <a:cs typeface="Times New Roman" panose="02020603050405020304" pitchFamily="18" charset="0"/>
              </a:rPr>
              <a:t>De este aspecto  hay que </a:t>
            </a:r>
            <a:r>
              <a:rPr lang="es-ES" sz="2800" dirty="0" err="1">
                <a:latin typeface="Arial" panose="020B0604020202020204" pitchFamily="34" charset="0"/>
                <a:ea typeface="Times New Roman" panose="02020603050405020304" pitchFamily="18" charset="0"/>
                <a:cs typeface="Times New Roman" panose="02020603050405020304" pitchFamily="18" charset="0"/>
              </a:rPr>
              <a:t>realtar</a:t>
            </a:r>
            <a:r>
              <a:rPr lang="es-ES" sz="2800" dirty="0">
                <a:latin typeface="Arial" panose="020B0604020202020204" pitchFamily="34" charset="0"/>
                <a:ea typeface="Times New Roman" panose="02020603050405020304" pitchFamily="18" charset="0"/>
                <a:cs typeface="Times New Roman" panose="02020603050405020304" pitchFamily="18" charset="0"/>
              </a:rPr>
              <a:t> la importancia que tiene el cumplimiento de lo que se plantea en e</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l </a:t>
            </a:r>
            <a:r>
              <a:rPr lang="es-ES" sz="2800" dirty="0" err="1">
                <a:effectLst/>
                <a:latin typeface="Arial" panose="020B0604020202020204" pitchFamily="34" charset="0"/>
                <a:ea typeface="Times New Roman" panose="02020603050405020304" pitchFamily="18" charset="0"/>
                <a:cs typeface="Times New Roman" panose="02020603050405020304" pitchFamily="18" charset="0"/>
              </a:rPr>
              <a:t>Triage</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 y la  prioridad que debemos tener en cuenta en  la evacuación </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de las</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 victimas masivas</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 probables para </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prestarles </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asistencia médica.</a:t>
            </a:r>
            <a:endParaRPr lang="es-CU" sz="16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47209923-27B6-2975-F7F9-26C296CF60FA}"/>
              </a:ext>
            </a:extLst>
          </p:cNvPr>
          <p:cNvSpPr txBox="1"/>
          <p:nvPr/>
        </p:nvSpPr>
        <p:spPr>
          <a:xfrm>
            <a:off x="1556792" y="1052736"/>
            <a:ext cx="6030416"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3200" dirty="0">
                <a:effectLst/>
                <a:latin typeface="Arial" panose="020B0604020202020204" pitchFamily="34" charset="0"/>
                <a:ea typeface="Times New Roman" panose="02020603050405020304" pitchFamily="18" charset="0"/>
                <a:cs typeface="Times New Roman" panose="02020603050405020304" pitchFamily="18" charset="0"/>
              </a:rPr>
              <a:t>R</a:t>
            </a:r>
            <a:r>
              <a:rPr lang="x-none" sz="3200" dirty="0">
                <a:effectLst/>
                <a:latin typeface="Arial" panose="020B0604020202020204" pitchFamily="34" charset="0"/>
                <a:ea typeface="Times New Roman" panose="02020603050405020304" pitchFamily="18" charset="0"/>
                <a:cs typeface="Times New Roman" panose="02020603050405020304" pitchFamily="18" charset="0"/>
              </a:rPr>
              <a:t>esumen de este aspecto</a:t>
            </a:r>
            <a:endParaRPr lang="es-CU" sz="3200" dirty="0"/>
          </a:p>
        </p:txBody>
      </p:sp>
    </p:spTree>
    <p:extLst>
      <p:ext uri="{BB962C8B-B14F-4D97-AF65-F5344CB8AC3E}">
        <p14:creationId xmlns:p14="http://schemas.microsoft.com/office/powerpoint/2010/main" val="3135950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397676"/>
            <a:ext cx="8784976" cy="2062103"/>
          </a:xfrm>
          <a:prstGeom prst="rect">
            <a:avLst/>
          </a:prstGeom>
          <a:noFill/>
        </p:spPr>
        <p:txBody>
          <a:bodyPr wrap="square">
            <a:spAutoFit/>
          </a:bodyPr>
          <a:lstStyle/>
          <a:p>
            <a:pPr marR="0" lvl="0" algn="ctr" defTabSz="914400" rtl="0" eaLnBrk="1" fontAlgn="auto" latinLnBrk="0" hangingPunct="1">
              <a:lnSpc>
                <a:spcPct val="100000"/>
              </a:lnSpc>
              <a:spcBef>
                <a:spcPts val="600"/>
              </a:spcBef>
              <a:spcAft>
                <a:spcPts val="600"/>
              </a:spcAft>
              <a:buClrTx/>
              <a:buSzTx/>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de las principales medidas higiénico – sanitarias, anti – epidémicas y de protección médica contra los desastres de origen químico, radiológico y biológico.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7316" y="226352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a:t>
            </a:r>
          </a:p>
        </p:txBody>
      </p:sp>
      <p:grpSp>
        <p:nvGrpSpPr>
          <p:cNvPr id="2" name="Grupo 1">
            <a:extLst>
              <a:ext uri="{FF2B5EF4-FFF2-40B4-BE49-F238E27FC236}">
                <a16:creationId xmlns:a16="http://schemas.microsoft.com/office/drawing/2014/main" id="{37019028-2C9D-C555-1E1E-842BFB22E30C}"/>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88C552E1-F60E-EB53-F5BF-F0FDD89DCC10}"/>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7F342B7C-39AB-B25B-6475-3658819C247B}"/>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332FBBB-E4EF-B422-D697-90EF3D7F232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0510073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89050E-3EC1-A377-A000-D8E21423BB85}"/>
              </a:ext>
            </a:extLst>
          </p:cNvPr>
          <p:cNvSpPr txBox="1"/>
          <p:nvPr/>
        </p:nvSpPr>
        <p:spPr>
          <a:xfrm>
            <a:off x="148499" y="476672"/>
            <a:ext cx="8856984" cy="2015936"/>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 grupo designado para exponer el Tema No 2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de las principales medidas higiénico – sanitarias, anti –epidémicas y de protección médica contra los desastres de origen químico, radiológico y biológico, realiza su exposición y después se debate. Deben participar todo los alumnos.</a:t>
            </a:r>
          </a:p>
        </p:txBody>
      </p:sp>
      <p:sp>
        <p:nvSpPr>
          <p:cNvPr id="6" name="CuadroTexto 5">
            <a:extLst>
              <a:ext uri="{FF2B5EF4-FFF2-40B4-BE49-F238E27FC236}">
                <a16:creationId xmlns:a16="http://schemas.microsoft.com/office/drawing/2014/main" id="{BD7BC5F1-4CBE-29BA-5364-32A4AB789630}"/>
              </a:ext>
            </a:extLst>
          </p:cNvPr>
          <p:cNvSpPr txBox="1"/>
          <p:nvPr/>
        </p:nvSpPr>
        <p:spPr>
          <a:xfrm>
            <a:off x="143508" y="2852936"/>
            <a:ext cx="8856984" cy="2677656"/>
          </a:xfrm>
          <a:prstGeom prst="rect">
            <a:avLst/>
          </a:prstGeom>
          <a:noFill/>
        </p:spPr>
        <p:txBody>
          <a:bodyPr wrap="square">
            <a:spAutoFit/>
          </a:bodyPr>
          <a:lstStyle/>
          <a:p>
            <a:pPr marL="93663" algn="just"/>
            <a:r>
              <a:rPr lang="es-ES" sz="2400" dirty="0">
                <a:effectLst/>
                <a:latin typeface="Arial" panose="020B0604020202020204" pitchFamily="34" charset="0"/>
                <a:ea typeface="Times New Roman" panose="02020603050405020304" pitchFamily="18" charset="0"/>
              </a:rPr>
              <a:t>La organización de las principales medidas higiénico – sanitarias y </a:t>
            </a:r>
            <a:r>
              <a:rPr lang="es-ES" sz="2400" dirty="0" err="1">
                <a:effectLst/>
                <a:latin typeface="Arial" panose="020B0604020202020204" pitchFamily="34" charset="0"/>
                <a:ea typeface="Times New Roman" panose="02020603050405020304" pitchFamily="18" charset="0"/>
              </a:rPr>
              <a:t>antiepidémicas</a:t>
            </a:r>
            <a:r>
              <a:rPr lang="es-ES" sz="2400" dirty="0">
                <a:effectLst/>
                <a:latin typeface="Arial" panose="020B0604020202020204" pitchFamily="34" charset="0"/>
                <a:ea typeface="Times New Roman" panose="02020603050405020304" pitchFamily="18" charset="0"/>
              </a:rPr>
              <a:t> en la comunidad en situaciones de desastres </a:t>
            </a:r>
            <a:r>
              <a:rPr lang="es-MX" sz="2400" dirty="0">
                <a:effectLst/>
                <a:latin typeface="Arial" panose="020B0604020202020204" pitchFamily="34" charset="0"/>
                <a:ea typeface="Times New Roman" panose="02020603050405020304" pitchFamily="18" charset="0"/>
              </a:rPr>
              <a:t>y los aspectos generales a considerar por el sector de la salud para la organización de las principales medidas higiénico-sanitarias y </a:t>
            </a:r>
            <a:r>
              <a:rPr lang="es-MX" sz="2400" dirty="0" err="1">
                <a:effectLst/>
                <a:latin typeface="Arial" panose="020B0604020202020204" pitchFamily="34" charset="0"/>
                <a:ea typeface="Times New Roman" panose="02020603050405020304" pitchFamily="18" charset="0"/>
              </a:rPr>
              <a:t>antiepidémicas</a:t>
            </a:r>
            <a:r>
              <a:rPr lang="es-MX" sz="2400" dirty="0">
                <a:effectLst/>
                <a:latin typeface="Arial" panose="020B0604020202020204" pitchFamily="34" charset="0"/>
                <a:ea typeface="Times New Roman" panose="02020603050405020304" pitchFamily="18" charset="0"/>
              </a:rPr>
              <a:t>, tiene una gran importancia su cumplimiento para evitar la propagación de enfermedades en estas situaciones.</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08106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6FCE0D6-2B00-111D-F3AA-AA6AA19C77C9}"/>
              </a:ext>
            </a:extLst>
          </p:cNvPr>
          <p:cNvSpPr txBox="1"/>
          <p:nvPr/>
        </p:nvSpPr>
        <p:spPr>
          <a:xfrm>
            <a:off x="208112" y="1268760"/>
            <a:ext cx="8856984" cy="5447645"/>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establecimiento del pronóstico de las enfermedades que con mayor posibilidad pueden presentarse.</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medidas concretas que hay que cumplir por la población en correspondencia con el pronóstico realizado.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medidas que se deben ejecutar por el sector de la salud de manera especializada.</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control de enfermos y posibles aislamientos.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Los trabajos de saneamiento ambiental.</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Los parámetros para efectuar diagnóstico positivo de las afecciones.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Las tareas para realizar el control del foco.</a:t>
            </a:r>
            <a:endParaRPr lang="es-CU" sz="2400" dirty="0">
              <a:effectLst/>
              <a:latin typeface="Times New Roman" panose="02020603050405020304" pitchFamily="18" charset="0"/>
              <a:ea typeface="Times New Roman" panose="02020603050405020304" pitchFamily="18" charset="0"/>
            </a:endParaRPr>
          </a:p>
        </p:txBody>
      </p:sp>
      <p:sp>
        <p:nvSpPr>
          <p:cNvPr id="3" name="CuadroTexto 2">
            <a:extLst>
              <a:ext uri="{FF2B5EF4-FFF2-40B4-BE49-F238E27FC236}">
                <a16:creationId xmlns:a16="http://schemas.microsoft.com/office/drawing/2014/main" id="{1429E55F-B67F-C94B-E3D5-F700D74AA3DE}"/>
              </a:ext>
            </a:extLst>
          </p:cNvPr>
          <p:cNvSpPr txBox="1"/>
          <p:nvPr/>
        </p:nvSpPr>
        <p:spPr>
          <a:xfrm>
            <a:off x="179512" y="260648"/>
            <a:ext cx="8856984" cy="830997"/>
          </a:xfrm>
          <a:prstGeom prst="rect">
            <a:avLst/>
          </a:prstGeom>
          <a:blipFill>
            <a:blip r:embed="rId2"/>
            <a:tile tx="0" ty="0" sx="100000" sy="100000" flip="none" algn="tl"/>
          </a:blipFill>
        </p:spPr>
        <p:txBody>
          <a:bodyPr wrap="square">
            <a:spAutoFit/>
          </a:bodyPr>
          <a:lstStyle/>
          <a:p>
            <a:pPr marL="93663" algn="just"/>
            <a:r>
              <a:rPr lang="es-MX" sz="2400" b="1" i="1" dirty="0">
                <a:effectLst/>
                <a:latin typeface="Arial" panose="020B0604020202020204" pitchFamily="34" charset="0"/>
                <a:ea typeface="Times New Roman" panose="02020603050405020304" pitchFamily="18" charset="0"/>
              </a:rPr>
              <a:t>Además, es importante conocer los elementos que estructuran la organización de estas medidas, ellos son:</a:t>
            </a:r>
            <a:endParaRPr lang="es-CU" sz="1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2458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B6FCE0D6-2B00-111D-F3AA-AA6AA19C77C9}"/>
              </a:ext>
            </a:extLst>
          </p:cNvPr>
          <p:cNvSpPr txBox="1"/>
          <p:nvPr/>
        </p:nvSpPr>
        <p:spPr>
          <a:xfrm>
            <a:off x="143508" y="1268760"/>
            <a:ext cx="8856984" cy="5632311"/>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normativa metodológica de terapéutica para las posibles afecciones en cada etapa de tratamiento.</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proposición a la dirección gubernamental correspondiente, para potenciar el trabajo del sector de la salud.</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determinación de las medidas que se deben ejecutar por otras instituciones del país.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elaboración del programa de orientación o difusión por los medios masivos de comunicación (radio, prensa, televisión).</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determinación de los lugares que se deben emplear para realizar la disposición final de los cadáveres humanos y regulaciones necesarias.</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kumimoji="0" lang="es-MX" sz="24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procedimientos a emplear los residuales líquidos y sólidos, incluyendo en estos últimos a los cadáveres de animales. </a:t>
            </a:r>
            <a:endParaRPr kumimoji="0" lang="es-CU" sz="2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CuadroTexto 1">
            <a:extLst>
              <a:ext uri="{FF2B5EF4-FFF2-40B4-BE49-F238E27FC236}">
                <a16:creationId xmlns:a16="http://schemas.microsoft.com/office/drawing/2014/main" id="{410692C3-F44A-2CA0-3507-CF48956B744C}"/>
              </a:ext>
            </a:extLst>
          </p:cNvPr>
          <p:cNvSpPr txBox="1"/>
          <p:nvPr/>
        </p:nvSpPr>
        <p:spPr>
          <a:xfrm>
            <a:off x="179512" y="260648"/>
            <a:ext cx="8856984" cy="830997"/>
          </a:xfrm>
          <a:prstGeom prst="rect">
            <a:avLst/>
          </a:prstGeom>
          <a:blipFill>
            <a:blip r:embed="rId2"/>
            <a:tile tx="0" ty="0" sx="100000" sy="100000" flip="none" algn="tl"/>
          </a:blipFill>
        </p:spPr>
        <p:txBody>
          <a:bodyPr wrap="square">
            <a:spAutoFit/>
          </a:bodyPr>
          <a:lstStyle/>
          <a:p>
            <a:pPr marL="93663" algn="just"/>
            <a:r>
              <a:rPr lang="es-MX" sz="2400" b="1" i="1" dirty="0">
                <a:effectLst/>
                <a:latin typeface="Arial" panose="020B0604020202020204" pitchFamily="34" charset="0"/>
                <a:ea typeface="Times New Roman" panose="02020603050405020304" pitchFamily="18" charset="0"/>
              </a:rPr>
              <a:t>Además, es importante conocer los elementos que estructuran la organización de estas medidas, ellos son:</a:t>
            </a:r>
            <a:endParaRPr lang="es-CU" sz="1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13396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623CE8-DFD7-0429-68F1-393826D6BAC0}"/>
              </a:ext>
            </a:extLst>
          </p:cNvPr>
          <p:cNvSpPr txBox="1"/>
          <p:nvPr/>
        </p:nvSpPr>
        <p:spPr>
          <a:xfrm>
            <a:off x="179512" y="476672"/>
            <a:ext cx="8784976" cy="4801314"/>
          </a:xfrm>
          <a:prstGeom prst="rect">
            <a:avLst/>
          </a:prstGeom>
          <a:noFill/>
        </p:spPr>
        <p:txBody>
          <a:bodyPr wrap="square">
            <a:spAutoFit/>
          </a:bodyPr>
          <a:lstStyle/>
          <a:p>
            <a:pPr marL="449580" algn="just"/>
            <a:r>
              <a:rPr lang="es-ES" sz="1800" dirty="0">
                <a:effectLst/>
                <a:latin typeface="Arial" panose="020B0604020202020204" pitchFamily="34" charset="0"/>
                <a:ea typeface="Times New Roman" panose="02020603050405020304" pitchFamily="18" charset="0"/>
              </a:rPr>
              <a:t>El profesor expresa el concepto de organización de la protección médica contra los efectos de las sustancias tóxicas peligrosas en desastres </a:t>
            </a:r>
            <a:r>
              <a:rPr lang="es-MX" sz="1800" dirty="0">
                <a:effectLst/>
                <a:latin typeface="Arial" panose="020B0604020202020204" pitchFamily="34" charset="0"/>
                <a:ea typeface="Times New Roman" panose="02020603050405020304" pitchFamily="18" charset="0"/>
              </a:rPr>
              <a:t>y los aspectos generales a considerar para organizar estas medidas</a:t>
            </a:r>
            <a:r>
              <a:rPr lang="es-MX" sz="1800" b="1" dirty="0">
                <a:effectLst/>
                <a:latin typeface="Arial" panose="020B0604020202020204" pitchFamily="34" charset="0"/>
                <a:ea typeface="Times New Roman" panose="02020603050405020304" pitchFamily="18" charset="0"/>
              </a:rPr>
              <a:t>:</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creación de una situación biológica, química o radiactiva como evento particular constituye en sí una situación de desastre con todos sus atributos y de producirse en el transcurso de otro, exige una atención priorizada por parte del gobierno, el Estado, toda la sociedad y, muy especialmente, del sector de la salud. Estas situaciones tienen los siguientes rasgos característicos: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Las influencias negativas en lo económico, político, social y en particular en el sector de salud adquieren dimensiones amplias e intensas.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Las medidas para enfrentarlas suelen ser dramáticas y extremas por parte del país.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organización y realización del aseguramiento médico debe subordinarse casi totalmente a su enfrentamiento.</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 La cooperación del sector de la salud con el resto de los integrantes del aseguramiento multilateral adquiere un carácter vital a todos los niveles involucrados.</a:t>
            </a:r>
            <a:r>
              <a:rPr lang="es-MX" sz="1800" dirty="0">
                <a:solidFill>
                  <a:srgbClr val="FF0000"/>
                </a:solidFill>
                <a:effectLst/>
                <a:latin typeface="Arial" panose="020B0604020202020204" pitchFamily="34" charset="0"/>
                <a:ea typeface="Times New Roman" panose="02020603050405020304" pitchFamily="18" charset="0"/>
              </a:rPr>
              <a:t>.</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1711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132856"/>
            <a:ext cx="8784976" cy="3354765"/>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	Organización y prestación de la Primera Asistencia Médica a victimas  masivas. Realización del </a:t>
            </a:r>
            <a:r>
              <a:rPr lang="es-ES" sz="2400" dirty="0" err="1">
                <a:latin typeface="Arial" panose="020B0604020202020204" pitchFamily="34" charset="0"/>
                <a:cs typeface="Arial" panose="020B0604020202020204" pitchFamily="34" charset="0"/>
              </a:rPr>
              <a:t>Triage</a:t>
            </a:r>
            <a:r>
              <a:rPr lang="es-ES" sz="2400" dirty="0">
                <a:latin typeface="Arial" panose="020B0604020202020204" pitchFamily="34" charset="0"/>
                <a:cs typeface="Arial" panose="020B0604020202020204" pitchFamily="34" charset="0"/>
              </a:rPr>
              <a:t>.</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Organización de las principales medidas higiénico – sanitarias, anti – epidémicas y de protección médica contra los desastres de origen químico, radiológico y biológico.</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3.	Exploración médica. Concepto. Objetivos, tipos y métodos. Características del territorio en interés del aseguramiento médico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89E4620-3842-CC78-530D-7A37B47FAD1C}"/>
              </a:ext>
            </a:extLst>
          </p:cNvPr>
          <p:cNvSpPr txBox="1"/>
          <p:nvPr/>
        </p:nvSpPr>
        <p:spPr>
          <a:xfrm>
            <a:off x="215516" y="1052736"/>
            <a:ext cx="8712968" cy="4247317"/>
          </a:xfrm>
          <a:prstGeom prst="rect">
            <a:avLst/>
          </a:prstGeom>
          <a:noFill/>
        </p:spPr>
        <p:txBody>
          <a:bodyPr wrap="square">
            <a:spAutoFit/>
          </a:bodyPr>
          <a:lstStyle/>
          <a:p>
            <a:pPr algn="just"/>
            <a:r>
              <a:rPr lang="es-MX" sz="1800" dirty="0">
                <a:effectLst/>
                <a:latin typeface="Arial" panose="020B0604020202020204" pitchFamily="34" charset="0"/>
                <a:ea typeface="Times New Roman" panose="02020603050405020304" pitchFamily="18" charset="0"/>
              </a:rPr>
              <a:t>Además, expone los elementos que estructuran la organización de las medidas de protección médica contra los efectos de las sustancias tóxicas peligrosas en situaciones de desastres</a:t>
            </a:r>
            <a:r>
              <a:rPr lang="es-MX" sz="1800" b="1" dirty="0">
                <a:effectLst/>
                <a:latin typeface="Arial" panose="020B0604020202020204" pitchFamily="34" charset="0"/>
                <a:ea typeface="Times New Roman" panose="02020603050405020304" pitchFamily="18" charset="0"/>
              </a:rPr>
              <a:t>:</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puntualización a cada etapa de tratamiento de las medidas de protección que se deben ejecutar ante cada una de las diferentes variantes. </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puntualización de las principales medidas que hay que cumplir por la población, organizaciones y otros en concordancia con las orientaciones que al respecto emita la Defensa Civil.</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La determinación de los procedimientos terapéuticos que se deben aplicar en cada etapa y existencia de recursos materiales para ejecutarlos.</a:t>
            </a:r>
            <a:endParaRPr lang="es-CU" sz="1100" dirty="0">
              <a:effectLst/>
              <a:latin typeface="Times New Roman" panose="02020603050405020304" pitchFamily="18" charset="0"/>
              <a:ea typeface="Times New Roman" panose="02020603050405020304" pitchFamily="18" charset="0"/>
            </a:endParaRPr>
          </a:p>
          <a:p>
            <a:pPr algn="just"/>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U" sz="11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Resumen </a:t>
            </a:r>
            <a:endParaRPr lang="es-CU" sz="11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x-none" sz="1800" dirty="0">
                <a:effectLst/>
                <a:latin typeface="Arial" panose="020B0604020202020204" pitchFamily="34" charset="0"/>
                <a:ea typeface="Times New Roman" panose="02020603050405020304" pitchFamily="18" charset="0"/>
                <a:cs typeface="Times New Roman" panose="02020603050405020304" pitchFamily="18" charset="0"/>
              </a:rPr>
              <a:t>El profesor realiza resumen de este aspecto, haciendo hincapié en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la organización de las principales medidas higiénico –sanitarias,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antiepidémicas</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y de protección médica  en situaciones de desastres. Realiza preguntas de comprobación</a:t>
            </a:r>
            <a:endParaRPr lang="es-CU" sz="11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592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263025"/>
            <a:ext cx="8784976" cy="2062103"/>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Exploración médica. Concepto. Objetivos, tipos y métodos. Características del territorio en interés del aseguramiento médico</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6084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III:</a:t>
            </a:r>
          </a:p>
        </p:txBody>
      </p:sp>
      <p:grpSp>
        <p:nvGrpSpPr>
          <p:cNvPr id="2" name="Grupo 1">
            <a:extLst>
              <a:ext uri="{FF2B5EF4-FFF2-40B4-BE49-F238E27FC236}">
                <a16:creationId xmlns:a16="http://schemas.microsoft.com/office/drawing/2014/main" id="{67B4D300-64A7-8A32-6A4D-4DF5CEAB888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78D75DC-86C0-B0C9-77A9-6834A230E556}"/>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2D9ACAA9-2AED-E24C-473A-D2768DBC37AA}"/>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D26170B-BB5E-39C5-1C28-E7E41422529D}"/>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2787015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89050E-3EC1-A377-A000-D8E21423BB85}"/>
              </a:ext>
            </a:extLst>
          </p:cNvPr>
          <p:cNvSpPr txBox="1"/>
          <p:nvPr/>
        </p:nvSpPr>
        <p:spPr>
          <a:xfrm>
            <a:off x="143508" y="404664"/>
            <a:ext cx="8856984" cy="2015936"/>
          </a:xfrm>
          <a:prstGeom prst="rect">
            <a:avLst/>
          </a:prstGeom>
          <a:noFill/>
        </p:spPr>
        <p:txBody>
          <a:bodyPr wrap="square">
            <a:spAutoFit/>
          </a:bodyPr>
          <a:lstStyle/>
          <a:p>
            <a:pPr marR="0" lvl="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 grupo designado para exponer el Tema No 3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Exploración médica. Concepto. Objetivos, tipos y métodos. Características del territorio en interés del aseguramiento médico, realiza su exposición y después se debate. Deben participar todo los alumnos.</a:t>
            </a:r>
          </a:p>
        </p:txBody>
      </p:sp>
      <p:sp>
        <p:nvSpPr>
          <p:cNvPr id="5" name="CuadroTexto 4">
            <a:extLst>
              <a:ext uri="{FF2B5EF4-FFF2-40B4-BE49-F238E27FC236}">
                <a16:creationId xmlns:a16="http://schemas.microsoft.com/office/drawing/2014/main" id="{7CEB3987-8481-A2D3-CDD2-4B8188B48E94}"/>
              </a:ext>
            </a:extLst>
          </p:cNvPr>
          <p:cNvSpPr txBox="1"/>
          <p:nvPr/>
        </p:nvSpPr>
        <p:spPr>
          <a:xfrm>
            <a:off x="359532" y="2729241"/>
            <a:ext cx="8424936" cy="3416320"/>
          </a:xfrm>
          <a:prstGeom prst="rect">
            <a:avLst/>
          </a:prstGeom>
          <a:noFill/>
        </p:spPr>
        <p:txBody>
          <a:bodyPr wrap="square">
            <a:spAutoFit/>
          </a:bodyPr>
          <a:lstStyle/>
          <a:p>
            <a:pPr algn="just"/>
            <a:r>
              <a:rPr lang="es-ES" sz="1800" dirty="0">
                <a:effectLst/>
                <a:latin typeface="Arial" panose="020B0604020202020204" pitchFamily="34" charset="0"/>
                <a:ea typeface="Times New Roman" panose="02020603050405020304" pitchFamily="18" charset="0"/>
              </a:rPr>
              <a:t>El profesor puntualiza el concepto de </a:t>
            </a:r>
            <a:r>
              <a:rPr lang="es-ES" sz="1800" dirty="0" err="1">
                <a:effectLst/>
                <a:latin typeface="Arial" panose="020B0604020202020204" pitchFamily="34" charset="0"/>
                <a:ea typeface="Times New Roman" panose="02020603050405020304" pitchFamily="18" charset="0"/>
              </a:rPr>
              <a:t>exploracion</a:t>
            </a:r>
            <a:r>
              <a:rPr lang="es-ES" sz="1800" dirty="0">
                <a:effectLst/>
                <a:latin typeface="Arial" panose="020B0604020202020204" pitchFamily="34" charset="0"/>
                <a:ea typeface="Times New Roman" panose="02020603050405020304" pitchFamily="18" charset="0"/>
              </a:rPr>
              <a:t> médica.</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Exploración médica,</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MS Mincho"/>
              </a:rPr>
              <a:t>Concepto.</a:t>
            </a:r>
            <a:r>
              <a:rPr lang="es-ES" sz="1800" dirty="0">
                <a:effectLst/>
                <a:latin typeface="Arial" panose="020B0604020202020204" pitchFamily="34" charset="0"/>
                <a:ea typeface="Times New Roman" panose="02020603050405020304" pitchFamily="18" charset="0"/>
              </a:rPr>
              <a:t> Es la búsqueda, evaluación y comprobación por diferentes métodos de la existencia fundamentalmente, de aquellas condiciones ambientales y </a:t>
            </a:r>
            <a:r>
              <a:rPr lang="es-ES" sz="1800" dirty="0" err="1">
                <a:effectLst/>
                <a:latin typeface="Arial" panose="020B0604020202020204" pitchFamily="34" charset="0"/>
                <a:ea typeface="Times New Roman" panose="02020603050405020304" pitchFamily="18" charset="0"/>
              </a:rPr>
              <a:t>fisico-geograficas</a:t>
            </a:r>
            <a:r>
              <a:rPr lang="es-ES" sz="1800" dirty="0">
                <a:effectLst/>
                <a:latin typeface="Arial" panose="020B0604020202020204" pitchFamily="34" charset="0"/>
                <a:ea typeface="Times New Roman" panose="02020603050405020304" pitchFamily="18" charset="0"/>
              </a:rPr>
              <a:t> del territorio, que pueden tener influencia en el estado de salud de la población </a:t>
            </a:r>
            <a:r>
              <a:rPr lang="es-ES" sz="1800" dirty="0" err="1">
                <a:effectLst/>
                <a:latin typeface="Arial" panose="020B0604020202020204" pitchFamily="34" charset="0"/>
                <a:ea typeface="Times New Roman" panose="02020603050405020304" pitchFamily="18" charset="0"/>
              </a:rPr>
              <a:t>asi</a:t>
            </a:r>
            <a:r>
              <a:rPr lang="es-ES" sz="1800" dirty="0">
                <a:effectLst/>
                <a:latin typeface="Arial" panose="020B0604020202020204" pitchFamily="34" charset="0"/>
                <a:ea typeface="Times New Roman" panose="02020603050405020304" pitchFamily="18" charset="0"/>
              </a:rPr>
              <a:t> como en la organización y realización del aseguramiento médico territorial en situaciones excepcionales y de desastres por las unidades e instituciones del sector de la salud. La información de estos datos, obtenidos a través de esta actividad, permite prevenir la influencia de los factores antes señalados que inciden en la salud de las personas y aprovechar los elementos que favorecen el trabajo para la prestación de los servicios de salud.</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7375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19F56E9-D0FC-0DE0-0BD3-3BCADD68F357}"/>
              </a:ext>
            </a:extLst>
          </p:cNvPr>
          <p:cNvSpPr txBox="1"/>
          <p:nvPr/>
        </p:nvSpPr>
        <p:spPr>
          <a:xfrm>
            <a:off x="107504" y="332656"/>
            <a:ext cx="8928992" cy="5909310"/>
          </a:xfrm>
          <a:prstGeom prst="rect">
            <a:avLst/>
          </a:prstGeom>
          <a:noFill/>
        </p:spPr>
        <p:txBody>
          <a:bodyPr wrap="square">
            <a:spAutoFit/>
          </a:bodyPr>
          <a:lstStyle/>
          <a:p>
            <a:pPr algn="just"/>
            <a:r>
              <a:rPr lang="es-ES" sz="1800" dirty="0">
                <a:effectLst/>
                <a:latin typeface="Arial" panose="020B0604020202020204" pitchFamily="34" charset="0"/>
                <a:ea typeface="Times New Roman" panose="02020603050405020304" pitchFamily="18" charset="0"/>
              </a:rPr>
              <a:t>Expone como se organiza y se realiza la exploración médica y sus objetivos fundamentales </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Hace hincapié en las condiciones básicas que debe reunir para cumplir con los objetivos. Que sea activa,</a:t>
            </a:r>
            <a:r>
              <a:rPr lang="es-ES" sz="1800" b="1"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ininterrumpida, oportuna, </a:t>
            </a:r>
            <a:r>
              <a:rPr lang="es-ES" sz="1800" b="1"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veraz y precisa: sucesiva: y eficaz.</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Expone los tipos de exploración médica, según los objetivos específicos que persiga la exploración médica y que en tiempos normales adquiere extraordinario valor la realización de un recorrido por la comunidad donde se encuentra ubicado el consultorio del médico de la familia, lo que posibilita identificar las características del territorio en interés del aseguramiento médico en situaciones de desastres. </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r>
              <a:rPr lang="x-none" sz="1800" dirty="0">
                <a:effectLst/>
                <a:latin typeface="Arial" panose="020B0604020202020204" pitchFamily="34" charset="0"/>
                <a:ea typeface="Times New Roman" panose="02020603050405020304" pitchFamily="18" charset="0"/>
                <a:cs typeface="Times New Roman" panose="02020603050405020304" pitchFamily="18" charset="0"/>
              </a:rPr>
              <a:t>El profesor realizará resumen de este aspecto, hará hincapié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en los </a:t>
            </a:r>
            <a:r>
              <a:rPr lang="x-none" sz="1800" dirty="0">
                <a:effectLst/>
                <a:latin typeface="Arial" panose="020B0604020202020204" pitchFamily="34" charset="0"/>
                <a:ea typeface="MS Mincho"/>
                <a:cs typeface="Times New Roman" panose="02020603050405020304" pitchFamily="18" charset="0"/>
              </a:rPr>
              <a:t> objetivos, tipos y métodos de</a:t>
            </a:r>
            <a:r>
              <a:rPr lang="es-ES" sz="1800" dirty="0">
                <a:effectLst/>
                <a:latin typeface="Arial" panose="020B0604020202020204" pitchFamily="34" charset="0"/>
                <a:ea typeface="MS Mincho"/>
                <a:cs typeface="Times New Roman" panose="02020603050405020304" pitchFamily="18" charset="0"/>
              </a:rPr>
              <a:t> la</a:t>
            </a:r>
            <a:r>
              <a:rPr lang="x-none" sz="1800" dirty="0">
                <a:effectLst/>
                <a:latin typeface="Arial" panose="020B0604020202020204" pitchFamily="34" charset="0"/>
                <a:ea typeface="MS Mincho"/>
                <a:cs typeface="Times New Roman" panose="02020603050405020304" pitchFamily="18" charset="0"/>
              </a:rPr>
              <a:t> exploración </a:t>
            </a:r>
            <a:r>
              <a:rPr lang="es-ES" sz="1800" dirty="0">
                <a:effectLst/>
                <a:latin typeface="Arial" panose="020B0604020202020204" pitchFamily="34" charset="0"/>
                <a:ea typeface="MS Mincho"/>
                <a:cs typeface="Times New Roman" panose="02020603050405020304" pitchFamily="18" charset="0"/>
              </a:rPr>
              <a:t>médica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en la comunidad. </a:t>
            </a:r>
            <a:endParaRPr lang="es-CU" sz="11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es-ES" sz="1800" b="1"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r>
              <a:rPr lang="es-ES" sz="1800" b="1" dirty="0">
                <a:effectLst/>
                <a:latin typeface="Arial" panose="020B0604020202020204" pitchFamily="34" charset="0"/>
                <a:ea typeface="Times New Roman" panose="02020603050405020304" pitchFamily="18" charset="0"/>
                <a:cs typeface="Times New Roman" panose="02020603050405020304" pitchFamily="18" charset="0"/>
              </a:rPr>
              <a:t>Resumen:</a:t>
            </a:r>
            <a:endParaRPr lang="es-CU" sz="11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x-none" sz="1800" dirty="0">
                <a:effectLst/>
                <a:latin typeface="Arial" panose="020B0604020202020204" pitchFamily="34" charset="0"/>
                <a:ea typeface="Times New Roman" panose="02020603050405020304" pitchFamily="18" charset="0"/>
                <a:cs typeface="Times New Roman" panose="02020603050405020304" pitchFamily="18" charset="0"/>
              </a:rPr>
              <a:t>El profesor realizará resumen de</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l taller y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hará hincapié </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en la prestación de la PAM, la realización del </a:t>
            </a:r>
            <a:r>
              <a:rPr lang="es-ES" sz="1800" dirty="0" err="1">
                <a:effectLst/>
                <a:latin typeface="Arial" panose="020B0604020202020204" pitchFamily="34" charset="0"/>
                <a:ea typeface="Times New Roman" panose="02020603050405020304" pitchFamily="18" charset="0"/>
                <a:cs typeface="Times New Roman" panose="02020603050405020304" pitchFamily="18" charset="0"/>
              </a:rPr>
              <a:t>Triage</a:t>
            </a:r>
            <a:r>
              <a:rPr lang="es-ES" sz="1800" dirty="0">
                <a:effectLst/>
                <a:latin typeface="Arial" panose="020B0604020202020204" pitchFamily="34" charset="0"/>
                <a:ea typeface="Times New Roman" panose="02020603050405020304" pitchFamily="18" charset="0"/>
                <a:cs typeface="Times New Roman" panose="02020603050405020304" pitchFamily="18" charset="0"/>
              </a:rPr>
              <a:t> y la prioridad de la evacuación así como en la realización de la exploración médica en interés del aseguramiento médico</a:t>
            </a:r>
            <a:r>
              <a:rPr lang="es-ES" sz="1800" dirty="0">
                <a:effectLst/>
                <a:latin typeface="Arial" panose="020B0604020202020204" pitchFamily="34" charset="0"/>
                <a:ea typeface="MS Mincho"/>
                <a:cs typeface="Times New Roman" panose="02020603050405020304" pitchFamily="18" charset="0"/>
              </a:rPr>
              <a:t> </a:t>
            </a:r>
            <a:r>
              <a:rPr lang="x-none" sz="1800" dirty="0">
                <a:effectLst/>
                <a:latin typeface="Arial" panose="020B0604020202020204" pitchFamily="34" charset="0"/>
                <a:ea typeface="Times New Roman" panose="02020603050405020304" pitchFamily="18" charset="0"/>
                <a:cs typeface="Times New Roman" panose="02020603050405020304" pitchFamily="18" charset="0"/>
              </a:rPr>
              <a:t>en la comunidad en situaciones  de desastres</a:t>
            </a:r>
            <a:endParaRPr lang="es-CU" sz="11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3813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a:extLst>
              <a:ext uri="{FF2B5EF4-FFF2-40B4-BE49-F238E27FC236}">
                <a16:creationId xmlns:a16="http://schemas.microsoft.com/office/drawing/2014/main" id="{0D64DC91-388B-F596-AE4C-0CFB828193B7}"/>
              </a:ext>
            </a:extLst>
          </p:cNvPr>
          <p:cNvSpPr>
            <a:spLocks noGrp="1"/>
          </p:cNvSpPr>
          <p:nvPr>
            <p:ph idx="1"/>
          </p:nvPr>
        </p:nvSpPr>
        <p:spPr>
          <a:xfrm>
            <a:off x="1686508" y="332656"/>
            <a:ext cx="5770984" cy="1008112"/>
          </a:xfrm>
          <a:gradFill>
            <a:gsLst>
              <a:gs pos="0">
                <a:srgbClr val="DDEBCF"/>
              </a:gs>
              <a:gs pos="50000">
                <a:srgbClr val="9CB86E"/>
              </a:gs>
              <a:gs pos="100000">
                <a:srgbClr val="156B13"/>
              </a:gs>
            </a:gsLst>
            <a:lin ang="5400000" scaled="0"/>
          </a:gradFill>
        </p:spPr>
        <p:txBody>
          <a:bodyPr rtlCol="0">
            <a:normAutofit/>
          </a:bodyPr>
          <a:lstStyle/>
          <a:p>
            <a:pPr marL="0" indent="0" eaLnBrk="1" fontAlgn="auto" hangingPunct="1">
              <a:spcAft>
                <a:spcPts val="0"/>
              </a:spcAft>
              <a:buFont typeface="Arial" panose="020B0604020202020204" pitchFamily="34" charset="0"/>
              <a:buNone/>
              <a:defRPr/>
            </a:pPr>
            <a:r>
              <a:rPr lang="es-E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eaLnBrk="1" fontAlgn="auto" hangingPunct="1">
              <a:spcAft>
                <a:spcPts val="0"/>
              </a:spcAft>
              <a:buFont typeface="Arial" panose="020B0604020202020204" pitchFamily="34" charset="0"/>
              <a:buNone/>
              <a:defRPr/>
            </a:pPr>
            <a:endParaRPr lang="es-ES" sz="5400" dirty="0">
              <a:latin typeface="Arial" panose="020B0604020202020204" pitchFamily="34" charset="0"/>
              <a:cs typeface="Arial" panose="020B0604020202020204" pitchFamily="34" charset="0"/>
            </a:endParaRPr>
          </a:p>
        </p:txBody>
      </p:sp>
      <p:sp>
        <p:nvSpPr>
          <p:cNvPr id="58371" name="2 Marcador de contenido">
            <a:extLst>
              <a:ext uri="{FF2B5EF4-FFF2-40B4-BE49-F238E27FC236}">
                <a16:creationId xmlns:a16="http://schemas.microsoft.com/office/drawing/2014/main" id="{C1F7BEF1-D3BA-AEB7-BA6B-34D4FB98EEC7}"/>
              </a:ext>
            </a:extLst>
          </p:cNvPr>
          <p:cNvSpPr txBox="1">
            <a:spLocks noChangeArrowheads="1"/>
          </p:cNvSpPr>
          <p:nvPr/>
        </p:nvSpPr>
        <p:spPr bwMode="auto">
          <a:xfrm>
            <a:off x="179388" y="1446213"/>
            <a:ext cx="8964612"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3663" indent="-93663">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 altLang="es-CU" sz="2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V</a:t>
            </a:r>
            <a:r>
              <a:rPr kumimoji="0" lang="es-CU" altLang="es-CU" sz="2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aloro </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el cumplimiento del objetivo de estudio</a:t>
            </a:r>
            <a:r>
              <a:rPr kumimoji="0" lang="es-ES"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(en base a la observación, el interés mostrado, resúmenes que se han hecho, etc)  y considero que se ha  cumplido cabalmente.</a:t>
            </a:r>
            <a:r>
              <a:rPr kumimoji="0" lang="es-ES"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Puedo realizar preguntas de comprobaci</a:t>
            </a:r>
            <a:r>
              <a:rPr kumimoji="0" lang="es-ES"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n.</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Señalo</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las deficiencias detectadas en la clase y como superarlas</a:t>
            </a:r>
            <a:r>
              <a:rPr kumimoji="0" lang="es-ES"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Espero que en la próxima clase esto no se repita.</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Informo</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CU" altLang="es-CU" sz="2800" b="0" i="0" u="none" strike="noStrike" kern="1200" cap="none" spc="0" normalizeH="0" baseline="0" noProof="0">
                <a:ln>
                  <a:noFill/>
                </a:ln>
                <a:solidFill>
                  <a:srgbClr val="FF0000"/>
                </a:solidFill>
                <a:effectLst/>
                <a:uLnTx/>
                <a:uFillTx/>
                <a:latin typeface="Arial" panose="020B0604020202020204" pitchFamily="34" charset="0"/>
                <a:ea typeface="+mn-ea"/>
                <a:cs typeface="Arial" panose="020B0604020202020204" pitchFamily="34" charset="0"/>
              </a:rPr>
              <a:t>Comunico</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 el lugar y fecha de la pr</a:t>
            </a:r>
            <a:r>
              <a:rPr kumimoji="0" lang="es-MX"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xima clase</a:t>
            </a:r>
            <a:endParaRPr kumimoji="0" lang="es-ES" altLang="es-CU" sz="2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2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a:t>
            </a:r>
            <a:r>
              <a:rPr lang="es-ES" sz="2400" b="1" dirty="0">
                <a:solidFill>
                  <a:schemeClr val="tx1"/>
                </a:solidFill>
                <a:latin typeface="Arial" panose="020B0604020202020204" pitchFamily="34" charset="0"/>
                <a:cs typeface="Arial" panose="020B0604020202020204" pitchFamily="34" charset="0"/>
              </a:rPr>
              <a:t>lase taller</a:t>
            </a:r>
            <a:r>
              <a:rPr lang="x-none" sz="2400" b="1" dirty="0">
                <a:solidFill>
                  <a:schemeClr val="tx1"/>
                </a:solidFill>
                <a:latin typeface="Arial" panose="020B0604020202020204" pitchFamily="34" charset="0"/>
                <a:cs typeface="Arial" panose="020B0604020202020204" pitchFamily="34" charset="0"/>
              </a:rPr>
              <a:t>.</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2FD860C4-65DF-58F5-813A-4B4B46E3ED9B}"/>
              </a:ext>
            </a:extLst>
          </p:cNvPr>
          <p:cNvSpPr txBox="1"/>
          <p:nvPr/>
        </p:nvSpPr>
        <p:spPr>
          <a:xfrm>
            <a:off x="2555776" y="332656"/>
            <a:ext cx="3528392"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Introducción</a:t>
            </a:r>
            <a:endParaRPr kumimoji="0" lang="x-none"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2" name="CuadroTexto 1">
            <a:extLst>
              <a:ext uri="{FF2B5EF4-FFF2-40B4-BE49-F238E27FC236}">
                <a16:creationId xmlns:a16="http://schemas.microsoft.com/office/drawing/2014/main" id="{AE8E76EC-DFA4-ACE5-DF13-596B0EC1D3D7}"/>
              </a:ext>
            </a:extLst>
          </p:cNvPr>
          <p:cNvSpPr txBox="1"/>
          <p:nvPr/>
        </p:nvSpPr>
        <p:spPr>
          <a:xfrm>
            <a:off x="179512" y="1207347"/>
            <a:ext cx="5328592"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Datos iniciales de la clase.</a:t>
            </a:r>
            <a:endParaRPr kumimoji="0" lang="es-CU"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6CBE4FFF-E5CE-101F-54DA-05F7AABD16BB}"/>
              </a:ext>
            </a:extLst>
          </p:cNvPr>
          <p:cNvSpPr txBox="1"/>
          <p:nvPr/>
        </p:nvSpPr>
        <p:spPr>
          <a:xfrm>
            <a:off x="107504" y="1938604"/>
            <a:ext cx="8856984" cy="3108543"/>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Clase taller se desarrollará, teniendo en cuenta  lo orientado en la clase anterior. Es de suma importancia la participación individual y el análisis colectivo por cuanto serán objeto de evaluación. Importante cumplir con el tiempo asignado para la exposición del contenido de las ponencias el cual será de 10 minuto de exposición y 20 minuto de debate.</a:t>
            </a:r>
            <a:endParaRPr kumimoji="0" lang="es-CU"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094512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1384995"/>
          </a:xfrm>
          <a:prstGeom prst="rect">
            <a:avLst/>
          </a:prstGeom>
          <a:noFill/>
        </p:spPr>
        <p:txBody>
          <a:bodyPr wrap="square">
            <a:spAutoFit/>
          </a:bodyPr>
          <a:lstStyle/>
          <a:p>
            <a:pPr marL="174625" marR="0" lvl="0" algn="ctr"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y prestación de la Primera Asistencia Médica a victimas  masivas. Realización del </a:t>
            </a:r>
            <a:r>
              <a:rPr kumimoji="0" lang="es-ES" sz="2800" b="1"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Triage</a:t>
            </a: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32337"/>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a:t>
            </a:r>
          </a:p>
        </p:txBody>
      </p:sp>
      <p:grpSp>
        <p:nvGrpSpPr>
          <p:cNvPr id="2" name="Grupo 1">
            <a:extLst>
              <a:ext uri="{FF2B5EF4-FFF2-40B4-BE49-F238E27FC236}">
                <a16:creationId xmlns:a16="http://schemas.microsoft.com/office/drawing/2014/main" id="{593BEF1F-660D-125A-25F7-469F04120AA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F1FE90B-422D-F12B-5277-EB9F69430C04}"/>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FAD10AB4-474D-7946-7CAE-7259AB0C2B0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3C1BAB8-A29D-D934-08D9-4595BABA41E7}"/>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747207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A89050E-3EC1-A377-A000-D8E21423BB85}"/>
              </a:ext>
            </a:extLst>
          </p:cNvPr>
          <p:cNvSpPr txBox="1"/>
          <p:nvPr/>
        </p:nvSpPr>
        <p:spPr>
          <a:xfrm>
            <a:off x="133953" y="188640"/>
            <a:ext cx="8856984" cy="1569660"/>
          </a:xfrm>
          <a:prstGeom prst="rect">
            <a:avLst/>
          </a:prstGeom>
          <a:noFill/>
        </p:spPr>
        <p:txBody>
          <a:bodyPr wrap="square">
            <a:spAutoFit/>
          </a:bodyPr>
          <a:lstStyle/>
          <a:p>
            <a:pPr marL="93663" marR="0" lvl="0" algn="just" defTabSz="914400" rtl="0" eaLnBrk="1" fontAlgn="auto" latinLnBrk="0" hangingPunct="1">
              <a:lnSpc>
                <a:spcPct val="100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El grupo designado para exponer el Tema No 1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y prestación de la Primera Asistencia Médica a victimas  masivas. Realización del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Triage</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realiza su exposición y después se debate. Deben participar todo los alumnos.</a:t>
            </a:r>
          </a:p>
        </p:txBody>
      </p:sp>
      <p:sp>
        <p:nvSpPr>
          <p:cNvPr id="5" name="CuadroTexto 4">
            <a:extLst>
              <a:ext uri="{FF2B5EF4-FFF2-40B4-BE49-F238E27FC236}">
                <a16:creationId xmlns:a16="http://schemas.microsoft.com/office/drawing/2014/main" id="{2237830F-4607-C655-8296-CC135A00E6A2}"/>
              </a:ext>
            </a:extLst>
          </p:cNvPr>
          <p:cNvSpPr txBox="1"/>
          <p:nvPr/>
        </p:nvSpPr>
        <p:spPr>
          <a:xfrm>
            <a:off x="188213" y="2132856"/>
            <a:ext cx="8748464" cy="3785652"/>
          </a:xfrm>
          <a:prstGeom prst="rect">
            <a:avLst/>
          </a:prstGeom>
          <a:noFill/>
        </p:spPr>
        <p:txBody>
          <a:bodyPr wrap="square">
            <a:spAutoFit/>
          </a:bodyPr>
          <a:lstStyle/>
          <a:p>
            <a:pPr marR="66675" algn="just" eaLnBrk="0" hangingPunct="0">
              <a:spcBef>
                <a:spcPts val="600"/>
              </a:spcBef>
              <a:spcAft>
                <a:spcPts val="600"/>
              </a:spcAft>
            </a:pPr>
            <a:r>
              <a:rPr lang="es-ES" sz="2400" dirty="0">
                <a:effectLst/>
                <a:latin typeface="Arial" panose="020B0604020202020204" pitchFamily="34" charset="0"/>
                <a:ea typeface="Times New Roman" panose="02020603050405020304" pitchFamily="18" charset="0"/>
              </a:rPr>
              <a:t>En la Primera Asistencia Médica se</a:t>
            </a:r>
            <a:r>
              <a:rPr lang="es-ES" sz="2400" spc="115"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nic</a:t>
            </a:r>
            <a:r>
              <a:rPr lang="es-ES" sz="2400" spc="-10"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n</a:t>
            </a:r>
            <a:r>
              <a:rPr lang="es-ES" sz="2400" spc="10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o</a:t>
            </a:r>
            <a:r>
              <a:rPr lang="es-ES" sz="2400" dirty="0">
                <a:effectLst/>
                <a:latin typeface="Arial" panose="020B0604020202020204" pitchFamily="34" charset="0"/>
                <a:ea typeface="Times New Roman" panose="02020603050405020304" pitchFamily="18" charset="0"/>
              </a:rPr>
              <a:t>s</a:t>
            </a:r>
            <a:r>
              <a:rPr lang="es-ES" sz="2400" spc="11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a</a:t>
            </a:r>
            <a:r>
              <a:rPr lang="es-ES" sz="2400" spc="-15" dirty="0">
                <a:effectLst/>
                <a:latin typeface="Arial" panose="020B0604020202020204" pitchFamily="34" charset="0"/>
                <a:ea typeface="Times New Roman" panose="02020603050405020304" pitchFamily="18" charset="0"/>
              </a:rPr>
              <a:t>s</a:t>
            </a:r>
            <a:r>
              <a:rPr lang="es-ES" sz="2400" spc="5" dirty="0">
                <a:effectLst/>
                <a:latin typeface="Arial" panose="020B0604020202020204" pitchFamily="34" charset="0"/>
                <a:ea typeface="Times New Roman" panose="02020603050405020304" pitchFamily="18" charset="0"/>
              </a:rPr>
              <a:t>p</a:t>
            </a:r>
            <a:r>
              <a:rPr lang="es-ES" sz="2400" dirty="0">
                <a:effectLst/>
                <a:latin typeface="Arial" panose="020B0604020202020204" pitchFamily="34" charset="0"/>
                <a:ea typeface="Times New Roman" panose="02020603050405020304" pitchFamily="18" charset="0"/>
              </a:rPr>
              <a:t>ec</a:t>
            </a:r>
            <a:r>
              <a:rPr lang="es-ES" sz="2400" spc="-10" dirty="0">
                <a:effectLst/>
                <a:latin typeface="Arial" panose="020B0604020202020204" pitchFamily="34" charset="0"/>
                <a:ea typeface="Times New Roman" panose="02020603050405020304" pitchFamily="18" charset="0"/>
              </a:rPr>
              <a:t>t</a:t>
            </a:r>
            <a:r>
              <a:rPr lang="es-ES" sz="2400" dirty="0">
                <a:effectLst/>
                <a:latin typeface="Arial" panose="020B0604020202020204" pitchFamily="34" charset="0"/>
                <a:ea typeface="Times New Roman" panose="02020603050405020304" pitchFamily="18" charset="0"/>
              </a:rPr>
              <a:t>os</a:t>
            </a:r>
            <a:r>
              <a:rPr lang="es-ES" sz="2400" spc="12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p</a:t>
            </a:r>
            <a:r>
              <a:rPr lang="es-ES" sz="2400" dirty="0">
                <a:effectLst/>
                <a:latin typeface="Arial" panose="020B0604020202020204" pitchFamily="34" charset="0"/>
                <a:ea typeface="Times New Roman" panose="02020603050405020304" pitchFamily="18" charset="0"/>
              </a:rPr>
              <a:t>rofilá</a:t>
            </a:r>
            <a:r>
              <a:rPr lang="es-ES" sz="2400" spc="-10"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t</a:t>
            </a:r>
            <a:r>
              <a:rPr lang="es-ES" sz="2400" dirty="0">
                <a:effectLst/>
                <a:latin typeface="Arial" panose="020B0604020202020204" pitchFamily="34" charset="0"/>
                <a:ea typeface="Times New Roman" panose="02020603050405020304" pitchFamily="18" charset="0"/>
              </a:rPr>
              <a:t>icos</a:t>
            </a:r>
            <a:r>
              <a:rPr lang="es-ES" sz="2400" spc="12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de</a:t>
            </a:r>
            <a:r>
              <a:rPr lang="es-ES" sz="2400" spc="10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s</a:t>
            </a:r>
            <a:r>
              <a:rPr lang="es-ES" sz="2400" spc="11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ca</a:t>
            </a:r>
            <a:r>
              <a:rPr lang="es-ES" sz="2400" spc="-10" dirty="0">
                <a:effectLst/>
                <a:latin typeface="Arial" panose="020B0604020202020204" pitchFamily="34" charset="0"/>
                <a:ea typeface="Times New Roman" panose="02020603050405020304" pitchFamily="18" charset="0"/>
              </a:rPr>
              <a:t>u</a:t>
            </a:r>
            <a:r>
              <a:rPr lang="es-ES" sz="2400" dirty="0">
                <a:effectLst/>
                <a:latin typeface="Arial" panose="020B0604020202020204" pitchFamily="34" charset="0"/>
                <a:ea typeface="Times New Roman" panose="02020603050405020304" pitchFamily="18" charset="0"/>
              </a:rPr>
              <a:t>sas</a:t>
            </a:r>
            <a:r>
              <a:rPr lang="es-ES" sz="2400" spc="115" dirty="0">
                <a:effectLst/>
                <a:latin typeface="Arial" panose="020B0604020202020204" pitchFamily="34" charset="0"/>
                <a:ea typeface="Times New Roman" panose="02020603050405020304" pitchFamily="18" charset="0"/>
              </a:rPr>
              <a:t> </a:t>
            </a:r>
            <a:r>
              <a:rPr lang="es-ES" sz="2400" dirty="0" err="1">
                <a:effectLst/>
                <a:latin typeface="Arial" panose="020B0604020202020204" pitchFamily="34" charset="0"/>
                <a:ea typeface="Times New Roman" panose="02020603050405020304" pitchFamily="18" charset="0"/>
              </a:rPr>
              <a:t>le</a:t>
            </a:r>
            <a:r>
              <a:rPr lang="es-ES" sz="2400" spc="-5" dirty="0" err="1">
                <a:effectLst/>
                <a:latin typeface="Arial" panose="020B0604020202020204" pitchFamily="34" charset="0"/>
                <a:ea typeface="Times New Roman" panose="02020603050405020304" pitchFamily="18" charset="0"/>
              </a:rPr>
              <a:t>si</a:t>
            </a:r>
            <a:r>
              <a:rPr lang="es-ES" sz="2400" dirty="0" err="1">
                <a:effectLst/>
                <a:latin typeface="Arial" panose="020B0604020202020204" pitchFamily="34" charset="0"/>
                <a:ea typeface="Times New Roman" panose="02020603050405020304" pitchFamily="18" charset="0"/>
              </a:rPr>
              <a:t>onantes</a:t>
            </a:r>
            <a:r>
              <a:rPr lang="es-ES" sz="2400" spc="11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graves</a:t>
            </a:r>
            <a:r>
              <a:rPr lang="es-ES" sz="2400" spc="115"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t</a:t>
            </a:r>
            <a:r>
              <a:rPr lang="es-ES" sz="2400" dirty="0">
                <a:effectLst/>
                <a:latin typeface="Arial" panose="020B0604020202020204" pitchFamily="34" charset="0"/>
                <a:ea typeface="Times New Roman" panose="02020603050405020304" pitchFamily="18" charset="0"/>
              </a:rPr>
              <a:t>ales</a:t>
            </a:r>
            <a:r>
              <a:rPr lang="es-ES" sz="2400" spc="11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o</a:t>
            </a:r>
            <a:r>
              <a:rPr lang="es-ES" sz="2400" spc="-10" dirty="0">
                <a:effectLst/>
                <a:latin typeface="Arial" panose="020B0604020202020204" pitchFamily="34" charset="0"/>
                <a:ea typeface="Times New Roman" panose="02020603050405020304" pitchFamily="18" charset="0"/>
              </a:rPr>
              <a:t>m</a:t>
            </a:r>
            <a:r>
              <a:rPr lang="es-ES" sz="2400" dirty="0">
                <a:effectLst/>
                <a:latin typeface="Arial" panose="020B0604020202020204" pitchFamily="34" charset="0"/>
                <a:ea typeface="Times New Roman" panose="02020603050405020304" pitchFamily="18" charset="0"/>
              </a:rPr>
              <a:t>o</a:t>
            </a:r>
            <a:r>
              <a:rPr lang="es-ES" sz="2400" spc="11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el </a:t>
            </a:r>
            <a:r>
              <a:rPr lang="es-ES" sz="2400" spc="-5" dirty="0">
                <a:effectLst/>
                <a:latin typeface="Arial" panose="020B0604020202020204" pitchFamily="34" charset="0"/>
                <a:ea typeface="Times New Roman" panose="02020603050405020304" pitchFamily="18" charset="0"/>
              </a:rPr>
              <a:t>ch</a:t>
            </a:r>
            <a:r>
              <a:rPr lang="es-ES" sz="2400" dirty="0">
                <a:effectLst/>
                <a:latin typeface="Arial" panose="020B0604020202020204" pitchFamily="34" charset="0"/>
                <a:ea typeface="Times New Roman" panose="02020603050405020304" pitchFamily="18" charset="0"/>
              </a:rPr>
              <a:t>o</a:t>
            </a:r>
            <a:r>
              <a:rPr lang="es-ES" sz="2400" spc="-5" dirty="0">
                <a:effectLst/>
                <a:latin typeface="Arial" panose="020B0604020202020204" pitchFamily="34" charset="0"/>
                <a:ea typeface="Times New Roman" panose="02020603050405020304" pitchFamily="18" charset="0"/>
              </a:rPr>
              <a:t>q</a:t>
            </a:r>
            <a:r>
              <a:rPr lang="es-ES" sz="2400" dirty="0">
                <a:effectLst/>
                <a:latin typeface="Arial" panose="020B0604020202020204" pitchFamily="34" charset="0"/>
                <a:ea typeface="Times New Roman" panose="02020603050405020304" pitchFamily="18" charset="0"/>
              </a:rPr>
              <a:t>ue,</a:t>
            </a:r>
            <a:r>
              <a:rPr lang="es-ES" sz="2400" spc="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la</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he</a:t>
            </a:r>
            <a:r>
              <a:rPr lang="es-ES" sz="2400" spc="-10" dirty="0">
                <a:effectLst/>
                <a:latin typeface="Arial" panose="020B0604020202020204" pitchFamily="34" charset="0"/>
                <a:ea typeface="Times New Roman" panose="02020603050405020304" pitchFamily="18" charset="0"/>
              </a:rPr>
              <a:t>m</a:t>
            </a:r>
            <a:r>
              <a:rPr lang="es-ES" sz="2400" dirty="0">
                <a:effectLst/>
                <a:latin typeface="Arial" panose="020B0604020202020204" pitchFamily="34" charset="0"/>
                <a:ea typeface="Times New Roman" panose="02020603050405020304" pitchFamily="18" charset="0"/>
              </a:rPr>
              <a:t>orra</a:t>
            </a:r>
            <a:r>
              <a:rPr lang="es-ES" sz="2400" spc="-5" dirty="0">
                <a:effectLst/>
                <a:latin typeface="Arial" panose="020B0604020202020204" pitchFamily="34" charset="0"/>
                <a:ea typeface="Times New Roman" panose="02020603050405020304" pitchFamily="18" charset="0"/>
              </a:rPr>
              <a:t>g</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a</a:t>
            </a:r>
            <a:r>
              <a:rPr lang="es-ES" sz="2400" spc="3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y</a:t>
            </a:r>
            <a:r>
              <a:rPr lang="es-ES" sz="2400" spc="4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la</a:t>
            </a:r>
            <a:r>
              <a:rPr lang="es-ES" sz="2400" spc="4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as</a:t>
            </a:r>
            <a:r>
              <a:rPr lang="es-ES" sz="2400" spc="-5" dirty="0">
                <a:effectLst/>
                <a:latin typeface="Arial" panose="020B0604020202020204" pitchFamily="34" charset="0"/>
                <a:ea typeface="Times New Roman" panose="02020603050405020304" pitchFamily="18" charset="0"/>
              </a:rPr>
              <a:t>f</a:t>
            </a:r>
            <a:r>
              <a:rPr lang="es-ES" sz="2400" spc="-10"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x</a:t>
            </a:r>
            <a:r>
              <a:rPr lang="es-ES" sz="2400" spc="-5" dirty="0">
                <a:effectLst/>
                <a:latin typeface="Arial" panose="020B0604020202020204" pitchFamily="34" charset="0"/>
                <a:ea typeface="Times New Roman" panose="02020603050405020304" pitchFamily="18" charset="0"/>
              </a:rPr>
              <a:t>ia</a:t>
            </a:r>
            <a:r>
              <a:rPr lang="es-ES" sz="2400" dirty="0">
                <a:effectLst/>
                <a:latin typeface="Arial" panose="020B0604020202020204" pitchFamily="34" charset="0"/>
                <a:ea typeface="Times New Roman" panose="02020603050405020304" pitchFamily="18" charset="0"/>
              </a:rPr>
              <a:t>.</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Garantiz</a:t>
            </a:r>
            <a:r>
              <a:rPr lang="es-ES" sz="2400" dirty="0">
                <a:effectLst/>
                <a:latin typeface="Arial" panose="020B0604020202020204" pitchFamily="34" charset="0"/>
                <a:ea typeface="Times New Roman" panose="02020603050405020304" pitchFamily="18" charset="0"/>
              </a:rPr>
              <a:t>a</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dirty="0">
                <a:effectLst/>
                <a:latin typeface="Arial" panose="020B0604020202020204" pitchFamily="34" charset="0"/>
                <a:ea typeface="Times New Roman" panose="02020603050405020304" pitchFamily="18" charset="0"/>
              </a:rPr>
              <a:t>a</a:t>
            </a:r>
            <a:r>
              <a:rPr lang="es-ES" sz="2400" spc="3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vid</a:t>
            </a:r>
            <a:r>
              <a:rPr lang="es-ES" sz="2400" dirty="0">
                <a:effectLst/>
                <a:latin typeface="Arial" panose="020B0604020202020204" pitchFamily="34" charset="0"/>
                <a:ea typeface="Times New Roman" panose="02020603050405020304" pitchFamily="18" charset="0"/>
              </a:rPr>
              <a:t>a</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d</a:t>
            </a:r>
            <a:r>
              <a:rPr lang="es-ES" sz="2400" dirty="0">
                <a:effectLst/>
                <a:latin typeface="Arial" panose="020B0604020202020204" pitchFamily="34" charset="0"/>
                <a:ea typeface="Times New Roman" panose="02020603050405020304" pitchFamily="18" charset="0"/>
              </a:rPr>
              <a:t>e</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s</a:t>
            </a:r>
            <a:r>
              <a:rPr lang="es-ES" sz="2400" spc="3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b</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j</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s</a:t>
            </a:r>
            <a:r>
              <a:rPr lang="es-ES" sz="2400" spc="5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s</a:t>
            </a:r>
            <a:r>
              <a:rPr lang="es-ES" sz="2400" spc="-1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n</a:t>
            </a:r>
            <a:r>
              <a:rPr lang="es-ES" sz="2400" spc="-5" dirty="0">
                <a:effectLst/>
                <a:latin typeface="Arial" panose="020B0604020202020204" pitchFamily="34" charset="0"/>
                <a:ea typeface="Times New Roman" panose="02020603050405020304" pitchFamily="18" charset="0"/>
              </a:rPr>
              <a:t>i</a:t>
            </a:r>
            <a:r>
              <a:rPr lang="es-ES" sz="2400" spc="-10" dirty="0">
                <a:effectLst/>
                <a:latin typeface="Arial" panose="020B0604020202020204" pitchFamily="34" charset="0"/>
                <a:ea typeface="Times New Roman" panose="02020603050405020304" pitchFamily="18" charset="0"/>
              </a:rPr>
              <a:t>t</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i</a:t>
            </a:r>
            <a:r>
              <a:rPr lang="es-ES" sz="2400" spc="-1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s,</a:t>
            </a:r>
            <a:r>
              <a:rPr lang="es-ES" sz="2400" spc="3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h</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s</a:t>
            </a:r>
            <a:r>
              <a:rPr lang="es-ES" sz="2400" spc="-10" dirty="0">
                <a:effectLst/>
                <a:latin typeface="Arial" panose="020B0604020202020204" pitchFamily="34" charset="0"/>
                <a:ea typeface="Times New Roman" panose="02020603050405020304" pitchFamily="18" charset="0"/>
              </a:rPr>
              <a:t>t</a:t>
            </a:r>
            <a:r>
              <a:rPr lang="es-ES" sz="2400" dirty="0">
                <a:effectLst/>
                <a:latin typeface="Arial" panose="020B0604020202020204" pitchFamily="34" charset="0"/>
                <a:ea typeface="Times New Roman" panose="02020603050405020304" pitchFamily="18" charset="0"/>
              </a:rPr>
              <a:t>a</a:t>
            </a:r>
            <a:r>
              <a:rPr lang="es-ES" sz="2400" spc="4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s</a:t>
            </a:r>
            <a:r>
              <a:rPr lang="es-ES" sz="2400" dirty="0">
                <a:effectLst/>
                <a:latin typeface="Arial" panose="020B0604020202020204" pitchFamily="34" charset="0"/>
                <a:ea typeface="Times New Roman" panose="02020603050405020304" pitchFamily="18" charset="0"/>
              </a:rPr>
              <a:t>u</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va</a:t>
            </a:r>
            <a:r>
              <a:rPr lang="es-ES" sz="2400" spc="-10"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u</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ión</a:t>
            </a:r>
            <a:r>
              <a:rPr lang="es-ES" sz="2400" spc="4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al n</a:t>
            </a:r>
            <a:r>
              <a:rPr lang="es-ES" sz="2400" spc="-10"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v</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l</a:t>
            </a:r>
            <a:r>
              <a:rPr lang="es-ES" sz="2400" spc="1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su</a:t>
            </a:r>
            <a:r>
              <a:rPr lang="es-ES" sz="2400" dirty="0">
                <a:effectLst/>
                <a:latin typeface="Arial" panose="020B0604020202020204" pitchFamily="34" charset="0"/>
                <a:ea typeface="Times New Roman" panose="02020603050405020304" pitchFamily="18" charset="0"/>
              </a:rPr>
              <a:t>pe</a:t>
            </a:r>
            <a:r>
              <a:rPr lang="es-ES" sz="2400" spc="-5" dirty="0">
                <a:effectLst/>
                <a:latin typeface="Arial" panose="020B0604020202020204" pitchFamily="34" charset="0"/>
                <a:ea typeface="Times New Roman" panose="02020603050405020304" pitchFamily="18" charset="0"/>
              </a:rPr>
              <a:t>r</a:t>
            </a:r>
            <a:r>
              <a:rPr lang="es-ES" sz="2400" spc="-10"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o</a:t>
            </a:r>
            <a:r>
              <a:rPr lang="es-ES" sz="2400" spc="-75" dirty="0">
                <a:effectLst/>
                <a:latin typeface="Arial" panose="020B0604020202020204" pitchFamily="34" charset="0"/>
                <a:ea typeface="Times New Roman" panose="02020603050405020304" pitchFamily="18" charset="0"/>
              </a:rPr>
              <a:t>r</a:t>
            </a:r>
            <a:r>
              <a:rPr lang="es-ES" sz="2400" dirty="0">
                <a:effectLst/>
                <a:latin typeface="Arial" panose="020B0604020202020204" pitchFamily="34" charset="0"/>
                <a:ea typeface="Times New Roman" panose="02020603050405020304" pitchFamily="18" charset="0"/>
              </a:rPr>
              <a:t>.</a:t>
            </a:r>
            <a:r>
              <a:rPr lang="es-ES" sz="2400" spc="150" dirty="0">
                <a:solidFill>
                  <a:srgbClr val="FF0000"/>
                </a:solidFill>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Se</a:t>
            </a:r>
            <a:r>
              <a:rPr lang="es-ES" sz="2400" spc="14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pr</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sta</a:t>
            </a:r>
            <a:r>
              <a:rPr lang="es-ES" sz="2400" spc="14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ade</a:t>
            </a:r>
            <a:r>
              <a:rPr lang="es-ES" sz="2400" spc="-15" dirty="0">
                <a:effectLst/>
                <a:latin typeface="Arial" panose="020B0604020202020204" pitchFamily="34" charset="0"/>
                <a:ea typeface="Times New Roman" panose="02020603050405020304" pitchFamily="18" charset="0"/>
              </a:rPr>
              <a:t>m</a:t>
            </a:r>
            <a:r>
              <a:rPr lang="es-ES" sz="2400" dirty="0">
                <a:effectLst/>
                <a:latin typeface="Arial" panose="020B0604020202020204" pitchFamily="34" charset="0"/>
                <a:ea typeface="Times New Roman" panose="02020603050405020304" pitchFamily="18" charset="0"/>
              </a:rPr>
              <a:t>ás</a:t>
            </a:r>
            <a:r>
              <a:rPr lang="es-ES" sz="2400" spc="1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dirty="0">
                <a:effectLst/>
                <a:latin typeface="Arial" panose="020B0604020202020204" pitchFamily="34" charset="0"/>
                <a:ea typeface="Times New Roman" panose="02020603050405020304" pitchFamily="18" charset="0"/>
              </a:rPr>
              <a:t>a</a:t>
            </a:r>
            <a:r>
              <a:rPr lang="es-ES" sz="2400" spc="14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as</a:t>
            </a:r>
            <a:r>
              <a:rPr lang="es-ES" sz="2400" spc="5"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s</a:t>
            </a:r>
            <a:r>
              <a:rPr lang="es-ES" sz="2400" dirty="0">
                <a:effectLst/>
                <a:latin typeface="Arial" panose="020B0604020202020204" pitchFamily="34" charset="0"/>
                <a:ea typeface="Times New Roman" panose="02020603050405020304" pitchFamily="18" charset="0"/>
              </a:rPr>
              <a:t>t</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n</a:t>
            </a:r>
            <a:r>
              <a:rPr lang="es-ES" sz="2400" spc="-15"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a</a:t>
            </a:r>
            <a:r>
              <a:rPr lang="es-ES" sz="2400" spc="1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d</a:t>
            </a:r>
            <a:r>
              <a:rPr lang="es-ES" sz="2400" dirty="0">
                <a:effectLst/>
                <a:latin typeface="Arial" panose="020B0604020202020204" pitchFamily="34" charset="0"/>
                <a:ea typeface="Times New Roman" panose="02020603050405020304" pitchFamily="18" charset="0"/>
              </a:rPr>
              <a:t>el</a:t>
            </a:r>
            <a:r>
              <a:rPr lang="es-ES" sz="2400" spc="150" dirty="0">
                <a:effectLst/>
                <a:latin typeface="Arial" panose="020B0604020202020204" pitchFamily="34" charset="0"/>
                <a:ea typeface="Times New Roman" panose="02020603050405020304" pitchFamily="18" charset="0"/>
              </a:rPr>
              <a:t> </a:t>
            </a:r>
            <a:r>
              <a:rPr lang="es-ES" sz="2400" spc="-15" dirty="0">
                <a:effectLst/>
                <a:latin typeface="Arial" panose="020B0604020202020204" pitchFamily="34" charset="0"/>
                <a:ea typeface="Times New Roman" panose="02020603050405020304" pitchFamily="18" charset="0"/>
              </a:rPr>
              <a:t>i</a:t>
            </a:r>
            <a:r>
              <a:rPr lang="es-ES" sz="2400" spc="10" dirty="0">
                <a:effectLst/>
                <a:latin typeface="Arial" panose="020B0604020202020204" pitchFamily="34" charset="0"/>
                <a:ea typeface="Times New Roman" panose="02020603050405020304" pitchFamily="18" charset="0"/>
              </a:rPr>
              <a:t>n</a:t>
            </a:r>
            <a:r>
              <a:rPr lang="es-ES" sz="2400" spc="-5" dirty="0">
                <a:effectLst/>
                <a:latin typeface="Arial" panose="020B0604020202020204" pitchFamily="34" charset="0"/>
                <a:ea typeface="Times New Roman" panose="02020603050405020304" pitchFamily="18" charset="0"/>
              </a:rPr>
              <a:t>f</a:t>
            </a:r>
            <a:r>
              <a:rPr lang="es-ES" sz="2400" spc="-10"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ri</a:t>
            </a:r>
            <a:r>
              <a:rPr lang="es-ES" sz="2400" spc="-5" dirty="0">
                <a:effectLst/>
                <a:latin typeface="Arial" panose="020B0604020202020204" pitchFamily="34" charset="0"/>
                <a:ea typeface="Times New Roman" panose="02020603050405020304" pitchFamily="18" charset="0"/>
              </a:rPr>
              <a:t>o</a:t>
            </a:r>
            <a:r>
              <a:rPr lang="es-ES" sz="2400" dirty="0">
                <a:effectLst/>
                <a:latin typeface="Arial" panose="020B0604020202020204" pitchFamily="34" charset="0"/>
                <a:ea typeface="Times New Roman" panose="02020603050405020304" pitchFamily="18" charset="0"/>
              </a:rPr>
              <a:t>r,</a:t>
            </a:r>
            <a:r>
              <a:rPr lang="es-ES" sz="2400" spc="14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en</a:t>
            </a:r>
            <a:r>
              <a:rPr lang="es-ES" sz="2400" spc="15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s</a:t>
            </a:r>
            <a:r>
              <a:rPr lang="es-ES" sz="2400" dirty="0">
                <a:effectLst/>
                <a:latin typeface="Arial" panose="020B0604020202020204" pitchFamily="34" charset="0"/>
                <a:ea typeface="Times New Roman" panose="02020603050405020304" pitchFamily="18" charset="0"/>
              </a:rPr>
              <a:t>o</a:t>
            </a:r>
            <a:r>
              <a:rPr lang="es-ES" sz="2400" spc="14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de</a:t>
            </a:r>
            <a:r>
              <a:rPr lang="es-ES" sz="2400" spc="14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n</a:t>
            </a:r>
            <a:r>
              <a:rPr lang="es-ES" sz="2400" dirty="0">
                <a:effectLst/>
                <a:latin typeface="Arial" panose="020B0604020202020204" pitchFamily="34" charset="0"/>
                <a:ea typeface="Times New Roman" panose="02020603050405020304" pitchFamily="18" charset="0"/>
              </a:rPr>
              <a:t>o</a:t>
            </a:r>
            <a:r>
              <a:rPr lang="es-ES" sz="2400" spc="15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h</a:t>
            </a:r>
            <a:r>
              <a:rPr lang="es-ES" sz="2400" spc="-1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b</a:t>
            </a:r>
            <a:r>
              <a:rPr lang="es-ES" sz="2400" spc="-5" dirty="0">
                <a:effectLst/>
                <a:latin typeface="Arial" panose="020B0604020202020204" pitchFamily="34" charset="0"/>
                <a:ea typeface="Times New Roman" panose="02020603050405020304" pitchFamily="18" charset="0"/>
              </a:rPr>
              <a:t>er</a:t>
            </a:r>
            <a:r>
              <a:rPr lang="es-ES" sz="2400" spc="5" dirty="0">
                <a:effectLst/>
                <a:latin typeface="Arial" panose="020B0604020202020204" pitchFamily="34" charset="0"/>
                <a:ea typeface="Times New Roman" panose="02020603050405020304" pitchFamily="18" charset="0"/>
              </a:rPr>
              <a:t>l</a:t>
            </a:r>
            <a:r>
              <a:rPr lang="es-ES" sz="2400" dirty="0">
                <a:effectLst/>
                <a:latin typeface="Arial" panose="020B0604020202020204" pitchFamily="34" charset="0"/>
                <a:ea typeface="Times New Roman" panose="02020603050405020304" pitchFamily="18" charset="0"/>
              </a:rPr>
              <a:t>a</a:t>
            </a:r>
            <a:r>
              <a:rPr lang="es-ES" sz="2400" spc="14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c</a:t>
            </a:r>
            <a:r>
              <a:rPr lang="es-ES" sz="2400" spc="-10"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bid</a:t>
            </a:r>
            <a:r>
              <a:rPr lang="es-ES" sz="2400" spc="-10" dirty="0">
                <a:effectLst/>
                <a:latin typeface="Arial" panose="020B0604020202020204" pitchFamily="34" charset="0"/>
                <a:ea typeface="Times New Roman" panose="02020603050405020304" pitchFamily="18" charset="0"/>
              </a:rPr>
              <a:t>o</a:t>
            </a:r>
            <a:r>
              <a:rPr lang="es-ES" sz="2400" dirty="0">
                <a:effectLst/>
                <a:latin typeface="Arial" panose="020B0604020202020204" pitchFamily="34" charset="0"/>
                <a:ea typeface="Times New Roman" panose="02020603050405020304" pitchFamily="18" charset="0"/>
              </a:rPr>
              <a:t>.</a:t>
            </a:r>
            <a:r>
              <a:rPr lang="es-ES" sz="2400" spc="14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Si</a:t>
            </a:r>
            <a:r>
              <a:rPr lang="es-ES" sz="2400" spc="14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s n</a:t>
            </a:r>
            <a:r>
              <a:rPr lang="es-ES" sz="2400" spc="-5" dirty="0">
                <a:effectLst/>
                <a:latin typeface="Arial" panose="020B0604020202020204" pitchFamily="34" charset="0"/>
                <a:ea typeface="Times New Roman" panose="02020603050405020304" pitchFamily="18" charset="0"/>
              </a:rPr>
              <a:t>ec</a:t>
            </a:r>
            <a:r>
              <a:rPr lang="es-ES" sz="2400" dirty="0">
                <a:effectLst/>
                <a:latin typeface="Arial" panose="020B0604020202020204" pitchFamily="34" charset="0"/>
                <a:ea typeface="Times New Roman" panose="02020603050405020304" pitchFamily="18" charset="0"/>
              </a:rPr>
              <a:t>e</a:t>
            </a:r>
            <a:r>
              <a:rPr lang="es-ES" sz="2400" spc="-5" dirty="0">
                <a:effectLst/>
                <a:latin typeface="Arial" panose="020B0604020202020204" pitchFamily="34" charset="0"/>
                <a:ea typeface="Times New Roman" panose="02020603050405020304" pitchFamily="18" charset="0"/>
              </a:rPr>
              <a:t>sa</a:t>
            </a:r>
            <a:r>
              <a:rPr lang="es-ES" sz="2400" dirty="0">
                <a:effectLst/>
                <a:latin typeface="Arial" panose="020B0604020202020204" pitchFamily="34" charset="0"/>
                <a:ea typeface="Times New Roman" panose="02020603050405020304" pitchFamily="18" charset="0"/>
              </a:rPr>
              <a:t>rio,</a:t>
            </a:r>
            <a:r>
              <a:rPr lang="es-ES" sz="2400" spc="3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e</a:t>
            </a:r>
            <a:r>
              <a:rPr lang="es-ES" sz="2400" spc="-5" dirty="0">
                <a:effectLst/>
                <a:latin typeface="Arial" panose="020B0604020202020204" pitchFamily="34" charset="0"/>
                <a:ea typeface="Times New Roman" panose="02020603050405020304" pitchFamily="18" charset="0"/>
              </a:rPr>
              <a:t>st</a:t>
            </a:r>
            <a:r>
              <a:rPr lang="es-ES" sz="2400" dirty="0">
                <a:effectLst/>
                <a:latin typeface="Arial" panose="020B0604020202020204" pitchFamily="34" charset="0"/>
                <a:ea typeface="Times New Roman" panose="02020603050405020304" pitchFamily="18" charset="0"/>
              </a:rPr>
              <a:t>e</a:t>
            </a:r>
            <a:r>
              <a:rPr lang="es-ES" sz="2400" spc="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niv</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l</a:t>
            </a:r>
            <a:r>
              <a:rPr lang="es-ES" sz="2400" spc="5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as</a:t>
            </a:r>
            <a:r>
              <a:rPr lang="es-ES" sz="2400" dirty="0">
                <a:effectLst/>
                <a:latin typeface="Arial" panose="020B0604020202020204" pitchFamily="34" charset="0"/>
                <a:ea typeface="Times New Roman" panose="02020603050405020304" pitchFamily="18" charset="0"/>
              </a:rPr>
              <a:t>is</a:t>
            </a:r>
            <a:r>
              <a:rPr lang="es-ES" sz="2400" spc="-10" dirty="0">
                <a:effectLst/>
                <a:latin typeface="Arial" panose="020B0604020202020204" pitchFamily="34" charset="0"/>
                <a:ea typeface="Times New Roman" panose="02020603050405020304" pitchFamily="18" charset="0"/>
              </a:rPr>
              <a:t>t</a:t>
            </a:r>
            <a:r>
              <a:rPr lang="es-ES" sz="2400" dirty="0">
                <a:effectLst/>
                <a:latin typeface="Arial" panose="020B0604020202020204" pitchFamily="34" charset="0"/>
                <a:ea typeface="Times New Roman" panose="02020603050405020304" pitchFamily="18" charset="0"/>
              </a:rPr>
              <a:t>en</a:t>
            </a:r>
            <a:r>
              <a:rPr lang="es-ES" sz="2400" spc="-10"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i</a:t>
            </a:r>
            <a:r>
              <a:rPr lang="es-ES" sz="2400" spc="-1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l</a:t>
            </a:r>
            <a:r>
              <a:rPr lang="es-ES" sz="2400" spc="5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pu</a:t>
            </a:r>
            <a:r>
              <a:rPr lang="es-ES" sz="2400" dirty="0">
                <a:effectLst/>
                <a:latin typeface="Arial" panose="020B0604020202020204" pitchFamily="34" charset="0"/>
                <a:ea typeface="Times New Roman" panose="02020603050405020304" pitchFamily="18" charset="0"/>
              </a:rPr>
              <a:t>di</a:t>
            </a:r>
            <a:r>
              <a:rPr lang="es-ES" sz="2400" spc="-10"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ra</a:t>
            </a:r>
            <a:r>
              <a:rPr lang="es-ES" sz="2400" spc="5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s</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r</a:t>
            </a:r>
            <a:r>
              <a:rPr lang="es-ES" sz="2400" spc="3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f</a:t>
            </a:r>
            <a:r>
              <a:rPr lang="es-ES" sz="2400" spc="-5" dirty="0">
                <a:effectLst/>
                <a:latin typeface="Arial" panose="020B0604020202020204" pitchFamily="34" charset="0"/>
                <a:ea typeface="Times New Roman" panose="02020603050405020304" pitchFamily="18" charset="0"/>
              </a:rPr>
              <a:t>o</a:t>
            </a:r>
            <a:r>
              <a:rPr lang="es-ES" sz="2400"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za</a:t>
            </a:r>
            <a:r>
              <a:rPr lang="es-ES" sz="2400" dirty="0">
                <a:effectLst/>
                <a:latin typeface="Arial" panose="020B0604020202020204" pitchFamily="34" charset="0"/>
                <a:ea typeface="Times New Roman" panose="02020603050405020304" pitchFamily="18" charset="0"/>
              </a:rPr>
              <a:t>do</a:t>
            </a:r>
            <a:r>
              <a:rPr lang="es-ES" sz="2400" spc="3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co</a:t>
            </a:r>
            <a:r>
              <a:rPr lang="es-ES" sz="2400" dirty="0">
                <a:effectLst/>
                <a:latin typeface="Arial" panose="020B0604020202020204" pitchFamily="34" charset="0"/>
                <a:ea typeface="Times New Roman" panose="02020603050405020304" pitchFamily="18" charset="0"/>
              </a:rPr>
              <a:t>n</a:t>
            </a:r>
            <a:r>
              <a:rPr lang="es-ES" sz="2400" spc="4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b</a:t>
            </a:r>
            <a:r>
              <a:rPr lang="es-ES" sz="2400" spc="5" dirty="0">
                <a:effectLst/>
                <a:latin typeface="Arial" panose="020B0604020202020204" pitchFamily="34" charset="0"/>
                <a:ea typeface="Times New Roman" panose="02020603050405020304" pitchFamily="18" charset="0"/>
              </a:rPr>
              <a:t>r</a:t>
            </a:r>
            <a:r>
              <a:rPr lang="es-ES" sz="2400" spc="-20"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g</a:t>
            </a:r>
            <a:r>
              <a:rPr lang="es-ES" sz="2400" dirty="0">
                <a:effectLst/>
                <a:latin typeface="Arial" panose="020B0604020202020204" pitchFamily="34" charset="0"/>
                <a:ea typeface="Times New Roman" panose="02020603050405020304" pitchFamily="18" charset="0"/>
              </a:rPr>
              <a:t>ad</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s</a:t>
            </a:r>
            <a:r>
              <a:rPr lang="es-ES" sz="2400" spc="35"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m</a:t>
            </a:r>
            <a:r>
              <a:rPr lang="es-ES" sz="2400" spc="-5" dirty="0">
                <a:effectLst/>
                <a:latin typeface="Arial" panose="020B0604020202020204" pitchFamily="34" charset="0"/>
                <a:ea typeface="Times New Roman" panose="02020603050405020304" pitchFamily="18" charset="0"/>
              </a:rPr>
              <a:t>é</a:t>
            </a:r>
            <a:r>
              <a:rPr lang="es-ES" sz="2400" spc="5" dirty="0">
                <a:effectLst/>
                <a:latin typeface="Arial" panose="020B0604020202020204" pitchFamily="34" charset="0"/>
                <a:ea typeface="Times New Roman" panose="02020603050405020304" pitchFamily="18" charset="0"/>
              </a:rPr>
              <a:t>d</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co</a:t>
            </a:r>
            <a:r>
              <a:rPr lang="es-ES" sz="2400" spc="3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q</a:t>
            </a:r>
            <a:r>
              <a:rPr lang="es-ES" sz="2400" dirty="0">
                <a:effectLst/>
                <a:latin typeface="Arial" panose="020B0604020202020204" pitchFamily="34" charset="0"/>
                <a:ea typeface="Times New Roman" panose="02020603050405020304" pitchFamily="18" charset="0"/>
              </a:rPr>
              <a:t>ui</a:t>
            </a:r>
            <a:r>
              <a:rPr lang="es-ES" sz="2400" spc="-5" dirty="0">
                <a:effectLst/>
                <a:latin typeface="Arial" panose="020B0604020202020204" pitchFamily="34" charset="0"/>
                <a:ea typeface="Times New Roman" panose="02020603050405020304" pitchFamily="18" charset="0"/>
              </a:rPr>
              <a:t>r</a:t>
            </a:r>
            <a:r>
              <a:rPr lang="es-ES" sz="2400" dirty="0">
                <a:effectLst/>
                <a:latin typeface="Arial" panose="020B0604020202020204" pitchFamily="34" charset="0"/>
                <a:ea typeface="Times New Roman" panose="02020603050405020304" pitchFamily="18" charset="0"/>
              </a:rPr>
              <a:t>ú</a:t>
            </a:r>
            <a:r>
              <a:rPr lang="es-ES" sz="2400" spc="-30" dirty="0">
                <a:effectLst/>
                <a:latin typeface="Arial" panose="020B0604020202020204" pitchFamily="34" charset="0"/>
                <a:ea typeface="Times New Roman" panose="02020603050405020304" pitchFamily="18" charset="0"/>
              </a:rPr>
              <a:t>r</a:t>
            </a:r>
            <a:r>
              <a:rPr lang="es-ES" sz="2400" dirty="0">
                <a:effectLst/>
                <a:latin typeface="Arial" panose="020B0604020202020204" pitchFamily="34" charset="0"/>
                <a:ea typeface="Times New Roman" panose="02020603050405020304" pitchFamily="18" charset="0"/>
              </a:rPr>
              <a:t>gi</a:t>
            </a:r>
            <a:r>
              <a:rPr lang="es-ES" sz="2400" spc="-5"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as.</a:t>
            </a:r>
            <a:r>
              <a:rPr lang="es-ES" sz="2400" spc="11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Se</a:t>
            </a:r>
            <a:r>
              <a:rPr lang="es-ES" sz="2400" spc="1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ea</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za</a:t>
            </a:r>
            <a:r>
              <a:rPr lang="es-ES" sz="2400" spc="12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dirty="0">
                <a:effectLst/>
                <a:latin typeface="Arial" panose="020B0604020202020204" pitchFamily="34" charset="0"/>
                <a:ea typeface="Times New Roman" panose="02020603050405020304" pitchFamily="18" charset="0"/>
              </a:rPr>
              <a:t>a</a:t>
            </a:r>
            <a:r>
              <a:rPr lang="es-ES" sz="2400" spc="1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p</a:t>
            </a:r>
            <a:r>
              <a:rPr lang="es-ES" sz="2400" spc="-10"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ió</a:t>
            </a:r>
            <a:r>
              <a:rPr lang="es-ES" sz="2400" dirty="0">
                <a:effectLst/>
                <a:latin typeface="Arial" panose="020B0604020202020204" pitchFamily="34" charset="0"/>
                <a:ea typeface="Times New Roman" panose="02020603050405020304" pitchFamily="18" charset="0"/>
              </a:rPr>
              <a:t>n</a:t>
            </a:r>
            <a:r>
              <a:rPr lang="es-ES" sz="2400" spc="12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y</a:t>
            </a:r>
            <a:r>
              <a:rPr lang="es-ES" sz="2400" spc="12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cl</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s</a:t>
            </a:r>
            <a:r>
              <a:rPr lang="es-ES" sz="2400" spc="5"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f</a:t>
            </a:r>
            <a:r>
              <a:rPr lang="es-ES" sz="2400" spc="5" dirty="0">
                <a:effectLst/>
                <a:latin typeface="Arial" panose="020B0604020202020204" pitchFamily="34" charset="0"/>
                <a:ea typeface="Times New Roman" panose="02020603050405020304" pitchFamily="18" charset="0"/>
              </a:rPr>
              <a:t>i</a:t>
            </a:r>
            <a:r>
              <a:rPr lang="es-ES" sz="2400" spc="-10"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ció</a:t>
            </a:r>
            <a:r>
              <a:rPr lang="es-ES" sz="2400" dirty="0">
                <a:effectLst/>
                <a:latin typeface="Arial" panose="020B0604020202020204" pitchFamily="34" charset="0"/>
                <a:ea typeface="Times New Roman" panose="02020603050405020304" pitchFamily="18" charset="0"/>
              </a:rPr>
              <a:t>n</a:t>
            </a:r>
            <a:r>
              <a:rPr lang="es-ES" sz="2400" spc="1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a:t>
            </a:r>
            <a:r>
              <a:rPr lang="es-ES" sz="2400" spc="-5" dirty="0" err="1">
                <a:effectLst/>
                <a:latin typeface="Arial" panose="020B0604020202020204" pitchFamily="34" charset="0"/>
                <a:ea typeface="Times New Roman" panose="02020603050405020304" pitchFamily="18" charset="0"/>
              </a:rPr>
              <a:t>Tr</a:t>
            </a:r>
            <a:r>
              <a:rPr lang="es-ES" sz="2400" spc="5" dirty="0" err="1">
                <a:effectLst/>
                <a:latin typeface="Arial" panose="020B0604020202020204" pitchFamily="34" charset="0"/>
                <a:ea typeface="Times New Roman" panose="02020603050405020304" pitchFamily="18" charset="0"/>
              </a:rPr>
              <a:t>i</a:t>
            </a:r>
            <a:r>
              <a:rPr lang="es-ES" sz="2400" spc="-10" dirty="0" err="1">
                <a:effectLst/>
                <a:latin typeface="Arial" panose="020B0604020202020204" pitchFamily="34" charset="0"/>
                <a:ea typeface="Times New Roman" panose="02020603050405020304" pitchFamily="18" charset="0"/>
              </a:rPr>
              <a:t>a</a:t>
            </a:r>
            <a:r>
              <a:rPr lang="es-ES" sz="2400" dirty="0" err="1">
                <a:effectLst/>
                <a:latin typeface="Arial" panose="020B0604020202020204" pitchFamily="34" charset="0"/>
                <a:ea typeface="Times New Roman" panose="02020603050405020304" pitchFamily="18" charset="0"/>
              </a:rPr>
              <a:t>ge</a:t>
            </a:r>
            <a:r>
              <a:rPr lang="es-ES" sz="2400" dirty="0">
                <a:effectLst/>
                <a:latin typeface="Arial" panose="020B0604020202020204" pitchFamily="34" charset="0"/>
                <a:ea typeface="Times New Roman" panose="02020603050405020304" pitchFamily="18" charset="0"/>
              </a:rPr>
              <a:t>)</a:t>
            </a:r>
            <a:r>
              <a:rPr lang="es-ES" sz="2400" spc="10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por</a:t>
            </a:r>
            <a:r>
              <a:rPr lang="es-ES" sz="2400" spc="11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p</a:t>
            </a:r>
            <a:r>
              <a:rPr lang="es-ES" sz="2400" dirty="0">
                <a:effectLst/>
                <a:latin typeface="Arial" panose="020B0604020202020204" pitchFamily="34" charset="0"/>
                <a:ea typeface="Times New Roman" panose="02020603050405020304" pitchFamily="18" charset="0"/>
              </a:rPr>
              <a:t>er</a:t>
            </a:r>
            <a:r>
              <a:rPr lang="es-ES" sz="2400" spc="-5" dirty="0">
                <a:effectLst/>
                <a:latin typeface="Arial" panose="020B0604020202020204" pitchFamily="34" charset="0"/>
                <a:ea typeface="Times New Roman" panose="02020603050405020304" pitchFamily="18" charset="0"/>
              </a:rPr>
              <a:t>so</a:t>
            </a:r>
            <a:r>
              <a:rPr lang="es-ES" sz="2400" spc="5" dirty="0">
                <a:effectLst/>
                <a:latin typeface="Arial" panose="020B0604020202020204" pitchFamily="34" charset="0"/>
                <a:ea typeface="Times New Roman" panose="02020603050405020304" pitchFamily="18" charset="0"/>
              </a:rPr>
              <a:t>n</a:t>
            </a:r>
            <a:r>
              <a:rPr lang="es-ES" sz="2400" spc="-1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l</a:t>
            </a:r>
            <a:r>
              <a:rPr lang="es-ES" sz="2400" spc="12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ficad</a:t>
            </a:r>
            <a:r>
              <a:rPr lang="es-ES" sz="2400" dirty="0">
                <a:effectLst/>
                <a:latin typeface="Arial" panose="020B0604020202020204" pitchFamily="34" charset="0"/>
                <a:ea typeface="Times New Roman" panose="02020603050405020304" pitchFamily="18" charset="0"/>
              </a:rPr>
              <a:t>o,</a:t>
            </a:r>
            <a:r>
              <a:rPr lang="es-ES" sz="2400" spc="120"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m</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d</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nt</a:t>
            </a:r>
            <a:r>
              <a:rPr lang="es-ES" sz="2400" dirty="0">
                <a:effectLst/>
                <a:latin typeface="Arial" panose="020B0604020202020204" pitchFamily="34" charset="0"/>
                <a:ea typeface="Times New Roman" panose="02020603050405020304" pitchFamily="18" charset="0"/>
              </a:rPr>
              <a:t>e</a:t>
            </a:r>
            <a:r>
              <a:rPr lang="es-ES" sz="2400" spc="125"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l </a:t>
            </a:r>
            <a:r>
              <a:rPr lang="es-ES" sz="2400" spc="-5" dirty="0">
                <a:effectLst/>
                <a:latin typeface="Arial" panose="020B0604020202020204" pitchFamily="34" charset="0"/>
                <a:ea typeface="Times New Roman" panose="02020603050405020304" pitchFamily="18" charset="0"/>
              </a:rPr>
              <a:t>có</a:t>
            </a:r>
            <a:r>
              <a:rPr lang="es-ES" sz="2400" dirty="0">
                <a:effectLst/>
                <a:latin typeface="Arial" panose="020B0604020202020204" pitchFamily="34" charset="0"/>
                <a:ea typeface="Times New Roman" panose="02020603050405020304" pitchFamily="18" charset="0"/>
              </a:rPr>
              <a:t>d</a:t>
            </a:r>
            <a:r>
              <a:rPr lang="es-ES" sz="2400" spc="-10"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g</a:t>
            </a:r>
            <a:r>
              <a:rPr lang="es-ES" sz="2400" dirty="0">
                <a:effectLst/>
                <a:latin typeface="Arial" panose="020B0604020202020204" pitchFamily="34" charset="0"/>
                <a:ea typeface="Times New Roman" panose="02020603050405020304" pitchFamily="18" charset="0"/>
              </a:rPr>
              <a:t>o</a:t>
            </a:r>
            <a:r>
              <a:rPr lang="es-ES" sz="2400" spc="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de</a:t>
            </a:r>
            <a:r>
              <a:rPr lang="es-ES" sz="2400" spc="40"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o</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or</a:t>
            </a:r>
            <a:r>
              <a:rPr lang="es-ES" sz="2400" dirty="0">
                <a:effectLst/>
                <a:latin typeface="Arial" panose="020B0604020202020204" pitchFamily="34" charset="0"/>
                <a:ea typeface="Times New Roman" panose="02020603050405020304" pitchFamily="18" charset="0"/>
              </a:rPr>
              <a:t>e</a:t>
            </a:r>
            <a:r>
              <a:rPr lang="es-ES" sz="2400" spc="-5" dirty="0">
                <a:effectLst/>
                <a:latin typeface="Arial" panose="020B0604020202020204" pitchFamily="34" charset="0"/>
                <a:ea typeface="Times New Roman" panose="02020603050405020304" pitchFamily="18" charset="0"/>
              </a:rPr>
              <a:t>s</a:t>
            </a:r>
            <a:r>
              <a:rPr lang="es-ES" sz="2400" dirty="0">
                <a:effectLst/>
                <a:latin typeface="Arial" panose="020B0604020202020204" pitchFamily="34" charset="0"/>
                <a:ea typeface="Times New Roman" panose="02020603050405020304" pitchFamily="18" charset="0"/>
              </a:rPr>
              <a:t>,</a:t>
            </a:r>
            <a:r>
              <a:rPr lang="es-ES" sz="2400" spc="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p</a:t>
            </a:r>
            <a:r>
              <a:rPr lang="es-ES" sz="2400" spc="-5" dirty="0">
                <a:effectLst/>
                <a:latin typeface="Arial" panose="020B0604020202020204" pitchFamily="34" charset="0"/>
                <a:ea typeface="Times New Roman" panose="02020603050405020304" pitchFamily="18" charset="0"/>
              </a:rPr>
              <a:t>ar</a:t>
            </a:r>
            <a:r>
              <a:rPr lang="es-ES" sz="2400" dirty="0">
                <a:effectLst/>
                <a:latin typeface="Arial" panose="020B0604020202020204" pitchFamily="34" charset="0"/>
                <a:ea typeface="Times New Roman" panose="02020603050405020304" pitchFamily="18" charset="0"/>
              </a:rPr>
              <a:t>a</a:t>
            </a:r>
            <a:r>
              <a:rPr lang="es-ES" sz="2400" spc="30" dirty="0">
                <a:effectLst/>
                <a:latin typeface="Arial" panose="020B0604020202020204" pitchFamily="34" charset="0"/>
                <a:ea typeface="Times New Roman" panose="02020603050405020304" pitchFamily="18" charset="0"/>
              </a:rPr>
              <a:t> </a:t>
            </a:r>
            <a:r>
              <a:rPr lang="es-ES" sz="2400" spc="-15" dirty="0">
                <a:effectLst/>
                <a:latin typeface="Arial" panose="020B0604020202020204" pitchFamily="34" charset="0"/>
                <a:ea typeface="Times New Roman" panose="02020603050405020304" pitchFamily="18" charset="0"/>
              </a:rPr>
              <a:t>f</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l</a:t>
            </a:r>
            <a:r>
              <a:rPr lang="es-ES" sz="2400" spc="5" dirty="0">
                <a:effectLst/>
                <a:latin typeface="Arial" panose="020B0604020202020204" pitchFamily="34" charset="0"/>
                <a:ea typeface="Times New Roman" panose="02020603050405020304" pitchFamily="18" charset="0"/>
              </a:rPr>
              <a:t>i</a:t>
            </a:r>
            <a:r>
              <a:rPr lang="es-ES" sz="2400" spc="-5" dirty="0">
                <a:effectLst/>
                <a:latin typeface="Arial" panose="020B0604020202020204" pitchFamily="34" charset="0"/>
                <a:ea typeface="Times New Roman" panose="02020603050405020304" pitchFamily="18" charset="0"/>
              </a:rPr>
              <a:t>ta</a:t>
            </a:r>
            <a:r>
              <a:rPr lang="es-ES" sz="2400" dirty="0">
                <a:effectLst/>
                <a:latin typeface="Arial" panose="020B0604020202020204" pitchFamily="34" charset="0"/>
                <a:ea typeface="Times New Roman" panose="02020603050405020304" pitchFamily="18" charset="0"/>
              </a:rPr>
              <a:t>r</a:t>
            </a:r>
            <a:r>
              <a:rPr lang="es-ES" sz="2400" spc="30"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l</a:t>
            </a:r>
            <a:r>
              <a:rPr lang="es-ES" sz="2400" spc="3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o</a:t>
            </a:r>
            <a:r>
              <a:rPr lang="es-ES" sz="2400" spc="-5" dirty="0">
                <a:effectLst/>
                <a:latin typeface="Arial" panose="020B0604020202020204" pitchFamily="34" charset="0"/>
                <a:ea typeface="Times New Roman" panose="02020603050405020304" pitchFamily="18" charset="0"/>
              </a:rPr>
              <a:t>r</a:t>
            </a:r>
            <a:r>
              <a:rPr lang="es-ES" sz="2400" dirty="0">
                <a:effectLst/>
                <a:latin typeface="Arial" panose="020B0604020202020204" pitchFamily="34" charset="0"/>
                <a:ea typeface="Times New Roman" panose="02020603050405020304" pitchFamily="18" charset="0"/>
              </a:rPr>
              <a:t>d</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n</a:t>
            </a:r>
            <a:r>
              <a:rPr lang="es-ES" sz="2400" spc="30"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e</a:t>
            </a:r>
            <a:r>
              <a:rPr lang="es-ES" sz="2400" dirty="0">
                <a:effectLst/>
                <a:latin typeface="Arial" panose="020B0604020202020204" pitchFamily="34" charset="0"/>
                <a:ea typeface="Times New Roman" panose="02020603050405020304" pitchFamily="18" charset="0"/>
              </a:rPr>
              <a:t>n</a:t>
            </a:r>
            <a:r>
              <a:rPr lang="es-ES" sz="2400" spc="3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r</a:t>
            </a:r>
            <a:r>
              <a:rPr lang="es-ES" sz="2400" dirty="0">
                <a:effectLst/>
                <a:latin typeface="Arial" panose="020B0604020202020204" pitchFamily="34" charset="0"/>
                <a:ea typeface="Times New Roman" panose="02020603050405020304" pitchFamily="18" charset="0"/>
              </a:rPr>
              <a:t>e</a:t>
            </a:r>
            <a:r>
              <a:rPr lang="es-ES" sz="2400" spc="-10" dirty="0">
                <a:effectLst/>
                <a:latin typeface="Arial" panose="020B0604020202020204" pitchFamily="34" charset="0"/>
                <a:ea typeface="Times New Roman" panose="02020603050405020304" pitchFamily="18" charset="0"/>
              </a:rPr>
              <a:t>c</a:t>
            </a:r>
            <a:r>
              <a:rPr lang="es-ES" sz="2400" spc="-5" dirty="0">
                <a:effectLst/>
                <a:latin typeface="Arial" panose="020B0604020202020204" pitchFamily="34" charset="0"/>
                <a:ea typeface="Times New Roman" panose="02020603050405020304" pitchFamily="18" charset="0"/>
              </a:rPr>
              <a:t>ibi</a:t>
            </a:r>
            <a:r>
              <a:rPr lang="es-ES" sz="2400" dirty="0">
                <a:effectLst/>
                <a:latin typeface="Arial" panose="020B0604020202020204" pitchFamily="34" charset="0"/>
                <a:ea typeface="Times New Roman" panose="02020603050405020304" pitchFamily="18" charset="0"/>
              </a:rPr>
              <a:t>r</a:t>
            </a:r>
            <a:r>
              <a:rPr lang="es-ES" sz="2400" spc="3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siste</a:t>
            </a:r>
            <a:r>
              <a:rPr lang="es-ES" sz="2400" dirty="0">
                <a:effectLst/>
                <a:latin typeface="Arial" panose="020B0604020202020204" pitchFamily="34" charset="0"/>
                <a:ea typeface="Times New Roman" panose="02020603050405020304" pitchFamily="18" charset="0"/>
              </a:rPr>
              <a:t>ncia</a:t>
            </a:r>
            <a:r>
              <a:rPr lang="es-ES" sz="2400" spc="25"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m</a:t>
            </a:r>
            <a:r>
              <a:rPr lang="es-ES" sz="2400" dirty="0">
                <a:effectLst/>
                <a:latin typeface="Arial" panose="020B0604020202020204" pitchFamily="34" charset="0"/>
                <a:ea typeface="Times New Roman" panose="02020603050405020304" pitchFamily="18" charset="0"/>
              </a:rPr>
              <a:t>éd</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ca</a:t>
            </a:r>
            <a:r>
              <a:rPr lang="es-ES" sz="2400" spc="30"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y</a:t>
            </a:r>
            <a:r>
              <a:rPr lang="es-ES" sz="2400" spc="25" dirty="0">
                <a:effectLst/>
                <a:latin typeface="Arial" panose="020B0604020202020204" pitchFamily="34" charset="0"/>
                <a:ea typeface="Times New Roman" panose="02020603050405020304" pitchFamily="18" charset="0"/>
              </a:rPr>
              <a:t> </a:t>
            </a:r>
            <a:r>
              <a:rPr lang="es-ES" sz="2400" dirty="0">
                <a:effectLst/>
                <a:latin typeface="Arial" panose="020B0604020202020204" pitchFamily="34" charset="0"/>
                <a:ea typeface="Times New Roman" panose="02020603050405020304" pitchFamily="18" charset="0"/>
              </a:rPr>
              <a:t>o</a:t>
            </a:r>
            <a:r>
              <a:rPr lang="es-ES" sz="2400" spc="-10" dirty="0">
                <a:effectLst/>
                <a:latin typeface="Arial" panose="020B0604020202020204" pitchFamily="34" charset="0"/>
                <a:ea typeface="Times New Roman" panose="02020603050405020304" pitchFamily="18" charset="0"/>
              </a:rPr>
              <a:t>r</a:t>
            </a:r>
            <a:r>
              <a:rPr lang="es-ES" sz="2400" spc="5" dirty="0">
                <a:effectLst/>
                <a:latin typeface="Arial" panose="020B0604020202020204" pitchFamily="34" charset="0"/>
                <a:ea typeface="Times New Roman" panose="02020603050405020304" pitchFamily="18" charset="0"/>
              </a:rPr>
              <a:t>g</a:t>
            </a:r>
            <a:r>
              <a:rPr lang="es-ES" sz="2400" spc="-1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n</a:t>
            </a:r>
            <a:r>
              <a:rPr lang="es-ES" sz="2400" spc="-5"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z</a:t>
            </a:r>
            <a:r>
              <a:rPr lang="es-ES" sz="2400" spc="-10"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r</a:t>
            </a:r>
            <a:r>
              <a:rPr lang="es-ES" sz="2400" spc="35" dirty="0">
                <a:effectLst/>
                <a:latin typeface="Arial" panose="020B0604020202020204" pitchFamily="34" charset="0"/>
                <a:ea typeface="Times New Roman" panose="02020603050405020304" pitchFamily="18" charset="0"/>
              </a:rPr>
              <a:t> </a:t>
            </a:r>
            <a:r>
              <a:rPr lang="es-ES" sz="2400" spc="-5" dirty="0">
                <a:effectLst/>
                <a:latin typeface="Arial" panose="020B0604020202020204" pitchFamily="34" charset="0"/>
                <a:ea typeface="Times New Roman" panose="02020603050405020304" pitchFamily="18" charset="0"/>
              </a:rPr>
              <a:t>l</a:t>
            </a:r>
            <a:r>
              <a:rPr lang="es-ES" sz="2400" dirty="0">
                <a:effectLst/>
                <a:latin typeface="Arial" panose="020B0604020202020204" pitchFamily="34" charset="0"/>
                <a:ea typeface="Times New Roman" panose="02020603050405020304" pitchFamily="18" charset="0"/>
              </a:rPr>
              <a:t>a</a:t>
            </a:r>
            <a:r>
              <a:rPr lang="es-ES" sz="2400" spc="40" dirty="0">
                <a:effectLst/>
                <a:latin typeface="Arial" panose="020B0604020202020204" pitchFamily="34" charset="0"/>
                <a:ea typeface="Times New Roman" panose="02020603050405020304" pitchFamily="18" charset="0"/>
              </a:rPr>
              <a:t> </a:t>
            </a:r>
            <a:r>
              <a:rPr lang="es-ES" sz="2400" spc="-10" dirty="0">
                <a:effectLst/>
                <a:latin typeface="Arial" panose="020B0604020202020204" pitchFamily="34" charset="0"/>
                <a:ea typeface="Times New Roman" panose="02020603050405020304" pitchFamily="18" charset="0"/>
              </a:rPr>
              <a:t>e</a:t>
            </a:r>
            <a:r>
              <a:rPr lang="es-ES" sz="2400" spc="-5" dirty="0">
                <a:effectLst/>
                <a:latin typeface="Arial" panose="020B0604020202020204" pitchFamily="34" charset="0"/>
                <a:ea typeface="Times New Roman" panose="02020603050405020304" pitchFamily="18" charset="0"/>
              </a:rPr>
              <a:t>v</a:t>
            </a:r>
            <a:r>
              <a:rPr lang="es-ES" sz="2400" dirty="0">
                <a:effectLst/>
                <a:latin typeface="Arial" panose="020B0604020202020204" pitchFamily="34" charset="0"/>
                <a:ea typeface="Times New Roman" panose="02020603050405020304" pitchFamily="18" charset="0"/>
              </a:rPr>
              <a:t>a</a:t>
            </a:r>
            <a:r>
              <a:rPr lang="es-ES" sz="2400" spc="-5" dirty="0">
                <a:effectLst/>
                <a:latin typeface="Arial" panose="020B0604020202020204" pitchFamily="34" charset="0"/>
                <a:ea typeface="Times New Roman" panose="02020603050405020304" pitchFamily="18" charset="0"/>
              </a:rPr>
              <a:t>c</a:t>
            </a:r>
            <a:r>
              <a:rPr lang="es-ES" sz="2400" dirty="0">
                <a:effectLst/>
                <a:latin typeface="Arial" panose="020B0604020202020204" pitchFamily="34" charset="0"/>
                <a:ea typeface="Times New Roman" panose="02020603050405020304" pitchFamily="18" charset="0"/>
              </a:rPr>
              <a:t>u</a:t>
            </a:r>
            <a:r>
              <a:rPr lang="es-ES" sz="2400" spc="-5" dirty="0">
                <a:effectLst/>
                <a:latin typeface="Arial" panose="020B0604020202020204" pitchFamily="34" charset="0"/>
                <a:ea typeface="Times New Roman" panose="02020603050405020304" pitchFamily="18" charset="0"/>
              </a:rPr>
              <a:t>a</a:t>
            </a:r>
            <a:r>
              <a:rPr lang="es-ES" sz="2400" dirty="0">
                <a:effectLst/>
                <a:latin typeface="Arial" panose="020B0604020202020204" pitchFamily="34" charset="0"/>
                <a:ea typeface="Times New Roman" panose="02020603050405020304" pitchFamily="18" charset="0"/>
              </a:rPr>
              <a:t>c</a:t>
            </a:r>
            <a:r>
              <a:rPr lang="es-ES" sz="2400" spc="-10" dirty="0">
                <a:effectLst/>
                <a:latin typeface="Arial" panose="020B0604020202020204" pitchFamily="34" charset="0"/>
                <a:ea typeface="Times New Roman" panose="02020603050405020304" pitchFamily="18" charset="0"/>
              </a:rPr>
              <a:t>i</a:t>
            </a:r>
            <a:r>
              <a:rPr lang="es-ES" sz="2400" dirty="0">
                <a:effectLst/>
                <a:latin typeface="Arial" panose="020B0604020202020204" pitchFamily="34" charset="0"/>
                <a:ea typeface="Times New Roman" panose="02020603050405020304" pitchFamily="18" charset="0"/>
              </a:rPr>
              <a:t>ón.</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1754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8285218-C514-919B-E822-CFF0FD074863}"/>
              </a:ext>
            </a:extLst>
          </p:cNvPr>
          <p:cNvSpPr txBox="1"/>
          <p:nvPr/>
        </p:nvSpPr>
        <p:spPr>
          <a:xfrm>
            <a:off x="89756" y="1895386"/>
            <a:ext cx="8856984" cy="4401205"/>
          </a:xfrm>
          <a:prstGeom prst="rect">
            <a:avLst/>
          </a:prstGeom>
          <a:noFill/>
        </p:spPr>
        <p:txBody>
          <a:bodyPr wrap="square">
            <a:spAutoFit/>
          </a:bodyPr>
          <a:lstStyle/>
          <a:p>
            <a:pPr marL="342900" marR="67310" lvl="0" indent="-342900" algn="just" eaLnBrk="0" hangingPunct="0">
              <a:spcBef>
                <a:spcPts val="600"/>
              </a:spcBef>
              <a:spcAft>
                <a:spcPts val="600"/>
              </a:spcAft>
              <a:buSzPts val="1150"/>
              <a:buFont typeface="Wingdings" panose="05000000000000000000" pitchFamily="2" charset="2"/>
              <a:buChar char="Ø"/>
              <a:tabLst>
                <a:tab pos="381000" algn="l"/>
              </a:tabLst>
            </a:pPr>
            <a:r>
              <a:rPr lang="es-ES" sz="2400" spc="5" dirty="0" err="1">
                <a:effectLst/>
                <a:latin typeface="Arial" panose="020B0604020202020204" pitchFamily="34" charset="0"/>
                <a:ea typeface="Times New Roman" panose="02020603050405020304" pitchFamily="18" charset="0"/>
                <a:cs typeface="Arial" panose="020B0604020202020204" pitchFamily="34" charset="0"/>
              </a:rPr>
              <a:t>R</a:t>
            </a:r>
            <a:r>
              <a:rPr lang="es-ES" sz="2400" spc="-5" dirty="0" err="1">
                <a:effectLst/>
                <a:latin typeface="Arial" panose="020B0604020202020204" pitchFamily="34" charset="0"/>
                <a:ea typeface="Times New Roman" panose="02020603050405020304" pitchFamily="18" charset="0"/>
                <a:cs typeface="Arial" panose="020B0604020202020204" pitchFamily="34" charset="0"/>
              </a:rPr>
              <a:t>e</a:t>
            </a:r>
            <a:r>
              <a:rPr lang="es-ES" sz="2400" dirty="0" err="1">
                <a:effectLst/>
                <a:latin typeface="Arial" panose="020B0604020202020204" pitchFamily="34" charset="0"/>
                <a:ea typeface="Times New Roman" panose="02020603050405020304" pitchFamily="18" charset="0"/>
                <a:cs typeface="Arial" panose="020B0604020202020204" pitchFamily="34" charset="0"/>
              </a:rPr>
              <a:t>c</a:t>
            </a:r>
            <a:r>
              <a:rPr lang="es-ES" sz="2400" spc="-10" dirty="0" err="1">
                <a:effectLst/>
                <a:latin typeface="Arial" panose="020B0604020202020204" pitchFamily="34" charset="0"/>
                <a:ea typeface="Times New Roman" panose="02020603050405020304" pitchFamily="18" charset="0"/>
                <a:cs typeface="Arial" panose="020B0604020202020204" pitchFamily="34" charset="0"/>
              </a:rPr>
              <a:t>e</a:t>
            </a:r>
            <a:r>
              <a:rPr lang="es-ES" sz="2400" dirty="0" err="1">
                <a:effectLst/>
                <a:latin typeface="Arial" panose="020B0604020202020204" pitchFamily="34" charset="0"/>
                <a:ea typeface="Times New Roman" panose="02020603050405020304" pitchFamily="18" charset="0"/>
                <a:cs typeface="Arial" panose="020B0604020202020204" pitchFamily="34" charset="0"/>
              </a:rPr>
              <a:t>p</a:t>
            </a:r>
            <a:r>
              <a:rPr lang="es-ES" sz="2400" spc="-5" dirty="0" err="1">
                <a:effectLst/>
                <a:latin typeface="Arial" panose="020B0604020202020204" pitchFamily="34" charset="0"/>
                <a:ea typeface="Times New Roman" panose="02020603050405020304" pitchFamily="18" charset="0"/>
                <a:cs typeface="Arial" panose="020B0604020202020204" pitchFamily="34" charset="0"/>
              </a:rPr>
              <a:t>cio</a:t>
            </a:r>
            <a:r>
              <a:rPr lang="es-ES" sz="2400" dirty="0" err="1">
                <a:effectLst/>
                <a:latin typeface="Arial" panose="020B0604020202020204" pitchFamily="34" charset="0"/>
                <a:ea typeface="Times New Roman" panose="02020603050405020304" pitchFamily="18" charset="0"/>
                <a:cs typeface="Arial" panose="020B0604020202020204" pitchFamily="34" charset="0"/>
              </a:rPr>
              <a:t>n</a:t>
            </a:r>
            <a:r>
              <a:rPr lang="es-ES" sz="2400" spc="-5" dirty="0" err="1">
                <a:effectLst/>
                <a:latin typeface="Arial" panose="020B0604020202020204" pitchFamily="34" charset="0"/>
                <a:ea typeface="Times New Roman" panose="02020603050405020304" pitchFamily="18" charset="0"/>
                <a:cs typeface="Arial" panose="020B0604020202020204" pitchFamily="34" charset="0"/>
              </a:rPr>
              <a:t>a</a:t>
            </a:r>
            <a:r>
              <a:rPr lang="es-ES" sz="2400" dirty="0" err="1">
                <a:effectLst/>
                <a:latin typeface="Arial" panose="020B0604020202020204" pitchFamily="34" charset="0"/>
                <a:ea typeface="Times New Roman" panose="02020603050405020304" pitchFamily="18" charset="0"/>
                <a:cs typeface="Arial" panose="020B0604020202020204" pitchFamily="34" charset="0"/>
              </a:rPr>
              <a:t>r</a:t>
            </a:r>
            <a:r>
              <a:rPr lang="es-ES" sz="2400" spc="19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y</a:t>
            </a:r>
            <a:r>
              <a:rPr lang="es-ES" sz="2400" spc="21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clas</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spc="-5" dirty="0">
                <a:effectLst/>
                <a:latin typeface="Arial" panose="020B0604020202020204" pitchFamily="34" charset="0"/>
                <a:ea typeface="Times New Roman" panose="02020603050405020304" pitchFamily="18" charset="0"/>
                <a:cs typeface="Arial" panose="020B0604020202020204" pitchFamily="34" charset="0"/>
              </a:rPr>
              <a:t>fica</a:t>
            </a:r>
            <a:r>
              <a:rPr lang="es-ES" sz="2400" dirty="0">
                <a:effectLst/>
                <a:latin typeface="Arial" panose="020B0604020202020204" pitchFamily="34" charset="0"/>
                <a:ea typeface="Times New Roman" panose="02020603050405020304" pitchFamily="18" charset="0"/>
                <a:cs typeface="Arial" panose="020B0604020202020204" pitchFamily="34" charset="0"/>
              </a:rPr>
              <a:t>r</a:t>
            </a:r>
            <a:r>
              <a:rPr lang="es-ES" sz="2400" spc="20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21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lo</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20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h</a:t>
            </a:r>
            <a:r>
              <a:rPr lang="es-ES" sz="2400" dirty="0">
                <a:effectLst/>
                <a:latin typeface="Arial" panose="020B0604020202020204" pitchFamily="34" charset="0"/>
                <a:ea typeface="Times New Roman" panose="02020603050405020304" pitchFamily="18" charset="0"/>
                <a:cs typeface="Arial" panose="020B0604020202020204" pitchFamily="34" charset="0"/>
              </a:rPr>
              <a:t>e</a:t>
            </a:r>
            <a:r>
              <a:rPr lang="es-ES" sz="2400" spc="-5" dirty="0">
                <a:effectLst/>
                <a:latin typeface="Arial" panose="020B0604020202020204" pitchFamily="34" charset="0"/>
                <a:ea typeface="Times New Roman" panose="02020603050405020304" pitchFamily="18" charset="0"/>
                <a:cs typeface="Arial" panose="020B0604020202020204" pitchFamily="34" charset="0"/>
              </a:rPr>
              <a:t>ri</a:t>
            </a:r>
            <a:r>
              <a:rPr lang="es-ES" sz="2400" dirty="0">
                <a:effectLst/>
                <a:latin typeface="Arial" panose="020B0604020202020204" pitchFamily="34" charset="0"/>
                <a:ea typeface="Times New Roman" panose="02020603050405020304" pitchFamily="18" charset="0"/>
                <a:cs typeface="Arial" panose="020B0604020202020204" pitchFamily="34" charset="0"/>
              </a:rPr>
              <a:t>dos</a:t>
            </a:r>
            <a:r>
              <a:rPr lang="es-ES" sz="2400" spc="20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y</a:t>
            </a:r>
            <a:r>
              <a:rPr lang="es-ES" sz="2400" spc="210" dirty="0">
                <a:effectLst/>
                <a:latin typeface="Arial" panose="020B0604020202020204" pitchFamily="34" charset="0"/>
                <a:ea typeface="Times New Roman" panose="02020603050405020304" pitchFamily="18" charset="0"/>
                <a:cs typeface="Arial" panose="020B0604020202020204" pitchFamily="34" charset="0"/>
              </a:rPr>
              <a:t> </a:t>
            </a:r>
            <a:r>
              <a:rPr lang="es-ES" sz="2400" spc="-10"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nf</a:t>
            </a:r>
            <a:r>
              <a:rPr lang="es-ES" sz="2400" spc="-5" dirty="0">
                <a:effectLst/>
                <a:latin typeface="Arial" panose="020B0604020202020204" pitchFamily="34" charset="0"/>
                <a:ea typeface="Times New Roman" panose="02020603050405020304" pitchFamily="18" charset="0"/>
                <a:cs typeface="Arial" panose="020B0604020202020204" pitchFamily="34" charset="0"/>
              </a:rPr>
              <a:t>erm</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20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p</a:t>
            </a:r>
            <a:r>
              <a:rPr lang="es-ES" sz="2400" spc="-5" dirty="0">
                <a:effectLst/>
                <a:latin typeface="Arial" panose="020B0604020202020204" pitchFamily="34" charset="0"/>
                <a:ea typeface="Times New Roman" panose="02020603050405020304" pitchFamily="18" charset="0"/>
                <a:cs typeface="Arial" panose="020B0604020202020204" pitchFamily="34" charset="0"/>
              </a:rPr>
              <a:t>r</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5" dirty="0">
                <a:effectLst/>
                <a:latin typeface="Arial" panose="020B0604020202020204" pitchFamily="34" charset="0"/>
                <a:ea typeface="Times New Roman" panose="02020603050405020304" pitchFamily="18" charset="0"/>
                <a:cs typeface="Arial" panose="020B0604020202020204" pitchFamily="34" charset="0"/>
              </a:rPr>
              <a:t>ce</a:t>
            </a:r>
            <a:r>
              <a:rPr lang="es-ES" sz="2400" dirty="0">
                <a:effectLst/>
                <a:latin typeface="Arial" panose="020B0604020202020204" pitchFamily="34" charset="0"/>
                <a:ea typeface="Times New Roman" panose="02020603050405020304" pitchFamily="18" charset="0"/>
                <a:cs typeface="Arial" panose="020B0604020202020204" pitchFamily="34" charset="0"/>
              </a:rPr>
              <a:t>d</a:t>
            </a:r>
            <a:r>
              <a:rPr lang="es-ES" sz="2400" spc="-5" dirty="0">
                <a:effectLst/>
                <a:latin typeface="Arial" panose="020B0604020202020204" pitchFamily="34" charset="0"/>
                <a:ea typeface="Times New Roman" panose="02020603050405020304" pitchFamily="18" charset="0"/>
                <a:cs typeface="Arial" panose="020B0604020202020204" pitchFamily="34" charset="0"/>
              </a:rPr>
              <a:t>ent</a:t>
            </a:r>
            <a:r>
              <a:rPr lang="es-ES" sz="2400" dirty="0">
                <a:effectLst/>
                <a:latin typeface="Arial" panose="020B0604020202020204" pitchFamily="34" charset="0"/>
                <a:ea typeface="Times New Roman" panose="02020603050405020304" pitchFamily="18" charset="0"/>
                <a:cs typeface="Arial" panose="020B0604020202020204" pitchFamily="34" charset="0"/>
              </a:rPr>
              <a:t>es</a:t>
            </a:r>
            <a:r>
              <a:rPr lang="es-ES" sz="2400" spc="19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de</a:t>
            </a:r>
            <a:r>
              <a:rPr lang="es-ES" sz="2400" spc="20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la</a:t>
            </a:r>
            <a:r>
              <a:rPr lang="es-ES" sz="2400" spc="20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e</a:t>
            </a:r>
            <a:r>
              <a:rPr lang="es-ES" sz="2400" spc="-10"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apa</a:t>
            </a:r>
            <a:r>
              <a:rPr lang="es-ES" sz="2400" spc="20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n</a:t>
            </a:r>
            <a:r>
              <a:rPr lang="es-ES" sz="2400" spc="-5" dirty="0">
                <a:effectLst/>
                <a:latin typeface="Arial" panose="020B0604020202020204" pitchFamily="34" charset="0"/>
                <a:ea typeface="Times New Roman" panose="02020603050405020304" pitchFamily="18" charset="0"/>
                <a:cs typeface="Arial" panose="020B0604020202020204" pitchFamily="34" charset="0"/>
              </a:rPr>
              <a:t>f</a:t>
            </a:r>
            <a:r>
              <a:rPr lang="es-ES" sz="2400" dirty="0">
                <a:effectLst/>
                <a:latin typeface="Arial" panose="020B0604020202020204" pitchFamily="34" charset="0"/>
                <a:ea typeface="Times New Roman" panose="02020603050405020304" pitchFamily="18" charset="0"/>
                <a:cs typeface="Arial" panose="020B0604020202020204" pitchFamily="34" charset="0"/>
              </a:rPr>
              <a:t>er</a:t>
            </a:r>
            <a:r>
              <a:rPr lang="es-ES" sz="2400" spc="-10"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or.</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marR="67310" lvl="0" indent="-342900" algn="just" eaLnBrk="0" hangingPunct="0">
              <a:spcBef>
                <a:spcPts val="600"/>
              </a:spcBef>
              <a:spcAft>
                <a:spcPts val="600"/>
              </a:spcAft>
              <a:buSzPts val="1150"/>
              <a:buFont typeface="Wingdings" panose="05000000000000000000" pitchFamily="2" charset="2"/>
              <a:buChar char="Ø"/>
              <a:tabLst>
                <a:tab pos="381000" algn="l"/>
              </a:tabLst>
            </a:pPr>
            <a:r>
              <a:rPr lang="es-ES" sz="2400" spc="20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P</a:t>
            </a:r>
            <a:r>
              <a:rPr lang="es-ES" sz="2400" spc="-5" dirty="0">
                <a:effectLst/>
                <a:latin typeface="Arial" panose="020B0604020202020204" pitchFamily="34" charset="0"/>
                <a:ea typeface="Times New Roman" panose="02020603050405020304" pitchFamily="18" charset="0"/>
                <a:cs typeface="Arial" panose="020B0604020202020204" pitchFamily="34" charset="0"/>
              </a:rPr>
              <a:t>r</a:t>
            </a:r>
            <a:r>
              <a:rPr lang="es-ES" sz="2400" dirty="0">
                <a:effectLst/>
                <a:latin typeface="Arial" panose="020B0604020202020204" pitchFamily="34" charset="0"/>
                <a:ea typeface="Times New Roman" panose="02020603050405020304" pitchFamily="18" charset="0"/>
                <a:cs typeface="Arial" panose="020B0604020202020204" pitchFamily="34" charset="0"/>
              </a:rPr>
              <a:t>est</a:t>
            </a:r>
            <a:r>
              <a:rPr lang="es-ES" sz="2400" spc="-5" dirty="0">
                <a:effectLst/>
                <a:latin typeface="Arial" panose="020B0604020202020204" pitchFamily="34" charset="0"/>
                <a:ea typeface="Times New Roman" panose="02020603050405020304" pitchFamily="18" charset="0"/>
                <a:cs typeface="Arial" panose="020B0604020202020204" pitchFamily="34" charset="0"/>
              </a:rPr>
              <a:t>a</a:t>
            </a:r>
            <a:r>
              <a:rPr lang="es-ES" sz="2400" dirty="0">
                <a:effectLst/>
                <a:latin typeface="Arial" panose="020B0604020202020204" pitchFamily="34" charset="0"/>
                <a:ea typeface="Times New Roman" panose="02020603050405020304" pitchFamily="18" charset="0"/>
                <a:cs typeface="Arial" panose="020B0604020202020204" pitchFamily="34" charset="0"/>
              </a:rPr>
              <a:t>r as</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5" dirty="0">
                <a:effectLst/>
                <a:latin typeface="Arial" panose="020B0604020202020204" pitchFamily="34" charset="0"/>
                <a:ea typeface="Times New Roman" panose="02020603050405020304" pitchFamily="18" charset="0"/>
                <a:cs typeface="Arial" panose="020B0604020202020204" pitchFamily="34" charset="0"/>
              </a:rPr>
              <a:t>te</a:t>
            </a:r>
            <a:r>
              <a:rPr lang="es-ES" sz="2400" dirty="0">
                <a:effectLst/>
                <a:latin typeface="Arial" panose="020B0604020202020204" pitchFamily="34" charset="0"/>
                <a:ea typeface="Times New Roman" panose="02020603050405020304" pitchFamily="18" charset="0"/>
                <a:cs typeface="Arial" panose="020B0604020202020204" pitchFamily="34" charset="0"/>
              </a:rPr>
              <a:t>nc</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p</a:t>
            </a:r>
            <a:r>
              <a:rPr lang="es-ES" sz="2400" spc="-5" dirty="0">
                <a:effectLst/>
                <a:latin typeface="Arial" panose="020B0604020202020204" pitchFamily="34" charset="0"/>
                <a:ea typeface="Times New Roman" panose="02020603050405020304" pitchFamily="18" charset="0"/>
                <a:cs typeface="Arial" panose="020B0604020202020204" pitchFamily="34" charset="0"/>
              </a:rPr>
              <a:t>rim</a:t>
            </a:r>
            <a:r>
              <a:rPr lang="es-ES" sz="2400" dirty="0">
                <a:effectLst/>
                <a:latin typeface="Arial" panose="020B0604020202020204" pitchFamily="34" charset="0"/>
                <a:ea typeface="Times New Roman" panose="02020603050405020304" pitchFamily="18" charset="0"/>
                <a:cs typeface="Arial" panose="020B0604020202020204" pitchFamily="34" charset="0"/>
              </a:rPr>
              <a:t>ar</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3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q</a:t>
            </a:r>
            <a:r>
              <a:rPr lang="es-ES" sz="2400" dirty="0">
                <a:effectLst/>
                <a:latin typeface="Arial" panose="020B0604020202020204" pitchFamily="34" charset="0"/>
                <a:ea typeface="Times New Roman" panose="02020603050405020304" pitchFamily="18" charset="0"/>
                <a:cs typeface="Arial" panose="020B0604020202020204" pitchFamily="34" charset="0"/>
              </a:rPr>
              <a:t>ue</a:t>
            </a:r>
            <a:r>
              <a:rPr lang="es-ES" sz="2400" spc="4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aú</a:t>
            </a:r>
            <a:r>
              <a:rPr lang="es-ES" sz="2400" dirty="0">
                <a:effectLst/>
                <a:latin typeface="Arial" panose="020B0604020202020204" pitchFamily="34" charset="0"/>
                <a:ea typeface="Times New Roman" panose="02020603050405020304" pitchFamily="18" charset="0"/>
                <a:cs typeface="Arial" panose="020B0604020202020204" pitchFamily="34" charset="0"/>
              </a:rPr>
              <a:t>n</a:t>
            </a:r>
            <a:r>
              <a:rPr lang="es-ES" sz="2400" spc="3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no</a:t>
            </a:r>
            <a:r>
              <a:rPr lang="es-ES" sz="2400" spc="2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h</a:t>
            </a:r>
            <a:r>
              <a:rPr lang="es-ES" sz="2400" spc="-5" dirty="0">
                <a:effectLst/>
                <a:latin typeface="Arial" panose="020B0604020202020204" pitchFamily="34" charset="0"/>
                <a:ea typeface="Times New Roman" panose="02020603050405020304" pitchFamily="18" charset="0"/>
                <a:cs typeface="Arial" panose="020B0604020202020204" pitchFamily="34" charset="0"/>
              </a:rPr>
              <a:t>a</a:t>
            </a:r>
            <a:r>
              <a:rPr lang="es-ES" sz="2400" dirty="0">
                <a:effectLst/>
                <a:latin typeface="Arial" panose="020B0604020202020204" pitchFamily="34" charset="0"/>
                <a:ea typeface="Times New Roman" panose="02020603050405020304" pitchFamily="18" charset="0"/>
                <a:cs typeface="Arial" panose="020B0604020202020204" pitchFamily="34" charset="0"/>
              </a:rPr>
              <a:t>y</a:t>
            </a:r>
            <a:r>
              <a:rPr lang="es-ES" sz="2400" spc="-5" dirty="0">
                <a:effectLst/>
                <a:latin typeface="Arial" panose="020B0604020202020204" pitchFamily="34" charset="0"/>
                <a:ea typeface="Times New Roman" panose="02020603050405020304" pitchFamily="18" charset="0"/>
                <a:cs typeface="Arial" panose="020B0604020202020204" pitchFamily="34" charset="0"/>
              </a:rPr>
              <a:t>a</a:t>
            </a:r>
            <a:r>
              <a:rPr lang="es-ES" sz="2400" dirty="0">
                <a:effectLst/>
                <a:latin typeface="Arial" panose="020B0604020202020204" pitchFamily="34" charset="0"/>
                <a:ea typeface="Times New Roman" panose="02020603050405020304" pitchFamily="18" charset="0"/>
                <a:cs typeface="Arial" panose="020B0604020202020204" pitchFamily="34" charset="0"/>
              </a:rPr>
              <a:t>n</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r</a:t>
            </a:r>
            <a:r>
              <a:rPr lang="es-ES" sz="2400" spc="-5"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c</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spc="5" dirty="0">
                <a:effectLst/>
                <a:latin typeface="Arial" panose="020B0604020202020204" pitchFamily="34" charset="0"/>
                <a:ea typeface="Times New Roman" panose="02020603050405020304" pitchFamily="18" charset="0"/>
                <a:cs typeface="Arial" panose="020B0604020202020204" pitchFamily="34" charset="0"/>
              </a:rPr>
              <a:t>b</a:t>
            </a:r>
            <a:r>
              <a:rPr lang="es-ES" sz="2400" spc="-5" dirty="0">
                <a:effectLst/>
                <a:latin typeface="Arial" panose="020B0604020202020204" pitchFamily="34" charset="0"/>
                <a:ea typeface="Times New Roman" panose="02020603050405020304" pitchFamily="18" charset="0"/>
                <a:cs typeface="Arial" panose="020B0604020202020204" pitchFamily="34" charset="0"/>
              </a:rPr>
              <a:t>id</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marR="66675" lvl="0" indent="-342900" algn="just" eaLnBrk="0" hangingPunct="0">
              <a:spcBef>
                <a:spcPts val="600"/>
              </a:spcBef>
              <a:spcAft>
                <a:spcPts val="600"/>
              </a:spcAft>
              <a:buSzPts val="1150"/>
              <a:buFont typeface="Wingdings" panose="05000000000000000000" pitchFamily="2" charset="2"/>
              <a:buChar char="Ø"/>
              <a:tabLst>
                <a:tab pos="381000" algn="l"/>
              </a:tabLst>
            </a:pPr>
            <a:r>
              <a:rPr lang="es-ES" sz="2400" dirty="0">
                <a:effectLst/>
                <a:latin typeface="Arial" panose="020B0604020202020204" pitchFamily="34" charset="0"/>
                <a:ea typeface="Times New Roman" panose="02020603050405020304" pitchFamily="18" charset="0"/>
                <a:cs typeface="Arial" panose="020B0604020202020204" pitchFamily="34" charset="0"/>
              </a:rPr>
              <a:t>Iniciar</a:t>
            </a:r>
            <a:r>
              <a:rPr lang="es-ES" sz="2400" spc="5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50" dirty="0">
                <a:effectLst/>
                <a:latin typeface="Arial" panose="020B0604020202020204" pitchFamily="34" charset="0"/>
                <a:ea typeface="Times New Roman" panose="02020603050405020304" pitchFamily="18" charset="0"/>
                <a:cs typeface="Arial" panose="020B0604020202020204" pitchFamily="34" charset="0"/>
              </a:rPr>
              <a:t> </a:t>
            </a:r>
            <a:r>
              <a:rPr lang="es-ES" sz="2400" spc="-10" dirty="0">
                <a:effectLst/>
                <a:latin typeface="Arial" panose="020B0604020202020204" pitchFamily="34" charset="0"/>
                <a:ea typeface="Times New Roman" panose="02020603050405020304" pitchFamily="18" charset="0"/>
                <a:cs typeface="Arial" panose="020B0604020202020204" pitchFamily="34" charset="0"/>
              </a:rPr>
              <a:t>e</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spc="-5" dirty="0">
                <a:effectLst/>
                <a:latin typeface="Arial" panose="020B0604020202020204" pitchFamily="34" charset="0"/>
                <a:ea typeface="Times New Roman" panose="02020603050405020304" pitchFamily="18" charset="0"/>
                <a:cs typeface="Arial" panose="020B0604020202020204" pitchFamily="34" charset="0"/>
              </a:rPr>
              <a:t>a</a:t>
            </a:r>
            <a:r>
              <a:rPr lang="es-ES" sz="2400" dirty="0">
                <a:effectLst/>
                <a:latin typeface="Arial" panose="020B0604020202020204" pitchFamily="34" charset="0"/>
                <a:ea typeface="Times New Roman" panose="02020603050405020304" pitchFamily="18" charset="0"/>
                <a:cs typeface="Arial" panose="020B0604020202020204" pitchFamily="34" charset="0"/>
              </a:rPr>
              <a:t>boración</a:t>
            </a:r>
            <a:r>
              <a:rPr lang="es-ES" sz="2400" spc="5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de</a:t>
            </a:r>
            <a:r>
              <a:rPr lang="es-ES" sz="2400" spc="4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la</a:t>
            </a:r>
            <a:r>
              <a:rPr lang="es-ES" sz="2400" spc="6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15" dirty="0">
                <a:effectLst/>
                <a:latin typeface="Arial" panose="020B0604020202020204" pitchFamily="34" charset="0"/>
                <a:ea typeface="Times New Roman" panose="02020603050405020304" pitchFamily="18" charset="0"/>
                <a:cs typeface="Arial" panose="020B0604020202020204" pitchFamily="34" charset="0"/>
              </a:rPr>
              <a:t>r</a:t>
            </a:r>
            <a:r>
              <a:rPr lang="es-ES" sz="2400" dirty="0">
                <a:effectLst/>
                <a:latin typeface="Arial" panose="020B0604020202020204" pitchFamily="34" charset="0"/>
                <a:ea typeface="Times New Roman" panose="02020603050405020304" pitchFamily="18" charset="0"/>
                <a:cs typeface="Arial" panose="020B0604020202020204" pitchFamily="34" charset="0"/>
              </a:rPr>
              <a:t>je</a:t>
            </a:r>
            <a:r>
              <a:rPr lang="es-ES" sz="2400" spc="-10"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5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d</a:t>
            </a:r>
            <a:r>
              <a:rPr lang="es-ES" sz="2400" spc="-5"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l</a:t>
            </a:r>
            <a:r>
              <a:rPr lang="es-ES" sz="2400" spc="5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he</a:t>
            </a:r>
            <a:r>
              <a:rPr lang="es-ES" sz="2400" spc="-5" dirty="0">
                <a:effectLst/>
                <a:latin typeface="Arial" panose="020B0604020202020204" pitchFamily="34" charset="0"/>
                <a:ea typeface="Times New Roman" panose="02020603050405020304" pitchFamily="18" charset="0"/>
                <a:cs typeface="Arial" panose="020B0604020202020204" pitchFamily="34" charset="0"/>
              </a:rPr>
              <a:t>r</a:t>
            </a:r>
            <a:r>
              <a:rPr lang="es-ES" sz="2400" spc="-10"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do</a:t>
            </a:r>
            <a:r>
              <a:rPr lang="es-ES" sz="2400" spc="5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6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d</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5" dirty="0">
                <a:effectLst/>
                <a:latin typeface="Arial" panose="020B0604020202020204" pitchFamily="34" charset="0"/>
                <a:ea typeface="Times New Roman" panose="02020603050405020304" pitchFamily="18" charset="0"/>
                <a:cs typeface="Arial" panose="020B0604020202020204" pitchFamily="34" charset="0"/>
              </a:rPr>
              <a:t>c</a:t>
            </a:r>
            <a:r>
              <a:rPr lang="es-ES" sz="2400" dirty="0">
                <a:effectLst/>
                <a:latin typeface="Arial" panose="020B0604020202020204" pitchFamily="34" charset="0"/>
                <a:ea typeface="Times New Roman" panose="02020603050405020304" pitchFamily="18" charset="0"/>
                <a:cs typeface="Arial" panose="020B0604020202020204" pitchFamily="34" charset="0"/>
              </a:rPr>
              <a:t>u</a:t>
            </a:r>
            <a:r>
              <a:rPr lang="es-ES" sz="2400" spc="-10" dirty="0">
                <a:effectLst/>
                <a:latin typeface="Arial" panose="020B0604020202020204" pitchFamily="34" charset="0"/>
                <a:ea typeface="Times New Roman" panose="02020603050405020304" pitchFamily="18" charset="0"/>
                <a:cs typeface="Arial" panose="020B0604020202020204" pitchFamily="34" charset="0"/>
              </a:rPr>
              <a:t>m</a:t>
            </a:r>
            <a:r>
              <a:rPr lang="es-ES" sz="2400" dirty="0">
                <a:effectLst/>
                <a:latin typeface="Arial" panose="020B0604020202020204" pitchFamily="34" charset="0"/>
                <a:ea typeface="Times New Roman" panose="02020603050405020304" pitchFamily="18" charset="0"/>
                <a:cs typeface="Arial" panose="020B0604020202020204" pitchFamily="34" charset="0"/>
              </a:rPr>
              <a:t>en</a:t>
            </a:r>
            <a:r>
              <a:rPr lang="es-ES" sz="2400" spc="-10"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5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d</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10" dirty="0">
                <a:effectLst/>
                <a:latin typeface="Arial" panose="020B0604020202020204" pitchFamily="34" charset="0"/>
                <a:ea typeface="Times New Roman" panose="02020603050405020304" pitchFamily="18" charset="0"/>
                <a:cs typeface="Arial" panose="020B0604020202020204" pitchFamily="34" charset="0"/>
              </a:rPr>
              <a:t>n</a:t>
            </a:r>
            <a:r>
              <a:rPr lang="es-ES" sz="2400" dirty="0">
                <a:effectLst/>
                <a:latin typeface="Arial" panose="020B0604020202020204" pitchFamily="34" charset="0"/>
                <a:ea typeface="Times New Roman" panose="02020603050405020304" pitchFamily="18" charset="0"/>
                <a:cs typeface="Arial" panose="020B0604020202020204" pitchFamily="34" charset="0"/>
              </a:rPr>
              <a:t>de</a:t>
            </a:r>
            <a:r>
              <a:rPr lang="es-ES" sz="2400" spc="5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se</a:t>
            </a:r>
            <a:r>
              <a:rPr lang="es-ES" sz="2400" spc="5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r</a:t>
            </a:r>
            <a:r>
              <a:rPr lang="es-ES" sz="2400" dirty="0">
                <a:effectLst/>
                <a:latin typeface="Arial" panose="020B0604020202020204" pitchFamily="34" charset="0"/>
                <a:ea typeface="Times New Roman" panose="02020603050405020304" pitchFamily="18" charset="0"/>
                <a:cs typeface="Arial" panose="020B0604020202020204" pitchFamily="34" charset="0"/>
              </a:rPr>
              <a:t>e</a:t>
            </a:r>
            <a:r>
              <a:rPr lang="es-ES" sz="2400" spc="-5" dirty="0">
                <a:effectLst/>
                <a:latin typeface="Arial" panose="020B0604020202020204" pitchFamily="34" charset="0"/>
                <a:ea typeface="Times New Roman" panose="02020603050405020304" pitchFamily="18" charset="0"/>
                <a:cs typeface="Arial" panose="020B0604020202020204" pitchFamily="34" charset="0"/>
              </a:rPr>
              <a:t>f</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spc="-5" dirty="0">
                <a:effectLst/>
                <a:latin typeface="Arial" panose="020B0604020202020204" pitchFamily="34" charset="0"/>
                <a:ea typeface="Times New Roman" panose="02020603050405020304" pitchFamily="18" charset="0"/>
                <a:cs typeface="Arial" panose="020B0604020202020204" pitchFamily="34" charset="0"/>
              </a:rPr>
              <a:t>eje</a:t>
            </a:r>
            <a:r>
              <a:rPr lang="es-ES" sz="2400" dirty="0">
                <a:effectLst/>
                <a:latin typeface="Arial" panose="020B0604020202020204" pitchFamily="34" charset="0"/>
                <a:ea typeface="Times New Roman" panose="02020603050405020304" pitchFamily="18" charset="0"/>
                <a:cs typeface="Arial" panose="020B0604020202020204" pitchFamily="34" charset="0"/>
              </a:rPr>
              <a:t>n</a:t>
            </a:r>
            <a:r>
              <a:rPr lang="es-ES" sz="2400" spc="65" dirty="0">
                <a:effectLst/>
                <a:latin typeface="Arial" panose="020B0604020202020204" pitchFamily="34" charset="0"/>
                <a:ea typeface="Times New Roman" panose="02020603050405020304" pitchFamily="18" charset="0"/>
                <a:cs typeface="Arial" panose="020B0604020202020204" pitchFamily="34" charset="0"/>
              </a:rPr>
              <a:t> </a:t>
            </a:r>
            <a:r>
              <a:rPr lang="es-ES" sz="2400" spc="-10" dirty="0">
                <a:effectLst/>
                <a:latin typeface="Arial" panose="020B0604020202020204" pitchFamily="34" charset="0"/>
                <a:ea typeface="Times New Roman" panose="02020603050405020304" pitchFamily="18" charset="0"/>
                <a:cs typeface="Arial" panose="020B0604020202020204" pitchFamily="34" charset="0"/>
              </a:rPr>
              <a:t>l</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4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d</a:t>
            </a:r>
            <a:r>
              <a:rPr lang="es-ES" sz="2400" spc="-5" dirty="0">
                <a:effectLst/>
                <a:latin typeface="Arial" panose="020B0604020202020204" pitchFamily="34" charset="0"/>
                <a:ea typeface="Times New Roman" panose="02020603050405020304" pitchFamily="18" charset="0"/>
                <a:cs typeface="Arial" panose="020B0604020202020204" pitchFamily="34" charset="0"/>
              </a:rPr>
              <a:t>a</a:t>
            </a:r>
            <a:r>
              <a:rPr lang="es-ES" sz="2400" spc="-10"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5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y</a:t>
            </a:r>
            <a:r>
              <a:rPr lang="es-ES" sz="2400" spc="5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lle</a:t>
            </a:r>
            <a:r>
              <a:rPr lang="es-ES" sz="2400" dirty="0">
                <a:effectLst/>
                <a:latin typeface="Arial" panose="020B0604020202020204" pitchFamily="34" charset="0"/>
                <a:ea typeface="Times New Roman" panose="02020603050405020304" pitchFamily="18" charset="0"/>
                <a:cs typeface="Arial" panose="020B0604020202020204" pitchFamily="34" charset="0"/>
              </a:rPr>
              <a:t>var el</a:t>
            </a:r>
            <a:r>
              <a:rPr lang="es-ES" sz="2400" spc="3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r</a:t>
            </a:r>
            <a:r>
              <a:rPr lang="es-ES" sz="2400" spc="-5" dirty="0">
                <a:effectLst/>
                <a:latin typeface="Arial" panose="020B0604020202020204" pitchFamily="34" charset="0"/>
                <a:ea typeface="Times New Roman" panose="02020603050405020304" pitchFamily="18" charset="0"/>
                <a:cs typeface="Arial" panose="020B0604020202020204" pitchFamily="34" charset="0"/>
              </a:rPr>
              <a:t>eg</a:t>
            </a:r>
            <a:r>
              <a:rPr lang="es-ES" sz="2400" dirty="0">
                <a:effectLst/>
                <a:latin typeface="Arial" panose="020B0604020202020204" pitchFamily="34" charset="0"/>
                <a:ea typeface="Times New Roman" panose="02020603050405020304" pitchFamily="18" charset="0"/>
                <a:cs typeface="Arial" panose="020B0604020202020204" pitchFamily="34" charset="0"/>
              </a:rPr>
              <a:t>ist</a:t>
            </a:r>
            <a:r>
              <a:rPr lang="es-ES" sz="2400" spc="-5" dirty="0">
                <a:effectLst/>
                <a:latin typeface="Arial" panose="020B0604020202020204" pitchFamily="34" charset="0"/>
                <a:ea typeface="Times New Roman" panose="02020603050405020304" pitchFamily="18" charset="0"/>
                <a:cs typeface="Arial" panose="020B0604020202020204" pitchFamily="34" charset="0"/>
              </a:rPr>
              <a:t>r</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3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d</a:t>
            </a:r>
            <a:r>
              <a:rPr lang="es-ES" sz="2400" dirty="0">
                <a:effectLst/>
                <a:latin typeface="Arial" panose="020B0604020202020204" pitchFamily="34" charset="0"/>
                <a:ea typeface="Times New Roman" panose="02020603050405020304" pitchFamily="18" charset="0"/>
                <a:cs typeface="Arial" panose="020B0604020202020204" pitchFamily="34" charset="0"/>
              </a:rPr>
              <a:t>e</a:t>
            </a:r>
            <a:r>
              <a:rPr lang="es-ES" sz="2400" spc="3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h</a:t>
            </a:r>
            <a:r>
              <a:rPr lang="es-ES" sz="2400" spc="-5" dirty="0">
                <a:effectLst/>
                <a:latin typeface="Arial" panose="020B0604020202020204" pitchFamily="34" charset="0"/>
                <a:ea typeface="Times New Roman" panose="02020603050405020304" pitchFamily="18" charset="0"/>
                <a:cs typeface="Arial" panose="020B0604020202020204" pitchFamily="34" charset="0"/>
              </a:rPr>
              <a:t>er</a:t>
            </a:r>
            <a:r>
              <a:rPr lang="es-ES" sz="2400" dirty="0">
                <a:effectLst/>
                <a:latin typeface="Arial" panose="020B0604020202020204" pitchFamily="34" charset="0"/>
                <a:ea typeface="Times New Roman" panose="02020603050405020304" pitchFamily="18" charset="0"/>
                <a:cs typeface="Arial" panose="020B0604020202020204" pitchFamily="34" charset="0"/>
              </a:rPr>
              <a:t>i</a:t>
            </a:r>
            <a:r>
              <a:rPr lang="es-ES" sz="2400" spc="-5" dirty="0">
                <a:effectLst/>
                <a:latin typeface="Arial" panose="020B0604020202020204" pitchFamily="34" charset="0"/>
                <a:ea typeface="Times New Roman" panose="02020603050405020304" pitchFamily="18" charset="0"/>
                <a:cs typeface="Arial" panose="020B0604020202020204" pitchFamily="34" charset="0"/>
              </a:rPr>
              <a:t>d</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2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y</a:t>
            </a:r>
            <a:r>
              <a:rPr lang="es-ES" sz="2400" spc="45" dirty="0">
                <a:effectLst/>
                <a:latin typeface="Arial" panose="020B0604020202020204" pitchFamily="34" charset="0"/>
                <a:ea typeface="Times New Roman" panose="02020603050405020304" pitchFamily="18" charset="0"/>
                <a:cs typeface="Arial" panose="020B0604020202020204" pitchFamily="34" charset="0"/>
              </a:rPr>
              <a:t> </a:t>
            </a:r>
            <a:r>
              <a:rPr lang="es-ES" sz="2400" spc="-10"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nf</a:t>
            </a:r>
            <a:r>
              <a:rPr lang="es-ES" sz="2400" spc="-5"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r</a:t>
            </a:r>
            <a:r>
              <a:rPr lang="es-ES" sz="2400" spc="-10" dirty="0">
                <a:effectLst/>
                <a:latin typeface="Arial" panose="020B0604020202020204" pitchFamily="34" charset="0"/>
                <a:ea typeface="Times New Roman" panose="02020603050405020304" pitchFamily="18" charset="0"/>
                <a:cs typeface="Arial" panose="020B0604020202020204" pitchFamily="34" charset="0"/>
              </a:rPr>
              <a:t>m</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3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a</a:t>
            </a:r>
            <a:r>
              <a:rPr lang="es-ES" sz="2400" spc="5" dirty="0">
                <a:effectLst/>
                <a:latin typeface="Arial" panose="020B0604020202020204" pitchFamily="34" charset="0"/>
                <a:ea typeface="Times New Roman" panose="02020603050405020304" pitchFamily="18" charset="0"/>
                <a:cs typeface="Arial" panose="020B0604020202020204" pitchFamily="34" charset="0"/>
              </a:rPr>
              <a:t>t</a:t>
            </a:r>
            <a:r>
              <a:rPr lang="es-ES" sz="2400" spc="-10"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nd</a:t>
            </a:r>
            <a:r>
              <a:rPr lang="es-ES" sz="2400" spc="-10" dirty="0">
                <a:effectLst/>
                <a:latin typeface="Arial" panose="020B0604020202020204" pitchFamily="34" charset="0"/>
                <a:ea typeface="Times New Roman" panose="02020603050405020304" pitchFamily="18" charset="0"/>
                <a:cs typeface="Arial" panose="020B0604020202020204" pitchFamily="34" charset="0"/>
              </a:rPr>
              <a:t>i</a:t>
            </a:r>
            <a:r>
              <a:rPr lang="es-ES" sz="2400" dirty="0">
                <a:effectLst/>
                <a:latin typeface="Arial" panose="020B0604020202020204" pitchFamily="34" charset="0"/>
                <a:ea typeface="Times New Roman" panose="02020603050405020304" pitchFamily="18" charset="0"/>
                <a:cs typeface="Arial" panose="020B0604020202020204" pitchFamily="34" charset="0"/>
              </a:rPr>
              <a:t>d</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d</a:t>
            </a:r>
            <a:r>
              <a:rPr lang="es-ES" sz="2400" dirty="0">
                <a:effectLst/>
                <a:latin typeface="Arial" panose="020B0604020202020204" pitchFamily="34" charset="0"/>
                <a:ea typeface="Times New Roman" panose="02020603050405020304" pitchFamily="18" charset="0"/>
                <a:cs typeface="Arial" panose="020B0604020202020204" pitchFamily="34" charset="0"/>
              </a:rPr>
              <a:t>e</a:t>
            </a:r>
            <a:r>
              <a:rPr lang="es-ES" sz="2400" spc="3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ac</a:t>
            </a:r>
            <a:r>
              <a:rPr lang="es-ES" sz="2400" dirty="0">
                <a:effectLst/>
                <a:latin typeface="Arial" panose="020B0604020202020204" pitchFamily="34" charset="0"/>
                <a:ea typeface="Times New Roman" panose="02020603050405020304" pitchFamily="18" charset="0"/>
                <a:cs typeface="Arial" panose="020B0604020202020204" pitchFamily="34" charset="0"/>
              </a:rPr>
              <a:t>u</a:t>
            </a:r>
            <a:r>
              <a:rPr lang="es-ES" sz="2400" spc="-5"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r</a:t>
            </a:r>
            <a:r>
              <a:rPr lang="es-ES" sz="2400" spc="-5" dirty="0">
                <a:effectLst/>
                <a:latin typeface="Arial" panose="020B0604020202020204" pitchFamily="34" charset="0"/>
                <a:ea typeface="Times New Roman" panose="02020603050405020304" pitchFamily="18" charset="0"/>
                <a:cs typeface="Arial" panose="020B0604020202020204" pitchFamily="34" charset="0"/>
              </a:rPr>
              <a:t>d</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35"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a</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15" dirty="0">
                <a:effectLst/>
                <a:latin typeface="Arial" panose="020B0604020202020204" pitchFamily="34" charset="0"/>
                <a:ea typeface="Times New Roman" panose="02020603050405020304" pitchFamily="18" charset="0"/>
                <a:cs typeface="Arial" panose="020B0604020202020204" pitchFamily="34" charset="0"/>
              </a:rPr>
              <a:t>l</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10" dirty="0">
                <a:effectLst/>
                <a:latin typeface="Arial" panose="020B0604020202020204" pitchFamily="34" charset="0"/>
                <a:ea typeface="Times New Roman" panose="02020603050405020304" pitchFamily="18" charset="0"/>
                <a:cs typeface="Arial" panose="020B0604020202020204" pitchFamily="34" charset="0"/>
              </a:rPr>
              <a:t>m</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d</a:t>
            </a:r>
            <a:r>
              <a:rPr lang="es-ES" sz="2400" spc="-5" dirty="0">
                <a:effectLst/>
                <a:latin typeface="Arial" panose="020B0604020202020204" pitchFamily="34" charset="0"/>
                <a:ea typeface="Times New Roman" panose="02020603050405020304" pitchFamily="18" charset="0"/>
                <a:cs typeface="Arial" panose="020B0604020202020204" pitchFamily="34" charset="0"/>
              </a:rPr>
              <a:t>el</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25"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establecidos.</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eaLnBrk="0" hangingPunct="0">
              <a:spcBef>
                <a:spcPts val="600"/>
              </a:spcBef>
              <a:spcAft>
                <a:spcPts val="600"/>
              </a:spcAft>
              <a:buSzPts val="1150"/>
              <a:buFont typeface="Wingdings" panose="05000000000000000000" pitchFamily="2" charset="2"/>
              <a:buChar char="Ø"/>
              <a:tabLst>
                <a:tab pos="381000" algn="l"/>
              </a:tabLst>
            </a:pPr>
            <a:r>
              <a:rPr lang="es-ES" sz="2400" dirty="0">
                <a:effectLst/>
                <a:latin typeface="Arial" panose="020B0604020202020204" pitchFamily="34" charset="0"/>
                <a:ea typeface="Times New Roman" panose="02020603050405020304" pitchFamily="18" charset="0"/>
                <a:cs typeface="Arial" panose="020B0604020202020204" pitchFamily="34" charset="0"/>
              </a:rPr>
              <a:t>Trata</a:t>
            </a:r>
            <a:r>
              <a:rPr lang="es-ES" sz="2400" spc="-15" dirty="0">
                <a:effectLst/>
                <a:latin typeface="Arial" panose="020B0604020202020204" pitchFamily="34" charset="0"/>
                <a:ea typeface="Times New Roman" panose="02020603050405020304" pitchFamily="18" charset="0"/>
                <a:cs typeface="Arial" panose="020B0604020202020204" pitchFamily="34" charset="0"/>
              </a:rPr>
              <a:t>m</a:t>
            </a:r>
            <a:r>
              <a:rPr lang="es-ES" sz="2400" spc="5" dirty="0">
                <a:effectLst/>
                <a:latin typeface="Arial" panose="020B0604020202020204" pitchFamily="34" charset="0"/>
                <a:ea typeface="Times New Roman" panose="02020603050405020304" pitchFamily="18" charset="0"/>
                <a:cs typeface="Arial" panose="020B0604020202020204" pitchFamily="34" charset="0"/>
              </a:rPr>
              <a:t>i</a:t>
            </a:r>
            <a:r>
              <a:rPr lang="es-ES" sz="2400" spc="-5" dirty="0">
                <a:effectLst/>
                <a:latin typeface="Arial" panose="020B0604020202020204" pitchFamily="34" charset="0"/>
                <a:ea typeface="Times New Roman" panose="02020603050405020304" pitchFamily="18" charset="0"/>
                <a:cs typeface="Arial" panose="020B0604020202020204" pitchFamily="34" charset="0"/>
              </a:rPr>
              <a:t>e</a:t>
            </a:r>
            <a:r>
              <a:rPr lang="es-ES" sz="2400" dirty="0">
                <a:effectLst/>
                <a:latin typeface="Arial" panose="020B0604020202020204" pitchFamily="34" charset="0"/>
                <a:ea typeface="Times New Roman" panose="02020603050405020304" pitchFamily="18" charset="0"/>
                <a:cs typeface="Arial" panose="020B0604020202020204" pitchFamily="34" charset="0"/>
              </a:rPr>
              <a:t>n</a:t>
            </a:r>
            <a:r>
              <a:rPr lang="es-ES" sz="2400" spc="-10"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o</a:t>
            </a:r>
            <a:r>
              <a:rPr lang="es-ES" sz="2400" spc="4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inicial</a:t>
            </a:r>
            <a:r>
              <a:rPr lang="es-ES" sz="2400" spc="4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de</a:t>
            </a:r>
            <a:r>
              <a:rPr lang="es-ES" sz="2400" spc="30" dirty="0">
                <a:effectLst/>
                <a:latin typeface="Arial" panose="020B0604020202020204" pitchFamily="34" charset="0"/>
                <a:ea typeface="Times New Roman" panose="02020603050405020304" pitchFamily="18" charset="0"/>
                <a:cs typeface="Arial" panose="020B0604020202020204" pitchFamily="34" charset="0"/>
              </a:rPr>
              <a:t> </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dirty="0">
                <a:effectLst/>
                <a:latin typeface="Arial" panose="020B0604020202020204" pitchFamily="34" charset="0"/>
                <a:ea typeface="Times New Roman" panose="02020603050405020304" pitchFamily="18" charset="0"/>
                <a:cs typeface="Arial" panose="020B0604020202020204" pitchFamily="34" charset="0"/>
              </a:rPr>
              <a:t>os</a:t>
            </a:r>
            <a:r>
              <a:rPr lang="es-ES" sz="2400" spc="4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tras</a:t>
            </a:r>
            <a:r>
              <a:rPr lang="es-ES" sz="2400" spc="-15" dirty="0">
                <a:effectLst/>
                <a:latin typeface="Arial" panose="020B0604020202020204" pitchFamily="34" charset="0"/>
                <a:ea typeface="Times New Roman" panose="02020603050405020304" pitchFamily="18" charset="0"/>
                <a:cs typeface="Arial" panose="020B0604020202020204" pitchFamily="34" charset="0"/>
              </a:rPr>
              <a:t>t</a:t>
            </a:r>
            <a:r>
              <a:rPr lang="es-ES" sz="2400" dirty="0">
                <a:effectLst/>
                <a:latin typeface="Arial" panose="020B0604020202020204" pitchFamily="34" charset="0"/>
                <a:ea typeface="Times New Roman" panose="02020603050405020304" pitchFamily="18" charset="0"/>
                <a:cs typeface="Arial" panose="020B0604020202020204" pitchFamily="34" charset="0"/>
              </a:rPr>
              <a:t>ornos</a:t>
            </a:r>
            <a:r>
              <a:rPr lang="es-ES" sz="2400" spc="40" dirty="0">
                <a:effectLst/>
                <a:latin typeface="Arial" panose="020B0604020202020204" pitchFamily="34" charset="0"/>
                <a:ea typeface="Times New Roman" panose="02020603050405020304" pitchFamily="18" charset="0"/>
                <a:cs typeface="Arial" panose="020B0604020202020204" pitchFamily="34" charset="0"/>
              </a:rPr>
              <a:t> </a:t>
            </a:r>
            <a:r>
              <a:rPr lang="es-ES" sz="2400" dirty="0">
                <a:effectLst/>
                <a:latin typeface="Arial" panose="020B0604020202020204" pitchFamily="34" charset="0"/>
                <a:ea typeface="Times New Roman" panose="02020603050405020304" pitchFamily="18" charset="0"/>
                <a:cs typeface="Arial" panose="020B0604020202020204" pitchFamily="34" charset="0"/>
              </a:rPr>
              <a:t>cardiorrespira</a:t>
            </a:r>
            <a:r>
              <a:rPr lang="es-ES" sz="2400" spc="-10" dirty="0">
                <a:effectLst/>
                <a:latin typeface="Arial" panose="020B0604020202020204" pitchFamily="34" charset="0"/>
                <a:ea typeface="Times New Roman" panose="02020603050405020304" pitchFamily="18" charset="0"/>
                <a:cs typeface="Arial" panose="020B0604020202020204" pitchFamily="34" charset="0"/>
              </a:rPr>
              <a:t>t</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spc="-5" dirty="0">
                <a:effectLst/>
                <a:latin typeface="Arial" panose="020B0604020202020204" pitchFamily="34" charset="0"/>
                <a:ea typeface="Times New Roman" panose="02020603050405020304" pitchFamily="18" charset="0"/>
                <a:cs typeface="Arial" panose="020B0604020202020204" pitchFamily="34" charset="0"/>
              </a:rPr>
              <a:t>r</a:t>
            </a:r>
            <a:r>
              <a:rPr lang="es-ES" sz="2400" spc="-10" dirty="0">
                <a:effectLst/>
                <a:latin typeface="Arial" panose="020B0604020202020204" pitchFamily="34" charset="0"/>
                <a:ea typeface="Times New Roman" panose="02020603050405020304" pitchFamily="18" charset="0"/>
                <a:cs typeface="Arial" panose="020B0604020202020204" pitchFamily="34" charset="0"/>
              </a:rPr>
              <a:t>i</a:t>
            </a:r>
            <a:r>
              <a:rPr lang="es-ES" sz="2400" spc="5" dirty="0">
                <a:effectLst/>
                <a:latin typeface="Arial" panose="020B0604020202020204" pitchFamily="34" charset="0"/>
                <a:ea typeface="Times New Roman" panose="02020603050405020304" pitchFamily="18" charset="0"/>
                <a:cs typeface="Arial" panose="020B0604020202020204" pitchFamily="34" charset="0"/>
              </a:rPr>
              <a:t>o</a:t>
            </a:r>
            <a:r>
              <a:rPr lang="es-ES" sz="2400" dirty="0">
                <a:effectLst/>
                <a:latin typeface="Arial" panose="020B0604020202020204" pitchFamily="34" charset="0"/>
                <a:ea typeface="Times New Roman" panose="02020603050405020304" pitchFamily="18" charset="0"/>
                <a:cs typeface="Arial" panose="020B0604020202020204" pitchFamily="34" charset="0"/>
              </a:rPr>
              <a:t>s.</a:t>
            </a:r>
            <a:r>
              <a:rPr lang="es-ES" sz="2400" spc="40" dirty="0">
                <a:effectLst/>
                <a:latin typeface="Arial" panose="020B0604020202020204" pitchFamily="34" charset="0"/>
                <a:ea typeface="Times New Roman" panose="02020603050405020304" pitchFamily="18" charset="0"/>
                <a:cs typeface="Arial" panose="020B0604020202020204" pitchFamily="34" charset="0"/>
              </a:rPr>
              <a:t> </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eaLnBrk="0" hangingPunct="0">
              <a:spcBef>
                <a:spcPts val="600"/>
              </a:spcBef>
              <a:spcAft>
                <a:spcPts val="600"/>
              </a:spcAft>
              <a:buSzPts val="1150"/>
              <a:buFont typeface="Wingdings" panose="05000000000000000000" pitchFamily="2" charset="2"/>
              <a:buChar char="Ø"/>
              <a:tabLst>
                <a:tab pos="381000" algn="l"/>
              </a:tabLst>
            </a:pPr>
            <a:r>
              <a:rPr lang="es-ES" sz="2400" dirty="0">
                <a:effectLst/>
                <a:latin typeface="Arial" panose="020B0604020202020204" pitchFamily="34" charset="0"/>
                <a:ea typeface="Times New Roman" panose="02020603050405020304" pitchFamily="18" charset="0"/>
                <a:cs typeface="Arial" panose="020B0604020202020204" pitchFamily="34" charset="0"/>
              </a:rPr>
              <a:t>Venti</a:t>
            </a:r>
            <a:r>
              <a:rPr lang="es-ES" sz="2400" spc="5" dirty="0">
                <a:effectLst/>
                <a:latin typeface="Arial" panose="020B0604020202020204" pitchFamily="34" charset="0"/>
                <a:ea typeface="Times New Roman" panose="02020603050405020304" pitchFamily="18" charset="0"/>
                <a:cs typeface="Arial" panose="020B0604020202020204" pitchFamily="34" charset="0"/>
              </a:rPr>
              <a:t>l</a:t>
            </a:r>
            <a:r>
              <a:rPr lang="es-ES" sz="2400" spc="-10" dirty="0">
                <a:effectLst/>
                <a:latin typeface="Arial" panose="020B0604020202020204" pitchFamily="34" charset="0"/>
                <a:ea typeface="Times New Roman" panose="02020603050405020304" pitchFamily="18" charset="0"/>
                <a:cs typeface="Arial" panose="020B0604020202020204" pitchFamily="34" charset="0"/>
              </a:rPr>
              <a:t>a</a:t>
            </a:r>
            <a:r>
              <a:rPr lang="es-ES" sz="2400" dirty="0">
                <a:effectLst/>
                <a:latin typeface="Arial" panose="020B0604020202020204" pitchFamily="34" charset="0"/>
                <a:ea typeface="Times New Roman" panose="02020603050405020304" pitchFamily="18" charset="0"/>
                <a:cs typeface="Arial" panose="020B0604020202020204" pitchFamily="34" charset="0"/>
              </a:rPr>
              <a:t>c</a:t>
            </a:r>
            <a:r>
              <a:rPr lang="es-ES" sz="2400" spc="-10" dirty="0">
                <a:effectLst/>
                <a:latin typeface="Arial" panose="020B0604020202020204" pitchFamily="34" charset="0"/>
                <a:ea typeface="Times New Roman" panose="02020603050405020304" pitchFamily="18" charset="0"/>
                <a:cs typeface="Arial" panose="020B0604020202020204" pitchFamily="34" charset="0"/>
              </a:rPr>
              <a:t>i</a:t>
            </a:r>
            <a:r>
              <a:rPr lang="es-ES" sz="2400" spc="-5" dirty="0">
                <a:effectLst/>
                <a:latin typeface="Arial" panose="020B0604020202020204" pitchFamily="34" charset="0"/>
                <a:ea typeface="Times New Roman" panose="02020603050405020304" pitchFamily="18" charset="0"/>
                <a:cs typeface="Arial" panose="020B0604020202020204" pitchFamily="34" charset="0"/>
              </a:rPr>
              <a:t>ó</a:t>
            </a:r>
            <a:r>
              <a:rPr lang="es-ES" sz="2400" spc="5" dirty="0">
                <a:effectLst/>
                <a:latin typeface="Arial" panose="020B0604020202020204" pitchFamily="34" charset="0"/>
                <a:ea typeface="Times New Roman" panose="02020603050405020304" pitchFamily="18" charset="0"/>
                <a:cs typeface="Arial" panose="020B0604020202020204" pitchFamily="34" charset="0"/>
              </a:rPr>
              <a:t>n</a:t>
            </a:r>
            <a:r>
              <a:rPr lang="es-ES" sz="2400" dirty="0">
                <a:effectLst/>
                <a:latin typeface="Arial" panose="020B0604020202020204" pitchFamily="34" charset="0"/>
                <a:ea typeface="Times New Roman" panose="02020603050405020304" pitchFamily="18" charset="0"/>
                <a:cs typeface="Arial" panose="020B0604020202020204" pitchFamily="34" charset="0"/>
              </a:rPr>
              <a:t>.</a:t>
            </a:r>
            <a:endParaRPr lang="es-CU" sz="24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5" name="CuadroTexto 4">
            <a:extLst>
              <a:ext uri="{FF2B5EF4-FFF2-40B4-BE49-F238E27FC236}">
                <a16:creationId xmlns:a16="http://schemas.microsoft.com/office/drawing/2014/main" id="{06F37A80-2CD9-BEEE-6074-82C60A37B552}"/>
              </a:ext>
            </a:extLst>
          </p:cNvPr>
          <p:cNvSpPr txBox="1"/>
          <p:nvPr/>
        </p:nvSpPr>
        <p:spPr>
          <a:xfrm>
            <a:off x="179512" y="188640"/>
            <a:ext cx="8677472" cy="1384995"/>
          </a:xfrm>
          <a:prstGeom prst="rect">
            <a:avLst/>
          </a:prstGeom>
          <a:blipFill>
            <a:blip r:embed="rId2"/>
            <a:tile tx="0" ty="0" sx="100000" sy="100000" flip="none" algn="tl"/>
          </a:blipFill>
        </p:spPr>
        <p:txBody>
          <a:bodyPr wrap="square">
            <a:spAutoFit/>
          </a:bodyPr>
          <a:lstStyle/>
          <a:p>
            <a:pPr marR="66675" algn="just" eaLnBrk="0" hangingPunct="0">
              <a:spcBef>
                <a:spcPts val="600"/>
              </a:spcBef>
              <a:spcAft>
                <a:spcPts val="600"/>
              </a:spcAft>
            </a:pPr>
            <a:r>
              <a:rPr lang="es-ES" sz="2800" b="1" i="1" dirty="0">
                <a:effectLst/>
                <a:latin typeface="Arial" panose="020B0604020202020204" pitchFamily="34" charset="0"/>
                <a:ea typeface="Times New Roman" panose="02020603050405020304" pitchFamily="18" charset="0"/>
                <a:cs typeface="Arial" panose="020B0604020202020204" pitchFamily="34" charset="0"/>
              </a:rPr>
              <a:t>Existe un plan general para el manejo de las victimas masivas que se producen en los desastres que consiste en:</a:t>
            </a:r>
            <a:endParaRPr lang="es-CU" sz="2800" b="1"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183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8285218-C514-919B-E822-CFF0FD074863}"/>
              </a:ext>
            </a:extLst>
          </p:cNvPr>
          <p:cNvSpPr txBox="1"/>
          <p:nvPr/>
        </p:nvSpPr>
        <p:spPr>
          <a:xfrm>
            <a:off x="287016" y="1844824"/>
            <a:ext cx="8856984" cy="5170646"/>
          </a:xfrm>
          <a:prstGeom prst="rect">
            <a:avLst/>
          </a:prstGeom>
          <a:noFill/>
        </p:spPr>
        <p:txBody>
          <a:bodyPr wrap="square">
            <a:spAutoFit/>
          </a:bodyPr>
          <a:lstStyle/>
          <a:p>
            <a:pPr marL="342900" marR="0" lvl="0" indent="-342900" algn="l"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1000" algn="l"/>
              </a:tabLst>
              <a:defRPr/>
            </a:pP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es</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u</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ci</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ó</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1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ar</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pul</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on</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0365"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nt</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ro</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he</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gia</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xt</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er</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0365" algn="l"/>
              </a:tabLst>
              <a:defRPr/>
            </a:pP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sició</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6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a:t>
            </a:r>
            <a:r>
              <a:rPr kumimoji="0" lang="es-ES" sz="2000" b="0" i="0" u="none" strike="noStrike" kern="1200" cap="none" spc="5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vol</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u</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0" lvl="0" indent="-342900" algn="l"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10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Pro</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xis</a:t>
            </a:r>
            <a:r>
              <a:rPr kumimoji="0" lang="es-ES" sz="2000" b="0"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y</a:t>
            </a:r>
            <a:r>
              <a:rPr kumimoji="0" lang="es-ES" sz="2000" b="0"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luc</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ha</a:t>
            </a:r>
            <a:r>
              <a:rPr kumimoji="0" lang="es-ES" sz="2000" b="0" i="0" u="none" strike="noStrike" kern="1200" cap="none" spc="5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con</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a:t>
            </a:r>
            <a:r>
              <a:rPr kumimoji="0" lang="es-ES" sz="2000" b="0" i="0" u="none" strike="noStrike" kern="1200" cap="none" spc="5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el</a:t>
            </a:r>
            <a:r>
              <a:rPr kumimoji="0" lang="es-ES" sz="2000" b="0" i="0" u="none" strike="noStrike" kern="1200" cap="none" spc="6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shock</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66040" lvl="0" indent="-342900" algn="just"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0365"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ov</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lizar o</a:t>
            </a:r>
            <a:r>
              <a:rPr kumimoji="0" lang="es-ES" sz="2000" b="0" i="0" u="none" strike="noStrike" kern="1200" cap="none" spc="8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corregir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as</a:t>
            </a:r>
            <a:r>
              <a:rPr kumimoji="0" lang="es-ES" sz="2000" b="0" i="0" u="none" strike="noStrike" kern="1200" cap="none" spc="8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ov</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iz</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aci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ones</a:t>
            </a:r>
            <a:r>
              <a:rPr kumimoji="0" lang="es-ES" sz="2000" b="0" i="0" u="none" strike="noStrike" kern="1200" cap="none" spc="7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y</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8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1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xi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nt</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66675" lvl="0" indent="-342900" algn="just"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10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Los</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ños</a:t>
            </a:r>
            <a:r>
              <a:rPr kumimoji="0" lang="es-ES" sz="2000"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so</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u</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rio</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id</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asistencia y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va</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ua</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ó</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66675" lvl="0" indent="-342900" algn="just"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10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Pr</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v</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nción</a:t>
            </a:r>
            <a:r>
              <a:rPr kumimoji="0" lang="es-ES" sz="2000" b="0" i="0" u="none" strike="noStrike" kern="1200" cap="none" spc="1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a:t>
            </a:r>
            <a:r>
              <a:rPr kumimoji="0" lang="es-ES" sz="2000" b="0" i="0" u="none" strike="noStrike" kern="1200" cap="none" spc="1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fe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cc</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on</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t>
            </a:r>
            <a:endParaRPr kumimoji="0" lang="es-CU"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342900" marR="66675" lvl="0" indent="-342900" algn="just" defTabSz="914400" rtl="0" eaLnBrk="0" fontAlgn="auto" latinLnBrk="0" hangingPunct="0">
              <a:lnSpc>
                <a:spcPct val="100000"/>
              </a:lnSpc>
              <a:spcBef>
                <a:spcPts val="600"/>
              </a:spcBef>
              <a:spcAft>
                <a:spcPts val="600"/>
              </a:spcAft>
              <a:buClrTx/>
              <a:buSzPts val="1150"/>
              <a:buFont typeface="Wingdings" panose="05000000000000000000" pitchFamily="2" charset="2"/>
              <a:buChar char="Ø"/>
              <a:tabLst>
                <a:tab pos="381000" algn="l"/>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Deter</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inar</a:t>
            </a:r>
            <a:r>
              <a:rPr kumimoji="0" lang="es-ES" sz="2000" b="0" i="0" u="none" strike="noStrike" kern="1200" cap="none" spc="7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si</a:t>
            </a:r>
            <a:r>
              <a:rPr kumimoji="0" lang="es-ES" sz="2000" b="0" i="0" u="none" strike="noStrike" kern="1200" cap="none" spc="7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ex</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sten</a:t>
            </a:r>
            <a:r>
              <a:rPr kumimoji="0" lang="es-ES" sz="2000" b="0" i="0" u="none" strike="noStrike" kern="1200" cap="none" spc="7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afectad</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t>
            </a:r>
            <a:r>
              <a:rPr kumimoji="0" lang="es-ES" sz="2000" b="0" i="0" u="none" strike="noStrike" kern="1200" cap="none" spc="6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or</a:t>
            </a:r>
            <a:r>
              <a:rPr kumimoji="0" lang="es-ES" sz="2000" b="0" i="0" u="none" strike="noStrike" kern="1200" cap="none" spc="8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us</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nc</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as</a:t>
            </a:r>
            <a:r>
              <a:rPr kumimoji="0" lang="es-ES" sz="2000" b="0" i="0" u="none" strike="noStrike" kern="1200" cap="none" spc="7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tóx</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c</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as</a:t>
            </a:r>
            <a:r>
              <a:rPr kumimoji="0" lang="es-ES" sz="2000" b="0" i="0" u="none" strike="noStrike" kern="1200" cap="none" spc="6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peligrosas o por armas de exterminio masivo,</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t>
            </a:r>
            <a:r>
              <a:rPr kumimoji="0" lang="es-ES" sz="2000" b="0" i="0" u="none" strike="noStrike" kern="1200" cap="none" spc="6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zar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el</a:t>
            </a:r>
            <a:r>
              <a:rPr kumimoji="0" lang="es-ES" sz="2000"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m</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nto</a:t>
            </a:r>
            <a:r>
              <a:rPr kumimoji="0" lang="es-ES" sz="2000"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an</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ar</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4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especial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arc</a:t>
            </a:r>
            <a:r>
              <a:rPr kumimoji="0" lang="es-ES" sz="2000" b="0" i="0" u="none" strike="noStrike" kern="1200" cap="none" spc="-1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i</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al,</a:t>
            </a:r>
            <a:r>
              <a:rPr kumimoji="0" lang="es-ES" sz="2000"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an</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e</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a:t>
            </a:r>
            <a:r>
              <a:rPr kumimoji="0" lang="es-ES" sz="2000" b="0" i="0" u="none" strike="noStrike" kern="1200" cap="none" spc="3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o</a:t>
            </a:r>
            <a:r>
              <a:rPr kumimoji="0" lang="es-ES" sz="2000" b="0" i="0" u="none" strike="noStrike" kern="1200" cap="none" spc="3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du</a:t>
            </a:r>
            <a:r>
              <a:rPr kumimoji="0" lang="es-ES" sz="2000" b="0" i="0" u="none" strike="noStrike" kern="1200" cap="none" spc="-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ra</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nte</a:t>
            </a:r>
            <a:r>
              <a:rPr kumimoji="0" lang="es-ES" sz="2000" b="0" i="0" u="none" strike="noStrike" kern="1200" cap="none" spc="25"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la prestación de la asistencia.. </a:t>
            </a:r>
            <a:endParaRPr kumimoji="0" lang="es-CU"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58750" marR="67310" lvl="0" indent="0" algn="just" defTabSz="914400" rtl="0" eaLnBrk="0" fontAlgn="auto" latinLnBrk="0" hangingPunct="0">
              <a:lnSpc>
                <a:spcPct val="100000"/>
              </a:lnSpc>
              <a:spcBef>
                <a:spcPts val="600"/>
              </a:spcBef>
              <a:spcAft>
                <a:spcPts val="600"/>
              </a:spcAft>
              <a:buClrTx/>
              <a:buSzTx/>
              <a:buFontTx/>
              <a:buNone/>
              <a:tabLst/>
              <a:defRPr/>
            </a:pPr>
            <a:endParaRPr kumimoji="0" lang="es-CU"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a:p>
            <a:pPr marL="158750" marR="67310" lvl="0" indent="0" algn="just" defTabSz="914400" rtl="0" eaLnBrk="0" fontAlgn="auto" latinLnBrk="0" hangingPunct="0">
              <a:lnSpc>
                <a:spcPct val="100000"/>
              </a:lnSpc>
              <a:spcBef>
                <a:spcPts val="600"/>
              </a:spcBef>
              <a:spcAft>
                <a:spcPts val="600"/>
              </a:spcAft>
              <a:buClrTx/>
              <a:buSzTx/>
              <a:buFontTx/>
              <a:buNone/>
              <a:tabLst/>
              <a:defRPr/>
            </a:pPr>
            <a:r>
              <a:rPr kumimoji="0" lang="es-ES"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s-CU" sz="20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endParaRPr>
          </a:p>
        </p:txBody>
      </p:sp>
      <p:sp>
        <p:nvSpPr>
          <p:cNvPr id="2" name="CuadroTexto 1">
            <a:extLst>
              <a:ext uri="{FF2B5EF4-FFF2-40B4-BE49-F238E27FC236}">
                <a16:creationId xmlns:a16="http://schemas.microsoft.com/office/drawing/2014/main" id="{ACBD7653-8249-F7D8-29A7-D331A99D5081}"/>
              </a:ext>
            </a:extLst>
          </p:cNvPr>
          <p:cNvSpPr txBox="1"/>
          <p:nvPr/>
        </p:nvSpPr>
        <p:spPr>
          <a:xfrm>
            <a:off x="179512" y="188640"/>
            <a:ext cx="8677472" cy="1384995"/>
          </a:xfrm>
          <a:prstGeom prst="rect">
            <a:avLst/>
          </a:prstGeom>
          <a:blipFill>
            <a:blip r:embed="rId2"/>
            <a:tile tx="0" ty="0" sx="100000" sy="100000" flip="none" algn="tl"/>
          </a:blipFill>
        </p:spPr>
        <p:txBody>
          <a:bodyPr wrap="square">
            <a:spAutoFit/>
          </a:bodyPr>
          <a:lstStyle/>
          <a:p>
            <a:pPr marR="66675" algn="just" eaLnBrk="0" hangingPunct="0">
              <a:spcBef>
                <a:spcPts val="600"/>
              </a:spcBef>
              <a:spcAft>
                <a:spcPts val="600"/>
              </a:spcAft>
            </a:pPr>
            <a:r>
              <a:rPr lang="es-ES" sz="2800" b="1" i="1" dirty="0">
                <a:effectLst/>
                <a:latin typeface="Arial" panose="020B0604020202020204" pitchFamily="34" charset="0"/>
                <a:ea typeface="Times New Roman" panose="02020603050405020304" pitchFamily="18" charset="0"/>
                <a:cs typeface="Arial" panose="020B0604020202020204" pitchFamily="34" charset="0"/>
              </a:rPr>
              <a:t>Existe un plan general para el manejo de las victimas masivas que se producen en los desastres que consiste en:</a:t>
            </a:r>
            <a:endParaRPr lang="es-CU" sz="2800" b="1"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3242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B204BC-FD33-FA60-1587-0CD6BDFD05F7}"/>
              </a:ext>
            </a:extLst>
          </p:cNvPr>
          <p:cNvSpPr txBox="1"/>
          <p:nvPr/>
        </p:nvSpPr>
        <p:spPr>
          <a:xfrm>
            <a:off x="215516" y="68431"/>
            <a:ext cx="8712968" cy="1200329"/>
          </a:xfrm>
          <a:prstGeom prst="rect">
            <a:avLst/>
          </a:prstGeom>
          <a:blipFill>
            <a:blip r:embed="rId2"/>
            <a:tile tx="0" ty="0" sx="100000" sy="100000" flip="none" algn="tl"/>
          </a:blipFill>
        </p:spPr>
        <p:txBody>
          <a:bodyPr wrap="square">
            <a:spAutoFit/>
          </a:bodyPr>
          <a:lstStyle/>
          <a:p>
            <a:pPr algn="just"/>
            <a:r>
              <a:rPr kumimoji="0" lang="es-ES" sz="24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Para dan cumplimiento a lo establecido existe un código internacional de colores para la clasificación de las victimas masivas, conocido como </a:t>
            </a:r>
            <a:r>
              <a:rPr kumimoji="0" lang="es-ES" sz="2400" b="1" i="1"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Triage</a:t>
            </a:r>
            <a:r>
              <a:rPr kumimoji="0" lang="es-ES" sz="24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lang="es-CU" sz="2400" b="1" i="1" dirty="0"/>
          </a:p>
        </p:txBody>
      </p:sp>
      <p:sp>
        <p:nvSpPr>
          <p:cNvPr id="5" name="CuadroTexto 4">
            <a:extLst>
              <a:ext uri="{FF2B5EF4-FFF2-40B4-BE49-F238E27FC236}">
                <a16:creationId xmlns:a16="http://schemas.microsoft.com/office/drawing/2014/main" id="{532BCA96-93CB-FA80-AD3D-C60FD6443D16}"/>
              </a:ext>
            </a:extLst>
          </p:cNvPr>
          <p:cNvSpPr txBox="1"/>
          <p:nvPr/>
        </p:nvSpPr>
        <p:spPr>
          <a:xfrm>
            <a:off x="431540" y="1340768"/>
            <a:ext cx="8388932" cy="46166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marL="712788" marR="1106170" algn="ctr" eaLnBrk="0" hangingPunct="0"/>
            <a:r>
              <a:rPr lang="es-ES" sz="2400" b="1" dirty="0">
                <a:effectLst/>
                <a:latin typeface="Arial" panose="020B0604020202020204" pitchFamily="34" charset="0"/>
                <a:ea typeface="Times New Roman" panose="02020603050405020304" pitchFamily="18" charset="0"/>
              </a:rPr>
              <a:t>Clasificación (</a:t>
            </a:r>
            <a:r>
              <a:rPr lang="es-ES" sz="2400" b="1" dirty="0" err="1">
                <a:effectLst/>
                <a:latin typeface="Arial" panose="020B0604020202020204" pitchFamily="34" charset="0"/>
                <a:ea typeface="Times New Roman" panose="02020603050405020304" pitchFamily="18" charset="0"/>
              </a:rPr>
              <a:t>Triage</a:t>
            </a:r>
            <a:r>
              <a:rPr lang="es-ES" sz="2400" b="1" dirty="0">
                <a:effectLst/>
                <a:latin typeface="Arial" panose="020B0604020202020204" pitchFamily="34" charset="0"/>
                <a:ea typeface="Times New Roman" panose="02020603050405020304" pitchFamily="18" charset="0"/>
              </a:rPr>
              <a:t>) </a:t>
            </a:r>
            <a:r>
              <a:rPr lang="es-ES" sz="2400" b="1" spc="35" dirty="0">
                <a:effectLst/>
                <a:latin typeface="Arial" panose="020B0604020202020204" pitchFamily="34" charset="0"/>
                <a:ea typeface="Times New Roman" panose="02020603050405020304" pitchFamily="18" charset="0"/>
              </a:rPr>
              <a:t>de victimas masivas </a:t>
            </a:r>
            <a:endParaRPr lang="es-CU" sz="1600" dirty="0">
              <a:effectLst/>
              <a:latin typeface="Times New Roman" panose="02020603050405020304" pitchFamily="18" charset="0"/>
              <a:ea typeface="Times New Roman" panose="02020603050405020304" pitchFamily="18" charset="0"/>
            </a:endParaRPr>
          </a:p>
        </p:txBody>
      </p:sp>
      <p:graphicFrame>
        <p:nvGraphicFramePr>
          <p:cNvPr id="6" name="Tabla 5">
            <a:extLst>
              <a:ext uri="{FF2B5EF4-FFF2-40B4-BE49-F238E27FC236}">
                <a16:creationId xmlns:a16="http://schemas.microsoft.com/office/drawing/2014/main" id="{09D94369-8BB8-BCD2-8613-2DAEA7543F6A}"/>
              </a:ext>
            </a:extLst>
          </p:cNvPr>
          <p:cNvGraphicFramePr>
            <a:graphicFrameLocks noGrp="1"/>
          </p:cNvGraphicFramePr>
          <p:nvPr>
            <p:extLst>
              <p:ext uri="{D42A27DB-BD31-4B8C-83A1-F6EECF244321}">
                <p14:modId xmlns:p14="http://schemas.microsoft.com/office/powerpoint/2010/main" val="1919691111"/>
              </p:ext>
            </p:extLst>
          </p:nvPr>
        </p:nvGraphicFramePr>
        <p:xfrm>
          <a:off x="107504" y="1916832"/>
          <a:ext cx="8928484" cy="4915127"/>
        </p:xfrm>
        <a:graphic>
          <a:graphicData uri="http://schemas.openxmlformats.org/drawingml/2006/table">
            <a:tbl>
              <a:tblPr firstRow="1" firstCol="1" bandRow="1"/>
              <a:tblGrid>
                <a:gridCol w="1835046">
                  <a:extLst>
                    <a:ext uri="{9D8B030D-6E8A-4147-A177-3AD203B41FA5}">
                      <a16:colId xmlns:a16="http://schemas.microsoft.com/office/drawing/2014/main" val="1718901315"/>
                    </a:ext>
                  </a:extLst>
                </a:gridCol>
                <a:gridCol w="7093438">
                  <a:extLst>
                    <a:ext uri="{9D8B030D-6E8A-4147-A177-3AD203B41FA5}">
                      <a16:colId xmlns:a16="http://schemas.microsoft.com/office/drawing/2014/main" val="843906469"/>
                    </a:ext>
                  </a:extLst>
                </a:gridCol>
              </a:tblGrid>
              <a:tr h="1113172">
                <a:tc>
                  <a:txBody>
                    <a:bodyPr/>
                    <a:lstStyle/>
                    <a:p>
                      <a:pPr algn="ctr" eaLnBrk="0" hangingPunct="0">
                        <a:lnSpc>
                          <a:spcPts val="1000"/>
                        </a:lnSpc>
                      </a:pPr>
                      <a:r>
                        <a:rPr lang="es-ES" sz="1000" dirty="0">
                          <a:solidFill>
                            <a:srgbClr val="FF0000"/>
                          </a:solidFill>
                          <a:effectLst/>
                          <a:highlight>
                            <a:srgbClr val="FF0000"/>
                          </a:highlight>
                          <a:latin typeface="Arial" panose="020B0604020202020204" pitchFamily="34" charset="0"/>
                          <a:ea typeface="Times New Roman" panose="02020603050405020304" pitchFamily="18" charset="0"/>
                        </a:rPr>
                        <a:t> </a:t>
                      </a:r>
                      <a:endParaRPr lang="es-CU" sz="1200" dirty="0">
                        <a:effectLst/>
                        <a:highlight>
                          <a:srgbClr val="FF0000"/>
                        </a:highlight>
                        <a:latin typeface="Times New Roman" panose="02020603050405020304" pitchFamily="18" charset="0"/>
                        <a:ea typeface="Times New Roman" panose="02020603050405020304" pitchFamily="18" charset="0"/>
                      </a:endParaRPr>
                    </a:p>
                    <a:p>
                      <a:pPr algn="ctr" eaLnBrk="0" hangingPunct="0">
                        <a:lnSpc>
                          <a:spcPts val="1000"/>
                        </a:lnSpc>
                      </a:pPr>
                      <a:r>
                        <a:rPr lang="es-ES" sz="1000" dirty="0">
                          <a:solidFill>
                            <a:srgbClr val="FF0000"/>
                          </a:solidFill>
                          <a:effectLst/>
                          <a:highlight>
                            <a:srgbClr val="FF0000"/>
                          </a:highlight>
                          <a:latin typeface="Arial" panose="020B0604020202020204" pitchFamily="34" charset="0"/>
                          <a:ea typeface="Times New Roman" panose="02020603050405020304" pitchFamily="18" charset="0"/>
                        </a:rPr>
                        <a:t> </a:t>
                      </a:r>
                      <a:r>
                        <a:rPr lang="es-ES" sz="1400" spc="-5" dirty="0">
                          <a:solidFill>
                            <a:srgbClr val="E7E6E6"/>
                          </a:solidFill>
                          <a:effectLst/>
                          <a:highlight>
                            <a:srgbClr val="FF0000"/>
                          </a:highlight>
                          <a:latin typeface="Arial" panose="020B0604020202020204" pitchFamily="34" charset="0"/>
                          <a:ea typeface="Times New Roman" panose="02020603050405020304" pitchFamily="18" charset="0"/>
                        </a:rPr>
                        <a:t> </a:t>
                      </a:r>
                      <a:endParaRPr lang="es-CU" sz="1200" dirty="0">
                        <a:effectLst/>
                        <a:highlight>
                          <a:srgbClr val="FF0000"/>
                        </a:highlight>
                        <a:latin typeface="Times New Roman" panose="02020603050405020304" pitchFamily="18" charset="0"/>
                        <a:ea typeface="Times New Roman" panose="02020603050405020304" pitchFamily="18" charset="0"/>
                      </a:endParaRPr>
                    </a:p>
                    <a:p>
                      <a:pPr marL="62865" algn="ctr" eaLnBrk="0" hangingPunct="0"/>
                      <a:r>
                        <a:rPr lang="es-ES" sz="2400" spc="-5" dirty="0">
                          <a:solidFill>
                            <a:srgbClr val="E7E6E6"/>
                          </a:solidFill>
                          <a:effectLst/>
                          <a:highlight>
                            <a:srgbClr val="FF0000"/>
                          </a:highlight>
                          <a:latin typeface="Arial" panose="020B0604020202020204" pitchFamily="34" charset="0"/>
                          <a:ea typeface="Times New Roman" panose="02020603050405020304" pitchFamily="18" charset="0"/>
                        </a:rPr>
                        <a:t>C</a:t>
                      </a:r>
                      <a:r>
                        <a:rPr lang="es-ES" sz="2400" dirty="0">
                          <a:solidFill>
                            <a:srgbClr val="E7E6E6"/>
                          </a:solidFill>
                          <a:effectLst/>
                          <a:highlight>
                            <a:srgbClr val="FF0000"/>
                          </a:highlight>
                          <a:latin typeface="Arial" panose="020B0604020202020204" pitchFamily="34" charset="0"/>
                          <a:ea typeface="Times New Roman" panose="02020603050405020304" pitchFamily="18" charset="0"/>
                        </a:rPr>
                        <a:t>ód</a:t>
                      </a:r>
                      <a:r>
                        <a:rPr lang="es-ES" sz="2400" spc="-10" dirty="0">
                          <a:solidFill>
                            <a:srgbClr val="E7E6E6"/>
                          </a:solidFill>
                          <a:effectLst/>
                          <a:highlight>
                            <a:srgbClr val="FF0000"/>
                          </a:highlight>
                          <a:latin typeface="Arial" panose="020B0604020202020204" pitchFamily="34" charset="0"/>
                          <a:ea typeface="Times New Roman" panose="02020603050405020304" pitchFamily="18" charset="0"/>
                        </a:rPr>
                        <a:t>i</a:t>
                      </a:r>
                      <a:r>
                        <a:rPr lang="es-ES" sz="2400" dirty="0">
                          <a:solidFill>
                            <a:srgbClr val="E7E6E6"/>
                          </a:solidFill>
                          <a:effectLst/>
                          <a:highlight>
                            <a:srgbClr val="FF0000"/>
                          </a:highlight>
                          <a:latin typeface="Arial" panose="020B0604020202020204" pitchFamily="34" charset="0"/>
                          <a:ea typeface="Times New Roman" panose="02020603050405020304" pitchFamily="18" charset="0"/>
                        </a:rPr>
                        <a:t>go</a:t>
                      </a:r>
                      <a:r>
                        <a:rPr lang="es-ES" sz="2400" spc="50" dirty="0">
                          <a:solidFill>
                            <a:srgbClr val="E7E6E6"/>
                          </a:solidFill>
                          <a:effectLst/>
                          <a:highlight>
                            <a:srgbClr val="FF0000"/>
                          </a:highlight>
                          <a:latin typeface="Arial" panose="020B0604020202020204" pitchFamily="34" charset="0"/>
                          <a:ea typeface="Times New Roman" panose="02020603050405020304" pitchFamily="18" charset="0"/>
                        </a:rPr>
                        <a:t> </a:t>
                      </a:r>
                      <a:r>
                        <a:rPr lang="es-ES" sz="2400" dirty="0">
                          <a:solidFill>
                            <a:srgbClr val="E7E6E6"/>
                          </a:solidFill>
                          <a:effectLst/>
                          <a:highlight>
                            <a:srgbClr val="FF0000"/>
                          </a:highlight>
                          <a:latin typeface="Arial" panose="020B0604020202020204" pitchFamily="34" charset="0"/>
                          <a:ea typeface="Times New Roman" panose="02020603050405020304" pitchFamily="18" charset="0"/>
                        </a:rPr>
                        <a:t>r</a:t>
                      </a:r>
                      <a:r>
                        <a:rPr lang="es-ES" sz="2400" spc="-5" dirty="0">
                          <a:solidFill>
                            <a:srgbClr val="E7E6E6"/>
                          </a:solidFill>
                          <a:effectLst/>
                          <a:highlight>
                            <a:srgbClr val="FF0000"/>
                          </a:highlight>
                          <a:latin typeface="Arial" panose="020B0604020202020204" pitchFamily="34" charset="0"/>
                          <a:ea typeface="Times New Roman" panose="02020603050405020304" pitchFamily="18" charset="0"/>
                        </a:rPr>
                        <a:t>o</a:t>
                      </a:r>
                      <a:r>
                        <a:rPr lang="es-ES" sz="2400" spc="-10" dirty="0">
                          <a:solidFill>
                            <a:srgbClr val="E7E6E6"/>
                          </a:solidFill>
                          <a:effectLst/>
                          <a:highlight>
                            <a:srgbClr val="FF0000"/>
                          </a:highlight>
                          <a:latin typeface="Arial" panose="020B0604020202020204" pitchFamily="34" charset="0"/>
                          <a:ea typeface="Times New Roman" panose="02020603050405020304" pitchFamily="18" charset="0"/>
                        </a:rPr>
                        <a:t>j</a:t>
                      </a:r>
                      <a:r>
                        <a:rPr lang="es-ES" sz="2400" dirty="0">
                          <a:solidFill>
                            <a:srgbClr val="E7E6E6"/>
                          </a:solidFill>
                          <a:effectLst/>
                          <a:highlight>
                            <a:srgbClr val="FF0000"/>
                          </a:highlight>
                          <a:latin typeface="Arial" panose="020B0604020202020204" pitchFamily="34" charset="0"/>
                          <a:ea typeface="Times New Roman" panose="02020603050405020304" pitchFamily="18" charset="0"/>
                        </a:rPr>
                        <a:t>o</a:t>
                      </a:r>
                      <a:endParaRPr lang="es-CU" sz="2400" dirty="0">
                        <a:effectLst/>
                        <a:highlight>
                          <a:srgbClr val="FF0000"/>
                        </a:highligh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62865" marR="60960" algn="just" eaLnBrk="0" hangingPunct="0">
                        <a:lnSpc>
                          <a:spcPct val="100000"/>
                        </a:lnSpc>
                        <a:spcBef>
                          <a:spcPts val="600"/>
                        </a:spcBef>
                        <a:spcAft>
                          <a:spcPts val="600"/>
                        </a:spcAft>
                      </a:pP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15"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erg</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25" dirty="0">
                          <a:effectLst/>
                          <a:latin typeface="Arial" panose="020B0604020202020204" pitchFamily="34" charset="0"/>
                          <a:ea typeface="Times New Roman" panose="02020603050405020304" pitchFamily="18" charset="0"/>
                          <a:cs typeface="Arial" panose="020B0604020202020204" pitchFamily="34" charset="0"/>
                        </a:rPr>
                        <a:t> </a:t>
                      </a:r>
                      <a:r>
                        <a:rPr lang="es-ES" sz="1800" spc="-15"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édi</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as</a:t>
                      </a:r>
                      <a:r>
                        <a:rPr lang="es-ES" sz="1800" spc="-3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qu</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3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spc="5" dirty="0">
                          <a:effectLst/>
                          <a:latin typeface="Arial" panose="020B0604020202020204" pitchFamily="34" charset="0"/>
                          <a:ea typeface="Times New Roman" panose="02020603050405020304" pitchFamily="18" charset="0"/>
                          <a:cs typeface="Arial" panose="020B0604020202020204" pitchFamily="34" charset="0"/>
                        </a:rPr>
                        <a:t>u</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3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l</a:t>
                      </a:r>
                      <a:r>
                        <a:rPr lang="es-ES" sz="1800" spc="-5" dirty="0">
                          <a:effectLst/>
                          <a:latin typeface="Arial" panose="020B0604020202020204" pitchFamily="34" charset="0"/>
                          <a:ea typeface="Times New Roman" panose="02020603050405020304" pitchFamily="18" charset="0"/>
                          <a:cs typeface="Arial" panose="020B0604020202020204" pitchFamily="34" charset="0"/>
                        </a:rPr>
                        <a:t>es</a:t>
                      </a:r>
                      <a:r>
                        <a:rPr lang="es-ES" sz="180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3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20"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nf</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r</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da</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3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n</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2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a:t>
                      </a:r>
                      <a:r>
                        <a:rPr lang="es-ES" sz="1800" spc="-5" dirty="0">
                          <a:effectLst/>
                          <a:latin typeface="Arial" panose="020B0604020202020204" pitchFamily="34" charset="0"/>
                          <a:ea typeface="Times New Roman" panose="02020603050405020304" pitchFamily="18" charset="0"/>
                          <a:cs typeface="Arial" panose="020B0604020202020204" pitchFamily="34" charset="0"/>
                        </a:rPr>
                        <a:t>uede</a:t>
                      </a:r>
                      <a:r>
                        <a:rPr lang="es-ES" sz="1800" dirty="0">
                          <a:effectLst/>
                          <a:latin typeface="Arial" panose="020B0604020202020204" pitchFamily="34" charset="0"/>
                          <a:ea typeface="Times New Roman" panose="02020603050405020304" pitchFamily="18" charset="0"/>
                          <a:cs typeface="Arial" panose="020B0604020202020204" pitchFamily="34" charset="0"/>
                        </a:rPr>
                        <a:t>n esperar,</a:t>
                      </a:r>
                      <a:r>
                        <a:rPr lang="es-ES" sz="1800" spc="4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on</a:t>
                      </a:r>
                      <a:r>
                        <a:rPr lang="es-ES" sz="1800" spc="4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prioridad</a:t>
                      </a:r>
                      <a:r>
                        <a:rPr lang="es-ES" sz="1800" spc="4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ra</a:t>
                      </a:r>
                      <a:r>
                        <a:rPr lang="es-ES" sz="1800" spc="5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po</a:t>
                      </a:r>
                      <a:r>
                        <a:rPr lang="es-ES" sz="1800" dirty="0">
                          <a:effectLst/>
                          <a:latin typeface="Arial" panose="020B0604020202020204" pitchFamily="34" charset="0"/>
                          <a:ea typeface="Times New Roman" panose="02020603050405020304" pitchFamily="18" charset="0"/>
                          <a:cs typeface="Arial" panose="020B0604020202020204" pitchFamily="34" charset="0"/>
                        </a:rPr>
                        <a:t>litr</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umat</a:t>
                      </a:r>
                      <a:r>
                        <a:rPr lang="es-ES" sz="1800" spc="5" dirty="0">
                          <a:effectLst/>
                          <a:latin typeface="Arial" panose="020B0604020202020204" pitchFamily="34" charset="0"/>
                          <a:ea typeface="Times New Roman" panose="02020603050405020304" pitchFamily="18" charset="0"/>
                          <a:cs typeface="Arial" panose="020B0604020202020204" pitchFamily="34" charset="0"/>
                        </a:rPr>
                        <a:t>i</a:t>
                      </a:r>
                      <a:r>
                        <a:rPr lang="es-ES" sz="1800" spc="-10" dirty="0">
                          <a:effectLst/>
                          <a:latin typeface="Arial" panose="020B0604020202020204" pitchFamily="34" charset="0"/>
                          <a:ea typeface="Times New Roman" panose="02020603050405020304" pitchFamily="18" charset="0"/>
                          <a:cs typeface="Arial" panose="020B0604020202020204" pitchFamily="34" charset="0"/>
                        </a:rPr>
                        <a:t>z</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dos,</a:t>
                      </a:r>
                      <a:r>
                        <a:rPr lang="es-ES" sz="1800" spc="4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que</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ados</a:t>
                      </a:r>
                      <a:r>
                        <a:rPr lang="es-ES" sz="1800" spc="4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y</a:t>
                      </a:r>
                      <a:r>
                        <a:rPr lang="es-ES" sz="1800" spc="4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cas</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dirty="0">
                          <a:effectLst/>
                          <a:latin typeface="Arial" panose="020B0604020202020204" pitchFamily="34" charset="0"/>
                          <a:ea typeface="Times New Roman" panose="02020603050405020304" pitchFamily="18" charset="0"/>
                          <a:cs typeface="Arial" panose="020B0604020202020204" pitchFamily="34" charset="0"/>
                        </a:rPr>
                        <a:t>s de</a:t>
                      </a:r>
                      <a:r>
                        <a:rPr lang="es-ES" sz="1800" spc="23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tr</a:t>
                      </a:r>
                      <a:r>
                        <a:rPr lang="es-ES" sz="1800" spc="5" dirty="0">
                          <a:effectLst/>
                          <a:latin typeface="Arial" panose="020B0604020202020204" pitchFamily="34" charset="0"/>
                          <a:ea typeface="Times New Roman" panose="02020603050405020304" pitchFamily="18" charset="0"/>
                          <a:cs typeface="Arial" panose="020B0604020202020204" pitchFamily="34" charset="0"/>
                        </a:rPr>
                        <a:t>í</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V</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24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p</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23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l</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5" dirty="0">
                          <a:effectLst/>
                          <a:latin typeface="Arial" panose="020B0604020202020204" pitchFamily="34" charset="0"/>
                          <a:ea typeface="Times New Roman" panose="02020603050405020304" pitchFamily="18" charset="0"/>
                          <a:cs typeface="Arial" panose="020B0604020202020204" pitchFamily="34" charset="0"/>
                        </a:rPr>
                        <a:t>eccio</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23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u</a:t>
                      </a:r>
                      <a:r>
                        <a:rPr lang="es-ES" sz="1800" spc="-5"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ad</a:t>
                      </a:r>
                      <a:r>
                        <a:rPr lang="es-ES" sz="1800" dirty="0">
                          <a:effectLst/>
                          <a:latin typeface="Arial" panose="020B0604020202020204" pitchFamily="34" charset="0"/>
                          <a:ea typeface="Times New Roman" panose="02020603050405020304" pitchFamily="18" charset="0"/>
                          <a:cs typeface="Arial" panose="020B0604020202020204" pitchFamily="34" charset="0"/>
                        </a:rPr>
                        <a:t>os</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te</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si</a:t>
                      </a:r>
                      <a:r>
                        <a:rPr lang="es-ES" sz="1800" dirty="0">
                          <a:effectLst/>
                          <a:latin typeface="Arial" panose="020B0604020202020204" pitchFamily="34" charset="0"/>
                          <a:ea typeface="Times New Roman" panose="02020603050405020304" pitchFamily="18" charset="0"/>
                          <a:cs typeface="Arial" panose="020B0604020202020204" pitchFamily="34" charset="0"/>
                        </a:rPr>
                        <a:t>v</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22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y u</a:t>
                      </a:r>
                      <a:r>
                        <a:rPr lang="es-ES" sz="1800" spc="5" dirty="0">
                          <a:effectLst/>
                          <a:latin typeface="Arial" panose="020B0604020202020204" pitchFamily="34" charset="0"/>
                          <a:ea typeface="Times New Roman" panose="02020603050405020304" pitchFamily="18" charset="0"/>
                          <a:cs typeface="Arial" panose="020B0604020202020204" pitchFamily="34" charset="0"/>
                        </a:rPr>
                        <a:t>n</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dirty="0">
                          <a:effectLst/>
                          <a:latin typeface="Arial" panose="020B0604020202020204" pitchFamily="34" charset="0"/>
                          <a:ea typeface="Times New Roman" panose="02020603050405020304" pitchFamily="18" charset="0"/>
                          <a:cs typeface="Arial" panose="020B0604020202020204" pitchFamily="34" charset="0"/>
                        </a:rPr>
                        <a:t>ad</a:t>
                      </a:r>
                      <a:r>
                        <a:rPr lang="es-ES" sz="1800" spc="5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qui</a:t>
                      </a:r>
                      <a:r>
                        <a:rPr lang="es-ES" sz="1800" spc="-5" dirty="0">
                          <a:effectLst/>
                          <a:latin typeface="Arial" panose="020B0604020202020204" pitchFamily="34" charset="0"/>
                          <a:ea typeface="Times New Roman" panose="02020603050405020304" pitchFamily="18" charset="0"/>
                          <a:cs typeface="Arial" panose="020B0604020202020204" pitchFamily="34" charset="0"/>
                        </a:rPr>
                        <a:t>rú</a:t>
                      </a:r>
                      <a:r>
                        <a:rPr lang="es-ES" sz="1800" dirty="0">
                          <a:effectLst/>
                          <a:latin typeface="Arial" panose="020B0604020202020204" pitchFamily="34" charset="0"/>
                          <a:ea typeface="Times New Roman" panose="02020603050405020304" pitchFamily="18" charset="0"/>
                          <a:cs typeface="Arial" panose="020B0604020202020204" pitchFamily="34" charset="0"/>
                        </a:rPr>
                        <a:t>rgica</a:t>
                      </a:r>
                      <a:r>
                        <a:rPr lang="es-ES" sz="1800" spc="5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c</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spc="-15"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7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pri</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5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priorid</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dirty="0">
                          <a:effectLst/>
                          <a:latin typeface="Arial" panose="020B0604020202020204" pitchFamily="34" charset="0"/>
                          <a:ea typeface="Times New Roman" panose="02020603050405020304" pitchFamily="18" charset="0"/>
                          <a:cs typeface="Arial" panose="020B0604020202020204" pitchFamily="34" charset="0"/>
                        </a:rPr>
                        <a:t>.</a:t>
                      </a:r>
                      <a:endParaRPr lang="es-CU" sz="18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59081481"/>
                  </a:ext>
                </a:extLst>
              </a:tr>
              <a:tr h="1082250">
                <a:tc>
                  <a:txBody>
                    <a:bodyPr/>
                    <a:lstStyle/>
                    <a:p>
                      <a:pPr algn="ctr" eaLnBrk="0" hangingPunct="0">
                        <a:lnSpc>
                          <a:spcPts val="1000"/>
                        </a:lnSpc>
                      </a:pPr>
                      <a:r>
                        <a:rPr lang="es-ES" sz="1000" dirty="0">
                          <a:solidFill>
                            <a:srgbClr val="FF0000"/>
                          </a:solidFill>
                          <a:effectLst/>
                          <a:highlight>
                            <a:srgbClr val="FFFF00"/>
                          </a:highlight>
                          <a:latin typeface="Arial" panose="020B0604020202020204" pitchFamily="34" charset="0"/>
                          <a:ea typeface="Times New Roman" panose="02020603050405020304" pitchFamily="18" charset="0"/>
                        </a:rPr>
                        <a:t> </a:t>
                      </a:r>
                      <a:endParaRPr lang="es-CU" sz="1200" dirty="0">
                        <a:effectLst/>
                        <a:highlight>
                          <a:srgbClr val="FFFF00"/>
                        </a:highlight>
                        <a:latin typeface="Times New Roman" panose="02020603050405020304" pitchFamily="18" charset="0"/>
                        <a:ea typeface="Times New Roman" panose="02020603050405020304" pitchFamily="18" charset="0"/>
                      </a:endParaRPr>
                    </a:p>
                    <a:p>
                      <a:pPr algn="ctr" eaLnBrk="0" hangingPunct="0">
                        <a:lnSpc>
                          <a:spcPts val="1000"/>
                        </a:lnSpc>
                        <a:spcBef>
                          <a:spcPts val="10"/>
                        </a:spcBef>
                      </a:pPr>
                      <a:r>
                        <a:rPr lang="es-ES" sz="1000" dirty="0">
                          <a:solidFill>
                            <a:srgbClr val="FF0000"/>
                          </a:solidFill>
                          <a:effectLst/>
                          <a:highlight>
                            <a:srgbClr val="FFFF00"/>
                          </a:highlight>
                          <a:latin typeface="Arial" panose="020B0604020202020204" pitchFamily="34" charset="0"/>
                          <a:ea typeface="Times New Roman" panose="02020603050405020304" pitchFamily="18" charset="0"/>
                        </a:rPr>
                        <a:t> </a:t>
                      </a:r>
                      <a:endParaRPr lang="es-CU" sz="1200" dirty="0">
                        <a:effectLst/>
                        <a:highlight>
                          <a:srgbClr val="FFFF00"/>
                        </a:highlight>
                        <a:latin typeface="Times New Roman" panose="02020603050405020304" pitchFamily="18" charset="0"/>
                        <a:ea typeface="Times New Roman" panose="02020603050405020304" pitchFamily="18" charset="0"/>
                      </a:endParaRPr>
                    </a:p>
                    <a:p>
                      <a:pPr marL="62865" algn="ctr" eaLnBrk="0" hangingPunct="0"/>
                      <a:r>
                        <a:rPr lang="es-ES" sz="1800" spc="-5" dirty="0">
                          <a:solidFill>
                            <a:srgbClr val="000000"/>
                          </a:solidFill>
                          <a:effectLst/>
                          <a:highlight>
                            <a:srgbClr val="FFFF00"/>
                          </a:highlight>
                          <a:latin typeface="Arial" panose="020B0604020202020204" pitchFamily="34" charset="0"/>
                          <a:ea typeface="Times New Roman" panose="02020603050405020304" pitchFamily="18" charset="0"/>
                        </a:rPr>
                        <a:t>C</a:t>
                      </a:r>
                      <a:r>
                        <a:rPr lang="es-ES" sz="1800" dirty="0">
                          <a:solidFill>
                            <a:srgbClr val="000000"/>
                          </a:solidFill>
                          <a:effectLst/>
                          <a:highlight>
                            <a:srgbClr val="FFFF00"/>
                          </a:highlight>
                          <a:latin typeface="Arial" panose="020B0604020202020204" pitchFamily="34" charset="0"/>
                          <a:ea typeface="Times New Roman" panose="02020603050405020304" pitchFamily="18" charset="0"/>
                        </a:rPr>
                        <a:t>ód</a:t>
                      </a:r>
                      <a:r>
                        <a:rPr lang="es-ES" sz="1800" spc="-10" dirty="0">
                          <a:solidFill>
                            <a:srgbClr val="000000"/>
                          </a:solidFill>
                          <a:effectLst/>
                          <a:highlight>
                            <a:srgbClr val="FFFF00"/>
                          </a:highlight>
                          <a:latin typeface="Arial" panose="020B0604020202020204" pitchFamily="34" charset="0"/>
                          <a:ea typeface="Times New Roman" panose="02020603050405020304" pitchFamily="18" charset="0"/>
                        </a:rPr>
                        <a:t>i</a:t>
                      </a:r>
                      <a:r>
                        <a:rPr lang="es-ES" sz="1800" dirty="0">
                          <a:solidFill>
                            <a:srgbClr val="000000"/>
                          </a:solidFill>
                          <a:effectLst/>
                          <a:highlight>
                            <a:srgbClr val="FFFF00"/>
                          </a:highlight>
                          <a:latin typeface="Arial" panose="020B0604020202020204" pitchFamily="34" charset="0"/>
                          <a:ea typeface="Times New Roman" panose="02020603050405020304" pitchFamily="18" charset="0"/>
                        </a:rPr>
                        <a:t>go</a:t>
                      </a:r>
                      <a:r>
                        <a:rPr lang="es-ES" sz="1800" spc="70" dirty="0">
                          <a:solidFill>
                            <a:srgbClr val="000000"/>
                          </a:solidFill>
                          <a:effectLst/>
                          <a:highlight>
                            <a:srgbClr val="FFFF00"/>
                          </a:highlight>
                          <a:latin typeface="Arial" panose="020B0604020202020204" pitchFamily="34" charset="0"/>
                          <a:ea typeface="Times New Roman" panose="02020603050405020304" pitchFamily="18" charset="0"/>
                        </a:rPr>
                        <a:t> </a:t>
                      </a:r>
                      <a:r>
                        <a:rPr lang="es-ES" sz="1800" dirty="0">
                          <a:solidFill>
                            <a:srgbClr val="000000"/>
                          </a:solidFill>
                          <a:effectLst/>
                          <a:highlight>
                            <a:srgbClr val="FFFF00"/>
                          </a:highlight>
                          <a:latin typeface="Arial" panose="020B0604020202020204" pitchFamily="34" charset="0"/>
                          <a:ea typeface="Times New Roman" panose="02020603050405020304" pitchFamily="18" charset="0"/>
                        </a:rPr>
                        <a:t>a</a:t>
                      </a:r>
                      <a:r>
                        <a:rPr lang="es-ES" sz="1800" spc="-10" dirty="0">
                          <a:solidFill>
                            <a:srgbClr val="000000"/>
                          </a:solidFill>
                          <a:effectLst/>
                          <a:highlight>
                            <a:srgbClr val="FFFF00"/>
                          </a:highlight>
                          <a:latin typeface="Arial" panose="020B0604020202020204" pitchFamily="34" charset="0"/>
                          <a:ea typeface="Times New Roman" panose="02020603050405020304" pitchFamily="18" charset="0"/>
                        </a:rPr>
                        <a:t>m</a:t>
                      </a:r>
                      <a:r>
                        <a:rPr lang="es-ES" sz="1800" spc="-5" dirty="0">
                          <a:solidFill>
                            <a:srgbClr val="000000"/>
                          </a:solidFill>
                          <a:effectLst/>
                          <a:highlight>
                            <a:srgbClr val="FFFF00"/>
                          </a:highlight>
                          <a:latin typeface="Arial" panose="020B0604020202020204" pitchFamily="34" charset="0"/>
                          <a:ea typeface="Times New Roman" panose="02020603050405020304" pitchFamily="18" charset="0"/>
                        </a:rPr>
                        <a:t>a</a:t>
                      </a:r>
                      <a:r>
                        <a:rPr lang="es-ES" sz="1800" dirty="0">
                          <a:solidFill>
                            <a:srgbClr val="000000"/>
                          </a:solidFill>
                          <a:effectLst/>
                          <a:highlight>
                            <a:srgbClr val="FFFF00"/>
                          </a:highlight>
                          <a:latin typeface="Arial" panose="020B0604020202020204" pitchFamily="34" charset="0"/>
                          <a:ea typeface="Times New Roman" panose="02020603050405020304" pitchFamily="18" charset="0"/>
                        </a:rPr>
                        <a:t>ri</a:t>
                      </a:r>
                      <a:r>
                        <a:rPr lang="es-ES" sz="1800" spc="-10" dirty="0">
                          <a:solidFill>
                            <a:srgbClr val="000000"/>
                          </a:solidFill>
                          <a:effectLst/>
                          <a:highlight>
                            <a:srgbClr val="FFFF00"/>
                          </a:highlight>
                          <a:latin typeface="Arial" panose="020B0604020202020204" pitchFamily="34" charset="0"/>
                          <a:ea typeface="Times New Roman" panose="02020603050405020304" pitchFamily="18" charset="0"/>
                        </a:rPr>
                        <a:t>l</a:t>
                      </a:r>
                      <a:r>
                        <a:rPr lang="es-ES" sz="1800" dirty="0">
                          <a:solidFill>
                            <a:srgbClr val="000000"/>
                          </a:solidFill>
                          <a:effectLst/>
                          <a:highlight>
                            <a:srgbClr val="FFFF00"/>
                          </a:highlight>
                          <a:latin typeface="Arial" panose="020B0604020202020204" pitchFamily="34" charset="0"/>
                          <a:ea typeface="Times New Roman" panose="02020603050405020304" pitchFamily="18" charset="0"/>
                        </a:rPr>
                        <a:t>lo</a:t>
                      </a:r>
                      <a:endParaRPr lang="es-CU" sz="1800" dirty="0">
                        <a:effectLst/>
                        <a:highlight>
                          <a:srgbClr val="FFFF00"/>
                        </a:highligh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62865" eaLnBrk="0" hangingPunct="0">
                        <a:lnSpc>
                          <a:spcPct val="100000"/>
                        </a:lnSpc>
                      </a:pPr>
                      <a:r>
                        <a:rPr lang="es-ES" sz="1600" dirty="0">
                          <a:effectLst/>
                          <a:latin typeface="Arial" panose="020B0604020202020204" pitchFamily="34" charset="0"/>
                          <a:ea typeface="Times New Roman" panose="02020603050405020304" pitchFamily="18" charset="0"/>
                          <a:cs typeface="Arial" panose="020B0604020202020204" pitchFamily="34" charset="0"/>
                        </a:rPr>
                        <a:t> </a:t>
                      </a:r>
                      <a:endParaRPr lang="es-CU" sz="1400" dirty="0">
                        <a:effectLst/>
                        <a:latin typeface="Arial" panose="020B0604020202020204" pitchFamily="34" charset="0"/>
                        <a:ea typeface="Times New Roman" panose="02020603050405020304" pitchFamily="18" charset="0"/>
                        <a:cs typeface="Arial" panose="020B0604020202020204" pitchFamily="34" charset="0"/>
                      </a:endParaRPr>
                    </a:p>
                    <a:p>
                      <a:pPr marL="62865" algn="just" eaLnBrk="0" hangingPunct="0">
                        <a:lnSpc>
                          <a:spcPct val="10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U</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spc="5" dirty="0">
                          <a:effectLst/>
                          <a:latin typeface="Arial" panose="020B0604020202020204" pitchFamily="34" charset="0"/>
                          <a:ea typeface="Times New Roman" panose="02020603050405020304" pitchFamily="18" charset="0"/>
                          <a:cs typeface="Arial" panose="020B0604020202020204" pitchFamily="34" charset="0"/>
                        </a:rPr>
                        <a:t>g</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ias</a:t>
                      </a:r>
                      <a:r>
                        <a:rPr lang="es-ES" sz="1800" spc="24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édicas</a:t>
                      </a:r>
                      <a:r>
                        <a:rPr lang="es-ES" sz="1800" spc="24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que</a:t>
                      </a:r>
                      <a:r>
                        <a:rPr lang="es-ES" sz="1800" spc="26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u</a:t>
                      </a:r>
                      <a:r>
                        <a:rPr lang="es-ES" sz="1800" spc="25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ist</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ncia</a:t>
                      </a:r>
                      <a:r>
                        <a:rPr lang="es-ES" sz="1800" spc="25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p</a:t>
                      </a:r>
                      <a:r>
                        <a:rPr lang="es-ES" sz="1800" dirty="0">
                          <a:effectLst/>
                          <a:latin typeface="Arial" panose="020B0604020202020204" pitchFamily="34" charset="0"/>
                          <a:ea typeface="Times New Roman" panose="02020603050405020304" pitchFamily="18" charset="0"/>
                          <a:cs typeface="Arial" panose="020B0604020202020204" pitchFamily="34" charset="0"/>
                        </a:rPr>
                        <a:t>u</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de</a:t>
                      </a:r>
                      <a:r>
                        <a:rPr lang="es-ES" sz="1800" spc="25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er</a:t>
                      </a:r>
                      <a:r>
                        <a:rPr lang="es-ES" sz="1800" spc="25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f</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24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spc="-15"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o </a:t>
                      </a:r>
                      <a:r>
                        <a:rPr lang="es-ES" sz="1800" spc="-5" dirty="0">
                          <a:effectLst/>
                          <a:latin typeface="Arial" panose="020B0604020202020204" pitchFamily="34" charset="0"/>
                          <a:ea typeface="Times New Roman" panose="02020603050405020304" pitchFamily="18" charset="0"/>
                          <a:cs typeface="Arial" panose="020B0604020202020204" pitchFamily="34" charset="0"/>
                        </a:rPr>
                        <a:t>segun</a:t>
                      </a:r>
                      <a:r>
                        <a:rPr lang="es-ES" sz="1800" dirty="0">
                          <a:effectLst/>
                          <a:latin typeface="Arial" panose="020B0604020202020204" pitchFamily="34" charset="0"/>
                          <a:ea typeface="Times New Roman" panose="02020603050405020304" pitchFamily="18" charset="0"/>
                          <a:cs typeface="Arial" panose="020B0604020202020204" pitchFamily="34" charset="0"/>
                        </a:rPr>
                        <a:t>da</a:t>
                      </a:r>
                      <a:r>
                        <a:rPr lang="es-ES" sz="1800" spc="18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pri</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5" dirty="0">
                          <a:effectLst/>
                          <a:latin typeface="Arial" panose="020B0604020202020204" pitchFamily="34" charset="0"/>
                          <a:ea typeface="Times New Roman" panose="02020603050405020304" pitchFamily="18" charset="0"/>
                          <a:cs typeface="Arial" panose="020B0604020202020204" pitchFamily="34" charset="0"/>
                        </a:rPr>
                        <a:t>ri</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18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p</a:t>
                      </a:r>
                      <a:r>
                        <a:rPr lang="es-ES" sz="1800" spc="-5" dirty="0">
                          <a:effectLst/>
                          <a:latin typeface="Arial" panose="020B0604020202020204" pitchFamily="34" charset="0"/>
                          <a:ea typeface="Times New Roman" panose="02020603050405020304" pitchFamily="18" charset="0"/>
                          <a:cs typeface="Arial" panose="020B0604020202020204" pitchFamily="34" charset="0"/>
                        </a:rPr>
                        <a:t>ar</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18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l</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18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u</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ida</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19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q</a:t>
                      </a:r>
                      <a:r>
                        <a:rPr lang="es-ES" sz="1800" dirty="0">
                          <a:effectLst/>
                          <a:latin typeface="Arial" panose="020B0604020202020204" pitchFamily="34" charset="0"/>
                          <a:ea typeface="Times New Roman" panose="02020603050405020304" pitchFamily="18" charset="0"/>
                          <a:cs typeface="Arial" panose="020B0604020202020204" pitchFamily="34" charset="0"/>
                        </a:rPr>
                        <a:t>u</a:t>
                      </a:r>
                      <a:r>
                        <a:rPr lang="es-ES" sz="1800" spc="-5" dirty="0">
                          <a:effectLst/>
                          <a:latin typeface="Arial" panose="020B0604020202020204" pitchFamily="34" charset="0"/>
                          <a:ea typeface="Times New Roman" panose="02020603050405020304" pitchFamily="18" charset="0"/>
                          <a:cs typeface="Arial" panose="020B0604020202020204" pitchFamily="34" charset="0"/>
                        </a:rPr>
                        <a:t>ir</a:t>
                      </a:r>
                      <a:r>
                        <a:rPr lang="es-ES" sz="1800" dirty="0">
                          <a:effectLst/>
                          <a:latin typeface="Arial" panose="020B0604020202020204" pitchFamily="34" charset="0"/>
                          <a:ea typeface="Times New Roman" panose="02020603050405020304" pitchFamily="18" charset="0"/>
                          <a:cs typeface="Arial" panose="020B0604020202020204" pitchFamily="34" charset="0"/>
                        </a:rPr>
                        <a:t>ú</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dirty="0">
                          <a:effectLst/>
                          <a:latin typeface="Arial" panose="020B0604020202020204" pitchFamily="34" charset="0"/>
                          <a:ea typeface="Times New Roman" panose="02020603050405020304" pitchFamily="18" charset="0"/>
                          <a:cs typeface="Arial" panose="020B0604020202020204" pitchFamily="34" charset="0"/>
                        </a:rPr>
                        <a:t>g</a:t>
                      </a:r>
                      <a:r>
                        <a:rPr lang="es-ES" sz="1800" spc="-5" dirty="0">
                          <a:effectLst/>
                          <a:latin typeface="Arial" panose="020B0604020202020204" pitchFamily="34" charset="0"/>
                          <a:ea typeface="Times New Roman" panose="02020603050405020304" pitchFamily="18" charset="0"/>
                          <a:cs typeface="Arial" panose="020B0604020202020204" pitchFamily="34" charset="0"/>
                        </a:rPr>
                        <a:t>ica</a:t>
                      </a:r>
                      <a:r>
                        <a:rPr lang="es-ES" sz="1800" dirty="0">
                          <a:effectLst/>
                          <a:latin typeface="Arial" panose="020B0604020202020204" pitchFamily="34" charset="0"/>
                          <a:ea typeface="Times New Roman" panose="02020603050405020304" pitchFamily="18" charset="0"/>
                          <a:cs typeface="Arial" panose="020B0604020202020204" pitchFamily="34" charset="0"/>
                        </a:rPr>
                        <a:t>,</a:t>
                      </a:r>
                      <a:r>
                        <a:rPr lang="es-ES" sz="1800" spc="17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h</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5" dirty="0">
                          <a:effectLst/>
                          <a:latin typeface="Arial" panose="020B0604020202020204" pitchFamily="34" charset="0"/>
                          <a:ea typeface="Times New Roman" panose="02020603050405020304" pitchFamily="18" charset="0"/>
                          <a:cs typeface="Arial" panose="020B0604020202020204" pitchFamily="34" charset="0"/>
                        </a:rPr>
                        <a:t>sp</a:t>
                      </a:r>
                      <a:r>
                        <a:rPr lang="es-ES" sz="1800" spc="5"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tal</a:t>
                      </a:r>
                      <a:r>
                        <a:rPr lang="es-ES" sz="1800" spc="5" dirty="0">
                          <a:effectLst/>
                          <a:latin typeface="Arial" panose="020B0604020202020204" pitchFamily="34" charset="0"/>
                          <a:ea typeface="Times New Roman" panose="02020603050405020304" pitchFamily="18" charset="0"/>
                          <a:cs typeface="Arial" panose="020B0604020202020204" pitchFamily="34" charset="0"/>
                        </a:rPr>
                        <a:t>i</a:t>
                      </a:r>
                      <a:r>
                        <a:rPr lang="es-ES" sz="1800" spc="-10" dirty="0">
                          <a:effectLst/>
                          <a:latin typeface="Arial" panose="020B0604020202020204" pitchFamily="34" charset="0"/>
                          <a:ea typeface="Times New Roman" panose="02020603050405020304" pitchFamily="18" charset="0"/>
                          <a:cs typeface="Arial" panose="020B0604020202020204" pitchFamily="34" charset="0"/>
                        </a:rPr>
                        <a:t>z</a:t>
                      </a:r>
                      <a:r>
                        <a:rPr lang="es-ES" sz="1800" spc="-5" dirty="0">
                          <a:effectLst/>
                          <a:latin typeface="Arial" panose="020B0604020202020204" pitchFamily="34" charset="0"/>
                          <a:ea typeface="Times New Roman" panose="02020603050405020304" pitchFamily="18" charset="0"/>
                          <a:cs typeface="Arial" panose="020B0604020202020204" pitchFamily="34" charset="0"/>
                        </a:rPr>
                        <a:t>ació</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19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o a</a:t>
                      </a:r>
                      <a:r>
                        <a:rPr lang="es-ES" sz="1800" spc="-15" dirty="0">
                          <a:effectLst/>
                          <a:latin typeface="Arial" panose="020B0604020202020204" pitchFamily="34" charset="0"/>
                          <a:ea typeface="Times New Roman" panose="02020603050405020304" pitchFamily="18" charset="0"/>
                          <a:cs typeface="Arial" panose="020B0604020202020204" pitchFamily="34" charset="0"/>
                        </a:rPr>
                        <a:t>m</a:t>
                      </a:r>
                      <a:r>
                        <a:rPr lang="es-ES" sz="1800" spc="5" dirty="0">
                          <a:effectLst/>
                          <a:latin typeface="Arial" panose="020B0604020202020204" pitchFamily="34" charset="0"/>
                          <a:ea typeface="Times New Roman" panose="02020603050405020304" pitchFamily="18" charset="0"/>
                          <a:cs typeface="Arial" panose="020B0604020202020204" pitchFamily="34" charset="0"/>
                        </a:rPr>
                        <a:t>b</a:t>
                      </a:r>
                      <a:r>
                        <a:rPr lang="es-ES" sz="1800" dirty="0">
                          <a:effectLst/>
                          <a:latin typeface="Arial" panose="020B0604020202020204" pitchFamily="34" charset="0"/>
                          <a:ea typeface="Times New Roman" panose="02020603050405020304" pitchFamily="18" charset="0"/>
                          <a:cs typeface="Arial" panose="020B0604020202020204" pitchFamily="34" charset="0"/>
                        </a:rPr>
                        <a:t>os.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89997562"/>
                  </a:ext>
                </a:extLst>
              </a:tr>
              <a:tr h="834879">
                <a:tc>
                  <a:txBody>
                    <a:bodyPr/>
                    <a:lstStyle/>
                    <a:p>
                      <a:pPr algn="ctr" eaLnBrk="0" hangingPunct="0">
                        <a:lnSpc>
                          <a:spcPts val="1000"/>
                        </a:lnSpc>
                      </a:pPr>
                      <a:r>
                        <a:rPr lang="es-ES" sz="1000" dirty="0">
                          <a:solidFill>
                            <a:srgbClr val="FF0000"/>
                          </a:solidFill>
                          <a:effectLst/>
                          <a:highlight>
                            <a:srgbClr val="92D04F"/>
                          </a:highlight>
                          <a:latin typeface="Arial" panose="020B0604020202020204" pitchFamily="34" charset="0"/>
                          <a:ea typeface="Times New Roman" panose="02020603050405020304" pitchFamily="18" charset="0"/>
                        </a:rPr>
                        <a:t> </a:t>
                      </a:r>
                      <a:endParaRPr lang="es-CU" sz="1200" dirty="0">
                        <a:effectLst/>
                        <a:highlight>
                          <a:srgbClr val="92D04F"/>
                        </a:highlight>
                        <a:latin typeface="Times New Roman" panose="02020603050405020304" pitchFamily="18" charset="0"/>
                        <a:ea typeface="Times New Roman" panose="02020603050405020304" pitchFamily="18" charset="0"/>
                      </a:endParaRPr>
                    </a:p>
                    <a:p>
                      <a:pPr algn="ctr" eaLnBrk="0" hangingPunct="0">
                        <a:lnSpc>
                          <a:spcPts val="1000"/>
                        </a:lnSpc>
                        <a:spcBef>
                          <a:spcPts val="5"/>
                        </a:spcBef>
                      </a:pPr>
                      <a:r>
                        <a:rPr lang="es-ES" sz="1000" dirty="0">
                          <a:solidFill>
                            <a:srgbClr val="FF0000"/>
                          </a:solidFill>
                          <a:effectLst/>
                          <a:highlight>
                            <a:srgbClr val="92D04F"/>
                          </a:highlight>
                          <a:latin typeface="Arial" panose="020B0604020202020204" pitchFamily="34" charset="0"/>
                          <a:ea typeface="Times New Roman" panose="02020603050405020304" pitchFamily="18" charset="0"/>
                        </a:rPr>
                        <a:t> </a:t>
                      </a:r>
                      <a:endParaRPr lang="es-CU" sz="1200" dirty="0">
                        <a:effectLst/>
                        <a:highlight>
                          <a:srgbClr val="92D04F"/>
                        </a:highlight>
                        <a:latin typeface="Times New Roman" panose="02020603050405020304" pitchFamily="18" charset="0"/>
                        <a:ea typeface="Times New Roman" panose="02020603050405020304" pitchFamily="18" charset="0"/>
                      </a:endParaRPr>
                    </a:p>
                    <a:p>
                      <a:pPr marL="62865" algn="ctr" eaLnBrk="0" hangingPunct="0"/>
                      <a:r>
                        <a:rPr lang="es-ES" sz="2000" spc="-5" dirty="0">
                          <a:solidFill>
                            <a:srgbClr val="FF0000"/>
                          </a:solidFill>
                          <a:effectLst/>
                          <a:highlight>
                            <a:srgbClr val="92D04F"/>
                          </a:highlight>
                          <a:latin typeface="Arial" panose="020B0604020202020204" pitchFamily="34" charset="0"/>
                          <a:ea typeface="Times New Roman" panose="02020603050405020304" pitchFamily="18" charset="0"/>
                        </a:rPr>
                        <a:t>C</a:t>
                      </a:r>
                      <a:r>
                        <a:rPr lang="es-ES" sz="2000" dirty="0">
                          <a:solidFill>
                            <a:srgbClr val="FF0000"/>
                          </a:solidFill>
                          <a:effectLst/>
                          <a:highlight>
                            <a:srgbClr val="92D04F"/>
                          </a:highlight>
                          <a:latin typeface="Arial" panose="020B0604020202020204" pitchFamily="34" charset="0"/>
                          <a:ea typeface="Times New Roman" panose="02020603050405020304" pitchFamily="18" charset="0"/>
                        </a:rPr>
                        <a:t>ód</a:t>
                      </a:r>
                      <a:r>
                        <a:rPr lang="es-ES" sz="2000" spc="-10" dirty="0">
                          <a:solidFill>
                            <a:srgbClr val="FF0000"/>
                          </a:solidFill>
                          <a:effectLst/>
                          <a:highlight>
                            <a:srgbClr val="92D04F"/>
                          </a:highlight>
                          <a:latin typeface="Arial" panose="020B0604020202020204" pitchFamily="34" charset="0"/>
                          <a:ea typeface="Times New Roman" panose="02020603050405020304" pitchFamily="18" charset="0"/>
                        </a:rPr>
                        <a:t>i</a:t>
                      </a:r>
                      <a:r>
                        <a:rPr lang="es-ES" sz="2000" spc="-5" dirty="0">
                          <a:solidFill>
                            <a:srgbClr val="FF0000"/>
                          </a:solidFill>
                          <a:effectLst/>
                          <a:highlight>
                            <a:srgbClr val="92D04F"/>
                          </a:highlight>
                          <a:latin typeface="Arial" panose="020B0604020202020204" pitchFamily="34" charset="0"/>
                          <a:ea typeface="Times New Roman" panose="02020603050405020304" pitchFamily="18" charset="0"/>
                        </a:rPr>
                        <a:t>g</a:t>
                      </a:r>
                      <a:r>
                        <a:rPr lang="es-ES" sz="2000" dirty="0">
                          <a:solidFill>
                            <a:srgbClr val="FF0000"/>
                          </a:solidFill>
                          <a:effectLst/>
                          <a:highlight>
                            <a:srgbClr val="92D04F"/>
                          </a:highlight>
                          <a:latin typeface="Arial" panose="020B0604020202020204" pitchFamily="34" charset="0"/>
                          <a:ea typeface="Times New Roman" panose="02020603050405020304" pitchFamily="18" charset="0"/>
                        </a:rPr>
                        <a:t>o</a:t>
                      </a:r>
                      <a:r>
                        <a:rPr lang="es-ES" sz="2000" spc="65" dirty="0">
                          <a:solidFill>
                            <a:srgbClr val="FF0000"/>
                          </a:solidFill>
                          <a:effectLst/>
                          <a:highlight>
                            <a:srgbClr val="92D04F"/>
                          </a:highlight>
                          <a:latin typeface="Arial" panose="020B0604020202020204" pitchFamily="34" charset="0"/>
                          <a:ea typeface="Times New Roman" panose="02020603050405020304" pitchFamily="18" charset="0"/>
                        </a:rPr>
                        <a:t> </a:t>
                      </a:r>
                      <a:r>
                        <a:rPr lang="es-ES" sz="2000" spc="5" dirty="0">
                          <a:solidFill>
                            <a:srgbClr val="FF0000"/>
                          </a:solidFill>
                          <a:effectLst/>
                          <a:highlight>
                            <a:srgbClr val="92D04F"/>
                          </a:highlight>
                          <a:latin typeface="Arial" panose="020B0604020202020204" pitchFamily="34" charset="0"/>
                          <a:ea typeface="Times New Roman" panose="02020603050405020304" pitchFamily="18" charset="0"/>
                        </a:rPr>
                        <a:t>v</a:t>
                      </a:r>
                      <a:r>
                        <a:rPr lang="es-ES" sz="2000" spc="-10" dirty="0">
                          <a:solidFill>
                            <a:srgbClr val="FF0000"/>
                          </a:solidFill>
                          <a:effectLst/>
                          <a:highlight>
                            <a:srgbClr val="92D04F"/>
                          </a:highlight>
                          <a:latin typeface="Arial" panose="020B0604020202020204" pitchFamily="34" charset="0"/>
                          <a:ea typeface="Times New Roman" panose="02020603050405020304" pitchFamily="18" charset="0"/>
                        </a:rPr>
                        <a:t>e</a:t>
                      </a:r>
                      <a:r>
                        <a:rPr lang="es-ES" sz="2000" spc="-5" dirty="0">
                          <a:solidFill>
                            <a:srgbClr val="FF0000"/>
                          </a:solidFill>
                          <a:effectLst/>
                          <a:highlight>
                            <a:srgbClr val="92D04F"/>
                          </a:highlight>
                          <a:latin typeface="Arial" panose="020B0604020202020204" pitchFamily="34" charset="0"/>
                          <a:ea typeface="Times New Roman" panose="02020603050405020304" pitchFamily="18" charset="0"/>
                        </a:rPr>
                        <a:t>r</a:t>
                      </a:r>
                      <a:r>
                        <a:rPr lang="es-ES" sz="2000" dirty="0">
                          <a:solidFill>
                            <a:srgbClr val="FF0000"/>
                          </a:solidFill>
                          <a:effectLst/>
                          <a:highlight>
                            <a:srgbClr val="92D04F"/>
                          </a:highlight>
                          <a:latin typeface="Arial" panose="020B0604020202020204" pitchFamily="34" charset="0"/>
                          <a:ea typeface="Times New Roman" panose="02020603050405020304" pitchFamily="18" charset="0"/>
                        </a:rPr>
                        <a:t>de</a:t>
                      </a:r>
                      <a:endParaRPr lang="es-CU" sz="2000" dirty="0">
                        <a:effectLst/>
                        <a:highlight>
                          <a:srgbClr val="92D04F"/>
                        </a:highligh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4F"/>
                    </a:solidFill>
                  </a:tcPr>
                </a:tc>
                <a:tc>
                  <a:txBody>
                    <a:bodyPr/>
                    <a:lstStyle/>
                    <a:p>
                      <a:pPr marL="62865" algn="just" eaLnBrk="0" hangingPunct="0">
                        <a:lnSpc>
                          <a:spcPct val="100000"/>
                        </a:lnSpc>
                      </a:pPr>
                      <a:r>
                        <a:rPr lang="es-ES" sz="1800" spc="-5" dirty="0">
                          <a:effectLst/>
                          <a:latin typeface="Arial" panose="020B0604020202020204" pitchFamily="34" charset="0"/>
                          <a:ea typeface="Times New Roman" panose="02020603050405020304" pitchFamily="18" charset="0"/>
                          <a:cs typeface="Arial" panose="020B0604020202020204" pitchFamily="34" charset="0"/>
                        </a:rPr>
                        <a:t>H</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ri</a:t>
                      </a:r>
                      <a:r>
                        <a:rPr lang="es-ES" sz="1800" dirty="0">
                          <a:effectLst/>
                          <a:latin typeface="Arial" panose="020B0604020202020204" pitchFamily="34" charset="0"/>
                          <a:ea typeface="Times New Roman" panose="02020603050405020304" pitchFamily="18" charset="0"/>
                          <a:cs typeface="Arial" panose="020B0604020202020204" pitchFamily="34" charset="0"/>
                        </a:rPr>
                        <a:t>dos</a:t>
                      </a:r>
                      <a:r>
                        <a:rPr lang="es-ES" sz="1800" spc="-1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y</a:t>
                      </a:r>
                      <a:r>
                        <a:rPr lang="es-ES" sz="1800" spc="2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enf</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spc="-5"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os </a:t>
                      </a:r>
                      <a:r>
                        <a:rPr lang="es-ES" sz="1800" spc="-5" dirty="0">
                          <a:effectLst/>
                          <a:latin typeface="Arial" panose="020B0604020202020204" pitchFamily="34" charset="0"/>
                          <a:ea typeface="Times New Roman" panose="02020603050405020304" pitchFamily="18" charset="0"/>
                          <a:cs typeface="Arial" panose="020B0604020202020204" pitchFamily="34" charset="0"/>
                        </a:rPr>
                        <a:t>le</a:t>
                      </a:r>
                      <a:r>
                        <a:rPr lang="es-ES" sz="1800" dirty="0">
                          <a:effectLst/>
                          <a:latin typeface="Arial" panose="020B0604020202020204" pitchFamily="34" charset="0"/>
                          <a:ea typeface="Times New Roman" panose="02020603050405020304" pitchFamily="18" charset="0"/>
                          <a:cs typeface="Arial" panose="020B0604020202020204" pitchFamily="34" charset="0"/>
                        </a:rPr>
                        <a:t>ve</a:t>
                      </a:r>
                      <a:r>
                        <a:rPr lang="es-ES" sz="1800" spc="-1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a:t>
                      </a:r>
                      <a:r>
                        <a:rPr lang="es-ES" sz="1800" spc="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q</a:t>
                      </a:r>
                      <a:r>
                        <a:rPr lang="es-ES" sz="1800" dirty="0">
                          <a:effectLst/>
                          <a:latin typeface="Arial" panose="020B0604020202020204" pitchFamily="34" charset="0"/>
                          <a:ea typeface="Times New Roman" panose="02020603050405020304" pitchFamily="18" charset="0"/>
                          <a:cs typeface="Arial" panose="020B0604020202020204" pitchFamily="34" charset="0"/>
                        </a:rPr>
                        <a:t>ue</a:t>
                      </a:r>
                      <a:r>
                        <a:rPr lang="es-ES" sz="1800" spc="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r</a:t>
                      </a:r>
                      <a:r>
                        <a:rPr lang="es-ES" sz="1800" spc="-5" dirty="0">
                          <a:effectLst/>
                          <a:latin typeface="Arial" panose="020B0604020202020204" pitchFamily="34" charset="0"/>
                          <a:ea typeface="Times New Roman" panose="02020603050405020304" pitchFamily="18" charset="0"/>
                          <a:cs typeface="Arial" panose="020B0604020202020204" pitchFamily="34" charset="0"/>
                        </a:rPr>
                        <a:t>es</a:t>
                      </a:r>
                      <a:r>
                        <a:rPr lang="es-ES" sz="1800" spc="5" dirty="0">
                          <a:effectLst/>
                          <a:latin typeface="Arial" panose="020B0604020202020204" pitchFamily="34" charset="0"/>
                          <a:ea typeface="Times New Roman" panose="02020603050405020304" pitchFamily="18" charset="0"/>
                          <a:cs typeface="Arial" panose="020B0604020202020204" pitchFamily="34" charset="0"/>
                        </a:rPr>
                        <a:t>u</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lve</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1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co</a:t>
                      </a:r>
                      <a:r>
                        <a:rPr lang="es-ES" sz="1800" dirty="0">
                          <a:effectLst/>
                          <a:latin typeface="Arial" panose="020B0604020202020204" pitchFamily="34" charset="0"/>
                          <a:ea typeface="Times New Roman" panose="02020603050405020304" pitchFamily="18" charset="0"/>
                          <a:cs typeface="Arial" panose="020B0604020202020204" pitchFamily="34" charset="0"/>
                        </a:rPr>
                        <a:t>n </a:t>
                      </a:r>
                      <a:r>
                        <a:rPr lang="es-ES" sz="1800" spc="5" dirty="0">
                          <a:effectLst/>
                          <a:latin typeface="Arial" panose="020B0604020202020204" pitchFamily="34" charset="0"/>
                          <a:ea typeface="Times New Roman" panose="02020603050405020304" pitchFamily="18" charset="0"/>
                          <a:cs typeface="Arial" panose="020B0604020202020204" pitchFamily="34" charset="0"/>
                        </a:rPr>
                        <a:t>p</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5" dirty="0">
                          <a:effectLst/>
                          <a:latin typeface="Arial" panose="020B0604020202020204" pitchFamily="34" charset="0"/>
                          <a:ea typeface="Times New Roman" panose="02020603050405020304" pitchFamily="18" charset="0"/>
                          <a:cs typeface="Arial" panose="020B0604020202020204" pitchFamily="34" charset="0"/>
                        </a:rPr>
                        <a:t>ce</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er</a:t>
                      </a:r>
                      <a:r>
                        <a:rPr lang="es-ES" sz="1800" dirty="0">
                          <a:effectLst/>
                          <a:latin typeface="Arial" panose="020B0604020202020204" pitchFamily="34" charset="0"/>
                          <a:ea typeface="Times New Roman" panose="02020603050405020304" pitchFamily="18" charset="0"/>
                          <a:cs typeface="Arial" panose="020B0604020202020204" pitchFamily="34" charset="0"/>
                        </a:rPr>
                        <a:t>es </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en</a:t>
                      </a:r>
                      <a:r>
                        <a:rPr lang="es-ES" sz="1800" spc="-5" dirty="0">
                          <a:effectLst/>
                          <a:latin typeface="Arial" panose="020B0604020202020204" pitchFamily="34" charset="0"/>
                          <a:ea typeface="Times New Roman" panose="02020603050405020304" pitchFamily="18" charset="0"/>
                          <a:cs typeface="Arial" panose="020B0604020202020204" pitchFamily="34" charset="0"/>
                        </a:rPr>
                        <a:t>or</a:t>
                      </a:r>
                      <a:r>
                        <a:rPr lang="es-ES" sz="1800" dirty="0">
                          <a:effectLst/>
                          <a:latin typeface="Arial" panose="020B0604020202020204" pitchFamily="34" charset="0"/>
                          <a:ea typeface="Times New Roman" panose="02020603050405020304" pitchFamily="18" charset="0"/>
                          <a:cs typeface="Arial" panose="020B0604020202020204" pitchFamily="34" charset="0"/>
                        </a:rPr>
                        <a:t>es y  </a:t>
                      </a:r>
                      <a:r>
                        <a:rPr lang="es-ES" sz="1800" spc="8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n</a:t>
                      </a:r>
                      <a:r>
                        <a:rPr lang="es-ES" sz="1800" dirty="0">
                          <a:effectLst/>
                          <a:latin typeface="Arial" panose="020B0604020202020204" pitchFamily="34" charset="0"/>
                          <a:ea typeface="Times New Roman" panose="02020603050405020304" pitchFamily="18" charset="0"/>
                          <a:cs typeface="Arial" panose="020B0604020202020204" pitchFamily="34" charset="0"/>
                        </a:rPr>
                        <a:t>o  </a:t>
                      </a:r>
                      <a:r>
                        <a:rPr lang="es-ES" sz="1800" spc="8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de</a:t>
                      </a:r>
                      <a:r>
                        <a:rPr lang="es-ES" sz="1800" spc="-5" dirty="0">
                          <a:effectLst/>
                          <a:latin typeface="Arial" panose="020B0604020202020204" pitchFamily="34" charset="0"/>
                          <a:ea typeface="Times New Roman" panose="02020603050405020304" pitchFamily="18" charset="0"/>
                          <a:cs typeface="Arial" panose="020B0604020202020204" pitchFamily="34" charset="0"/>
                        </a:rPr>
                        <a:t>ma</a:t>
                      </a:r>
                      <a:r>
                        <a:rPr lang="es-ES" sz="1800" dirty="0">
                          <a:effectLst/>
                          <a:latin typeface="Arial" panose="020B0604020202020204" pitchFamily="34" charset="0"/>
                          <a:ea typeface="Times New Roman" panose="02020603050405020304" pitchFamily="18" charset="0"/>
                          <a:cs typeface="Arial" panose="020B0604020202020204" pitchFamily="34" charset="0"/>
                        </a:rPr>
                        <a:t>nd</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n  </a:t>
                      </a:r>
                      <a:r>
                        <a:rPr lang="es-ES" sz="1800" spc="8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h</a:t>
                      </a:r>
                      <a:r>
                        <a:rPr lang="es-ES" sz="1800" spc="-5" dirty="0">
                          <a:effectLst/>
                          <a:latin typeface="Arial" panose="020B0604020202020204" pitchFamily="34" charset="0"/>
                          <a:ea typeface="Times New Roman" panose="02020603050405020304" pitchFamily="18" charset="0"/>
                          <a:cs typeface="Arial" panose="020B0604020202020204" pitchFamily="34" charset="0"/>
                        </a:rPr>
                        <a:t>osp</a:t>
                      </a:r>
                      <a:r>
                        <a:rPr lang="es-ES" sz="1800" dirty="0">
                          <a:effectLst/>
                          <a:latin typeface="Arial" panose="020B0604020202020204" pitchFamily="34" charset="0"/>
                          <a:ea typeface="Times New Roman" panose="02020603050405020304" pitchFamily="18" charset="0"/>
                          <a:cs typeface="Arial" panose="020B0604020202020204" pitchFamily="34" charset="0"/>
                        </a:rPr>
                        <a:t>it</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l</a:t>
                      </a:r>
                      <a:r>
                        <a:rPr lang="es-ES" sz="1800" dirty="0">
                          <a:effectLst/>
                          <a:latin typeface="Arial" panose="020B0604020202020204" pitchFamily="34" charset="0"/>
                          <a:ea typeface="Times New Roman" panose="02020603050405020304" pitchFamily="18" charset="0"/>
                          <a:cs typeface="Arial" panose="020B0604020202020204" pitchFamily="34" charset="0"/>
                        </a:rPr>
                        <a:t>iz</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c</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ón.  </a:t>
                      </a:r>
                      <a:r>
                        <a:rPr lang="es-ES" sz="1800" spc="7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Egr</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n  </a:t>
                      </a:r>
                      <a:r>
                        <a:rPr lang="es-ES" sz="1800" spc="8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de</a:t>
                      </a:r>
                      <a:r>
                        <a:rPr lang="es-ES" sz="1800" spc="-5" dirty="0">
                          <a:effectLst/>
                          <a:latin typeface="Arial" panose="020B0604020202020204" pitchFamily="34" charset="0"/>
                          <a:ea typeface="Times New Roman" panose="02020603050405020304" pitchFamily="18" charset="0"/>
                          <a:cs typeface="Arial" panose="020B0604020202020204" pitchFamily="34" charset="0"/>
                        </a:rPr>
                        <a:t>spu</a:t>
                      </a:r>
                      <a:r>
                        <a:rPr lang="es-ES" sz="1800" dirty="0">
                          <a:effectLst/>
                          <a:latin typeface="Arial" panose="020B0604020202020204" pitchFamily="34" charset="0"/>
                          <a:ea typeface="Times New Roman" panose="02020603050405020304" pitchFamily="18" charset="0"/>
                          <a:cs typeface="Arial" panose="020B0604020202020204" pitchFamily="34" charset="0"/>
                        </a:rPr>
                        <a:t>és  </a:t>
                      </a:r>
                      <a:r>
                        <a:rPr lang="es-ES" sz="1800" spc="8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de  </a:t>
                      </a:r>
                      <a:r>
                        <a:rPr lang="es-ES" sz="1800" spc="7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r </a:t>
                      </a:r>
                      <a:r>
                        <a:rPr lang="es-ES" sz="1800" spc="-5" dirty="0">
                          <a:effectLst/>
                          <a:latin typeface="Arial" panose="020B0604020202020204" pitchFamily="34" charset="0"/>
                          <a:ea typeface="Times New Roman" panose="02020603050405020304" pitchFamily="18" charset="0"/>
                          <a:cs typeface="Arial" panose="020B0604020202020204" pitchFamily="34" charset="0"/>
                        </a:rPr>
                        <a:t>aten</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idos</a:t>
                      </a:r>
                      <a:r>
                        <a:rPr lang="es-ES" sz="1800" spc="-5"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7439513"/>
                  </a:ext>
                </a:extLst>
              </a:tr>
              <a:tr h="857452">
                <a:tc>
                  <a:txBody>
                    <a:bodyPr/>
                    <a:lstStyle/>
                    <a:p>
                      <a:pPr algn="ctr" eaLnBrk="0" hangingPunct="0">
                        <a:lnSpc>
                          <a:spcPts val="1000"/>
                        </a:lnSpc>
                      </a:pPr>
                      <a:r>
                        <a:rPr lang="es-ES" sz="1000" dirty="0">
                          <a:solidFill>
                            <a:srgbClr val="FF0000"/>
                          </a:solidFill>
                          <a:effectLst/>
                          <a:highlight>
                            <a:srgbClr val="000000"/>
                          </a:highlight>
                          <a:latin typeface="Arial" panose="020B0604020202020204" pitchFamily="34" charset="0"/>
                          <a:ea typeface="Times New Roman" panose="02020603050405020304" pitchFamily="18" charset="0"/>
                        </a:rPr>
                        <a:t> </a:t>
                      </a:r>
                      <a:endParaRPr lang="es-CU" sz="1200" dirty="0">
                        <a:effectLst/>
                        <a:highlight>
                          <a:srgbClr val="000000"/>
                        </a:highlight>
                        <a:latin typeface="Times New Roman" panose="02020603050405020304" pitchFamily="18" charset="0"/>
                        <a:ea typeface="Times New Roman" panose="02020603050405020304" pitchFamily="18" charset="0"/>
                      </a:endParaRPr>
                    </a:p>
                    <a:p>
                      <a:pPr algn="ctr" eaLnBrk="0" hangingPunct="0">
                        <a:lnSpc>
                          <a:spcPts val="1000"/>
                        </a:lnSpc>
                        <a:spcBef>
                          <a:spcPts val="5"/>
                        </a:spcBef>
                      </a:pPr>
                      <a:r>
                        <a:rPr lang="es-ES" sz="1000" dirty="0">
                          <a:solidFill>
                            <a:srgbClr val="FF0000"/>
                          </a:solidFill>
                          <a:effectLst/>
                          <a:highlight>
                            <a:srgbClr val="000000"/>
                          </a:highlight>
                          <a:latin typeface="Arial" panose="020B0604020202020204" pitchFamily="34" charset="0"/>
                          <a:ea typeface="Times New Roman" panose="02020603050405020304" pitchFamily="18" charset="0"/>
                        </a:rPr>
                        <a:t> </a:t>
                      </a:r>
                      <a:r>
                        <a:rPr lang="es-ES" sz="1400" spc="-5" dirty="0">
                          <a:solidFill>
                            <a:srgbClr val="FFFFFF"/>
                          </a:solidFill>
                          <a:effectLst/>
                          <a:highlight>
                            <a:srgbClr val="000000"/>
                          </a:highlight>
                          <a:latin typeface="Arial" panose="020B0604020202020204" pitchFamily="34" charset="0"/>
                          <a:ea typeface="Times New Roman" panose="02020603050405020304" pitchFamily="18" charset="0"/>
                        </a:rPr>
                        <a:t> </a:t>
                      </a:r>
                      <a:endParaRPr lang="es-CU" sz="1200" dirty="0">
                        <a:effectLst/>
                        <a:highlight>
                          <a:srgbClr val="000000"/>
                        </a:highlight>
                        <a:latin typeface="Times New Roman" panose="02020603050405020304" pitchFamily="18" charset="0"/>
                        <a:ea typeface="Times New Roman" panose="02020603050405020304" pitchFamily="18" charset="0"/>
                      </a:endParaRPr>
                    </a:p>
                    <a:p>
                      <a:pPr marL="62865" algn="ctr" eaLnBrk="0" hangingPunct="0"/>
                      <a:r>
                        <a:rPr lang="es-ES" sz="2000" spc="-5" dirty="0">
                          <a:solidFill>
                            <a:srgbClr val="FFFFFF"/>
                          </a:solidFill>
                          <a:effectLst/>
                          <a:highlight>
                            <a:srgbClr val="000000"/>
                          </a:highlight>
                          <a:latin typeface="Arial" panose="020B0604020202020204" pitchFamily="34" charset="0"/>
                          <a:ea typeface="Times New Roman" panose="02020603050405020304" pitchFamily="18" charset="0"/>
                        </a:rPr>
                        <a:t>C</a:t>
                      </a:r>
                      <a:r>
                        <a:rPr lang="es-ES" sz="2000" dirty="0">
                          <a:solidFill>
                            <a:srgbClr val="FFFFFF"/>
                          </a:solidFill>
                          <a:effectLst/>
                          <a:highlight>
                            <a:srgbClr val="000000"/>
                          </a:highlight>
                          <a:latin typeface="Arial" panose="020B0604020202020204" pitchFamily="34" charset="0"/>
                          <a:ea typeface="Times New Roman" panose="02020603050405020304" pitchFamily="18" charset="0"/>
                        </a:rPr>
                        <a:t>ód</a:t>
                      </a:r>
                      <a:r>
                        <a:rPr lang="es-ES" sz="2000" spc="-10" dirty="0">
                          <a:solidFill>
                            <a:srgbClr val="FFFFFF"/>
                          </a:solidFill>
                          <a:effectLst/>
                          <a:highlight>
                            <a:srgbClr val="000000"/>
                          </a:highlight>
                          <a:latin typeface="Arial" panose="020B0604020202020204" pitchFamily="34" charset="0"/>
                          <a:ea typeface="Times New Roman" panose="02020603050405020304" pitchFamily="18" charset="0"/>
                        </a:rPr>
                        <a:t>i</a:t>
                      </a:r>
                      <a:r>
                        <a:rPr lang="es-ES" sz="2000" dirty="0">
                          <a:solidFill>
                            <a:srgbClr val="FFFFFF"/>
                          </a:solidFill>
                          <a:effectLst/>
                          <a:highlight>
                            <a:srgbClr val="000000"/>
                          </a:highlight>
                          <a:latin typeface="Arial" panose="020B0604020202020204" pitchFamily="34" charset="0"/>
                          <a:ea typeface="Times New Roman" panose="02020603050405020304" pitchFamily="18" charset="0"/>
                        </a:rPr>
                        <a:t>go</a:t>
                      </a:r>
                      <a:r>
                        <a:rPr lang="es-ES" sz="2000" spc="60" dirty="0">
                          <a:solidFill>
                            <a:srgbClr val="FFFFFF"/>
                          </a:solidFill>
                          <a:effectLst/>
                          <a:highlight>
                            <a:srgbClr val="000000"/>
                          </a:highlight>
                          <a:latin typeface="Arial" panose="020B0604020202020204" pitchFamily="34" charset="0"/>
                          <a:ea typeface="Times New Roman" panose="02020603050405020304" pitchFamily="18" charset="0"/>
                        </a:rPr>
                        <a:t> </a:t>
                      </a:r>
                      <a:r>
                        <a:rPr lang="es-ES" sz="2000" spc="5" dirty="0">
                          <a:solidFill>
                            <a:srgbClr val="FFFFFF"/>
                          </a:solidFill>
                          <a:effectLst/>
                          <a:highlight>
                            <a:srgbClr val="000000"/>
                          </a:highlight>
                          <a:latin typeface="Arial" panose="020B0604020202020204" pitchFamily="34" charset="0"/>
                          <a:ea typeface="Times New Roman" panose="02020603050405020304" pitchFamily="18" charset="0"/>
                        </a:rPr>
                        <a:t>n</a:t>
                      </a:r>
                      <a:r>
                        <a:rPr lang="es-ES" sz="2000" spc="-10" dirty="0">
                          <a:solidFill>
                            <a:srgbClr val="FFFFFF"/>
                          </a:solidFill>
                          <a:effectLst/>
                          <a:highlight>
                            <a:srgbClr val="000000"/>
                          </a:highlight>
                          <a:latin typeface="Arial" panose="020B0604020202020204" pitchFamily="34" charset="0"/>
                          <a:ea typeface="Times New Roman" panose="02020603050405020304" pitchFamily="18" charset="0"/>
                        </a:rPr>
                        <a:t>e</a:t>
                      </a:r>
                      <a:r>
                        <a:rPr lang="es-ES" sz="2000" spc="-5" dirty="0">
                          <a:solidFill>
                            <a:srgbClr val="FFFFFF"/>
                          </a:solidFill>
                          <a:effectLst/>
                          <a:highlight>
                            <a:srgbClr val="000000"/>
                          </a:highlight>
                          <a:latin typeface="Arial" panose="020B0604020202020204" pitchFamily="34" charset="0"/>
                          <a:ea typeface="Times New Roman" panose="02020603050405020304" pitchFamily="18" charset="0"/>
                        </a:rPr>
                        <a:t>g</a:t>
                      </a:r>
                      <a:r>
                        <a:rPr lang="es-ES" sz="2000" dirty="0">
                          <a:solidFill>
                            <a:srgbClr val="FFFFFF"/>
                          </a:solidFill>
                          <a:effectLst/>
                          <a:highlight>
                            <a:srgbClr val="000000"/>
                          </a:highlight>
                          <a:latin typeface="Arial" panose="020B0604020202020204" pitchFamily="34" charset="0"/>
                          <a:ea typeface="Times New Roman" panose="02020603050405020304" pitchFamily="18" charset="0"/>
                        </a:rPr>
                        <a:t>ro</a:t>
                      </a:r>
                      <a:endParaRPr lang="es-CU" sz="2000" dirty="0">
                        <a:effectLst/>
                        <a:highlight>
                          <a:srgbClr val="000000"/>
                        </a:highligh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62865" algn="just" eaLnBrk="0" hangingPunct="0">
                        <a:lnSpc>
                          <a:spcPct val="100000"/>
                        </a:lnSpc>
                      </a:pP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os</a:t>
                      </a:r>
                      <a:r>
                        <a:rPr lang="es-ES" sz="1800" spc="1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q</a:t>
                      </a:r>
                      <a:r>
                        <a:rPr lang="es-ES" sz="1800" dirty="0">
                          <a:effectLst/>
                          <a:latin typeface="Arial" panose="020B0604020202020204" pitchFamily="34" charset="0"/>
                          <a:ea typeface="Times New Roman" panose="02020603050405020304" pitchFamily="18" charset="0"/>
                          <a:cs typeface="Arial" panose="020B0604020202020204" pitchFamily="34" charset="0"/>
                        </a:rPr>
                        <a:t>ue</a:t>
                      </a:r>
                      <a:r>
                        <a:rPr lang="es-ES" sz="1800" spc="1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ll</a:t>
                      </a:r>
                      <a:r>
                        <a:rPr lang="es-ES" sz="1800" dirty="0">
                          <a:effectLst/>
                          <a:latin typeface="Arial" panose="020B0604020202020204" pitchFamily="34" charset="0"/>
                          <a:ea typeface="Times New Roman" panose="02020603050405020304" pitchFamily="18" charset="0"/>
                          <a:cs typeface="Arial" panose="020B0604020202020204" pitchFamily="34" charset="0"/>
                        </a:rPr>
                        <a:t>eg</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2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fall</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10" dirty="0">
                          <a:effectLst/>
                          <a:latin typeface="Arial" panose="020B0604020202020204" pitchFamily="34" charset="0"/>
                          <a:ea typeface="Times New Roman" panose="02020603050405020304" pitchFamily="18" charset="0"/>
                          <a:cs typeface="Arial" panose="020B0604020202020204" pitchFamily="34" charset="0"/>
                        </a:rPr>
                        <a:t>c</a:t>
                      </a:r>
                      <a:r>
                        <a:rPr lang="es-ES" sz="1800" spc="-5" dirty="0">
                          <a:effectLst/>
                          <a:latin typeface="Arial" panose="020B0604020202020204" pitchFamily="34" charset="0"/>
                          <a:ea typeface="Times New Roman" panose="02020603050405020304" pitchFamily="18" charset="0"/>
                          <a:cs typeface="Arial" panose="020B0604020202020204" pitchFamily="34" charset="0"/>
                        </a:rPr>
                        <a:t>id</a:t>
                      </a:r>
                      <a:r>
                        <a:rPr lang="es-ES" sz="1800" dirty="0">
                          <a:effectLst/>
                          <a:latin typeface="Arial" panose="020B0604020202020204" pitchFamily="34" charset="0"/>
                          <a:ea typeface="Times New Roman" panose="02020603050405020304" pitchFamily="18" charset="0"/>
                          <a:cs typeface="Arial" panose="020B0604020202020204" pitchFamily="34" charset="0"/>
                        </a:rPr>
                        <a:t>os</a:t>
                      </a:r>
                      <a:r>
                        <a:rPr lang="es-ES" sz="1800" spc="1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y</a:t>
                      </a:r>
                      <a:r>
                        <a:rPr lang="es-ES" sz="1800" spc="2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so</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2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nv</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ad</a:t>
                      </a:r>
                      <a:r>
                        <a:rPr lang="es-ES" sz="1800" dirty="0">
                          <a:effectLst/>
                          <a:latin typeface="Arial" panose="020B0604020202020204" pitchFamily="34" charset="0"/>
                          <a:ea typeface="Times New Roman" panose="02020603050405020304" pitchFamily="18" charset="0"/>
                          <a:cs typeface="Arial" panose="020B0604020202020204" pitchFamily="34" charset="0"/>
                        </a:rPr>
                        <a:t>os</a:t>
                      </a:r>
                      <a:r>
                        <a:rPr lang="es-ES" sz="1800" spc="2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al</a:t>
                      </a:r>
                      <a:r>
                        <a:rPr lang="es-ES" sz="1800" spc="2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áre</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1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de</a:t>
                      </a:r>
                      <a:r>
                        <a:rPr lang="es-ES" sz="1800" spc="-5" dirty="0">
                          <a:effectLst/>
                          <a:latin typeface="Arial" panose="020B0604020202020204" pitchFamily="34" charset="0"/>
                          <a:ea typeface="Times New Roman" panose="02020603050405020304" pitchFamily="18" charset="0"/>
                          <a:cs typeface="Arial" panose="020B0604020202020204" pitchFamily="34" charset="0"/>
                        </a:rPr>
                        <a:t>sti</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5" dirty="0">
                          <a:effectLst/>
                          <a:latin typeface="Arial" panose="020B0604020202020204" pitchFamily="34" charset="0"/>
                          <a:ea typeface="Times New Roman" panose="02020603050405020304" pitchFamily="18" charset="0"/>
                          <a:cs typeface="Arial" panose="020B0604020202020204" pitchFamily="34" charset="0"/>
                        </a:rPr>
                        <a:t>ad</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2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p</a:t>
                      </a:r>
                      <a:r>
                        <a:rPr lang="es-ES" sz="1800" spc="-1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ra ellos.  </a:t>
                      </a:r>
                      <a:r>
                        <a:rPr lang="es-ES" sz="1800" spc="3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or</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b</a:t>
                      </a:r>
                      <a:r>
                        <a:rPr lang="es-ES" sz="1800" dirty="0">
                          <a:effectLst/>
                          <a:latin typeface="Arial" panose="020B0604020202020204" pitchFamily="34" charset="0"/>
                          <a:ea typeface="Times New Roman" panose="02020603050405020304" pitchFamily="18" charset="0"/>
                          <a:cs typeface="Arial" panose="020B0604020202020204" pitchFamily="34" charset="0"/>
                        </a:rPr>
                        <a:t>u</a:t>
                      </a:r>
                      <a:r>
                        <a:rPr lang="es-ES" sz="1800" spc="-5" dirty="0">
                          <a:effectLst/>
                          <a:latin typeface="Arial" panose="020B0604020202020204" pitchFamily="34" charset="0"/>
                          <a:ea typeface="Times New Roman" panose="02020603050405020304" pitchFamily="18" charset="0"/>
                          <a:cs typeface="Arial" panose="020B0604020202020204" pitchFamily="34" charset="0"/>
                        </a:rPr>
                        <a:t>nd</a:t>
                      </a:r>
                      <a:r>
                        <a:rPr lang="es-ES" sz="1800" dirty="0">
                          <a:effectLst/>
                          <a:latin typeface="Arial" panose="020B0604020202020204" pitchFamily="34" charset="0"/>
                          <a:ea typeface="Times New Roman" panose="02020603050405020304" pitchFamily="18" charset="0"/>
                          <a:cs typeface="Arial" panose="020B0604020202020204" pitchFamily="34" charset="0"/>
                        </a:rPr>
                        <a:t>os  </a:t>
                      </a:r>
                      <a:r>
                        <a:rPr lang="es-ES" sz="1800" spc="4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o  </a:t>
                      </a:r>
                      <a:r>
                        <a:rPr lang="es-ES" sz="1800" spc="4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gó</a:t>
                      </a:r>
                      <a:r>
                        <a:rPr lang="es-ES" sz="1800" dirty="0">
                          <a:effectLst/>
                          <a:latin typeface="Arial" panose="020B0604020202020204" pitchFamily="34" charset="0"/>
                          <a:ea typeface="Times New Roman" panose="02020603050405020304" pitchFamily="18" charset="0"/>
                          <a:cs typeface="Arial" panose="020B0604020202020204" pitchFamily="34" charset="0"/>
                        </a:rPr>
                        <a:t>ni</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os  </a:t>
                      </a:r>
                      <a:r>
                        <a:rPr lang="es-ES" sz="1800" spc="40"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q</a:t>
                      </a:r>
                      <a:r>
                        <a:rPr lang="es-ES" sz="1800" dirty="0">
                          <a:effectLst/>
                          <a:latin typeface="Arial" panose="020B0604020202020204" pitchFamily="34" charset="0"/>
                          <a:ea typeface="Times New Roman" panose="02020603050405020304" pitchFamily="18" charset="0"/>
                          <a:cs typeface="Arial" panose="020B0604020202020204" pitchFamily="34" charset="0"/>
                        </a:rPr>
                        <a:t>ue  </a:t>
                      </a:r>
                      <a:r>
                        <a:rPr lang="es-ES" sz="1800" spc="4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so</a:t>
                      </a:r>
                      <a:r>
                        <a:rPr lang="es-ES" sz="1800" spc="-10" dirty="0">
                          <a:effectLst/>
                          <a:latin typeface="Arial" panose="020B0604020202020204" pitchFamily="34" charset="0"/>
                          <a:ea typeface="Times New Roman" panose="02020603050405020304" pitchFamily="18" charset="0"/>
                          <a:cs typeface="Arial" panose="020B0604020202020204" pitchFamily="34" charset="0"/>
                        </a:rPr>
                        <a:t>l</a:t>
                      </a:r>
                      <a:r>
                        <a:rPr lang="es-ES" sz="1800" dirty="0">
                          <a:effectLst/>
                          <a:latin typeface="Arial" panose="020B0604020202020204" pitchFamily="34" charset="0"/>
                          <a:ea typeface="Times New Roman" panose="02020603050405020304" pitchFamily="18" charset="0"/>
                          <a:cs typeface="Arial" panose="020B0604020202020204" pitchFamily="34" charset="0"/>
                        </a:rPr>
                        <a:t>o  </a:t>
                      </a:r>
                      <a:r>
                        <a:rPr lang="es-ES" sz="1800" spc="4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r</a:t>
                      </a:r>
                      <a:r>
                        <a:rPr lang="es-ES" sz="1800" spc="-10"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c</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b</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n  </a:t>
                      </a:r>
                      <a:r>
                        <a:rPr lang="es-ES" sz="1800" spc="4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cu</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dirty="0">
                          <a:effectLst/>
                          <a:latin typeface="Arial" panose="020B0604020202020204" pitchFamily="34" charset="0"/>
                          <a:ea typeface="Times New Roman" panose="02020603050405020304" pitchFamily="18" charset="0"/>
                          <a:cs typeface="Arial" panose="020B0604020202020204" pitchFamily="34" charset="0"/>
                        </a:rPr>
                        <a:t>s p</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li</a:t>
                      </a:r>
                      <a:r>
                        <a:rPr lang="es-ES" sz="1800" spc="-10" dirty="0">
                          <a:effectLst/>
                          <a:latin typeface="Arial" panose="020B0604020202020204" pitchFamily="34" charset="0"/>
                          <a:ea typeface="Times New Roman" panose="02020603050405020304" pitchFamily="18" charset="0"/>
                          <a:cs typeface="Arial" panose="020B0604020202020204" pitchFamily="34" charset="0"/>
                        </a:rPr>
                        <a:t>a</a:t>
                      </a:r>
                      <a:r>
                        <a:rPr lang="es-ES" sz="1800" spc="5" dirty="0">
                          <a:effectLst/>
                          <a:latin typeface="Arial" panose="020B0604020202020204" pitchFamily="34" charset="0"/>
                          <a:ea typeface="Times New Roman" panose="02020603050405020304" pitchFamily="18" charset="0"/>
                          <a:cs typeface="Arial" panose="020B0604020202020204" pitchFamily="34" charset="0"/>
                        </a:rPr>
                        <a:t>t</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vos.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9150705"/>
                  </a:ext>
                </a:extLst>
              </a:tr>
              <a:tr h="1027374">
                <a:tc>
                  <a:txBody>
                    <a:bodyPr/>
                    <a:lstStyle/>
                    <a:p>
                      <a:pPr eaLnBrk="0" hangingPunct="0">
                        <a:lnSpc>
                          <a:spcPts val="1000"/>
                        </a:lnSpc>
                        <a:spcBef>
                          <a:spcPts val="5"/>
                        </a:spcBef>
                      </a:pPr>
                      <a:r>
                        <a:rPr lang="es-ES" sz="1000" dirty="0">
                          <a:solidFill>
                            <a:srgbClr val="FF0000"/>
                          </a:solidFill>
                          <a:effectLst/>
                          <a:latin typeface="Arial" panose="020B0604020202020204" pitchFamily="34" charset="0"/>
                          <a:ea typeface="Times New Roman" panose="02020603050405020304" pitchFamily="18" charset="0"/>
                        </a:rPr>
                        <a:t> </a:t>
                      </a:r>
                      <a:endParaRPr lang="es-CU" sz="1200" dirty="0">
                        <a:effectLst/>
                        <a:latin typeface="Times New Roman" panose="02020603050405020304" pitchFamily="18" charset="0"/>
                        <a:ea typeface="Times New Roman" panose="02020603050405020304" pitchFamily="18" charset="0"/>
                      </a:endParaRPr>
                    </a:p>
                    <a:p>
                      <a:pPr marL="62865" eaLnBrk="0" hangingPunct="0"/>
                      <a:r>
                        <a:rPr lang="es-ES" sz="2000" spc="-5" dirty="0">
                          <a:effectLst/>
                          <a:latin typeface="Arial" panose="020B0604020202020204" pitchFamily="34" charset="0"/>
                          <a:ea typeface="Times New Roman" panose="02020603050405020304" pitchFamily="18" charset="0"/>
                        </a:rPr>
                        <a:t>Into</a:t>
                      </a:r>
                      <a:r>
                        <a:rPr lang="es-ES" sz="2000" dirty="0">
                          <a:effectLst/>
                          <a:latin typeface="Arial" panose="020B0604020202020204" pitchFamily="34" charset="0"/>
                          <a:ea typeface="Times New Roman" panose="02020603050405020304" pitchFamily="18" charset="0"/>
                        </a:rPr>
                        <a:t>x</a:t>
                      </a:r>
                      <a:r>
                        <a:rPr lang="es-ES" sz="2000" spc="-5" dirty="0">
                          <a:effectLst/>
                          <a:latin typeface="Arial" panose="020B0604020202020204" pitchFamily="34" charset="0"/>
                          <a:ea typeface="Times New Roman" panose="02020603050405020304" pitchFamily="18" charset="0"/>
                        </a:rPr>
                        <a:t>icad</a:t>
                      </a:r>
                      <a:r>
                        <a:rPr lang="es-ES" sz="2000" dirty="0">
                          <a:effectLst/>
                          <a:latin typeface="Arial" panose="020B0604020202020204" pitchFamily="34" charset="0"/>
                          <a:ea typeface="Times New Roman" panose="02020603050405020304" pitchFamily="18" charset="0"/>
                        </a:rPr>
                        <a:t>os</a:t>
                      </a:r>
                      <a:r>
                        <a:rPr lang="es-ES" sz="2000" spc="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o</a:t>
                      </a:r>
                      <a:r>
                        <a:rPr lang="es-ES" sz="2000" spc="6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nf</a:t>
                      </a:r>
                      <a:r>
                        <a:rPr lang="es-ES" sz="2000" spc="-5" dirty="0">
                          <a:effectLst/>
                          <a:latin typeface="Arial" panose="020B0604020202020204" pitchFamily="34" charset="0"/>
                          <a:ea typeface="Times New Roman" panose="02020603050405020304" pitchFamily="18" charset="0"/>
                        </a:rPr>
                        <a:t>ecci</a:t>
                      </a:r>
                      <a:r>
                        <a:rPr lang="es-ES" sz="2000" dirty="0">
                          <a:effectLst/>
                          <a:latin typeface="Arial" panose="020B0604020202020204" pitchFamily="34" charset="0"/>
                          <a:ea typeface="Times New Roman" panose="02020603050405020304" pitchFamily="18" charset="0"/>
                        </a:rPr>
                        <a:t>o</a:t>
                      </a:r>
                      <a:r>
                        <a:rPr lang="es-ES" sz="2000" spc="-5" dirty="0">
                          <a:effectLst/>
                          <a:latin typeface="Arial" panose="020B0604020202020204" pitchFamily="34" charset="0"/>
                          <a:ea typeface="Times New Roman" panose="02020603050405020304" pitchFamily="18" charset="0"/>
                        </a:rPr>
                        <a:t>sos</a:t>
                      </a:r>
                      <a:endParaRPr lang="es-CU"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59055" algn="just" eaLnBrk="0" hangingPunct="0">
                        <a:lnSpc>
                          <a:spcPct val="10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V</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22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10"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re</a:t>
                      </a:r>
                      <a:r>
                        <a:rPr lang="es-ES" sz="1800" spc="-5" dirty="0">
                          <a:effectLst/>
                          <a:latin typeface="Arial" panose="020B0604020202020204" pitchFamily="34" charset="0"/>
                          <a:ea typeface="Times New Roman" panose="02020603050405020304" pitchFamily="18" charset="0"/>
                          <a:cs typeface="Arial" panose="020B0604020202020204" pitchFamily="34" charset="0"/>
                        </a:rPr>
                        <a:t>c</a:t>
                      </a:r>
                      <a:r>
                        <a:rPr lang="es-ES" sz="1800" spc="-10" dirty="0">
                          <a:effectLst/>
                          <a:latin typeface="Arial" panose="020B0604020202020204" pitchFamily="34" charset="0"/>
                          <a:ea typeface="Times New Roman" panose="02020603050405020304" pitchFamily="18" charset="0"/>
                          <a:cs typeface="Arial" panose="020B0604020202020204" pitchFamily="34" charset="0"/>
                        </a:rPr>
                        <a:t>t</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23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a</a:t>
                      </a:r>
                      <a:r>
                        <a:rPr lang="es-ES" sz="1800" spc="22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l</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s</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spc="-10" dirty="0">
                          <a:effectLst/>
                          <a:latin typeface="Arial" panose="020B0604020202020204" pitchFamily="34" charset="0"/>
                          <a:ea typeface="Times New Roman" panose="02020603050405020304" pitchFamily="18" charset="0"/>
                          <a:cs typeface="Arial" panose="020B0604020202020204" pitchFamily="34" charset="0"/>
                        </a:rPr>
                        <a:t>á</a:t>
                      </a:r>
                      <a:r>
                        <a:rPr lang="es-ES" sz="1800" spc="5" dirty="0">
                          <a:effectLst/>
                          <a:latin typeface="Arial" panose="020B0604020202020204" pitchFamily="34" charset="0"/>
                          <a:ea typeface="Times New Roman" panose="02020603050405020304" pitchFamily="18" charset="0"/>
                          <a:cs typeface="Arial" panose="020B0604020202020204" pitchFamily="34" charset="0"/>
                        </a:rPr>
                        <a:t>r</a:t>
                      </a:r>
                      <a:r>
                        <a:rPr lang="es-ES" sz="1800" spc="-5" dirty="0">
                          <a:effectLst/>
                          <a:latin typeface="Arial" panose="020B0604020202020204" pitchFamily="34" charset="0"/>
                          <a:ea typeface="Times New Roman" panose="02020603050405020304" pitchFamily="18" charset="0"/>
                          <a:cs typeface="Arial" panose="020B0604020202020204" pitchFamily="34" charset="0"/>
                        </a:rPr>
                        <a:t>e</a:t>
                      </a:r>
                      <a:r>
                        <a:rPr lang="es-ES" sz="1800" dirty="0">
                          <a:effectLst/>
                          <a:latin typeface="Arial" panose="020B0604020202020204" pitchFamily="34" charset="0"/>
                          <a:ea typeface="Times New Roman" panose="02020603050405020304" pitchFamily="18" charset="0"/>
                          <a:cs typeface="Arial" panose="020B0604020202020204" pitchFamily="34" charset="0"/>
                        </a:rPr>
                        <a:t>as</a:t>
                      </a:r>
                      <a:r>
                        <a:rPr lang="es-ES" sz="1800" spc="220"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de</a:t>
                      </a:r>
                      <a:r>
                        <a:rPr lang="es-ES" sz="1800" spc="22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t</a:t>
                      </a:r>
                      <a:r>
                        <a:rPr lang="es-ES" sz="1800" dirty="0">
                          <a:effectLst/>
                          <a:latin typeface="Arial" panose="020B0604020202020204" pitchFamily="34" charset="0"/>
                          <a:ea typeface="Times New Roman" panose="02020603050405020304" pitchFamily="18" charset="0"/>
                          <a:cs typeface="Arial" panose="020B0604020202020204" pitchFamily="34" charset="0"/>
                        </a:rPr>
                        <a:t>r</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ta</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spc="-5" dirty="0">
                          <a:effectLst/>
                          <a:latin typeface="Arial" panose="020B0604020202020204" pitchFamily="34" charset="0"/>
                          <a:ea typeface="Times New Roman" panose="02020603050405020304" pitchFamily="18" charset="0"/>
                          <a:cs typeface="Arial" panose="020B0604020202020204" pitchFamily="34" charset="0"/>
                        </a:rPr>
                        <a:t>i</a:t>
                      </a:r>
                      <a:r>
                        <a:rPr lang="es-ES" sz="1800" dirty="0">
                          <a:effectLst/>
                          <a:latin typeface="Arial" panose="020B0604020202020204" pitchFamily="34" charset="0"/>
                          <a:ea typeface="Times New Roman" panose="02020603050405020304" pitchFamily="18" charset="0"/>
                          <a:cs typeface="Arial" panose="020B0604020202020204" pitchFamily="34" charset="0"/>
                        </a:rPr>
                        <a:t>en</a:t>
                      </a:r>
                      <a:r>
                        <a:rPr lang="es-ES" sz="1800" spc="-10" dirty="0">
                          <a:effectLst/>
                          <a:latin typeface="Arial" panose="020B0604020202020204" pitchFamily="34" charset="0"/>
                          <a:ea typeface="Times New Roman" panose="02020603050405020304" pitchFamily="18" charset="0"/>
                          <a:cs typeface="Arial" panose="020B0604020202020204" pitchFamily="34" charset="0"/>
                        </a:rPr>
                        <a:t>t</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pe</a:t>
                      </a:r>
                      <a:r>
                        <a:rPr lang="es-ES" sz="1800" spc="-10" dirty="0">
                          <a:effectLst/>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i</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dirty="0">
                          <a:effectLst/>
                          <a:latin typeface="Arial" panose="020B0604020202020204" pitchFamily="34" charset="0"/>
                          <a:ea typeface="Times New Roman" panose="02020603050405020304" pitchFamily="18" charset="0"/>
                          <a:cs typeface="Arial" panose="020B0604020202020204" pitchFamily="34" charset="0"/>
                        </a:rPr>
                        <a:t>l</a:t>
                      </a:r>
                      <a:r>
                        <a:rPr lang="es-ES" sz="1800" spc="225" dirty="0">
                          <a:effectLst/>
                          <a:latin typeface="Arial" panose="020B0604020202020204" pitchFamily="34" charset="0"/>
                          <a:ea typeface="Times New Roman" panose="02020603050405020304" pitchFamily="18" charset="0"/>
                          <a:cs typeface="Arial" panose="020B0604020202020204" pitchFamily="34" charset="0"/>
                        </a:rPr>
                        <a:t> </a:t>
                      </a:r>
                      <a:r>
                        <a:rPr lang="es-ES" sz="1800" dirty="0">
                          <a:effectLst/>
                          <a:latin typeface="Arial" panose="020B0604020202020204" pitchFamily="34" charset="0"/>
                          <a:ea typeface="Times New Roman" panose="02020603050405020304" pitchFamily="18" charset="0"/>
                          <a:cs typeface="Arial" panose="020B0604020202020204" pitchFamily="34" charset="0"/>
                        </a:rPr>
                        <a:t>o</a:t>
                      </a:r>
                      <a:r>
                        <a:rPr lang="es-ES" sz="1800" spc="23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ai</a:t>
                      </a:r>
                      <a:r>
                        <a:rPr lang="es-ES" sz="1800" dirty="0">
                          <a:effectLst/>
                          <a:latin typeface="Arial" panose="020B0604020202020204" pitchFamily="34" charset="0"/>
                          <a:ea typeface="Times New Roman" panose="02020603050405020304" pitchFamily="18" charset="0"/>
                          <a:cs typeface="Arial" panose="020B0604020202020204" pitchFamily="34" charset="0"/>
                        </a:rPr>
                        <a:t>sl</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r>
                        <a:rPr lang="es-ES" sz="1800" spc="-10" dirty="0">
                          <a:effectLst/>
                          <a:latin typeface="Arial" panose="020B0604020202020204" pitchFamily="34" charset="0"/>
                          <a:ea typeface="Times New Roman" panose="02020603050405020304" pitchFamily="18" charset="0"/>
                          <a:cs typeface="Arial" panose="020B0604020202020204" pitchFamily="34" charset="0"/>
                        </a:rPr>
                        <a:t>m</a:t>
                      </a:r>
                      <a:r>
                        <a:rPr lang="es-ES" sz="1800" dirty="0">
                          <a:effectLst/>
                          <a:latin typeface="Arial" panose="020B0604020202020204" pitchFamily="34" charset="0"/>
                          <a:ea typeface="Times New Roman" panose="02020603050405020304" pitchFamily="18" charset="0"/>
                          <a:cs typeface="Arial" panose="020B0604020202020204" pitchFamily="34" charset="0"/>
                        </a:rPr>
                        <a:t>iento, </a:t>
                      </a:r>
                      <a:r>
                        <a:rPr lang="es-ES" sz="1800" spc="-5" dirty="0">
                          <a:effectLst/>
                          <a:latin typeface="Arial" panose="020B0604020202020204" pitchFamily="34" charset="0"/>
                          <a:ea typeface="Times New Roman" panose="02020603050405020304" pitchFamily="18" charset="0"/>
                          <a:cs typeface="Arial" panose="020B0604020202020204" pitchFamily="34" charset="0"/>
                        </a:rPr>
                        <a:t>s</a:t>
                      </a:r>
                      <a:r>
                        <a:rPr lang="es-ES" sz="1800" dirty="0">
                          <a:effectLst/>
                          <a:latin typeface="Arial" panose="020B0604020202020204" pitchFamily="34" charset="0"/>
                          <a:ea typeface="Times New Roman" panose="02020603050405020304" pitchFamily="18" charset="0"/>
                          <a:cs typeface="Arial" panose="020B0604020202020204" pitchFamily="34" charset="0"/>
                        </a:rPr>
                        <a:t>e</a:t>
                      </a:r>
                      <a:r>
                        <a:rPr lang="es-ES" sz="1800" spc="-5" dirty="0">
                          <a:effectLst/>
                          <a:latin typeface="Arial" panose="020B0604020202020204" pitchFamily="34" charset="0"/>
                          <a:ea typeface="Times New Roman" panose="02020603050405020304" pitchFamily="18" charset="0"/>
                          <a:cs typeface="Arial" panose="020B0604020202020204" pitchFamily="34" charset="0"/>
                        </a:rPr>
                        <a:t>gú</a:t>
                      </a:r>
                      <a:r>
                        <a:rPr lang="es-ES" sz="1800" dirty="0">
                          <a:effectLst/>
                          <a:latin typeface="Arial" panose="020B0604020202020204" pitchFamily="34" charset="0"/>
                          <a:ea typeface="Times New Roman" panose="02020603050405020304" pitchFamily="18" charset="0"/>
                          <a:cs typeface="Arial" panose="020B0604020202020204" pitchFamily="34" charset="0"/>
                        </a:rPr>
                        <a:t>n</a:t>
                      </a:r>
                      <a:r>
                        <a:rPr lang="es-ES" sz="1800" spc="75" dirty="0">
                          <a:effectLst/>
                          <a:latin typeface="Arial" panose="020B0604020202020204" pitchFamily="34" charset="0"/>
                          <a:ea typeface="Times New Roman" panose="02020603050405020304" pitchFamily="18" charset="0"/>
                          <a:cs typeface="Arial" panose="020B0604020202020204" pitchFamily="34" charset="0"/>
                        </a:rPr>
                        <a:t> </a:t>
                      </a:r>
                      <a:r>
                        <a:rPr lang="es-ES" sz="1800" spc="-5" dirty="0">
                          <a:effectLst/>
                          <a:latin typeface="Arial" panose="020B0604020202020204" pitchFamily="34" charset="0"/>
                          <a:ea typeface="Times New Roman" panose="02020603050405020304" pitchFamily="18" charset="0"/>
                          <a:cs typeface="Arial" panose="020B0604020202020204" pitchFamily="34" charset="0"/>
                        </a:rPr>
                        <a:t>pr</a:t>
                      </a:r>
                      <a:r>
                        <a:rPr lang="es-ES" sz="1800" spc="5" dirty="0">
                          <a:effectLst/>
                          <a:latin typeface="Arial" panose="020B0604020202020204" pitchFamily="34" charset="0"/>
                          <a:ea typeface="Times New Roman" panose="02020603050405020304" pitchFamily="18" charset="0"/>
                          <a:cs typeface="Arial" panose="020B0604020202020204" pitchFamily="34" charset="0"/>
                        </a:rPr>
                        <a:t>o</a:t>
                      </a:r>
                      <a:r>
                        <a:rPr lang="es-ES" sz="1800" spc="-5" dirty="0">
                          <a:effectLst/>
                          <a:latin typeface="Arial" panose="020B0604020202020204" pitchFamily="34" charset="0"/>
                          <a:ea typeface="Times New Roman" panose="02020603050405020304" pitchFamily="18" charset="0"/>
                          <a:cs typeface="Arial" panose="020B0604020202020204" pitchFamily="34" charset="0"/>
                        </a:rPr>
                        <a:t>ce</a:t>
                      </a:r>
                      <a:r>
                        <a:rPr lang="es-ES" sz="1800" dirty="0">
                          <a:effectLst/>
                          <a:latin typeface="Arial" panose="020B0604020202020204" pitchFamily="34" charset="0"/>
                          <a:ea typeface="Times New Roman" panose="02020603050405020304" pitchFamily="18" charset="0"/>
                          <a:cs typeface="Arial" panose="020B0604020202020204" pitchFamily="34" charset="0"/>
                        </a:rPr>
                        <a:t>d</a:t>
                      </a:r>
                      <a:r>
                        <a:rPr lang="es-ES" sz="1800" spc="-5" dirty="0">
                          <a:effectLst/>
                          <a:latin typeface="Arial" panose="020B0604020202020204" pitchFamily="34" charset="0"/>
                          <a:ea typeface="Times New Roman" panose="02020603050405020304" pitchFamily="18" charset="0"/>
                          <a:cs typeface="Arial" panose="020B0604020202020204" pitchFamily="34" charset="0"/>
                        </a:rPr>
                        <a:t>a.</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59680894"/>
                  </a:ext>
                </a:extLst>
              </a:tr>
            </a:tbl>
          </a:graphicData>
        </a:graphic>
      </p:graphicFrame>
    </p:spTree>
    <p:extLst>
      <p:ext uri="{BB962C8B-B14F-4D97-AF65-F5344CB8AC3E}">
        <p14:creationId xmlns:p14="http://schemas.microsoft.com/office/powerpoint/2010/main" val="2824714005"/>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2622</TotalTime>
  <Words>2563</Words>
  <Application>Microsoft Office PowerPoint</Application>
  <PresentationFormat>Presentación en pantalla (4:3)</PresentationFormat>
  <Paragraphs>154</Paragraphs>
  <Slides>24</Slides>
  <Notes>0</Notes>
  <HiddenSlides>0</HiddenSlides>
  <MMClips>0</MMClips>
  <ScaleCrop>false</ScaleCrop>
  <HeadingPairs>
    <vt:vector size="6" baseType="variant">
      <vt:variant>
        <vt:lpstr>Fuentes usadas</vt:lpstr>
      </vt:variant>
      <vt:variant>
        <vt:i4>6</vt:i4>
      </vt:variant>
      <vt:variant>
        <vt:lpstr>Tema</vt:lpstr>
      </vt:variant>
      <vt:variant>
        <vt:i4>3</vt:i4>
      </vt:variant>
      <vt:variant>
        <vt:lpstr>Títulos de diapositiva</vt:lpstr>
      </vt:variant>
      <vt:variant>
        <vt:i4>24</vt:i4>
      </vt:variant>
    </vt:vector>
  </HeadingPairs>
  <TitlesOfParts>
    <vt:vector size="33" baseType="lpstr">
      <vt:lpstr>Arial</vt:lpstr>
      <vt:lpstr>Calibri</vt:lpstr>
      <vt:lpstr>Courier New</vt:lpstr>
      <vt:lpstr>Symbol</vt:lpstr>
      <vt:lpstr>Times New Roman</vt:lpstr>
      <vt:lpstr>Wingdings</vt:lpstr>
      <vt:lpstr>Tema de Office</vt:lpstr>
      <vt:lpstr>1_Tema de Office</vt:lpstr>
      <vt:lpstr>5_Tema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143</cp:revision>
  <dcterms:created xsi:type="dcterms:W3CDTF">2017-06-25T10:17:32Z</dcterms:created>
  <dcterms:modified xsi:type="dcterms:W3CDTF">2024-06-07T22:54:41Z</dcterms:modified>
</cp:coreProperties>
</file>