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0"/>
  </p:notesMasterIdLst>
  <p:sldIdLst>
    <p:sldId id="377" r:id="rId4"/>
    <p:sldId id="378" r:id="rId5"/>
    <p:sldId id="256" r:id="rId6"/>
    <p:sldId id="384" r:id="rId7"/>
    <p:sldId id="379" r:id="rId8"/>
    <p:sldId id="271"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3CE"/>
    <a:srgbClr val="FCEDDC"/>
    <a:srgbClr val="F5DDA1"/>
    <a:srgbClr val="E5EDD3"/>
    <a:srgbClr val="D1DFB3"/>
    <a:srgbClr val="F9DFC3"/>
    <a:srgbClr val="398F21"/>
    <a:srgbClr val="FFFFCC"/>
    <a:srgbClr val="F6D3A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061" autoAdjust="0"/>
  </p:normalViewPr>
  <p:slideViewPr>
    <p:cSldViewPr>
      <p:cViewPr varScale="1">
        <p:scale>
          <a:sx n="62" d="100"/>
          <a:sy n="62" d="100"/>
        </p:scale>
        <p:origin x="156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U"/>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CD798-2A11-4172-B110-B5096EEDE9B9}" type="datetimeFigureOut">
              <a:rPr lang="es-CU" smtClean="0"/>
              <a:t>7/6/2024</a:t>
            </a:fld>
            <a:endParaRPr lang="es-CU"/>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U"/>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U"/>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U"/>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5EAAFF-E164-4FB6-9918-1639FC60D650}" type="slidenum">
              <a:rPr lang="es-CU" smtClean="0"/>
              <a:t>‹Nº›</a:t>
            </a:fld>
            <a:endParaRPr lang="es-CU"/>
          </a:p>
        </p:txBody>
      </p:sp>
    </p:spTree>
    <p:extLst>
      <p:ext uri="{BB962C8B-B14F-4D97-AF65-F5344CB8AC3E}">
        <p14:creationId xmlns:p14="http://schemas.microsoft.com/office/powerpoint/2010/main" val="1332965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274226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2809658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593346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03444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33635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341130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072900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663482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082998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33257490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7451495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a:extLst>
              <a:ext uri="{FF2B5EF4-FFF2-40B4-BE49-F238E27FC236}">
                <a16:creationId xmlns:a16="http://schemas.microsoft.com/office/drawing/2014/main" id="{F5F0C949-7A48-723C-EF53-76AD53E07634}"/>
              </a:ext>
            </a:extLst>
          </p:cNvPr>
          <p:cNvSpPr>
            <a:spLocks noGrp="1"/>
          </p:cNvSpPr>
          <p:nvPr>
            <p:ph type="dt" sz="half" idx="10"/>
          </p:nvPr>
        </p:nvSpPr>
        <p:spPr/>
        <p:txBody>
          <a:bodyPr/>
          <a:lstStyle>
            <a:lvl1pPr>
              <a:defRPr/>
            </a:lvl1pPr>
          </a:lstStyle>
          <a:p>
            <a:pPr>
              <a:defRPr/>
            </a:pPr>
            <a:fld id="{467B24D4-CA94-40F1-AE13-D1A4246D8229}" type="datetimeFigureOut">
              <a:rPr lang="es-ES"/>
              <a:pPr>
                <a:defRPr/>
              </a:pPr>
              <a:t>07/06/2024</a:t>
            </a:fld>
            <a:endParaRPr lang="es-ES"/>
          </a:p>
        </p:txBody>
      </p:sp>
      <p:sp>
        <p:nvSpPr>
          <p:cNvPr id="5" name="4 Marcador de pie de página">
            <a:extLst>
              <a:ext uri="{FF2B5EF4-FFF2-40B4-BE49-F238E27FC236}">
                <a16:creationId xmlns:a16="http://schemas.microsoft.com/office/drawing/2014/main" id="{437729B2-8B98-F249-2FED-EDFF63D78EAE}"/>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D0C96DC3-FEC7-0F97-FF51-0A01F7C7772D}"/>
              </a:ext>
            </a:extLst>
          </p:cNvPr>
          <p:cNvSpPr>
            <a:spLocks noGrp="1"/>
          </p:cNvSpPr>
          <p:nvPr>
            <p:ph type="sldNum" sz="quarter" idx="12"/>
          </p:nvPr>
        </p:nvSpPr>
        <p:spPr/>
        <p:txBody>
          <a:bodyPr/>
          <a:lstStyle>
            <a:lvl1pPr>
              <a:defRPr/>
            </a:lvl1pPr>
          </a:lstStyle>
          <a:p>
            <a:pPr>
              <a:defRPr/>
            </a:pPr>
            <a:fld id="{DC292C47-E186-416D-A8B8-674CBFDB1307}" type="slidenum">
              <a:rPr lang="es-ES"/>
              <a:pPr>
                <a:defRPr/>
              </a:pPr>
              <a:t>‹Nº›</a:t>
            </a:fld>
            <a:endParaRPr lang="es-ES"/>
          </a:p>
        </p:txBody>
      </p:sp>
    </p:spTree>
    <p:extLst>
      <p:ext uri="{BB962C8B-B14F-4D97-AF65-F5344CB8AC3E}">
        <p14:creationId xmlns:p14="http://schemas.microsoft.com/office/powerpoint/2010/main" val="14057145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a16="http://schemas.microsoft.com/office/drawing/2014/main" id="{18857E4D-1DD4-A495-B336-5F79CEE91786}"/>
              </a:ext>
            </a:extLst>
          </p:cNvPr>
          <p:cNvSpPr>
            <a:spLocks noGrp="1"/>
          </p:cNvSpPr>
          <p:nvPr>
            <p:ph type="dt" sz="half" idx="10"/>
          </p:nvPr>
        </p:nvSpPr>
        <p:spPr/>
        <p:txBody>
          <a:bodyPr/>
          <a:lstStyle>
            <a:lvl1pPr>
              <a:defRPr/>
            </a:lvl1pPr>
          </a:lstStyle>
          <a:p>
            <a:pPr>
              <a:defRPr/>
            </a:pPr>
            <a:fld id="{25CC6294-78D8-49D8-B766-C0CEDB155205}" type="datetimeFigureOut">
              <a:rPr lang="es-ES"/>
              <a:pPr>
                <a:defRPr/>
              </a:pPr>
              <a:t>07/06/2024</a:t>
            </a:fld>
            <a:endParaRPr lang="es-ES"/>
          </a:p>
        </p:txBody>
      </p:sp>
      <p:sp>
        <p:nvSpPr>
          <p:cNvPr id="5" name="4 Marcador de pie de página">
            <a:extLst>
              <a:ext uri="{FF2B5EF4-FFF2-40B4-BE49-F238E27FC236}">
                <a16:creationId xmlns:a16="http://schemas.microsoft.com/office/drawing/2014/main" id="{8BC88B96-455E-B6C4-AA58-E3FD9E4F2673}"/>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871895F5-B988-CB17-AA0F-F3A3FF71894F}"/>
              </a:ext>
            </a:extLst>
          </p:cNvPr>
          <p:cNvSpPr>
            <a:spLocks noGrp="1"/>
          </p:cNvSpPr>
          <p:nvPr>
            <p:ph type="sldNum" sz="quarter" idx="12"/>
          </p:nvPr>
        </p:nvSpPr>
        <p:spPr/>
        <p:txBody>
          <a:bodyPr/>
          <a:lstStyle>
            <a:lvl1pPr>
              <a:defRPr/>
            </a:lvl1pPr>
          </a:lstStyle>
          <a:p>
            <a:pPr>
              <a:defRPr/>
            </a:pPr>
            <a:fld id="{3FF62C5D-89D0-4122-85BA-48BDDDB02B83}" type="slidenum">
              <a:rPr lang="es-ES"/>
              <a:pPr>
                <a:defRPr/>
              </a:pPr>
              <a:t>‹Nº›</a:t>
            </a:fld>
            <a:endParaRPr lang="es-ES"/>
          </a:p>
        </p:txBody>
      </p:sp>
    </p:spTree>
    <p:extLst>
      <p:ext uri="{BB962C8B-B14F-4D97-AF65-F5344CB8AC3E}">
        <p14:creationId xmlns:p14="http://schemas.microsoft.com/office/powerpoint/2010/main" val="19122259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a:extLst>
              <a:ext uri="{FF2B5EF4-FFF2-40B4-BE49-F238E27FC236}">
                <a16:creationId xmlns:a16="http://schemas.microsoft.com/office/drawing/2014/main" id="{94C45A91-2F06-95FA-0444-360F0E51576E}"/>
              </a:ext>
            </a:extLst>
          </p:cNvPr>
          <p:cNvSpPr>
            <a:spLocks noGrp="1"/>
          </p:cNvSpPr>
          <p:nvPr>
            <p:ph type="dt" sz="half" idx="10"/>
          </p:nvPr>
        </p:nvSpPr>
        <p:spPr/>
        <p:txBody>
          <a:bodyPr/>
          <a:lstStyle>
            <a:lvl1pPr>
              <a:defRPr/>
            </a:lvl1pPr>
          </a:lstStyle>
          <a:p>
            <a:pPr>
              <a:defRPr/>
            </a:pPr>
            <a:fld id="{F184CE54-3020-4C23-B2F8-C0965ACED6B7}" type="datetimeFigureOut">
              <a:rPr lang="es-ES"/>
              <a:pPr>
                <a:defRPr/>
              </a:pPr>
              <a:t>07/06/2024</a:t>
            </a:fld>
            <a:endParaRPr lang="es-ES"/>
          </a:p>
        </p:txBody>
      </p:sp>
      <p:sp>
        <p:nvSpPr>
          <p:cNvPr id="5" name="4 Marcador de pie de página">
            <a:extLst>
              <a:ext uri="{FF2B5EF4-FFF2-40B4-BE49-F238E27FC236}">
                <a16:creationId xmlns:a16="http://schemas.microsoft.com/office/drawing/2014/main" id="{76BB39C7-109D-130D-7DAF-E15E0C60FB49}"/>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E0A5B6C2-AAB1-407E-E681-F7456F0358AD}"/>
              </a:ext>
            </a:extLst>
          </p:cNvPr>
          <p:cNvSpPr>
            <a:spLocks noGrp="1"/>
          </p:cNvSpPr>
          <p:nvPr>
            <p:ph type="sldNum" sz="quarter" idx="12"/>
          </p:nvPr>
        </p:nvSpPr>
        <p:spPr/>
        <p:txBody>
          <a:bodyPr/>
          <a:lstStyle>
            <a:lvl1pPr>
              <a:defRPr/>
            </a:lvl1pPr>
          </a:lstStyle>
          <a:p>
            <a:pPr>
              <a:defRPr/>
            </a:pPr>
            <a:fld id="{657B6837-7A5D-4FCE-8CB5-1886DD658557}" type="slidenum">
              <a:rPr lang="es-ES"/>
              <a:pPr>
                <a:defRPr/>
              </a:pPr>
              <a:t>‹Nº›</a:t>
            </a:fld>
            <a:endParaRPr lang="es-ES"/>
          </a:p>
        </p:txBody>
      </p:sp>
    </p:spTree>
    <p:extLst>
      <p:ext uri="{BB962C8B-B14F-4D97-AF65-F5344CB8AC3E}">
        <p14:creationId xmlns:p14="http://schemas.microsoft.com/office/powerpoint/2010/main" val="39392147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3 Marcador de fecha">
            <a:extLst>
              <a:ext uri="{FF2B5EF4-FFF2-40B4-BE49-F238E27FC236}">
                <a16:creationId xmlns:a16="http://schemas.microsoft.com/office/drawing/2014/main" id="{0D4CD91E-ECF4-8BF0-C5CA-550ED1FA576A}"/>
              </a:ext>
            </a:extLst>
          </p:cNvPr>
          <p:cNvSpPr>
            <a:spLocks noGrp="1"/>
          </p:cNvSpPr>
          <p:nvPr>
            <p:ph type="dt" sz="half" idx="10"/>
          </p:nvPr>
        </p:nvSpPr>
        <p:spPr/>
        <p:txBody>
          <a:bodyPr/>
          <a:lstStyle>
            <a:lvl1pPr>
              <a:defRPr/>
            </a:lvl1pPr>
          </a:lstStyle>
          <a:p>
            <a:pPr>
              <a:defRPr/>
            </a:pPr>
            <a:fld id="{1BE21988-9CCF-46C8-8B2A-59FCDD104F8F}" type="datetimeFigureOut">
              <a:rPr lang="es-ES"/>
              <a:pPr>
                <a:defRPr/>
              </a:pPr>
              <a:t>07/06/2024</a:t>
            </a:fld>
            <a:endParaRPr lang="es-ES"/>
          </a:p>
        </p:txBody>
      </p:sp>
      <p:sp>
        <p:nvSpPr>
          <p:cNvPr id="6" name="4 Marcador de pie de página">
            <a:extLst>
              <a:ext uri="{FF2B5EF4-FFF2-40B4-BE49-F238E27FC236}">
                <a16:creationId xmlns:a16="http://schemas.microsoft.com/office/drawing/2014/main" id="{F7B63F29-3FB1-49E7-536B-52E24EF3CB1E}"/>
              </a:ext>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a:ext uri="{FF2B5EF4-FFF2-40B4-BE49-F238E27FC236}">
                <a16:creationId xmlns:a16="http://schemas.microsoft.com/office/drawing/2014/main" id="{89E9342E-6982-30BF-2E86-3419D2C9A6C0}"/>
              </a:ext>
            </a:extLst>
          </p:cNvPr>
          <p:cNvSpPr>
            <a:spLocks noGrp="1"/>
          </p:cNvSpPr>
          <p:nvPr>
            <p:ph type="sldNum" sz="quarter" idx="12"/>
          </p:nvPr>
        </p:nvSpPr>
        <p:spPr/>
        <p:txBody>
          <a:bodyPr/>
          <a:lstStyle>
            <a:lvl1pPr>
              <a:defRPr/>
            </a:lvl1pPr>
          </a:lstStyle>
          <a:p>
            <a:pPr>
              <a:defRPr/>
            </a:pPr>
            <a:fld id="{46FD6C0C-0AFC-4CF8-8FB8-29D3C83DF557}" type="slidenum">
              <a:rPr lang="es-ES"/>
              <a:pPr>
                <a:defRPr/>
              </a:pPr>
              <a:t>‹Nº›</a:t>
            </a:fld>
            <a:endParaRPr lang="es-ES"/>
          </a:p>
        </p:txBody>
      </p:sp>
    </p:spTree>
    <p:extLst>
      <p:ext uri="{BB962C8B-B14F-4D97-AF65-F5344CB8AC3E}">
        <p14:creationId xmlns:p14="http://schemas.microsoft.com/office/powerpoint/2010/main" val="5484049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a:extLst>
              <a:ext uri="{FF2B5EF4-FFF2-40B4-BE49-F238E27FC236}">
                <a16:creationId xmlns:a16="http://schemas.microsoft.com/office/drawing/2014/main" id="{B6B13E8B-963F-858C-D67D-87014C036A4D}"/>
              </a:ext>
            </a:extLst>
          </p:cNvPr>
          <p:cNvSpPr>
            <a:spLocks noGrp="1"/>
          </p:cNvSpPr>
          <p:nvPr>
            <p:ph type="dt" sz="half" idx="10"/>
          </p:nvPr>
        </p:nvSpPr>
        <p:spPr/>
        <p:txBody>
          <a:bodyPr/>
          <a:lstStyle>
            <a:lvl1pPr>
              <a:defRPr/>
            </a:lvl1pPr>
          </a:lstStyle>
          <a:p>
            <a:pPr>
              <a:defRPr/>
            </a:pPr>
            <a:fld id="{7C43E343-12D6-48E7-8563-81A7C8F686FE}" type="datetimeFigureOut">
              <a:rPr lang="es-ES"/>
              <a:pPr>
                <a:defRPr/>
              </a:pPr>
              <a:t>07/06/2024</a:t>
            </a:fld>
            <a:endParaRPr lang="es-ES"/>
          </a:p>
        </p:txBody>
      </p:sp>
      <p:sp>
        <p:nvSpPr>
          <p:cNvPr id="8" name="4 Marcador de pie de página">
            <a:extLst>
              <a:ext uri="{FF2B5EF4-FFF2-40B4-BE49-F238E27FC236}">
                <a16:creationId xmlns:a16="http://schemas.microsoft.com/office/drawing/2014/main" id="{3C6C591B-4679-8A71-9084-EED7F0061D2D}"/>
              </a:ext>
            </a:extLst>
          </p:cNvPr>
          <p:cNvSpPr>
            <a:spLocks noGrp="1"/>
          </p:cNvSpPr>
          <p:nvPr>
            <p:ph type="ftr" sz="quarter" idx="11"/>
          </p:nvPr>
        </p:nvSpPr>
        <p:spPr/>
        <p:txBody>
          <a:bodyPr/>
          <a:lstStyle>
            <a:lvl1pPr>
              <a:defRPr/>
            </a:lvl1pPr>
          </a:lstStyle>
          <a:p>
            <a:pPr>
              <a:defRPr/>
            </a:pPr>
            <a:endParaRPr lang="es-ES"/>
          </a:p>
        </p:txBody>
      </p:sp>
      <p:sp>
        <p:nvSpPr>
          <p:cNvPr id="9" name="5 Marcador de número de diapositiva">
            <a:extLst>
              <a:ext uri="{FF2B5EF4-FFF2-40B4-BE49-F238E27FC236}">
                <a16:creationId xmlns:a16="http://schemas.microsoft.com/office/drawing/2014/main" id="{52609B9A-3B45-9DD9-1CE9-281AB136A8C1}"/>
              </a:ext>
            </a:extLst>
          </p:cNvPr>
          <p:cNvSpPr>
            <a:spLocks noGrp="1"/>
          </p:cNvSpPr>
          <p:nvPr>
            <p:ph type="sldNum" sz="quarter" idx="12"/>
          </p:nvPr>
        </p:nvSpPr>
        <p:spPr/>
        <p:txBody>
          <a:bodyPr/>
          <a:lstStyle>
            <a:lvl1pPr>
              <a:defRPr/>
            </a:lvl1pPr>
          </a:lstStyle>
          <a:p>
            <a:pPr>
              <a:defRPr/>
            </a:pPr>
            <a:fld id="{201276E4-9786-41E9-BEF4-AF619EA739E1}" type="slidenum">
              <a:rPr lang="es-ES"/>
              <a:pPr>
                <a:defRPr/>
              </a:pPr>
              <a:t>‹Nº›</a:t>
            </a:fld>
            <a:endParaRPr lang="es-ES"/>
          </a:p>
        </p:txBody>
      </p:sp>
    </p:spTree>
    <p:extLst>
      <p:ext uri="{BB962C8B-B14F-4D97-AF65-F5344CB8AC3E}">
        <p14:creationId xmlns:p14="http://schemas.microsoft.com/office/powerpoint/2010/main" val="36481775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3 Marcador de fecha">
            <a:extLst>
              <a:ext uri="{FF2B5EF4-FFF2-40B4-BE49-F238E27FC236}">
                <a16:creationId xmlns:a16="http://schemas.microsoft.com/office/drawing/2014/main" id="{BA8EC246-3F72-CC3A-CA5F-361A77867ED1}"/>
              </a:ext>
            </a:extLst>
          </p:cNvPr>
          <p:cNvSpPr>
            <a:spLocks noGrp="1"/>
          </p:cNvSpPr>
          <p:nvPr>
            <p:ph type="dt" sz="half" idx="10"/>
          </p:nvPr>
        </p:nvSpPr>
        <p:spPr/>
        <p:txBody>
          <a:bodyPr/>
          <a:lstStyle>
            <a:lvl1pPr>
              <a:defRPr/>
            </a:lvl1pPr>
          </a:lstStyle>
          <a:p>
            <a:pPr>
              <a:defRPr/>
            </a:pPr>
            <a:fld id="{A9FD413C-461F-49BF-AE68-1264C7E19DB3}" type="datetimeFigureOut">
              <a:rPr lang="es-ES"/>
              <a:pPr>
                <a:defRPr/>
              </a:pPr>
              <a:t>07/06/2024</a:t>
            </a:fld>
            <a:endParaRPr lang="es-ES"/>
          </a:p>
        </p:txBody>
      </p:sp>
      <p:sp>
        <p:nvSpPr>
          <p:cNvPr id="4" name="4 Marcador de pie de página">
            <a:extLst>
              <a:ext uri="{FF2B5EF4-FFF2-40B4-BE49-F238E27FC236}">
                <a16:creationId xmlns:a16="http://schemas.microsoft.com/office/drawing/2014/main" id="{04B96473-C87E-0DD9-DC00-DD4DE0F94ADD}"/>
              </a:ext>
            </a:extLst>
          </p:cNvPr>
          <p:cNvSpPr>
            <a:spLocks noGrp="1"/>
          </p:cNvSpPr>
          <p:nvPr>
            <p:ph type="ftr" sz="quarter" idx="11"/>
          </p:nvPr>
        </p:nvSpPr>
        <p:spPr/>
        <p:txBody>
          <a:bodyPr/>
          <a:lstStyle>
            <a:lvl1pPr>
              <a:defRPr/>
            </a:lvl1pPr>
          </a:lstStyle>
          <a:p>
            <a:pPr>
              <a:defRPr/>
            </a:pPr>
            <a:endParaRPr lang="es-ES"/>
          </a:p>
        </p:txBody>
      </p:sp>
      <p:sp>
        <p:nvSpPr>
          <p:cNvPr id="5" name="5 Marcador de número de diapositiva">
            <a:extLst>
              <a:ext uri="{FF2B5EF4-FFF2-40B4-BE49-F238E27FC236}">
                <a16:creationId xmlns:a16="http://schemas.microsoft.com/office/drawing/2014/main" id="{F928D5B8-FB68-6140-1E8A-1253ED6AC190}"/>
              </a:ext>
            </a:extLst>
          </p:cNvPr>
          <p:cNvSpPr>
            <a:spLocks noGrp="1"/>
          </p:cNvSpPr>
          <p:nvPr>
            <p:ph type="sldNum" sz="quarter" idx="12"/>
          </p:nvPr>
        </p:nvSpPr>
        <p:spPr/>
        <p:txBody>
          <a:bodyPr/>
          <a:lstStyle>
            <a:lvl1pPr>
              <a:defRPr/>
            </a:lvl1pPr>
          </a:lstStyle>
          <a:p>
            <a:pPr>
              <a:defRPr/>
            </a:pPr>
            <a:fld id="{6DD66D83-11DE-47A6-B17E-FA8D8170F9BC}" type="slidenum">
              <a:rPr lang="es-ES"/>
              <a:pPr>
                <a:defRPr/>
              </a:pPr>
              <a:t>‹Nº›</a:t>
            </a:fld>
            <a:endParaRPr lang="es-ES"/>
          </a:p>
        </p:txBody>
      </p:sp>
    </p:spTree>
    <p:extLst>
      <p:ext uri="{BB962C8B-B14F-4D97-AF65-F5344CB8AC3E}">
        <p14:creationId xmlns:p14="http://schemas.microsoft.com/office/powerpoint/2010/main" val="36881141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a:extLst>
              <a:ext uri="{FF2B5EF4-FFF2-40B4-BE49-F238E27FC236}">
                <a16:creationId xmlns:a16="http://schemas.microsoft.com/office/drawing/2014/main" id="{EC3ECA18-B97E-9C67-A8C6-0F2367427A39}"/>
              </a:ext>
            </a:extLst>
          </p:cNvPr>
          <p:cNvSpPr>
            <a:spLocks noGrp="1"/>
          </p:cNvSpPr>
          <p:nvPr>
            <p:ph type="dt" sz="half" idx="10"/>
          </p:nvPr>
        </p:nvSpPr>
        <p:spPr/>
        <p:txBody>
          <a:bodyPr/>
          <a:lstStyle>
            <a:lvl1pPr>
              <a:defRPr/>
            </a:lvl1pPr>
          </a:lstStyle>
          <a:p>
            <a:pPr>
              <a:defRPr/>
            </a:pPr>
            <a:fld id="{2286B929-7D10-4D5E-9300-CB8AAEF25DC2}" type="datetimeFigureOut">
              <a:rPr lang="es-ES"/>
              <a:pPr>
                <a:defRPr/>
              </a:pPr>
              <a:t>07/06/2024</a:t>
            </a:fld>
            <a:endParaRPr lang="es-ES"/>
          </a:p>
        </p:txBody>
      </p:sp>
      <p:sp>
        <p:nvSpPr>
          <p:cNvPr id="3" name="4 Marcador de pie de página">
            <a:extLst>
              <a:ext uri="{FF2B5EF4-FFF2-40B4-BE49-F238E27FC236}">
                <a16:creationId xmlns:a16="http://schemas.microsoft.com/office/drawing/2014/main" id="{02E5788F-C419-9C87-8795-68353C9DC64E}"/>
              </a:ext>
            </a:extLst>
          </p:cNvPr>
          <p:cNvSpPr>
            <a:spLocks noGrp="1"/>
          </p:cNvSpPr>
          <p:nvPr>
            <p:ph type="ftr" sz="quarter" idx="11"/>
          </p:nvPr>
        </p:nvSpPr>
        <p:spPr/>
        <p:txBody>
          <a:bodyPr/>
          <a:lstStyle>
            <a:lvl1pPr>
              <a:defRPr/>
            </a:lvl1pPr>
          </a:lstStyle>
          <a:p>
            <a:pPr>
              <a:defRPr/>
            </a:pPr>
            <a:endParaRPr lang="es-ES"/>
          </a:p>
        </p:txBody>
      </p:sp>
      <p:sp>
        <p:nvSpPr>
          <p:cNvPr id="4" name="5 Marcador de número de diapositiva">
            <a:extLst>
              <a:ext uri="{FF2B5EF4-FFF2-40B4-BE49-F238E27FC236}">
                <a16:creationId xmlns:a16="http://schemas.microsoft.com/office/drawing/2014/main" id="{190CE6DF-FC5D-5C11-13B0-A2AA078635BD}"/>
              </a:ext>
            </a:extLst>
          </p:cNvPr>
          <p:cNvSpPr>
            <a:spLocks noGrp="1"/>
          </p:cNvSpPr>
          <p:nvPr>
            <p:ph type="sldNum" sz="quarter" idx="12"/>
          </p:nvPr>
        </p:nvSpPr>
        <p:spPr/>
        <p:txBody>
          <a:bodyPr/>
          <a:lstStyle>
            <a:lvl1pPr>
              <a:defRPr/>
            </a:lvl1pPr>
          </a:lstStyle>
          <a:p>
            <a:pPr>
              <a:defRPr/>
            </a:pPr>
            <a:fld id="{829E22CB-8C93-465B-88AB-BBF5E7A9DFE3}" type="slidenum">
              <a:rPr lang="es-ES"/>
              <a:pPr>
                <a:defRPr/>
              </a:pPr>
              <a:t>‹Nº›</a:t>
            </a:fld>
            <a:endParaRPr lang="es-ES"/>
          </a:p>
        </p:txBody>
      </p:sp>
    </p:spTree>
    <p:extLst>
      <p:ext uri="{BB962C8B-B14F-4D97-AF65-F5344CB8AC3E}">
        <p14:creationId xmlns:p14="http://schemas.microsoft.com/office/powerpoint/2010/main" val="919041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08F66A76-34C5-FC4F-B552-C5D50CB4EBBA}"/>
              </a:ext>
            </a:extLst>
          </p:cNvPr>
          <p:cNvSpPr>
            <a:spLocks noGrp="1"/>
          </p:cNvSpPr>
          <p:nvPr>
            <p:ph type="dt" sz="half" idx="10"/>
          </p:nvPr>
        </p:nvSpPr>
        <p:spPr/>
        <p:txBody>
          <a:bodyPr/>
          <a:lstStyle>
            <a:lvl1pPr>
              <a:defRPr/>
            </a:lvl1pPr>
          </a:lstStyle>
          <a:p>
            <a:pPr>
              <a:defRPr/>
            </a:pPr>
            <a:fld id="{2D7716BC-389A-4460-BEB9-FDFB4D344A82}" type="datetimeFigureOut">
              <a:rPr lang="es-ES"/>
              <a:pPr>
                <a:defRPr/>
              </a:pPr>
              <a:t>07/06/2024</a:t>
            </a:fld>
            <a:endParaRPr lang="es-ES"/>
          </a:p>
        </p:txBody>
      </p:sp>
      <p:sp>
        <p:nvSpPr>
          <p:cNvPr id="6" name="4 Marcador de pie de página">
            <a:extLst>
              <a:ext uri="{FF2B5EF4-FFF2-40B4-BE49-F238E27FC236}">
                <a16:creationId xmlns:a16="http://schemas.microsoft.com/office/drawing/2014/main" id="{FED5659B-2224-4AFC-79A6-4356F8F903F6}"/>
              </a:ext>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a:ext uri="{FF2B5EF4-FFF2-40B4-BE49-F238E27FC236}">
                <a16:creationId xmlns:a16="http://schemas.microsoft.com/office/drawing/2014/main" id="{30CEDF6C-64B1-7C5E-373A-B5BE95BE21DB}"/>
              </a:ext>
            </a:extLst>
          </p:cNvPr>
          <p:cNvSpPr>
            <a:spLocks noGrp="1"/>
          </p:cNvSpPr>
          <p:nvPr>
            <p:ph type="sldNum" sz="quarter" idx="12"/>
          </p:nvPr>
        </p:nvSpPr>
        <p:spPr/>
        <p:txBody>
          <a:bodyPr/>
          <a:lstStyle>
            <a:lvl1pPr>
              <a:defRPr/>
            </a:lvl1pPr>
          </a:lstStyle>
          <a:p>
            <a:pPr>
              <a:defRPr/>
            </a:pPr>
            <a:fld id="{A9BCE8ED-2D94-4C13-B56C-AD145493DE11}" type="slidenum">
              <a:rPr lang="es-ES"/>
              <a:pPr>
                <a:defRPr/>
              </a:pPr>
              <a:t>‹Nº›</a:t>
            </a:fld>
            <a:endParaRPr lang="es-ES"/>
          </a:p>
        </p:txBody>
      </p:sp>
    </p:spTree>
    <p:extLst>
      <p:ext uri="{BB962C8B-B14F-4D97-AF65-F5344CB8AC3E}">
        <p14:creationId xmlns:p14="http://schemas.microsoft.com/office/powerpoint/2010/main" val="27696123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4AFAD0A1-8749-6558-8AD6-5D0EFA3772A1}"/>
              </a:ext>
            </a:extLst>
          </p:cNvPr>
          <p:cNvSpPr>
            <a:spLocks noGrp="1"/>
          </p:cNvSpPr>
          <p:nvPr>
            <p:ph type="dt" sz="half" idx="10"/>
          </p:nvPr>
        </p:nvSpPr>
        <p:spPr/>
        <p:txBody>
          <a:bodyPr/>
          <a:lstStyle>
            <a:lvl1pPr>
              <a:defRPr/>
            </a:lvl1pPr>
          </a:lstStyle>
          <a:p>
            <a:pPr>
              <a:defRPr/>
            </a:pPr>
            <a:fld id="{05C8FD11-9C3E-49C3-A4E8-1411A211902B}" type="datetimeFigureOut">
              <a:rPr lang="es-ES"/>
              <a:pPr>
                <a:defRPr/>
              </a:pPr>
              <a:t>07/06/2024</a:t>
            </a:fld>
            <a:endParaRPr lang="es-ES"/>
          </a:p>
        </p:txBody>
      </p:sp>
      <p:sp>
        <p:nvSpPr>
          <p:cNvPr id="6" name="4 Marcador de pie de página">
            <a:extLst>
              <a:ext uri="{FF2B5EF4-FFF2-40B4-BE49-F238E27FC236}">
                <a16:creationId xmlns:a16="http://schemas.microsoft.com/office/drawing/2014/main" id="{CDF77E5F-D694-014E-CE47-F14D616DEBB9}"/>
              </a:ext>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a:ext uri="{FF2B5EF4-FFF2-40B4-BE49-F238E27FC236}">
                <a16:creationId xmlns:a16="http://schemas.microsoft.com/office/drawing/2014/main" id="{FAEA7344-CC3C-C421-D9D9-338830B110E1}"/>
              </a:ext>
            </a:extLst>
          </p:cNvPr>
          <p:cNvSpPr>
            <a:spLocks noGrp="1"/>
          </p:cNvSpPr>
          <p:nvPr>
            <p:ph type="sldNum" sz="quarter" idx="12"/>
          </p:nvPr>
        </p:nvSpPr>
        <p:spPr/>
        <p:txBody>
          <a:bodyPr/>
          <a:lstStyle>
            <a:lvl1pPr>
              <a:defRPr/>
            </a:lvl1pPr>
          </a:lstStyle>
          <a:p>
            <a:pPr>
              <a:defRPr/>
            </a:pPr>
            <a:fld id="{E67D074D-ED7B-4A21-8573-2E361B53895A}" type="slidenum">
              <a:rPr lang="es-ES"/>
              <a:pPr>
                <a:defRPr/>
              </a:pPr>
              <a:t>‹Nº›</a:t>
            </a:fld>
            <a:endParaRPr lang="es-ES"/>
          </a:p>
        </p:txBody>
      </p:sp>
    </p:spTree>
    <p:extLst>
      <p:ext uri="{BB962C8B-B14F-4D97-AF65-F5344CB8AC3E}">
        <p14:creationId xmlns:p14="http://schemas.microsoft.com/office/powerpoint/2010/main" val="7527013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a16="http://schemas.microsoft.com/office/drawing/2014/main" id="{B90CE9A8-C2DB-13D7-31DF-4AD5A5264BA1}"/>
              </a:ext>
            </a:extLst>
          </p:cNvPr>
          <p:cNvSpPr>
            <a:spLocks noGrp="1"/>
          </p:cNvSpPr>
          <p:nvPr>
            <p:ph type="dt" sz="half" idx="10"/>
          </p:nvPr>
        </p:nvSpPr>
        <p:spPr/>
        <p:txBody>
          <a:bodyPr/>
          <a:lstStyle>
            <a:lvl1pPr>
              <a:defRPr/>
            </a:lvl1pPr>
          </a:lstStyle>
          <a:p>
            <a:pPr>
              <a:defRPr/>
            </a:pPr>
            <a:fld id="{8AC089E2-9C57-43BF-B47D-8BBF7C640343}" type="datetimeFigureOut">
              <a:rPr lang="es-ES"/>
              <a:pPr>
                <a:defRPr/>
              </a:pPr>
              <a:t>07/06/2024</a:t>
            </a:fld>
            <a:endParaRPr lang="es-ES"/>
          </a:p>
        </p:txBody>
      </p:sp>
      <p:sp>
        <p:nvSpPr>
          <p:cNvPr id="5" name="4 Marcador de pie de página">
            <a:extLst>
              <a:ext uri="{FF2B5EF4-FFF2-40B4-BE49-F238E27FC236}">
                <a16:creationId xmlns:a16="http://schemas.microsoft.com/office/drawing/2014/main" id="{9F5C4DE7-89A6-8FD0-4BA4-799D7E6A0AFF}"/>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5C5630BC-BEFA-33B5-A580-0897A3085B91}"/>
              </a:ext>
            </a:extLst>
          </p:cNvPr>
          <p:cNvSpPr>
            <a:spLocks noGrp="1"/>
          </p:cNvSpPr>
          <p:nvPr>
            <p:ph type="sldNum" sz="quarter" idx="12"/>
          </p:nvPr>
        </p:nvSpPr>
        <p:spPr/>
        <p:txBody>
          <a:bodyPr/>
          <a:lstStyle>
            <a:lvl1pPr>
              <a:defRPr/>
            </a:lvl1pPr>
          </a:lstStyle>
          <a:p>
            <a:pPr>
              <a:defRPr/>
            </a:pPr>
            <a:fld id="{4150E5F4-0EA6-46ED-A3F1-FB9F39499DF7}" type="slidenum">
              <a:rPr lang="es-ES"/>
              <a:pPr>
                <a:defRPr/>
              </a:pPr>
              <a:t>‹Nº›</a:t>
            </a:fld>
            <a:endParaRPr lang="es-ES"/>
          </a:p>
        </p:txBody>
      </p:sp>
    </p:spTree>
    <p:extLst>
      <p:ext uri="{BB962C8B-B14F-4D97-AF65-F5344CB8AC3E}">
        <p14:creationId xmlns:p14="http://schemas.microsoft.com/office/powerpoint/2010/main" val="2109606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a16="http://schemas.microsoft.com/office/drawing/2014/main" id="{83F66D4C-6E01-BC50-0EEB-6D4BC21CF4FB}"/>
              </a:ext>
            </a:extLst>
          </p:cNvPr>
          <p:cNvSpPr>
            <a:spLocks noGrp="1"/>
          </p:cNvSpPr>
          <p:nvPr>
            <p:ph type="dt" sz="half" idx="10"/>
          </p:nvPr>
        </p:nvSpPr>
        <p:spPr/>
        <p:txBody>
          <a:bodyPr/>
          <a:lstStyle>
            <a:lvl1pPr>
              <a:defRPr/>
            </a:lvl1pPr>
          </a:lstStyle>
          <a:p>
            <a:pPr>
              <a:defRPr/>
            </a:pPr>
            <a:fld id="{A7C07855-21C1-4497-A2B3-8D29873C4555}" type="datetimeFigureOut">
              <a:rPr lang="es-ES"/>
              <a:pPr>
                <a:defRPr/>
              </a:pPr>
              <a:t>07/06/2024</a:t>
            </a:fld>
            <a:endParaRPr lang="es-ES"/>
          </a:p>
        </p:txBody>
      </p:sp>
      <p:sp>
        <p:nvSpPr>
          <p:cNvPr id="5" name="4 Marcador de pie de página">
            <a:extLst>
              <a:ext uri="{FF2B5EF4-FFF2-40B4-BE49-F238E27FC236}">
                <a16:creationId xmlns:a16="http://schemas.microsoft.com/office/drawing/2014/main" id="{19D865F6-86E7-CA9E-A6AB-AB6FBBFEFEBF}"/>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D7830C7E-12A5-EF76-81A0-1CFDF49F614D}"/>
              </a:ext>
            </a:extLst>
          </p:cNvPr>
          <p:cNvSpPr>
            <a:spLocks noGrp="1"/>
          </p:cNvSpPr>
          <p:nvPr>
            <p:ph type="sldNum" sz="quarter" idx="12"/>
          </p:nvPr>
        </p:nvSpPr>
        <p:spPr/>
        <p:txBody>
          <a:bodyPr/>
          <a:lstStyle>
            <a:lvl1pPr>
              <a:defRPr/>
            </a:lvl1pPr>
          </a:lstStyle>
          <a:p>
            <a:pPr>
              <a:defRPr/>
            </a:pPr>
            <a:fld id="{7F426428-18B7-4E13-9E3F-FF12E8164CAC}" type="slidenum">
              <a:rPr lang="es-ES"/>
              <a:pPr>
                <a:defRPr/>
              </a:pPr>
              <a:t>‹Nº›</a:t>
            </a:fld>
            <a:endParaRPr lang="es-ES"/>
          </a:p>
        </p:txBody>
      </p:sp>
    </p:spTree>
    <p:extLst>
      <p:ext uri="{BB962C8B-B14F-4D97-AF65-F5344CB8AC3E}">
        <p14:creationId xmlns:p14="http://schemas.microsoft.com/office/powerpoint/2010/main" val="3847954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F9F96-4217-43A3-9604-74D0048FD1C0}" type="datetimeFigureOut">
              <a:rPr lang="es-ES" smtClean="0"/>
              <a:t>07/06/2024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2527B-5D70-4708-8082-BFDBD3F79C2B}" type="slidenum">
              <a:rPr lang="es-ES" smtClean="0"/>
              <a:t>‹Nº›</a:t>
            </a:fld>
            <a:endParaRPr lang="es-ES"/>
          </a:p>
        </p:txBody>
      </p:sp>
    </p:spTree>
    <p:extLst>
      <p:ext uri="{BB962C8B-B14F-4D97-AF65-F5344CB8AC3E}">
        <p14:creationId xmlns:p14="http://schemas.microsoft.com/office/powerpoint/2010/main" val="13264989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1 Marcador de título">
            <a:extLst>
              <a:ext uri="{FF2B5EF4-FFF2-40B4-BE49-F238E27FC236}">
                <a16:creationId xmlns:a16="http://schemas.microsoft.com/office/drawing/2014/main" id="{B076122A-E92C-BC1D-B49C-D64E8E78FE9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CU"/>
              <a:t>Haga clic para modificar el estilo de título del patrón</a:t>
            </a:r>
          </a:p>
        </p:txBody>
      </p:sp>
      <p:sp>
        <p:nvSpPr>
          <p:cNvPr id="5123" name="2 Marcador de texto">
            <a:extLst>
              <a:ext uri="{FF2B5EF4-FFF2-40B4-BE49-F238E27FC236}">
                <a16:creationId xmlns:a16="http://schemas.microsoft.com/office/drawing/2014/main" id="{3848C7B8-55F1-E1C9-4C80-BBDBABCCD3A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U"/>
              <a:t>Haga clic para modificar el estilo de texto del patrón</a:t>
            </a:r>
          </a:p>
          <a:p>
            <a:pPr lvl="1"/>
            <a:r>
              <a:rPr lang="es-ES" altLang="es-CU"/>
              <a:t>Segundo nivel</a:t>
            </a:r>
          </a:p>
          <a:p>
            <a:pPr lvl="2"/>
            <a:r>
              <a:rPr lang="es-ES" altLang="es-CU"/>
              <a:t>Tercer nivel</a:t>
            </a:r>
          </a:p>
          <a:p>
            <a:pPr lvl="3"/>
            <a:r>
              <a:rPr lang="es-ES" altLang="es-CU"/>
              <a:t>Cuarto nivel</a:t>
            </a:r>
          </a:p>
          <a:p>
            <a:pPr lvl="4"/>
            <a:r>
              <a:rPr lang="es-ES" altLang="es-CU"/>
              <a:t>Quinto nivel</a:t>
            </a:r>
          </a:p>
        </p:txBody>
      </p:sp>
      <p:sp>
        <p:nvSpPr>
          <p:cNvPr id="4" name="3 Marcador de fecha">
            <a:extLst>
              <a:ext uri="{FF2B5EF4-FFF2-40B4-BE49-F238E27FC236}">
                <a16:creationId xmlns:a16="http://schemas.microsoft.com/office/drawing/2014/main" id="{3D19A72C-7F54-D7F7-9118-DA6D8FBD808A}"/>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B6618D8-DA7C-4800-A4BE-ECFB76968B82}" type="datetimeFigureOut">
              <a:rPr lang="es-ES"/>
              <a:pPr>
                <a:defRPr/>
              </a:pPr>
              <a:t>07/06/2024</a:t>
            </a:fld>
            <a:endParaRPr lang="es-ES"/>
          </a:p>
        </p:txBody>
      </p:sp>
      <p:sp>
        <p:nvSpPr>
          <p:cNvPr id="5" name="4 Marcador de pie de página">
            <a:extLst>
              <a:ext uri="{FF2B5EF4-FFF2-40B4-BE49-F238E27FC236}">
                <a16:creationId xmlns:a16="http://schemas.microsoft.com/office/drawing/2014/main" id="{2B6B046D-EBD1-1AF3-B4C2-620781156C1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5 Marcador de número de diapositiva">
            <a:extLst>
              <a:ext uri="{FF2B5EF4-FFF2-40B4-BE49-F238E27FC236}">
                <a16:creationId xmlns:a16="http://schemas.microsoft.com/office/drawing/2014/main" id="{FB6701B0-1CD2-C0EC-F8BC-15730CAD728C}"/>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7A229C3-537D-4A0B-8E55-01E50F390BA9}" type="slidenum">
              <a:rPr lang="es-ES"/>
              <a:pPr>
                <a:defRPr/>
              </a:pPr>
              <a:t>‹Nº›</a:t>
            </a:fld>
            <a:endParaRPr lang="es-ES"/>
          </a:p>
        </p:txBody>
      </p:sp>
    </p:spTree>
    <p:extLst>
      <p:ext uri="{BB962C8B-B14F-4D97-AF65-F5344CB8AC3E}">
        <p14:creationId xmlns:p14="http://schemas.microsoft.com/office/powerpoint/2010/main" val="38503629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E2D3684-C28D-29ED-2511-1D0FE8848A33}"/>
              </a:ext>
            </a:extLst>
          </p:cNvPr>
          <p:cNvSpPr txBox="1"/>
          <p:nvPr/>
        </p:nvSpPr>
        <p:spPr>
          <a:xfrm>
            <a:off x="8451" y="1786660"/>
            <a:ext cx="8964488" cy="107721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Organización de los servicios de salud en la comunidad en situaciones de desastres..  </a:t>
            </a:r>
          </a:p>
        </p:txBody>
      </p:sp>
      <p:pic>
        <p:nvPicPr>
          <p:cNvPr id="9" name="Imagen 8">
            <a:extLst>
              <a:ext uri="{FF2B5EF4-FFF2-40B4-BE49-F238E27FC236}">
                <a16:creationId xmlns:a16="http://schemas.microsoft.com/office/drawing/2014/main" id="{10B6125F-72EA-0D8B-F827-7D3F3544131A}"/>
              </a:ext>
            </a:extLst>
          </p:cNvPr>
          <p:cNvPicPr>
            <a:picLocks noChangeAspect="1"/>
          </p:cNvPicPr>
          <p:nvPr/>
        </p:nvPicPr>
        <p:blipFill>
          <a:blip r:embed="rId2"/>
          <a:stretch>
            <a:fillRect/>
          </a:stretch>
        </p:blipFill>
        <p:spPr>
          <a:xfrm>
            <a:off x="0" y="0"/>
            <a:ext cx="1224252" cy="1411345"/>
          </a:xfrm>
          <a:prstGeom prst="rect">
            <a:avLst/>
          </a:prstGeom>
        </p:spPr>
      </p:pic>
      <p:pic>
        <p:nvPicPr>
          <p:cNvPr id="10" name="Imagen 9">
            <a:extLst>
              <a:ext uri="{FF2B5EF4-FFF2-40B4-BE49-F238E27FC236}">
                <a16:creationId xmlns:a16="http://schemas.microsoft.com/office/drawing/2014/main" id="{6B54432A-4646-8663-EB99-C10FFEED2000}"/>
              </a:ext>
            </a:extLst>
          </p:cNvPr>
          <p:cNvPicPr>
            <a:picLocks noChangeAspect="1"/>
          </p:cNvPicPr>
          <p:nvPr/>
        </p:nvPicPr>
        <p:blipFill>
          <a:blip r:embed="rId3"/>
          <a:stretch>
            <a:fillRect/>
          </a:stretch>
        </p:blipFill>
        <p:spPr>
          <a:xfrm>
            <a:off x="7817761" y="0"/>
            <a:ext cx="1326239" cy="1411345"/>
          </a:xfrm>
          <a:prstGeom prst="rect">
            <a:avLst/>
          </a:prstGeom>
        </p:spPr>
      </p:pic>
      <p:sp>
        <p:nvSpPr>
          <p:cNvPr id="11" name="CuadroTexto 10">
            <a:extLst>
              <a:ext uri="{FF2B5EF4-FFF2-40B4-BE49-F238E27FC236}">
                <a16:creationId xmlns:a16="http://schemas.microsoft.com/office/drawing/2014/main" id="{D1B8F3BF-F625-2F16-7226-32C059FE71BF}"/>
              </a:ext>
            </a:extLst>
          </p:cNvPr>
          <p:cNvSpPr txBox="1"/>
          <p:nvPr/>
        </p:nvSpPr>
        <p:spPr>
          <a:xfrm>
            <a:off x="2015716" y="1018647"/>
            <a:ext cx="432048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Tema III. Clase 5 </a:t>
            </a:r>
            <a:endParaRPr kumimoji="0" lang="es-CU"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pic>
        <p:nvPicPr>
          <p:cNvPr id="15" name="Imagen 14">
            <a:extLst>
              <a:ext uri="{FF2B5EF4-FFF2-40B4-BE49-F238E27FC236}">
                <a16:creationId xmlns:a16="http://schemas.microsoft.com/office/drawing/2014/main" id="{CEB7ABD2-F791-F4FC-1B60-69A528C46652}"/>
              </a:ext>
            </a:extLst>
          </p:cNvPr>
          <p:cNvPicPr>
            <a:picLocks noChangeAspect="1"/>
          </p:cNvPicPr>
          <p:nvPr/>
        </p:nvPicPr>
        <p:blipFill>
          <a:blip r:embed="rId4"/>
          <a:stretch>
            <a:fillRect/>
          </a:stretch>
        </p:blipFill>
        <p:spPr>
          <a:xfrm>
            <a:off x="2697548" y="153778"/>
            <a:ext cx="2956816" cy="804742"/>
          </a:xfrm>
          <a:prstGeom prst="rect">
            <a:avLst/>
          </a:prstGeom>
        </p:spPr>
      </p:pic>
      <p:sp>
        <p:nvSpPr>
          <p:cNvPr id="4" name="CuadroTexto 3">
            <a:extLst>
              <a:ext uri="{FF2B5EF4-FFF2-40B4-BE49-F238E27FC236}">
                <a16:creationId xmlns:a16="http://schemas.microsoft.com/office/drawing/2014/main" id="{F7B2A588-EBDE-7FDF-AA35-5FC431E03230}"/>
              </a:ext>
            </a:extLst>
          </p:cNvPr>
          <p:cNvSpPr txBox="1"/>
          <p:nvPr/>
        </p:nvSpPr>
        <p:spPr>
          <a:xfrm>
            <a:off x="247294" y="3429000"/>
            <a:ext cx="8649411" cy="2031325"/>
          </a:xfrm>
          <a:prstGeom prst="rect">
            <a:avLst/>
          </a:prstGeom>
          <a:noFill/>
        </p:spPr>
        <p:txBody>
          <a:bodyPr wrap="square">
            <a:spAutoFit/>
          </a:bodyPr>
          <a:lstStyle/>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Objetivo:</a:t>
            </a:r>
            <a:endParaRPr lang="es-ES" sz="3200" b="1" dirty="0">
              <a:solidFill>
                <a:srgbClr val="FF0000"/>
              </a:solidFill>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Investigar los tipos de exploración   y  dirección en interés del aseguramiento del trabajo médico en la comunidad </a:t>
            </a:r>
          </a:p>
        </p:txBody>
      </p:sp>
    </p:spTree>
    <p:extLst>
      <p:ext uri="{BB962C8B-B14F-4D97-AF65-F5344CB8AC3E}">
        <p14:creationId xmlns:p14="http://schemas.microsoft.com/office/powerpoint/2010/main" val="202451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2132856"/>
            <a:ext cx="8784976" cy="2092881"/>
          </a:xfrm>
          <a:prstGeom prst="rect">
            <a:avLst/>
          </a:prstGeom>
          <a:noFill/>
        </p:spPr>
        <p:txBody>
          <a:bodyPr wrap="square">
            <a:spAutoFit/>
          </a:bodyPr>
          <a:lstStyle/>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1.	Exploración médica. Concepto. Objetivos, tipos y métodos. Características del territorio en interés del aseguramiento médico.</a:t>
            </a:r>
          </a:p>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2.	Dirección del trabajo médico. Estadística médica, organización y sistema de registro.</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2164063" y="1310322"/>
            <a:ext cx="4572000" cy="584775"/>
          </a:xfrm>
          <a:prstGeom prst="rect">
            <a:avLst/>
          </a:prstGeom>
          <a:noFill/>
        </p:spPr>
        <p:txBody>
          <a:bodyPr wrap="square">
            <a:spAutoFit/>
          </a:bodyPr>
          <a:lstStyle/>
          <a:p>
            <a:pPr algn="ctr"/>
            <a:r>
              <a:rPr lang="es-ES" sz="3200" b="1" dirty="0">
                <a:solidFill>
                  <a:srgbClr val="FF0000"/>
                </a:solidFill>
                <a:latin typeface="Arial" panose="020B0604020202020204" pitchFamily="34" charset="0"/>
                <a:cs typeface="Arial" panose="020B0604020202020204" pitchFamily="34" charset="0"/>
              </a:rPr>
              <a:t>Sumarios:</a:t>
            </a:r>
          </a:p>
        </p:txBody>
      </p:sp>
      <p:grpSp>
        <p:nvGrpSpPr>
          <p:cNvPr id="2" name="Grupo 1">
            <a:extLst>
              <a:ext uri="{FF2B5EF4-FFF2-40B4-BE49-F238E27FC236}">
                <a16:creationId xmlns:a16="http://schemas.microsoft.com/office/drawing/2014/main" id="{42CE0DCD-0B36-A337-EADC-1014D8D54DBF}"/>
              </a:ext>
            </a:extLst>
          </p:cNvPr>
          <p:cNvGrpSpPr/>
          <p:nvPr/>
        </p:nvGrpSpPr>
        <p:grpSpPr>
          <a:xfrm>
            <a:off x="0" y="0"/>
            <a:ext cx="9144000" cy="1411345"/>
            <a:chOff x="0" y="0"/>
            <a:chExt cx="9144000" cy="1411345"/>
          </a:xfrm>
        </p:grpSpPr>
        <p:pic>
          <p:nvPicPr>
            <p:cNvPr id="4" name="Imagen 3">
              <a:extLst>
                <a:ext uri="{FF2B5EF4-FFF2-40B4-BE49-F238E27FC236}">
                  <a16:creationId xmlns:a16="http://schemas.microsoft.com/office/drawing/2014/main" id="{E3F1C33D-A0A3-CAC8-1BF1-296C4A6FD05A}"/>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3C7C0D62-ED36-845B-35A3-E0F5675AE60C}"/>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E255E86D-9C11-F3F9-BA1D-26EA9E0B94EA}"/>
                </a:ext>
              </a:extLst>
            </p:cNvPr>
            <p:cNvPicPr>
              <a:picLocks noChangeAspect="1"/>
            </p:cNvPicPr>
            <p:nvPr/>
          </p:nvPicPr>
          <p:blipFill>
            <a:blip r:embed="rId4"/>
            <a:stretch>
              <a:fillRect/>
            </a:stretch>
          </p:blipFill>
          <p:spPr>
            <a:xfrm>
              <a:off x="2697548" y="153778"/>
              <a:ext cx="2956816" cy="804742"/>
            </a:xfrm>
            <a:prstGeom prst="rect">
              <a:avLst/>
            </a:prstGeom>
          </p:spPr>
        </p:pic>
      </p:grpSp>
    </p:spTree>
    <p:extLst>
      <p:ext uri="{BB962C8B-B14F-4D97-AF65-F5344CB8AC3E}">
        <p14:creationId xmlns:p14="http://schemas.microsoft.com/office/powerpoint/2010/main" val="2821140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a:extLst>
              <a:ext uri="{FF2B5EF4-FFF2-40B4-BE49-F238E27FC236}">
                <a16:creationId xmlns:a16="http://schemas.microsoft.com/office/drawing/2014/main" id="{BE7F931C-44E5-36F2-AFC0-0E1FF39394E5}"/>
              </a:ext>
            </a:extLst>
          </p:cNvPr>
          <p:cNvSpPr>
            <a:spLocks noGrp="1"/>
          </p:cNvSpPr>
          <p:nvPr>
            <p:ph type="subTitle" idx="1"/>
          </p:nvPr>
        </p:nvSpPr>
        <p:spPr>
          <a:xfrm>
            <a:off x="-10999" y="555526"/>
            <a:ext cx="8964488" cy="5746948"/>
          </a:xfrm>
        </p:spPr>
        <p:txBody>
          <a:bodyPr>
            <a:noAutofit/>
          </a:bodyPr>
          <a:lstStyle/>
          <a:p>
            <a:pPr marL="0" indent="0" algn="l">
              <a:buNone/>
            </a:pPr>
            <a:r>
              <a:rPr lang="x-none" sz="2400" b="1" dirty="0">
                <a:solidFill>
                  <a:srgbClr val="FF0000"/>
                </a:solidFill>
                <a:latin typeface="Arial" panose="020B0604020202020204" pitchFamily="34" charset="0"/>
                <a:cs typeface="Arial" panose="020B0604020202020204" pitchFamily="34" charset="0"/>
              </a:rPr>
              <a:t>Tiempo</a:t>
            </a:r>
            <a:r>
              <a:rPr lang="x-none" sz="2400" b="1" dirty="0">
                <a:solidFill>
                  <a:schemeClr val="tx1"/>
                </a:solidFill>
                <a:latin typeface="Arial" panose="020B0604020202020204" pitchFamily="34" charset="0"/>
                <a:cs typeface="Arial" panose="020B0604020202020204" pitchFamily="34" charset="0"/>
              </a:rPr>
              <a:t>:</a:t>
            </a:r>
            <a:r>
              <a:rPr lang="es-ES" sz="2400" b="1" dirty="0">
                <a:solidFill>
                  <a:schemeClr val="tx1"/>
                </a:solidFill>
                <a:latin typeface="Arial" panose="020B0604020202020204" pitchFamily="34" charset="0"/>
                <a:cs typeface="Arial" panose="020B0604020202020204" pitchFamily="34" charset="0"/>
              </a:rPr>
              <a:t>  4</a:t>
            </a:r>
            <a:r>
              <a:rPr lang="x-none" sz="2400" b="1" dirty="0">
                <a:solidFill>
                  <a:schemeClr val="tx1"/>
                </a:solidFill>
                <a:latin typeface="Arial" panose="020B0604020202020204" pitchFamily="34" charset="0"/>
                <a:cs typeface="Arial" panose="020B0604020202020204" pitchFamily="34" charset="0"/>
              </a:rPr>
              <a:t> horas.</a:t>
            </a:r>
          </a:p>
          <a:p>
            <a:pPr marL="0" indent="0" algn="l">
              <a:buNone/>
            </a:pPr>
            <a:r>
              <a:rPr lang="x-none" sz="2400" b="1" dirty="0">
                <a:solidFill>
                  <a:srgbClr val="FF0000"/>
                </a:solidFill>
                <a:latin typeface="Arial" panose="020B0604020202020204" pitchFamily="34" charset="0"/>
                <a:cs typeface="Arial" panose="020B0604020202020204" pitchFamily="34" charset="0"/>
              </a:rPr>
              <a:t>Forma de enseñanza:</a:t>
            </a:r>
            <a:r>
              <a:rPr lang="es-ES" sz="2400" b="1" dirty="0">
                <a:latin typeface="Arial" panose="020B0604020202020204" pitchFamily="34" charset="0"/>
                <a:cs typeface="Arial" panose="020B0604020202020204" pitchFamily="34" charset="0"/>
              </a:rPr>
              <a:t>  </a:t>
            </a:r>
            <a:r>
              <a:rPr lang="x-none" sz="2400" b="1" dirty="0">
                <a:solidFill>
                  <a:schemeClr val="tx1"/>
                </a:solidFill>
                <a:latin typeface="Arial" panose="020B0604020202020204" pitchFamily="34" charset="0"/>
                <a:cs typeface="Arial" panose="020B0604020202020204" pitchFamily="34" charset="0"/>
              </a:rPr>
              <a:t>C</a:t>
            </a:r>
            <a:r>
              <a:rPr lang="es-ES" sz="2400" b="1" dirty="0">
                <a:solidFill>
                  <a:schemeClr val="tx1"/>
                </a:solidFill>
                <a:latin typeface="Arial" panose="020B0604020202020204" pitchFamily="34" charset="0"/>
                <a:cs typeface="Arial" panose="020B0604020202020204" pitchFamily="34" charset="0"/>
              </a:rPr>
              <a:t>lase Práctica</a:t>
            </a:r>
            <a:r>
              <a:rPr lang="x-none" sz="2400" b="1" dirty="0">
                <a:solidFill>
                  <a:schemeClr val="tx1"/>
                </a:solidFill>
                <a:latin typeface="Arial" panose="020B0604020202020204" pitchFamily="34" charset="0"/>
                <a:cs typeface="Arial" panose="020B0604020202020204" pitchFamily="34" charset="0"/>
              </a:rPr>
              <a:t>.</a:t>
            </a:r>
          </a:p>
          <a:p>
            <a:pPr marL="1611313" indent="-1611313" algn="l">
              <a:buNone/>
            </a:pPr>
            <a:r>
              <a:rPr lang="x-none" sz="2400" b="1" dirty="0">
                <a:solidFill>
                  <a:srgbClr val="FF0000"/>
                </a:solidFill>
                <a:latin typeface="Arial" panose="020B0604020202020204" pitchFamily="34" charset="0"/>
                <a:cs typeface="Arial" panose="020B0604020202020204" pitchFamily="34" charset="0"/>
              </a:rPr>
              <a:t>Método</a:t>
            </a:r>
            <a:r>
              <a:rPr lang="x-none" sz="2400" b="1" dirty="0">
                <a:solidFill>
                  <a:schemeClr val="accent2">
                    <a:lumMod val="75000"/>
                  </a:schemeClr>
                </a:solidFill>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  </a:t>
            </a:r>
            <a:r>
              <a:rPr lang="es-ES" sz="2400" b="1" dirty="0">
                <a:solidFill>
                  <a:schemeClr val="tx1"/>
                </a:solidFill>
                <a:latin typeface="Arial" panose="020B0604020202020204" pitchFamily="34" charset="0"/>
                <a:cs typeface="Arial" panose="020B0604020202020204" pitchFamily="34" charset="0"/>
              </a:rPr>
              <a:t>Trabajo práctico,  elaboración conjunta y discusión.</a:t>
            </a:r>
            <a:endParaRPr lang="x-none" sz="2400" b="1" dirty="0">
              <a:solidFill>
                <a:schemeClr val="tx1"/>
              </a:solidFill>
              <a:latin typeface="Arial" panose="020B0604020202020204" pitchFamily="34" charset="0"/>
              <a:cs typeface="Arial" panose="020B0604020202020204" pitchFamily="34" charset="0"/>
            </a:endParaRPr>
          </a:p>
          <a:p>
            <a:pPr marL="0" indent="0" algn="l">
              <a:buNone/>
            </a:pPr>
            <a:r>
              <a:rPr lang="x-none" sz="2400" b="1" dirty="0">
                <a:solidFill>
                  <a:srgbClr val="FF0000"/>
                </a:solidFill>
                <a:latin typeface="Arial" panose="020B0604020202020204" pitchFamily="34" charset="0"/>
                <a:cs typeface="Arial" panose="020B0604020202020204" pitchFamily="34" charset="0"/>
              </a:rPr>
              <a:t>Bibliografia</a:t>
            </a:r>
            <a:r>
              <a:rPr lang="x-none" sz="2400" b="1" dirty="0">
                <a:solidFill>
                  <a:schemeClr val="accent2">
                    <a:lumMod val="75000"/>
                  </a:schemeClr>
                </a:solidFill>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  </a:t>
            </a:r>
          </a:p>
          <a:p>
            <a:pPr marL="449263" indent="-449263" algn="l">
              <a:buNone/>
            </a:pPr>
            <a:r>
              <a:rPr lang="es-ES" sz="2400" b="1" dirty="0">
                <a:latin typeface="Arial" panose="020B0604020202020204" pitchFamily="34" charset="0"/>
                <a:cs typeface="Arial" panose="020B0604020202020204" pitchFamily="34" charset="0"/>
              </a:rPr>
              <a:t>•	Libro de Texto ¨ Preparación para la defensa ¨.Tomo I, Colectivo de autores. Editorial Ciencias Médicas, La Habana, 2008.</a:t>
            </a:r>
          </a:p>
          <a:p>
            <a:pPr marL="449263" indent="-449263" algn="l">
              <a:buNone/>
            </a:pPr>
            <a:r>
              <a:rPr lang="es-ES" sz="2400" b="1" dirty="0">
                <a:latin typeface="Arial" panose="020B0604020202020204" pitchFamily="34" charset="0"/>
                <a:cs typeface="Arial" panose="020B0604020202020204" pitchFamily="34" charset="0"/>
              </a:rPr>
              <a:t>•	Resolución No. 486 / 2019 del Ministro de Salud Pública. “Doctrina de Tratamiento y Evacuación para la Guerra de Todo el Pueblo “</a:t>
            </a:r>
          </a:p>
          <a:p>
            <a:pPr marL="449263" indent="-449263" algn="l">
              <a:buNone/>
            </a:pPr>
            <a:r>
              <a:rPr lang="es-ES" sz="2400" b="1" dirty="0">
                <a:latin typeface="Arial" panose="020B0604020202020204" pitchFamily="34" charset="0"/>
                <a:cs typeface="Arial" panose="020B0604020202020204" pitchFamily="34" charset="0"/>
              </a:rPr>
              <a:t>•	Base de cálculo para el aseguramiento médico de los desastres y la lucha armada. MINSAP. 2013.</a:t>
            </a:r>
          </a:p>
        </p:txBody>
      </p:sp>
    </p:spTree>
    <p:extLst>
      <p:ext uri="{BB962C8B-B14F-4D97-AF65-F5344CB8AC3E}">
        <p14:creationId xmlns:p14="http://schemas.microsoft.com/office/powerpoint/2010/main" val="3406304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2FD860C4-65DF-58F5-813A-4B4B46E3ED9B}"/>
              </a:ext>
            </a:extLst>
          </p:cNvPr>
          <p:cNvSpPr txBox="1"/>
          <p:nvPr/>
        </p:nvSpPr>
        <p:spPr>
          <a:xfrm>
            <a:off x="2555776" y="332656"/>
            <a:ext cx="3528392" cy="5847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Introducción</a:t>
            </a:r>
            <a:endParaRPr kumimoji="0" lang="x-none"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CuadroTexto 2">
            <a:extLst>
              <a:ext uri="{FF2B5EF4-FFF2-40B4-BE49-F238E27FC236}">
                <a16:creationId xmlns:a16="http://schemas.microsoft.com/office/drawing/2014/main" id="{4E6C9D30-C05E-DC97-AC46-FAA44E3D137F}"/>
              </a:ext>
            </a:extLst>
          </p:cNvPr>
          <p:cNvSpPr txBox="1"/>
          <p:nvPr/>
        </p:nvSpPr>
        <p:spPr>
          <a:xfrm>
            <a:off x="251520" y="1042829"/>
            <a:ext cx="8640960" cy="2677656"/>
          </a:xfrm>
          <a:prstGeom prst="rect">
            <a:avLst/>
          </a:prstGeom>
          <a:noFill/>
        </p:spPr>
        <p:txBody>
          <a:bodyPr wrap="square">
            <a:spAutoFit/>
          </a:bodyPr>
          <a:lstStyle/>
          <a:p>
            <a:pPr algn="just">
              <a:tabLst>
                <a:tab pos="263525" algn="l"/>
              </a:tabLst>
            </a:pPr>
            <a:r>
              <a:rPr lang="es-ES" sz="2400" dirty="0">
                <a:effectLst/>
                <a:latin typeface="Arial" panose="020B0604020202020204" pitchFamily="34" charset="0"/>
                <a:ea typeface="Times New Roman" panose="02020603050405020304" pitchFamily="18" charset="0"/>
              </a:rPr>
              <a:t>Al concluir la exploración médica de la comunidad, los estudiantes recopilarán los resultados y realizarán una evaluación de éstos. Para ello, a través de un trabajo de mesa, podrán elaborar el trabajo de curso y proponer las medidas de aseguramiento médico en el área del CMF para la confección del Plan de reducción del riesgo de desastres del Policlínico en la etapa de respuesta al evento dado. </a:t>
            </a:r>
            <a:endParaRPr lang="es-CU" sz="1400" dirty="0">
              <a:effectLst/>
              <a:latin typeface="Times New Roman" panose="02020603050405020304" pitchFamily="18" charset="0"/>
              <a:ea typeface="Times New Roman" panose="02020603050405020304" pitchFamily="18" charset="0"/>
            </a:endParaRPr>
          </a:p>
        </p:txBody>
      </p:sp>
      <p:sp>
        <p:nvSpPr>
          <p:cNvPr id="4" name="CuadroTexto 3">
            <a:extLst>
              <a:ext uri="{FF2B5EF4-FFF2-40B4-BE49-F238E27FC236}">
                <a16:creationId xmlns:a16="http://schemas.microsoft.com/office/drawing/2014/main" id="{88E4E4F8-0DD6-AEB2-3B5E-B882517D1007}"/>
              </a:ext>
            </a:extLst>
          </p:cNvPr>
          <p:cNvSpPr txBox="1"/>
          <p:nvPr/>
        </p:nvSpPr>
        <p:spPr>
          <a:xfrm>
            <a:off x="107504" y="3845883"/>
            <a:ext cx="8928992" cy="3046988"/>
          </a:xfrm>
          <a:prstGeom prst="rect">
            <a:avLst/>
          </a:prstGeom>
          <a:noFill/>
        </p:spPr>
        <p:txBody>
          <a:bodyPr wrap="square">
            <a:spAutoFit/>
          </a:bodyPr>
          <a:lstStyle/>
          <a:p>
            <a:pPr marL="93663" algn="just"/>
            <a:r>
              <a:rPr lang="es-ES" sz="2400" dirty="0">
                <a:effectLst/>
                <a:latin typeface="Arial" panose="020B0604020202020204" pitchFamily="34" charset="0"/>
                <a:ea typeface="Times New Roman" panose="02020603050405020304" pitchFamily="18" charset="0"/>
              </a:rPr>
              <a:t>El trabajo de curso consta de una parte textual y otra gráfica para su presentación y defensa. Además, deben proponer el posible despliegue funcional del consultorio del médico de la familia, seleccionando una de las instalaciones existentes en la comunidad, que reúna las condiciones necesarias para la prestación de la Primera Asistencia Médica, en correspondencia con la situación planteada y en cumplimiento a lo indicado en la guía entregada por el profesor</a:t>
            </a:r>
            <a:endParaRPr lang="es-CU"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94512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E047EEA-A54E-E2E6-4396-0FD5D12575AD}"/>
              </a:ext>
            </a:extLst>
          </p:cNvPr>
          <p:cNvSpPr txBox="1"/>
          <p:nvPr/>
        </p:nvSpPr>
        <p:spPr>
          <a:xfrm>
            <a:off x="2051720" y="260648"/>
            <a:ext cx="4572000"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Desarrollo:</a:t>
            </a:r>
          </a:p>
        </p:txBody>
      </p:sp>
      <p:sp>
        <p:nvSpPr>
          <p:cNvPr id="3" name="CuadroTexto 2">
            <a:extLst>
              <a:ext uri="{FF2B5EF4-FFF2-40B4-BE49-F238E27FC236}">
                <a16:creationId xmlns:a16="http://schemas.microsoft.com/office/drawing/2014/main" id="{2CAA557D-AE5E-E7BA-122F-F61ED04A521A}"/>
              </a:ext>
            </a:extLst>
          </p:cNvPr>
          <p:cNvSpPr txBox="1"/>
          <p:nvPr/>
        </p:nvSpPr>
        <p:spPr>
          <a:xfrm>
            <a:off x="89756" y="1412776"/>
            <a:ext cx="8964488" cy="4801314"/>
          </a:xfrm>
          <a:prstGeom prst="rect">
            <a:avLst/>
          </a:prstGeom>
          <a:noFill/>
        </p:spPr>
        <p:txBody>
          <a:bodyPr wrap="square">
            <a:spAutoFit/>
          </a:bodyPr>
          <a:lstStyle/>
          <a:p>
            <a:pPr marL="93663" algn="just">
              <a:spcBef>
                <a:spcPts val="600"/>
              </a:spcBef>
              <a:spcAft>
                <a:spcPts val="600"/>
              </a:spcAft>
            </a:pPr>
            <a:r>
              <a:rPr lang="es-ES" sz="2200" dirty="0">
                <a:effectLst/>
                <a:latin typeface="Arial" panose="020B0604020202020204" pitchFamily="34" charset="0"/>
                <a:ea typeface="Times New Roman" panose="02020603050405020304" pitchFamily="18" charset="0"/>
              </a:rPr>
              <a:t>Una vez concluido el trabajo de curso (integrador de conocimientos de los temas impartidos), es entregado al profesor, quien lo revisará y decidirá si se somete a la defensa. Si no reúne las condiciones mínimas para ser defendido, se devolverá para su corrección, estableciendo un plazo para la nueva entrega, de repetirse esta situación, recibirá la calificación de Mal (2).</a:t>
            </a:r>
            <a:endParaRPr lang="es-CU" sz="2200"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ES" sz="2200" dirty="0">
                <a:effectLst/>
                <a:latin typeface="Arial" panose="020B0604020202020204" pitchFamily="34" charset="0"/>
                <a:ea typeface="Times New Roman" panose="02020603050405020304" pitchFamily="18" charset="0"/>
              </a:rPr>
              <a:t>Durante la defensa del trabajo de curso, el tribunal puede realizar preguntas de los temas impartidos en la Primera Asistencia Médica a los integrantes de cada equipo para comprobar la consolidación de los conocimientos en los educandos. </a:t>
            </a:r>
            <a:endParaRPr lang="es-CU" sz="2200"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ES" sz="2200" dirty="0">
                <a:effectLst/>
                <a:latin typeface="Arial" panose="020B0604020202020204" pitchFamily="34" charset="0"/>
                <a:ea typeface="Times New Roman" panose="02020603050405020304" pitchFamily="18" charset="0"/>
              </a:rPr>
              <a:t>Al concluir la asignatura Medicina de desastre los estudiantes quedan preparados para actuar como Médico de la comunidad en situaciones de desastres.</a:t>
            </a:r>
            <a:endParaRPr lang="es-CU"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47207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a:extLst>
              <a:ext uri="{FF2B5EF4-FFF2-40B4-BE49-F238E27FC236}">
                <a16:creationId xmlns:a16="http://schemas.microsoft.com/office/drawing/2014/main" id="{0D64DC91-388B-F596-AE4C-0CFB828193B7}"/>
              </a:ext>
            </a:extLst>
          </p:cNvPr>
          <p:cNvSpPr>
            <a:spLocks noGrp="1"/>
          </p:cNvSpPr>
          <p:nvPr>
            <p:ph idx="1"/>
          </p:nvPr>
        </p:nvSpPr>
        <p:spPr>
          <a:xfrm>
            <a:off x="1475656" y="764704"/>
            <a:ext cx="5770984" cy="1008112"/>
          </a:xfrm>
          <a:gradFill>
            <a:gsLst>
              <a:gs pos="0">
                <a:srgbClr val="DDEBCF"/>
              </a:gs>
              <a:gs pos="50000">
                <a:srgbClr val="9CB86E"/>
              </a:gs>
              <a:gs pos="100000">
                <a:srgbClr val="156B13"/>
              </a:gs>
            </a:gsLst>
            <a:lin ang="5400000" scaled="0"/>
          </a:gradFill>
        </p:spPr>
        <p:txBody>
          <a:bodyPr rtlCol="0">
            <a:normAutofit/>
          </a:bodyPr>
          <a:lstStyle/>
          <a:p>
            <a:pPr marL="0" indent="0" eaLnBrk="1" fontAlgn="auto" hangingPunct="1">
              <a:spcAft>
                <a:spcPts val="0"/>
              </a:spcAft>
              <a:buFont typeface="Arial" panose="020B0604020202020204" pitchFamily="34" charset="0"/>
              <a:buNone/>
              <a:defRPr/>
            </a:pPr>
            <a:r>
              <a:rPr lang="es-E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CONCLUSIONES</a:t>
            </a:r>
          </a:p>
          <a:p>
            <a:pPr marL="0" indent="0" eaLnBrk="1" fontAlgn="auto" hangingPunct="1">
              <a:spcAft>
                <a:spcPts val="0"/>
              </a:spcAft>
              <a:buFont typeface="Arial" panose="020B0604020202020204" pitchFamily="34" charset="0"/>
              <a:buNone/>
              <a:defRPr/>
            </a:pPr>
            <a:endParaRPr lang="es-ES" sz="5400" dirty="0">
              <a:latin typeface="Arial" panose="020B0604020202020204" pitchFamily="34" charset="0"/>
              <a:cs typeface="Arial" panose="020B0604020202020204" pitchFamily="34" charset="0"/>
            </a:endParaRPr>
          </a:p>
        </p:txBody>
      </p:sp>
      <p:sp>
        <p:nvSpPr>
          <p:cNvPr id="58371" name="2 Marcador de contenido">
            <a:extLst>
              <a:ext uri="{FF2B5EF4-FFF2-40B4-BE49-F238E27FC236}">
                <a16:creationId xmlns:a16="http://schemas.microsoft.com/office/drawing/2014/main" id="{C1F7BEF1-D3BA-AEB7-BA6B-34D4FB98EEC7}"/>
              </a:ext>
            </a:extLst>
          </p:cNvPr>
          <p:cNvSpPr txBox="1">
            <a:spLocks noChangeArrowheads="1"/>
          </p:cNvSpPr>
          <p:nvPr/>
        </p:nvSpPr>
        <p:spPr bwMode="auto">
          <a:xfrm>
            <a:off x="89694" y="2094285"/>
            <a:ext cx="8964612" cy="4431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93663" indent="-9366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s-ES" altLang="es-CU" sz="2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V</a:t>
            </a:r>
            <a:r>
              <a:rPr kumimoji="0" lang="es-CU" altLang="es-CU" sz="2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aloro </a:t>
            </a:r>
            <a:r>
              <a:rPr kumimoji="0" lang="es-CU" altLang="es-CU"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el cumplimiento del objetivo de estudio</a:t>
            </a:r>
            <a:r>
              <a:rPr kumimoji="0" lang="es-ES" altLang="es-CU"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s-CU" altLang="es-CU"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 base a la observación, el interés mostrado, resúmenes que se han hecho, </a:t>
            </a:r>
            <a:r>
              <a:rPr kumimoji="0" lang="es-CU" altLang="es-CU" sz="28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etc</a:t>
            </a:r>
            <a:r>
              <a:rPr kumimoji="0" lang="es-CU" altLang="es-CU"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y considero que se ha  cumplido cabalmente.</a:t>
            </a:r>
            <a:r>
              <a:rPr kumimoji="0" lang="es-ES" altLang="es-CU"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endParaRPr kumimoji="0" lang="es-CU" altLang="es-CU"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s-CU" altLang="es-CU" sz="2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Señalo</a:t>
            </a:r>
            <a:r>
              <a:rPr kumimoji="0" lang="es-CU" altLang="es-CU"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las deficiencias detectadas en la clase y como superarlas</a:t>
            </a:r>
            <a:r>
              <a:rPr kumimoji="0" lang="es-ES" altLang="es-CU"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r>
              <a:rPr kumimoji="0" lang="es-CU" altLang="es-CU"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Espero que en la próxima clase esto no se repita.</a:t>
            </a:r>
          </a:p>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s-CU" altLang="es-CU" sz="2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Informo</a:t>
            </a:r>
            <a:r>
              <a:rPr kumimoji="0" lang="es-CU" altLang="es-CU"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las calificaciones obtenidas si las hubo.</a:t>
            </a:r>
          </a:p>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s-CU" altLang="es-CU" sz="28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Comunico</a:t>
            </a:r>
            <a:r>
              <a:rPr kumimoji="0" lang="es-CU" altLang="es-CU"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el lugar y fecha de la </a:t>
            </a:r>
            <a:r>
              <a:rPr kumimoji="0" lang="es-CU" altLang="es-CU" sz="28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pr</a:t>
            </a:r>
            <a:r>
              <a:rPr kumimoji="0" lang="es-MX" altLang="es-CU" sz="28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ó</a:t>
            </a:r>
            <a:r>
              <a:rPr kumimoji="0" lang="es-CU" altLang="es-CU" sz="28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xima</a:t>
            </a:r>
            <a:r>
              <a:rPr kumimoji="0" lang="es-CU" altLang="es-CU"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clase</a:t>
            </a:r>
            <a:endParaRPr kumimoji="0" lang="es-ES" altLang="es-CU"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2492</TotalTime>
  <Words>542</Words>
  <Application>Microsoft Office PowerPoint</Application>
  <PresentationFormat>Presentación en pantalla (4:3)</PresentationFormat>
  <Paragraphs>26</Paragraphs>
  <Slides>6</Slides>
  <Notes>0</Notes>
  <HiddenSlides>0</HiddenSlides>
  <MMClips>0</MMClips>
  <ScaleCrop>false</ScaleCrop>
  <HeadingPairs>
    <vt:vector size="6" baseType="variant">
      <vt:variant>
        <vt:lpstr>Fuentes usadas</vt:lpstr>
      </vt:variant>
      <vt:variant>
        <vt:i4>3</vt:i4>
      </vt:variant>
      <vt:variant>
        <vt:lpstr>Tema</vt:lpstr>
      </vt:variant>
      <vt:variant>
        <vt:i4>3</vt:i4>
      </vt:variant>
      <vt:variant>
        <vt:lpstr>Títulos de diapositiva</vt:lpstr>
      </vt:variant>
      <vt:variant>
        <vt:i4>6</vt:i4>
      </vt:variant>
    </vt:vector>
  </HeadingPairs>
  <TitlesOfParts>
    <vt:vector size="12" baseType="lpstr">
      <vt:lpstr>Arial</vt:lpstr>
      <vt:lpstr>Calibri</vt:lpstr>
      <vt:lpstr>Times New Roman</vt:lpstr>
      <vt:lpstr>Tema de Office</vt:lpstr>
      <vt:lpstr>1_Tema de Office</vt:lpstr>
      <vt:lpstr>5_Tema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Marcos</dc:creator>
  <cp:lastModifiedBy>Lazara</cp:lastModifiedBy>
  <cp:revision>146</cp:revision>
  <dcterms:created xsi:type="dcterms:W3CDTF">2017-06-25T10:17:32Z</dcterms:created>
  <dcterms:modified xsi:type="dcterms:W3CDTF">2024-06-07T23:39:59Z</dcterms:modified>
</cp:coreProperties>
</file>