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82" r:id="rId2"/>
    <p:sldId id="400" r:id="rId3"/>
    <p:sldId id="483" r:id="rId4"/>
    <p:sldId id="481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3CE"/>
    <a:srgbClr val="FCEDDC"/>
    <a:srgbClr val="F5DDA1"/>
    <a:srgbClr val="E5EDD3"/>
    <a:srgbClr val="D1DFB3"/>
    <a:srgbClr val="F9DFC3"/>
    <a:srgbClr val="398F21"/>
    <a:srgbClr val="FFFFCC"/>
    <a:srgbClr val="F6D3A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5" autoAdjust="0"/>
    <p:restoredTop sz="94660"/>
  </p:normalViewPr>
  <p:slideViewPr>
    <p:cSldViewPr>
      <p:cViewPr varScale="1">
        <p:scale>
          <a:sx n="66" d="100"/>
          <a:sy n="66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U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CD798-2A11-4172-B110-B5096EEDE9B9}" type="datetimeFigureOut">
              <a:rPr lang="es-CU" smtClean="0"/>
              <a:t>12/6/2024</a:t>
            </a:fld>
            <a:endParaRPr lang="es-CU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U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U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U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EAAFF-E164-4FB6-9918-1639FC60D650}" type="slidenum">
              <a:rPr lang="es-CU" smtClean="0"/>
              <a:t>‹Nº›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1332965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12/06/2024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24D43D7-6038-C0E0-1D43-B4A441A1EEB7}"/>
              </a:ext>
            </a:extLst>
          </p:cNvPr>
          <p:cNvSpPr txBox="1"/>
          <p:nvPr/>
        </p:nvSpPr>
        <p:spPr>
          <a:xfrm>
            <a:off x="612126" y="2844225"/>
            <a:ext cx="82809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263" marR="0" lvl="0" indent="-449263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Orientación de los Talleres TIV. C3 y TIV. C4.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E047EEA-A54E-E2E6-4396-0FD5D12575AD}"/>
              </a:ext>
            </a:extLst>
          </p:cNvPr>
          <p:cNvSpPr txBox="1"/>
          <p:nvPr/>
        </p:nvSpPr>
        <p:spPr>
          <a:xfrm>
            <a:off x="2286000" y="1835398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Sumario No IV: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C5177EF3-381B-BBDF-BF0A-6D7F1BEA3740}"/>
              </a:ext>
            </a:extLst>
          </p:cNvPr>
          <p:cNvGrpSpPr/>
          <p:nvPr/>
        </p:nvGrpSpPr>
        <p:grpSpPr>
          <a:xfrm>
            <a:off x="0" y="0"/>
            <a:ext cx="9144000" cy="1411345"/>
            <a:chOff x="0" y="0"/>
            <a:chExt cx="9144000" cy="1411345"/>
          </a:xfrm>
        </p:grpSpPr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AAC6E0FB-3C25-5D4C-2961-19B7ADD4AE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24252" cy="14113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6F7D99A9-774C-9C77-1D00-3EA3697ECB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17761" y="0"/>
              <a:ext cx="1326239" cy="1411345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2021857B-3B92-C2B4-FBFE-2053DB07D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97548" y="153778"/>
              <a:ext cx="2956816" cy="8047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658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844C52E-7CCF-CB76-8A84-42F71CEAACB6}"/>
              </a:ext>
            </a:extLst>
          </p:cNvPr>
          <p:cNvSpPr txBox="1"/>
          <p:nvPr/>
        </p:nvSpPr>
        <p:spPr>
          <a:xfrm>
            <a:off x="251520" y="351234"/>
            <a:ext cx="8640960" cy="6155531"/>
          </a:xfrm>
          <a:prstGeom prst="rect">
            <a:avLst/>
          </a:prstGeom>
          <a:pattFill prst="pct6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El taller se realizara en el Tema  IV Clase 3 y Clase 4 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“Respuesta médica en la comunidad. Primera Asistencia Médica en situaciones de desastres</a:t>
            </a: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”, </a:t>
            </a: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para ello  los estudiantes debe aplicar los conocimientos adquiridos durante el desarrollo de la asignatura.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El taller se desarrollará a través de ponencias donde se abordará todo el contenidos relacionados con  la Respuesta médica en la comunidad. Primera Asistencia Médica en situaciones de desastres. </a:t>
            </a:r>
          </a:p>
        </p:txBody>
      </p:sp>
    </p:spTree>
    <p:extLst>
      <p:ext uri="{BB962C8B-B14F-4D97-AF65-F5344CB8AC3E}">
        <p14:creationId xmlns:p14="http://schemas.microsoft.com/office/powerpoint/2010/main" val="3303131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4A6DB2E-8907-6641-AA25-69EA5047F7E9}"/>
              </a:ext>
            </a:extLst>
          </p:cNvPr>
          <p:cNvSpPr txBox="1"/>
          <p:nvPr/>
        </p:nvSpPr>
        <p:spPr>
          <a:xfrm>
            <a:off x="226285" y="893355"/>
            <a:ext cx="88569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98525" marR="0" lvl="0" indent="-89852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Tema No 1 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Quemado. Clasificación y conducta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A5F1798-26A9-E56B-CF54-11162997D370}"/>
              </a:ext>
            </a:extLst>
          </p:cNvPr>
          <p:cNvSpPr txBox="1"/>
          <p:nvPr/>
        </p:nvSpPr>
        <p:spPr>
          <a:xfrm>
            <a:off x="342193" y="112200"/>
            <a:ext cx="8448874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Los tema a desarrollar son: </a:t>
            </a:r>
            <a:endParaRPr kumimoji="0" lang="es-CU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267BB13-2076-D75E-B4C8-0B17F4AE5190}"/>
              </a:ext>
            </a:extLst>
          </p:cNvPr>
          <p:cNvSpPr txBox="1"/>
          <p:nvPr/>
        </p:nvSpPr>
        <p:spPr>
          <a:xfrm>
            <a:off x="267657" y="4151556"/>
            <a:ext cx="87742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6450" marR="0" lvl="0" indent="-806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Tema No 3 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Fitofármacos. Principales variedades de plantas medicinales. Propiedades según su acción farmacológica. Apiterapia. Concepto. Propiedades</a:t>
            </a:r>
          </a:p>
          <a:p>
            <a:pPr marL="806450" marR="0" lvl="0" indent="-806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F4DA1FD-570A-7F94-1002-674CE639790E}"/>
              </a:ext>
            </a:extLst>
          </p:cNvPr>
          <p:cNvSpPr txBox="1"/>
          <p:nvPr/>
        </p:nvSpPr>
        <p:spPr>
          <a:xfrm>
            <a:off x="179510" y="1772816"/>
            <a:ext cx="877423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6450" marR="0" lvl="0" indent="-806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Tema No 2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Procederes quirúrgicos de urgencia: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cricotirodoctomía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disección de vena, bloqueo anestésico intercostal, punción torácica, abdominal, vesical.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Pleurotomía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mínima, desbridamiento de urgencia y amputación de colgajos.</a:t>
            </a:r>
          </a:p>
        </p:txBody>
      </p:sp>
    </p:spTree>
    <p:extLst>
      <p:ext uri="{BB962C8B-B14F-4D97-AF65-F5344CB8AC3E}">
        <p14:creationId xmlns:p14="http://schemas.microsoft.com/office/powerpoint/2010/main" val="361700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2826528-4135-BECA-6699-F94441B0A673}"/>
              </a:ext>
            </a:extLst>
          </p:cNvPr>
          <p:cNvSpPr txBox="1"/>
          <p:nvPr/>
        </p:nvSpPr>
        <p:spPr>
          <a:xfrm>
            <a:off x="179512" y="1700808"/>
            <a:ext cx="8784976" cy="4628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kumimoji="0" lang="x-none" sz="2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aloración </a:t>
            </a:r>
            <a:r>
              <a:rPr kumimoji="0" lang="x-non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sobre el cumplimiento del objetivo de la clase, destacando la importancia </a:t>
            </a: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tiene </a:t>
            </a:r>
            <a:r>
              <a:rPr kumimoji="0" lang="x-non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s-E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Respuesta médica en la comunidad. Primera Asistencia Médica en situaciones de desastres</a:t>
            </a: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x-non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s-ES" sz="2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c</a:t>
            </a:r>
            <a:r>
              <a:rPr kumimoji="0" lang="x-none" sz="2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omprueba </a:t>
            </a:r>
            <a:r>
              <a:rPr kumimoji="0" lang="x-non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asimilación de la clase mediante preguntas de comprobación, </a:t>
            </a:r>
            <a:r>
              <a:rPr kumimoji="0" lang="x-none" sz="2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</a:t>
            </a:r>
            <a:r>
              <a:rPr kumimoji="0" lang="es-ES" sz="2200" b="1" i="1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uación</a:t>
            </a:r>
            <a:r>
              <a:rPr kumimoji="0" lang="es-ES" sz="2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kumimoji="0" lang="x-non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disciplina del grupo de estudio, resaltando los estudiantes más destacados, </a:t>
            </a: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kumimoji="0" lang="x-non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orientará el estudio independiente, puntualizando la bibliografía </a:t>
            </a:r>
            <a:r>
              <a:rPr kumimoji="0" lang="es-ES_tradnl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básica y complementaria en formato digital, </a:t>
            </a:r>
            <a:r>
              <a:rPr kumimoji="0" lang="x-non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acceso al escenario virtual de aprendizaje (EVA);</a:t>
            </a:r>
            <a:r>
              <a:rPr kumimoji="0" lang="es-ES_tradnl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además de la investigación a través de la búsqueda de otros soportes informativos </a:t>
            </a:r>
            <a:r>
              <a:rPr kumimoji="0" lang="es-ES_tradnl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necesa</a:t>
            </a:r>
            <a:r>
              <a:rPr kumimoji="0" lang="x-non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rio</a:t>
            </a:r>
            <a:r>
              <a:rPr kumimoji="0" lang="es-ES_tradnl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para la real</a:t>
            </a:r>
            <a:r>
              <a:rPr kumimoji="0" lang="x-non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s-ES_tradnl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kumimoji="0" lang="x-non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ción </a:t>
            </a:r>
            <a:r>
              <a:rPr kumimoji="0" lang="es-ES_tradnl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kumimoji="0" lang="x-non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clase taller y </a:t>
            </a: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0" lang="x-non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kumimoji="0" lang="es-E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</a:t>
            </a:r>
            <a:r>
              <a:rPr kumimoji="0" lang="es-ES_tradnl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x-non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ción</a:t>
            </a:r>
            <a:r>
              <a:rPr kumimoji="0" lang="es-ES_tradnl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</a:t>
            </a:r>
            <a:r>
              <a:rPr kumimoji="0" lang="x-non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trabajo de curso</a:t>
            </a: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x-non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s-E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3663" marR="0" lvl="0" indent="-93663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_tradnl" altLang="es-CU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s-CU" altLang="es-CU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 informan </a:t>
            </a:r>
            <a:r>
              <a:rPr kumimoji="0" lang="es-CU" altLang="es-CU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las calificaciones obtenidas, si las hubo.</a:t>
            </a:r>
          </a:p>
          <a:p>
            <a:pPr marL="93663" marR="0" lvl="0" indent="-93663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altLang="es-CU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s-CU" altLang="es-CU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 comunica</a:t>
            </a:r>
            <a:r>
              <a:rPr kumimoji="0" lang="es-CU" altLang="es-CU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el lugar y fecha de la </a:t>
            </a:r>
            <a:r>
              <a:rPr kumimoji="0" lang="es-CU" altLang="es-CU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</a:t>
            </a:r>
            <a:r>
              <a:rPr kumimoji="0" lang="es-MX" altLang="es-CU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ó</a:t>
            </a:r>
            <a:r>
              <a:rPr kumimoji="0" lang="es-CU" altLang="es-CU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xima</a:t>
            </a:r>
            <a:r>
              <a:rPr kumimoji="0" lang="es-CU" altLang="es-CU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clase</a:t>
            </a:r>
            <a:endParaRPr kumimoji="0" lang="es-ES" altLang="es-CU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6E64E97B-B75E-D1C1-E086-BAFA8C22AFC9}"/>
              </a:ext>
            </a:extLst>
          </p:cNvPr>
          <p:cNvSpPr txBox="1">
            <a:spLocks/>
          </p:cNvSpPr>
          <p:nvPr/>
        </p:nvSpPr>
        <p:spPr>
          <a:xfrm>
            <a:off x="1547664" y="528232"/>
            <a:ext cx="5770984" cy="576064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CONCLUSIONES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028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1965</TotalTime>
  <Words>313</Words>
  <Application>Microsoft Office PowerPoint</Application>
  <PresentationFormat>Presentación en pantalla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Marcos</dc:creator>
  <cp:lastModifiedBy>Lazara</cp:lastModifiedBy>
  <cp:revision>124</cp:revision>
  <dcterms:created xsi:type="dcterms:W3CDTF">2017-06-25T10:17:32Z</dcterms:created>
  <dcterms:modified xsi:type="dcterms:W3CDTF">2024-06-12T21:59:15Z</dcterms:modified>
</cp:coreProperties>
</file>