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377" r:id="rId3"/>
    <p:sldId id="256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3CE"/>
    <a:srgbClr val="FCEDDC"/>
    <a:srgbClr val="F5DDA1"/>
    <a:srgbClr val="E5EDD3"/>
    <a:srgbClr val="D1DFB3"/>
    <a:srgbClr val="F9DFC3"/>
    <a:srgbClr val="398F21"/>
    <a:srgbClr val="FFFFCC"/>
    <a:srgbClr val="F6D3A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>
      <p:cViewPr varScale="1">
        <p:scale>
          <a:sx n="66" d="100"/>
          <a:sy n="66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CD798-2A11-4172-B110-B5096EEDE9B9}" type="datetimeFigureOut">
              <a:rPr lang="es-CU" smtClean="0"/>
              <a:t>29/6/2024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U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U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EAAFF-E164-4FB6-9918-1639FC60D650}" type="slidenum">
              <a:rPr lang="es-CU" smtClean="0"/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133296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26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658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346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3444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35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1130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9002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348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8299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749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514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F9F96-4217-43A3-9604-74D0048FD1C0}" type="datetimeFigureOut">
              <a:rPr lang="es-ES" smtClean="0"/>
              <a:t>29/06/2024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2527B-5D70-4708-8082-BFDBD3F79C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649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E2D3684-C28D-29ED-2511-1D0FE8848A33}"/>
              </a:ext>
            </a:extLst>
          </p:cNvPr>
          <p:cNvSpPr txBox="1"/>
          <p:nvPr/>
        </p:nvSpPr>
        <p:spPr>
          <a:xfrm>
            <a:off x="8451" y="1786660"/>
            <a:ext cx="8964488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Tercer Sumario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Fitofármacos. Principales variedades de plantas medicinales. Propiedades según su acción farmacológica. Apiterapia. Concepto. Propiedades.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1B8F3BF-F625-2F16-7226-32C059FE71BF}"/>
              </a:ext>
            </a:extLst>
          </p:cNvPr>
          <p:cNvSpPr txBox="1"/>
          <p:nvPr/>
        </p:nvSpPr>
        <p:spPr>
          <a:xfrm>
            <a:off x="2015716" y="1018647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 IV. Clase 4 </a:t>
            </a:r>
            <a:endParaRPr kumimoji="0" lang="es-C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18F7AADB-8943-7907-1B6E-C58B46EDADEC}"/>
              </a:ext>
            </a:extLst>
          </p:cNvPr>
          <p:cNvGrpSpPr/>
          <p:nvPr/>
        </p:nvGrpSpPr>
        <p:grpSpPr>
          <a:xfrm>
            <a:off x="0" y="0"/>
            <a:ext cx="9144000" cy="1411345"/>
            <a:chOff x="0" y="0"/>
            <a:chExt cx="9144000" cy="1411345"/>
          </a:xfrm>
        </p:grpSpPr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6B54432A-4646-8663-EB99-C10FFEED20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17761" y="0"/>
              <a:ext cx="1326239" cy="1411345"/>
            </a:xfrm>
            <a:prstGeom prst="rect">
              <a:avLst/>
            </a:prstGeom>
          </p:spPr>
        </p:pic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10B6125F-72EA-0D8B-F827-7D3F35441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1224252" cy="1411345"/>
            </a:xfrm>
            <a:prstGeom prst="rect">
              <a:avLst/>
            </a:prstGeom>
          </p:spPr>
        </p:pic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CEB7ABD2-F791-F4FC-1B60-69A528C466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97548" y="153778"/>
              <a:ext cx="2956816" cy="804742"/>
            </a:xfrm>
            <a:prstGeom prst="rect">
              <a:avLst/>
            </a:prstGeom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F7B2A588-EBDE-7FDF-AA35-5FC431E03230}"/>
              </a:ext>
            </a:extLst>
          </p:cNvPr>
          <p:cNvSpPr txBox="1"/>
          <p:nvPr/>
        </p:nvSpPr>
        <p:spPr>
          <a:xfrm>
            <a:off x="299142" y="3933056"/>
            <a:ext cx="864941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Objetivo:</a:t>
            </a:r>
          </a:p>
          <a:p>
            <a:pPr marL="536575" marR="0" lvl="0" indent="-536575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Investigar el empleo de la MNT (fitofármacos) más empleados en los traumatismos en situaciones de desastres.</a:t>
            </a:r>
          </a:p>
        </p:txBody>
      </p:sp>
    </p:spTree>
    <p:extLst>
      <p:ext uri="{BB962C8B-B14F-4D97-AF65-F5344CB8AC3E}">
        <p14:creationId xmlns:p14="http://schemas.microsoft.com/office/powerpoint/2010/main" val="202451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BE7F931C-44E5-36F2-AFC0-0E1FF3939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504" y="130324"/>
            <a:ext cx="8964488" cy="57469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x-non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</a:t>
            </a:r>
            <a:r>
              <a:rPr lang="x-non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horas.</a:t>
            </a:r>
          </a:p>
          <a:p>
            <a:pPr marL="0" indent="0" algn="l">
              <a:buNone/>
            </a:pP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 de enseñanza: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Clase Taller</a:t>
            </a:r>
            <a:r>
              <a:rPr lang="x-none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611313" indent="-1611313" algn="l">
              <a:buNone/>
            </a:pP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x-non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Exposición oral, elaboración conjunta y discusión.</a:t>
            </a:r>
            <a:endParaRPr lang="x-none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l">
              <a:buNone/>
            </a:pPr>
            <a:r>
              <a:rPr lang="x-non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  <a:r>
              <a:rPr lang="x-none" sz="2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06304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73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Tema de Office</vt:lpstr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Marcos</dc:creator>
  <cp:lastModifiedBy>Lazara</cp:lastModifiedBy>
  <cp:revision>114</cp:revision>
  <dcterms:created xsi:type="dcterms:W3CDTF">2017-06-25T10:17:32Z</dcterms:created>
  <dcterms:modified xsi:type="dcterms:W3CDTF">2024-06-29T23:33:58Z</dcterms:modified>
</cp:coreProperties>
</file>