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4" r:id="rId2"/>
    <p:sldMasterId id="2147483706" r:id="rId3"/>
    <p:sldMasterId id="2147483751" r:id="rId4"/>
    <p:sldMasterId id="2147483763" r:id="rId5"/>
  </p:sldMasterIdLst>
  <p:notesMasterIdLst>
    <p:notesMasterId r:id="rId48"/>
  </p:notesMasterIdLst>
  <p:sldIdLst>
    <p:sldId id="375" r:id="rId6"/>
    <p:sldId id="376" r:id="rId7"/>
    <p:sldId id="256" r:id="rId8"/>
    <p:sldId id="383" r:id="rId9"/>
    <p:sldId id="382" r:id="rId10"/>
    <p:sldId id="377" r:id="rId11"/>
    <p:sldId id="384" r:id="rId12"/>
    <p:sldId id="283" r:id="rId13"/>
    <p:sldId id="385" r:id="rId14"/>
    <p:sldId id="266" r:id="rId15"/>
    <p:sldId id="386" r:id="rId16"/>
    <p:sldId id="387" r:id="rId17"/>
    <p:sldId id="388" r:id="rId18"/>
    <p:sldId id="273" r:id="rId19"/>
    <p:sldId id="285" r:id="rId20"/>
    <p:sldId id="286" r:id="rId21"/>
    <p:sldId id="274" r:id="rId22"/>
    <p:sldId id="389" r:id="rId23"/>
    <p:sldId id="452" r:id="rId24"/>
    <p:sldId id="378" r:id="rId25"/>
    <p:sldId id="453" r:id="rId26"/>
    <p:sldId id="380" r:id="rId27"/>
    <p:sldId id="275" r:id="rId28"/>
    <p:sldId id="381" r:id="rId29"/>
    <p:sldId id="267" r:id="rId30"/>
    <p:sldId id="276" r:id="rId31"/>
    <p:sldId id="458" r:id="rId32"/>
    <p:sldId id="454" r:id="rId33"/>
    <p:sldId id="277" r:id="rId34"/>
    <p:sldId id="278" r:id="rId35"/>
    <p:sldId id="282" r:id="rId36"/>
    <p:sldId id="279" r:id="rId37"/>
    <p:sldId id="268" r:id="rId38"/>
    <p:sldId id="269" r:id="rId39"/>
    <p:sldId id="280" r:id="rId40"/>
    <p:sldId id="459" r:id="rId41"/>
    <p:sldId id="455" r:id="rId42"/>
    <p:sldId id="284" r:id="rId43"/>
    <p:sldId id="456" r:id="rId44"/>
    <p:sldId id="427" r:id="rId45"/>
    <p:sldId id="271" r:id="rId46"/>
    <p:sldId id="457" r:id="rId47"/>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542"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0357A0F-554C-1680-E5AF-6227180D4A90}"/>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s-ES" altLang="es-CU"/>
          </a:p>
        </p:txBody>
      </p:sp>
      <p:sp>
        <p:nvSpPr>
          <p:cNvPr id="16387" name="Rectangle 3">
            <a:extLst>
              <a:ext uri="{FF2B5EF4-FFF2-40B4-BE49-F238E27FC236}">
                <a16:creationId xmlns:a16="http://schemas.microsoft.com/office/drawing/2014/main" id="{8DFD9681-A88F-1E3C-1C56-62005FB3C093}"/>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s-ES" altLang="es-CU"/>
          </a:p>
        </p:txBody>
      </p:sp>
      <p:sp>
        <p:nvSpPr>
          <p:cNvPr id="7172" name="Rectangle 4">
            <a:extLst>
              <a:ext uri="{FF2B5EF4-FFF2-40B4-BE49-F238E27FC236}">
                <a16:creationId xmlns:a16="http://schemas.microsoft.com/office/drawing/2014/main" id="{92E4094B-D4FD-8495-8E39-A6CAB5D9253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a:extLst>
              <a:ext uri="{FF2B5EF4-FFF2-40B4-BE49-F238E27FC236}">
                <a16:creationId xmlns:a16="http://schemas.microsoft.com/office/drawing/2014/main" id="{947CB846-8DB4-3E0A-FBD8-DE06DAD6E8C1}"/>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s-ES" altLang="es-CU" noProof="0"/>
              <a:t>Haga clic para modificar el estilo de texto del patrón</a:t>
            </a:r>
          </a:p>
          <a:p>
            <a:pPr lvl="1"/>
            <a:r>
              <a:rPr lang="es-ES" altLang="es-CU" noProof="0"/>
              <a:t>Segundo nivel</a:t>
            </a:r>
          </a:p>
          <a:p>
            <a:pPr lvl="2"/>
            <a:r>
              <a:rPr lang="es-ES" altLang="es-CU" noProof="0"/>
              <a:t>Tercer nivel</a:t>
            </a:r>
          </a:p>
          <a:p>
            <a:pPr lvl="3"/>
            <a:r>
              <a:rPr lang="es-ES" altLang="es-CU" noProof="0"/>
              <a:t>Cuarto nivel</a:t>
            </a:r>
          </a:p>
          <a:p>
            <a:pPr lvl="4"/>
            <a:r>
              <a:rPr lang="es-ES" altLang="es-CU" noProof="0"/>
              <a:t>Quinto nivel</a:t>
            </a:r>
          </a:p>
        </p:txBody>
      </p:sp>
      <p:sp>
        <p:nvSpPr>
          <p:cNvPr id="16390" name="Rectangle 6">
            <a:extLst>
              <a:ext uri="{FF2B5EF4-FFF2-40B4-BE49-F238E27FC236}">
                <a16:creationId xmlns:a16="http://schemas.microsoft.com/office/drawing/2014/main" id="{4F37FACC-7483-5415-8CC1-07D21DB2D0F7}"/>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s-ES" altLang="es-CU"/>
          </a:p>
        </p:txBody>
      </p:sp>
      <p:sp>
        <p:nvSpPr>
          <p:cNvPr id="16391" name="Rectangle 7">
            <a:extLst>
              <a:ext uri="{FF2B5EF4-FFF2-40B4-BE49-F238E27FC236}">
                <a16:creationId xmlns:a16="http://schemas.microsoft.com/office/drawing/2014/main" id="{30E70C52-F8F3-840A-3907-E026E6BCD693}"/>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92507BB-56E9-4D0B-AEB0-38BB000CD0D4}" type="slidenum">
              <a:rPr lang="es-ES" altLang="es-CU"/>
              <a:pPr>
                <a:defRPr/>
              </a:pPr>
              <a:t>‹Nº›</a:t>
            </a:fld>
            <a:endParaRPr lang="es-ES" altLang="es-C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Marcador de imagen de diapositiva 1">
            <a:extLst>
              <a:ext uri="{FF2B5EF4-FFF2-40B4-BE49-F238E27FC236}">
                <a16:creationId xmlns:a16="http://schemas.microsoft.com/office/drawing/2014/main" id="{7F8CFEC8-1CA5-7845-A76E-0B48DD41E709}"/>
              </a:ext>
            </a:extLst>
          </p:cNvPr>
          <p:cNvSpPr>
            <a:spLocks noGrp="1" noRot="1" noChangeAspect="1" noChangeArrowheads="1" noTextEdit="1"/>
          </p:cNvSpPr>
          <p:nvPr>
            <p:ph type="sldImg"/>
          </p:nvPr>
        </p:nvSpPr>
        <p:spPr>
          <a:ln/>
        </p:spPr>
      </p:sp>
      <p:sp>
        <p:nvSpPr>
          <p:cNvPr id="15363" name="Marcador de notas 2">
            <a:extLst>
              <a:ext uri="{FF2B5EF4-FFF2-40B4-BE49-F238E27FC236}">
                <a16:creationId xmlns:a16="http://schemas.microsoft.com/office/drawing/2014/main" id="{CCD5B65C-DC02-BFAB-F77C-8BEBCA7DCE4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U" altLang="es-CU"/>
          </a:p>
        </p:txBody>
      </p:sp>
      <p:sp>
        <p:nvSpPr>
          <p:cNvPr id="15364" name="Marcador de número de diapositiva 3">
            <a:extLst>
              <a:ext uri="{FF2B5EF4-FFF2-40B4-BE49-F238E27FC236}">
                <a16:creationId xmlns:a16="http://schemas.microsoft.com/office/drawing/2014/main" id="{1100A6CE-D7A0-D170-519A-306B431D10A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457CBF-E936-414A-A8E2-732A48814C08}" type="slidenum">
              <a:rPr lang="es-ES" altLang="es-CU" smtClean="0"/>
              <a:pPr/>
              <a:t>5</a:t>
            </a:fld>
            <a:endParaRPr lang="es-ES" altLang="es-C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Marcador de imagen de diapositiva 1">
            <a:extLst>
              <a:ext uri="{FF2B5EF4-FFF2-40B4-BE49-F238E27FC236}">
                <a16:creationId xmlns:a16="http://schemas.microsoft.com/office/drawing/2014/main" id="{791B3A53-C40F-B337-8FF1-452D363A799B}"/>
              </a:ext>
            </a:extLst>
          </p:cNvPr>
          <p:cNvSpPr>
            <a:spLocks noGrp="1" noRot="1" noChangeAspect="1" noChangeArrowheads="1" noTextEdit="1"/>
          </p:cNvSpPr>
          <p:nvPr>
            <p:ph type="sldImg"/>
          </p:nvPr>
        </p:nvSpPr>
        <p:spPr>
          <a:ln/>
        </p:spPr>
      </p:sp>
      <p:sp>
        <p:nvSpPr>
          <p:cNvPr id="17411" name="Marcador de notas 2">
            <a:extLst>
              <a:ext uri="{FF2B5EF4-FFF2-40B4-BE49-F238E27FC236}">
                <a16:creationId xmlns:a16="http://schemas.microsoft.com/office/drawing/2014/main" id="{211BBB4C-1F5F-D203-3489-0E9E53B179D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U" altLang="es-CU"/>
          </a:p>
        </p:txBody>
      </p:sp>
      <p:sp>
        <p:nvSpPr>
          <p:cNvPr id="17412" name="Marcador de número de diapositiva 3">
            <a:extLst>
              <a:ext uri="{FF2B5EF4-FFF2-40B4-BE49-F238E27FC236}">
                <a16:creationId xmlns:a16="http://schemas.microsoft.com/office/drawing/2014/main" id="{DCA6FD9D-D50D-2897-C7C9-BD0A48502A2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B0B080-4D81-468B-8E69-FE83C3E16485}" type="slidenum">
              <a:rPr lang="es-ES" altLang="es-CU" smtClean="0"/>
              <a:pPr/>
              <a:t>6</a:t>
            </a:fld>
            <a:endParaRPr lang="es-ES" altLang="es-C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a:extLst>
              <a:ext uri="{FF2B5EF4-FFF2-40B4-BE49-F238E27FC236}">
                <a16:creationId xmlns:a16="http://schemas.microsoft.com/office/drawing/2014/main" id="{90FEC4E7-AEF2-004F-D487-47686D8C9BE4}"/>
              </a:ext>
            </a:extLst>
          </p:cNvPr>
          <p:cNvSpPr>
            <a:spLocks noGrp="1" noRot="1" noChangeAspect="1" noChangeArrowheads="1" noTextEdit="1"/>
          </p:cNvSpPr>
          <p:nvPr>
            <p:ph type="sldImg"/>
          </p:nvPr>
        </p:nvSpPr>
        <p:spPr>
          <a:ln/>
        </p:spPr>
      </p:sp>
      <p:sp>
        <p:nvSpPr>
          <p:cNvPr id="31747" name="Marcador de notas 2">
            <a:extLst>
              <a:ext uri="{FF2B5EF4-FFF2-40B4-BE49-F238E27FC236}">
                <a16:creationId xmlns:a16="http://schemas.microsoft.com/office/drawing/2014/main" id="{EFC673A8-833A-C15C-5443-44327971DB5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U" altLang="es-CU"/>
          </a:p>
        </p:txBody>
      </p:sp>
      <p:sp>
        <p:nvSpPr>
          <p:cNvPr id="31748" name="Marcador de número de diapositiva 3">
            <a:extLst>
              <a:ext uri="{FF2B5EF4-FFF2-40B4-BE49-F238E27FC236}">
                <a16:creationId xmlns:a16="http://schemas.microsoft.com/office/drawing/2014/main" id="{477220E6-4E84-D00C-C5AB-35BE6E52625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F672A55-0ED1-4D41-938E-3B7E294A4542}" type="slidenum">
              <a:rPr lang="es-CU" altLang="es-CU" smtClean="0">
                <a:solidFill>
                  <a:srgbClr val="000000"/>
                </a:solidFill>
                <a:latin typeface="Calibri" panose="020F0502020204030204" pitchFamily="34" charset="0"/>
              </a:rPr>
              <a:pPr/>
              <a:t>19</a:t>
            </a:fld>
            <a:endParaRPr lang="es-CU" altLang="es-CU">
              <a:solidFill>
                <a:srgbClr val="000000"/>
              </a:solidFil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Marcador de imagen de diapositiva 1">
            <a:extLst>
              <a:ext uri="{FF2B5EF4-FFF2-40B4-BE49-F238E27FC236}">
                <a16:creationId xmlns:a16="http://schemas.microsoft.com/office/drawing/2014/main" id="{53B5BF7B-98F4-B78D-6BE0-813A82672D1D}"/>
              </a:ext>
            </a:extLst>
          </p:cNvPr>
          <p:cNvSpPr>
            <a:spLocks noGrp="1" noRot="1" noChangeAspect="1" noChangeArrowheads="1" noTextEdit="1"/>
          </p:cNvSpPr>
          <p:nvPr>
            <p:ph type="sldImg"/>
          </p:nvPr>
        </p:nvSpPr>
        <p:spPr>
          <a:ln/>
        </p:spPr>
      </p:sp>
      <p:sp>
        <p:nvSpPr>
          <p:cNvPr id="35843" name="Marcador de notas 2">
            <a:extLst>
              <a:ext uri="{FF2B5EF4-FFF2-40B4-BE49-F238E27FC236}">
                <a16:creationId xmlns:a16="http://schemas.microsoft.com/office/drawing/2014/main" id="{756D2473-2151-4FAA-DD72-D5BE552D7C0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U" altLang="es-CU"/>
          </a:p>
        </p:txBody>
      </p:sp>
      <p:sp>
        <p:nvSpPr>
          <p:cNvPr id="35844" name="Marcador de número de diapositiva 3">
            <a:extLst>
              <a:ext uri="{FF2B5EF4-FFF2-40B4-BE49-F238E27FC236}">
                <a16:creationId xmlns:a16="http://schemas.microsoft.com/office/drawing/2014/main" id="{B190AAB1-2EAF-90C8-BEFD-BEBD3AE5AED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5B19F48-1D06-4046-85D4-71543013B5D2}" type="slidenum">
              <a:rPr lang="es-ES" altLang="es-CU" smtClean="0"/>
              <a:pPr/>
              <a:t>22</a:t>
            </a:fld>
            <a:endParaRPr lang="es-ES" altLang="es-C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Marcador de imagen de diapositiva 1">
            <a:extLst>
              <a:ext uri="{FF2B5EF4-FFF2-40B4-BE49-F238E27FC236}">
                <a16:creationId xmlns:a16="http://schemas.microsoft.com/office/drawing/2014/main" id="{570D72A3-3786-F437-2B0F-51414F583146}"/>
              </a:ext>
            </a:extLst>
          </p:cNvPr>
          <p:cNvSpPr>
            <a:spLocks noGrp="1" noRot="1" noChangeAspect="1" noChangeArrowheads="1" noTextEdit="1"/>
          </p:cNvSpPr>
          <p:nvPr>
            <p:ph type="sldImg"/>
          </p:nvPr>
        </p:nvSpPr>
        <p:spPr>
          <a:ln/>
        </p:spPr>
      </p:sp>
      <p:sp>
        <p:nvSpPr>
          <p:cNvPr id="41987" name="Marcador de notas 2">
            <a:extLst>
              <a:ext uri="{FF2B5EF4-FFF2-40B4-BE49-F238E27FC236}">
                <a16:creationId xmlns:a16="http://schemas.microsoft.com/office/drawing/2014/main" id="{6C0AD32B-1260-96E6-F4D0-67C1D1AC40F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U" altLang="es-CU"/>
          </a:p>
        </p:txBody>
      </p:sp>
      <p:sp>
        <p:nvSpPr>
          <p:cNvPr id="41988" name="Marcador de número de diapositiva 3">
            <a:extLst>
              <a:ext uri="{FF2B5EF4-FFF2-40B4-BE49-F238E27FC236}">
                <a16:creationId xmlns:a16="http://schemas.microsoft.com/office/drawing/2014/main" id="{F538E3F8-E9B6-9BED-FCA8-120DDDB3389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87FE53B-3601-40E2-A3D7-E072D38354FE}" type="slidenum">
              <a:rPr lang="es-CU" altLang="es-CU" smtClean="0">
                <a:solidFill>
                  <a:srgbClr val="000000"/>
                </a:solidFill>
                <a:latin typeface="Calibri" panose="020F0502020204030204" pitchFamily="34" charset="0"/>
              </a:rPr>
              <a:pPr/>
              <a:t>27</a:t>
            </a:fld>
            <a:endParaRPr lang="es-CU" altLang="es-CU">
              <a:solidFill>
                <a:srgbClr val="000000"/>
              </a:solidFill>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DDE160F2-BBB4-A99F-F7B3-249A841D375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16F0F0-7AC0-4463-A218-66B4D278EA62}" type="slidenum">
              <a:rPr lang="es-ES" altLang="es-CU" smtClean="0"/>
              <a:pPr/>
              <a:t>34</a:t>
            </a:fld>
            <a:endParaRPr lang="es-ES" altLang="es-CU"/>
          </a:p>
        </p:txBody>
      </p:sp>
      <p:sp>
        <p:nvSpPr>
          <p:cNvPr id="50179" name="Rectangle 2">
            <a:extLst>
              <a:ext uri="{FF2B5EF4-FFF2-40B4-BE49-F238E27FC236}">
                <a16:creationId xmlns:a16="http://schemas.microsoft.com/office/drawing/2014/main" id="{E1CEA542-A9D7-6C75-87D4-7544A7AE4F1D}"/>
              </a:ext>
            </a:extLst>
          </p:cNvPr>
          <p:cNvSpPr>
            <a:spLocks noGrp="1" noRot="1" noChangeAspect="1" noChangeArrowheads="1" noTextEdit="1"/>
          </p:cNvSpPr>
          <p:nvPr>
            <p:ph type="sldImg"/>
          </p:nvPr>
        </p:nvSpPr>
        <p:spPr>
          <a:xfrm>
            <a:off x="1143000" y="684213"/>
            <a:ext cx="4573588" cy="3430587"/>
          </a:xfrm>
          <a:ln/>
        </p:spPr>
      </p:sp>
      <p:sp>
        <p:nvSpPr>
          <p:cNvPr id="50180" name="Rectangle 3">
            <a:extLst>
              <a:ext uri="{FF2B5EF4-FFF2-40B4-BE49-F238E27FC236}">
                <a16:creationId xmlns:a16="http://schemas.microsoft.com/office/drawing/2014/main" id="{D8519EE1-DE33-E895-4F37-0AAB4D019197}"/>
              </a:ext>
            </a:extLst>
          </p:cNvPr>
          <p:cNvSpPr>
            <a:spLocks noGrp="1" noChangeArrowheads="1"/>
          </p:cNvSpPr>
          <p:nvPr>
            <p:ph type="body" idx="1"/>
          </p:nvPr>
        </p:nvSpPr>
        <p:spPr>
          <a:xfrm>
            <a:off x="914400" y="4343400"/>
            <a:ext cx="5029200" cy="41163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s-MX" altLang="es-C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Marcador de imagen de diapositiva 1">
            <a:extLst>
              <a:ext uri="{FF2B5EF4-FFF2-40B4-BE49-F238E27FC236}">
                <a16:creationId xmlns:a16="http://schemas.microsoft.com/office/drawing/2014/main" id="{43198CF7-631E-F6FA-5C50-4B5B017E7295}"/>
              </a:ext>
            </a:extLst>
          </p:cNvPr>
          <p:cNvSpPr>
            <a:spLocks noGrp="1" noRot="1" noChangeAspect="1" noChangeArrowheads="1" noTextEdit="1"/>
          </p:cNvSpPr>
          <p:nvPr>
            <p:ph type="sldImg"/>
          </p:nvPr>
        </p:nvSpPr>
        <p:spPr>
          <a:ln/>
        </p:spPr>
      </p:sp>
      <p:sp>
        <p:nvSpPr>
          <p:cNvPr id="53251" name="Marcador de notas 2">
            <a:extLst>
              <a:ext uri="{FF2B5EF4-FFF2-40B4-BE49-F238E27FC236}">
                <a16:creationId xmlns:a16="http://schemas.microsoft.com/office/drawing/2014/main" id="{6591027C-7370-FBEB-0792-82B66C9A961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U" altLang="es-CU"/>
          </a:p>
        </p:txBody>
      </p:sp>
      <p:sp>
        <p:nvSpPr>
          <p:cNvPr id="53252" name="Marcador de número de diapositiva 3">
            <a:extLst>
              <a:ext uri="{FF2B5EF4-FFF2-40B4-BE49-F238E27FC236}">
                <a16:creationId xmlns:a16="http://schemas.microsoft.com/office/drawing/2014/main" id="{A2050FB5-AE6C-83B5-C89A-79C1503CDC2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B190389-96FF-4C8F-A4A9-84E14CEDE00A}" type="slidenum">
              <a:rPr lang="es-CU" altLang="es-CU" smtClean="0">
                <a:solidFill>
                  <a:srgbClr val="000000"/>
                </a:solidFill>
                <a:latin typeface="Calibri" panose="020F0502020204030204" pitchFamily="34" charset="0"/>
              </a:rPr>
              <a:pPr/>
              <a:t>36</a:t>
            </a:fld>
            <a:endParaRPr lang="es-CU" altLang="es-CU">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CU"/>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U"/>
          </a:p>
        </p:txBody>
      </p:sp>
      <p:sp>
        <p:nvSpPr>
          <p:cNvPr id="4" name="Rectangle 4">
            <a:extLst>
              <a:ext uri="{FF2B5EF4-FFF2-40B4-BE49-F238E27FC236}">
                <a16:creationId xmlns:a16="http://schemas.microsoft.com/office/drawing/2014/main" id="{F4E8B452-DA2D-3261-899B-774CBB8DE19E}"/>
              </a:ext>
            </a:extLst>
          </p:cNvPr>
          <p:cNvSpPr>
            <a:spLocks noGrp="1" noChangeArrowheads="1"/>
          </p:cNvSpPr>
          <p:nvPr>
            <p:ph type="dt" sz="half" idx="10"/>
          </p:nvPr>
        </p:nvSpPr>
        <p:spPr>
          <a:ln/>
        </p:spPr>
        <p:txBody>
          <a:bodyPr/>
          <a:lstStyle>
            <a:lvl1pPr>
              <a:defRPr/>
            </a:lvl1pPr>
          </a:lstStyle>
          <a:p>
            <a:pPr>
              <a:defRPr/>
            </a:pPr>
            <a:endParaRPr lang="es-ES" altLang="es-CU"/>
          </a:p>
        </p:txBody>
      </p:sp>
      <p:sp>
        <p:nvSpPr>
          <p:cNvPr id="5" name="Rectangle 5">
            <a:extLst>
              <a:ext uri="{FF2B5EF4-FFF2-40B4-BE49-F238E27FC236}">
                <a16:creationId xmlns:a16="http://schemas.microsoft.com/office/drawing/2014/main" id="{3AF35060-4326-2977-F704-E33253D46680}"/>
              </a:ext>
            </a:extLst>
          </p:cNvPr>
          <p:cNvSpPr>
            <a:spLocks noGrp="1" noChangeArrowheads="1"/>
          </p:cNvSpPr>
          <p:nvPr>
            <p:ph type="ftr" sz="quarter" idx="11"/>
          </p:nvPr>
        </p:nvSpPr>
        <p:spPr>
          <a:ln/>
        </p:spPr>
        <p:txBody>
          <a:bodyPr/>
          <a:lstStyle>
            <a:lvl1pPr>
              <a:defRPr/>
            </a:lvl1pPr>
          </a:lstStyle>
          <a:p>
            <a:pPr>
              <a:defRPr/>
            </a:pPr>
            <a:endParaRPr lang="es-ES" altLang="es-CU"/>
          </a:p>
        </p:txBody>
      </p:sp>
      <p:sp>
        <p:nvSpPr>
          <p:cNvPr id="6" name="Rectangle 6">
            <a:extLst>
              <a:ext uri="{FF2B5EF4-FFF2-40B4-BE49-F238E27FC236}">
                <a16:creationId xmlns:a16="http://schemas.microsoft.com/office/drawing/2014/main" id="{B881C276-2DB6-A65B-8705-15D5A12954E2}"/>
              </a:ext>
            </a:extLst>
          </p:cNvPr>
          <p:cNvSpPr>
            <a:spLocks noGrp="1" noChangeArrowheads="1"/>
          </p:cNvSpPr>
          <p:nvPr>
            <p:ph type="sldNum" sz="quarter" idx="12"/>
          </p:nvPr>
        </p:nvSpPr>
        <p:spPr>
          <a:ln/>
        </p:spPr>
        <p:txBody>
          <a:bodyPr/>
          <a:lstStyle>
            <a:lvl1pPr>
              <a:defRPr/>
            </a:lvl1pPr>
          </a:lstStyle>
          <a:p>
            <a:pPr>
              <a:defRPr/>
            </a:pPr>
            <a:fld id="{63783D7E-5279-4DBB-8F1F-FBF0C49E95CB}" type="slidenum">
              <a:rPr lang="es-ES" altLang="es-CU"/>
              <a:pPr>
                <a:defRPr/>
              </a:pPr>
              <a:t>‹Nº›</a:t>
            </a:fld>
            <a:endParaRPr lang="es-ES" altLang="es-CU"/>
          </a:p>
        </p:txBody>
      </p:sp>
    </p:spTree>
    <p:extLst>
      <p:ext uri="{BB962C8B-B14F-4D97-AF65-F5344CB8AC3E}">
        <p14:creationId xmlns:p14="http://schemas.microsoft.com/office/powerpoint/2010/main" val="768477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U"/>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Rectangle 4">
            <a:extLst>
              <a:ext uri="{FF2B5EF4-FFF2-40B4-BE49-F238E27FC236}">
                <a16:creationId xmlns:a16="http://schemas.microsoft.com/office/drawing/2014/main" id="{918C5E27-1FC6-2D77-A7E7-EAF98A1D5B0E}"/>
              </a:ext>
            </a:extLst>
          </p:cNvPr>
          <p:cNvSpPr>
            <a:spLocks noGrp="1" noChangeArrowheads="1"/>
          </p:cNvSpPr>
          <p:nvPr>
            <p:ph type="dt" sz="half" idx="10"/>
          </p:nvPr>
        </p:nvSpPr>
        <p:spPr>
          <a:ln/>
        </p:spPr>
        <p:txBody>
          <a:bodyPr/>
          <a:lstStyle>
            <a:lvl1pPr>
              <a:defRPr/>
            </a:lvl1pPr>
          </a:lstStyle>
          <a:p>
            <a:pPr>
              <a:defRPr/>
            </a:pPr>
            <a:endParaRPr lang="es-ES" altLang="es-CU"/>
          </a:p>
        </p:txBody>
      </p:sp>
      <p:sp>
        <p:nvSpPr>
          <p:cNvPr id="5" name="Rectangle 5">
            <a:extLst>
              <a:ext uri="{FF2B5EF4-FFF2-40B4-BE49-F238E27FC236}">
                <a16:creationId xmlns:a16="http://schemas.microsoft.com/office/drawing/2014/main" id="{965FA722-E5CE-6041-AE4B-38E4E93B377B}"/>
              </a:ext>
            </a:extLst>
          </p:cNvPr>
          <p:cNvSpPr>
            <a:spLocks noGrp="1" noChangeArrowheads="1"/>
          </p:cNvSpPr>
          <p:nvPr>
            <p:ph type="ftr" sz="quarter" idx="11"/>
          </p:nvPr>
        </p:nvSpPr>
        <p:spPr>
          <a:ln/>
        </p:spPr>
        <p:txBody>
          <a:bodyPr/>
          <a:lstStyle>
            <a:lvl1pPr>
              <a:defRPr/>
            </a:lvl1pPr>
          </a:lstStyle>
          <a:p>
            <a:pPr>
              <a:defRPr/>
            </a:pPr>
            <a:endParaRPr lang="es-ES" altLang="es-CU"/>
          </a:p>
        </p:txBody>
      </p:sp>
      <p:sp>
        <p:nvSpPr>
          <p:cNvPr id="6" name="Rectangle 6">
            <a:extLst>
              <a:ext uri="{FF2B5EF4-FFF2-40B4-BE49-F238E27FC236}">
                <a16:creationId xmlns:a16="http://schemas.microsoft.com/office/drawing/2014/main" id="{8301FF39-BB60-4CFF-8F8F-ED443417176F}"/>
              </a:ext>
            </a:extLst>
          </p:cNvPr>
          <p:cNvSpPr>
            <a:spLocks noGrp="1" noChangeArrowheads="1"/>
          </p:cNvSpPr>
          <p:nvPr>
            <p:ph type="sldNum" sz="quarter" idx="12"/>
          </p:nvPr>
        </p:nvSpPr>
        <p:spPr>
          <a:ln/>
        </p:spPr>
        <p:txBody>
          <a:bodyPr/>
          <a:lstStyle>
            <a:lvl1pPr>
              <a:defRPr/>
            </a:lvl1pPr>
          </a:lstStyle>
          <a:p>
            <a:pPr>
              <a:defRPr/>
            </a:pPr>
            <a:fld id="{3152DB49-E515-4453-BA6B-4A40D7A0ED79}" type="slidenum">
              <a:rPr lang="es-ES" altLang="es-CU"/>
              <a:pPr>
                <a:defRPr/>
              </a:pPr>
              <a:t>‹Nº›</a:t>
            </a:fld>
            <a:endParaRPr lang="es-ES" altLang="es-CU"/>
          </a:p>
        </p:txBody>
      </p:sp>
    </p:spTree>
    <p:extLst>
      <p:ext uri="{BB962C8B-B14F-4D97-AF65-F5344CB8AC3E}">
        <p14:creationId xmlns:p14="http://schemas.microsoft.com/office/powerpoint/2010/main" val="2797796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U"/>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Rectangle 4">
            <a:extLst>
              <a:ext uri="{FF2B5EF4-FFF2-40B4-BE49-F238E27FC236}">
                <a16:creationId xmlns:a16="http://schemas.microsoft.com/office/drawing/2014/main" id="{316F9D27-E7C3-2537-4C37-44F838B6CBDE}"/>
              </a:ext>
            </a:extLst>
          </p:cNvPr>
          <p:cNvSpPr>
            <a:spLocks noGrp="1" noChangeArrowheads="1"/>
          </p:cNvSpPr>
          <p:nvPr>
            <p:ph type="dt" sz="half" idx="10"/>
          </p:nvPr>
        </p:nvSpPr>
        <p:spPr>
          <a:ln/>
        </p:spPr>
        <p:txBody>
          <a:bodyPr/>
          <a:lstStyle>
            <a:lvl1pPr>
              <a:defRPr/>
            </a:lvl1pPr>
          </a:lstStyle>
          <a:p>
            <a:pPr>
              <a:defRPr/>
            </a:pPr>
            <a:endParaRPr lang="es-ES" altLang="es-CU"/>
          </a:p>
        </p:txBody>
      </p:sp>
      <p:sp>
        <p:nvSpPr>
          <p:cNvPr id="5" name="Rectangle 5">
            <a:extLst>
              <a:ext uri="{FF2B5EF4-FFF2-40B4-BE49-F238E27FC236}">
                <a16:creationId xmlns:a16="http://schemas.microsoft.com/office/drawing/2014/main" id="{3DCC90E6-0BA0-3DAC-7B09-90E2C8A59257}"/>
              </a:ext>
            </a:extLst>
          </p:cNvPr>
          <p:cNvSpPr>
            <a:spLocks noGrp="1" noChangeArrowheads="1"/>
          </p:cNvSpPr>
          <p:nvPr>
            <p:ph type="ftr" sz="quarter" idx="11"/>
          </p:nvPr>
        </p:nvSpPr>
        <p:spPr>
          <a:ln/>
        </p:spPr>
        <p:txBody>
          <a:bodyPr/>
          <a:lstStyle>
            <a:lvl1pPr>
              <a:defRPr/>
            </a:lvl1pPr>
          </a:lstStyle>
          <a:p>
            <a:pPr>
              <a:defRPr/>
            </a:pPr>
            <a:endParaRPr lang="es-ES" altLang="es-CU"/>
          </a:p>
        </p:txBody>
      </p:sp>
      <p:sp>
        <p:nvSpPr>
          <p:cNvPr id="6" name="Rectangle 6">
            <a:extLst>
              <a:ext uri="{FF2B5EF4-FFF2-40B4-BE49-F238E27FC236}">
                <a16:creationId xmlns:a16="http://schemas.microsoft.com/office/drawing/2014/main" id="{F7BE64EE-8AD3-934D-1C5E-CFFFB2D04C7D}"/>
              </a:ext>
            </a:extLst>
          </p:cNvPr>
          <p:cNvSpPr>
            <a:spLocks noGrp="1" noChangeArrowheads="1"/>
          </p:cNvSpPr>
          <p:nvPr>
            <p:ph type="sldNum" sz="quarter" idx="12"/>
          </p:nvPr>
        </p:nvSpPr>
        <p:spPr>
          <a:ln/>
        </p:spPr>
        <p:txBody>
          <a:bodyPr/>
          <a:lstStyle>
            <a:lvl1pPr>
              <a:defRPr/>
            </a:lvl1pPr>
          </a:lstStyle>
          <a:p>
            <a:pPr>
              <a:defRPr/>
            </a:pPr>
            <a:fld id="{351746E6-805C-41D4-A32C-C57FE1A3D918}" type="slidenum">
              <a:rPr lang="es-ES" altLang="es-CU"/>
              <a:pPr>
                <a:defRPr/>
              </a:pPr>
              <a:t>‹Nº›</a:t>
            </a:fld>
            <a:endParaRPr lang="es-ES" altLang="es-CU"/>
          </a:p>
        </p:txBody>
      </p:sp>
    </p:spTree>
    <p:extLst>
      <p:ext uri="{BB962C8B-B14F-4D97-AF65-F5344CB8AC3E}">
        <p14:creationId xmlns:p14="http://schemas.microsoft.com/office/powerpoint/2010/main" val="1412882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a:ext uri="{FF2B5EF4-FFF2-40B4-BE49-F238E27FC236}">
                <a16:creationId xmlns:a16="http://schemas.microsoft.com/office/drawing/2014/main" id="{0CC58A73-850B-8977-63B9-2CA895D2B2E5}"/>
              </a:ext>
            </a:extLst>
          </p:cNvPr>
          <p:cNvSpPr>
            <a:spLocks noGrp="1"/>
          </p:cNvSpPr>
          <p:nvPr>
            <p:ph type="dt" sz="half" idx="10"/>
          </p:nvPr>
        </p:nvSpPr>
        <p:spPr/>
        <p:txBody>
          <a:bodyPr/>
          <a:lstStyle>
            <a:lvl1pPr>
              <a:defRPr/>
            </a:lvl1pPr>
          </a:lstStyle>
          <a:p>
            <a:pPr>
              <a:defRPr/>
            </a:pPr>
            <a:fld id="{A20BCA7F-E074-498C-84F1-0DB38A6CF5D1}" type="datetimeFigureOut">
              <a:rPr lang="es-ES"/>
              <a:pPr>
                <a:defRPr/>
              </a:pPr>
              <a:t>31/05/2024</a:t>
            </a:fld>
            <a:endParaRPr lang="es-ES"/>
          </a:p>
        </p:txBody>
      </p:sp>
      <p:sp>
        <p:nvSpPr>
          <p:cNvPr id="5" name="4 Marcador de pie de página">
            <a:extLst>
              <a:ext uri="{FF2B5EF4-FFF2-40B4-BE49-F238E27FC236}">
                <a16:creationId xmlns:a16="http://schemas.microsoft.com/office/drawing/2014/main" id="{065EEA10-4618-9ED9-36B4-B12E4B83B23A}"/>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E5BF0A44-ED3D-BAF8-257E-674BCB563293}"/>
              </a:ext>
            </a:extLst>
          </p:cNvPr>
          <p:cNvSpPr>
            <a:spLocks noGrp="1"/>
          </p:cNvSpPr>
          <p:nvPr>
            <p:ph type="sldNum" sz="quarter" idx="12"/>
          </p:nvPr>
        </p:nvSpPr>
        <p:spPr/>
        <p:txBody>
          <a:bodyPr/>
          <a:lstStyle>
            <a:lvl1pPr>
              <a:defRPr/>
            </a:lvl1pPr>
          </a:lstStyle>
          <a:p>
            <a:pPr>
              <a:defRPr/>
            </a:pPr>
            <a:fld id="{B1495DEC-AC15-469E-9798-6F4229AF5DC0}" type="slidenum">
              <a:rPr lang="es-ES"/>
              <a:pPr>
                <a:defRPr/>
              </a:pPr>
              <a:t>‹Nº›</a:t>
            </a:fld>
            <a:endParaRPr lang="es-ES"/>
          </a:p>
        </p:txBody>
      </p:sp>
    </p:spTree>
    <p:extLst>
      <p:ext uri="{BB962C8B-B14F-4D97-AF65-F5344CB8AC3E}">
        <p14:creationId xmlns:p14="http://schemas.microsoft.com/office/powerpoint/2010/main" val="3611832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00566240-244D-C67F-6A1C-0E592D08E015}"/>
              </a:ext>
            </a:extLst>
          </p:cNvPr>
          <p:cNvSpPr>
            <a:spLocks noGrp="1"/>
          </p:cNvSpPr>
          <p:nvPr>
            <p:ph type="dt" sz="half" idx="10"/>
          </p:nvPr>
        </p:nvSpPr>
        <p:spPr/>
        <p:txBody>
          <a:bodyPr/>
          <a:lstStyle>
            <a:lvl1pPr>
              <a:defRPr/>
            </a:lvl1pPr>
          </a:lstStyle>
          <a:p>
            <a:pPr>
              <a:defRPr/>
            </a:pPr>
            <a:fld id="{D9866AAA-15BC-4644-A9E9-83E9382BD852}" type="datetimeFigureOut">
              <a:rPr lang="es-ES"/>
              <a:pPr>
                <a:defRPr/>
              </a:pPr>
              <a:t>31/05/2024</a:t>
            </a:fld>
            <a:endParaRPr lang="es-ES"/>
          </a:p>
        </p:txBody>
      </p:sp>
      <p:sp>
        <p:nvSpPr>
          <p:cNvPr id="5" name="4 Marcador de pie de página">
            <a:extLst>
              <a:ext uri="{FF2B5EF4-FFF2-40B4-BE49-F238E27FC236}">
                <a16:creationId xmlns:a16="http://schemas.microsoft.com/office/drawing/2014/main" id="{956DF2FC-778A-626E-9EE4-81B079364E0E}"/>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BCD20F59-2ED9-EA81-F243-FE3DDDC13210}"/>
              </a:ext>
            </a:extLst>
          </p:cNvPr>
          <p:cNvSpPr>
            <a:spLocks noGrp="1"/>
          </p:cNvSpPr>
          <p:nvPr>
            <p:ph type="sldNum" sz="quarter" idx="12"/>
          </p:nvPr>
        </p:nvSpPr>
        <p:spPr/>
        <p:txBody>
          <a:bodyPr/>
          <a:lstStyle>
            <a:lvl1pPr>
              <a:defRPr/>
            </a:lvl1pPr>
          </a:lstStyle>
          <a:p>
            <a:pPr>
              <a:defRPr/>
            </a:pPr>
            <a:fld id="{A0B8F3E9-670D-47B3-A90F-0CD1EA3453B3}" type="slidenum">
              <a:rPr lang="es-ES"/>
              <a:pPr>
                <a:defRPr/>
              </a:pPr>
              <a:t>‹Nº›</a:t>
            </a:fld>
            <a:endParaRPr lang="es-ES"/>
          </a:p>
        </p:txBody>
      </p:sp>
    </p:spTree>
    <p:extLst>
      <p:ext uri="{BB962C8B-B14F-4D97-AF65-F5344CB8AC3E}">
        <p14:creationId xmlns:p14="http://schemas.microsoft.com/office/powerpoint/2010/main" val="4117791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5417D675-6672-64F0-FF52-B54957197E39}"/>
              </a:ext>
            </a:extLst>
          </p:cNvPr>
          <p:cNvSpPr>
            <a:spLocks noGrp="1"/>
          </p:cNvSpPr>
          <p:nvPr>
            <p:ph type="dt" sz="half" idx="10"/>
          </p:nvPr>
        </p:nvSpPr>
        <p:spPr/>
        <p:txBody>
          <a:bodyPr/>
          <a:lstStyle>
            <a:lvl1pPr>
              <a:defRPr/>
            </a:lvl1pPr>
          </a:lstStyle>
          <a:p>
            <a:pPr>
              <a:defRPr/>
            </a:pPr>
            <a:fld id="{4C532FCC-0678-4EAF-85C0-520194C62028}" type="datetimeFigureOut">
              <a:rPr lang="es-ES"/>
              <a:pPr>
                <a:defRPr/>
              </a:pPr>
              <a:t>31/05/2024</a:t>
            </a:fld>
            <a:endParaRPr lang="es-ES"/>
          </a:p>
        </p:txBody>
      </p:sp>
      <p:sp>
        <p:nvSpPr>
          <p:cNvPr id="5" name="4 Marcador de pie de página">
            <a:extLst>
              <a:ext uri="{FF2B5EF4-FFF2-40B4-BE49-F238E27FC236}">
                <a16:creationId xmlns:a16="http://schemas.microsoft.com/office/drawing/2014/main" id="{F9DD07F8-D3D6-9D15-4971-61BBF727C695}"/>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F5043A25-3D6B-1333-ACF5-AFFAD0DD6515}"/>
              </a:ext>
            </a:extLst>
          </p:cNvPr>
          <p:cNvSpPr>
            <a:spLocks noGrp="1"/>
          </p:cNvSpPr>
          <p:nvPr>
            <p:ph type="sldNum" sz="quarter" idx="12"/>
          </p:nvPr>
        </p:nvSpPr>
        <p:spPr/>
        <p:txBody>
          <a:bodyPr/>
          <a:lstStyle>
            <a:lvl1pPr>
              <a:defRPr/>
            </a:lvl1pPr>
          </a:lstStyle>
          <a:p>
            <a:pPr>
              <a:defRPr/>
            </a:pPr>
            <a:fld id="{C3949EE3-1324-44CD-ADF1-53F3A293C8B5}" type="slidenum">
              <a:rPr lang="es-ES"/>
              <a:pPr>
                <a:defRPr/>
              </a:pPr>
              <a:t>‹Nº›</a:t>
            </a:fld>
            <a:endParaRPr lang="es-ES"/>
          </a:p>
        </p:txBody>
      </p:sp>
    </p:spTree>
    <p:extLst>
      <p:ext uri="{BB962C8B-B14F-4D97-AF65-F5344CB8AC3E}">
        <p14:creationId xmlns:p14="http://schemas.microsoft.com/office/powerpoint/2010/main" val="3288315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a:ext uri="{FF2B5EF4-FFF2-40B4-BE49-F238E27FC236}">
                <a16:creationId xmlns:a16="http://schemas.microsoft.com/office/drawing/2014/main" id="{5BC4EB5B-303A-10C5-B300-3A6D5951E580}"/>
              </a:ext>
            </a:extLst>
          </p:cNvPr>
          <p:cNvSpPr>
            <a:spLocks noGrp="1"/>
          </p:cNvSpPr>
          <p:nvPr>
            <p:ph type="dt" sz="half" idx="10"/>
          </p:nvPr>
        </p:nvSpPr>
        <p:spPr/>
        <p:txBody>
          <a:bodyPr/>
          <a:lstStyle>
            <a:lvl1pPr>
              <a:defRPr/>
            </a:lvl1pPr>
          </a:lstStyle>
          <a:p>
            <a:pPr>
              <a:defRPr/>
            </a:pPr>
            <a:fld id="{D009493E-CFDE-40E9-A817-AA765B212136}" type="datetimeFigureOut">
              <a:rPr lang="es-ES"/>
              <a:pPr>
                <a:defRPr/>
              </a:pPr>
              <a:t>31/05/2024</a:t>
            </a:fld>
            <a:endParaRPr lang="es-ES"/>
          </a:p>
        </p:txBody>
      </p:sp>
      <p:sp>
        <p:nvSpPr>
          <p:cNvPr id="6" name="4 Marcador de pie de página">
            <a:extLst>
              <a:ext uri="{FF2B5EF4-FFF2-40B4-BE49-F238E27FC236}">
                <a16:creationId xmlns:a16="http://schemas.microsoft.com/office/drawing/2014/main" id="{5CC5AC1C-D743-6422-8373-9FD6F11B1DE9}"/>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FE7696FF-C45E-9EDD-33A0-9E5726646E81}"/>
              </a:ext>
            </a:extLst>
          </p:cNvPr>
          <p:cNvSpPr>
            <a:spLocks noGrp="1"/>
          </p:cNvSpPr>
          <p:nvPr>
            <p:ph type="sldNum" sz="quarter" idx="12"/>
          </p:nvPr>
        </p:nvSpPr>
        <p:spPr/>
        <p:txBody>
          <a:bodyPr/>
          <a:lstStyle>
            <a:lvl1pPr>
              <a:defRPr/>
            </a:lvl1pPr>
          </a:lstStyle>
          <a:p>
            <a:pPr>
              <a:defRPr/>
            </a:pPr>
            <a:fld id="{E7B0F56C-064B-4C94-8001-299444BC0225}" type="slidenum">
              <a:rPr lang="es-ES"/>
              <a:pPr>
                <a:defRPr/>
              </a:pPr>
              <a:t>‹Nº›</a:t>
            </a:fld>
            <a:endParaRPr lang="es-ES"/>
          </a:p>
        </p:txBody>
      </p:sp>
    </p:spTree>
    <p:extLst>
      <p:ext uri="{BB962C8B-B14F-4D97-AF65-F5344CB8AC3E}">
        <p14:creationId xmlns:p14="http://schemas.microsoft.com/office/powerpoint/2010/main" val="1050332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6371D345-0A1F-C87A-984C-3419020E72B0}"/>
              </a:ext>
            </a:extLst>
          </p:cNvPr>
          <p:cNvSpPr>
            <a:spLocks noGrp="1"/>
          </p:cNvSpPr>
          <p:nvPr>
            <p:ph type="dt" sz="half" idx="10"/>
          </p:nvPr>
        </p:nvSpPr>
        <p:spPr/>
        <p:txBody>
          <a:bodyPr/>
          <a:lstStyle>
            <a:lvl1pPr>
              <a:defRPr/>
            </a:lvl1pPr>
          </a:lstStyle>
          <a:p>
            <a:pPr>
              <a:defRPr/>
            </a:pPr>
            <a:fld id="{44B124FA-2E2C-443F-A74E-29CBC70294AD}" type="datetimeFigureOut">
              <a:rPr lang="es-ES"/>
              <a:pPr>
                <a:defRPr/>
              </a:pPr>
              <a:t>31/05/2024</a:t>
            </a:fld>
            <a:endParaRPr lang="es-ES"/>
          </a:p>
        </p:txBody>
      </p:sp>
      <p:sp>
        <p:nvSpPr>
          <p:cNvPr id="8" name="4 Marcador de pie de página">
            <a:extLst>
              <a:ext uri="{FF2B5EF4-FFF2-40B4-BE49-F238E27FC236}">
                <a16:creationId xmlns:a16="http://schemas.microsoft.com/office/drawing/2014/main" id="{EEF6D13C-DCA0-12CF-388D-AFF2ABBCFA52}"/>
              </a:ext>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a:ext uri="{FF2B5EF4-FFF2-40B4-BE49-F238E27FC236}">
                <a16:creationId xmlns:a16="http://schemas.microsoft.com/office/drawing/2014/main" id="{12B72858-4C4D-9F89-8961-878A28F48A8E}"/>
              </a:ext>
            </a:extLst>
          </p:cNvPr>
          <p:cNvSpPr>
            <a:spLocks noGrp="1"/>
          </p:cNvSpPr>
          <p:nvPr>
            <p:ph type="sldNum" sz="quarter" idx="12"/>
          </p:nvPr>
        </p:nvSpPr>
        <p:spPr/>
        <p:txBody>
          <a:bodyPr/>
          <a:lstStyle>
            <a:lvl1pPr>
              <a:defRPr/>
            </a:lvl1pPr>
          </a:lstStyle>
          <a:p>
            <a:pPr>
              <a:defRPr/>
            </a:pPr>
            <a:fld id="{F20B96A7-6692-4D72-BD01-BDC1E9D9C689}" type="slidenum">
              <a:rPr lang="es-ES"/>
              <a:pPr>
                <a:defRPr/>
              </a:pPr>
              <a:t>‹Nº›</a:t>
            </a:fld>
            <a:endParaRPr lang="es-ES"/>
          </a:p>
        </p:txBody>
      </p:sp>
    </p:spTree>
    <p:extLst>
      <p:ext uri="{BB962C8B-B14F-4D97-AF65-F5344CB8AC3E}">
        <p14:creationId xmlns:p14="http://schemas.microsoft.com/office/powerpoint/2010/main" val="1831334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a:ext uri="{FF2B5EF4-FFF2-40B4-BE49-F238E27FC236}">
                <a16:creationId xmlns:a16="http://schemas.microsoft.com/office/drawing/2014/main" id="{CF1869FF-8F86-9F7D-B7EB-B972CC86D6AE}"/>
              </a:ext>
            </a:extLst>
          </p:cNvPr>
          <p:cNvSpPr>
            <a:spLocks noGrp="1"/>
          </p:cNvSpPr>
          <p:nvPr>
            <p:ph type="dt" sz="half" idx="10"/>
          </p:nvPr>
        </p:nvSpPr>
        <p:spPr/>
        <p:txBody>
          <a:bodyPr/>
          <a:lstStyle>
            <a:lvl1pPr>
              <a:defRPr/>
            </a:lvl1pPr>
          </a:lstStyle>
          <a:p>
            <a:pPr>
              <a:defRPr/>
            </a:pPr>
            <a:fld id="{E28F4EDF-0FD4-4369-895E-7C29DED09DAB}" type="datetimeFigureOut">
              <a:rPr lang="es-ES"/>
              <a:pPr>
                <a:defRPr/>
              </a:pPr>
              <a:t>31/05/2024</a:t>
            </a:fld>
            <a:endParaRPr lang="es-ES"/>
          </a:p>
        </p:txBody>
      </p:sp>
      <p:sp>
        <p:nvSpPr>
          <p:cNvPr id="4" name="4 Marcador de pie de página">
            <a:extLst>
              <a:ext uri="{FF2B5EF4-FFF2-40B4-BE49-F238E27FC236}">
                <a16:creationId xmlns:a16="http://schemas.microsoft.com/office/drawing/2014/main" id="{E534EE45-A1DB-23A8-2CAC-88ECBF6E3B43}"/>
              </a:ext>
            </a:extLst>
          </p:cNvPr>
          <p:cNvSpPr>
            <a:spLocks noGrp="1"/>
          </p:cNvSpPr>
          <p:nvPr>
            <p:ph type="ftr" sz="quarter" idx="11"/>
          </p:nvPr>
        </p:nvSpPr>
        <p:spPr/>
        <p:txBody>
          <a:bodyPr/>
          <a:lstStyle>
            <a:lvl1pPr>
              <a:defRPr/>
            </a:lvl1pPr>
          </a:lstStyle>
          <a:p>
            <a:pPr>
              <a:defRPr/>
            </a:pPr>
            <a:endParaRPr lang="es-ES"/>
          </a:p>
        </p:txBody>
      </p:sp>
      <p:sp>
        <p:nvSpPr>
          <p:cNvPr id="5" name="5 Marcador de número de diapositiva">
            <a:extLst>
              <a:ext uri="{FF2B5EF4-FFF2-40B4-BE49-F238E27FC236}">
                <a16:creationId xmlns:a16="http://schemas.microsoft.com/office/drawing/2014/main" id="{9D2A45C8-D3C7-6BAB-5BC4-F270D373E6BE}"/>
              </a:ext>
            </a:extLst>
          </p:cNvPr>
          <p:cNvSpPr>
            <a:spLocks noGrp="1"/>
          </p:cNvSpPr>
          <p:nvPr>
            <p:ph type="sldNum" sz="quarter" idx="12"/>
          </p:nvPr>
        </p:nvSpPr>
        <p:spPr/>
        <p:txBody>
          <a:bodyPr/>
          <a:lstStyle>
            <a:lvl1pPr>
              <a:defRPr/>
            </a:lvl1pPr>
          </a:lstStyle>
          <a:p>
            <a:pPr>
              <a:defRPr/>
            </a:pPr>
            <a:fld id="{3A9B5C0D-BE69-490F-83C5-82386C72C7FC}" type="slidenum">
              <a:rPr lang="es-ES"/>
              <a:pPr>
                <a:defRPr/>
              </a:pPr>
              <a:t>‹Nº›</a:t>
            </a:fld>
            <a:endParaRPr lang="es-ES"/>
          </a:p>
        </p:txBody>
      </p:sp>
    </p:spTree>
    <p:extLst>
      <p:ext uri="{BB962C8B-B14F-4D97-AF65-F5344CB8AC3E}">
        <p14:creationId xmlns:p14="http://schemas.microsoft.com/office/powerpoint/2010/main" val="247398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0D904503-9637-0170-7CF5-71922246AF8F}"/>
              </a:ext>
            </a:extLst>
          </p:cNvPr>
          <p:cNvSpPr>
            <a:spLocks noGrp="1"/>
          </p:cNvSpPr>
          <p:nvPr>
            <p:ph type="dt" sz="half" idx="10"/>
          </p:nvPr>
        </p:nvSpPr>
        <p:spPr/>
        <p:txBody>
          <a:bodyPr/>
          <a:lstStyle>
            <a:lvl1pPr>
              <a:defRPr/>
            </a:lvl1pPr>
          </a:lstStyle>
          <a:p>
            <a:pPr>
              <a:defRPr/>
            </a:pPr>
            <a:fld id="{7EA3ED7D-3CB3-4564-BEFE-6FA2FC0BE3DE}" type="datetimeFigureOut">
              <a:rPr lang="es-ES"/>
              <a:pPr>
                <a:defRPr/>
              </a:pPr>
              <a:t>31/05/2024</a:t>
            </a:fld>
            <a:endParaRPr lang="es-ES"/>
          </a:p>
        </p:txBody>
      </p:sp>
      <p:sp>
        <p:nvSpPr>
          <p:cNvPr id="3" name="4 Marcador de pie de página">
            <a:extLst>
              <a:ext uri="{FF2B5EF4-FFF2-40B4-BE49-F238E27FC236}">
                <a16:creationId xmlns:a16="http://schemas.microsoft.com/office/drawing/2014/main" id="{B3C5D596-ABAE-3E3B-FDE1-206BA70ECEEA}"/>
              </a:ext>
            </a:extLst>
          </p:cNvPr>
          <p:cNvSpPr>
            <a:spLocks noGrp="1"/>
          </p:cNvSpPr>
          <p:nvPr>
            <p:ph type="ftr" sz="quarter" idx="11"/>
          </p:nvPr>
        </p:nvSpPr>
        <p:spPr/>
        <p:txBody>
          <a:bodyPr/>
          <a:lstStyle>
            <a:lvl1pPr>
              <a:defRPr/>
            </a:lvl1pPr>
          </a:lstStyle>
          <a:p>
            <a:pPr>
              <a:defRPr/>
            </a:pPr>
            <a:endParaRPr lang="es-ES"/>
          </a:p>
        </p:txBody>
      </p:sp>
      <p:sp>
        <p:nvSpPr>
          <p:cNvPr id="4" name="5 Marcador de número de diapositiva">
            <a:extLst>
              <a:ext uri="{FF2B5EF4-FFF2-40B4-BE49-F238E27FC236}">
                <a16:creationId xmlns:a16="http://schemas.microsoft.com/office/drawing/2014/main" id="{B62A0B91-5FC2-464B-D1CD-89095EC73DB9}"/>
              </a:ext>
            </a:extLst>
          </p:cNvPr>
          <p:cNvSpPr>
            <a:spLocks noGrp="1"/>
          </p:cNvSpPr>
          <p:nvPr>
            <p:ph type="sldNum" sz="quarter" idx="12"/>
          </p:nvPr>
        </p:nvSpPr>
        <p:spPr/>
        <p:txBody>
          <a:bodyPr/>
          <a:lstStyle>
            <a:lvl1pPr>
              <a:defRPr/>
            </a:lvl1pPr>
          </a:lstStyle>
          <a:p>
            <a:pPr>
              <a:defRPr/>
            </a:pPr>
            <a:fld id="{270AFC3F-7251-490A-8179-E0C058E44E4B}" type="slidenum">
              <a:rPr lang="es-ES"/>
              <a:pPr>
                <a:defRPr/>
              </a:pPr>
              <a:t>‹Nº›</a:t>
            </a:fld>
            <a:endParaRPr lang="es-ES"/>
          </a:p>
        </p:txBody>
      </p:sp>
    </p:spTree>
    <p:extLst>
      <p:ext uri="{BB962C8B-B14F-4D97-AF65-F5344CB8AC3E}">
        <p14:creationId xmlns:p14="http://schemas.microsoft.com/office/powerpoint/2010/main" val="1160678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ABA518F7-0BC6-A1DE-40D6-EA724E0B5105}"/>
              </a:ext>
            </a:extLst>
          </p:cNvPr>
          <p:cNvSpPr>
            <a:spLocks noGrp="1"/>
          </p:cNvSpPr>
          <p:nvPr>
            <p:ph type="dt" sz="half" idx="10"/>
          </p:nvPr>
        </p:nvSpPr>
        <p:spPr/>
        <p:txBody>
          <a:bodyPr/>
          <a:lstStyle>
            <a:lvl1pPr>
              <a:defRPr/>
            </a:lvl1pPr>
          </a:lstStyle>
          <a:p>
            <a:pPr>
              <a:defRPr/>
            </a:pPr>
            <a:fld id="{36C4DC9E-8983-4D52-895E-704B0A49B0A8}" type="datetimeFigureOut">
              <a:rPr lang="es-ES"/>
              <a:pPr>
                <a:defRPr/>
              </a:pPr>
              <a:t>31/05/2024</a:t>
            </a:fld>
            <a:endParaRPr lang="es-ES"/>
          </a:p>
        </p:txBody>
      </p:sp>
      <p:sp>
        <p:nvSpPr>
          <p:cNvPr id="6" name="4 Marcador de pie de página">
            <a:extLst>
              <a:ext uri="{FF2B5EF4-FFF2-40B4-BE49-F238E27FC236}">
                <a16:creationId xmlns:a16="http://schemas.microsoft.com/office/drawing/2014/main" id="{59264F18-7AD6-DE29-041C-28B0CD72314E}"/>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8DA59B3A-78E8-1044-5075-556CF458AA2D}"/>
              </a:ext>
            </a:extLst>
          </p:cNvPr>
          <p:cNvSpPr>
            <a:spLocks noGrp="1"/>
          </p:cNvSpPr>
          <p:nvPr>
            <p:ph type="sldNum" sz="quarter" idx="12"/>
          </p:nvPr>
        </p:nvSpPr>
        <p:spPr/>
        <p:txBody>
          <a:bodyPr/>
          <a:lstStyle>
            <a:lvl1pPr>
              <a:defRPr/>
            </a:lvl1pPr>
          </a:lstStyle>
          <a:p>
            <a:pPr>
              <a:defRPr/>
            </a:pPr>
            <a:fld id="{43862221-5CC3-4DE5-BE78-6F28396FD077}" type="slidenum">
              <a:rPr lang="es-ES"/>
              <a:pPr>
                <a:defRPr/>
              </a:pPr>
              <a:t>‹Nº›</a:t>
            </a:fld>
            <a:endParaRPr lang="es-ES"/>
          </a:p>
        </p:txBody>
      </p:sp>
    </p:spTree>
    <p:extLst>
      <p:ext uri="{BB962C8B-B14F-4D97-AF65-F5344CB8AC3E}">
        <p14:creationId xmlns:p14="http://schemas.microsoft.com/office/powerpoint/2010/main" val="1271604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U"/>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Rectangle 4">
            <a:extLst>
              <a:ext uri="{FF2B5EF4-FFF2-40B4-BE49-F238E27FC236}">
                <a16:creationId xmlns:a16="http://schemas.microsoft.com/office/drawing/2014/main" id="{8E956C27-EBCA-DFA0-FE1E-7B12AD72A582}"/>
              </a:ext>
            </a:extLst>
          </p:cNvPr>
          <p:cNvSpPr>
            <a:spLocks noGrp="1" noChangeArrowheads="1"/>
          </p:cNvSpPr>
          <p:nvPr>
            <p:ph type="dt" sz="half" idx="10"/>
          </p:nvPr>
        </p:nvSpPr>
        <p:spPr>
          <a:ln/>
        </p:spPr>
        <p:txBody>
          <a:bodyPr/>
          <a:lstStyle>
            <a:lvl1pPr>
              <a:defRPr/>
            </a:lvl1pPr>
          </a:lstStyle>
          <a:p>
            <a:pPr>
              <a:defRPr/>
            </a:pPr>
            <a:endParaRPr lang="es-ES" altLang="es-CU"/>
          </a:p>
        </p:txBody>
      </p:sp>
      <p:sp>
        <p:nvSpPr>
          <p:cNvPr id="5" name="Rectangle 5">
            <a:extLst>
              <a:ext uri="{FF2B5EF4-FFF2-40B4-BE49-F238E27FC236}">
                <a16:creationId xmlns:a16="http://schemas.microsoft.com/office/drawing/2014/main" id="{C44DAD98-8DD4-DB35-6826-1314D37FC3BC}"/>
              </a:ext>
            </a:extLst>
          </p:cNvPr>
          <p:cNvSpPr>
            <a:spLocks noGrp="1" noChangeArrowheads="1"/>
          </p:cNvSpPr>
          <p:nvPr>
            <p:ph type="ftr" sz="quarter" idx="11"/>
          </p:nvPr>
        </p:nvSpPr>
        <p:spPr>
          <a:ln/>
        </p:spPr>
        <p:txBody>
          <a:bodyPr/>
          <a:lstStyle>
            <a:lvl1pPr>
              <a:defRPr/>
            </a:lvl1pPr>
          </a:lstStyle>
          <a:p>
            <a:pPr>
              <a:defRPr/>
            </a:pPr>
            <a:endParaRPr lang="es-ES" altLang="es-CU"/>
          </a:p>
        </p:txBody>
      </p:sp>
      <p:sp>
        <p:nvSpPr>
          <p:cNvPr id="6" name="Rectangle 6">
            <a:extLst>
              <a:ext uri="{FF2B5EF4-FFF2-40B4-BE49-F238E27FC236}">
                <a16:creationId xmlns:a16="http://schemas.microsoft.com/office/drawing/2014/main" id="{6532C49C-9367-B2E5-1342-D0BEDDA0D4FA}"/>
              </a:ext>
            </a:extLst>
          </p:cNvPr>
          <p:cNvSpPr>
            <a:spLocks noGrp="1" noChangeArrowheads="1"/>
          </p:cNvSpPr>
          <p:nvPr>
            <p:ph type="sldNum" sz="quarter" idx="12"/>
          </p:nvPr>
        </p:nvSpPr>
        <p:spPr>
          <a:ln/>
        </p:spPr>
        <p:txBody>
          <a:bodyPr/>
          <a:lstStyle>
            <a:lvl1pPr>
              <a:defRPr/>
            </a:lvl1pPr>
          </a:lstStyle>
          <a:p>
            <a:pPr>
              <a:defRPr/>
            </a:pPr>
            <a:fld id="{3119161B-1956-42D3-B605-EE2C3DF198E4}" type="slidenum">
              <a:rPr lang="es-ES" altLang="es-CU"/>
              <a:pPr>
                <a:defRPr/>
              </a:pPr>
              <a:t>‹Nº›</a:t>
            </a:fld>
            <a:endParaRPr lang="es-ES" altLang="es-CU"/>
          </a:p>
        </p:txBody>
      </p:sp>
    </p:spTree>
    <p:extLst>
      <p:ext uri="{BB962C8B-B14F-4D97-AF65-F5344CB8AC3E}">
        <p14:creationId xmlns:p14="http://schemas.microsoft.com/office/powerpoint/2010/main" val="34975020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4D6D1A9F-36FD-CF85-E39A-1EA38CF5E504}"/>
              </a:ext>
            </a:extLst>
          </p:cNvPr>
          <p:cNvSpPr>
            <a:spLocks noGrp="1"/>
          </p:cNvSpPr>
          <p:nvPr>
            <p:ph type="dt" sz="half" idx="10"/>
          </p:nvPr>
        </p:nvSpPr>
        <p:spPr/>
        <p:txBody>
          <a:bodyPr/>
          <a:lstStyle>
            <a:lvl1pPr>
              <a:defRPr/>
            </a:lvl1pPr>
          </a:lstStyle>
          <a:p>
            <a:pPr>
              <a:defRPr/>
            </a:pPr>
            <a:fld id="{6FD591A1-8856-4750-A4F9-27E60F70AA7F}" type="datetimeFigureOut">
              <a:rPr lang="es-ES"/>
              <a:pPr>
                <a:defRPr/>
              </a:pPr>
              <a:t>31/05/2024</a:t>
            </a:fld>
            <a:endParaRPr lang="es-ES"/>
          </a:p>
        </p:txBody>
      </p:sp>
      <p:sp>
        <p:nvSpPr>
          <p:cNvPr id="6" name="4 Marcador de pie de página">
            <a:extLst>
              <a:ext uri="{FF2B5EF4-FFF2-40B4-BE49-F238E27FC236}">
                <a16:creationId xmlns:a16="http://schemas.microsoft.com/office/drawing/2014/main" id="{F83A25DB-ABE1-B89D-4EB1-A1781F08265F}"/>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63629FDE-F599-1AAE-BDA3-6434730EA576}"/>
              </a:ext>
            </a:extLst>
          </p:cNvPr>
          <p:cNvSpPr>
            <a:spLocks noGrp="1"/>
          </p:cNvSpPr>
          <p:nvPr>
            <p:ph type="sldNum" sz="quarter" idx="12"/>
          </p:nvPr>
        </p:nvSpPr>
        <p:spPr/>
        <p:txBody>
          <a:bodyPr/>
          <a:lstStyle>
            <a:lvl1pPr>
              <a:defRPr/>
            </a:lvl1pPr>
          </a:lstStyle>
          <a:p>
            <a:pPr>
              <a:defRPr/>
            </a:pPr>
            <a:fld id="{6EF6B465-8737-4B79-8274-3D312B903060}" type="slidenum">
              <a:rPr lang="es-ES"/>
              <a:pPr>
                <a:defRPr/>
              </a:pPr>
              <a:t>‹Nº›</a:t>
            </a:fld>
            <a:endParaRPr lang="es-ES"/>
          </a:p>
        </p:txBody>
      </p:sp>
    </p:spTree>
    <p:extLst>
      <p:ext uri="{BB962C8B-B14F-4D97-AF65-F5344CB8AC3E}">
        <p14:creationId xmlns:p14="http://schemas.microsoft.com/office/powerpoint/2010/main" val="2193943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4E65C1AC-517E-B2D3-B3F8-168BCDC23367}"/>
              </a:ext>
            </a:extLst>
          </p:cNvPr>
          <p:cNvSpPr>
            <a:spLocks noGrp="1"/>
          </p:cNvSpPr>
          <p:nvPr>
            <p:ph type="dt" sz="half" idx="10"/>
          </p:nvPr>
        </p:nvSpPr>
        <p:spPr/>
        <p:txBody>
          <a:bodyPr/>
          <a:lstStyle>
            <a:lvl1pPr>
              <a:defRPr/>
            </a:lvl1pPr>
          </a:lstStyle>
          <a:p>
            <a:pPr>
              <a:defRPr/>
            </a:pPr>
            <a:fld id="{B7C33FA4-718C-48D2-AB2B-CC2C68F82EF4}" type="datetimeFigureOut">
              <a:rPr lang="es-ES"/>
              <a:pPr>
                <a:defRPr/>
              </a:pPr>
              <a:t>31/05/2024</a:t>
            </a:fld>
            <a:endParaRPr lang="es-ES"/>
          </a:p>
        </p:txBody>
      </p:sp>
      <p:sp>
        <p:nvSpPr>
          <p:cNvPr id="5" name="4 Marcador de pie de página">
            <a:extLst>
              <a:ext uri="{FF2B5EF4-FFF2-40B4-BE49-F238E27FC236}">
                <a16:creationId xmlns:a16="http://schemas.microsoft.com/office/drawing/2014/main" id="{A58F7971-131E-AD74-71E2-9672C2DC7A11}"/>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1D0D4457-03CA-B31F-5371-A75895CB0BDB}"/>
              </a:ext>
            </a:extLst>
          </p:cNvPr>
          <p:cNvSpPr>
            <a:spLocks noGrp="1"/>
          </p:cNvSpPr>
          <p:nvPr>
            <p:ph type="sldNum" sz="quarter" idx="12"/>
          </p:nvPr>
        </p:nvSpPr>
        <p:spPr/>
        <p:txBody>
          <a:bodyPr/>
          <a:lstStyle>
            <a:lvl1pPr>
              <a:defRPr/>
            </a:lvl1pPr>
          </a:lstStyle>
          <a:p>
            <a:pPr>
              <a:defRPr/>
            </a:pPr>
            <a:fld id="{732695B0-D8DD-423F-8AC6-78DB33C14278}" type="slidenum">
              <a:rPr lang="es-ES"/>
              <a:pPr>
                <a:defRPr/>
              </a:pPr>
              <a:t>‹Nº›</a:t>
            </a:fld>
            <a:endParaRPr lang="es-ES"/>
          </a:p>
        </p:txBody>
      </p:sp>
    </p:spTree>
    <p:extLst>
      <p:ext uri="{BB962C8B-B14F-4D97-AF65-F5344CB8AC3E}">
        <p14:creationId xmlns:p14="http://schemas.microsoft.com/office/powerpoint/2010/main" val="27642173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7EC10263-E59B-5ADE-93D5-F7D014A1B3D0}"/>
              </a:ext>
            </a:extLst>
          </p:cNvPr>
          <p:cNvSpPr>
            <a:spLocks noGrp="1"/>
          </p:cNvSpPr>
          <p:nvPr>
            <p:ph type="dt" sz="half" idx="10"/>
          </p:nvPr>
        </p:nvSpPr>
        <p:spPr/>
        <p:txBody>
          <a:bodyPr/>
          <a:lstStyle>
            <a:lvl1pPr>
              <a:defRPr/>
            </a:lvl1pPr>
          </a:lstStyle>
          <a:p>
            <a:pPr>
              <a:defRPr/>
            </a:pPr>
            <a:fld id="{EFA7D00E-00D7-42A4-AC68-E665EA64D9F7}" type="datetimeFigureOut">
              <a:rPr lang="es-ES"/>
              <a:pPr>
                <a:defRPr/>
              </a:pPr>
              <a:t>31/05/2024</a:t>
            </a:fld>
            <a:endParaRPr lang="es-ES"/>
          </a:p>
        </p:txBody>
      </p:sp>
      <p:sp>
        <p:nvSpPr>
          <p:cNvPr id="5" name="4 Marcador de pie de página">
            <a:extLst>
              <a:ext uri="{FF2B5EF4-FFF2-40B4-BE49-F238E27FC236}">
                <a16:creationId xmlns:a16="http://schemas.microsoft.com/office/drawing/2014/main" id="{A3585602-59DF-2F5B-7E6F-50B5FFBEEF43}"/>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C717108C-6BE6-5F80-7EFF-2C0B265E668C}"/>
              </a:ext>
            </a:extLst>
          </p:cNvPr>
          <p:cNvSpPr>
            <a:spLocks noGrp="1"/>
          </p:cNvSpPr>
          <p:nvPr>
            <p:ph type="sldNum" sz="quarter" idx="12"/>
          </p:nvPr>
        </p:nvSpPr>
        <p:spPr/>
        <p:txBody>
          <a:bodyPr/>
          <a:lstStyle>
            <a:lvl1pPr>
              <a:defRPr/>
            </a:lvl1pPr>
          </a:lstStyle>
          <a:p>
            <a:pPr>
              <a:defRPr/>
            </a:pPr>
            <a:fld id="{32ED18BF-90D2-4C4B-9FAA-6703F62DA063}" type="slidenum">
              <a:rPr lang="es-ES"/>
              <a:pPr>
                <a:defRPr/>
              </a:pPr>
              <a:t>‹Nº›</a:t>
            </a:fld>
            <a:endParaRPr lang="es-ES"/>
          </a:p>
        </p:txBody>
      </p:sp>
    </p:spTree>
    <p:extLst>
      <p:ext uri="{BB962C8B-B14F-4D97-AF65-F5344CB8AC3E}">
        <p14:creationId xmlns:p14="http://schemas.microsoft.com/office/powerpoint/2010/main" val="423467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Date Placeholder 3">
            <a:extLst>
              <a:ext uri="{FF2B5EF4-FFF2-40B4-BE49-F238E27FC236}">
                <a16:creationId xmlns:a16="http://schemas.microsoft.com/office/drawing/2014/main" id="{B910AE94-FE64-3592-D024-92645C0F07F0}"/>
              </a:ext>
            </a:extLst>
          </p:cNvPr>
          <p:cNvSpPr>
            <a:spLocks noGrp="1" noChangeArrowheads="1"/>
          </p:cNvSpPr>
          <p:nvPr>
            <p:ph type="dt" sz="half" idx="10"/>
          </p:nvPr>
        </p:nvSpPr>
        <p:spPr>
          <a:ln/>
        </p:spPr>
        <p:txBody>
          <a:bodyPr/>
          <a:lstStyle>
            <a:lvl1pPr>
              <a:defRPr/>
            </a:lvl1pPr>
          </a:lstStyle>
          <a:p>
            <a:pPr>
              <a:defRPr/>
            </a:pPr>
            <a:endParaRPr lang="es-ES_tradnl" altLang="en-US"/>
          </a:p>
        </p:txBody>
      </p:sp>
      <p:sp>
        <p:nvSpPr>
          <p:cNvPr id="5" name="Footer Placeholder 4">
            <a:extLst>
              <a:ext uri="{FF2B5EF4-FFF2-40B4-BE49-F238E27FC236}">
                <a16:creationId xmlns:a16="http://schemas.microsoft.com/office/drawing/2014/main" id="{AE252F9C-C6FB-3B09-8379-778BFC464B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FD4885E-BAE5-68EC-CFF9-33B52DA8E484}"/>
              </a:ext>
            </a:extLst>
          </p:cNvPr>
          <p:cNvSpPr>
            <a:spLocks noGrp="1" noChangeArrowheads="1"/>
          </p:cNvSpPr>
          <p:nvPr>
            <p:ph type="sldNum" sz="quarter" idx="12"/>
          </p:nvPr>
        </p:nvSpPr>
        <p:spPr>
          <a:ln/>
        </p:spPr>
        <p:txBody>
          <a:bodyPr/>
          <a:lstStyle>
            <a:lvl1pPr>
              <a:defRPr/>
            </a:lvl1pPr>
          </a:lstStyle>
          <a:p>
            <a:pPr>
              <a:defRPr/>
            </a:pPr>
            <a:fld id="{D9AD479F-5FD1-4569-A7A7-E3809A4A2101}" type="slidenum">
              <a:rPr lang="en-GB" altLang="en-US"/>
              <a:pPr>
                <a:defRPr/>
              </a:pPr>
              <a:t>‹Nº›</a:t>
            </a:fld>
            <a:endParaRPr lang="en-GB" altLang="en-US"/>
          </a:p>
        </p:txBody>
      </p:sp>
    </p:spTree>
    <p:extLst>
      <p:ext uri="{BB962C8B-B14F-4D97-AF65-F5344CB8AC3E}">
        <p14:creationId xmlns:p14="http://schemas.microsoft.com/office/powerpoint/2010/main" val="7803736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a:extLst>
              <a:ext uri="{FF2B5EF4-FFF2-40B4-BE49-F238E27FC236}">
                <a16:creationId xmlns:a16="http://schemas.microsoft.com/office/drawing/2014/main" id="{3F09AF64-7909-6693-1B8A-6127234F98B3}"/>
              </a:ext>
            </a:extLst>
          </p:cNvPr>
          <p:cNvSpPr>
            <a:spLocks noGrp="1" noChangeArrowheads="1"/>
          </p:cNvSpPr>
          <p:nvPr>
            <p:ph type="dt" sz="half" idx="10"/>
          </p:nvPr>
        </p:nvSpPr>
        <p:spPr>
          <a:ln/>
        </p:spPr>
        <p:txBody>
          <a:bodyPr/>
          <a:lstStyle>
            <a:lvl1pPr>
              <a:defRPr/>
            </a:lvl1pPr>
          </a:lstStyle>
          <a:p>
            <a:pPr>
              <a:defRPr/>
            </a:pPr>
            <a:endParaRPr lang="es-ES_tradnl" altLang="en-US"/>
          </a:p>
        </p:txBody>
      </p:sp>
      <p:sp>
        <p:nvSpPr>
          <p:cNvPr id="5" name="Footer Placeholder 4">
            <a:extLst>
              <a:ext uri="{FF2B5EF4-FFF2-40B4-BE49-F238E27FC236}">
                <a16:creationId xmlns:a16="http://schemas.microsoft.com/office/drawing/2014/main" id="{9405DDE8-6C53-FAFD-02EE-0B7F75183B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DD6258B-11F3-B5A7-4227-44F6B7E45BD0}"/>
              </a:ext>
            </a:extLst>
          </p:cNvPr>
          <p:cNvSpPr>
            <a:spLocks noGrp="1" noChangeArrowheads="1"/>
          </p:cNvSpPr>
          <p:nvPr>
            <p:ph type="sldNum" sz="quarter" idx="12"/>
          </p:nvPr>
        </p:nvSpPr>
        <p:spPr>
          <a:ln/>
        </p:spPr>
        <p:txBody>
          <a:bodyPr/>
          <a:lstStyle>
            <a:lvl1pPr>
              <a:defRPr/>
            </a:lvl1pPr>
          </a:lstStyle>
          <a:p>
            <a:pPr>
              <a:defRPr/>
            </a:pPr>
            <a:fld id="{5E497BE8-E56A-4A90-8031-1C9F9BB15E00}" type="slidenum">
              <a:rPr lang="en-GB" altLang="en-US"/>
              <a:pPr>
                <a:defRPr/>
              </a:pPr>
              <a:t>‹Nº›</a:t>
            </a:fld>
            <a:endParaRPr lang="en-GB" altLang="en-US"/>
          </a:p>
        </p:txBody>
      </p:sp>
    </p:spTree>
    <p:extLst>
      <p:ext uri="{BB962C8B-B14F-4D97-AF65-F5344CB8AC3E}">
        <p14:creationId xmlns:p14="http://schemas.microsoft.com/office/powerpoint/2010/main" val="1961896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el estilo de texto del patrón</a:t>
            </a:r>
          </a:p>
        </p:txBody>
      </p:sp>
      <p:sp>
        <p:nvSpPr>
          <p:cNvPr id="4" name="Date Placeholder 3">
            <a:extLst>
              <a:ext uri="{FF2B5EF4-FFF2-40B4-BE49-F238E27FC236}">
                <a16:creationId xmlns:a16="http://schemas.microsoft.com/office/drawing/2014/main" id="{AD3745AA-BAA9-F673-FEEB-B5B7E607C9A4}"/>
              </a:ext>
            </a:extLst>
          </p:cNvPr>
          <p:cNvSpPr>
            <a:spLocks noGrp="1" noChangeArrowheads="1"/>
          </p:cNvSpPr>
          <p:nvPr>
            <p:ph type="dt" sz="half" idx="10"/>
          </p:nvPr>
        </p:nvSpPr>
        <p:spPr>
          <a:ln/>
        </p:spPr>
        <p:txBody>
          <a:bodyPr/>
          <a:lstStyle>
            <a:lvl1pPr>
              <a:defRPr/>
            </a:lvl1pPr>
          </a:lstStyle>
          <a:p>
            <a:pPr>
              <a:defRPr/>
            </a:pPr>
            <a:endParaRPr lang="es-ES_tradnl" altLang="en-US"/>
          </a:p>
        </p:txBody>
      </p:sp>
      <p:sp>
        <p:nvSpPr>
          <p:cNvPr id="5" name="Footer Placeholder 4">
            <a:extLst>
              <a:ext uri="{FF2B5EF4-FFF2-40B4-BE49-F238E27FC236}">
                <a16:creationId xmlns:a16="http://schemas.microsoft.com/office/drawing/2014/main" id="{F229F642-2F48-18FF-A80D-A6BEA66AA2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1A0F62B-B244-D35F-96A9-FB823238F623}"/>
              </a:ext>
            </a:extLst>
          </p:cNvPr>
          <p:cNvSpPr>
            <a:spLocks noGrp="1" noChangeArrowheads="1"/>
          </p:cNvSpPr>
          <p:nvPr>
            <p:ph type="sldNum" sz="quarter" idx="12"/>
          </p:nvPr>
        </p:nvSpPr>
        <p:spPr>
          <a:ln/>
        </p:spPr>
        <p:txBody>
          <a:bodyPr/>
          <a:lstStyle>
            <a:lvl1pPr>
              <a:defRPr/>
            </a:lvl1pPr>
          </a:lstStyle>
          <a:p>
            <a:pPr>
              <a:defRPr/>
            </a:pPr>
            <a:fld id="{7D3A1E78-BC00-43D8-AB73-9A4640836B6B}" type="slidenum">
              <a:rPr lang="en-GB" altLang="en-US"/>
              <a:pPr>
                <a:defRPr/>
              </a:pPr>
              <a:t>‹Nº›</a:t>
            </a:fld>
            <a:endParaRPr lang="en-GB" altLang="en-US"/>
          </a:p>
        </p:txBody>
      </p:sp>
    </p:spTree>
    <p:extLst>
      <p:ext uri="{BB962C8B-B14F-4D97-AF65-F5344CB8AC3E}">
        <p14:creationId xmlns:p14="http://schemas.microsoft.com/office/powerpoint/2010/main" val="10016626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4648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3">
            <a:extLst>
              <a:ext uri="{FF2B5EF4-FFF2-40B4-BE49-F238E27FC236}">
                <a16:creationId xmlns:a16="http://schemas.microsoft.com/office/drawing/2014/main" id="{9CD08EA8-A0B7-A6A5-C5FE-EB2A5EFE4552}"/>
              </a:ext>
            </a:extLst>
          </p:cNvPr>
          <p:cNvSpPr>
            <a:spLocks noGrp="1" noChangeArrowheads="1"/>
          </p:cNvSpPr>
          <p:nvPr>
            <p:ph type="dt" sz="half" idx="10"/>
          </p:nvPr>
        </p:nvSpPr>
        <p:spPr>
          <a:ln/>
        </p:spPr>
        <p:txBody>
          <a:bodyPr/>
          <a:lstStyle>
            <a:lvl1pPr>
              <a:defRPr/>
            </a:lvl1pPr>
          </a:lstStyle>
          <a:p>
            <a:pPr>
              <a:defRPr/>
            </a:pPr>
            <a:endParaRPr lang="es-ES_tradnl" altLang="en-US"/>
          </a:p>
        </p:txBody>
      </p:sp>
      <p:sp>
        <p:nvSpPr>
          <p:cNvPr id="6" name="Footer Placeholder 4">
            <a:extLst>
              <a:ext uri="{FF2B5EF4-FFF2-40B4-BE49-F238E27FC236}">
                <a16:creationId xmlns:a16="http://schemas.microsoft.com/office/drawing/2014/main" id="{94CE490B-1917-1C1C-17CD-112762715F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2FE3690-FDEE-44D4-3C5B-AA7C256D9FDC}"/>
              </a:ext>
            </a:extLst>
          </p:cNvPr>
          <p:cNvSpPr>
            <a:spLocks noGrp="1" noChangeArrowheads="1"/>
          </p:cNvSpPr>
          <p:nvPr>
            <p:ph type="sldNum" sz="quarter" idx="12"/>
          </p:nvPr>
        </p:nvSpPr>
        <p:spPr>
          <a:ln/>
        </p:spPr>
        <p:txBody>
          <a:bodyPr/>
          <a:lstStyle>
            <a:lvl1pPr>
              <a:defRPr/>
            </a:lvl1pPr>
          </a:lstStyle>
          <a:p>
            <a:pPr>
              <a:defRPr/>
            </a:pPr>
            <a:fld id="{6B997502-A4D4-4506-9389-F0B9D2CFA27C}" type="slidenum">
              <a:rPr lang="en-GB" altLang="en-US"/>
              <a:pPr>
                <a:defRPr/>
              </a:pPr>
              <a:t>‹Nº›</a:t>
            </a:fld>
            <a:endParaRPr lang="en-GB" altLang="en-US"/>
          </a:p>
        </p:txBody>
      </p:sp>
    </p:spTree>
    <p:extLst>
      <p:ext uri="{BB962C8B-B14F-4D97-AF65-F5344CB8AC3E}">
        <p14:creationId xmlns:p14="http://schemas.microsoft.com/office/powerpoint/2010/main" val="3049389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3">
            <a:extLst>
              <a:ext uri="{FF2B5EF4-FFF2-40B4-BE49-F238E27FC236}">
                <a16:creationId xmlns:a16="http://schemas.microsoft.com/office/drawing/2014/main" id="{27CE87DC-2DBF-5717-4BC6-68B9AAE54121}"/>
              </a:ext>
            </a:extLst>
          </p:cNvPr>
          <p:cNvSpPr>
            <a:spLocks noGrp="1" noChangeArrowheads="1"/>
          </p:cNvSpPr>
          <p:nvPr>
            <p:ph type="dt" sz="half" idx="10"/>
          </p:nvPr>
        </p:nvSpPr>
        <p:spPr>
          <a:ln/>
        </p:spPr>
        <p:txBody>
          <a:bodyPr/>
          <a:lstStyle>
            <a:lvl1pPr>
              <a:defRPr/>
            </a:lvl1pPr>
          </a:lstStyle>
          <a:p>
            <a:pPr>
              <a:defRPr/>
            </a:pPr>
            <a:endParaRPr lang="es-ES_tradnl" altLang="en-US"/>
          </a:p>
        </p:txBody>
      </p:sp>
      <p:sp>
        <p:nvSpPr>
          <p:cNvPr id="8" name="Footer Placeholder 4">
            <a:extLst>
              <a:ext uri="{FF2B5EF4-FFF2-40B4-BE49-F238E27FC236}">
                <a16:creationId xmlns:a16="http://schemas.microsoft.com/office/drawing/2014/main" id="{B53424DE-A0FA-B296-DA45-B86B3F37E9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E901662-2D83-08A7-F7E3-AF8A2FE9635A}"/>
              </a:ext>
            </a:extLst>
          </p:cNvPr>
          <p:cNvSpPr>
            <a:spLocks noGrp="1" noChangeArrowheads="1"/>
          </p:cNvSpPr>
          <p:nvPr>
            <p:ph type="sldNum" sz="quarter" idx="12"/>
          </p:nvPr>
        </p:nvSpPr>
        <p:spPr>
          <a:ln/>
        </p:spPr>
        <p:txBody>
          <a:bodyPr/>
          <a:lstStyle>
            <a:lvl1pPr>
              <a:defRPr/>
            </a:lvl1pPr>
          </a:lstStyle>
          <a:p>
            <a:pPr>
              <a:defRPr/>
            </a:pPr>
            <a:fld id="{FF7101DC-30FA-4AE1-B251-D57AB76AFBFC}" type="slidenum">
              <a:rPr lang="en-GB" altLang="en-US"/>
              <a:pPr>
                <a:defRPr/>
              </a:pPr>
              <a:t>‹Nº›</a:t>
            </a:fld>
            <a:endParaRPr lang="en-GB" altLang="en-US"/>
          </a:p>
        </p:txBody>
      </p:sp>
    </p:spTree>
    <p:extLst>
      <p:ext uri="{BB962C8B-B14F-4D97-AF65-F5344CB8AC3E}">
        <p14:creationId xmlns:p14="http://schemas.microsoft.com/office/powerpoint/2010/main" val="25165620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Date Placeholder 3">
            <a:extLst>
              <a:ext uri="{FF2B5EF4-FFF2-40B4-BE49-F238E27FC236}">
                <a16:creationId xmlns:a16="http://schemas.microsoft.com/office/drawing/2014/main" id="{0F332686-3635-FF78-54CD-64CC4AD1E5E0}"/>
              </a:ext>
            </a:extLst>
          </p:cNvPr>
          <p:cNvSpPr>
            <a:spLocks noGrp="1" noChangeArrowheads="1"/>
          </p:cNvSpPr>
          <p:nvPr>
            <p:ph type="dt" sz="half" idx="10"/>
          </p:nvPr>
        </p:nvSpPr>
        <p:spPr>
          <a:ln/>
        </p:spPr>
        <p:txBody>
          <a:bodyPr/>
          <a:lstStyle>
            <a:lvl1pPr>
              <a:defRPr/>
            </a:lvl1pPr>
          </a:lstStyle>
          <a:p>
            <a:pPr>
              <a:defRPr/>
            </a:pPr>
            <a:endParaRPr lang="es-ES_tradnl" altLang="en-US"/>
          </a:p>
        </p:txBody>
      </p:sp>
      <p:sp>
        <p:nvSpPr>
          <p:cNvPr id="4" name="Footer Placeholder 4">
            <a:extLst>
              <a:ext uri="{FF2B5EF4-FFF2-40B4-BE49-F238E27FC236}">
                <a16:creationId xmlns:a16="http://schemas.microsoft.com/office/drawing/2014/main" id="{3CA7B403-DCE7-DD7B-9257-1F561D1523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C0DF7DD-171B-32D8-5F07-A504FE721304}"/>
              </a:ext>
            </a:extLst>
          </p:cNvPr>
          <p:cNvSpPr>
            <a:spLocks noGrp="1" noChangeArrowheads="1"/>
          </p:cNvSpPr>
          <p:nvPr>
            <p:ph type="sldNum" sz="quarter" idx="12"/>
          </p:nvPr>
        </p:nvSpPr>
        <p:spPr>
          <a:ln/>
        </p:spPr>
        <p:txBody>
          <a:bodyPr/>
          <a:lstStyle>
            <a:lvl1pPr>
              <a:defRPr/>
            </a:lvl1pPr>
          </a:lstStyle>
          <a:p>
            <a:pPr>
              <a:defRPr/>
            </a:pPr>
            <a:fld id="{14F931AA-DAC0-4794-859B-F31DC39D82D9}" type="slidenum">
              <a:rPr lang="en-GB" altLang="en-US"/>
              <a:pPr>
                <a:defRPr/>
              </a:pPr>
              <a:t>‹Nº›</a:t>
            </a:fld>
            <a:endParaRPr lang="en-GB" altLang="en-US"/>
          </a:p>
        </p:txBody>
      </p:sp>
    </p:spTree>
    <p:extLst>
      <p:ext uri="{BB962C8B-B14F-4D97-AF65-F5344CB8AC3E}">
        <p14:creationId xmlns:p14="http://schemas.microsoft.com/office/powerpoint/2010/main" val="34228078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DB55EE1-ED12-C5CC-C593-96703AE594CF}"/>
              </a:ext>
            </a:extLst>
          </p:cNvPr>
          <p:cNvSpPr>
            <a:spLocks noGrp="1" noChangeArrowheads="1"/>
          </p:cNvSpPr>
          <p:nvPr>
            <p:ph type="dt" sz="half" idx="10"/>
          </p:nvPr>
        </p:nvSpPr>
        <p:spPr>
          <a:ln/>
        </p:spPr>
        <p:txBody>
          <a:bodyPr/>
          <a:lstStyle>
            <a:lvl1pPr>
              <a:defRPr/>
            </a:lvl1pPr>
          </a:lstStyle>
          <a:p>
            <a:pPr>
              <a:defRPr/>
            </a:pPr>
            <a:endParaRPr lang="es-ES_tradnl" altLang="en-US"/>
          </a:p>
        </p:txBody>
      </p:sp>
      <p:sp>
        <p:nvSpPr>
          <p:cNvPr id="3" name="Footer Placeholder 4">
            <a:extLst>
              <a:ext uri="{FF2B5EF4-FFF2-40B4-BE49-F238E27FC236}">
                <a16:creationId xmlns:a16="http://schemas.microsoft.com/office/drawing/2014/main" id="{44DB4017-6F72-3B46-6993-02DC03E0F4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6904202-8696-1AC1-BE14-6B66A59F2174}"/>
              </a:ext>
            </a:extLst>
          </p:cNvPr>
          <p:cNvSpPr>
            <a:spLocks noGrp="1" noChangeArrowheads="1"/>
          </p:cNvSpPr>
          <p:nvPr>
            <p:ph type="sldNum" sz="quarter" idx="12"/>
          </p:nvPr>
        </p:nvSpPr>
        <p:spPr>
          <a:ln/>
        </p:spPr>
        <p:txBody>
          <a:bodyPr/>
          <a:lstStyle>
            <a:lvl1pPr>
              <a:defRPr/>
            </a:lvl1pPr>
          </a:lstStyle>
          <a:p>
            <a:pPr>
              <a:defRPr/>
            </a:pPr>
            <a:fld id="{56A538EC-7B8B-449A-8E9B-BFA16E3D15A0}" type="slidenum">
              <a:rPr lang="en-GB" altLang="en-US"/>
              <a:pPr>
                <a:defRPr/>
              </a:pPr>
              <a:t>‹Nº›</a:t>
            </a:fld>
            <a:endParaRPr lang="en-GB" altLang="en-US"/>
          </a:p>
        </p:txBody>
      </p:sp>
    </p:spTree>
    <p:extLst>
      <p:ext uri="{BB962C8B-B14F-4D97-AF65-F5344CB8AC3E}">
        <p14:creationId xmlns:p14="http://schemas.microsoft.com/office/powerpoint/2010/main" val="782513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CU"/>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los estilos de texto del patrón</a:t>
            </a:r>
          </a:p>
        </p:txBody>
      </p:sp>
      <p:sp>
        <p:nvSpPr>
          <p:cNvPr id="4" name="Rectangle 4">
            <a:extLst>
              <a:ext uri="{FF2B5EF4-FFF2-40B4-BE49-F238E27FC236}">
                <a16:creationId xmlns:a16="http://schemas.microsoft.com/office/drawing/2014/main" id="{DACDCBE3-5CC9-22D5-E737-91009BE33DC7}"/>
              </a:ext>
            </a:extLst>
          </p:cNvPr>
          <p:cNvSpPr>
            <a:spLocks noGrp="1" noChangeArrowheads="1"/>
          </p:cNvSpPr>
          <p:nvPr>
            <p:ph type="dt" sz="half" idx="10"/>
          </p:nvPr>
        </p:nvSpPr>
        <p:spPr>
          <a:ln/>
        </p:spPr>
        <p:txBody>
          <a:bodyPr/>
          <a:lstStyle>
            <a:lvl1pPr>
              <a:defRPr/>
            </a:lvl1pPr>
          </a:lstStyle>
          <a:p>
            <a:pPr>
              <a:defRPr/>
            </a:pPr>
            <a:endParaRPr lang="es-ES" altLang="es-CU"/>
          </a:p>
        </p:txBody>
      </p:sp>
      <p:sp>
        <p:nvSpPr>
          <p:cNvPr id="5" name="Rectangle 5">
            <a:extLst>
              <a:ext uri="{FF2B5EF4-FFF2-40B4-BE49-F238E27FC236}">
                <a16:creationId xmlns:a16="http://schemas.microsoft.com/office/drawing/2014/main" id="{2040E502-F33E-D21F-D2A5-F156DD029E93}"/>
              </a:ext>
            </a:extLst>
          </p:cNvPr>
          <p:cNvSpPr>
            <a:spLocks noGrp="1" noChangeArrowheads="1"/>
          </p:cNvSpPr>
          <p:nvPr>
            <p:ph type="ftr" sz="quarter" idx="11"/>
          </p:nvPr>
        </p:nvSpPr>
        <p:spPr>
          <a:ln/>
        </p:spPr>
        <p:txBody>
          <a:bodyPr/>
          <a:lstStyle>
            <a:lvl1pPr>
              <a:defRPr/>
            </a:lvl1pPr>
          </a:lstStyle>
          <a:p>
            <a:pPr>
              <a:defRPr/>
            </a:pPr>
            <a:endParaRPr lang="es-ES" altLang="es-CU"/>
          </a:p>
        </p:txBody>
      </p:sp>
      <p:sp>
        <p:nvSpPr>
          <p:cNvPr id="6" name="Rectangle 6">
            <a:extLst>
              <a:ext uri="{FF2B5EF4-FFF2-40B4-BE49-F238E27FC236}">
                <a16:creationId xmlns:a16="http://schemas.microsoft.com/office/drawing/2014/main" id="{D326F923-CACB-DC51-C7F6-0F2CCAF16AA2}"/>
              </a:ext>
            </a:extLst>
          </p:cNvPr>
          <p:cNvSpPr>
            <a:spLocks noGrp="1" noChangeArrowheads="1"/>
          </p:cNvSpPr>
          <p:nvPr>
            <p:ph type="sldNum" sz="quarter" idx="12"/>
          </p:nvPr>
        </p:nvSpPr>
        <p:spPr>
          <a:ln/>
        </p:spPr>
        <p:txBody>
          <a:bodyPr/>
          <a:lstStyle>
            <a:lvl1pPr>
              <a:defRPr/>
            </a:lvl1pPr>
          </a:lstStyle>
          <a:p>
            <a:pPr>
              <a:defRPr/>
            </a:pPr>
            <a:fld id="{FF8C9912-30FA-4385-825A-06AB24FC741E}" type="slidenum">
              <a:rPr lang="es-ES" altLang="es-CU"/>
              <a:pPr>
                <a:defRPr/>
              </a:pPr>
              <a:t>‹Nº›</a:t>
            </a:fld>
            <a:endParaRPr lang="es-ES" altLang="es-CU"/>
          </a:p>
        </p:txBody>
      </p:sp>
    </p:spTree>
    <p:extLst>
      <p:ext uri="{BB962C8B-B14F-4D97-AF65-F5344CB8AC3E}">
        <p14:creationId xmlns:p14="http://schemas.microsoft.com/office/powerpoint/2010/main" val="35602508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3">
            <a:extLst>
              <a:ext uri="{FF2B5EF4-FFF2-40B4-BE49-F238E27FC236}">
                <a16:creationId xmlns:a16="http://schemas.microsoft.com/office/drawing/2014/main" id="{3D9EF98C-5768-4FCD-0812-0E78C47B51D0}"/>
              </a:ext>
            </a:extLst>
          </p:cNvPr>
          <p:cNvSpPr>
            <a:spLocks noGrp="1" noChangeArrowheads="1"/>
          </p:cNvSpPr>
          <p:nvPr>
            <p:ph type="dt" sz="half" idx="10"/>
          </p:nvPr>
        </p:nvSpPr>
        <p:spPr>
          <a:ln/>
        </p:spPr>
        <p:txBody>
          <a:bodyPr/>
          <a:lstStyle>
            <a:lvl1pPr>
              <a:defRPr/>
            </a:lvl1pPr>
          </a:lstStyle>
          <a:p>
            <a:pPr>
              <a:defRPr/>
            </a:pPr>
            <a:endParaRPr lang="es-ES_tradnl" altLang="en-US"/>
          </a:p>
        </p:txBody>
      </p:sp>
      <p:sp>
        <p:nvSpPr>
          <p:cNvPr id="6" name="Footer Placeholder 4">
            <a:extLst>
              <a:ext uri="{FF2B5EF4-FFF2-40B4-BE49-F238E27FC236}">
                <a16:creationId xmlns:a16="http://schemas.microsoft.com/office/drawing/2014/main" id="{4CB45442-7578-4ADC-F6CB-238067680E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53A899B-FE7C-8098-AE52-58F9BDC3233A}"/>
              </a:ext>
            </a:extLst>
          </p:cNvPr>
          <p:cNvSpPr>
            <a:spLocks noGrp="1" noChangeArrowheads="1"/>
          </p:cNvSpPr>
          <p:nvPr>
            <p:ph type="sldNum" sz="quarter" idx="12"/>
          </p:nvPr>
        </p:nvSpPr>
        <p:spPr>
          <a:ln/>
        </p:spPr>
        <p:txBody>
          <a:bodyPr/>
          <a:lstStyle>
            <a:lvl1pPr>
              <a:defRPr/>
            </a:lvl1pPr>
          </a:lstStyle>
          <a:p>
            <a:pPr>
              <a:defRPr/>
            </a:pPr>
            <a:fld id="{65B228DC-C2C9-4245-B98D-ABDEBE0CA04E}" type="slidenum">
              <a:rPr lang="en-GB" altLang="en-US"/>
              <a:pPr>
                <a:defRPr/>
              </a:pPr>
              <a:t>‹Nº›</a:t>
            </a:fld>
            <a:endParaRPr lang="en-GB" altLang="en-US"/>
          </a:p>
        </p:txBody>
      </p:sp>
    </p:spTree>
    <p:extLst>
      <p:ext uri="{BB962C8B-B14F-4D97-AF65-F5344CB8AC3E}">
        <p14:creationId xmlns:p14="http://schemas.microsoft.com/office/powerpoint/2010/main" val="12635930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3">
            <a:extLst>
              <a:ext uri="{FF2B5EF4-FFF2-40B4-BE49-F238E27FC236}">
                <a16:creationId xmlns:a16="http://schemas.microsoft.com/office/drawing/2014/main" id="{1B5847BC-2F13-8752-338D-07A524B6DED9}"/>
              </a:ext>
            </a:extLst>
          </p:cNvPr>
          <p:cNvSpPr>
            <a:spLocks noGrp="1" noChangeArrowheads="1"/>
          </p:cNvSpPr>
          <p:nvPr>
            <p:ph type="dt" sz="half" idx="10"/>
          </p:nvPr>
        </p:nvSpPr>
        <p:spPr>
          <a:ln/>
        </p:spPr>
        <p:txBody>
          <a:bodyPr/>
          <a:lstStyle>
            <a:lvl1pPr>
              <a:defRPr/>
            </a:lvl1pPr>
          </a:lstStyle>
          <a:p>
            <a:pPr>
              <a:defRPr/>
            </a:pPr>
            <a:endParaRPr lang="es-ES_tradnl" altLang="en-US"/>
          </a:p>
        </p:txBody>
      </p:sp>
      <p:sp>
        <p:nvSpPr>
          <p:cNvPr id="6" name="Footer Placeholder 4">
            <a:extLst>
              <a:ext uri="{FF2B5EF4-FFF2-40B4-BE49-F238E27FC236}">
                <a16:creationId xmlns:a16="http://schemas.microsoft.com/office/drawing/2014/main" id="{E9E94706-3C2E-70E7-B1FD-F0E8C6B36C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8CB56F1-ADA8-1103-6E25-7AE16DD4324D}"/>
              </a:ext>
            </a:extLst>
          </p:cNvPr>
          <p:cNvSpPr>
            <a:spLocks noGrp="1" noChangeArrowheads="1"/>
          </p:cNvSpPr>
          <p:nvPr>
            <p:ph type="sldNum" sz="quarter" idx="12"/>
          </p:nvPr>
        </p:nvSpPr>
        <p:spPr>
          <a:ln/>
        </p:spPr>
        <p:txBody>
          <a:bodyPr/>
          <a:lstStyle>
            <a:lvl1pPr>
              <a:defRPr/>
            </a:lvl1pPr>
          </a:lstStyle>
          <a:p>
            <a:pPr>
              <a:defRPr/>
            </a:pPr>
            <a:fld id="{0E89AF63-9237-4538-990B-F37A34C94E65}" type="slidenum">
              <a:rPr lang="en-GB" altLang="en-US"/>
              <a:pPr>
                <a:defRPr/>
              </a:pPr>
              <a:t>‹Nº›</a:t>
            </a:fld>
            <a:endParaRPr lang="en-GB" altLang="en-US"/>
          </a:p>
        </p:txBody>
      </p:sp>
    </p:spTree>
    <p:extLst>
      <p:ext uri="{BB962C8B-B14F-4D97-AF65-F5344CB8AC3E}">
        <p14:creationId xmlns:p14="http://schemas.microsoft.com/office/powerpoint/2010/main" val="32578837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a:extLst>
              <a:ext uri="{FF2B5EF4-FFF2-40B4-BE49-F238E27FC236}">
                <a16:creationId xmlns:a16="http://schemas.microsoft.com/office/drawing/2014/main" id="{A4CA5CC9-3A6B-2546-4967-5B11CC0837DD}"/>
              </a:ext>
            </a:extLst>
          </p:cNvPr>
          <p:cNvSpPr>
            <a:spLocks noGrp="1" noChangeArrowheads="1"/>
          </p:cNvSpPr>
          <p:nvPr>
            <p:ph type="dt" sz="half" idx="10"/>
          </p:nvPr>
        </p:nvSpPr>
        <p:spPr>
          <a:ln/>
        </p:spPr>
        <p:txBody>
          <a:bodyPr/>
          <a:lstStyle>
            <a:lvl1pPr>
              <a:defRPr/>
            </a:lvl1pPr>
          </a:lstStyle>
          <a:p>
            <a:pPr>
              <a:defRPr/>
            </a:pPr>
            <a:endParaRPr lang="es-ES_tradnl" altLang="en-US"/>
          </a:p>
        </p:txBody>
      </p:sp>
      <p:sp>
        <p:nvSpPr>
          <p:cNvPr id="5" name="Footer Placeholder 4">
            <a:extLst>
              <a:ext uri="{FF2B5EF4-FFF2-40B4-BE49-F238E27FC236}">
                <a16:creationId xmlns:a16="http://schemas.microsoft.com/office/drawing/2014/main" id="{630E6797-02DF-EB9E-4940-E883A80447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F2BBEC3-5412-493C-5D03-E2C3A21E251D}"/>
              </a:ext>
            </a:extLst>
          </p:cNvPr>
          <p:cNvSpPr>
            <a:spLocks noGrp="1" noChangeArrowheads="1"/>
          </p:cNvSpPr>
          <p:nvPr>
            <p:ph type="sldNum" sz="quarter" idx="12"/>
          </p:nvPr>
        </p:nvSpPr>
        <p:spPr>
          <a:ln/>
        </p:spPr>
        <p:txBody>
          <a:bodyPr/>
          <a:lstStyle>
            <a:lvl1pPr>
              <a:defRPr/>
            </a:lvl1pPr>
          </a:lstStyle>
          <a:p>
            <a:pPr>
              <a:defRPr/>
            </a:pPr>
            <a:fld id="{0E304A09-AA92-40F2-90CC-64CBBD4FFD2F}" type="slidenum">
              <a:rPr lang="en-GB" altLang="en-US"/>
              <a:pPr>
                <a:defRPr/>
              </a:pPr>
              <a:t>‹Nº›</a:t>
            </a:fld>
            <a:endParaRPr lang="en-GB" altLang="en-US"/>
          </a:p>
        </p:txBody>
      </p:sp>
    </p:spTree>
    <p:extLst>
      <p:ext uri="{BB962C8B-B14F-4D97-AF65-F5344CB8AC3E}">
        <p14:creationId xmlns:p14="http://schemas.microsoft.com/office/powerpoint/2010/main" val="4150812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a:extLst>
              <a:ext uri="{FF2B5EF4-FFF2-40B4-BE49-F238E27FC236}">
                <a16:creationId xmlns:a16="http://schemas.microsoft.com/office/drawing/2014/main" id="{75346D73-E709-7C07-CC8F-B8988A5D0B58}"/>
              </a:ext>
            </a:extLst>
          </p:cNvPr>
          <p:cNvSpPr>
            <a:spLocks noGrp="1" noChangeArrowheads="1"/>
          </p:cNvSpPr>
          <p:nvPr>
            <p:ph type="dt" sz="half" idx="10"/>
          </p:nvPr>
        </p:nvSpPr>
        <p:spPr>
          <a:ln/>
        </p:spPr>
        <p:txBody>
          <a:bodyPr/>
          <a:lstStyle>
            <a:lvl1pPr>
              <a:defRPr/>
            </a:lvl1pPr>
          </a:lstStyle>
          <a:p>
            <a:pPr>
              <a:defRPr/>
            </a:pPr>
            <a:endParaRPr lang="es-ES_tradnl" altLang="en-US"/>
          </a:p>
        </p:txBody>
      </p:sp>
      <p:sp>
        <p:nvSpPr>
          <p:cNvPr id="5" name="Footer Placeholder 4">
            <a:extLst>
              <a:ext uri="{FF2B5EF4-FFF2-40B4-BE49-F238E27FC236}">
                <a16:creationId xmlns:a16="http://schemas.microsoft.com/office/drawing/2014/main" id="{5F695747-ED5F-C652-88BD-EC336070AF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BFE262C-5AE1-376F-E9F9-C8859D53B560}"/>
              </a:ext>
            </a:extLst>
          </p:cNvPr>
          <p:cNvSpPr>
            <a:spLocks noGrp="1" noChangeArrowheads="1"/>
          </p:cNvSpPr>
          <p:nvPr>
            <p:ph type="sldNum" sz="quarter" idx="12"/>
          </p:nvPr>
        </p:nvSpPr>
        <p:spPr>
          <a:ln/>
        </p:spPr>
        <p:txBody>
          <a:bodyPr/>
          <a:lstStyle>
            <a:lvl1pPr>
              <a:defRPr/>
            </a:lvl1pPr>
          </a:lstStyle>
          <a:p>
            <a:pPr>
              <a:defRPr/>
            </a:pPr>
            <a:fld id="{2B4E9394-980B-43B4-825D-FC78D5BD77C8}" type="slidenum">
              <a:rPr lang="en-GB" altLang="en-US"/>
              <a:pPr>
                <a:defRPr/>
              </a:pPr>
              <a:t>‹Nº›</a:t>
            </a:fld>
            <a:endParaRPr lang="en-GB" altLang="en-US"/>
          </a:p>
        </p:txBody>
      </p:sp>
    </p:spTree>
    <p:extLst>
      <p:ext uri="{BB962C8B-B14F-4D97-AF65-F5344CB8AC3E}">
        <p14:creationId xmlns:p14="http://schemas.microsoft.com/office/powerpoint/2010/main" val="10740703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a:ext uri="{FF2B5EF4-FFF2-40B4-BE49-F238E27FC236}">
                <a16:creationId xmlns:a16="http://schemas.microsoft.com/office/drawing/2014/main" id="{BD1E270D-E593-94FB-B005-76C2806383D0}"/>
              </a:ext>
            </a:extLst>
          </p:cNvPr>
          <p:cNvSpPr>
            <a:spLocks noGrp="1"/>
          </p:cNvSpPr>
          <p:nvPr>
            <p:ph type="dt" sz="half" idx="10"/>
          </p:nvPr>
        </p:nvSpPr>
        <p:spPr/>
        <p:txBody>
          <a:bodyPr/>
          <a:lstStyle>
            <a:lvl1pPr>
              <a:defRPr/>
            </a:lvl1pPr>
          </a:lstStyle>
          <a:p>
            <a:pPr>
              <a:defRPr/>
            </a:pPr>
            <a:fld id="{F61E9B90-DFF6-4208-B856-E73C512CA7B8}" type="datetimeFigureOut">
              <a:rPr lang="es-ES"/>
              <a:pPr>
                <a:defRPr/>
              </a:pPr>
              <a:t>31/05/2024</a:t>
            </a:fld>
            <a:endParaRPr lang="es-ES"/>
          </a:p>
        </p:txBody>
      </p:sp>
      <p:sp>
        <p:nvSpPr>
          <p:cNvPr id="5" name="4 Marcador de pie de página">
            <a:extLst>
              <a:ext uri="{FF2B5EF4-FFF2-40B4-BE49-F238E27FC236}">
                <a16:creationId xmlns:a16="http://schemas.microsoft.com/office/drawing/2014/main" id="{440E7E99-F2F5-0F9B-0AC9-CA5A6C80FB90}"/>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5786DF49-6045-A8BB-06F2-539F08EE15BF}"/>
              </a:ext>
            </a:extLst>
          </p:cNvPr>
          <p:cNvSpPr>
            <a:spLocks noGrp="1"/>
          </p:cNvSpPr>
          <p:nvPr>
            <p:ph type="sldNum" sz="quarter" idx="12"/>
          </p:nvPr>
        </p:nvSpPr>
        <p:spPr/>
        <p:txBody>
          <a:bodyPr/>
          <a:lstStyle>
            <a:lvl1pPr>
              <a:defRPr/>
            </a:lvl1pPr>
          </a:lstStyle>
          <a:p>
            <a:pPr>
              <a:defRPr/>
            </a:pPr>
            <a:fld id="{B9AECA0D-A123-4914-B0FC-BE5B4ED766F8}" type="slidenum">
              <a:rPr lang="es-ES"/>
              <a:pPr>
                <a:defRPr/>
              </a:pPr>
              <a:t>‹Nº›</a:t>
            </a:fld>
            <a:endParaRPr lang="es-ES"/>
          </a:p>
        </p:txBody>
      </p:sp>
    </p:spTree>
    <p:extLst>
      <p:ext uri="{BB962C8B-B14F-4D97-AF65-F5344CB8AC3E}">
        <p14:creationId xmlns:p14="http://schemas.microsoft.com/office/powerpoint/2010/main" val="1645565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E5EDA617-1BDA-76FA-943E-DCFFF230B808}"/>
              </a:ext>
            </a:extLst>
          </p:cNvPr>
          <p:cNvSpPr>
            <a:spLocks noGrp="1"/>
          </p:cNvSpPr>
          <p:nvPr>
            <p:ph type="dt" sz="half" idx="10"/>
          </p:nvPr>
        </p:nvSpPr>
        <p:spPr/>
        <p:txBody>
          <a:bodyPr/>
          <a:lstStyle>
            <a:lvl1pPr>
              <a:defRPr/>
            </a:lvl1pPr>
          </a:lstStyle>
          <a:p>
            <a:pPr>
              <a:defRPr/>
            </a:pPr>
            <a:fld id="{C5ED386B-8A27-405A-BB39-54F633D5ED34}" type="datetimeFigureOut">
              <a:rPr lang="es-ES"/>
              <a:pPr>
                <a:defRPr/>
              </a:pPr>
              <a:t>31/05/2024</a:t>
            </a:fld>
            <a:endParaRPr lang="es-ES"/>
          </a:p>
        </p:txBody>
      </p:sp>
      <p:sp>
        <p:nvSpPr>
          <p:cNvPr id="5" name="4 Marcador de pie de página">
            <a:extLst>
              <a:ext uri="{FF2B5EF4-FFF2-40B4-BE49-F238E27FC236}">
                <a16:creationId xmlns:a16="http://schemas.microsoft.com/office/drawing/2014/main" id="{69575806-D50E-5691-D7CB-8E10D52740BA}"/>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FB23A36A-FF71-4B72-EE52-0F6A8D11B521}"/>
              </a:ext>
            </a:extLst>
          </p:cNvPr>
          <p:cNvSpPr>
            <a:spLocks noGrp="1"/>
          </p:cNvSpPr>
          <p:nvPr>
            <p:ph type="sldNum" sz="quarter" idx="12"/>
          </p:nvPr>
        </p:nvSpPr>
        <p:spPr/>
        <p:txBody>
          <a:bodyPr/>
          <a:lstStyle>
            <a:lvl1pPr>
              <a:defRPr/>
            </a:lvl1pPr>
          </a:lstStyle>
          <a:p>
            <a:pPr>
              <a:defRPr/>
            </a:pPr>
            <a:fld id="{FBD37027-8C84-435B-B957-2582434D85D3}" type="slidenum">
              <a:rPr lang="es-ES"/>
              <a:pPr>
                <a:defRPr/>
              </a:pPr>
              <a:t>‹Nº›</a:t>
            </a:fld>
            <a:endParaRPr lang="es-ES"/>
          </a:p>
        </p:txBody>
      </p:sp>
    </p:spTree>
    <p:extLst>
      <p:ext uri="{BB962C8B-B14F-4D97-AF65-F5344CB8AC3E}">
        <p14:creationId xmlns:p14="http://schemas.microsoft.com/office/powerpoint/2010/main" val="28920501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16B41BBB-13F6-C080-371A-D764D7AEEDD8}"/>
              </a:ext>
            </a:extLst>
          </p:cNvPr>
          <p:cNvSpPr>
            <a:spLocks noGrp="1"/>
          </p:cNvSpPr>
          <p:nvPr>
            <p:ph type="dt" sz="half" idx="10"/>
          </p:nvPr>
        </p:nvSpPr>
        <p:spPr/>
        <p:txBody>
          <a:bodyPr/>
          <a:lstStyle>
            <a:lvl1pPr>
              <a:defRPr/>
            </a:lvl1pPr>
          </a:lstStyle>
          <a:p>
            <a:pPr>
              <a:defRPr/>
            </a:pPr>
            <a:fld id="{570B460B-59FE-465E-8AB6-A9C093887164}" type="datetimeFigureOut">
              <a:rPr lang="es-ES"/>
              <a:pPr>
                <a:defRPr/>
              </a:pPr>
              <a:t>31/05/2024</a:t>
            </a:fld>
            <a:endParaRPr lang="es-ES"/>
          </a:p>
        </p:txBody>
      </p:sp>
      <p:sp>
        <p:nvSpPr>
          <p:cNvPr id="5" name="4 Marcador de pie de página">
            <a:extLst>
              <a:ext uri="{FF2B5EF4-FFF2-40B4-BE49-F238E27FC236}">
                <a16:creationId xmlns:a16="http://schemas.microsoft.com/office/drawing/2014/main" id="{C7654C0F-F005-C249-6974-F3F6E9FA5FE4}"/>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891A089A-0584-B10A-BA41-3D5853FBD9AF}"/>
              </a:ext>
            </a:extLst>
          </p:cNvPr>
          <p:cNvSpPr>
            <a:spLocks noGrp="1"/>
          </p:cNvSpPr>
          <p:nvPr>
            <p:ph type="sldNum" sz="quarter" idx="12"/>
          </p:nvPr>
        </p:nvSpPr>
        <p:spPr/>
        <p:txBody>
          <a:bodyPr/>
          <a:lstStyle>
            <a:lvl1pPr>
              <a:defRPr/>
            </a:lvl1pPr>
          </a:lstStyle>
          <a:p>
            <a:pPr>
              <a:defRPr/>
            </a:pPr>
            <a:fld id="{ED004414-BEA7-4AC0-B0D4-8AD502C67963}" type="slidenum">
              <a:rPr lang="es-ES"/>
              <a:pPr>
                <a:defRPr/>
              </a:pPr>
              <a:t>‹Nº›</a:t>
            </a:fld>
            <a:endParaRPr lang="es-ES"/>
          </a:p>
        </p:txBody>
      </p:sp>
    </p:spTree>
    <p:extLst>
      <p:ext uri="{BB962C8B-B14F-4D97-AF65-F5344CB8AC3E}">
        <p14:creationId xmlns:p14="http://schemas.microsoft.com/office/powerpoint/2010/main" val="35025407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a:ext uri="{FF2B5EF4-FFF2-40B4-BE49-F238E27FC236}">
                <a16:creationId xmlns:a16="http://schemas.microsoft.com/office/drawing/2014/main" id="{7D44B87F-C2D0-B0A5-ECC7-760D39C758C5}"/>
              </a:ext>
            </a:extLst>
          </p:cNvPr>
          <p:cNvSpPr>
            <a:spLocks noGrp="1"/>
          </p:cNvSpPr>
          <p:nvPr>
            <p:ph type="dt" sz="half" idx="10"/>
          </p:nvPr>
        </p:nvSpPr>
        <p:spPr/>
        <p:txBody>
          <a:bodyPr/>
          <a:lstStyle>
            <a:lvl1pPr>
              <a:defRPr/>
            </a:lvl1pPr>
          </a:lstStyle>
          <a:p>
            <a:pPr>
              <a:defRPr/>
            </a:pPr>
            <a:fld id="{1B36309F-6C62-4E2F-BF23-18789EBBA75D}" type="datetimeFigureOut">
              <a:rPr lang="es-ES"/>
              <a:pPr>
                <a:defRPr/>
              </a:pPr>
              <a:t>31/05/2024</a:t>
            </a:fld>
            <a:endParaRPr lang="es-ES"/>
          </a:p>
        </p:txBody>
      </p:sp>
      <p:sp>
        <p:nvSpPr>
          <p:cNvPr id="6" name="4 Marcador de pie de página">
            <a:extLst>
              <a:ext uri="{FF2B5EF4-FFF2-40B4-BE49-F238E27FC236}">
                <a16:creationId xmlns:a16="http://schemas.microsoft.com/office/drawing/2014/main" id="{5405D77D-7C0C-EEE7-7E2F-A4F787C1BF32}"/>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ED3BA469-4E64-3D94-2930-826471B6F1C5}"/>
              </a:ext>
            </a:extLst>
          </p:cNvPr>
          <p:cNvSpPr>
            <a:spLocks noGrp="1"/>
          </p:cNvSpPr>
          <p:nvPr>
            <p:ph type="sldNum" sz="quarter" idx="12"/>
          </p:nvPr>
        </p:nvSpPr>
        <p:spPr/>
        <p:txBody>
          <a:bodyPr/>
          <a:lstStyle>
            <a:lvl1pPr>
              <a:defRPr/>
            </a:lvl1pPr>
          </a:lstStyle>
          <a:p>
            <a:pPr>
              <a:defRPr/>
            </a:pPr>
            <a:fld id="{68A95145-5E89-47BF-BA46-A519172795AE}" type="slidenum">
              <a:rPr lang="es-ES"/>
              <a:pPr>
                <a:defRPr/>
              </a:pPr>
              <a:t>‹Nº›</a:t>
            </a:fld>
            <a:endParaRPr lang="es-ES"/>
          </a:p>
        </p:txBody>
      </p:sp>
    </p:spTree>
    <p:extLst>
      <p:ext uri="{BB962C8B-B14F-4D97-AF65-F5344CB8AC3E}">
        <p14:creationId xmlns:p14="http://schemas.microsoft.com/office/powerpoint/2010/main" val="25013773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9C99467A-158B-AAE2-AEA7-19A18CC39898}"/>
              </a:ext>
            </a:extLst>
          </p:cNvPr>
          <p:cNvSpPr>
            <a:spLocks noGrp="1"/>
          </p:cNvSpPr>
          <p:nvPr>
            <p:ph type="dt" sz="half" idx="10"/>
          </p:nvPr>
        </p:nvSpPr>
        <p:spPr/>
        <p:txBody>
          <a:bodyPr/>
          <a:lstStyle>
            <a:lvl1pPr>
              <a:defRPr/>
            </a:lvl1pPr>
          </a:lstStyle>
          <a:p>
            <a:pPr>
              <a:defRPr/>
            </a:pPr>
            <a:fld id="{0F0EE0A2-86C7-4BBC-AAD0-6D069F9D410C}" type="datetimeFigureOut">
              <a:rPr lang="es-ES"/>
              <a:pPr>
                <a:defRPr/>
              </a:pPr>
              <a:t>31/05/2024</a:t>
            </a:fld>
            <a:endParaRPr lang="es-ES"/>
          </a:p>
        </p:txBody>
      </p:sp>
      <p:sp>
        <p:nvSpPr>
          <p:cNvPr id="8" name="4 Marcador de pie de página">
            <a:extLst>
              <a:ext uri="{FF2B5EF4-FFF2-40B4-BE49-F238E27FC236}">
                <a16:creationId xmlns:a16="http://schemas.microsoft.com/office/drawing/2014/main" id="{57031580-F036-6631-2D6F-D699D45A712A}"/>
              </a:ext>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a:ext uri="{FF2B5EF4-FFF2-40B4-BE49-F238E27FC236}">
                <a16:creationId xmlns:a16="http://schemas.microsoft.com/office/drawing/2014/main" id="{6CB79E79-E385-F423-6E65-F6E8826BD0B5}"/>
              </a:ext>
            </a:extLst>
          </p:cNvPr>
          <p:cNvSpPr>
            <a:spLocks noGrp="1"/>
          </p:cNvSpPr>
          <p:nvPr>
            <p:ph type="sldNum" sz="quarter" idx="12"/>
          </p:nvPr>
        </p:nvSpPr>
        <p:spPr/>
        <p:txBody>
          <a:bodyPr/>
          <a:lstStyle>
            <a:lvl1pPr>
              <a:defRPr/>
            </a:lvl1pPr>
          </a:lstStyle>
          <a:p>
            <a:pPr>
              <a:defRPr/>
            </a:pPr>
            <a:fld id="{B27B0D7A-8F23-48C8-8E29-F691A20FF970}" type="slidenum">
              <a:rPr lang="es-ES"/>
              <a:pPr>
                <a:defRPr/>
              </a:pPr>
              <a:t>‹Nº›</a:t>
            </a:fld>
            <a:endParaRPr lang="es-ES"/>
          </a:p>
        </p:txBody>
      </p:sp>
    </p:spTree>
    <p:extLst>
      <p:ext uri="{BB962C8B-B14F-4D97-AF65-F5344CB8AC3E}">
        <p14:creationId xmlns:p14="http://schemas.microsoft.com/office/powerpoint/2010/main" val="12637855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a:ext uri="{FF2B5EF4-FFF2-40B4-BE49-F238E27FC236}">
                <a16:creationId xmlns:a16="http://schemas.microsoft.com/office/drawing/2014/main" id="{5FB3EF4D-7F4C-2E0A-583F-5B679CE23053}"/>
              </a:ext>
            </a:extLst>
          </p:cNvPr>
          <p:cNvSpPr>
            <a:spLocks noGrp="1"/>
          </p:cNvSpPr>
          <p:nvPr>
            <p:ph type="dt" sz="half" idx="10"/>
          </p:nvPr>
        </p:nvSpPr>
        <p:spPr/>
        <p:txBody>
          <a:bodyPr/>
          <a:lstStyle>
            <a:lvl1pPr>
              <a:defRPr/>
            </a:lvl1pPr>
          </a:lstStyle>
          <a:p>
            <a:pPr>
              <a:defRPr/>
            </a:pPr>
            <a:fld id="{ABCF3A27-3DBB-4FE7-B3C1-9C32F05D0159}" type="datetimeFigureOut">
              <a:rPr lang="es-ES"/>
              <a:pPr>
                <a:defRPr/>
              </a:pPr>
              <a:t>31/05/2024</a:t>
            </a:fld>
            <a:endParaRPr lang="es-ES"/>
          </a:p>
        </p:txBody>
      </p:sp>
      <p:sp>
        <p:nvSpPr>
          <p:cNvPr id="4" name="4 Marcador de pie de página">
            <a:extLst>
              <a:ext uri="{FF2B5EF4-FFF2-40B4-BE49-F238E27FC236}">
                <a16:creationId xmlns:a16="http://schemas.microsoft.com/office/drawing/2014/main" id="{5BA40127-B0AB-1424-AFD7-872E5AF2DDCB}"/>
              </a:ext>
            </a:extLst>
          </p:cNvPr>
          <p:cNvSpPr>
            <a:spLocks noGrp="1"/>
          </p:cNvSpPr>
          <p:nvPr>
            <p:ph type="ftr" sz="quarter" idx="11"/>
          </p:nvPr>
        </p:nvSpPr>
        <p:spPr/>
        <p:txBody>
          <a:bodyPr/>
          <a:lstStyle>
            <a:lvl1pPr>
              <a:defRPr/>
            </a:lvl1pPr>
          </a:lstStyle>
          <a:p>
            <a:pPr>
              <a:defRPr/>
            </a:pPr>
            <a:endParaRPr lang="es-ES"/>
          </a:p>
        </p:txBody>
      </p:sp>
      <p:sp>
        <p:nvSpPr>
          <p:cNvPr id="5" name="5 Marcador de número de diapositiva">
            <a:extLst>
              <a:ext uri="{FF2B5EF4-FFF2-40B4-BE49-F238E27FC236}">
                <a16:creationId xmlns:a16="http://schemas.microsoft.com/office/drawing/2014/main" id="{EA226372-2EF7-30AF-5237-395C3AA5F75F}"/>
              </a:ext>
            </a:extLst>
          </p:cNvPr>
          <p:cNvSpPr>
            <a:spLocks noGrp="1"/>
          </p:cNvSpPr>
          <p:nvPr>
            <p:ph type="sldNum" sz="quarter" idx="12"/>
          </p:nvPr>
        </p:nvSpPr>
        <p:spPr/>
        <p:txBody>
          <a:bodyPr/>
          <a:lstStyle>
            <a:lvl1pPr>
              <a:defRPr/>
            </a:lvl1pPr>
          </a:lstStyle>
          <a:p>
            <a:pPr>
              <a:defRPr/>
            </a:pPr>
            <a:fld id="{961CADEA-5365-4E39-86E8-55466D4EFC0F}" type="slidenum">
              <a:rPr lang="es-ES"/>
              <a:pPr>
                <a:defRPr/>
              </a:pPr>
              <a:t>‹Nº›</a:t>
            </a:fld>
            <a:endParaRPr lang="es-ES"/>
          </a:p>
        </p:txBody>
      </p:sp>
    </p:spTree>
    <p:extLst>
      <p:ext uri="{BB962C8B-B14F-4D97-AF65-F5344CB8AC3E}">
        <p14:creationId xmlns:p14="http://schemas.microsoft.com/office/powerpoint/2010/main" val="3091637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U"/>
          </a:p>
        </p:txBody>
      </p:sp>
      <p:sp>
        <p:nvSpPr>
          <p:cNvPr id="3" name="Marcador de contenido 2"/>
          <p:cNvSpPr>
            <a:spLocks noGrp="1"/>
          </p:cNvSpPr>
          <p:nvPr>
            <p:ph sz="half" idx="1"/>
          </p:nvPr>
        </p:nvSpPr>
        <p:spPr>
          <a:xfrm>
            <a:off x="457200" y="1600200"/>
            <a:ext cx="4038600" cy="452596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contenido 3"/>
          <p:cNvSpPr>
            <a:spLocks noGrp="1"/>
          </p:cNvSpPr>
          <p:nvPr>
            <p:ph sz="half" idx="2"/>
          </p:nvPr>
        </p:nvSpPr>
        <p:spPr>
          <a:xfrm>
            <a:off x="4648200" y="1600200"/>
            <a:ext cx="4038600" cy="452596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5" name="Rectangle 4">
            <a:extLst>
              <a:ext uri="{FF2B5EF4-FFF2-40B4-BE49-F238E27FC236}">
                <a16:creationId xmlns:a16="http://schemas.microsoft.com/office/drawing/2014/main" id="{5691438C-BAB5-F6F3-EF28-F39DF8DD1880}"/>
              </a:ext>
            </a:extLst>
          </p:cNvPr>
          <p:cNvSpPr>
            <a:spLocks noGrp="1" noChangeArrowheads="1"/>
          </p:cNvSpPr>
          <p:nvPr>
            <p:ph type="dt" sz="half" idx="10"/>
          </p:nvPr>
        </p:nvSpPr>
        <p:spPr>
          <a:ln/>
        </p:spPr>
        <p:txBody>
          <a:bodyPr/>
          <a:lstStyle>
            <a:lvl1pPr>
              <a:defRPr/>
            </a:lvl1pPr>
          </a:lstStyle>
          <a:p>
            <a:pPr>
              <a:defRPr/>
            </a:pPr>
            <a:endParaRPr lang="es-ES" altLang="es-CU"/>
          </a:p>
        </p:txBody>
      </p:sp>
      <p:sp>
        <p:nvSpPr>
          <p:cNvPr id="6" name="Rectangle 5">
            <a:extLst>
              <a:ext uri="{FF2B5EF4-FFF2-40B4-BE49-F238E27FC236}">
                <a16:creationId xmlns:a16="http://schemas.microsoft.com/office/drawing/2014/main" id="{2DBB864C-80BB-4C04-574B-0F96A8F58F87}"/>
              </a:ext>
            </a:extLst>
          </p:cNvPr>
          <p:cNvSpPr>
            <a:spLocks noGrp="1" noChangeArrowheads="1"/>
          </p:cNvSpPr>
          <p:nvPr>
            <p:ph type="ftr" sz="quarter" idx="11"/>
          </p:nvPr>
        </p:nvSpPr>
        <p:spPr>
          <a:ln/>
        </p:spPr>
        <p:txBody>
          <a:bodyPr/>
          <a:lstStyle>
            <a:lvl1pPr>
              <a:defRPr/>
            </a:lvl1pPr>
          </a:lstStyle>
          <a:p>
            <a:pPr>
              <a:defRPr/>
            </a:pPr>
            <a:endParaRPr lang="es-ES" altLang="es-CU"/>
          </a:p>
        </p:txBody>
      </p:sp>
      <p:sp>
        <p:nvSpPr>
          <p:cNvPr id="7" name="Rectangle 6">
            <a:extLst>
              <a:ext uri="{FF2B5EF4-FFF2-40B4-BE49-F238E27FC236}">
                <a16:creationId xmlns:a16="http://schemas.microsoft.com/office/drawing/2014/main" id="{C4FAD80B-C491-26F0-513F-540A8AA581C8}"/>
              </a:ext>
            </a:extLst>
          </p:cNvPr>
          <p:cNvSpPr>
            <a:spLocks noGrp="1" noChangeArrowheads="1"/>
          </p:cNvSpPr>
          <p:nvPr>
            <p:ph type="sldNum" sz="quarter" idx="12"/>
          </p:nvPr>
        </p:nvSpPr>
        <p:spPr>
          <a:ln/>
        </p:spPr>
        <p:txBody>
          <a:bodyPr/>
          <a:lstStyle>
            <a:lvl1pPr>
              <a:defRPr/>
            </a:lvl1pPr>
          </a:lstStyle>
          <a:p>
            <a:pPr>
              <a:defRPr/>
            </a:pPr>
            <a:fld id="{4F5C7CA9-334E-4585-B52D-E75A4AC0E660}" type="slidenum">
              <a:rPr lang="es-ES" altLang="es-CU"/>
              <a:pPr>
                <a:defRPr/>
              </a:pPr>
              <a:t>‹Nº›</a:t>
            </a:fld>
            <a:endParaRPr lang="es-ES" altLang="es-CU"/>
          </a:p>
        </p:txBody>
      </p:sp>
    </p:spTree>
    <p:extLst>
      <p:ext uri="{BB962C8B-B14F-4D97-AF65-F5344CB8AC3E}">
        <p14:creationId xmlns:p14="http://schemas.microsoft.com/office/powerpoint/2010/main" val="35609719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460A15AF-602D-9BB2-F342-97088D86C90C}"/>
              </a:ext>
            </a:extLst>
          </p:cNvPr>
          <p:cNvSpPr>
            <a:spLocks noGrp="1"/>
          </p:cNvSpPr>
          <p:nvPr>
            <p:ph type="dt" sz="half" idx="10"/>
          </p:nvPr>
        </p:nvSpPr>
        <p:spPr/>
        <p:txBody>
          <a:bodyPr/>
          <a:lstStyle>
            <a:lvl1pPr>
              <a:defRPr/>
            </a:lvl1pPr>
          </a:lstStyle>
          <a:p>
            <a:pPr>
              <a:defRPr/>
            </a:pPr>
            <a:fld id="{976EE263-3B68-406D-8990-7736BFB50B9D}" type="datetimeFigureOut">
              <a:rPr lang="es-ES"/>
              <a:pPr>
                <a:defRPr/>
              </a:pPr>
              <a:t>31/05/2024</a:t>
            </a:fld>
            <a:endParaRPr lang="es-ES"/>
          </a:p>
        </p:txBody>
      </p:sp>
      <p:sp>
        <p:nvSpPr>
          <p:cNvPr id="3" name="4 Marcador de pie de página">
            <a:extLst>
              <a:ext uri="{FF2B5EF4-FFF2-40B4-BE49-F238E27FC236}">
                <a16:creationId xmlns:a16="http://schemas.microsoft.com/office/drawing/2014/main" id="{352B4E72-9D57-B506-771D-5275C6E29830}"/>
              </a:ext>
            </a:extLst>
          </p:cNvPr>
          <p:cNvSpPr>
            <a:spLocks noGrp="1"/>
          </p:cNvSpPr>
          <p:nvPr>
            <p:ph type="ftr" sz="quarter" idx="11"/>
          </p:nvPr>
        </p:nvSpPr>
        <p:spPr/>
        <p:txBody>
          <a:bodyPr/>
          <a:lstStyle>
            <a:lvl1pPr>
              <a:defRPr/>
            </a:lvl1pPr>
          </a:lstStyle>
          <a:p>
            <a:pPr>
              <a:defRPr/>
            </a:pPr>
            <a:endParaRPr lang="es-ES"/>
          </a:p>
        </p:txBody>
      </p:sp>
      <p:sp>
        <p:nvSpPr>
          <p:cNvPr id="4" name="5 Marcador de número de diapositiva">
            <a:extLst>
              <a:ext uri="{FF2B5EF4-FFF2-40B4-BE49-F238E27FC236}">
                <a16:creationId xmlns:a16="http://schemas.microsoft.com/office/drawing/2014/main" id="{1E668D55-0B8D-659A-03DA-AD1836DACAF3}"/>
              </a:ext>
            </a:extLst>
          </p:cNvPr>
          <p:cNvSpPr>
            <a:spLocks noGrp="1"/>
          </p:cNvSpPr>
          <p:nvPr>
            <p:ph type="sldNum" sz="quarter" idx="12"/>
          </p:nvPr>
        </p:nvSpPr>
        <p:spPr/>
        <p:txBody>
          <a:bodyPr/>
          <a:lstStyle>
            <a:lvl1pPr>
              <a:defRPr/>
            </a:lvl1pPr>
          </a:lstStyle>
          <a:p>
            <a:pPr>
              <a:defRPr/>
            </a:pPr>
            <a:fld id="{C0E708E9-D7DD-4A06-B45D-3122F8761750}" type="slidenum">
              <a:rPr lang="es-ES"/>
              <a:pPr>
                <a:defRPr/>
              </a:pPr>
              <a:t>‹Nº›</a:t>
            </a:fld>
            <a:endParaRPr lang="es-ES"/>
          </a:p>
        </p:txBody>
      </p:sp>
    </p:spTree>
    <p:extLst>
      <p:ext uri="{BB962C8B-B14F-4D97-AF65-F5344CB8AC3E}">
        <p14:creationId xmlns:p14="http://schemas.microsoft.com/office/powerpoint/2010/main" val="38389987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7C3217E0-79EC-D43C-3BEB-9E5488C6D521}"/>
              </a:ext>
            </a:extLst>
          </p:cNvPr>
          <p:cNvSpPr>
            <a:spLocks noGrp="1"/>
          </p:cNvSpPr>
          <p:nvPr>
            <p:ph type="dt" sz="half" idx="10"/>
          </p:nvPr>
        </p:nvSpPr>
        <p:spPr/>
        <p:txBody>
          <a:bodyPr/>
          <a:lstStyle>
            <a:lvl1pPr>
              <a:defRPr/>
            </a:lvl1pPr>
          </a:lstStyle>
          <a:p>
            <a:pPr>
              <a:defRPr/>
            </a:pPr>
            <a:fld id="{88E872AB-3979-49ED-98C3-DB006B7425A8}" type="datetimeFigureOut">
              <a:rPr lang="es-ES"/>
              <a:pPr>
                <a:defRPr/>
              </a:pPr>
              <a:t>31/05/2024</a:t>
            </a:fld>
            <a:endParaRPr lang="es-ES"/>
          </a:p>
        </p:txBody>
      </p:sp>
      <p:sp>
        <p:nvSpPr>
          <p:cNvPr id="6" name="4 Marcador de pie de página">
            <a:extLst>
              <a:ext uri="{FF2B5EF4-FFF2-40B4-BE49-F238E27FC236}">
                <a16:creationId xmlns:a16="http://schemas.microsoft.com/office/drawing/2014/main" id="{96AC3255-36E1-3C05-BB4A-14CE212F4E18}"/>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D8750E6A-B197-529E-412A-5790CF59B8E8}"/>
              </a:ext>
            </a:extLst>
          </p:cNvPr>
          <p:cNvSpPr>
            <a:spLocks noGrp="1"/>
          </p:cNvSpPr>
          <p:nvPr>
            <p:ph type="sldNum" sz="quarter" idx="12"/>
          </p:nvPr>
        </p:nvSpPr>
        <p:spPr/>
        <p:txBody>
          <a:bodyPr/>
          <a:lstStyle>
            <a:lvl1pPr>
              <a:defRPr/>
            </a:lvl1pPr>
          </a:lstStyle>
          <a:p>
            <a:pPr>
              <a:defRPr/>
            </a:pPr>
            <a:fld id="{26545CDA-2E9B-4E2A-9B3D-E9BB3AB89151}" type="slidenum">
              <a:rPr lang="es-ES"/>
              <a:pPr>
                <a:defRPr/>
              </a:pPr>
              <a:t>‹Nº›</a:t>
            </a:fld>
            <a:endParaRPr lang="es-ES"/>
          </a:p>
        </p:txBody>
      </p:sp>
    </p:spTree>
    <p:extLst>
      <p:ext uri="{BB962C8B-B14F-4D97-AF65-F5344CB8AC3E}">
        <p14:creationId xmlns:p14="http://schemas.microsoft.com/office/powerpoint/2010/main" val="12570131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F3D2B30E-2149-1013-A168-44AA26064ADC}"/>
              </a:ext>
            </a:extLst>
          </p:cNvPr>
          <p:cNvSpPr>
            <a:spLocks noGrp="1"/>
          </p:cNvSpPr>
          <p:nvPr>
            <p:ph type="dt" sz="half" idx="10"/>
          </p:nvPr>
        </p:nvSpPr>
        <p:spPr/>
        <p:txBody>
          <a:bodyPr/>
          <a:lstStyle>
            <a:lvl1pPr>
              <a:defRPr/>
            </a:lvl1pPr>
          </a:lstStyle>
          <a:p>
            <a:pPr>
              <a:defRPr/>
            </a:pPr>
            <a:fld id="{977C2AB7-64B6-4E66-A544-139B29043706}" type="datetimeFigureOut">
              <a:rPr lang="es-ES"/>
              <a:pPr>
                <a:defRPr/>
              </a:pPr>
              <a:t>31/05/2024</a:t>
            </a:fld>
            <a:endParaRPr lang="es-ES"/>
          </a:p>
        </p:txBody>
      </p:sp>
      <p:sp>
        <p:nvSpPr>
          <p:cNvPr id="6" name="4 Marcador de pie de página">
            <a:extLst>
              <a:ext uri="{FF2B5EF4-FFF2-40B4-BE49-F238E27FC236}">
                <a16:creationId xmlns:a16="http://schemas.microsoft.com/office/drawing/2014/main" id="{2FF5F2C9-F4A4-3A92-0616-6BFC131BCA7D}"/>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2A470D68-8276-7C22-11B9-8E70B6B909E8}"/>
              </a:ext>
            </a:extLst>
          </p:cNvPr>
          <p:cNvSpPr>
            <a:spLocks noGrp="1"/>
          </p:cNvSpPr>
          <p:nvPr>
            <p:ph type="sldNum" sz="quarter" idx="12"/>
          </p:nvPr>
        </p:nvSpPr>
        <p:spPr/>
        <p:txBody>
          <a:bodyPr/>
          <a:lstStyle>
            <a:lvl1pPr>
              <a:defRPr/>
            </a:lvl1pPr>
          </a:lstStyle>
          <a:p>
            <a:pPr>
              <a:defRPr/>
            </a:pPr>
            <a:fld id="{8044899F-F718-4CCC-BB98-988AE34B7765}" type="slidenum">
              <a:rPr lang="es-ES"/>
              <a:pPr>
                <a:defRPr/>
              </a:pPr>
              <a:t>‹Nº›</a:t>
            </a:fld>
            <a:endParaRPr lang="es-ES"/>
          </a:p>
        </p:txBody>
      </p:sp>
    </p:spTree>
    <p:extLst>
      <p:ext uri="{BB962C8B-B14F-4D97-AF65-F5344CB8AC3E}">
        <p14:creationId xmlns:p14="http://schemas.microsoft.com/office/powerpoint/2010/main" val="1916360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E11C369B-92B9-B0A2-9D18-260589926787}"/>
              </a:ext>
            </a:extLst>
          </p:cNvPr>
          <p:cNvSpPr>
            <a:spLocks noGrp="1"/>
          </p:cNvSpPr>
          <p:nvPr>
            <p:ph type="dt" sz="half" idx="10"/>
          </p:nvPr>
        </p:nvSpPr>
        <p:spPr/>
        <p:txBody>
          <a:bodyPr/>
          <a:lstStyle>
            <a:lvl1pPr>
              <a:defRPr/>
            </a:lvl1pPr>
          </a:lstStyle>
          <a:p>
            <a:pPr>
              <a:defRPr/>
            </a:pPr>
            <a:fld id="{3DC5229C-ABF9-48EF-BA44-38CEA56381DB}" type="datetimeFigureOut">
              <a:rPr lang="es-ES"/>
              <a:pPr>
                <a:defRPr/>
              </a:pPr>
              <a:t>31/05/2024</a:t>
            </a:fld>
            <a:endParaRPr lang="es-ES"/>
          </a:p>
        </p:txBody>
      </p:sp>
      <p:sp>
        <p:nvSpPr>
          <p:cNvPr id="5" name="4 Marcador de pie de página">
            <a:extLst>
              <a:ext uri="{FF2B5EF4-FFF2-40B4-BE49-F238E27FC236}">
                <a16:creationId xmlns:a16="http://schemas.microsoft.com/office/drawing/2014/main" id="{30E21C38-C76D-7056-D142-7B6494C60976}"/>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93809D7B-CBA3-EF16-52B6-D57F51C2B0D2}"/>
              </a:ext>
            </a:extLst>
          </p:cNvPr>
          <p:cNvSpPr>
            <a:spLocks noGrp="1"/>
          </p:cNvSpPr>
          <p:nvPr>
            <p:ph type="sldNum" sz="quarter" idx="12"/>
          </p:nvPr>
        </p:nvSpPr>
        <p:spPr/>
        <p:txBody>
          <a:bodyPr/>
          <a:lstStyle>
            <a:lvl1pPr>
              <a:defRPr/>
            </a:lvl1pPr>
          </a:lstStyle>
          <a:p>
            <a:pPr>
              <a:defRPr/>
            </a:pPr>
            <a:fld id="{5F4EBBF6-467D-4D5A-A4DF-2565FD3143B8}" type="slidenum">
              <a:rPr lang="es-ES"/>
              <a:pPr>
                <a:defRPr/>
              </a:pPr>
              <a:t>‹Nº›</a:t>
            </a:fld>
            <a:endParaRPr lang="es-ES"/>
          </a:p>
        </p:txBody>
      </p:sp>
    </p:spTree>
    <p:extLst>
      <p:ext uri="{BB962C8B-B14F-4D97-AF65-F5344CB8AC3E}">
        <p14:creationId xmlns:p14="http://schemas.microsoft.com/office/powerpoint/2010/main" val="15408992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D3C2EBE3-F696-6014-0CB8-451C31185B21}"/>
              </a:ext>
            </a:extLst>
          </p:cNvPr>
          <p:cNvSpPr>
            <a:spLocks noGrp="1"/>
          </p:cNvSpPr>
          <p:nvPr>
            <p:ph type="dt" sz="half" idx="10"/>
          </p:nvPr>
        </p:nvSpPr>
        <p:spPr/>
        <p:txBody>
          <a:bodyPr/>
          <a:lstStyle>
            <a:lvl1pPr>
              <a:defRPr/>
            </a:lvl1pPr>
          </a:lstStyle>
          <a:p>
            <a:pPr>
              <a:defRPr/>
            </a:pPr>
            <a:fld id="{5D4C3DFC-D2F7-42EC-9EFF-A7C6C609F9FF}" type="datetimeFigureOut">
              <a:rPr lang="es-ES"/>
              <a:pPr>
                <a:defRPr/>
              </a:pPr>
              <a:t>31/05/2024</a:t>
            </a:fld>
            <a:endParaRPr lang="es-ES"/>
          </a:p>
        </p:txBody>
      </p:sp>
      <p:sp>
        <p:nvSpPr>
          <p:cNvPr id="5" name="4 Marcador de pie de página">
            <a:extLst>
              <a:ext uri="{FF2B5EF4-FFF2-40B4-BE49-F238E27FC236}">
                <a16:creationId xmlns:a16="http://schemas.microsoft.com/office/drawing/2014/main" id="{C767BC95-F3FD-F1FB-D22E-409762754028}"/>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AEC53ED5-A11F-A1F9-6DA8-484639740D90}"/>
              </a:ext>
            </a:extLst>
          </p:cNvPr>
          <p:cNvSpPr>
            <a:spLocks noGrp="1"/>
          </p:cNvSpPr>
          <p:nvPr>
            <p:ph type="sldNum" sz="quarter" idx="12"/>
          </p:nvPr>
        </p:nvSpPr>
        <p:spPr/>
        <p:txBody>
          <a:bodyPr/>
          <a:lstStyle>
            <a:lvl1pPr>
              <a:defRPr/>
            </a:lvl1pPr>
          </a:lstStyle>
          <a:p>
            <a:pPr>
              <a:defRPr/>
            </a:pPr>
            <a:fld id="{C2EC2D04-936B-4F49-B593-CADDCE3800FD}" type="slidenum">
              <a:rPr lang="es-ES"/>
              <a:pPr>
                <a:defRPr/>
              </a:pPr>
              <a:t>‹Nº›</a:t>
            </a:fld>
            <a:endParaRPr lang="es-ES"/>
          </a:p>
        </p:txBody>
      </p:sp>
    </p:spTree>
    <p:extLst>
      <p:ext uri="{BB962C8B-B14F-4D97-AF65-F5344CB8AC3E}">
        <p14:creationId xmlns:p14="http://schemas.microsoft.com/office/powerpoint/2010/main" val="11222473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Rectangle 4">
            <a:extLst>
              <a:ext uri="{FF2B5EF4-FFF2-40B4-BE49-F238E27FC236}">
                <a16:creationId xmlns:a16="http://schemas.microsoft.com/office/drawing/2014/main" id="{4DE03D9D-BBE3-BBBC-5E38-96A56A6442B2}"/>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a:extLst>
              <a:ext uri="{FF2B5EF4-FFF2-40B4-BE49-F238E27FC236}">
                <a16:creationId xmlns:a16="http://schemas.microsoft.com/office/drawing/2014/main" id="{0EEE2345-B87E-D44B-9847-F3A5ADC0F428}"/>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a:extLst>
              <a:ext uri="{FF2B5EF4-FFF2-40B4-BE49-F238E27FC236}">
                <a16:creationId xmlns:a16="http://schemas.microsoft.com/office/drawing/2014/main" id="{AA7A8150-A70C-FDB3-4360-76FB3B10D78A}"/>
              </a:ext>
            </a:extLst>
          </p:cNvPr>
          <p:cNvSpPr>
            <a:spLocks noGrp="1" noChangeArrowheads="1"/>
          </p:cNvSpPr>
          <p:nvPr>
            <p:ph type="sldNum" sz="quarter" idx="12"/>
          </p:nvPr>
        </p:nvSpPr>
        <p:spPr>
          <a:ln/>
        </p:spPr>
        <p:txBody>
          <a:bodyPr/>
          <a:lstStyle>
            <a:lvl1pPr>
              <a:defRPr/>
            </a:lvl1pPr>
          </a:lstStyle>
          <a:p>
            <a:pPr>
              <a:defRPr/>
            </a:pPr>
            <a:fld id="{8BEF2F3A-47CC-4FB9-9B91-A387701FD3FB}" type="slidenum">
              <a:rPr lang="es-ES_tradnl" altLang="x-none"/>
              <a:pPr>
                <a:defRPr/>
              </a:pPr>
              <a:t>‹Nº›</a:t>
            </a:fld>
            <a:endParaRPr lang="es-ES_tradnl" altLang="x-none"/>
          </a:p>
        </p:txBody>
      </p:sp>
    </p:spTree>
    <p:extLst>
      <p:ext uri="{BB962C8B-B14F-4D97-AF65-F5344CB8AC3E}">
        <p14:creationId xmlns:p14="http://schemas.microsoft.com/office/powerpoint/2010/main" val="25761585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0C340699-8EB5-5FD6-1709-AF2CE4D5AC0A}"/>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a:extLst>
              <a:ext uri="{FF2B5EF4-FFF2-40B4-BE49-F238E27FC236}">
                <a16:creationId xmlns:a16="http://schemas.microsoft.com/office/drawing/2014/main" id="{6469F835-62FE-C95F-FC01-DB1D02473777}"/>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a:extLst>
              <a:ext uri="{FF2B5EF4-FFF2-40B4-BE49-F238E27FC236}">
                <a16:creationId xmlns:a16="http://schemas.microsoft.com/office/drawing/2014/main" id="{F4C8AB83-967E-4EA5-5044-4CE2871476E8}"/>
              </a:ext>
            </a:extLst>
          </p:cNvPr>
          <p:cNvSpPr>
            <a:spLocks noGrp="1" noChangeArrowheads="1"/>
          </p:cNvSpPr>
          <p:nvPr>
            <p:ph type="sldNum" sz="quarter" idx="12"/>
          </p:nvPr>
        </p:nvSpPr>
        <p:spPr>
          <a:ln/>
        </p:spPr>
        <p:txBody>
          <a:bodyPr/>
          <a:lstStyle>
            <a:lvl1pPr>
              <a:defRPr/>
            </a:lvl1pPr>
          </a:lstStyle>
          <a:p>
            <a:pPr>
              <a:defRPr/>
            </a:pPr>
            <a:fld id="{4C70F242-C0D3-4DDF-A4BA-018A82EEBB92}" type="slidenum">
              <a:rPr lang="es-ES_tradnl" altLang="x-none"/>
              <a:pPr>
                <a:defRPr/>
              </a:pPr>
              <a:t>‹Nº›</a:t>
            </a:fld>
            <a:endParaRPr lang="es-ES_tradnl" altLang="x-none"/>
          </a:p>
        </p:txBody>
      </p:sp>
    </p:spTree>
    <p:extLst>
      <p:ext uri="{BB962C8B-B14F-4D97-AF65-F5344CB8AC3E}">
        <p14:creationId xmlns:p14="http://schemas.microsoft.com/office/powerpoint/2010/main" val="12259015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435" y="4406901"/>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a:extLst>
              <a:ext uri="{FF2B5EF4-FFF2-40B4-BE49-F238E27FC236}">
                <a16:creationId xmlns:a16="http://schemas.microsoft.com/office/drawing/2014/main" id="{B7BFBC29-AC25-1C88-26D8-2D9516C2942F}"/>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a:extLst>
              <a:ext uri="{FF2B5EF4-FFF2-40B4-BE49-F238E27FC236}">
                <a16:creationId xmlns:a16="http://schemas.microsoft.com/office/drawing/2014/main" id="{DCF4FC3E-345B-9BDD-619A-1D47A6F26BB2}"/>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a:extLst>
              <a:ext uri="{FF2B5EF4-FFF2-40B4-BE49-F238E27FC236}">
                <a16:creationId xmlns:a16="http://schemas.microsoft.com/office/drawing/2014/main" id="{BA80123B-9E3F-419C-5179-D6FBBA6210A2}"/>
              </a:ext>
            </a:extLst>
          </p:cNvPr>
          <p:cNvSpPr>
            <a:spLocks noGrp="1" noChangeArrowheads="1"/>
          </p:cNvSpPr>
          <p:nvPr>
            <p:ph type="sldNum" sz="quarter" idx="12"/>
          </p:nvPr>
        </p:nvSpPr>
        <p:spPr>
          <a:ln/>
        </p:spPr>
        <p:txBody>
          <a:bodyPr/>
          <a:lstStyle>
            <a:lvl1pPr>
              <a:defRPr/>
            </a:lvl1pPr>
          </a:lstStyle>
          <a:p>
            <a:pPr>
              <a:defRPr/>
            </a:pPr>
            <a:fld id="{E78FB99F-82AD-45BC-9BE7-BE58BA45DF0B}" type="slidenum">
              <a:rPr lang="es-ES_tradnl" altLang="x-none"/>
              <a:pPr>
                <a:defRPr/>
              </a:pPr>
              <a:t>‹Nº›</a:t>
            </a:fld>
            <a:endParaRPr lang="es-ES_tradnl" altLang="x-none"/>
          </a:p>
        </p:txBody>
      </p:sp>
    </p:spTree>
    <p:extLst>
      <p:ext uri="{BB962C8B-B14F-4D97-AF65-F5344CB8AC3E}">
        <p14:creationId xmlns:p14="http://schemas.microsoft.com/office/powerpoint/2010/main" val="19744164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82870" y="1976438"/>
            <a:ext cx="3818792" cy="4119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2339" y="1976438"/>
            <a:ext cx="3818792" cy="4119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a:extLst>
              <a:ext uri="{FF2B5EF4-FFF2-40B4-BE49-F238E27FC236}">
                <a16:creationId xmlns:a16="http://schemas.microsoft.com/office/drawing/2014/main" id="{F4CAAE9B-5121-C7A6-8273-2270173740BD}"/>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a:extLst>
              <a:ext uri="{FF2B5EF4-FFF2-40B4-BE49-F238E27FC236}">
                <a16:creationId xmlns:a16="http://schemas.microsoft.com/office/drawing/2014/main" id="{1C708D3C-FC81-1F33-6518-00E22BFF6BE3}"/>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a:extLst>
              <a:ext uri="{FF2B5EF4-FFF2-40B4-BE49-F238E27FC236}">
                <a16:creationId xmlns:a16="http://schemas.microsoft.com/office/drawing/2014/main" id="{D140D377-171E-D4E1-A9EE-29B16BED0A82}"/>
              </a:ext>
            </a:extLst>
          </p:cNvPr>
          <p:cNvSpPr>
            <a:spLocks noGrp="1" noChangeArrowheads="1"/>
          </p:cNvSpPr>
          <p:nvPr>
            <p:ph type="sldNum" sz="quarter" idx="12"/>
          </p:nvPr>
        </p:nvSpPr>
        <p:spPr>
          <a:ln/>
        </p:spPr>
        <p:txBody>
          <a:bodyPr/>
          <a:lstStyle>
            <a:lvl1pPr>
              <a:defRPr/>
            </a:lvl1pPr>
          </a:lstStyle>
          <a:p>
            <a:pPr>
              <a:defRPr/>
            </a:pPr>
            <a:fld id="{01106F89-02FC-427F-86E8-AD176415C2D0}" type="slidenum">
              <a:rPr lang="es-ES_tradnl" altLang="x-none"/>
              <a:pPr>
                <a:defRPr/>
              </a:pPr>
              <a:t>‹Nº›</a:t>
            </a:fld>
            <a:endParaRPr lang="es-ES_tradnl" altLang="x-none"/>
          </a:p>
        </p:txBody>
      </p:sp>
    </p:spTree>
    <p:extLst>
      <p:ext uri="{BB962C8B-B14F-4D97-AF65-F5344CB8AC3E}">
        <p14:creationId xmlns:p14="http://schemas.microsoft.com/office/powerpoint/2010/main" val="21736611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a:extLst>
              <a:ext uri="{FF2B5EF4-FFF2-40B4-BE49-F238E27FC236}">
                <a16:creationId xmlns:a16="http://schemas.microsoft.com/office/drawing/2014/main" id="{145321FE-9B86-1E6B-9653-DCEE47D9111C}"/>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8" name="Rectangle 5">
            <a:extLst>
              <a:ext uri="{FF2B5EF4-FFF2-40B4-BE49-F238E27FC236}">
                <a16:creationId xmlns:a16="http://schemas.microsoft.com/office/drawing/2014/main" id="{18D6EDF6-A841-F49E-86B9-68CC9BE4B215}"/>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9" name="Rectangle 6">
            <a:extLst>
              <a:ext uri="{FF2B5EF4-FFF2-40B4-BE49-F238E27FC236}">
                <a16:creationId xmlns:a16="http://schemas.microsoft.com/office/drawing/2014/main" id="{489032D9-1305-253C-859A-D1C4FDC50B15}"/>
              </a:ext>
            </a:extLst>
          </p:cNvPr>
          <p:cNvSpPr>
            <a:spLocks noGrp="1" noChangeArrowheads="1"/>
          </p:cNvSpPr>
          <p:nvPr>
            <p:ph type="sldNum" sz="quarter" idx="12"/>
          </p:nvPr>
        </p:nvSpPr>
        <p:spPr>
          <a:ln/>
        </p:spPr>
        <p:txBody>
          <a:bodyPr/>
          <a:lstStyle>
            <a:lvl1pPr>
              <a:defRPr/>
            </a:lvl1pPr>
          </a:lstStyle>
          <a:p>
            <a:pPr>
              <a:defRPr/>
            </a:pPr>
            <a:fld id="{CA23A2E2-8F3F-4948-BC13-753FEE69992D}" type="slidenum">
              <a:rPr lang="es-ES_tradnl" altLang="x-none"/>
              <a:pPr>
                <a:defRPr/>
              </a:pPr>
              <a:t>‹Nº›</a:t>
            </a:fld>
            <a:endParaRPr lang="es-ES_tradnl" altLang="x-none"/>
          </a:p>
        </p:txBody>
      </p:sp>
    </p:spTree>
    <p:extLst>
      <p:ext uri="{BB962C8B-B14F-4D97-AF65-F5344CB8AC3E}">
        <p14:creationId xmlns:p14="http://schemas.microsoft.com/office/powerpoint/2010/main" val="41931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a:t>Haga clic para modificar el estilo de título del patrón</a:t>
            </a:r>
            <a:endParaRPr lang="es-CU"/>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7" name="Rectangle 4">
            <a:extLst>
              <a:ext uri="{FF2B5EF4-FFF2-40B4-BE49-F238E27FC236}">
                <a16:creationId xmlns:a16="http://schemas.microsoft.com/office/drawing/2014/main" id="{AE55AB44-D76E-E7E8-7938-39D30A93E590}"/>
              </a:ext>
            </a:extLst>
          </p:cNvPr>
          <p:cNvSpPr>
            <a:spLocks noGrp="1" noChangeArrowheads="1"/>
          </p:cNvSpPr>
          <p:nvPr>
            <p:ph type="dt" sz="half" idx="10"/>
          </p:nvPr>
        </p:nvSpPr>
        <p:spPr>
          <a:ln/>
        </p:spPr>
        <p:txBody>
          <a:bodyPr/>
          <a:lstStyle>
            <a:lvl1pPr>
              <a:defRPr/>
            </a:lvl1pPr>
          </a:lstStyle>
          <a:p>
            <a:pPr>
              <a:defRPr/>
            </a:pPr>
            <a:endParaRPr lang="es-ES" altLang="es-CU"/>
          </a:p>
        </p:txBody>
      </p:sp>
      <p:sp>
        <p:nvSpPr>
          <p:cNvPr id="8" name="Rectangle 5">
            <a:extLst>
              <a:ext uri="{FF2B5EF4-FFF2-40B4-BE49-F238E27FC236}">
                <a16:creationId xmlns:a16="http://schemas.microsoft.com/office/drawing/2014/main" id="{92AAE2E6-5188-0523-8D9C-721909D6CCE9}"/>
              </a:ext>
            </a:extLst>
          </p:cNvPr>
          <p:cNvSpPr>
            <a:spLocks noGrp="1" noChangeArrowheads="1"/>
          </p:cNvSpPr>
          <p:nvPr>
            <p:ph type="ftr" sz="quarter" idx="11"/>
          </p:nvPr>
        </p:nvSpPr>
        <p:spPr>
          <a:ln/>
        </p:spPr>
        <p:txBody>
          <a:bodyPr/>
          <a:lstStyle>
            <a:lvl1pPr>
              <a:defRPr/>
            </a:lvl1pPr>
          </a:lstStyle>
          <a:p>
            <a:pPr>
              <a:defRPr/>
            </a:pPr>
            <a:endParaRPr lang="es-ES" altLang="es-CU"/>
          </a:p>
        </p:txBody>
      </p:sp>
      <p:sp>
        <p:nvSpPr>
          <p:cNvPr id="9" name="Rectangle 6">
            <a:extLst>
              <a:ext uri="{FF2B5EF4-FFF2-40B4-BE49-F238E27FC236}">
                <a16:creationId xmlns:a16="http://schemas.microsoft.com/office/drawing/2014/main" id="{9FFDC3DD-F96F-957A-54C8-2152E219CEEA}"/>
              </a:ext>
            </a:extLst>
          </p:cNvPr>
          <p:cNvSpPr>
            <a:spLocks noGrp="1" noChangeArrowheads="1"/>
          </p:cNvSpPr>
          <p:nvPr>
            <p:ph type="sldNum" sz="quarter" idx="12"/>
          </p:nvPr>
        </p:nvSpPr>
        <p:spPr>
          <a:ln/>
        </p:spPr>
        <p:txBody>
          <a:bodyPr/>
          <a:lstStyle>
            <a:lvl1pPr>
              <a:defRPr/>
            </a:lvl1pPr>
          </a:lstStyle>
          <a:p>
            <a:pPr>
              <a:defRPr/>
            </a:pPr>
            <a:fld id="{789573A1-98AC-4E98-A897-44F2DCE1ED1A}" type="slidenum">
              <a:rPr lang="es-ES" altLang="es-CU"/>
              <a:pPr>
                <a:defRPr/>
              </a:pPr>
              <a:t>‹Nº›</a:t>
            </a:fld>
            <a:endParaRPr lang="es-ES" altLang="es-CU"/>
          </a:p>
        </p:txBody>
      </p:sp>
    </p:spTree>
    <p:extLst>
      <p:ext uri="{BB962C8B-B14F-4D97-AF65-F5344CB8AC3E}">
        <p14:creationId xmlns:p14="http://schemas.microsoft.com/office/powerpoint/2010/main" val="28810276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4">
            <a:extLst>
              <a:ext uri="{FF2B5EF4-FFF2-40B4-BE49-F238E27FC236}">
                <a16:creationId xmlns:a16="http://schemas.microsoft.com/office/drawing/2014/main" id="{824A893A-DCBC-6044-529F-C58FCE048F07}"/>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4" name="Rectangle 5">
            <a:extLst>
              <a:ext uri="{FF2B5EF4-FFF2-40B4-BE49-F238E27FC236}">
                <a16:creationId xmlns:a16="http://schemas.microsoft.com/office/drawing/2014/main" id="{3293F43F-176A-15D3-452B-B7C9A2351DB8}"/>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5" name="Rectangle 6">
            <a:extLst>
              <a:ext uri="{FF2B5EF4-FFF2-40B4-BE49-F238E27FC236}">
                <a16:creationId xmlns:a16="http://schemas.microsoft.com/office/drawing/2014/main" id="{05E5CB67-0FAC-7878-C9F0-88DA3E59688F}"/>
              </a:ext>
            </a:extLst>
          </p:cNvPr>
          <p:cNvSpPr>
            <a:spLocks noGrp="1" noChangeArrowheads="1"/>
          </p:cNvSpPr>
          <p:nvPr>
            <p:ph type="sldNum" sz="quarter" idx="12"/>
          </p:nvPr>
        </p:nvSpPr>
        <p:spPr>
          <a:ln/>
        </p:spPr>
        <p:txBody>
          <a:bodyPr/>
          <a:lstStyle>
            <a:lvl1pPr>
              <a:defRPr/>
            </a:lvl1pPr>
          </a:lstStyle>
          <a:p>
            <a:pPr>
              <a:defRPr/>
            </a:pPr>
            <a:fld id="{F98221D7-B66A-440B-BB04-313F6E76AC58}" type="slidenum">
              <a:rPr lang="es-ES_tradnl" altLang="x-none"/>
              <a:pPr>
                <a:defRPr/>
              </a:pPr>
              <a:t>‹Nº›</a:t>
            </a:fld>
            <a:endParaRPr lang="es-ES_tradnl" altLang="x-none"/>
          </a:p>
        </p:txBody>
      </p:sp>
    </p:spTree>
    <p:extLst>
      <p:ext uri="{BB962C8B-B14F-4D97-AF65-F5344CB8AC3E}">
        <p14:creationId xmlns:p14="http://schemas.microsoft.com/office/powerpoint/2010/main" val="27175518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FA3F6D0-DA56-8010-481E-6AA181DBD00A}"/>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3" name="Rectangle 5">
            <a:extLst>
              <a:ext uri="{FF2B5EF4-FFF2-40B4-BE49-F238E27FC236}">
                <a16:creationId xmlns:a16="http://schemas.microsoft.com/office/drawing/2014/main" id="{9150F412-E483-C46D-B099-5582E0CB9DC2}"/>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4" name="Rectangle 6">
            <a:extLst>
              <a:ext uri="{FF2B5EF4-FFF2-40B4-BE49-F238E27FC236}">
                <a16:creationId xmlns:a16="http://schemas.microsoft.com/office/drawing/2014/main" id="{4639B847-6888-6E3C-3B06-33D12A4CA91C}"/>
              </a:ext>
            </a:extLst>
          </p:cNvPr>
          <p:cNvSpPr>
            <a:spLocks noGrp="1" noChangeArrowheads="1"/>
          </p:cNvSpPr>
          <p:nvPr>
            <p:ph type="sldNum" sz="quarter" idx="12"/>
          </p:nvPr>
        </p:nvSpPr>
        <p:spPr>
          <a:ln/>
        </p:spPr>
        <p:txBody>
          <a:bodyPr/>
          <a:lstStyle>
            <a:lvl1pPr>
              <a:defRPr/>
            </a:lvl1pPr>
          </a:lstStyle>
          <a:p>
            <a:pPr>
              <a:defRPr/>
            </a:pPr>
            <a:fld id="{52DD3642-E83D-4D4C-B768-3385A561A25B}" type="slidenum">
              <a:rPr lang="es-ES_tradnl" altLang="x-none"/>
              <a:pPr>
                <a:defRPr/>
              </a:pPr>
              <a:t>‹Nº›</a:t>
            </a:fld>
            <a:endParaRPr lang="es-ES_tradnl" altLang="x-none"/>
          </a:p>
        </p:txBody>
      </p:sp>
    </p:spTree>
    <p:extLst>
      <p:ext uri="{BB962C8B-B14F-4D97-AF65-F5344CB8AC3E}">
        <p14:creationId xmlns:p14="http://schemas.microsoft.com/office/powerpoint/2010/main" val="3950476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435"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517676CE-B8B4-C337-91B3-E44CE61F764D}"/>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a:extLst>
              <a:ext uri="{FF2B5EF4-FFF2-40B4-BE49-F238E27FC236}">
                <a16:creationId xmlns:a16="http://schemas.microsoft.com/office/drawing/2014/main" id="{D1083CA2-3850-423A-38AB-B849F8F020AC}"/>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a:extLst>
              <a:ext uri="{FF2B5EF4-FFF2-40B4-BE49-F238E27FC236}">
                <a16:creationId xmlns:a16="http://schemas.microsoft.com/office/drawing/2014/main" id="{99762B0E-EAB2-C610-17D9-11B02D0587EF}"/>
              </a:ext>
            </a:extLst>
          </p:cNvPr>
          <p:cNvSpPr>
            <a:spLocks noGrp="1" noChangeArrowheads="1"/>
          </p:cNvSpPr>
          <p:nvPr>
            <p:ph type="sldNum" sz="quarter" idx="12"/>
          </p:nvPr>
        </p:nvSpPr>
        <p:spPr>
          <a:ln/>
        </p:spPr>
        <p:txBody>
          <a:bodyPr/>
          <a:lstStyle>
            <a:lvl1pPr>
              <a:defRPr/>
            </a:lvl1pPr>
          </a:lstStyle>
          <a:p>
            <a:pPr>
              <a:defRPr/>
            </a:pPr>
            <a:fld id="{AFF99AAC-D806-4216-AE46-7ED5D0764B8A}" type="slidenum">
              <a:rPr lang="es-ES_tradnl" altLang="x-none"/>
              <a:pPr>
                <a:defRPr/>
              </a:pPr>
              <a:t>‹Nº›</a:t>
            </a:fld>
            <a:endParaRPr lang="es-ES_tradnl" altLang="x-none"/>
          </a:p>
        </p:txBody>
      </p:sp>
    </p:spTree>
    <p:extLst>
      <p:ext uri="{BB962C8B-B14F-4D97-AF65-F5344CB8AC3E}">
        <p14:creationId xmlns:p14="http://schemas.microsoft.com/office/powerpoint/2010/main" val="39683738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166"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70406A90-59C3-6590-89E5-88AF4E762C4D}"/>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a:extLst>
              <a:ext uri="{FF2B5EF4-FFF2-40B4-BE49-F238E27FC236}">
                <a16:creationId xmlns:a16="http://schemas.microsoft.com/office/drawing/2014/main" id="{B1BF1960-EFE9-F667-87A1-2DB167C8D6A4}"/>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a:extLst>
              <a:ext uri="{FF2B5EF4-FFF2-40B4-BE49-F238E27FC236}">
                <a16:creationId xmlns:a16="http://schemas.microsoft.com/office/drawing/2014/main" id="{318065A3-7B65-D303-F5D1-BBC955026789}"/>
              </a:ext>
            </a:extLst>
          </p:cNvPr>
          <p:cNvSpPr>
            <a:spLocks noGrp="1" noChangeArrowheads="1"/>
          </p:cNvSpPr>
          <p:nvPr>
            <p:ph type="sldNum" sz="quarter" idx="12"/>
          </p:nvPr>
        </p:nvSpPr>
        <p:spPr>
          <a:ln/>
        </p:spPr>
        <p:txBody>
          <a:bodyPr/>
          <a:lstStyle>
            <a:lvl1pPr>
              <a:defRPr/>
            </a:lvl1pPr>
          </a:lstStyle>
          <a:p>
            <a:pPr>
              <a:defRPr/>
            </a:pPr>
            <a:fld id="{3CE7C21F-7986-4010-9DB5-7BFB31335E99}" type="slidenum">
              <a:rPr lang="es-ES_tradnl" altLang="x-none"/>
              <a:pPr>
                <a:defRPr/>
              </a:pPr>
              <a:t>‹Nº›</a:t>
            </a:fld>
            <a:endParaRPr lang="es-ES_tradnl" altLang="x-none"/>
          </a:p>
        </p:txBody>
      </p:sp>
    </p:spTree>
    <p:extLst>
      <p:ext uri="{BB962C8B-B14F-4D97-AF65-F5344CB8AC3E}">
        <p14:creationId xmlns:p14="http://schemas.microsoft.com/office/powerpoint/2010/main" val="32842839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EDE1A5CF-9750-74BD-2AFA-E8E5B8867093}"/>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a:extLst>
              <a:ext uri="{FF2B5EF4-FFF2-40B4-BE49-F238E27FC236}">
                <a16:creationId xmlns:a16="http://schemas.microsoft.com/office/drawing/2014/main" id="{9A6B1E81-4C21-2ABB-589F-F6E4A3863A02}"/>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a:extLst>
              <a:ext uri="{FF2B5EF4-FFF2-40B4-BE49-F238E27FC236}">
                <a16:creationId xmlns:a16="http://schemas.microsoft.com/office/drawing/2014/main" id="{B2B516BA-CE66-1057-A289-BE42E41B6A62}"/>
              </a:ext>
            </a:extLst>
          </p:cNvPr>
          <p:cNvSpPr>
            <a:spLocks noGrp="1" noChangeArrowheads="1"/>
          </p:cNvSpPr>
          <p:nvPr>
            <p:ph type="sldNum" sz="quarter" idx="12"/>
          </p:nvPr>
        </p:nvSpPr>
        <p:spPr>
          <a:ln/>
        </p:spPr>
        <p:txBody>
          <a:bodyPr/>
          <a:lstStyle>
            <a:lvl1pPr>
              <a:defRPr/>
            </a:lvl1pPr>
          </a:lstStyle>
          <a:p>
            <a:pPr>
              <a:defRPr/>
            </a:pPr>
            <a:fld id="{91CF7F46-F7AC-43C8-B44D-CA64DE468EB6}" type="slidenum">
              <a:rPr lang="es-ES_tradnl" altLang="x-none"/>
              <a:pPr>
                <a:defRPr/>
              </a:pPr>
              <a:t>‹Nº›</a:t>
            </a:fld>
            <a:endParaRPr lang="es-ES_tradnl" altLang="x-none"/>
          </a:p>
        </p:txBody>
      </p:sp>
    </p:spTree>
    <p:extLst>
      <p:ext uri="{BB962C8B-B14F-4D97-AF65-F5344CB8AC3E}">
        <p14:creationId xmlns:p14="http://schemas.microsoft.com/office/powerpoint/2010/main" val="1194503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6566" y="606426"/>
            <a:ext cx="1944565" cy="548957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82869" y="606426"/>
            <a:ext cx="5693020" cy="548957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4CF63402-F14F-EF36-8C5D-785D0CB90219}"/>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a:extLst>
              <a:ext uri="{FF2B5EF4-FFF2-40B4-BE49-F238E27FC236}">
                <a16:creationId xmlns:a16="http://schemas.microsoft.com/office/drawing/2014/main" id="{D2F94D11-4FD9-7307-A959-37B55149814E}"/>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a:extLst>
              <a:ext uri="{FF2B5EF4-FFF2-40B4-BE49-F238E27FC236}">
                <a16:creationId xmlns:a16="http://schemas.microsoft.com/office/drawing/2014/main" id="{4BE3F09F-31DE-037F-62B2-1A5136CD01D7}"/>
              </a:ext>
            </a:extLst>
          </p:cNvPr>
          <p:cNvSpPr>
            <a:spLocks noGrp="1" noChangeArrowheads="1"/>
          </p:cNvSpPr>
          <p:nvPr>
            <p:ph type="sldNum" sz="quarter" idx="12"/>
          </p:nvPr>
        </p:nvSpPr>
        <p:spPr>
          <a:ln/>
        </p:spPr>
        <p:txBody>
          <a:bodyPr/>
          <a:lstStyle>
            <a:lvl1pPr>
              <a:defRPr/>
            </a:lvl1pPr>
          </a:lstStyle>
          <a:p>
            <a:pPr>
              <a:defRPr/>
            </a:pPr>
            <a:fld id="{818E5606-F523-460D-9449-E1F0BA557E57}" type="slidenum">
              <a:rPr lang="es-ES_tradnl" altLang="x-none"/>
              <a:pPr>
                <a:defRPr/>
              </a:pPr>
              <a:t>‹Nº›</a:t>
            </a:fld>
            <a:endParaRPr lang="es-ES_tradnl" altLang="x-none"/>
          </a:p>
        </p:txBody>
      </p:sp>
    </p:spTree>
    <p:extLst>
      <p:ext uri="{BB962C8B-B14F-4D97-AF65-F5344CB8AC3E}">
        <p14:creationId xmlns:p14="http://schemas.microsoft.com/office/powerpoint/2010/main" val="33779103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82869" y="606425"/>
            <a:ext cx="7778262" cy="1143000"/>
          </a:xfrm>
        </p:spPr>
        <p:txBody>
          <a:bodyPr/>
          <a:lstStyle/>
          <a:p>
            <a:r>
              <a:rPr lang="es-ES"/>
              <a:t>Haga clic para modificar el estilo de título del patrón</a:t>
            </a:r>
          </a:p>
        </p:txBody>
      </p:sp>
      <p:sp>
        <p:nvSpPr>
          <p:cNvPr id="3" name="2 Marcador de tabla"/>
          <p:cNvSpPr>
            <a:spLocks noGrp="1"/>
          </p:cNvSpPr>
          <p:nvPr>
            <p:ph type="tbl" idx="1"/>
          </p:nvPr>
        </p:nvSpPr>
        <p:spPr>
          <a:xfrm>
            <a:off x="682869" y="1976438"/>
            <a:ext cx="7778262" cy="4119562"/>
          </a:xfrm>
        </p:spPr>
        <p:txBody>
          <a:bodyPr/>
          <a:lstStyle/>
          <a:p>
            <a:pPr lvl="0"/>
            <a:endParaRPr lang="es-ES" noProof="0"/>
          </a:p>
        </p:txBody>
      </p:sp>
      <p:sp>
        <p:nvSpPr>
          <p:cNvPr id="4" name="Rectangle 4">
            <a:extLst>
              <a:ext uri="{FF2B5EF4-FFF2-40B4-BE49-F238E27FC236}">
                <a16:creationId xmlns:a16="http://schemas.microsoft.com/office/drawing/2014/main" id="{029E2535-8EBF-A5D3-B4C2-673F31ECC5CC}"/>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a:extLst>
              <a:ext uri="{FF2B5EF4-FFF2-40B4-BE49-F238E27FC236}">
                <a16:creationId xmlns:a16="http://schemas.microsoft.com/office/drawing/2014/main" id="{65D09EAA-AC58-A9A8-33D5-B86A2D6C098F}"/>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a:extLst>
              <a:ext uri="{FF2B5EF4-FFF2-40B4-BE49-F238E27FC236}">
                <a16:creationId xmlns:a16="http://schemas.microsoft.com/office/drawing/2014/main" id="{3EAD009B-B2A0-8C5D-9228-74E090319ED3}"/>
              </a:ext>
            </a:extLst>
          </p:cNvPr>
          <p:cNvSpPr>
            <a:spLocks noGrp="1" noChangeArrowheads="1"/>
          </p:cNvSpPr>
          <p:nvPr>
            <p:ph type="sldNum" sz="quarter" idx="12"/>
          </p:nvPr>
        </p:nvSpPr>
        <p:spPr>
          <a:ln/>
        </p:spPr>
        <p:txBody>
          <a:bodyPr/>
          <a:lstStyle>
            <a:lvl1pPr>
              <a:defRPr/>
            </a:lvl1pPr>
          </a:lstStyle>
          <a:p>
            <a:pPr>
              <a:defRPr/>
            </a:pPr>
            <a:fld id="{141D06C2-F458-4FC9-861A-3824A7187750}" type="slidenum">
              <a:rPr lang="es-ES_tradnl" altLang="x-none"/>
              <a:pPr>
                <a:defRPr/>
              </a:pPr>
              <a:t>‹Nº›</a:t>
            </a:fld>
            <a:endParaRPr lang="es-ES_tradnl" altLang="x-none"/>
          </a:p>
        </p:txBody>
      </p:sp>
    </p:spTree>
    <p:extLst>
      <p:ext uri="{BB962C8B-B14F-4D97-AF65-F5344CB8AC3E}">
        <p14:creationId xmlns:p14="http://schemas.microsoft.com/office/powerpoint/2010/main" val="2220504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U"/>
          </a:p>
        </p:txBody>
      </p:sp>
      <p:sp>
        <p:nvSpPr>
          <p:cNvPr id="3" name="Rectangle 4">
            <a:extLst>
              <a:ext uri="{FF2B5EF4-FFF2-40B4-BE49-F238E27FC236}">
                <a16:creationId xmlns:a16="http://schemas.microsoft.com/office/drawing/2014/main" id="{7CCDF557-8A7B-26F7-1C6B-5DE1E988897E}"/>
              </a:ext>
            </a:extLst>
          </p:cNvPr>
          <p:cNvSpPr>
            <a:spLocks noGrp="1" noChangeArrowheads="1"/>
          </p:cNvSpPr>
          <p:nvPr>
            <p:ph type="dt" sz="half" idx="10"/>
          </p:nvPr>
        </p:nvSpPr>
        <p:spPr>
          <a:ln/>
        </p:spPr>
        <p:txBody>
          <a:bodyPr/>
          <a:lstStyle>
            <a:lvl1pPr>
              <a:defRPr/>
            </a:lvl1pPr>
          </a:lstStyle>
          <a:p>
            <a:pPr>
              <a:defRPr/>
            </a:pPr>
            <a:endParaRPr lang="es-ES" altLang="es-CU"/>
          </a:p>
        </p:txBody>
      </p:sp>
      <p:sp>
        <p:nvSpPr>
          <p:cNvPr id="4" name="Rectangle 5">
            <a:extLst>
              <a:ext uri="{FF2B5EF4-FFF2-40B4-BE49-F238E27FC236}">
                <a16:creationId xmlns:a16="http://schemas.microsoft.com/office/drawing/2014/main" id="{31C40AD5-1AD9-2BD2-6105-5ACA57902EA7}"/>
              </a:ext>
            </a:extLst>
          </p:cNvPr>
          <p:cNvSpPr>
            <a:spLocks noGrp="1" noChangeArrowheads="1"/>
          </p:cNvSpPr>
          <p:nvPr>
            <p:ph type="ftr" sz="quarter" idx="11"/>
          </p:nvPr>
        </p:nvSpPr>
        <p:spPr>
          <a:ln/>
        </p:spPr>
        <p:txBody>
          <a:bodyPr/>
          <a:lstStyle>
            <a:lvl1pPr>
              <a:defRPr/>
            </a:lvl1pPr>
          </a:lstStyle>
          <a:p>
            <a:pPr>
              <a:defRPr/>
            </a:pPr>
            <a:endParaRPr lang="es-ES" altLang="es-CU"/>
          </a:p>
        </p:txBody>
      </p:sp>
      <p:sp>
        <p:nvSpPr>
          <p:cNvPr id="5" name="Rectangle 6">
            <a:extLst>
              <a:ext uri="{FF2B5EF4-FFF2-40B4-BE49-F238E27FC236}">
                <a16:creationId xmlns:a16="http://schemas.microsoft.com/office/drawing/2014/main" id="{0DAEBF43-3725-921A-DE3A-07FA98ED195A}"/>
              </a:ext>
            </a:extLst>
          </p:cNvPr>
          <p:cNvSpPr>
            <a:spLocks noGrp="1" noChangeArrowheads="1"/>
          </p:cNvSpPr>
          <p:nvPr>
            <p:ph type="sldNum" sz="quarter" idx="12"/>
          </p:nvPr>
        </p:nvSpPr>
        <p:spPr>
          <a:ln/>
        </p:spPr>
        <p:txBody>
          <a:bodyPr/>
          <a:lstStyle>
            <a:lvl1pPr>
              <a:defRPr/>
            </a:lvl1pPr>
          </a:lstStyle>
          <a:p>
            <a:pPr>
              <a:defRPr/>
            </a:pPr>
            <a:fld id="{7E432A60-576C-4C7E-980D-D119CFDB5D78}" type="slidenum">
              <a:rPr lang="es-ES" altLang="es-CU"/>
              <a:pPr>
                <a:defRPr/>
              </a:pPr>
              <a:t>‹Nº›</a:t>
            </a:fld>
            <a:endParaRPr lang="es-ES" altLang="es-CU"/>
          </a:p>
        </p:txBody>
      </p:sp>
    </p:spTree>
    <p:extLst>
      <p:ext uri="{BB962C8B-B14F-4D97-AF65-F5344CB8AC3E}">
        <p14:creationId xmlns:p14="http://schemas.microsoft.com/office/powerpoint/2010/main" val="181675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61AE1CB-7393-DDF3-FCD7-CCDB5E6C3EDB}"/>
              </a:ext>
            </a:extLst>
          </p:cNvPr>
          <p:cNvSpPr>
            <a:spLocks noGrp="1" noChangeArrowheads="1"/>
          </p:cNvSpPr>
          <p:nvPr>
            <p:ph type="dt" sz="half" idx="10"/>
          </p:nvPr>
        </p:nvSpPr>
        <p:spPr>
          <a:ln/>
        </p:spPr>
        <p:txBody>
          <a:bodyPr/>
          <a:lstStyle>
            <a:lvl1pPr>
              <a:defRPr/>
            </a:lvl1pPr>
          </a:lstStyle>
          <a:p>
            <a:pPr>
              <a:defRPr/>
            </a:pPr>
            <a:endParaRPr lang="es-ES" altLang="es-CU"/>
          </a:p>
        </p:txBody>
      </p:sp>
      <p:sp>
        <p:nvSpPr>
          <p:cNvPr id="3" name="Rectangle 5">
            <a:extLst>
              <a:ext uri="{FF2B5EF4-FFF2-40B4-BE49-F238E27FC236}">
                <a16:creationId xmlns:a16="http://schemas.microsoft.com/office/drawing/2014/main" id="{20D9435C-BDE9-33B7-BD55-D796DA3BF2EE}"/>
              </a:ext>
            </a:extLst>
          </p:cNvPr>
          <p:cNvSpPr>
            <a:spLocks noGrp="1" noChangeArrowheads="1"/>
          </p:cNvSpPr>
          <p:nvPr>
            <p:ph type="ftr" sz="quarter" idx="11"/>
          </p:nvPr>
        </p:nvSpPr>
        <p:spPr>
          <a:ln/>
        </p:spPr>
        <p:txBody>
          <a:bodyPr/>
          <a:lstStyle>
            <a:lvl1pPr>
              <a:defRPr/>
            </a:lvl1pPr>
          </a:lstStyle>
          <a:p>
            <a:pPr>
              <a:defRPr/>
            </a:pPr>
            <a:endParaRPr lang="es-ES" altLang="es-CU"/>
          </a:p>
        </p:txBody>
      </p:sp>
      <p:sp>
        <p:nvSpPr>
          <p:cNvPr id="4" name="Rectangle 6">
            <a:extLst>
              <a:ext uri="{FF2B5EF4-FFF2-40B4-BE49-F238E27FC236}">
                <a16:creationId xmlns:a16="http://schemas.microsoft.com/office/drawing/2014/main" id="{A5090686-C1CA-ED72-45F3-F900B46602BF}"/>
              </a:ext>
            </a:extLst>
          </p:cNvPr>
          <p:cNvSpPr>
            <a:spLocks noGrp="1" noChangeArrowheads="1"/>
          </p:cNvSpPr>
          <p:nvPr>
            <p:ph type="sldNum" sz="quarter" idx="12"/>
          </p:nvPr>
        </p:nvSpPr>
        <p:spPr>
          <a:ln/>
        </p:spPr>
        <p:txBody>
          <a:bodyPr/>
          <a:lstStyle>
            <a:lvl1pPr>
              <a:defRPr/>
            </a:lvl1pPr>
          </a:lstStyle>
          <a:p>
            <a:pPr>
              <a:defRPr/>
            </a:pPr>
            <a:fld id="{D4FD55C0-EE31-4FAE-8FAF-63C011318B86}" type="slidenum">
              <a:rPr lang="es-ES" altLang="es-CU"/>
              <a:pPr>
                <a:defRPr/>
              </a:pPr>
              <a:t>‹Nº›</a:t>
            </a:fld>
            <a:endParaRPr lang="es-ES" altLang="es-CU"/>
          </a:p>
        </p:txBody>
      </p:sp>
    </p:spTree>
    <p:extLst>
      <p:ext uri="{BB962C8B-B14F-4D97-AF65-F5344CB8AC3E}">
        <p14:creationId xmlns:p14="http://schemas.microsoft.com/office/powerpoint/2010/main" val="335783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U"/>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Rectangle 4">
            <a:extLst>
              <a:ext uri="{FF2B5EF4-FFF2-40B4-BE49-F238E27FC236}">
                <a16:creationId xmlns:a16="http://schemas.microsoft.com/office/drawing/2014/main" id="{C77F966D-A0BC-CA98-CEBA-75B9F8599435}"/>
              </a:ext>
            </a:extLst>
          </p:cNvPr>
          <p:cNvSpPr>
            <a:spLocks noGrp="1" noChangeArrowheads="1"/>
          </p:cNvSpPr>
          <p:nvPr>
            <p:ph type="dt" sz="half" idx="10"/>
          </p:nvPr>
        </p:nvSpPr>
        <p:spPr>
          <a:ln/>
        </p:spPr>
        <p:txBody>
          <a:bodyPr/>
          <a:lstStyle>
            <a:lvl1pPr>
              <a:defRPr/>
            </a:lvl1pPr>
          </a:lstStyle>
          <a:p>
            <a:pPr>
              <a:defRPr/>
            </a:pPr>
            <a:endParaRPr lang="es-ES" altLang="es-CU"/>
          </a:p>
        </p:txBody>
      </p:sp>
      <p:sp>
        <p:nvSpPr>
          <p:cNvPr id="6" name="Rectangle 5">
            <a:extLst>
              <a:ext uri="{FF2B5EF4-FFF2-40B4-BE49-F238E27FC236}">
                <a16:creationId xmlns:a16="http://schemas.microsoft.com/office/drawing/2014/main" id="{03800411-01C3-EFF0-665F-9F2FA2A34250}"/>
              </a:ext>
            </a:extLst>
          </p:cNvPr>
          <p:cNvSpPr>
            <a:spLocks noGrp="1" noChangeArrowheads="1"/>
          </p:cNvSpPr>
          <p:nvPr>
            <p:ph type="ftr" sz="quarter" idx="11"/>
          </p:nvPr>
        </p:nvSpPr>
        <p:spPr>
          <a:ln/>
        </p:spPr>
        <p:txBody>
          <a:bodyPr/>
          <a:lstStyle>
            <a:lvl1pPr>
              <a:defRPr/>
            </a:lvl1pPr>
          </a:lstStyle>
          <a:p>
            <a:pPr>
              <a:defRPr/>
            </a:pPr>
            <a:endParaRPr lang="es-ES" altLang="es-CU"/>
          </a:p>
        </p:txBody>
      </p:sp>
      <p:sp>
        <p:nvSpPr>
          <p:cNvPr id="7" name="Rectangle 6">
            <a:extLst>
              <a:ext uri="{FF2B5EF4-FFF2-40B4-BE49-F238E27FC236}">
                <a16:creationId xmlns:a16="http://schemas.microsoft.com/office/drawing/2014/main" id="{A725C545-4CF4-EA01-D591-FF9488044094}"/>
              </a:ext>
            </a:extLst>
          </p:cNvPr>
          <p:cNvSpPr>
            <a:spLocks noGrp="1" noChangeArrowheads="1"/>
          </p:cNvSpPr>
          <p:nvPr>
            <p:ph type="sldNum" sz="quarter" idx="12"/>
          </p:nvPr>
        </p:nvSpPr>
        <p:spPr>
          <a:ln/>
        </p:spPr>
        <p:txBody>
          <a:bodyPr/>
          <a:lstStyle>
            <a:lvl1pPr>
              <a:defRPr/>
            </a:lvl1pPr>
          </a:lstStyle>
          <a:p>
            <a:pPr>
              <a:defRPr/>
            </a:pPr>
            <a:fld id="{DD3AC20D-EF96-41EB-A7C2-79AE9C915837}" type="slidenum">
              <a:rPr lang="es-ES" altLang="es-CU"/>
              <a:pPr>
                <a:defRPr/>
              </a:pPr>
              <a:t>‹Nº›</a:t>
            </a:fld>
            <a:endParaRPr lang="es-ES" altLang="es-CU"/>
          </a:p>
        </p:txBody>
      </p:sp>
    </p:spTree>
    <p:extLst>
      <p:ext uri="{BB962C8B-B14F-4D97-AF65-F5344CB8AC3E}">
        <p14:creationId xmlns:p14="http://schemas.microsoft.com/office/powerpoint/2010/main" val="2408831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U"/>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U" noProof="0"/>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Rectangle 4">
            <a:extLst>
              <a:ext uri="{FF2B5EF4-FFF2-40B4-BE49-F238E27FC236}">
                <a16:creationId xmlns:a16="http://schemas.microsoft.com/office/drawing/2014/main" id="{AD09F142-D234-9B59-8F75-69AB4E67727B}"/>
              </a:ext>
            </a:extLst>
          </p:cNvPr>
          <p:cNvSpPr>
            <a:spLocks noGrp="1" noChangeArrowheads="1"/>
          </p:cNvSpPr>
          <p:nvPr>
            <p:ph type="dt" sz="half" idx="10"/>
          </p:nvPr>
        </p:nvSpPr>
        <p:spPr>
          <a:ln/>
        </p:spPr>
        <p:txBody>
          <a:bodyPr/>
          <a:lstStyle>
            <a:lvl1pPr>
              <a:defRPr/>
            </a:lvl1pPr>
          </a:lstStyle>
          <a:p>
            <a:pPr>
              <a:defRPr/>
            </a:pPr>
            <a:endParaRPr lang="es-ES" altLang="es-CU"/>
          </a:p>
        </p:txBody>
      </p:sp>
      <p:sp>
        <p:nvSpPr>
          <p:cNvPr id="6" name="Rectangle 5">
            <a:extLst>
              <a:ext uri="{FF2B5EF4-FFF2-40B4-BE49-F238E27FC236}">
                <a16:creationId xmlns:a16="http://schemas.microsoft.com/office/drawing/2014/main" id="{96A13F1D-5023-8C93-AF93-13EA551CBD39}"/>
              </a:ext>
            </a:extLst>
          </p:cNvPr>
          <p:cNvSpPr>
            <a:spLocks noGrp="1" noChangeArrowheads="1"/>
          </p:cNvSpPr>
          <p:nvPr>
            <p:ph type="ftr" sz="quarter" idx="11"/>
          </p:nvPr>
        </p:nvSpPr>
        <p:spPr>
          <a:ln/>
        </p:spPr>
        <p:txBody>
          <a:bodyPr/>
          <a:lstStyle>
            <a:lvl1pPr>
              <a:defRPr/>
            </a:lvl1pPr>
          </a:lstStyle>
          <a:p>
            <a:pPr>
              <a:defRPr/>
            </a:pPr>
            <a:endParaRPr lang="es-ES" altLang="es-CU"/>
          </a:p>
        </p:txBody>
      </p:sp>
      <p:sp>
        <p:nvSpPr>
          <p:cNvPr id="7" name="Rectangle 6">
            <a:extLst>
              <a:ext uri="{FF2B5EF4-FFF2-40B4-BE49-F238E27FC236}">
                <a16:creationId xmlns:a16="http://schemas.microsoft.com/office/drawing/2014/main" id="{11D0736E-98D9-21AC-846C-CBAF9A654120}"/>
              </a:ext>
            </a:extLst>
          </p:cNvPr>
          <p:cNvSpPr>
            <a:spLocks noGrp="1" noChangeArrowheads="1"/>
          </p:cNvSpPr>
          <p:nvPr>
            <p:ph type="sldNum" sz="quarter" idx="12"/>
          </p:nvPr>
        </p:nvSpPr>
        <p:spPr>
          <a:ln/>
        </p:spPr>
        <p:txBody>
          <a:bodyPr/>
          <a:lstStyle>
            <a:lvl1pPr>
              <a:defRPr/>
            </a:lvl1pPr>
          </a:lstStyle>
          <a:p>
            <a:pPr>
              <a:defRPr/>
            </a:pPr>
            <a:fld id="{EB8F7032-8AF4-41BC-B357-8AEAB49B8930}" type="slidenum">
              <a:rPr lang="es-ES" altLang="es-CU"/>
              <a:pPr>
                <a:defRPr/>
              </a:pPr>
              <a:t>‹Nº›</a:t>
            </a:fld>
            <a:endParaRPr lang="es-ES" altLang="es-CU"/>
          </a:p>
        </p:txBody>
      </p:sp>
    </p:spTree>
    <p:extLst>
      <p:ext uri="{BB962C8B-B14F-4D97-AF65-F5344CB8AC3E}">
        <p14:creationId xmlns:p14="http://schemas.microsoft.com/office/powerpoint/2010/main" val="3100711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D1175E3-586D-D57C-E621-B71D9BFE631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CU"/>
              <a:t>Haga clic para cambiar el estilo de título	</a:t>
            </a:r>
          </a:p>
        </p:txBody>
      </p:sp>
      <p:sp>
        <p:nvSpPr>
          <p:cNvPr id="1027" name="Rectangle 3">
            <a:extLst>
              <a:ext uri="{FF2B5EF4-FFF2-40B4-BE49-F238E27FC236}">
                <a16:creationId xmlns:a16="http://schemas.microsoft.com/office/drawing/2014/main" id="{FA7B062E-F1E3-54A4-29A9-579036CABB0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CU"/>
              <a:t>Haga clic para modificar el estilo de texto del patrón</a:t>
            </a:r>
          </a:p>
          <a:p>
            <a:pPr lvl="1"/>
            <a:r>
              <a:rPr lang="es-ES" altLang="es-CU"/>
              <a:t>Segundo nivel</a:t>
            </a:r>
          </a:p>
          <a:p>
            <a:pPr lvl="2"/>
            <a:r>
              <a:rPr lang="es-ES" altLang="es-CU"/>
              <a:t>Tercer nivel</a:t>
            </a:r>
          </a:p>
          <a:p>
            <a:pPr lvl="3"/>
            <a:r>
              <a:rPr lang="es-ES" altLang="es-CU"/>
              <a:t>Cuarto nivel</a:t>
            </a:r>
          </a:p>
          <a:p>
            <a:pPr lvl="4"/>
            <a:r>
              <a:rPr lang="es-ES" altLang="es-CU"/>
              <a:t>Quinto nivel</a:t>
            </a:r>
          </a:p>
        </p:txBody>
      </p:sp>
      <p:sp>
        <p:nvSpPr>
          <p:cNvPr id="1028" name="Rectangle 4">
            <a:extLst>
              <a:ext uri="{FF2B5EF4-FFF2-40B4-BE49-F238E27FC236}">
                <a16:creationId xmlns:a16="http://schemas.microsoft.com/office/drawing/2014/main" id="{56BA69CE-37BB-2CDA-F03D-B1FB6300134E}"/>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es-CU"/>
          </a:p>
        </p:txBody>
      </p:sp>
      <p:sp>
        <p:nvSpPr>
          <p:cNvPr id="1029" name="Rectangle 5">
            <a:extLst>
              <a:ext uri="{FF2B5EF4-FFF2-40B4-BE49-F238E27FC236}">
                <a16:creationId xmlns:a16="http://schemas.microsoft.com/office/drawing/2014/main" id="{D29C997B-0FF3-0DED-43C8-E2B696911AB2}"/>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ltLang="es-CU"/>
          </a:p>
        </p:txBody>
      </p:sp>
      <p:sp>
        <p:nvSpPr>
          <p:cNvPr id="1030" name="Rectangle 6">
            <a:extLst>
              <a:ext uri="{FF2B5EF4-FFF2-40B4-BE49-F238E27FC236}">
                <a16:creationId xmlns:a16="http://schemas.microsoft.com/office/drawing/2014/main" id="{C35F7E79-3AE9-8B44-376B-75472E1B2592}"/>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C105F6F-3031-4F30-A552-AAE0B6C9AAF8}" type="slidenum">
              <a:rPr lang="es-ES" altLang="es-CU"/>
              <a:pPr>
                <a:defRPr/>
              </a:pPr>
              <a:t>‹Nº›</a:t>
            </a:fld>
            <a:endParaRPr lang="es-ES" altLang="es-CU"/>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1 Marcador de título">
            <a:extLst>
              <a:ext uri="{FF2B5EF4-FFF2-40B4-BE49-F238E27FC236}">
                <a16:creationId xmlns:a16="http://schemas.microsoft.com/office/drawing/2014/main" id="{A100FE31-FBBF-E9B7-9691-0101D858D3B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U"/>
              <a:t>Haga clic para modificar el estilo de título del patrón</a:t>
            </a:r>
          </a:p>
        </p:txBody>
      </p:sp>
      <p:sp>
        <p:nvSpPr>
          <p:cNvPr id="3075" name="2 Marcador de texto">
            <a:extLst>
              <a:ext uri="{FF2B5EF4-FFF2-40B4-BE49-F238E27FC236}">
                <a16:creationId xmlns:a16="http://schemas.microsoft.com/office/drawing/2014/main" id="{BB70BC2F-DA86-B912-05E2-C10F001BDB6E}"/>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U"/>
              <a:t>Haga clic para modificar el estilo de texto del patrón</a:t>
            </a:r>
          </a:p>
          <a:p>
            <a:pPr lvl="1"/>
            <a:r>
              <a:rPr lang="es-ES" altLang="es-CU"/>
              <a:t>Segundo nivel</a:t>
            </a:r>
          </a:p>
          <a:p>
            <a:pPr lvl="2"/>
            <a:r>
              <a:rPr lang="es-ES" altLang="es-CU"/>
              <a:t>Tercer nivel</a:t>
            </a:r>
          </a:p>
          <a:p>
            <a:pPr lvl="3"/>
            <a:r>
              <a:rPr lang="es-ES" altLang="es-CU"/>
              <a:t>Cuarto nivel</a:t>
            </a:r>
          </a:p>
          <a:p>
            <a:pPr lvl="4"/>
            <a:r>
              <a:rPr lang="es-ES" altLang="es-CU"/>
              <a:t>Quinto nivel</a:t>
            </a:r>
          </a:p>
        </p:txBody>
      </p:sp>
      <p:sp>
        <p:nvSpPr>
          <p:cNvPr id="4" name="3 Marcador de fecha">
            <a:extLst>
              <a:ext uri="{FF2B5EF4-FFF2-40B4-BE49-F238E27FC236}">
                <a16:creationId xmlns:a16="http://schemas.microsoft.com/office/drawing/2014/main" id="{508B2185-EF46-9BB1-352C-074DD1ECCC0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D0E9330-4C8E-42DD-B6D6-3BBA9EFD2644}" type="datetimeFigureOut">
              <a:rPr lang="es-ES"/>
              <a:pPr>
                <a:defRPr/>
              </a:pPr>
              <a:t>31/05/2024</a:t>
            </a:fld>
            <a:endParaRPr lang="es-ES"/>
          </a:p>
        </p:txBody>
      </p:sp>
      <p:sp>
        <p:nvSpPr>
          <p:cNvPr id="5" name="4 Marcador de pie de página">
            <a:extLst>
              <a:ext uri="{FF2B5EF4-FFF2-40B4-BE49-F238E27FC236}">
                <a16:creationId xmlns:a16="http://schemas.microsoft.com/office/drawing/2014/main" id="{3A619482-489A-128A-9ADC-3A17BDCE655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5 Marcador de número de diapositiva">
            <a:extLst>
              <a:ext uri="{FF2B5EF4-FFF2-40B4-BE49-F238E27FC236}">
                <a16:creationId xmlns:a16="http://schemas.microsoft.com/office/drawing/2014/main" id="{1CF36104-7C65-1876-E3BF-BA7D9191CE86}"/>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203F4E0-98D0-4DEC-BDBA-7C1B62393DE4}"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CCFFCC"/>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D8851880-4B67-6E6E-7719-2920E272490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U"/>
              <a:t>Click to edit Master title style</a:t>
            </a:r>
          </a:p>
        </p:txBody>
      </p:sp>
      <p:sp>
        <p:nvSpPr>
          <p:cNvPr id="4099" name="Text Placeholder 2">
            <a:extLst>
              <a:ext uri="{FF2B5EF4-FFF2-40B4-BE49-F238E27FC236}">
                <a16:creationId xmlns:a16="http://schemas.microsoft.com/office/drawing/2014/main" id="{C784A6A3-0F05-6761-7AD1-D18851D02750}"/>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U"/>
              <a:t>Click to edit Master text styles</a:t>
            </a:r>
          </a:p>
          <a:p>
            <a:pPr lvl="1"/>
            <a:r>
              <a:rPr lang="es-ES" altLang="es-CU"/>
              <a:t>Second level</a:t>
            </a:r>
          </a:p>
          <a:p>
            <a:pPr lvl="2"/>
            <a:r>
              <a:rPr lang="es-ES" altLang="es-CU"/>
              <a:t>Third level</a:t>
            </a:r>
          </a:p>
          <a:p>
            <a:pPr lvl="3"/>
            <a:r>
              <a:rPr lang="es-ES" altLang="es-CU"/>
              <a:t>Fourth level</a:t>
            </a:r>
          </a:p>
          <a:p>
            <a:pPr lvl="4"/>
            <a:r>
              <a:rPr lang="es-ES" altLang="es-CU"/>
              <a:t>Fifth level</a:t>
            </a:r>
          </a:p>
        </p:txBody>
      </p:sp>
      <p:sp>
        <p:nvSpPr>
          <p:cNvPr id="1028" name="Date Placeholder 3">
            <a:extLst>
              <a:ext uri="{FF2B5EF4-FFF2-40B4-BE49-F238E27FC236}">
                <a16:creationId xmlns:a16="http://schemas.microsoft.com/office/drawing/2014/main" id="{FD6AF4B4-9AB2-A11B-AA61-3BFB561DFEDA}"/>
              </a:ext>
            </a:extLst>
          </p:cNvPr>
          <p:cNvSpPr>
            <a:spLocks noGrp="1" noChangeArrowheads="1"/>
          </p:cNvSpPr>
          <p:nvPr>
            <p:ph type="dt" sz="half" idx="2"/>
          </p:nvPr>
        </p:nvSpPr>
        <p:spPr bwMode="auto">
          <a:xfrm>
            <a:off x="457200" y="6356350"/>
            <a:ext cx="2133600" cy="365125"/>
          </a:xfrm>
          <a:prstGeom prst="rect">
            <a:avLst/>
          </a:prstGeom>
          <a:noFill/>
          <a:ln>
            <a:noFill/>
          </a:ln>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latin typeface="Arial" panose="020B0604020202020204" pitchFamily="34" charset="0"/>
                <a:cs typeface="Arial" panose="020B0604020202020204" pitchFamily="34" charset="0"/>
              </a:defRPr>
            </a:lvl1pPr>
          </a:lstStyle>
          <a:p>
            <a:pPr>
              <a:defRPr/>
            </a:pPr>
            <a:endParaRPr lang="es-ES_tradnl" altLang="en-US"/>
          </a:p>
        </p:txBody>
      </p:sp>
      <p:sp>
        <p:nvSpPr>
          <p:cNvPr id="1029" name="Footer Placeholder 4">
            <a:extLst>
              <a:ext uri="{FF2B5EF4-FFF2-40B4-BE49-F238E27FC236}">
                <a16:creationId xmlns:a16="http://schemas.microsoft.com/office/drawing/2014/main" id="{3CFB7D85-0CD4-7323-3E24-3A9710A89AC0}"/>
              </a:ext>
            </a:extLst>
          </p:cNvPr>
          <p:cNvSpPr>
            <a:spLocks noGrp="1" noChangeArrowheads="1"/>
          </p:cNvSpPr>
          <p:nvPr>
            <p:ph type="ftr" sz="quarter" idx="3"/>
          </p:nvPr>
        </p:nvSpPr>
        <p:spPr bwMode="auto">
          <a:xfrm>
            <a:off x="3124200" y="6356350"/>
            <a:ext cx="28956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latin typeface="Arial" panose="020B0604020202020204" pitchFamily="34" charset="0"/>
                <a:cs typeface="Arial" panose="020B0604020202020204" pitchFamily="34" charset="0"/>
              </a:defRPr>
            </a:lvl1pPr>
          </a:lstStyle>
          <a:p>
            <a:pPr>
              <a:defRPr/>
            </a:pPr>
            <a:endParaRPr lang="en-US"/>
          </a:p>
        </p:txBody>
      </p:sp>
      <p:sp>
        <p:nvSpPr>
          <p:cNvPr id="1030" name="Slide Number Placeholder 5">
            <a:extLst>
              <a:ext uri="{FF2B5EF4-FFF2-40B4-BE49-F238E27FC236}">
                <a16:creationId xmlns:a16="http://schemas.microsoft.com/office/drawing/2014/main" id="{B5E05881-F651-0E3B-4D6E-2A48CF01714A}"/>
              </a:ext>
            </a:extLst>
          </p:cNvPr>
          <p:cNvSpPr>
            <a:spLocks noGrp="1" noChangeArrowheads="1"/>
          </p:cNvSpPr>
          <p:nvPr>
            <p:ph type="sldNum" sz="quarter" idx="4"/>
          </p:nvPr>
        </p:nvSpPr>
        <p:spPr bwMode="auto">
          <a:xfrm>
            <a:off x="6553200" y="6356350"/>
            <a:ext cx="21336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BE753A34-0905-4391-8EAA-A73C962E78AA}" type="slidenum">
              <a:rPr lang="en-GB" altLang="en-US"/>
              <a:pPr>
                <a:defRPr/>
              </a:pPr>
              <a:t>‹Nº›</a:t>
            </a:fld>
            <a:endParaRPr lang="en-GB" altLang="en-US"/>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eaLnBrk="0" fontAlgn="base" hangingPunct="0">
        <a:spcBef>
          <a:spcPct val="0"/>
        </a:spcBef>
        <a:spcAft>
          <a:spcPct val="0"/>
        </a:spcAft>
        <a:defRPr sz="4400">
          <a:solidFill>
            <a:schemeClr val="tx1"/>
          </a:solidFill>
          <a:latin typeface="Calibri" panose="020F0502020204030204" pitchFamily="34" charset="0"/>
        </a:defRPr>
      </a:lvl6pPr>
      <a:lvl7pPr marL="914400" algn="ctr" rtl="0" eaLnBrk="0" fontAlgn="base" hangingPunct="0">
        <a:spcBef>
          <a:spcPct val="0"/>
        </a:spcBef>
        <a:spcAft>
          <a:spcPct val="0"/>
        </a:spcAft>
        <a:defRPr sz="4400">
          <a:solidFill>
            <a:schemeClr val="tx1"/>
          </a:solidFill>
          <a:latin typeface="Calibri" panose="020F0502020204030204" pitchFamily="34" charset="0"/>
        </a:defRPr>
      </a:lvl7pPr>
      <a:lvl8pPr marL="1371600" algn="ctr" rtl="0" eaLnBrk="0" fontAlgn="base" hangingPunct="0">
        <a:spcBef>
          <a:spcPct val="0"/>
        </a:spcBef>
        <a:spcAft>
          <a:spcPct val="0"/>
        </a:spcAft>
        <a:defRPr sz="4400">
          <a:solidFill>
            <a:schemeClr val="tx1"/>
          </a:solidFill>
          <a:latin typeface="Calibri" panose="020F0502020204030204" pitchFamily="34" charset="0"/>
        </a:defRPr>
      </a:lvl8pPr>
      <a:lvl9pPr marL="1828800" algn="ctr" rtl="0" eaLnBrk="0" fontAlgn="base" hangingPunct="0">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1 Marcador de título">
            <a:extLst>
              <a:ext uri="{FF2B5EF4-FFF2-40B4-BE49-F238E27FC236}">
                <a16:creationId xmlns:a16="http://schemas.microsoft.com/office/drawing/2014/main" id="{4AF8F62E-A383-7CC6-98D8-38A3D38D695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U"/>
              <a:t>Haga clic para modificar el estilo de título del patrón</a:t>
            </a:r>
          </a:p>
        </p:txBody>
      </p:sp>
      <p:sp>
        <p:nvSpPr>
          <p:cNvPr id="5123" name="2 Marcador de texto">
            <a:extLst>
              <a:ext uri="{FF2B5EF4-FFF2-40B4-BE49-F238E27FC236}">
                <a16:creationId xmlns:a16="http://schemas.microsoft.com/office/drawing/2014/main" id="{D0DD48B5-B91E-3847-1E79-1D6E1AF0CC0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U"/>
              <a:t>Haga clic para modificar el estilo de texto del patrón</a:t>
            </a:r>
          </a:p>
          <a:p>
            <a:pPr lvl="1"/>
            <a:r>
              <a:rPr lang="es-ES" altLang="es-CU"/>
              <a:t>Segundo nivel</a:t>
            </a:r>
          </a:p>
          <a:p>
            <a:pPr lvl="2"/>
            <a:r>
              <a:rPr lang="es-ES" altLang="es-CU"/>
              <a:t>Tercer nivel</a:t>
            </a:r>
          </a:p>
          <a:p>
            <a:pPr lvl="3"/>
            <a:r>
              <a:rPr lang="es-ES" altLang="es-CU"/>
              <a:t>Cuarto nivel</a:t>
            </a:r>
          </a:p>
          <a:p>
            <a:pPr lvl="4"/>
            <a:r>
              <a:rPr lang="es-ES" altLang="es-CU"/>
              <a:t>Quinto nivel</a:t>
            </a:r>
          </a:p>
        </p:txBody>
      </p:sp>
      <p:sp>
        <p:nvSpPr>
          <p:cNvPr id="4" name="3 Marcador de fecha">
            <a:extLst>
              <a:ext uri="{FF2B5EF4-FFF2-40B4-BE49-F238E27FC236}">
                <a16:creationId xmlns:a16="http://schemas.microsoft.com/office/drawing/2014/main" id="{06F5D8E9-D775-616E-FF5F-66F90DDA7B7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D472E9E-E33B-46EF-A2BA-7D7A77E596CE}" type="datetimeFigureOut">
              <a:rPr lang="es-ES"/>
              <a:pPr>
                <a:defRPr/>
              </a:pPr>
              <a:t>31/05/2024</a:t>
            </a:fld>
            <a:endParaRPr lang="es-ES"/>
          </a:p>
        </p:txBody>
      </p:sp>
      <p:sp>
        <p:nvSpPr>
          <p:cNvPr id="5" name="4 Marcador de pie de página">
            <a:extLst>
              <a:ext uri="{FF2B5EF4-FFF2-40B4-BE49-F238E27FC236}">
                <a16:creationId xmlns:a16="http://schemas.microsoft.com/office/drawing/2014/main" id="{E80738F8-44B9-C699-C80D-FE6FC8E13E3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5 Marcador de número de diapositiva">
            <a:extLst>
              <a:ext uri="{FF2B5EF4-FFF2-40B4-BE49-F238E27FC236}">
                <a16:creationId xmlns:a16="http://schemas.microsoft.com/office/drawing/2014/main" id="{A7F8B4F6-2A20-6180-6A7E-E5391306F9FD}"/>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328A00B-72C6-4390-B641-91C585B91679}"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2077CF6-DDDB-966B-C6C1-C4F1F177F9E9}"/>
              </a:ext>
            </a:extLst>
          </p:cNvPr>
          <p:cNvSpPr>
            <a:spLocks noGrp="1" noChangeArrowheads="1"/>
          </p:cNvSpPr>
          <p:nvPr>
            <p:ph type="title"/>
          </p:nvPr>
        </p:nvSpPr>
        <p:spPr bwMode="auto">
          <a:xfrm>
            <a:off x="682625" y="606425"/>
            <a:ext cx="7778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434" tIns="47715" rIns="95434" bIns="47715" numCol="1" anchor="ctr" anchorCtr="0" compatLnSpc="1">
            <a:prstTxWarp prst="textNoShape">
              <a:avLst/>
            </a:prstTxWarp>
          </a:bodyPr>
          <a:lstStyle/>
          <a:p>
            <a:pPr lvl="0"/>
            <a:r>
              <a:rPr lang="es-ES_tradnl" altLang="es-CU"/>
              <a:t>Haga clic para modificar el estilo de título del patrón</a:t>
            </a:r>
          </a:p>
        </p:txBody>
      </p:sp>
      <p:sp>
        <p:nvSpPr>
          <p:cNvPr id="6147" name="Rectangle 3">
            <a:extLst>
              <a:ext uri="{FF2B5EF4-FFF2-40B4-BE49-F238E27FC236}">
                <a16:creationId xmlns:a16="http://schemas.microsoft.com/office/drawing/2014/main" id="{02C0F52F-7AA3-5A48-47C5-AC810D7023EB}"/>
              </a:ext>
            </a:extLst>
          </p:cNvPr>
          <p:cNvSpPr>
            <a:spLocks noGrp="1" noChangeArrowheads="1"/>
          </p:cNvSpPr>
          <p:nvPr>
            <p:ph type="body" idx="1"/>
          </p:nvPr>
        </p:nvSpPr>
        <p:spPr bwMode="auto">
          <a:xfrm>
            <a:off x="682625" y="1976438"/>
            <a:ext cx="7778750" cy="41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434" tIns="47715" rIns="95434" bIns="47715" numCol="1" anchor="t" anchorCtr="0" compatLnSpc="1">
            <a:prstTxWarp prst="textNoShape">
              <a:avLst/>
            </a:prstTxWarp>
          </a:bodyPr>
          <a:lstStyle/>
          <a:p>
            <a:pPr lvl="0"/>
            <a:r>
              <a:rPr lang="es-ES_tradnl" altLang="es-CU"/>
              <a:t>Haga clic para modificar el estilo de texto del patrón</a:t>
            </a:r>
          </a:p>
          <a:p>
            <a:pPr lvl="1"/>
            <a:r>
              <a:rPr lang="es-ES_tradnl" altLang="es-CU"/>
              <a:t>Segundo nivel</a:t>
            </a:r>
          </a:p>
          <a:p>
            <a:pPr lvl="2"/>
            <a:r>
              <a:rPr lang="es-ES_tradnl" altLang="es-CU"/>
              <a:t>Tercer nivel</a:t>
            </a:r>
          </a:p>
          <a:p>
            <a:pPr lvl="3"/>
            <a:r>
              <a:rPr lang="es-ES_tradnl" altLang="es-CU"/>
              <a:t>Cuarto nivel</a:t>
            </a:r>
          </a:p>
          <a:p>
            <a:pPr lvl="4"/>
            <a:r>
              <a:rPr lang="es-ES_tradnl" altLang="es-CU"/>
              <a:t>Quinto nivel</a:t>
            </a:r>
          </a:p>
        </p:txBody>
      </p:sp>
      <p:sp>
        <p:nvSpPr>
          <p:cNvPr id="1028" name="Rectangle 4">
            <a:extLst>
              <a:ext uri="{FF2B5EF4-FFF2-40B4-BE49-F238E27FC236}">
                <a16:creationId xmlns:a16="http://schemas.microsoft.com/office/drawing/2014/main" id="{06755F3E-A62A-238B-F46A-8870135186D3}"/>
              </a:ext>
            </a:extLst>
          </p:cNvPr>
          <p:cNvSpPr>
            <a:spLocks noGrp="1" noChangeArrowheads="1"/>
          </p:cNvSpPr>
          <p:nvPr>
            <p:ph type="dt" sz="half" idx="2"/>
          </p:nvPr>
        </p:nvSpPr>
        <p:spPr bwMode="auto">
          <a:xfrm>
            <a:off x="682625" y="6251575"/>
            <a:ext cx="1903413" cy="450850"/>
          </a:xfrm>
          <a:prstGeom prst="rect">
            <a:avLst/>
          </a:prstGeom>
          <a:noFill/>
          <a:ln w="9525">
            <a:noFill/>
            <a:miter lim="800000"/>
            <a:headEnd/>
            <a:tailEnd/>
          </a:ln>
          <a:effectLst/>
        </p:spPr>
        <p:txBody>
          <a:bodyPr vert="horz" wrap="square" lIns="95434" tIns="47715" rIns="95434" bIns="47715" numCol="1" anchor="t" anchorCtr="0" compatLnSpc="1">
            <a:prstTxWarp prst="textNoShape">
              <a:avLst/>
            </a:prstTxWarp>
          </a:bodyPr>
          <a:lstStyle>
            <a:lvl1pPr>
              <a:defRPr sz="1500">
                <a:latin typeface="Times New Roman" pitchFamily="18" charset="0"/>
                <a:cs typeface="Arial" charset="0"/>
              </a:defRPr>
            </a:lvl1pPr>
          </a:lstStyle>
          <a:p>
            <a:pPr>
              <a:defRPr/>
            </a:pPr>
            <a:endParaRPr lang="es-ES_tradnl"/>
          </a:p>
        </p:txBody>
      </p:sp>
      <p:sp>
        <p:nvSpPr>
          <p:cNvPr id="1029" name="Rectangle 5">
            <a:extLst>
              <a:ext uri="{FF2B5EF4-FFF2-40B4-BE49-F238E27FC236}">
                <a16:creationId xmlns:a16="http://schemas.microsoft.com/office/drawing/2014/main" id="{31D4BC4F-B21E-D115-3B26-F7CF9B1A5796}"/>
              </a:ext>
            </a:extLst>
          </p:cNvPr>
          <p:cNvSpPr>
            <a:spLocks noGrp="1" noChangeArrowheads="1"/>
          </p:cNvSpPr>
          <p:nvPr>
            <p:ph type="ftr" sz="quarter" idx="3"/>
          </p:nvPr>
        </p:nvSpPr>
        <p:spPr bwMode="auto">
          <a:xfrm>
            <a:off x="3127375" y="6251575"/>
            <a:ext cx="2889250" cy="450850"/>
          </a:xfrm>
          <a:prstGeom prst="rect">
            <a:avLst/>
          </a:prstGeom>
          <a:noFill/>
          <a:ln w="9525">
            <a:noFill/>
            <a:miter lim="800000"/>
            <a:headEnd/>
            <a:tailEnd/>
          </a:ln>
          <a:effectLst/>
        </p:spPr>
        <p:txBody>
          <a:bodyPr vert="horz" wrap="square" lIns="95434" tIns="47715" rIns="95434" bIns="47715" numCol="1" anchor="t" anchorCtr="0" compatLnSpc="1">
            <a:prstTxWarp prst="textNoShape">
              <a:avLst/>
            </a:prstTxWarp>
          </a:bodyPr>
          <a:lstStyle>
            <a:lvl1pPr>
              <a:defRPr sz="1500">
                <a:latin typeface="Times New Roman" pitchFamily="18" charset="0"/>
                <a:cs typeface="Arial" charset="0"/>
              </a:defRPr>
            </a:lvl1pPr>
          </a:lstStyle>
          <a:p>
            <a:pPr>
              <a:defRPr/>
            </a:pPr>
            <a:endParaRPr lang="es-ES_tradnl"/>
          </a:p>
        </p:txBody>
      </p:sp>
      <p:sp>
        <p:nvSpPr>
          <p:cNvPr id="1030" name="Rectangle 6">
            <a:extLst>
              <a:ext uri="{FF2B5EF4-FFF2-40B4-BE49-F238E27FC236}">
                <a16:creationId xmlns:a16="http://schemas.microsoft.com/office/drawing/2014/main" id="{CD93575D-A867-E5E6-2FA5-3F60DDBDB039}"/>
              </a:ext>
            </a:extLst>
          </p:cNvPr>
          <p:cNvSpPr>
            <a:spLocks noGrp="1" noChangeArrowheads="1"/>
          </p:cNvSpPr>
          <p:nvPr>
            <p:ph type="sldNum" sz="quarter" idx="4"/>
          </p:nvPr>
        </p:nvSpPr>
        <p:spPr bwMode="auto">
          <a:xfrm>
            <a:off x="6557963" y="6251575"/>
            <a:ext cx="1903412" cy="450850"/>
          </a:xfrm>
          <a:prstGeom prst="rect">
            <a:avLst/>
          </a:prstGeom>
          <a:noFill/>
          <a:ln w="9525">
            <a:noFill/>
            <a:miter lim="800000"/>
            <a:headEnd/>
            <a:tailEnd/>
          </a:ln>
          <a:effectLst/>
        </p:spPr>
        <p:txBody>
          <a:bodyPr vert="horz" wrap="square" lIns="95434" tIns="47715" rIns="95434" bIns="47715" numCol="1" anchor="t" anchorCtr="0" compatLnSpc="1">
            <a:prstTxWarp prst="textNoShape">
              <a:avLst/>
            </a:prstTxWarp>
          </a:bodyPr>
          <a:lstStyle>
            <a:lvl1pPr algn="r">
              <a:defRPr sz="1500">
                <a:latin typeface="Times New Roman" panose="02020603050405020304" pitchFamily="18" charset="0"/>
              </a:defRPr>
            </a:lvl1pPr>
          </a:lstStyle>
          <a:p>
            <a:pPr>
              <a:defRPr/>
            </a:pPr>
            <a:fld id="{E09E2FFE-AFD3-49A1-934C-DBA61A69ABDF}" type="slidenum">
              <a:rPr lang="es-ES_tradnl" altLang="x-none"/>
              <a:pPr>
                <a:defRPr/>
              </a:pPr>
              <a:t>‹Nº›</a:t>
            </a:fld>
            <a:endParaRPr lang="es-ES_tradnl" altLang="x-none"/>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Lst>
  <p:txStyles>
    <p:titleStyle>
      <a:lvl1pPr algn="ctr" defTabSz="955675" rtl="0" eaLnBrk="0" fontAlgn="base" hangingPunct="0">
        <a:spcBef>
          <a:spcPct val="0"/>
        </a:spcBef>
        <a:spcAft>
          <a:spcPct val="0"/>
        </a:spcAft>
        <a:defRPr sz="4600">
          <a:solidFill>
            <a:schemeClr val="tx2"/>
          </a:solidFill>
          <a:latin typeface="+mj-lt"/>
          <a:ea typeface="+mj-ea"/>
          <a:cs typeface="+mj-cs"/>
        </a:defRPr>
      </a:lvl1pPr>
      <a:lvl2pPr algn="ctr" defTabSz="955675" rtl="0" eaLnBrk="0" fontAlgn="base" hangingPunct="0">
        <a:spcBef>
          <a:spcPct val="0"/>
        </a:spcBef>
        <a:spcAft>
          <a:spcPct val="0"/>
        </a:spcAft>
        <a:defRPr sz="4600">
          <a:solidFill>
            <a:schemeClr val="tx2"/>
          </a:solidFill>
          <a:latin typeface="Times New Roman" pitchFamily="18" charset="0"/>
        </a:defRPr>
      </a:lvl2pPr>
      <a:lvl3pPr algn="ctr" defTabSz="955675" rtl="0" eaLnBrk="0" fontAlgn="base" hangingPunct="0">
        <a:spcBef>
          <a:spcPct val="0"/>
        </a:spcBef>
        <a:spcAft>
          <a:spcPct val="0"/>
        </a:spcAft>
        <a:defRPr sz="4600">
          <a:solidFill>
            <a:schemeClr val="tx2"/>
          </a:solidFill>
          <a:latin typeface="Times New Roman" pitchFamily="18" charset="0"/>
        </a:defRPr>
      </a:lvl3pPr>
      <a:lvl4pPr algn="ctr" defTabSz="955675" rtl="0" eaLnBrk="0" fontAlgn="base" hangingPunct="0">
        <a:spcBef>
          <a:spcPct val="0"/>
        </a:spcBef>
        <a:spcAft>
          <a:spcPct val="0"/>
        </a:spcAft>
        <a:defRPr sz="4600">
          <a:solidFill>
            <a:schemeClr val="tx2"/>
          </a:solidFill>
          <a:latin typeface="Times New Roman" pitchFamily="18" charset="0"/>
        </a:defRPr>
      </a:lvl4pPr>
      <a:lvl5pPr algn="ctr" defTabSz="955675" rtl="0" eaLnBrk="0" fontAlgn="base" hangingPunct="0">
        <a:spcBef>
          <a:spcPct val="0"/>
        </a:spcBef>
        <a:spcAft>
          <a:spcPct val="0"/>
        </a:spcAft>
        <a:defRPr sz="4600">
          <a:solidFill>
            <a:schemeClr val="tx2"/>
          </a:solidFill>
          <a:latin typeface="Times New Roman" pitchFamily="18" charset="0"/>
        </a:defRPr>
      </a:lvl5pPr>
      <a:lvl6pPr marL="457200" algn="ctr" defTabSz="955675" rtl="0" eaLnBrk="0" fontAlgn="base" hangingPunct="0">
        <a:spcBef>
          <a:spcPct val="0"/>
        </a:spcBef>
        <a:spcAft>
          <a:spcPct val="0"/>
        </a:spcAft>
        <a:defRPr sz="4600">
          <a:solidFill>
            <a:schemeClr val="tx2"/>
          </a:solidFill>
          <a:latin typeface="Times New Roman" pitchFamily="18" charset="0"/>
        </a:defRPr>
      </a:lvl6pPr>
      <a:lvl7pPr marL="914400" algn="ctr" defTabSz="955675" rtl="0" eaLnBrk="0" fontAlgn="base" hangingPunct="0">
        <a:spcBef>
          <a:spcPct val="0"/>
        </a:spcBef>
        <a:spcAft>
          <a:spcPct val="0"/>
        </a:spcAft>
        <a:defRPr sz="4600">
          <a:solidFill>
            <a:schemeClr val="tx2"/>
          </a:solidFill>
          <a:latin typeface="Times New Roman" pitchFamily="18" charset="0"/>
        </a:defRPr>
      </a:lvl7pPr>
      <a:lvl8pPr marL="1371600" algn="ctr" defTabSz="955675" rtl="0" eaLnBrk="0" fontAlgn="base" hangingPunct="0">
        <a:spcBef>
          <a:spcPct val="0"/>
        </a:spcBef>
        <a:spcAft>
          <a:spcPct val="0"/>
        </a:spcAft>
        <a:defRPr sz="4600">
          <a:solidFill>
            <a:schemeClr val="tx2"/>
          </a:solidFill>
          <a:latin typeface="Times New Roman" pitchFamily="18" charset="0"/>
        </a:defRPr>
      </a:lvl8pPr>
      <a:lvl9pPr marL="1828800" algn="ctr" defTabSz="955675" rtl="0" eaLnBrk="0" fontAlgn="base" hangingPunct="0">
        <a:spcBef>
          <a:spcPct val="0"/>
        </a:spcBef>
        <a:spcAft>
          <a:spcPct val="0"/>
        </a:spcAft>
        <a:defRPr sz="4600">
          <a:solidFill>
            <a:schemeClr val="tx2"/>
          </a:solidFill>
          <a:latin typeface="Times New Roman" pitchFamily="18" charset="0"/>
        </a:defRPr>
      </a:lvl9pPr>
    </p:titleStyle>
    <p:bodyStyle>
      <a:lvl1pPr marL="357188" indent="-357188" algn="l" defTabSz="955675" rtl="0" eaLnBrk="0" fontAlgn="base" hangingPunct="0">
        <a:spcBef>
          <a:spcPct val="20000"/>
        </a:spcBef>
        <a:spcAft>
          <a:spcPct val="0"/>
        </a:spcAft>
        <a:buChar char="•"/>
        <a:defRPr sz="3200">
          <a:solidFill>
            <a:schemeClr val="tx1"/>
          </a:solidFill>
          <a:latin typeface="+mn-lt"/>
          <a:ea typeface="+mn-ea"/>
          <a:cs typeface="+mn-cs"/>
        </a:defRPr>
      </a:lvl1pPr>
      <a:lvl2pPr marL="779463" indent="-300038" algn="l" defTabSz="955675" rtl="0" eaLnBrk="0" fontAlgn="base" hangingPunct="0">
        <a:spcBef>
          <a:spcPct val="20000"/>
        </a:spcBef>
        <a:spcAft>
          <a:spcPct val="0"/>
        </a:spcAft>
        <a:buChar char="–"/>
        <a:defRPr sz="2800">
          <a:solidFill>
            <a:schemeClr val="tx1"/>
          </a:solidFill>
          <a:latin typeface="+mn-lt"/>
        </a:defRPr>
      </a:lvl2pPr>
      <a:lvl3pPr marL="1195388" indent="-239713" algn="l" defTabSz="955675" rtl="0" eaLnBrk="0" fontAlgn="base" hangingPunct="0">
        <a:spcBef>
          <a:spcPct val="20000"/>
        </a:spcBef>
        <a:spcAft>
          <a:spcPct val="0"/>
        </a:spcAft>
        <a:buChar char="•"/>
        <a:defRPr sz="2400">
          <a:solidFill>
            <a:schemeClr val="tx1"/>
          </a:solidFill>
          <a:latin typeface="+mn-lt"/>
        </a:defRPr>
      </a:lvl3pPr>
      <a:lvl4pPr marL="1674813" indent="-238125" algn="l" defTabSz="955675" rtl="0" eaLnBrk="0" fontAlgn="base" hangingPunct="0">
        <a:spcBef>
          <a:spcPct val="20000"/>
        </a:spcBef>
        <a:spcAft>
          <a:spcPct val="0"/>
        </a:spcAft>
        <a:buChar char="–"/>
        <a:defRPr sz="2100">
          <a:solidFill>
            <a:schemeClr val="tx1"/>
          </a:solidFill>
          <a:latin typeface="+mn-lt"/>
        </a:defRPr>
      </a:lvl4pPr>
      <a:lvl5pPr marL="2152650" indent="-238125" algn="l" defTabSz="955675" rtl="0" eaLnBrk="0" fontAlgn="base" hangingPunct="0">
        <a:spcBef>
          <a:spcPct val="20000"/>
        </a:spcBef>
        <a:spcAft>
          <a:spcPct val="0"/>
        </a:spcAft>
        <a:buChar char="»"/>
        <a:defRPr sz="2100">
          <a:solidFill>
            <a:schemeClr val="tx1"/>
          </a:solidFill>
          <a:latin typeface="+mn-lt"/>
        </a:defRPr>
      </a:lvl5pPr>
      <a:lvl6pPr marL="2609850" indent="-238125" algn="l" defTabSz="955675" rtl="0" eaLnBrk="0" fontAlgn="base" hangingPunct="0">
        <a:spcBef>
          <a:spcPct val="20000"/>
        </a:spcBef>
        <a:spcAft>
          <a:spcPct val="0"/>
        </a:spcAft>
        <a:buChar char="»"/>
        <a:defRPr sz="2100">
          <a:solidFill>
            <a:schemeClr val="tx1"/>
          </a:solidFill>
          <a:latin typeface="+mn-lt"/>
        </a:defRPr>
      </a:lvl6pPr>
      <a:lvl7pPr marL="3067050" indent="-238125" algn="l" defTabSz="955675" rtl="0" eaLnBrk="0" fontAlgn="base" hangingPunct="0">
        <a:spcBef>
          <a:spcPct val="20000"/>
        </a:spcBef>
        <a:spcAft>
          <a:spcPct val="0"/>
        </a:spcAft>
        <a:buChar char="»"/>
        <a:defRPr sz="2100">
          <a:solidFill>
            <a:schemeClr val="tx1"/>
          </a:solidFill>
          <a:latin typeface="+mn-lt"/>
        </a:defRPr>
      </a:lvl7pPr>
      <a:lvl8pPr marL="3524250" indent="-238125" algn="l" defTabSz="955675" rtl="0" eaLnBrk="0" fontAlgn="base" hangingPunct="0">
        <a:spcBef>
          <a:spcPct val="20000"/>
        </a:spcBef>
        <a:spcAft>
          <a:spcPct val="0"/>
        </a:spcAft>
        <a:buChar char="»"/>
        <a:defRPr sz="2100">
          <a:solidFill>
            <a:schemeClr val="tx1"/>
          </a:solidFill>
          <a:latin typeface="+mn-lt"/>
        </a:defRPr>
      </a:lvl8pPr>
      <a:lvl9pPr marL="3981450" indent="-238125" algn="l" defTabSz="955675" rtl="0" eaLnBrk="0" fontAlgn="base" hangingPunct="0">
        <a:spcBef>
          <a:spcPct val="20000"/>
        </a:spcBef>
        <a:spcAft>
          <a:spcPct val="0"/>
        </a:spcAft>
        <a:buChar char="»"/>
        <a:defRPr sz="21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hyperlink" Target="../../../PATRICIA/Presentaciones/v.%20no%20estructural.ppt" TargetMode="External"/><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hyperlink" Target="../../PATRICIA/Presentaciones/v.%20no%20estructural.ppt"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bin"/><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uadroTexto 2">
            <a:extLst>
              <a:ext uri="{FF2B5EF4-FFF2-40B4-BE49-F238E27FC236}">
                <a16:creationId xmlns:a16="http://schemas.microsoft.com/office/drawing/2014/main" id="{D723CAE8-5075-DB0C-790C-A527443A9CFF}"/>
              </a:ext>
            </a:extLst>
          </p:cNvPr>
          <p:cNvSpPr txBox="1">
            <a:spLocks noChangeArrowheads="1"/>
          </p:cNvSpPr>
          <p:nvPr/>
        </p:nvSpPr>
        <p:spPr bwMode="auto">
          <a:xfrm>
            <a:off x="161925" y="2921000"/>
            <a:ext cx="88201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600"/>
              </a:spcBef>
              <a:spcAft>
                <a:spcPts val="600"/>
              </a:spcAft>
              <a:buFontTx/>
              <a:buNone/>
            </a:pPr>
            <a:r>
              <a:rPr lang="es-ES" altLang="es-CU" b="1" i="1">
                <a:solidFill>
                  <a:srgbClr val="FF0000"/>
                </a:solidFill>
                <a:latin typeface="Arial" panose="020B0604020202020204" pitchFamily="34" charset="0"/>
              </a:rPr>
              <a:t>Objetivo:</a:t>
            </a:r>
          </a:p>
          <a:p>
            <a:pPr algn="just">
              <a:spcBef>
                <a:spcPct val="0"/>
              </a:spcBef>
              <a:buFontTx/>
              <a:buNone/>
            </a:pPr>
            <a:r>
              <a:rPr lang="es-ES" altLang="es-CU" sz="2800">
                <a:latin typeface="Arial" panose="020B0604020202020204" pitchFamily="34" charset="0"/>
              </a:rPr>
              <a:t>Explicar la importancia de la seguridad hospitalaria en la reducción del riesgo de desastres. </a:t>
            </a:r>
          </a:p>
        </p:txBody>
      </p:sp>
      <p:sp>
        <p:nvSpPr>
          <p:cNvPr id="10243" name="CuadroTexto 4">
            <a:extLst>
              <a:ext uri="{FF2B5EF4-FFF2-40B4-BE49-F238E27FC236}">
                <a16:creationId xmlns:a16="http://schemas.microsoft.com/office/drawing/2014/main" id="{67E52350-209C-9A72-0FAD-4751026D4116}"/>
              </a:ext>
            </a:extLst>
          </p:cNvPr>
          <p:cNvSpPr txBox="1">
            <a:spLocks noChangeArrowheads="1"/>
          </p:cNvSpPr>
          <p:nvPr/>
        </p:nvSpPr>
        <p:spPr bwMode="auto">
          <a:xfrm>
            <a:off x="53975" y="1322388"/>
            <a:ext cx="90360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 altLang="es-CU">
                <a:latin typeface="Arial" panose="020B0604020202020204" pitchFamily="34" charset="0"/>
              </a:rPr>
              <a:t>Tema V. Clase 1: </a:t>
            </a:r>
          </a:p>
          <a:p>
            <a:pPr algn="ctr">
              <a:spcBef>
                <a:spcPct val="0"/>
              </a:spcBef>
              <a:buFontTx/>
              <a:buNone/>
            </a:pPr>
            <a:r>
              <a:rPr lang="es-ES" altLang="es-CU">
                <a:latin typeface="Arial" panose="020B0604020202020204" pitchFamily="34" charset="0"/>
              </a:rPr>
              <a:t>Instalaciones de salud seguras.   </a:t>
            </a:r>
          </a:p>
        </p:txBody>
      </p:sp>
      <p:pic>
        <p:nvPicPr>
          <p:cNvPr id="10244" name="Imagen 7">
            <a:extLst>
              <a:ext uri="{FF2B5EF4-FFF2-40B4-BE49-F238E27FC236}">
                <a16:creationId xmlns:a16="http://schemas.microsoft.com/office/drawing/2014/main" id="{C985FE1E-0884-02FC-70F2-AD5F769876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C15DFE7-1528-ABDC-04D0-1BED8BDDB427}"/>
              </a:ext>
            </a:extLst>
          </p:cNvPr>
          <p:cNvSpPr>
            <a:spLocks noChangeArrowheads="1"/>
          </p:cNvSpPr>
          <p:nvPr/>
        </p:nvSpPr>
        <p:spPr bwMode="auto">
          <a:xfrm>
            <a:off x="0" y="4748213"/>
            <a:ext cx="8931275" cy="1865312"/>
          </a:xfrm>
          <a:prstGeom prst="rect">
            <a:avLst/>
          </a:prstGeom>
          <a:noFill/>
          <a:ln>
            <a:noFill/>
          </a:ln>
          <a:effectLst/>
        </p:spPr>
        <p:txBody>
          <a:bodyPr/>
          <a:lstStyle>
            <a:lvl1pPr marL="365125" indent="-365125">
              <a:spcBef>
                <a:spcPct val="20000"/>
              </a:spcBef>
              <a:buChar char="•"/>
              <a:defRPr sz="3200">
                <a:solidFill>
                  <a:schemeClr val="tx1"/>
                </a:solidFill>
                <a:latin typeface="Arial" panose="020B0604020202020204" pitchFamily="34" charset="0"/>
              </a:defRPr>
            </a:lvl1pPr>
            <a:lvl2pPr marL="1241425" indent="-533400">
              <a:spcBef>
                <a:spcPct val="20000"/>
              </a:spcBef>
              <a:buChar char="–"/>
              <a:defRPr sz="2800">
                <a:solidFill>
                  <a:schemeClr val="tx1"/>
                </a:solidFill>
                <a:latin typeface="Arial" panose="020B0604020202020204" pitchFamily="34" charset="0"/>
              </a:defRPr>
            </a:lvl2pPr>
            <a:lvl3pPr marL="1878013" indent="-457200">
              <a:spcBef>
                <a:spcPct val="20000"/>
              </a:spcBef>
              <a:buChar char="•"/>
              <a:defRPr sz="2400">
                <a:solidFill>
                  <a:schemeClr val="tx1"/>
                </a:solidFill>
                <a:latin typeface="Arial" panose="020B0604020202020204" pitchFamily="34" charset="0"/>
              </a:defRPr>
            </a:lvl3pPr>
            <a:lvl4pPr marL="2438400" indent="-381000">
              <a:spcBef>
                <a:spcPct val="20000"/>
              </a:spcBef>
              <a:buChar char="–"/>
              <a:defRPr sz="2000">
                <a:solidFill>
                  <a:schemeClr val="tx1"/>
                </a:solidFill>
                <a:latin typeface="Arial" panose="020B0604020202020204" pitchFamily="34" charset="0"/>
              </a:defRPr>
            </a:lvl4pPr>
            <a:lvl5pPr marL="2998788" indent="-381000">
              <a:spcBef>
                <a:spcPct val="20000"/>
              </a:spcBef>
              <a:buChar char="»"/>
              <a:defRPr sz="2000">
                <a:solidFill>
                  <a:schemeClr val="tx1"/>
                </a:solidFill>
                <a:latin typeface="Arial" panose="020B0604020202020204" pitchFamily="34" charset="0"/>
              </a:defRPr>
            </a:lvl5pPr>
            <a:lvl6pPr marL="3455988"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913188"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4370388"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827588"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Clr>
                <a:srgbClr val="66FF33"/>
              </a:buClr>
              <a:buFontTx/>
              <a:buBlip>
                <a:blip r:embed="rId2"/>
              </a:buBlip>
              <a:defRPr/>
            </a:pPr>
            <a:r>
              <a:rPr lang="es-ES_tradnl" altLang="en-US" sz="2800" dirty="0">
                <a:solidFill>
                  <a:schemeClr val="accent2"/>
                </a:solidFill>
                <a:latin typeface="+mn-lt"/>
              </a:rPr>
              <a:t>Edificio capaz de mantenerse en pie</a:t>
            </a:r>
          </a:p>
          <a:p>
            <a:pPr eaLnBrk="1" hangingPunct="1">
              <a:lnSpc>
                <a:spcPct val="90000"/>
              </a:lnSpc>
              <a:buClr>
                <a:srgbClr val="66FF33"/>
              </a:buClr>
              <a:buFont typeface="Webdings" panose="05030102010509060703" pitchFamily="18" charset="2"/>
              <a:buBlip>
                <a:blip r:embed="rId2"/>
              </a:buBlip>
              <a:defRPr/>
            </a:pPr>
            <a:r>
              <a:rPr lang="es-ES_tradnl" altLang="en-US" sz="2800" dirty="0">
                <a:solidFill>
                  <a:schemeClr val="accent2"/>
                </a:solidFill>
                <a:latin typeface="+mn-lt"/>
              </a:rPr>
              <a:t>Daños mínimos a infraestructura básica y equipos</a:t>
            </a:r>
          </a:p>
          <a:p>
            <a:pPr eaLnBrk="1" hangingPunct="1">
              <a:lnSpc>
                <a:spcPct val="90000"/>
              </a:lnSpc>
              <a:buClr>
                <a:srgbClr val="66FF33"/>
              </a:buClr>
              <a:buFont typeface="Webdings" panose="05030102010509060703" pitchFamily="18" charset="2"/>
              <a:buBlip>
                <a:blip r:embed="rId2"/>
              </a:buBlip>
              <a:defRPr/>
            </a:pPr>
            <a:r>
              <a:rPr lang="es-ES_tradnl" altLang="en-US" sz="2800" dirty="0">
                <a:solidFill>
                  <a:schemeClr val="accent2"/>
                </a:solidFill>
                <a:latin typeface="+mn-lt"/>
              </a:rPr>
              <a:t>Mantiene sus funciones</a:t>
            </a:r>
            <a:r>
              <a:rPr lang="es-ES_tradnl" altLang="en-US" sz="2800" dirty="0">
                <a:latin typeface="+mn-lt"/>
              </a:rPr>
              <a:t> (agua, electricidad, gas, comunicaciones y otros sistemas)</a:t>
            </a:r>
            <a:endParaRPr lang="es-ES_tradnl" altLang="en-US" sz="1400" b="1" dirty="0">
              <a:latin typeface="+mn-lt"/>
            </a:endParaRPr>
          </a:p>
        </p:txBody>
      </p:sp>
      <p:sp>
        <p:nvSpPr>
          <p:cNvPr id="21507" name="Rectangle 3">
            <a:extLst>
              <a:ext uri="{FF2B5EF4-FFF2-40B4-BE49-F238E27FC236}">
                <a16:creationId xmlns:a16="http://schemas.microsoft.com/office/drawing/2014/main" id="{5DF47D61-EBE3-7FB1-B589-FD54510D09A5}"/>
              </a:ext>
            </a:extLst>
          </p:cNvPr>
          <p:cNvSpPr>
            <a:spLocks noChangeArrowheads="1"/>
          </p:cNvSpPr>
          <p:nvPr/>
        </p:nvSpPr>
        <p:spPr bwMode="auto">
          <a:xfrm>
            <a:off x="179388" y="188913"/>
            <a:ext cx="3352800" cy="466725"/>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_tradnl" altLang="en-US" sz="2400" b="1">
                <a:solidFill>
                  <a:srgbClr val="FFFF00"/>
                </a:solidFill>
                <a:latin typeface="Comic Sans MS" panose="030F0702030302020204" pitchFamily="66" charset="0"/>
              </a:rPr>
              <a:t>Hospital Seguro</a:t>
            </a:r>
            <a:endParaRPr lang="es-ES_tradnl" altLang="es-CU" sz="2400" b="1">
              <a:solidFill>
                <a:srgbClr val="FFFF00"/>
              </a:solidFill>
              <a:latin typeface="Comic Sans MS" panose="030F0702030302020204" pitchFamily="66" charset="0"/>
            </a:endParaRPr>
          </a:p>
        </p:txBody>
      </p:sp>
      <p:pic>
        <p:nvPicPr>
          <p:cNvPr id="21508" name="Picture 4">
            <a:extLst>
              <a:ext uri="{FF2B5EF4-FFF2-40B4-BE49-F238E27FC236}">
                <a16:creationId xmlns:a16="http://schemas.microsoft.com/office/drawing/2014/main" id="{CAE5FA8E-B9DB-E1A5-2FBE-7268BA990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714"/>
          <a:stretch>
            <a:fillRect/>
          </a:stretch>
        </p:blipFill>
        <p:spPr bwMode="auto">
          <a:xfrm>
            <a:off x="5580063" y="100013"/>
            <a:ext cx="3429000" cy="2392362"/>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9" name="Rectangle 5">
            <a:extLst>
              <a:ext uri="{FF2B5EF4-FFF2-40B4-BE49-F238E27FC236}">
                <a16:creationId xmlns:a16="http://schemas.microsoft.com/office/drawing/2014/main" id="{9BCBF845-7B3A-F082-BB06-D5190C10E6D8}"/>
              </a:ext>
            </a:extLst>
          </p:cNvPr>
          <p:cNvSpPr>
            <a:spLocks noChangeArrowheads="1"/>
          </p:cNvSpPr>
          <p:nvPr/>
        </p:nvSpPr>
        <p:spPr bwMode="auto">
          <a:xfrm>
            <a:off x="395288" y="836613"/>
            <a:ext cx="4876800" cy="1865312"/>
          </a:xfrm>
          <a:prstGeom prst="rect">
            <a:avLst/>
          </a:prstGeom>
          <a:noFill/>
          <a:ln>
            <a:noFill/>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spcBef>
                <a:spcPct val="20000"/>
              </a:spcBef>
              <a:defRPr/>
            </a:pPr>
            <a:r>
              <a:rPr lang="es-ES_tradnl" altLang="en-US" sz="3200" dirty="0">
                <a:latin typeface="+mn-lt"/>
              </a:rPr>
              <a:t>El que puede continuar brindando servicios adecuadamente después del desastre</a:t>
            </a:r>
          </a:p>
        </p:txBody>
      </p:sp>
      <p:sp>
        <p:nvSpPr>
          <p:cNvPr id="16390" name="Text Box 6">
            <a:extLst>
              <a:ext uri="{FF2B5EF4-FFF2-40B4-BE49-F238E27FC236}">
                <a16:creationId xmlns:a16="http://schemas.microsoft.com/office/drawing/2014/main" id="{DF900F17-6D0D-9765-70D4-5FDDCF73A48F}"/>
              </a:ext>
            </a:extLst>
          </p:cNvPr>
          <p:cNvSpPr txBox="1">
            <a:spLocks noChangeArrowheads="1"/>
          </p:cNvSpPr>
          <p:nvPr/>
        </p:nvSpPr>
        <p:spPr bwMode="auto">
          <a:xfrm>
            <a:off x="2089150" y="3176588"/>
            <a:ext cx="4752975" cy="1200150"/>
          </a:xfrm>
          <a:prstGeom prst="rect">
            <a:avLst/>
          </a:prstGeom>
          <a:noFill/>
          <a:ln w="57150" cmpd="thinThick">
            <a:solidFill>
              <a:schemeClr val="tx1"/>
            </a:solid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ES" altLang="es-CU" sz="2400" b="1" dirty="0">
                <a:latin typeface="+mn-lt"/>
              </a:rPr>
              <a:t>Protección a la vida</a:t>
            </a:r>
          </a:p>
          <a:p>
            <a:pPr eaLnBrk="1" hangingPunct="1">
              <a:defRPr/>
            </a:pPr>
            <a:r>
              <a:rPr lang="es-ES" altLang="es-CU" sz="2400" b="1" dirty="0">
                <a:latin typeface="+mn-lt"/>
              </a:rPr>
              <a:t>Protección de la función</a:t>
            </a:r>
          </a:p>
          <a:p>
            <a:pPr eaLnBrk="1" hangingPunct="1">
              <a:defRPr/>
            </a:pPr>
            <a:r>
              <a:rPr lang="es-ES" altLang="es-CU" sz="2400" b="1" dirty="0">
                <a:latin typeface="+mn-lt"/>
              </a:rPr>
              <a:t>Protección a la inversión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uadroTexto 2">
            <a:extLst>
              <a:ext uri="{FF2B5EF4-FFF2-40B4-BE49-F238E27FC236}">
                <a16:creationId xmlns:a16="http://schemas.microsoft.com/office/drawing/2014/main" id="{27C43D5A-D7D7-BBE3-E443-2FD7F93D009F}"/>
              </a:ext>
            </a:extLst>
          </p:cNvPr>
          <p:cNvSpPr txBox="1">
            <a:spLocks noChangeArrowheads="1"/>
          </p:cNvSpPr>
          <p:nvPr/>
        </p:nvSpPr>
        <p:spPr bwMode="auto">
          <a:xfrm>
            <a:off x="19050" y="908050"/>
            <a:ext cx="9037638"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200"/>
              </a:spcBef>
              <a:spcAft>
                <a:spcPts val="200"/>
              </a:spcAft>
              <a:buFont typeface="Wingdings" panose="05000000000000000000" pitchFamily="2" charset="2"/>
              <a:buChar char="Ø"/>
            </a:pPr>
            <a:r>
              <a:rPr lang="es-ES" altLang="es-CU" sz="2000"/>
              <a:t>La edificación es capaz de </a:t>
            </a:r>
            <a:r>
              <a:rPr lang="es-ES" altLang="es-CU" sz="2400" b="1" i="1">
                <a:solidFill>
                  <a:srgbClr val="FF0000"/>
                </a:solidFill>
              </a:rPr>
              <a:t>mantenerse en pie </a:t>
            </a:r>
            <a:r>
              <a:rPr lang="es-ES" altLang="es-CU" sz="2000"/>
              <a:t>y resistir con daño mínimo los fenómenos destructivos de gran intensidad que se presentan en la zona donde esta ubicado. (Protección de la vida)</a:t>
            </a:r>
          </a:p>
          <a:p>
            <a:pPr algn="just">
              <a:spcBef>
                <a:spcPts val="200"/>
              </a:spcBef>
              <a:spcAft>
                <a:spcPts val="200"/>
              </a:spcAft>
              <a:buFont typeface="Wingdings" panose="05000000000000000000" pitchFamily="2" charset="2"/>
              <a:buChar char="Ø"/>
            </a:pPr>
            <a:r>
              <a:rPr lang="es-ES" altLang="es-CU" sz="2000"/>
              <a:t>Las instalaciones y los equipos pueden sufrir </a:t>
            </a:r>
            <a:r>
              <a:rPr lang="es-ES" altLang="es-CU" sz="2400" b="1" i="1">
                <a:solidFill>
                  <a:srgbClr val="FF0000"/>
                </a:solidFill>
              </a:rPr>
              <a:t>daños mínimos y continúan operativos </a:t>
            </a:r>
            <a:r>
              <a:rPr lang="es-ES" altLang="es-CU" sz="2000"/>
              <a:t>frente a fenómenos destructivos de gran intensidad. (Protección de la inversión)</a:t>
            </a:r>
          </a:p>
          <a:p>
            <a:pPr algn="just">
              <a:spcBef>
                <a:spcPts val="200"/>
              </a:spcBef>
              <a:spcAft>
                <a:spcPts val="200"/>
              </a:spcAft>
              <a:buFont typeface="Wingdings" panose="05000000000000000000" pitchFamily="2" charset="2"/>
              <a:buChar char="Ø"/>
            </a:pPr>
            <a:r>
              <a:rPr lang="es-ES" altLang="es-CU" sz="2000"/>
              <a:t>El establecimiento es capaz de mantener o mejorar su producción de servicios de salud como parte de la red a la que pertenece. </a:t>
            </a:r>
            <a:r>
              <a:rPr lang="es-ES" altLang="es-CU" sz="2400" b="1" i="1">
                <a:solidFill>
                  <a:srgbClr val="FF0000"/>
                </a:solidFill>
              </a:rPr>
              <a:t>(Protección de la función)</a:t>
            </a:r>
            <a:endParaRPr lang="es-ES" altLang="es-CU" sz="2000" b="1" i="1">
              <a:solidFill>
                <a:srgbClr val="FF0000"/>
              </a:solidFill>
            </a:endParaRPr>
          </a:p>
        </p:txBody>
      </p:sp>
      <p:sp>
        <p:nvSpPr>
          <p:cNvPr id="22531" name="CuadroTexto 4">
            <a:extLst>
              <a:ext uri="{FF2B5EF4-FFF2-40B4-BE49-F238E27FC236}">
                <a16:creationId xmlns:a16="http://schemas.microsoft.com/office/drawing/2014/main" id="{C65F5B9A-B2F2-A83F-9F18-394326D14CFE}"/>
              </a:ext>
            </a:extLst>
          </p:cNvPr>
          <p:cNvSpPr txBox="1">
            <a:spLocks noChangeArrowheads="1"/>
          </p:cNvSpPr>
          <p:nvPr/>
        </p:nvSpPr>
        <p:spPr bwMode="auto">
          <a:xfrm>
            <a:off x="1187450" y="160338"/>
            <a:ext cx="7216775" cy="523875"/>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CU" sz="2800" b="1" i="1"/>
              <a:t>Criterios de un “Hospital Seguro”</a:t>
            </a:r>
          </a:p>
        </p:txBody>
      </p:sp>
      <p:sp>
        <p:nvSpPr>
          <p:cNvPr id="7" name="CuadroTexto 6">
            <a:extLst>
              <a:ext uri="{FF2B5EF4-FFF2-40B4-BE49-F238E27FC236}">
                <a16:creationId xmlns:a16="http://schemas.microsoft.com/office/drawing/2014/main" id="{A1306F0F-B5DD-1510-BEB6-CB10A15E6FAE}"/>
              </a:ext>
            </a:extLst>
          </p:cNvPr>
          <p:cNvSpPr txBox="1"/>
          <p:nvPr/>
        </p:nvSpPr>
        <p:spPr>
          <a:xfrm>
            <a:off x="53975" y="4202113"/>
            <a:ext cx="9036050" cy="2540000"/>
          </a:xfrm>
          <a:prstGeom prst="rect">
            <a:avLst/>
          </a:prstGeom>
          <a:noFill/>
        </p:spPr>
        <p:txBody>
          <a:bodyPr>
            <a:spAutoFit/>
          </a:bodyPr>
          <a:lstStyle/>
          <a:p>
            <a:pPr algn="just">
              <a:spcBef>
                <a:spcPts val="300"/>
              </a:spcBef>
              <a:spcAft>
                <a:spcPts val="300"/>
              </a:spcAft>
              <a:defRPr/>
            </a:pPr>
            <a:r>
              <a:rPr lang="es-ES" sz="2400" b="1" i="1" dirty="0">
                <a:solidFill>
                  <a:srgbClr val="FF0000"/>
                </a:solidFill>
              </a:rPr>
              <a:t>Resumiendo</a:t>
            </a:r>
            <a:r>
              <a:rPr lang="es-ES" sz="2000" dirty="0"/>
              <a:t>, aun en casos de eventos naturales extremos, los servicios hospitalarios deben continuar sin interrupción, lo cual depende en gran medida de:</a:t>
            </a:r>
          </a:p>
          <a:p>
            <a:pPr marL="357188" indent="-357188" algn="just">
              <a:spcBef>
                <a:spcPts val="300"/>
              </a:spcBef>
              <a:spcAft>
                <a:spcPts val="300"/>
              </a:spcAft>
              <a:defRPr/>
            </a:pPr>
            <a:r>
              <a:rPr lang="es-ES" sz="2000" dirty="0"/>
              <a:t>1.	Daños estructurales que amenazan la estabilidad de las edificaciones.</a:t>
            </a:r>
          </a:p>
          <a:p>
            <a:pPr marL="357188" indent="-357188" algn="just">
              <a:spcBef>
                <a:spcPts val="300"/>
              </a:spcBef>
              <a:spcAft>
                <a:spcPts val="300"/>
              </a:spcAft>
              <a:defRPr/>
            </a:pPr>
            <a:r>
              <a:rPr lang="es-ES" sz="2000" dirty="0"/>
              <a:t>2.	Daños no estructurales que evitan su normal funcionamiento.</a:t>
            </a:r>
          </a:p>
          <a:p>
            <a:pPr marL="357188" indent="-357188" algn="just">
              <a:spcBef>
                <a:spcPts val="300"/>
              </a:spcBef>
              <a:spcAft>
                <a:spcPts val="300"/>
              </a:spcAft>
              <a:defRPr/>
            </a:pPr>
            <a:r>
              <a:rPr lang="es-ES" sz="2000" dirty="0"/>
              <a:t>3.	El manejo organizativo y administrativo no debe ser afectado, debe ser capaz de responder de manera eficiente en caso de desastres.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uadroTexto 2">
            <a:extLst>
              <a:ext uri="{FF2B5EF4-FFF2-40B4-BE49-F238E27FC236}">
                <a16:creationId xmlns:a16="http://schemas.microsoft.com/office/drawing/2014/main" id="{5434F523-469E-F074-F810-5392F3E9E210}"/>
              </a:ext>
            </a:extLst>
          </p:cNvPr>
          <p:cNvSpPr txBox="1">
            <a:spLocks noChangeArrowheads="1"/>
          </p:cNvSpPr>
          <p:nvPr/>
        </p:nvSpPr>
        <p:spPr bwMode="auto">
          <a:xfrm>
            <a:off x="179388" y="765175"/>
            <a:ext cx="8785225" cy="607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300"/>
              </a:spcBef>
              <a:spcAft>
                <a:spcPts val="300"/>
              </a:spcAft>
              <a:buFontTx/>
              <a:buNone/>
            </a:pPr>
            <a:r>
              <a:rPr lang="es-ES" altLang="es-CU" sz="2200" b="1" i="1">
                <a:solidFill>
                  <a:srgbClr val="FF0000"/>
                </a:solidFill>
              </a:rPr>
              <a:t>Los edificios: </a:t>
            </a:r>
            <a:r>
              <a:rPr lang="es-ES" altLang="es-CU" sz="2200"/>
              <a:t>La ubicación y las especificaciones del diseño, al igual que la resistencia de los materiales utilizados, contribuyen a la capacidad de un hospital para soportar el embate de los eventos naturales adversos. </a:t>
            </a:r>
          </a:p>
          <a:p>
            <a:pPr algn="just">
              <a:spcBef>
                <a:spcPts val="300"/>
              </a:spcBef>
              <a:spcAft>
                <a:spcPts val="300"/>
              </a:spcAft>
              <a:buFontTx/>
              <a:buNone/>
            </a:pPr>
            <a:r>
              <a:rPr lang="es-ES" altLang="es-CU" sz="2200" b="1" i="1">
                <a:solidFill>
                  <a:srgbClr val="FF0000"/>
                </a:solidFill>
              </a:rPr>
              <a:t>Los pacientes: </a:t>
            </a:r>
            <a:r>
              <a:rPr lang="es-ES" altLang="es-CU" sz="2200"/>
              <a:t>En tiempos normales, una población que ya es vulnerable utiliza las instalaciones de salud las 24 horas del día y muchas de éstas funcionan a su máxima capacidad. En una situación de desastres, los daños a los componentes de los hospitales agravan su resolutividad a la vez que se incrementa la cantidad de requerimiento en atención. </a:t>
            </a:r>
          </a:p>
          <a:p>
            <a:pPr algn="just">
              <a:spcBef>
                <a:spcPts val="300"/>
              </a:spcBef>
              <a:spcAft>
                <a:spcPts val="300"/>
              </a:spcAft>
              <a:buFontTx/>
              <a:buNone/>
            </a:pPr>
            <a:r>
              <a:rPr lang="es-ES" altLang="es-CU" sz="2200" b="1" i="1">
                <a:solidFill>
                  <a:srgbClr val="FF0000"/>
                </a:solidFill>
              </a:rPr>
              <a:t>Camas hospitalarias: </a:t>
            </a:r>
            <a:r>
              <a:rPr lang="es-ES" altLang="es-CU" sz="2200"/>
              <a:t>Por lo general, los desastres ocasionan la reducción de camas hospitalarias. Basta con el aumento de la demanda de servicios de emergencia con criterios de ingreso, y hay salas que quedan fuera de funcionamiento. </a:t>
            </a:r>
          </a:p>
          <a:p>
            <a:pPr algn="just">
              <a:spcBef>
                <a:spcPts val="300"/>
              </a:spcBef>
              <a:spcAft>
                <a:spcPts val="300"/>
              </a:spcAft>
              <a:buFontTx/>
              <a:buNone/>
            </a:pPr>
            <a:r>
              <a:rPr lang="es-ES" altLang="es-CU" sz="2200" b="1" i="1">
                <a:solidFill>
                  <a:srgbClr val="FF0000"/>
                </a:solidFill>
              </a:rPr>
              <a:t>El personal y medios de salud: </a:t>
            </a:r>
            <a:r>
              <a:rPr lang="es-ES" altLang="es-CU" sz="2200"/>
              <a:t>La pérdida o la indisponibilidad del recurso de salud compromete la atención que se les debe brindar a los heridos o lesionados, protocolos de actuación, algoritmos, etc </a:t>
            </a:r>
          </a:p>
        </p:txBody>
      </p:sp>
      <p:pic>
        <p:nvPicPr>
          <p:cNvPr id="23555" name="Imagen 3">
            <a:extLst>
              <a:ext uri="{FF2B5EF4-FFF2-40B4-BE49-F238E27FC236}">
                <a16:creationId xmlns:a16="http://schemas.microsoft.com/office/drawing/2014/main" id="{4626BF3E-39B8-BE8D-6EF4-8285B258B2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4288"/>
            <a:ext cx="7218362"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agen 4">
            <a:extLst>
              <a:ext uri="{FF2B5EF4-FFF2-40B4-BE49-F238E27FC236}">
                <a16:creationId xmlns:a16="http://schemas.microsoft.com/office/drawing/2014/main" id="{4B782941-094E-AC8D-98B5-7AA75D3906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303213"/>
            <a:ext cx="7218362"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CuadroTexto 6">
            <a:extLst>
              <a:ext uri="{FF2B5EF4-FFF2-40B4-BE49-F238E27FC236}">
                <a16:creationId xmlns:a16="http://schemas.microsoft.com/office/drawing/2014/main" id="{F839A54B-CB1D-55A6-EC4C-D6D278A535B6}"/>
              </a:ext>
            </a:extLst>
          </p:cNvPr>
          <p:cNvSpPr txBox="1">
            <a:spLocks noChangeArrowheads="1"/>
          </p:cNvSpPr>
          <p:nvPr/>
        </p:nvSpPr>
        <p:spPr bwMode="auto">
          <a:xfrm>
            <a:off x="107950" y="1262063"/>
            <a:ext cx="89281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ES" altLang="es-CU" sz="2400" b="1" i="1">
                <a:solidFill>
                  <a:srgbClr val="FF0000"/>
                </a:solidFill>
              </a:rPr>
              <a:t>El equipamiento: </a:t>
            </a:r>
            <a:r>
              <a:rPr lang="es-ES" altLang="es-CU" sz="2400"/>
              <a:t>Los daños a los elementos no estructurales pueden superar las limitaciones de la propia estructura. Aún los daños menos costosos pueden obstaculizar y hasta suspender importantes funciones. </a:t>
            </a:r>
          </a:p>
          <a:p>
            <a:pPr algn="just">
              <a:spcBef>
                <a:spcPct val="0"/>
              </a:spcBef>
              <a:buFontTx/>
              <a:buNone/>
            </a:pPr>
            <a:endParaRPr lang="es-ES" altLang="es-CU" sz="2400"/>
          </a:p>
          <a:p>
            <a:pPr algn="just">
              <a:spcBef>
                <a:spcPct val="0"/>
              </a:spcBef>
              <a:buFontTx/>
              <a:buNone/>
            </a:pPr>
            <a:r>
              <a:rPr lang="es-ES" altLang="es-CU" sz="2400" b="1" i="1">
                <a:solidFill>
                  <a:srgbClr val="FF0000"/>
                </a:solidFill>
              </a:rPr>
              <a:t>Recursos de aseguramientos vitales: </a:t>
            </a:r>
            <a:r>
              <a:rPr lang="es-ES" altLang="es-CU" sz="2400"/>
              <a:t>La habilidad de un hospital para seguir funcionando depende de ciertos recursos y servicios básicos, la restitución de reservas, etc. La pérdida de alguno de estos servicios puede afectar e incluso llegar a colapsar el funcionamiento de la instalación de salud. </a:t>
            </a:r>
          </a:p>
          <a:p>
            <a:pPr algn="just">
              <a:spcBef>
                <a:spcPct val="0"/>
              </a:spcBef>
              <a:buFontTx/>
              <a:buNone/>
            </a:pPr>
            <a:endParaRPr lang="es-ES" altLang="es-CU" sz="2400"/>
          </a:p>
          <a:p>
            <a:pPr algn="just">
              <a:spcBef>
                <a:spcPct val="0"/>
              </a:spcBef>
              <a:buFontTx/>
              <a:buNone/>
            </a:pPr>
            <a:r>
              <a:rPr lang="es-ES" altLang="es-CU" sz="2400"/>
              <a:t>Por lo general, </a:t>
            </a:r>
            <a:r>
              <a:rPr lang="es-ES" altLang="es-CU" sz="2400" b="1" i="1">
                <a:solidFill>
                  <a:srgbClr val="FF0000"/>
                </a:solidFill>
              </a:rPr>
              <a:t>las fallas funcionales</a:t>
            </a:r>
            <a:r>
              <a:rPr lang="es-ES" altLang="es-CU" sz="2400"/>
              <a:t>, y no el daño estructural, son las causantes de que un hospital quede fuera de servicio durante una emergencia.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a:extLst>
              <a:ext uri="{FF2B5EF4-FFF2-40B4-BE49-F238E27FC236}">
                <a16:creationId xmlns:a16="http://schemas.microsoft.com/office/drawing/2014/main" id="{5F38BE4C-BF28-A112-8C90-FFABF800A282}"/>
              </a:ext>
            </a:extLst>
          </p:cNvPr>
          <p:cNvSpPr>
            <a:spLocks noChangeArrowheads="1"/>
          </p:cNvSpPr>
          <p:nvPr/>
        </p:nvSpPr>
        <p:spPr bwMode="auto">
          <a:xfrm>
            <a:off x="179387" y="188913"/>
            <a:ext cx="8940799" cy="954107"/>
          </a:xfrm>
          <a:prstGeom prst="rect">
            <a:avLst/>
          </a:prstGeom>
          <a:solidFill>
            <a:schemeClr val="accent2"/>
          </a:solidFill>
          <a:ln w="9525">
            <a:solidFill>
              <a:schemeClr val="bg1"/>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s-ES_tradnl" altLang="en-US" sz="2800" b="1" i="1" dirty="0">
                <a:solidFill>
                  <a:srgbClr val="FF0000"/>
                </a:solidFill>
                <a:cs typeface="Arial" panose="020B0604020202020204" pitchFamily="34" charset="0"/>
              </a:rPr>
              <a:t>Principios</a:t>
            </a:r>
            <a:r>
              <a:rPr lang="es-ES" sz="2800" b="1" i="1" dirty="0">
                <a:solidFill>
                  <a:srgbClr val="FFFF00"/>
                </a:solidFill>
                <a:cs typeface="Arial" panose="020B0604020202020204" pitchFamily="34" charset="0"/>
              </a:rPr>
              <a:t> para considerar que un Hospital es Seguro:</a:t>
            </a:r>
            <a:r>
              <a:rPr lang="es-ES_tradnl" altLang="en-US" sz="2800" b="1" i="1" dirty="0">
                <a:solidFill>
                  <a:srgbClr val="FFFF00"/>
                </a:solidFill>
                <a:cs typeface="Arial" panose="020B0604020202020204" pitchFamily="34" charset="0"/>
              </a:rPr>
              <a:t> </a:t>
            </a:r>
            <a:endParaRPr lang="es-ES_tradnl" altLang="es-CU" sz="2800" b="1" i="1" dirty="0">
              <a:solidFill>
                <a:srgbClr val="FFFF00"/>
              </a:solidFill>
              <a:cs typeface="Arial" panose="020B0604020202020204" pitchFamily="34" charset="0"/>
            </a:endParaRPr>
          </a:p>
        </p:txBody>
      </p:sp>
      <p:sp>
        <p:nvSpPr>
          <p:cNvPr id="25603" name="Rectangle 5">
            <a:extLst>
              <a:ext uri="{FF2B5EF4-FFF2-40B4-BE49-F238E27FC236}">
                <a16:creationId xmlns:a16="http://schemas.microsoft.com/office/drawing/2014/main" id="{17D232CC-8304-81CB-6088-4589DBD2A91C}"/>
              </a:ext>
            </a:extLst>
          </p:cNvPr>
          <p:cNvSpPr>
            <a:spLocks noChangeArrowheads="1"/>
          </p:cNvSpPr>
          <p:nvPr/>
        </p:nvSpPr>
        <p:spPr bwMode="auto">
          <a:xfrm>
            <a:off x="101600" y="1239848"/>
            <a:ext cx="8940800" cy="36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7188" indent="-35718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20000"/>
              </a:lnSpc>
              <a:spcBef>
                <a:spcPct val="0"/>
              </a:spcBef>
            </a:pPr>
            <a:r>
              <a:rPr lang="es-ES_tradnl" altLang="en-US" sz="2400" b="1" dirty="0">
                <a:latin typeface="+mn-lt"/>
              </a:rPr>
              <a:t> No existe un hospital de excelencia, si no es seguro</a:t>
            </a:r>
          </a:p>
          <a:p>
            <a:pPr algn="just" eaLnBrk="1" hangingPunct="1">
              <a:lnSpc>
                <a:spcPct val="120000"/>
              </a:lnSpc>
              <a:spcBef>
                <a:spcPct val="0"/>
              </a:spcBef>
            </a:pPr>
            <a:r>
              <a:rPr lang="es-ES_tradnl" altLang="en-US" sz="2400" b="1" dirty="0">
                <a:latin typeface="+mn-lt"/>
              </a:rPr>
              <a:t> Un hospital es seguro cuando todos sus departamentos también lo son.</a:t>
            </a:r>
          </a:p>
          <a:p>
            <a:pPr algn="just" eaLnBrk="1" hangingPunct="1">
              <a:lnSpc>
                <a:spcPct val="120000"/>
              </a:lnSpc>
              <a:spcBef>
                <a:spcPct val="0"/>
              </a:spcBef>
            </a:pPr>
            <a:r>
              <a:rPr lang="es-ES_tradnl" altLang="en-US" sz="2400" b="1" dirty="0">
                <a:latin typeface="+mn-lt"/>
              </a:rPr>
              <a:t> Puede interpretarse como un problema tanto político como económico </a:t>
            </a:r>
            <a:r>
              <a:rPr lang="es-ES_tradnl" altLang="en-US" sz="2000" b="1" dirty="0">
                <a:latin typeface="+mn-lt"/>
              </a:rPr>
              <a:t>(1 dólar en inversión = 7 recuperación)</a:t>
            </a:r>
          </a:p>
          <a:p>
            <a:pPr algn="just" eaLnBrk="1" hangingPunct="1">
              <a:lnSpc>
                <a:spcPct val="120000"/>
              </a:lnSpc>
              <a:spcBef>
                <a:spcPct val="0"/>
              </a:spcBef>
            </a:pPr>
            <a:r>
              <a:rPr lang="es-ES_tradnl" altLang="en-US" sz="2400" b="1" dirty="0">
                <a:latin typeface="+mn-lt"/>
              </a:rPr>
              <a:t> Respaldo mundial (compromiso de Kobe 2015)</a:t>
            </a:r>
          </a:p>
          <a:p>
            <a:pPr algn="just" eaLnBrk="1" hangingPunct="1">
              <a:lnSpc>
                <a:spcPct val="120000"/>
              </a:lnSpc>
              <a:spcBef>
                <a:spcPct val="0"/>
              </a:spcBef>
            </a:pPr>
            <a:r>
              <a:rPr lang="es-ES_tradnl" altLang="en-US" sz="2400" b="1" dirty="0">
                <a:latin typeface="+mn-lt"/>
              </a:rPr>
              <a:t> Respaldo nacional (Res. 91 2006)</a:t>
            </a:r>
          </a:p>
          <a:p>
            <a:pPr algn="just" eaLnBrk="1" hangingPunct="1">
              <a:lnSpc>
                <a:spcPct val="120000"/>
              </a:lnSpc>
              <a:spcBef>
                <a:spcPct val="0"/>
              </a:spcBef>
            </a:pPr>
            <a:r>
              <a:rPr lang="es-ES_tradnl" altLang="en-US" sz="2400" b="1" dirty="0">
                <a:latin typeface="+mn-lt"/>
              </a:rPr>
              <a:t> Es una responsabilidad del director</a:t>
            </a:r>
          </a:p>
        </p:txBody>
      </p:sp>
      <p:sp>
        <p:nvSpPr>
          <p:cNvPr id="17412" name="Rectangle 6">
            <a:extLst>
              <a:ext uri="{FF2B5EF4-FFF2-40B4-BE49-F238E27FC236}">
                <a16:creationId xmlns:a16="http://schemas.microsoft.com/office/drawing/2014/main" id="{BCCDC5ED-46A2-D87F-D5B0-56E29B4189A1}"/>
              </a:ext>
            </a:extLst>
          </p:cNvPr>
          <p:cNvSpPr>
            <a:spLocks noChangeArrowheads="1"/>
          </p:cNvSpPr>
          <p:nvPr/>
        </p:nvSpPr>
        <p:spPr bwMode="auto">
          <a:xfrm>
            <a:off x="179388" y="4941888"/>
            <a:ext cx="8531225" cy="1384300"/>
          </a:xfrm>
          <a:prstGeom prst="rect">
            <a:avLst/>
          </a:prstGeom>
          <a:solidFill>
            <a:schemeClr val="accent2"/>
          </a:solidFill>
          <a:ln>
            <a:noFill/>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s-ES_tradnl" altLang="es-CU" sz="2800" b="1" i="1" dirty="0">
                <a:solidFill>
                  <a:schemeClr val="bg1"/>
                </a:solidFill>
                <a:latin typeface="+mn-lt"/>
              </a:rPr>
              <a:t>Los establecimientos de salud son símbolos del progreso social  y un requisito para el desarrollo económico.</a:t>
            </a:r>
            <a:endParaRPr lang="es-ES" altLang="es-CU" sz="2800" b="1" i="1" dirty="0">
              <a:solidFill>
                <a:schemeClr val="bg1"/>
              </a:solidFill>
              <a:latin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4FEEC2E5-4F1E-C6CD-EE20-CA12419D5162}"/>
              </a:ext>
            </a:extLst>
          </p:cNvPr>
          <p:cNvSpPr txBox="1">
            <a:spLocks noChangeArrowheads="1"/>
          </p:cNvSpPr>
          <p:nvPr/>
        </p:nvSpPr>
        <p:spPr bwMode="auto">
          <a:xfrm>
            <a:off x="323528" y="1772816"/>
            <a:ext cx="8568952" cy="4733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73050" indent="-2730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ts val="600"/>
              </a:spcBef>
              <a:spcAft>
                <a:spcPts val="600"/>
              </a:spcAft>
              <a:buClr>
                <a:schemeClr val="tx1"/>
              </a:buClr>
            </a:pPr>
            <a:r>
              <a:rPr lang="es-MX" altLang="es-CU" sz="2200" dirty="0"/>
              <a:t>Incorporar el tema en las </a:t>
            </a:r>
            <a:r>
              <a:rPr lang="es-MX" altLang="es-CU" sz="2200" b="1" dirty="0"/>
              <a:t>políticas institucionales</a:t>
            </a:r>
            <a:r>
              <a:rPr lang="es-MX" altLang="es-CU" sz="2200" dirty="0"/>
              <a:t> (respaldo legal, presupuestal y operacional).</a:t>
            </a:r>
          </a:p>
          <a:p>
            <a:pPr algn="just">
              <a:lnSpc>
                <a:spcPct val="120000"/>
              </a:lnSpc>
              <a:spcBef>
                <a:spcPts val="600"/>
              </a:spcBef>
              <a:spcAft>
                <a:spcPts val="600"/>
              </a:spcAft>
              <a:buClr>
                <a:schemeClr val="tx1"/>
              </a:buClr>
            </a:pPr>
            <a:r>
              <a:rPr lang="es-MX" altLang="es-CU" sz="2200" dirty="0"/>
              <a:t>Intervenir en las </a:t>
            </a:r>
            <a:r>
              <a:rPr lang="es-MX" altLang="es-CU" sz="2200" b="1" dirty="0"/>
              <a:t>nuevas inversiones</a:t>
            </a:r>
            <a:r>
              <a:rPr lang="es-MX" altLang="es-CU" sz="2200" dirty="0"/>
              <a:t> en infraestructura.</a:t>
            </a:r>
          </a:p>
          <a:p>
            <a:pPr algn="just">
              <a:lnSpc>
                <a:spcPct val="120000"/>
              </a:lnSpc>
              <a:spcBef>
                <a:spcPts val="600"/>
              </a:spcBef>
              <a:spcAft>
                <a:spcPts val="600"/>
              </a:spcAft>
              <a:buClr>
                <a:schemeClr val="tx1"/>
              </a:buClr>
            </a:pPr>
            <a:r>
              <a:rPr lang="es-MX" altLang="es-CU" sz="2200" dirty="0"/>
              <a:t>Diseñar e implementar un </a:t>
            </a:r>
            <a:r>
              <a:rPr lang="es-MX" altLang="es-CU" sz="2200" b="1" dirty="0"/>
              <a:t>plan de mitigación</a:t>
            </a:r>
            <a:r>
              <a:rPr lang="es-MX" altLang="es-CU" sz="2200" dirty="0"/>
              <a:t> (áreas críticas, aspectos no estructurales y funcionales).</a:t>
            </a:r>
          </a:p>
          <a:p>
            <a:pPr algn="just">
              <a:lnSpc>
                <a:spcPct val="120000"/>
              </a:lnSpc>
              <a:spcBef>
                <a:spcPts val="600"/>
              </a:spcBef>
              <a:spcAft>
                <a:spcPts val="600"/>
              </a:spcAft>
              <a:buClr>
                <a:schemeClr val="tx1"/>
              </a:buClr>
            </a:pPr>
            <a:r>
              <a:rPr lang="es-MX" altLang="es-CU" sz="2200" dirty="0"/>
              <a:t>Elaborar y ejecutar un plan de </a:t>
            </a:r>
            <a:r>
              <a:rPr lang="es-MX" altLang="es-CU" sz="2200" b="1" dirty="0"/>
              <a:t>mantenimiento permanente</a:t>
            </a:r>
            <a:r>
              <a:rPr lang="es-MX" altLang="es-CU" sz="2200" dirty="0"/>
              <a:t> en la edificación (recursos e insumos).</a:t>
            </a:r>
          </a:p>
          <a:p>
            <a:pPr algn="just">
              <a:lnSpc>
                <a:spcPct val="120000"/>
              </a:lnSpc>
              <a:spcBef>
                <a:spcPts val="600"/>
              </a:spcBef>
              <a:spcAft>
                <a:spcPts val="600"/>
              </a:spcAft>
              <a:buClr>
                <a:schemeClr val="tx1"/>
              </a:buClr>
            </a:pPr>
            <a:r>
              <a:rPr lang="es-MX" altLang="es-CU" sz="2200" dirty="0"/>
              <a:t>Preparar, socializar e implementar un </a:t>
            </a:r>
            <a:r>
              <a:rPr lang="es-MX" altLang="es-CU" sz="2200" b="1" dirty="0"/>
              <a:t>plan hospitalario para desastres</a:t>
            </a:r>
            <a:r>
              <a:rPr lang="es-MX" altLang="es-CU" sz="2200" dirty="0"/>
              <a:t> (organización, recursos, protocolos de intervención en eventos adversos: internos y externos).</a:t>
            </a:r>
          </a:p>
        </p:txBody>
      </p:sp>
      <p:sp>
        <p:nvSpPr>
          <p:cNvPr id="26627" name="Rectangle 3">
            <a:extLst>
              <a:ext uri="{FF2B5EF4-FFF2-40B4-BE49-F238E27FC236}">
                <a16:creationId xmlns:a16="http://schemas.microsoft.com/office/drawing/2014/main" id="{44BDC8CB-A084-4161-B818-DAE915C81112}"/>
              </a:ext>
            </a:extLst>
          </p:cNvPr>
          <p:cNvSpPr>
            <a:spLocks noChangeArrowheads="1"/>
          </p:cNvSpPr>
          <p:nvPr/>
        </p:nvSpPr>
        <p:spPr bwMode="auto">
          <a:xfrm>
            <a:off x="409830" y="1136472"/>
            <a:ext cx="5544294" cy="4616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_tradnl" altLang="en-US" sz="2400" b="1" dirty="0">
                <a:solidFill>
                  <a:srgbClr val="591EEC"/>
                </a:solidFill>
                <a:latin typeface="Castellar" panose="020A0402060406010301" pitchFamily="18" charset="0"/>
              </a:rPr>
              <a:t>Gerencia hospitalaria</a:t>
            </a:r>
            <a:endParaRPr lang="es-ES_tradnl" altLang="es-CU" sz="2400" b="1" dirty="0">
              <a:solidFill>
                <a:srgbClr val="591EEC"/>
              </a:solidFill>
              <a:latin typeface="Castellar" panose="020A0402060406010301" pitchFamily="18" charset="0"/>
            </a:endParaRPr>
          </a:p>
        </p:txBody>
      </p:sp>
      <p:sp>
        <p:nvSpPr>
          <p:cNvPr id="26628" name="Rectangle 4">
            <a:extLst>
              <a:ext uri="{FF2B5EF4-FFF2-40B4-BE49-F238E27FC236}">
                <a16:creationId xmlns:a16="http://schemas.microsoft.com/office/drawing/2014/main" id="{94F47906-E7ED-E85E-EB70-E70C492D862F}"/>
              </a:ext>
            </a:extLst>
          </p:cNvPr>
          <p:cNvSpPr>
            <a:spLocks noChangeArrowheads="1"/>
          </p:cNvSpPr>
          <p:nvPr/>
        </p:nvSpPr>
        <p:spPr bwMode="auto">
          <a:xfrm>
            <a:off x="539552" y="315912"/>
            <a:ext cx="3352800" cy="466725"/>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_tradnl" altLang="en-US" sz="2400" b="1" dirty="0">
                <a:solidFill>
                  <a:srgbClr val="FFFF00"/>
                </a:solidFill>
                <a:latin typeface="Castellar" panose="020A0402060406010301" pitchFamily="18" charset="0"/>
              </a:rPr>
              <a:t>Hospital Seguro</a:t>
            </a:r>
            <a:endParaRPr lang="es-ES_tradnl" altLang="es-CU" sz="2400" b="1" dirty="0">
              <a:solidFill>
                <a:srgbClr val="FFFF00"/>
              </a:solidFill>
              <a:latin typeface="Castellar" panose="020A0402060406010301"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3CE49BA6-66BE-82C0-7981-854A24124FD9}"/>
              </a:ext>
            </a:extLst>
          </p:cNvPr>
          <p:cNvSpPr txBox="1">
            <a:spLocks noChangeArrowheads="1"/>
          </p:cNvSpPr>
          <p:nvPr/>
        </p:nvSpPr>
        <p:spPr bwMode="auto">
          <a:xfrm>
            <a:off x="107504" y="1337553"/>
            <a:ext cx="8928992" cy="5203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eaLnBrk="0" fontAlgn="base" hangingPunct="0">
              <a:spcBef>
                <a:spcPct val="0"/>
              </a:spcBef>
              <a:spcAft>
                <a:spcPct val="0"/>
              </a:spcAft>
              <a:defRPr>
                <a:solidFill>
                  <a:schemeClr val="tx1"/>
                </a:solidFill>
                <a:latin typeface="Arial" panose="020B0604020202020204" pitchFamily="34" charset="0"/>
              </a:defRPr>
            </a:lvl6pPr>
            <a:lvl7pPr marL="3200400" indent="-457200" eaLnBrk="0" fontAlgn="base" hangingPunct="0">
              <a:spcBef>
                <a:spcPct val="0"/>
              </a:spcBef>
              <a:spcAft>
                <a:spcPct val="0"/>
              </a:spcAft>
              <a:defRPr>
                <a:solidFill>
                  <a:schemeClr val="tx1"/>
                </a:solidFill>
                <a:latin typeface="Arial" panose="020B0604020202020204" pitchFamily="34" charset="0"/>
              </a:defRPr>
            </a:lvl7pPr>
            <a:lvl8pPr marL="3657600" indent="-457200" eaLnBrk="0" fontAlgn="base" hangingPunct="0">
              <a:spcBef>
                <a:spcPct val="0"/>
              </a:spcBef>
              <a:spcAft>
                <a:spcPct val="0"/>
              </a:spcAft>
              <a:defRPr>
                <a:solidFill>
                  <a:schemeClr val="tx1"/>
                </a:solidFill>
                <a:latin typeface="Arial" panose="020B0604020202020204" pitchFamily="34" charset="0"/>
              </a:defRPr>
            </a:lvl8pPr>
            <a:lvl9pPr marL="4114800" indent="-457200" eaLnBrk="0" fontAlgn="base" hangingPunct="0">
              <a:spcBef>
                <a:spcPct val="0"/>
              </a:spcBef>
              <a:spcAft>
                <a:spcPct val="0"/>
              </a:spcAft>
              <a:defRPr>
                <a:solidFill>
                  <a:schemeClr val="tx1"/>
                </a:solidFill>
                <a:latin typeface="Arial" panose="020B0604020202020204" pitchFamily="34" charset="0"/>
              </a:defRPr>
            </a:lvl9pPr>
          </a:lstStyle>
          <a:p>
            <a:pPr algn="just">
              <a:lnSpc>
                <a:spcPct val="140000"/>
              </a:lnSpc>
              <a:buClr>
                <a:schemeClr val="tx1"/>
              </a:buClr>
              <a:buFontTx/>
              <a:buChar char="•"/>
            </a:pPr>
            <a:r>
              <a:rPr lang="es-MX" altLang="es-CU" sz="2400" b="1" dirty="0">
                <a:cs typeface="Arial" panose="020B0604020202020204" pitchFamily="34" charset="0"/>
              </a:rPr>
              <a:t>Ubicación adecuada</a:t>
            </a:r>
            <a:r>
              <a:rPr lang="es-MX" altLang="es-CU" sz="2400" dirty="0">
                <a:cs typeface="Arial" panose="020B0604020202020204" pitchFamily="34" charset="0"/>
              </a:rPr>
              <a:t> de la infraestructura de salud:  zonas de bajo riesgo y de fácil acceso</a:t>
            </a:r>
          </a:p>
          <a:p>
            <a:pPr algn="just">
              <a:lnSpc>
                <a:spcPct val="140000"/>
              </a:lnSpc>
              <a:buClr>
                <a:schemeClr val="tx1"/>
              </a:buClr>
              <a:buFontTx/>
              <a:buChar char="•"/>
            </a:pPr>
            <a:r>
              <a:rPr lang="es-MX" altLang="es-CU" sz="2400" dirty="0">
                <a:cs typeface="Arial" panose="020B0604020202020204" pitchFamily="34" charset="0"/>
              </a:rPr>
              <a:t>Distribución adecuada de los </a:t>
            </a:r>
            <a:r>
              <a:rPr lang="es-MX" altLang="es-CU" sz="2400" b="1" dirty="0">
                <a:cs typeface="Arial" panose="020B0604020202020204" pitchFamily="34" charset="0"/>
              </a:rPr>
              <a:t>ambientes</a:t>
            </a:r>
            <a:endParaRPr lang="es-MX" altLang="es-CU" sz="2400" dirty="0">
              <a:cs typeface="Arial" panose="020B0604020202020204" pitchFamily="34" charset="0"/>
            </a:endParaRPr>
          </a:p>
          <a:p>
            <a:pPr algn="just">
              <a:lnSpc>
                <a:spcPct val="140000"/>
              </a:lnSpc>
              <a:buClr>
                <a:schemeClr val="tx1"/>
              </a:buClr>
              <a:buFontTx/>
              <a:buChar char="•"/>
            </a:pPr>
            <a:r>
              <a:rPr lang="es-MX" altLang="es-CU" sz="2400" b="1" dirty="0">
                <a:cs typeface="Arial" panose="020B0604020202020204" pitchFamily="34" charset="0"/>
              </a:rPr>
              <a:t>Señalizar </a:t>
            </a:r>
            <a:r>
              <a:rPr lang="es-MX" altLang="es-CU" sz="2400" dirty="0">
                <a:cs typeface="Arial" panose="020B0604020202020204" pitchFamily="34" charset="0"/>
              </a:rPr>
              <a:t>las instalaciones en zonas de seguridad y rutas de evacuación</a:t>
            </a:r>
          </a:p>
          <a:p>
            <a:pPr algn="just">
              <a:lnSpc>
                <a:spcPct val="140000"/>
              </a:lnSpc>
              <a:buClr>
                <a:schemeClr val="tx1"/>
              </a:buClr>
              <a:buFontTx/>
              <a:buChar char="•"/>
            </a:pPr>
            <a:r>
              <a:rPr lang="es-MX" altLang="es-CU" sz="2400" dirty="0">
                <a:cs typeface="Arial" panose="020B0604020202020204" pitchFamily="34" charset="0"/>
              </a:rPr>
              <a:t>Realizar planes de </a:t>
            </a:r>
            <a:r>
              <a:rPr lang="es-MX" altLang="es-CU" sz="2400" b="1" dirty="0">
                <a:cs typeface="Arial" panose="020B0604020202020204" pitchFamily="34" charset="0"/>
              </a:rPr>
              <a:t>mantenimiento</a:t>
            </a:r>
            <a:r>
              <a:rPr lang="es-MX" altLang="es-CU" sz="2400" dirty="0">
                <a:cs typeface="Arial" panose="020B0604020202020204" pitchFamily="34" charset="0"/>
              </a:rPr>
              <a:t> preventivo y correctivo.</a:t>
            </a:r>
          </a:p>
          <a:p>
            <a:pPr algn="just">
              <a:lnSpc>
                <a:spcPct val="140000"/>
              </a:lnSpc>
              <a:buClr>
                <a:schemeClr val="tx1"/>
              </a:buClr>
              <a:buFontTx/>
              <a:buChar char="•"/>
            </a:pPr>
            <a:r>
              <a:rPr lang="es-MX" altLang="es-CU" sz="2400" dirty="0">
                <a:cs typeface="Arial" panose="020B0604020202020204" pitchFamily="34" charset="0"/>
              </a:rPr>
              <a:t>Elaborar </a:t>
            </a:r>
            <a:r>
              <a:rPr lang="es-MX" altLang="es-CU" sz="2400" b="1" dirty="0">
                <a:cs typeface="Arial" panose="020B0604020202020204" pitchFamily="34" charset="0"/>
              </a:rPr>
              <a:t>planes</a:t>
            </a:r>
            <a:r>
              <a:rPr lang="es-MX" altLang="es-CU" sz="2400" dirty="0">
                <a:cs typeface="Arial" panose="020B0604020202020204" pitchFamily="34" charset="0"/>
              </a:rPr>
              <a:t> de preparativos y respuesta ante desastres</a:t>
            </a:r>
          </a:p>
          <a:p>
            <a:pPr algn="just">
              <a:lnSpc>
                <a:spcPct val="140000"/>
              </a:lnSpc>
              <a:buClr>
                <a:schemeClr val="tx1"/>
              </a:buClr>
              <a:buFontTx/>
              <a:buChar char="•"/>
            </a:pPr>
            <a:r>
              <a:rPr lang="es-MX" altLang="es-CU" sz="2400" b="1" dirty="0">
                <a:cs typeface="Arial" panose="020B0604020202020204" pitchFamily="34" charset="0"/>
              </a:rPr>
              <a:t>Capacitar</a:t>
            </a:r>
            <a:r>
              <a:rPr lang="es-MX" altLang="es-CU" sz="2400" dirty="0">
                <a:cs typeface="Arial" panose="020B0604020202020204" pitchFamily="34" charset="0"/>
              </a:rPr>
              <a:t> al personal en temas de prevención y mitigación de instalaciones de salud</a:t>
            </a:r>
          </a:p>
          <a:p>
            <a:pPr algn="just">
              <a:lnSpc>
                <a:spcPct val="140000"/>
              </a:lnSpc>
              <a:buClr>
                <a:schemeClr val="tx1"/>
              </a:buClr>
              <a:buFontTx/>
              <a:buChar char="•"/>
            </a:pPr>
            <a:r>
              <a:rPr lang="es-MX" altLang="es-CU" sz="2400" dirty="0">
                <a:cs typeface="Arial" panose="020B0604020202020204" pitchFamily="34" charset="0"/>
              </a:rPr>
              <a:t>Realizar </a:t>
            </a:r>
            <a:r>
              <a:rPr lang="es-MX" altLang="es-CU" sz="2400" b="1" dirty="0">
                <a:cs typeface="Arial" panose="020B0604020202020204" pitchFamily="34" charset="0"/>
              </a:rPr>
              <a:t>campañas educativas</a:t>
            </a:r>
            <a:r>
              <a:rPr lang="es-MX" altLang="es-CU" sz="2400" dirty="0">
                <a:cs typeface="Arial" panose="020B0604020202020204" pitchFamily="34" charset="0"/>
              </a:rPr>
              <a:t> sobre seguridad hospitalaria</a:t>
            </a:r>
            <a:endParaRPr lang="es-ES_tradnl" altLang="es-CU" sz="2400" dirty="0">
              <a:cs typeface="Arial" panose="020B0604020202020204" pitchFamily="34" charset="0"/>
            </a:endParaRPr>
          </a:p>
        </p:txBody>
      </p:sp>
      <p:sp>
        <p:nvSpPr>
          <p:cNvPr id="27651" name="Rectangle 3">
            <a:extLst>
              <a:ext uri="{FF2B5EF4-FFF2-40B4-BE49-F238E27FC236}">
                <a16:creationId xmlns:a16="http://schemas.microsoft.com/office/drawing/2014/main" id="{49E649C5-1D69-D990-13B0-FC0A4A368C63}"/>
              </a:ext>
            </a:extLst>
          </p:cNvPr>
          <p:cNvSpPr>
            <a:spLocks noChangeArrowheads="1"/>
          </p:cNvSpPr>
          <p:nvPr/>
        </p:nvSpPr>
        <p:spPr bwMode="auto">
          <a:xfrm>
            <a:off x="251520" y="712284"/>
            <a:ext cx="5386536" cy="4616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_tradnl" altLang="en-US" sz="2400" b="1" dirty="0">
                <a:solidFill>
                  <a:srgbClr val="591EEC"/>
                </a:solidFill>
                <a:latin typeface="Castellar" panose="020A0402060406010301" pitchFamily="18" charset="0"/>
              </a:rPr>
              <a:t>Mitigación funcional</a:t>
            </a:r>
            <a:endParaRPr lang="es-ES_tradnl" altLang="es-CU" sz="2400" b="1" dirty="0">
              <a:solidFill>
                <a:srgbClr val="591EEC"/>
              </a:solidFill>
              <a:latin typeface="Castellar" panose="020A0402060406010301" pitchFamily="18" charset="0"/>
            </a:endParaRPr>
          </a:p>
        </p:txBody>
      </p:sp>
      <p:sp>
        <p:nvSpPr>
          <p:cNvPr id="27652" name="Rectangle 4">
            <a:extLst>
              <a:ext uri="{FF2B5EF4-FFF2-40B4-BE49-F238E27FC236}">
                <a16:creationId xmlns:a16="http://schemas.microsoft.com/office/drawing/2014/main" id="{A790313A-910B-7CCD-8D40-229C198B7E74}"/>
              </a:ext>
            </a:extLst>
          </p:cNvPr>
          <p:cNvSpPr>
            <a:spLocks noChangeArrowheads="1"/>
          </p:cNvSpPr>
          <p:nvPr/>
        </p:nvSpPr>
        <p:spPr bwMode="auto">
          <a:xfrm>
            <a:off x="3090949" y="81955"/>
            <a:ext cx="3352800" cy="466725"/>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_tradnl" altLang="en-US" sz="2400" b="1" dirty="0">
                <a:solidFill>
                  <a:srgbClr val="FFFF00"/>
                </a:solidFill>
                <a:latin typeface="Castellar" panose="020A0402060406010301" pitchFamily="18" charset="0"/>
              </a:rPr>
              <a:t>Hospital Seguro</a:t>
            </a:r>
            <a:endParaRPr lang="es-ES_tradnl" altLang="es-CU" sz="2400" b="1" dirty="0">
              <a:solidFill>
                <a:srgbClr val="FFFF00"/>
              </a:solidFill>
              <a:latin typeface="Castellar" panose="020A0402060406010301"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273810A-3FE9-BEC8-49B3-D8FC4B1D7F88}"/>
              </a:ext>
            </a:extLst>
          </p:cNvPr>
          <p:cNvSpPr>
            <a:spLocks noChangeArrowheads="1"/>
          </p:cNvSpPr>
          <p:nvPr/>
        </p:nvSpPr>
        <p:spPr bwMode="auto">
          <a:xfrm>
            <a:off x="789927" y="549703"/>
            <a:ext cx="7488956" cy="461665"/>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_tradnl" altLang="en-US" sz="2400" b="1" dirty="0">
                <a:solidFill>
                  <a:srgbClr val="FFFF00"/>
                </a:solidFill>
                <a:latin typeface="Castellar" panose="020A0402060406010301" pitchFamily="18" charset="0"/>
              </a:rPr>
              <a:t>Condicionantes para la inseguridad</a:t>
            </a:r>
            <a:endParaRPr lang="es-ES_tradnl" altLang="es-CU" sz="2400" b="1" dirty="0">
              <a:solidFill>
                <a:srgbClr val="FFFF00"/>
              </a:solidFill>
              <a:latin typeface="Castellar" panose="020A0402060406010301" pitchFamily="18" charset="0"/>
            </a:endParaRPr>
          </a:p>
        </p:txBody>
      </p:sp>
      <p:sp>
        <p:nvSpPr>
          <p:cNvPr id="28675" name="Rectangle 3">
            <a:extLst>
              <a:ext uri="{FF2B5EF4-FFF2-40B4-BE49-F238E27FC236}">
                <a16:creationId xmlns:a16="http://schemas.microsoft.com/office/drawing/2014/main" id="{E8D1C75D-9712-C206-A6CF-2233B3817AFE}"/>
              </a:ext>
            </a:extLst>
          </p:cNvPr>
          <p:cNvSpPr>
            <a:spLocks noChangeArrowheads="1"/>
          </p:cNvSpPr>
          <p:nvPr/>
        </p:nvSpPr>
        <p:spPr bwMode="auto">
          <a:xfrm>
            <a:off x="160049" y="1484784"/>
            <a:ext cx="8748712"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gn="just" eaLnBrk="1" hangingPunct="1">
              <a:spcBef>
                <a:spcPts val="600"/>
              </a:spcBef>
              <a:spcAft>
                <a:spcPts val="600"/>
              </a:spcAft>
            </a:pPr>
            <a:r>
              <a:rPr lang="es-ES_tradnl" altLang="en-US" sz="2400" b="1" dirty="0">
                <a:cs typeface="Arial" panose="020B0604020202020204" pitchFamily="34" charset="0"/>
              </a:rPr>
              <a:t>Amenazas más frecuentes y </a:t>
            </a:r>
            <a:r>
              <a:rPr lang="es-ES_tradnl" altLang="en-US" sz="2400" b="1" dirty="0" err="1">
                <a:cs typeface="Arial" panose="020B0604020202020204" pitchFamily="34" charset="0"/>
              </a:rPr>
              <a:t>desvastadoras</a:t>
            </a:r>
            <a:endParaRPr lang="es-ES_tradnl" altLang="en-US" sz="2400" b="1" dirty="0">
              <a:cs typeface="Arial" panose="020B0604020202020204" pitchFamily="34" charset="0"/>
            </a:endParaRPr>
          </a:p>
          <a:p>
            <a:pPr marL="342900" indent="-342900" algn="just" eaLnBrk="1" hangingPunct="1">
              <a:spcBef>
                <a:spcPts val="600"/>
              </a:spcBef>
              <a:spcAft>
                <a:spcPts val="600"/>
              </a:spcAft>
            </a:pPr>
            <a:r>
              <a:rPr lang="es-ES_tradnl" altLang="en-US" sz="2400" b="1" dirty="0">
                <a:cs typeface="Arial" panose="020B0604020202020204" pitchFamily="34" charset="0"/>
              </a:rPr>
              <a:t>Hospitales envejecidos y falta de mantenimiento</a:t>
            </a:r>
          </a:p>
          <a:p>
            <a:pPr marL="342900" indent="-342900" algn="just" eaLnBrk="1" hangingPunct="1">
              <a:spcBef>
                <a:spcPts val="600"/>
              </a:spcBef>
              <a:spcAft>
                <a:spcPts val="600"/>
              </a:spcAft>
            </a:pPr>
            <a:r>
              <a:rPr lang="es-ES_tradnl" altLang="en-US" sz="2400" b="1" dirty="0">
                <a:cs typeface="Arial" panose="020B0604020202020204" pitchFamily="34" charset="0"/>
              </a:rPr>
              <a:t>Ausencia de políticas para reducir vulnerabilidades</a:t>
            </a:r>
          </a:p>
          <a:p>
            <a:pPr marL="342900" indent="-342900" algn="just" eaLnBrk="1" hangingPunct="1">
              <a:spcBef>
                <a:spcPts val="600"/>
              </a:spcBef>
              <a:spcAft>
                <a:spcPts val="600"/>
              </a:spcAft>
            </a:pPr>
            <a:r>
              <a:rPr lang="es-ES_tradnl" altLang="en-US" sz="2400" b="1" dirty="0">
                <a:cs typeface="Arial" panose="020B0604020202020204" pitchFamily="34" charset="0"/>
              </a:rPr>
              <a:t>No inclusión del riesgo en diseños y reparaciones</a:t>
            </a:r>
          </a:p>
          <a:p>
            <a:pPr marL="342900" indent="-342900" algn="just" eaLnBrk="1" hangingPunct="1">
              <a:spcBef>
                <a:spcPts val="600"/>
              </a:spcBef>
              <a:spcAft>
                <a:spcPts val="600"/>
              </a:spcAft>
            </a:pPr>
            <a:r>
              <a:rPr lang="es-ES_tradnl" altLang="en-US" sz="2400" b="1" dirty="0">
                <a:cs typeface="Arial" panose="020B0604020202020204" pitchFamily="34" charset="0"/>
              </a:rPr>
              <a:t>Insuficiente gestión de riesgo</a:t>
            </a:r>
          </a:p>
          <a:p>
            <a:pPr marL="342900" indent="-342900" algn="just" eaLnBrk="1" hangingPunct="1">
              <a:spcBef>
                <a:spcPts val="600"/>
              </a:spcBef>
              <a:spcAft>
                <a:spcPts val="600"/>
              </a:spcAft>
            </a:pPr>
            <a:r>
              <a:rPr lang="es-ES_tradnl" altLang="en-US" sz="2400" b="1" dirty="0">
                <a:cs typeface="Arial" panose="020B0604020202020204" pitchFamily="34" charset="0"/>
              </a:rPr>
              <a:t>Desconocimiento</a:t>
            </a:r>
            <a:r>
              <a:rPr lang="en-US" altLang="en-US" sz="2400" b="1" dirty="0">
                <a:cs typeface="Arial" panose="020B0604020202020204" pitchFamily="34" charset="0"/>
              </a:rPr>
              <a:t> de sus </a:t>
            </a:r>
            <a:r>
              <a:rPr lang="en-US" altLang="en-US" sz="2400" b="1" dirty="0" err="1">
                <a:cs typeface="Arial" panose="020B0604020202020204" pitchFamily="34" charset="0"/>
              </a:rPr>
              <a:t>principios</a:t>
            </a:r>
            <a:endParaRPr lang="en-US" altLang="en-US" sz="2400" b="1" dirty="0">
              <a:cs typeface="Arial" panose="020B0604020202020204" pitchFamily="34" charset="0"/>
            </a:endParaRPr>
          </a:p>
          <a:p>
            <a:pPr marL="342900" indent="-342900" algn="just" eaLnBrk="1" hangingPunct="1">
              <a:spcBef>
                <a:spcPts val="600"/>
              </a:spcBef>
              <a:spcAft>
                <a:spcPts val="600"/>
              </a:spcAft>
            </a:pPr>
            <a:r>
              <a:rPr lang="es-ES_tradnl" altLang="en-US" sz="2400" b="1" dirty="0">
                <a:cs typeface="Arial" panose="020B0604020202020204" pitchFamily="34" charset="0"/>
              </a:rPr>
              <a:t>Aumento del número y complejidad de los servicios</a:t>
            </a:r>
          </a:p>
        </p:txBody>
      </p:sp>
      <p:sp>
        <p:nvSpPr>
          <p:cNvPr id="28676" name="Rectangle 4">
            <a:extLst>
              <a:ext uri="{FF2B5EF4-FFF2-40B4-BE49-F238E27FC236}">
                <a16:creationId xmlns:a16="http://schemas.microsoft.com/office/drawing/2014/main" id="{BE3FE7FC-7782-D44D-69FB-8C48FB31C592}"/>
              </a:ext>
            </a:extLst>
          </p:cNvPr>
          <p:cNvSpPr>
            <a:spLocks noChangeArrowheads="1"/>
          </p:cNvSpPr>
          <p:nvPr/>
        </p:nvSpPr>
        <p:spPr bwMode="auto">
          <a:xfrm>
            <a:off x="287337" y="5607256"/>
            <a:ext cx="8569325" cy="1200329"/>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s-ES" altLang="es-CU" sz="2400" b="1" dirty="0">
                <a:solidFill>
                  <a:srgbClr val="00FF00"/>
                </a:solidFill>
                <a:cs typeface="Arial" panose="020B0604020202020204" pitchFamily="34" charset="0"/>
              </a:rPr>
              <a:t>Según la CEPAL, en los últimos 15 años un total de 93 hospitales y 538 unidades de salud han sido dañados a consecuencia de desastres naturales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uadroTexto 2">
            <a:extLst>
              <a:ext uri="{FF2B5EF4-FFF2-40B4-BE49-F238E27FC236}">
                <a16:creationId xmlns:a16="http://schemas.microsoft.com/office/drawing/2014/main" id="{2FA0E271-5B4C-5F5F-065B-B0EE598BDA77}"/>
              </a:ext>
            </a:extLst>
          </p:cNvPr>
          <p:cNvSpPr txBox="1">
            <a:spLocks noChangeArrowheads="1"/>
          </p:cNvSpPr>
          <p:nvPr/>
        </p:nvSpPr>
        <p:spPr bwMode="auto">
          <a:xfrm>
            <a:off x="36513" y="44450"/>
            <a:ext cx="9126537" cy="523875"/>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ES" altLang="es-CU" sz="2800" i="1">
                <a:solidFill>
                  <a:srgbClr val="FF0000"/>
                </a:solidFill>
              </a:rPr>
              <a:t>Hospital seguro. </a:t>
            </a:r>
            <a:r>
              <a:rPr lang="es-ES" altLang="es-CU" sz="2800"/>
              <a:t>¿Por qué es difícil alcanzar esta meta?</a:t>
            </a:r>
            <a:endParaRPr lang="es-CU" altLang="es-CU" sz="2800"/>
          </a:p>
        </p:txBody>
      </p:sp>
      <p:sp>
        <p:nvSpPr>
          <p:cNvPr id="29699" name="CuadroTexto 4">
            <a:extLst>
              <a:ext uri="{FF2B5EF4-FFF2-40B4-BE49-F238E27FC236}">
                <a16:creationId xmlns:a16="http://schemas.microsoft.com/office/drawing/2014/main" id="{F544FCC1-8800-2F73-7EAC-E78407FA642D}"/>
              </a:ext>
            </a:extLst>
          </p:cNvPr>
          <p:cNvSpPr txBox="1">
            <a:spLocks noChangeArrowheads="1"/>
          </p:cNvSpPr>
          <p:nvPr/>
        </p:nvSpPr>
        <p:spPr bwMode="auto">
          <a:xfrm>
            <a:off x="36513" y="620713"/>
            <a:ext cx="9144000" cy="635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200"/>
              </a:spcBef>
              <a:spcAft>
                <a:spcPts val="200"/>
              </a:spcAft>
              <a:buFont typeface="Wingdings" panose="05000000000000000000" pitchFamily="2" charset="2"/>
              <a:buChar char="Ø"/>
            </a:pPr>
            <a:r>
              <a:rPr lang="es-ES" altLang="es-CU" sz="2400"/>
              <a:t>Los hospitales son la infraestructura más compleja de nuestras sociedades y su funcionamiento depende de los </a:t>
            </a:r>
            <a:r>
              <a:rPr lang="es-ES" altLang="es-CU" sz="2400" b="1" i="1">
                <a:solidFill>
                  <a:srgbClr val="FF0000"/>
                </a:solidFill>
              </a:rPr>
              <a:t>servicios básicos.</a:t>
            </a:r>
          </a:p>
          <a:p>
            <a:pPr algn="just">
              <a:spcBef>
                <a:spcPts val="200"/>
              </a:spcBef>
              <a:spcAft>
                <a:spcPts val="200"/>
              </a:spcAft>
              <a:buFont typeface="Wingdings" panose="05000000000000000000" pitchFamily="2" charset="2"/>
              <a:buChar char="Ø"/>
            </a:pPr>
            <a:r>
              <a:rPr lang="es-ES" altLang="es-CU" sz="2400"/>
              <a:t>Se tendrán hospitales seguros cuando </a:t>
            </a:r>
            <a:r>
              <a:rPr lang="es-ES" altLang="es-CU" sz="2400" b="1" i="1">
                <a:solidFill>
                  <a:srgbClr val="FF0000"/>
                </a:solidFill>
              </a:rPr>
              <a:t>los demás sectores</a:t>
            </a:r>
            <a:r>
              <a:rPr lang="es-ES" altLang="es-CU" sz="2400"/>
              <a:t> reconozcan que los establecimientos de salud protegen la vida y deben seguir funcionando después de un desastre, lo cual va más allá de la capacidad sólo de salud. </a:t>
            </a:r>
          </a:p>
          <a:p>
            <a:pPr algn="just">
              <a:spcBef>
                <a:spcPts val="200"/>
              </a:spcBef>
              <a:spcAft>
                <a:spcPts val="200"/>
              </a:spcAft>
              <a:buFont typeface="Wingdings" panose="05000000000000000000" pitchFamily="2" charset="2"/>
              <a:buChar char="Ø"/>
            </a:pPr>
            <a:r>
              <a:rPr lang="es-ES" altLang="es-CU" sz="2400"/>
              <a:t>Las acciones que se lleven a cabo para el logro de </a:t>
            </a:r>
            <a:r>
              <a:rPr lang="es-ES" altLang="es-CU" sz="2400" b="1" i="1">
                <a:solidFill>
                  <a:srgbClr val="FF0000"/>
                </a:solidFill>
              </a:rPr>
              <a:t>instalaciones de Salud Seguras </a:t>
            </a:r>
            <a:r>
              <a:rPr lang="es-ES" altLang="es-CU" sz="2400"/>
              <a:t>deben aplicarse tanto a las nuevas instalaciones que se construyan como a las instalaciones ya existentes.</a:t>
            </a:r>
          </a:p>
          <a:p>
            <a:pPr algn="just">
              <a:spcBef>
                <a:spcPts val="200"/>
              </a:spcBef>
              <a:buFont typeface="Wingdings" panose="05000000000000000000" pitchFamily="2" charset="2"/>
              <a:buChar char="Ø"/>
            </a:pPr>
            <a:r>
              <a:rPr lang="es-ES" altLang="es-CU" sz="2400"/>
              <a:t>Para lograr que nuestros hospitales e instalaciones de salud sean seguros frente a los desastres, es necesario contar con un </a:t>
            </a:r>
            <a:r>
              <a:rPr lang="es-ES" altLang="es-CU" sz="2400" b="1" i="1">
                <a:solidFill>
                  <a:srgbClr val="FF0000"/>
                </a:solidFill>
              </a:rPr>
              <a:t>sólido compromiso al más alto nivel político</a:t>
            </a:r>
            <a:r>
              <a:rPr lang="es-ES" altLang="es-CU" sz="2400"/>
              <a:t>, al igual que con el apoyo y la colaboración de </a:t>
            </a:r>
            <a:r>
              <a:rPr lang="es-ES" altLang="es-CU" sz="2400" b="1" i="1">
                <a:solidFill>
                  <a:srgbClr val="FF0000"/>
                </a:solidFill>
              </a:rPr>
              <a:t>todos los sectores de la sociedad.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DC01651-3262-1A4D-BE74-1A8078511090}"/>
              </a:ext>
            </a:extLst>
          </p:cNvPr>
          <p:cNvSpPr txBox="1"/>
          <p:nvPr/>
        </p:nvSpPr>
        <p:spPr>
          <a:xfrm>
            <a:off x="1236663" y="374650"/>
            <a:ext cx="6805612" cy="64611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p>
            <a:pPr algn="ctr" eaLnBrk="1" fontAlgn="auto" hangingPunct="1">
              <a:spcBef>
                <a:spcPts val="0"/>
              </a:spcBef>
              <a:spcAft>
                <a:spcPts val="0"/>
              </a:spcAft>
              <a:defRPr/>
            </a:pPr>
            <a:r>
              <a:rPr lang="es-ES" sz="3600" dirty="0">
                <a:solidFill>
                  <a:prstClr val="black"/>
                </a:solidFill>
                <a:cs typeface="Arial" panose="020B0604020202020204" pitchFamily="34" charset="0"/>
              </a:rPr>
              <a:t>Resumen del primer  sumario </a:t>
            </a:r>
            <a:endParaRPr lang="x-none" sz="3600" dirty="0">
              <a:solidFill>
                <a:prstClr val="black"/>
              </a:solidFill>
              <a:cs typeface="Arial" panose="020B0604020202020204" pitchFamily="34" charset="0"/>
            </a:endParaRPr>
          </a:p>
        </p:txBody>
      </p:sp>
      <p:sp>
        <p:nvSpPr>
          <p:cNvPr id="30723" name="CuadroTexto 2">
            <a:extLst>
              <a:ext uri="{FF2B5EF4-FFF2-40B4-BE49-F238E27FC236}">
                <a16:creationId xmlns:a16="http://schemas.microsoft.com/office/drawing/2014/main" id="{EA211D27-C572-A57B-FA53-4377626B6BF4}"/>
              </a:ext>
            </a:extLst>
          </p:cNvPr>
          <p:cNvSpPr txBox="1">
            <a:spLocks noChangeArrowheads="1"/>
          </p:cNvSpPr>
          <p:nvPr/>
        </p:nvSpPr>
        <p:spPr bwMode="auto">
          <a:xfrm>
            <a:off x="93663" y="4724400"/>
            <a:ext cx="90900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ES" altLang="es-CU">
                <a:solidFill>
                  <a:srgbClr val="000000"/>
                </a:solidFill>
                <a:latin typeface="Arial" panose="020B0604020202020204" pitchFamily="34" charset="0"/>
                <a:cs typeface="Arial" panose="020B0604020202020204" pitchFamily="34" charset="0"/>
              </a:rPr>
              <a:t>Se realizan preguntas de control y se aclaran las dudas. Se califica la participación de los alumnos.</a:t>
            </a:r>
            <a:endParaRPr lang="es-CU" altLang="es-CU">
              <a:solidFill>
                <a:srgbClr val="000000"/>
              </a:solidFill>
              <a:latin typeface="Arial" panose="020B0604020202020204" pitchFamily="34" charset="0"/>
              <a:cs typeface="Arial" panose="020B0604020202020204" pitchFamily="34" charset="0"/>
            </a:endParaRPr>
          </a:p>
        </p:txBody>
      </p:sp>
      <p:sp>
        <p:nvSpPr>
          <p:cNvPr id="30724" name="CuadroTexto 5">
            <a:extLst>
              <a:ext uri="{FF2B5EF4-FFF2-40B4-BE49-F238E27FC236}">
                <a16:creationId xmlns:a16="http://schemas.microsoft.com/office/drawing/2014/main" id="{241755F4-692F-4E78-7B76-0BCF3F72B5EF}"/>
              </a:ext>
            </a:extLst>
          </p:cNvPr>
          <p:cNvSpPr txBox="1">
            <a:spLocks noChangeArrowheads="1"/>
          </p:cNvSpPr>
          <p:nvPr/>
        </p:nvSpPr>
        <p:spPr bwMode="auto">
          <a:xfrm>
            <a:off x="93663" y="1700213"/>
            <a:ext cx="901065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ES" altLang="es-CU">
                <a:latin typeface="Arial" panose="020B0604020202020204" pitchFamily="34" charset="0"/>
              </a:rPr>
              <a:t>Resumiendo lo impartido, ustedes han aprendido conceptos como peligro, vulnerabilidad y riesgo. Es importante retomarlos para contextualizarlo en la temática que abordamos en el día de hoy.</a:t>
            </a:r>
            <a:endParaRPr lang="es-CU" altLang="es-CU">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uadroTexto 2">
            <a:extLst>
              <a:ext uri="{FF2B5EF4-FFF2-40B4-BE49-F238E27FC236}">
                <a16:creationId xmlns:a16="http://schemas.microsoft.com/office/drawing/2014/main" id="{EB9C9CBB-4079-A329-BEA4-2153C25CEBDD}"/>
              </a:ext>
            </a:extLst>
          </p:cNvPr>
          <p:cNvSpPr txBox="1">
            <a:spLocks noChangeArrowheads="1"/>
          </p:cNvSpPr>
          <p:nvPr/>
        </p:nvSpPr>
        <p:spPr bwMode="auto">
          <a:xfrm>
            <a:off x="179388" y="1052513"/>
            <a:ext cx="8785225"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42925" indent="-542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ts val="600"/>
              </a:spcBef>
              <a:spcAft>
                <a:spcPts val="600"/>
              </a:spcAft>
              <a:buFontTx/>
              <a:buNone/>
            </a:pPr>
            <a:r>
              <a:rPr lang="es-ES" altLang="es-CU">
                <a:latin typeface="Arial" panose="020B0604020202020204" pitchFamily="34" charset="0"/>
              </a:rPr>
              <a:t>1.	Hospitales Seguros. Definición. Criterios de hospitales seguros. </a:t>
            </a:r>
          </a:p>
          <a:p>
            <a:pPr algn="just">
              <a:spcBef>
                <a:spcPts val="600"/>
              </a:spcBef>
              <a:spcAft>
                <a:spcPts val="600"/>
              </a:spcAft>
              <a:buFontTx/>
              <a:buNone/>
            </a:pPr>
            <a:r>
              <a:rPr lang="es-ES" altLang="es-CU">
                <a:latin typeface="Arial" panose="020B0604020202020204" pitchFamily="34" charset="0"/>
              </a:rPr>
              <a:t>2.	Peligro, vulnerabilidad y riesgo. Repercusión de los desastres en instalaciones de salud.</a:t>
            </a:r>
          </a:p>
          <a:p>
            <a:pPr algn="just">
              <a:spcBef>
                <a:spcPts val="600"/>
              </a:spcBef>
              <a:spcAft>
                <a:spcPts val="600"/>
              </a:spcAft>
              <a:buFontTx/>
              <a:buNone/>
            </a:pPr>
            <a:r>
              <a:rPr lang="es-ES" altLang="es-CU">
                <a:latin typeface="Arial" panose="020B0604020202020204" pitchFamily="34" charset="0"/>
              </a:rPr>
              <a:t>3.	Vulnerabilidades: estructurales, no estructurales, funcionales y organizacionales.</a:t>
            </a:r>
          </a:p>
          <a:p>
            <a:pPr algn="just">
              <a:spcBef>
                <a:spcPts val="600"/>
              </a:spcBef>
              <a:spcAft>
                <a:spcPts val="600"/>
              </a:spcAft>
              <a:buFontTx/>
              <a:buNone/>
            </a:pPr>
            <a:r>
              <a:rPr lang="es-ES" altLang="es-CU">
                <a:latin typeface="Arial" panose="020B0604020202020204" pitchFamily="34" charset="0"/>
              </a:rPr>
              <a:t>4.	Evaluación de la seguridad hospitalaria.</a:t>
            </a:r>
            <a:endParaRPr lang="es-CU" altLang="es-CU">
              <a:latin typeface="Arial" panose="020B0604020202020204" pitchFamily="34" charset="0"/>
            </a:endParaRPr>
          </a:p>
        </p:txBody>
      </p:sp>
      <p:sp>
        <p:nvSpPr>
          <p:cNvPr id="5" name="CuadroTexto 4">
            <a:extLst>
              <a:ext uri="{FF2B5EF4-FFF2-40B4-BE49-F238E27FC236}">
                <a16:creationId xmlns:a16="http://schemas.microsoft.com/office/drawing/2014/main" id="{4D61324B-D5B3-CB07-6DA6-68E11AA46D94}"/>
              </a:ext>
            </a:extLst>
          </p:cNvPr>
          <p:cNvSpPr txBox="1"/>
          <p:nvPr/>
        </p:nvSpPr>
        <p:spPr>
          <a:xfrm>
            <a:off x="1835150" y="115888"/>
            <a:ext cx="4572000" cy="6477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p>
            <a:pPr algn="ctr">
              <a:defRPr/>
            </a:pPr>
            <a:r>
              <a:rPr lang="es-ES" sz="3600" dirty="0"/>
              <a:t>Sumario: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7D03D2AA-B9F9-CCF2-7613-E35C99F53536}"/>
              </a:ext>
            </a:extLst>
          </p:cNvPr>
          <p:cNvSpPr txBox="1"/>
          <p:nvPr/>
        </p:nvSpPr>
        <p:spPr>
          <a:xfrm>
            <a:off x="2286000" y="2097088"/>
            <a:ext cx="4572000" cy="647700"/>
          </a:xfrm>
          <a:prstGeom prst="rect">
            <a:avLst/>
          </a:prstGeom>
          <a:gradFill>
            <a:gsLst>
              <a:gs pos="0">
                <a:srgbClr val="4F81BD">
                  <a:lumMod val="5000"/>
                  <a:lumOff val="95000"/>
                </a:srgbClr>
              </a:gs>
              <a:gs pos="74000">
                <a:srgbClr val="4F81BD">
                  <a:lumMod val="45000"/>
                  <a:lumOff val="55000"/>
                </a:srgbClr>
              </a:gs>
              <a:gs pos="83000">
                <a:srgbClr val="4F81BD">
                  <a:lumMod val="45000"/>
                  <a:lumOff val="55000"/>
                </a:srgbClr>
              </a:gs>
              <a:gs pos="100000">
                <a:srgbClr val="4F81BD">
                  <a:lumMod val="30000"/>
                  <a:lumOff val="70000"/>
                </a:srgbClr>
              </a:gs>
            </a:gsLst>
            <a:lin ang="5400000" scaled="1"/>
          </a:gradFill>
        </p:spPr>
        <p:txBody>
          <a:bodyPr>
            <a:spAutoFit/>
          </a:bodyPr>
          <a:lstStyle/>
          <a:p>
            <a:pPr algn="ctr" eaLnBrk="1" fontAlgn="auto" hangingPunct="1">
              <a:spcBef>
                <a:spcPts val="0"/>
              </a:spcBef>
              <a:spcAft>
                <a:spcPts val="0"/>
              </a:spcAft>
              <a:defRPr/>
            </a:pPr>
            <a:r>
              <a:rPr lang="es-ES" sz="3600" kern="0" dirty="0">
                <a:solidFill>
                  <a:srgbClr val="000000"/>
                </a:solidFill>
              </a:rPr>
              <a:t>Sumario II:</a:t>
            </a:r>
          </a:p>
        </p:txBody>
      </p:sp>
      <p:sp>
        <p:nvSpPr>
          <p:cNvPr id="32771" name="CuadroTexto 2">
            <a:extLst>
              <a:ext uri="{FF2B5EF4-FFF2-40B4-BE49-F238E27FC236}">
                <a16:creationId xmlns:a16="http://schemas.microsoft.com/office/drawing/2014/main" id="{3468C4E6-3FAA-7A93-3D17-E6FB091985B3}"/>
              </a:ext>
            </a:extLst>
          </p:cNvPr>
          <p:cNvSpPr txBox="1">
            <a:spLocks noChangeArrowheads="1"/>
          </p:cNvSpPr>
          <p:nvPr/>
        </p:nvSpPr>
        <p:spPr bwMode="auto">
          <a:xfrm>
            <a:off x="179388" y="3429000"/>
            <a:ext cx="87852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 altLang="es-CU">
                <a:latin typeface="Arial" panose="020B0604020202020204" pitchFamily="34" charset="0"/>
              </a:rPr>
              <a:t>Peligro, vulnerabilidad y riesgo. Repercusión de los desastres en instalaciones de salud.</a:t>
            </a:r>
          </a:p>
        </p:txBody>
      </p:sp>
      <p:pic>
        <p:nvPicPr>
          <p:cNvPr id="32772" name="Imagen 1">
            <a:extLst>
              <a:ext uri="{FF2B5EF4-FFF2-40B4-BE49-F238E27FC236}">
                <a16:creationId xmlns:a16="http://schemas.microsoft.com/office/drawing/2014/main" id="{D1DB582A-BB3B-EE07-462F-EC8D1E0B9F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uadroTexto 2">
            <a:extLst>
              <a:ext uri="{FF2B5EF4-FFF2-40B4-BE49-F238E27FC236}">
                <a16:creationId xmlns:a16="http://schemas.microsoft.com/office/drawing/2014/main" id="{6F4DC3C2-E60B-1D3D-37B9-FD7A136D65C1}"/>
              </a:ext>
            </a:extLst>
          </p:cNvPr>
          <p:cNvSpPr txBox="1">
            <a:spLocks noChangeArrowheads="1"/>
          </p:cNvSpPr>
          <p:nvPr/>
        </p:nvSpPr>
        <p:spPr bwMode="auto">
          <a:xfrm>
            <a:off x="107950" y="44450"/>
            <a:ext cx="89281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ts val="300"/>
              </a:spcBef>
              <a:spcAft>
                <a:spcPts val="300"/>
              </a:spcAft>
              <a:buFontTx/>
              <a:buNone/>
            </a:pPr>
            <a:r>
              <a:rPr lang="es-ES" altLang="es-CU" sz="2800">
                <a:latin typeface="Arial" panose="020B0604020202020204" pitchFamily="34" charset="0"/>
              </a:rPr>
              <a:t>Los fenómenos naturales, como manifestación de procesos dinámicos que ocurren en nuestro planeta, pueden transformarse en </a:t>
            </a:r>
            <a:r>
              <a:rPr lang="es-ES" altLang="es-CU" sz="2800" b="1">
                <a:solidFill>
                  <a:srgbClr val="FF0000"/>
                </a:solidFill>
                <a:latin typeface="Arial" panose="020B0604020202020204" pitchFamily="34" charset="0"/>
              </a:rPr>
              <a:t>desastres</a:t>
            </a:r>
            <a:r>
              <a:rPr lang="es-ES" altLang="es-CU" sz="2800">
                <a:latin typeface="Arial" panose="020B0604020202020204" pitchFamily="34" charset="0"/>
              </a:rPr>
              <a:t> en la medida en que no conozcamos adecuadamente la amenaza que constituyen esos fenómenos para nosotros, y de la susceptibilidad que presenta el entorno ante ellos.</a:t>
            </a:r>
          </a:p>
          <a:p>
            <a:pPr algn="just">
              <a:spcBef>
                <a:spcPts val="300"/>
              </a:spcBef>
              <a:spcAft>
                <a:spcPts val="300"/>
              </a:spcAft>
              <a:buFontTx/>
              <a:buNone/>
            </a:pPr>
            <a:r>
              <a:rPr lang="es-ES" altLang="es-CU" sz="2800">
                <a:latin typeface="Arial" panose="020B0604020202020204" pitchFamily="34" charset="0"/>
              </a:rPr>
              <a:t>Son muchos los autores que en las últimas décadas han profundizado en estos aspectos de </a:t>
            </a:r>
            <a:r>
              <a:rPr lang="es-ES" altLang="es-CU" sz="2800" b="1" i="1">
                <a:solidFill>
                  <a:srgbClr val="FF0000"/>
                </a:solidFill>
                <a:latin typeface="Arial" panose="020B0604020202020204" pitchFamily="34" charset="0"/>
              </a:rPr>
              <a:t>fenomenos naturales y desastres de origen natural</a:t>
            </a:r>
            <a:r>
              <a:rPr lang="es-ES" altLang="es-CU" sz="2800">
                <a:latin typeface="Arial" panose="020B0604020202020204" pitchFamily="34" charset="0"/>
              </a:rPr>
              <a:t>, concluyendo la mayoría de ellos, en que cada día el hombre es más responsable de las situaciones que se presentan.</a:t>
            </a:r>
          </a:p>
        </p:txBody>
      </p:sp>
      <p:sp>
        <p:nvSpPr>
          <p:cNvPr id="33795" name="CuadroTexto 4">
            <a:extLst>
              <a:ext uri="{FF2B5EF4-FFF2-40B4-BE49-F238E27FC236}">
                <a16:creationId xmlns:a16="http://schemas.microsoft.com/office/drawing/2014/main" id="{F6FD68E2-7365-2349-9FC4-BE5659EE2E05}"/>
              </a:ext>
            </a:extLst>
          </p:cNvPr>
          <p:cNvSpPr txBox="1">
            <a:spLocks noChangeArrowheads="1"/>
          </p:cNvSpPr>
          <p:nvPr/>
        </p:nvSpPr>
        <p:spPr bwMode="auto">
          <a:xfrm>
            <a:off x="0" y="5373688"/>
            <a:ext cx="90360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ES" altLang="es-CU" sz="2800">
                <a:latin typeface="Arial" panose="020B0604020202020204" pitchFamily="34" charset="0"/>
              </a:rPr>
              <a:t>En tal sentido se han establecido tres aspectos a tener en cuenta en el manejo de desastres: </a:t>
            </a:r>
            <a:r>
              <a:rPr lang="es-ES" altLang="es-CU" sz="2800" b="1" i="1">
                <a:solidFill>
                  <a:srgbClr val="FF0000"/>
                </a:solidFill>
                <a:latin typeface="Arial" panose="020B0604020202020204" pitchFamily="34" charset="0"/>
              </a:rPr>
              <a:t>Amenaza ó peligro; </a:t>
            </a:r>
            <a:r>
              <a:rPr lang="es-ES" altLang="es-CU" sz="2800" b="1" i="1">
                <a:solidFill>
                  <a:schemeClr val="tx2"/>
                </a:solidFill>
                <a:latin typeface="Arial" panose="020B0604020202020204" pitchFamily="34" charset="0"/>
              </a:rPr>
              <a:t>Vulnerabilidad ó suceptibilidad, </a:t>
            </a:r>
            <a:r>
              <a:rPr lang="es-ES" altLang="es-CU" sz="2800" b="1" i="1">
                <a:solidFill>
                  <a:srgbClr val="FF0000"/>
                </a:solidFill>
                <a:latin typeface="Arial" panose="020B0604020202020204" pitchFamily="34" charset="0"/>
              </a:rPr>
              <a:t>y Riesgo.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uadroTexto 2">
            <a:extLst>
              <a:ext uri="{FF2B5EF4-FFF2-40B4-BE49-F238E27FC236}">
                <a16:creationId xmlns:a16="http://schemas.microsoft.com/office/drawing/2014/main" id="{66B5E80B-77CA-861D-54EE-A2D8E356B20D}"/>
              </a:ext>
            </a:extLst>
          </p:cNvPr>
          <p:cNvSpPr txBox="1">
            <a:spLocks noChangeArrowheads="1"/>
          </p:cNvSpPr>
          <p:nvPr/>
        </p:nvSpPr>
        <p:spPr bwMode="auto">
          <a:xfrm>
            <a:off x="107950" y="31750"/>
            <a:ext cx="9036050" cy="66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ts val="600"/>
              </a:spcBef>
              <a:spcAft>
                <a:spcPts val="600"/>
              </a:spcAft>
              <a:buFontTx/>
              <a:buNone/>
            </a:pPr>
            <a:r>
              <a:rPr lang="es-ES" altLang="es-CU" sz="2000" b="1" i="1">
                <a:solidFill>
                  <a:srgbClr val="FF0000"/>
                </a:solidFill>
                <a:latin typeface="Arial" panose="020B0604020202020204" pitchFamily="34" charset="0"/>
              </a:rPr>
              <a:t>Amenaza o peligro: </a:t>
            </a:r>
            <a:r>
              <a:rPr lang="es-ES" altLang="es-CU" sz="2000">
                <a:latin typeface="Arial" panose="020B0604020202020204" pitchFamily="34" charset="0"/>
              </a:rPr>
              <a:t>Factor externo de riesgo, representado por la potencial ocurrencia de un suceso de origen natural o generado por la actividad humana, que puede manifestarse en un lugar específico con una intensidad y duración determinada. El peligro es "real" cuando existe aquí y ahora, y es "potencial" cuando el peligro ahora no existe, pero sabemos que puede existir a corto, medio, o largo plazo.</a:t>
            </a:r>
          </a:p>
          <a:p>
            <a:pPr algn="just">
              <a:spcBef>
                <a:spcPts val="600"/>
              </a:spcBef>
              <a:spcAft>
                <a:spcPts val="600"/>
              </a:spcAft>
              <a:buFontTx/>
              <a:buNone/>
            </a:pPr>
            <a:r>
              <a:rPr lang="es-ES" altLang="es-CU" sz="2000" b="1" i="1">
                <a:solidFill>
                  <a:schemeClr val="tx2"/>
                </a:solidFill>
                <a:latin typeface="Arial" panose="020B0604020202020204" pitchFamily="34" charset="0"/>
              </a:rPr>
              <a:t>Vulnerabilidad ó suceptibilidad: </a:t>
            </a:r>
            <a:r>
              <a:rPr lang="es-ES" altLang="es-CU" sz="2000">
                <a:latin typeface="Arial" panose="020B0604020202020204" pitchFamily="34" charset="0"/>
              </a:rPr>
              <a:t>es el factor de riesgo interno de un sujeto o sistema expuesto a una amenaza, correspondiente a su predisposición intrínseca a ser afectado o de ser susceptible a sufrir un daño. Es la Predisposición o susceptibilidad física, económica, política o social que tiene una comunidad de ser afectada o de sufrir daños en caso de que un fenómeno desestabilizador de origen natural o antrópico se manifieste.</a:t>
            </a:r>
          </a:p>
          <a:p>
            <a:pPr algn="just">
              <a:spcBef>
                <a:spcPts val="600"/>
              </a:spcBef>
              <a:spcAft>
                <a:spcPts val="600"/>
              </a:spcAft>
              <a:buFontTx/>
              <a:buNone/>
            </a:pPr>
            <a:r>
              <a:rPr lang="es-ES" altLang="es-CU" sz="2000" b="1" i="1">
                <a:solidFill>
                  <a:schemeClr val="tx2"/>
                </a:solidFill>
                <a:latin typeface="Arial" panose="020B0604020202020204" pitchFamily="34" charset="0"/>
              </a:rPr>
              <a:t>La vulnerabilidad </a:t>
            </a:r>
            <a:r>
              <a:rPr lang="es-ES" altLang="es-CU" sz="2000">
                <a:latin typeface="Arial" panose="020B0604020202020204" pitchFamily="34" charset="0"/>
              </a:rPr>
              <a:t>es un concepto complejo que abarca diferentes componentes, los cuales se manifiestan en dos dimensiones:</a:t>
            </a:r>
          </a:p>
          <a:p>
            <a:pPr algn="just">
              <a:spcBef>
                <a:spcPts val="600"/>
              </a:spcBef>
              <a:spcAft>
                <a:spcPts val="600"/>
              </a:spcAft>
              <a:buFontTx/>
              <a:buNone/>
            </a:pPr>
            <a:r>
              <a:rPr lang="es-ES" altLang="es-CU" sz="2000" b="1">
                <a:solidFill>
                  <a:srgbClr val="FF0000"/>
                </a:solidFill>
                <a:latin typeface="Arial" panose="020B0604020202020204" pitchFamily="34" charset="0"/>
              </a:rPr>
              <a:t>Exposición: </a:t>
            </a:r>
            <a:r>
              <a:rPr lang="es-ES" altLang="es-CU" sz="2000">
                <a:latin typeface="Arial" panose="020B0604020202020204" pitchFamily="34" charset="0"/>
              </a:rPr>
              <a:t>Exposición física, riesgo a ser afectado = inseguridad</a:t>
            </a:r>
          </a:p>
          <a:p>
            <a:pPr algn="just">
              <a:spcBef>
                <a:spcPts val="600"/>
              </a:spcBef>
              <a:spcAft>
                <a:spcPts val="600"/>
              </a:spcAft>
              <a:buFontTx/>
              <a:buNone/>
            </a:pPr>
            <a:r>
              <a:rPr lang="es-ES" altLang="es-CU" sz="2000" b="1" i="1">
                <a:solidFill>
                  <a:srgbClr val="FF0000"/>
                </a:solidFill>
                <a:latin typeface="Arial" panose="020B0604020202020204" pitchFamily="34" charset="0"/>
              </a:rPr>
              <a:t>Falta de capacidades: </a:t>
            </a:r>
            <a:r>
              <a:rPr lang="es-ES" altLang="es-CU" sz="2000">
                <a:latin typeface="Arial" panose="020B0604020202020204" pitchFamily="34" charset="0"/>
              </a:rPr>
              <a:t>Dificulta acceso a los recursos, servicios públicos, ayuda</a:t>
            </a:r>
          </a:p>
          <a:p>
            <a:pPr algn="just">
              <a:spcBef>
                <a:spcPts val="600"/>
              </a:spcBef>
              <a:spcAft>
                <a:spcPts val="600"/>
              </a:spcAft>
              <a:buFontTx/>
              <a:buNone/>
            </a:pPr>
            <a:r>
              <a:rPr lang="es-ES" altLang="es-CU" sz="2000" b="1">
                <a:latin typeface="Arial" panose="020B0604020202020204" pitchFamily="34" charset="0"/>
              </a:rPr>
              <a:t>Riesgo, </a:t>
            </a:r>
            <a:r>
              <a:rPr lang="es-ES" altLang="es-CU" sz="2000">
                <a:latin typeface="Arial" panose="020B0604020202020204" pitchFamily="34" charset="0"/>
              </a:rPr>
              <a:t>es una medida de la magnitud de los daños a producirse por un peligro en dependencia de la vulnerabilidad.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a:extLst>
              <a:ext uri="{FF2B5EF4-FFF2-40B4-BE49-F238E27FC236}">
                <a16:creationId xmlns:a16="http://schemas.microsoft.com/office/drawing/2014/main" id="{C84B78DA-AAE3-F472-374E-C55D21AF406D}"/>
              </a:ext>
            </a:extLst>
          </p:cNvPr>
          <p:cNvSpPr>
            <a:spLocks noChangeArrowheads="1"/>
          </p:cNvSpPr>
          <p:nvPr/>
        </p:nvSpPr>
        <p:spPr bwMode="auto">
          <a:xfrm>
            <a:off x="611188" y="692150"/>
            <a:ext cx="7921625"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588" indent="-158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s-ES_tradnl" altLang="es-CU" sz="2400"/>
              <a:t>Susceptibilidad o  predisposición intrínseca de un elemento o de un sistema de ser afectado seriamente. </a:t>
            </a:r>
            <a:r>
              <a:rPr lang="es-ES_tradnl" altLang="es-CU" sz="2400" b="1"/>
              <a:t>Factor interno</a:t>
            </a:r>
            <a:r>
              <a:rPr lang="es-ES_tradnl" altLang="es-CU" sz="2400"/>
              <a:t> </a:t>
            </a:r>
            <a:r>
              <a:rPr lang="es-ES_tradnl" altLang="es-CU" sz="2400" b="1"/>
              <a:t>de riesgo</a:t>
            </a:r>
            <a:r>
              <a:rPr lang="es-ES_tradnl" altLang="es-CU" sz="2400"/>
              <a:t>, pues esta situación </a:t>
            </a:r>
            <a:r>
              <a:rPr lang="es-ES_tradnl" altLang="es-CU" sz="2400" b="1"/>
              <a:t>depende de la actividad humana </a:t>
            </a:r>
            <a:r>
              <a:rPr lang="es-ES_tradnl" altLang="es-CU" sz="2400"/>
              <a:t>(Población, un sistema, la infraestructura, los servicios, el medio ambiente).</a:t>
            </a:r>
            <a:endParaRPr lang="en-US" altLang="es-CU" sz="2400"/>
          </a:p>
        </p:txBody>
      </p:sp>
      <p:sp>
        <p:nvSpPr>
          <p:cNvPr id="36867" name="Text Box 5">
            <a:extLst>
              <a:ext uri="{FF2B5EF4-FFF2-40B4-BE49-F238E27FC236}">
                <a16:creationId xmlns:a16="http://schemas.microsoft.com/office/drawing/2014/main" id="{C3400898-380E-7439-04D5-5C7CDE42F517}"/>
              </a:ext>
            </a:extLst>
          </p:cNvPr>
          <p:cNvSpPr txBox="1">
            <a:spLocks noChangeArrowheads="1"/>
          </p:cNvSpPr>
          <p:nvPr/>
        </p:nvSpPr>
        <p:spPr bwMode="auto">
          <a:xfrm>
            <a:off x="107950" y="92075"/>
            <a:ext cx="2663825" cy="4572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CU" sz="2400" b="1">
                <a:solidFill>
                  <a:srgbClr val="FFFF00"/>
                </a:solidFill>
                <a:latin typeface="Comic Sans MS" panose="030F0702030302020204" pitchFamily="66" charset="0"/>
              </a:rPr>
              <a:t>Vulnerabilidad</a:t>
            </a:r>
          </a:p>
        </p:txBody>
      </p:sp>
      <p:sp>
        <p:nvSpPr>
          <p:cNvPr id="36868" name="Rectangle 6">
            <a:extLst>
              <a:ext uri="{FF2B5EF4-FFF2-40B4-BE49-F238E27FC236}">
                <a16:creationId xmlns:a16="http://schemas.microsoft.com/office/drawing/2014/main" id="{8440ACE3-B9F8-9A8D-9675-0ACF9C80F57B}"/>
              </a:ext>
            </a:extLst>
          </p:cNvPr>
          <p:cNvSpPr>
            <a:spLocks noChangeArrowheads="1"/>
          </p:cNvSpPr>
          <p:nvPr/>
        </p:nvSpPr>
        <p:spPr bwMode="auto">
          <a:xfrm>
            <a:off x="539750" y="2924175"/>
            <a:ext cx="3240088" cy="1349375"/>
          </a:xfrm>
          <a:prstGeom prst="rect">
            <a:avLst/>
          </a:prstGeom>
          <a:solidFill>
            <a:schemeClr val="bg1"/>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s-ES" altLang="es-CU" sz="2000" b="1">
                <a:latin typeface="Comic Sans MS" panose="030F0702030302020204" pitchFamily="66" charset="0"/>
              </a:rPr>
              <a:t> Estructural</a:t>
            </a:r>
          </a:p>
          <a:p>
            <a:pPr eaLnBrk="1" hangingPunct="1">
              <a:spcBef>
                <a:spcPct val="0"/>
              </a:spcBef>
            </a:pPr>
            <a:r>
              <a:rPr lang="es-ES" altLang="es-CU" sz="2000" b="1">
                <a:latin typeface="Comic Sans MS" panose="030F0702030302020204" pitchFamily="66" charset="0"/>
              </a:rPr>
              <a:t> No estructural </a:t>
            </a:r>
          </a:p>
          <a:p>
            <a:pPr eaLnBrk="1" hangingPunct="1">
              <a:spcBef>
                <a:spcPct val="0"/>
              </a:spcBef>
            </a:pPr>
            <a:r>
              <a:rPr lang="es-ES" altLang="es-CU" sz="2000" b="1">
                <a:latin typeface="Comic Sans MS" panose="030F0702030302020204" pitchFamily="66" charset="0"/>
              </a:rPr>
              <a:t> Funcional</a:t>
            </a:r>
          </a:p>
          <a:p>
            <a:pPr eaLnBrk="1" hangingPunct="1">
              <a:spcBef>
                <a:spcPct val="0"/>
              </a:spcBef>
            </a:pPr>
            <a:r>
              <a:rPr lang="es-ES" altLang="es-CU" sz="2000" b="1">
                <a:latin typeface="Comic Sans MS" panose="030F0702030302020204" pitchFamily="66" charset="0"/>
              </a:rPr>
              <a:t> Político-administrativa</a:t>
            </a:r>
          </a:p>
        </p:txBody>
      </p:sp>
      <p:sp>
        <p:nvSpPr>
          <p:cNvPr id="36869" name="Text Box 8">
            <a:extLst>
              <a:ext uri="{FF2B5EF4-FFF2-40B4-BE49-F238E27FC236}">
                <a16:creationId xmlns:a16="http://schemas.microsoft.com/office/drawing/2014/main" id="{C9356F28-6CBD-3662-062D-C008633883DC}"/>
              </a:ext>
            </a:extLst>
          </p:cNvPr>
          <p:cNvSpPr txBox="1">
            <a:spLocks noChangeArrowheads="1"/>
          </p:cNvSpPr>
          <p:nvPr/>
        </p:nvSpPr>
        <p:spPr bwMode="auto">
          <a:xfrm>
            <a:off x="3959225" y="4221163"/>
            <a:ext cx="5076825" cy="231775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
                <a:srgbClr val="FF0066"/>
              </a:buClr>
              <a:buSzPct val="150000"/>
              <a:buFont typeface="Wingdings" panose="05000000000000000000" pitchFamily="2" charset="2"/>
              <a:buChar char="ü"/>
            </a:pPr>
            <a:r>
              <a:rPr lang="es-ES" altLang="es-CU" sz="1800" b="1">
                <a:latin typeface="Comic Sans MS" panose="030F0702030302020204" pitchFamily="66" charset="0"/>
              </a:rPr>
              <a:t>Vulnerabilidad física</a:t>
            </a:r>
          </a:p>
          <a:p>
            <a:pPr eaLnBrk="1" hangingPunct="1">
              <a:spcBef>
                <a:spcPct val="0"/>
              </a:spcBef>
              <a:buClr>
                <a:srgbClr val="FF0066"/>
              </a:buClr>
              <a:buSzPct val="150000"/>
              <a:buFont typeface="Wingdings" panose="05000000000000000000" pitchFamily="2" charset="2"/>
              <a:buChar char="ü"/>
            </a:pPr>
            <a:r>
              <a:rPr lang="es-ES" altLang="es-CU" sz="1800" b="1">
                <a:latin typeface="Comic Sans MS" panose="030F0702030302020204" pitchFamily="66" charset="0"/>
              </a:rPr>
              <a:t>Vulnerabilidad Sanitaria</a:t>
            </a:r>
          </a:p>
          <a:p>
            <a:pPr eaLnBrk="1" hangingPunct="1">
              <a:spcBef>
                <a:spcPct val="0"/>
              </a:spcBef>
              <a:buClr>
                <a:srgbClr val="FF0066"/>
              </a:buClr>
              <a:buSzPct val="150000"/>
              <a:buFont typeface="Wingdings" panose="05000000000000000000" pitchFamily="2" charset="2"/>
              <a:buChar char="ü"/>
            </a:pPr>
            <a:r>
              <a:rPr lang="es-ES" altLang="es-CU" sz="1800" b="1">
                <a:latin typeface="Comic Sans MS" panose="030F0702030302020204" pitchFamily="66" charset="0"/>
              </a:rPr>
              <a:t>Vulnerabilidad Organizacional</a:t>
            </a:r>
          </a:p>
          <a:p>
            <a:pPr eaLnBrk="1" hangingPunct="1">
              <a:spcBef>
                <a:spcPct val="0"/>
              </a:spcBef>
              <a:buClr>
                <a:srgbClr val="FF0066"/>
              </a:buClr>
              <a:buSzPct val="150000"/>
              <a:buFont typeface="Wingdings" panose="05000000000000000000" pitchFamily="2" charset="2"/>
              <a:buChar char="ü"/>
            </a:pPr>
            <a:r>
              <a:rPr lang="es-ES" altLang="es-CU" sz="1800" b="1">
                <a:latin typeface="Comic Sans MS" panose="030F0702030302020204" pitchFamily="66" charset="0"/>
              </a:rPr>
              <a:t>Vulnerabilidad Económica</a:t>
            </a:r>
          </a:p>
          <a:p>
            <a:pPr eaLnBrk="1" hangingPunct="1">
              <a:spcBef>
                <a:spcPct val="0"/>
              </a:spcBef>
              <a:buClr>
                <a:srgbClr val="FF0066"/>
              </a:buClr>
              <a:buSzPct val="150000"/>
              <a:buFont typeface="Wingdings" panose="05000000000000000000" pitchFamily="2" charset="2"/>
              <a:buChar char="ü"/>
            </a:pPr>
            <a:r>
              <a:rPr lang="es-ES" altLang="es-CU" sz="1800" b="1">
                <a:latin typeface="Comic Sans MS" panose="030F0702030302020204" pitchFamily="66" charset="0"/>
              </a:rPr>
              <a:t>Vulnerabilidad Social</a:t>
            </a:r>
          </a:p>
          <a:p>
            <a:pPr eaLnBrk="1" hangingPunct="1">
              <a:spcBef>
                <a:spcPct val="0"/>
              </a:spcBef>
              <a:buClr>
                <a:srgbClr val="FF0066"/>
              </a:buClr>
              <a:buSzPct val="150000"/>
              <a:buFont typeface="Wingdings" panose="05000000000000000000" pitchFamily="2" charset="2"/>
              <a:buChar char="ü"/>
            </a:pPr>
            <a:r>
              <a:rPr lang="es-ES" altLang="es-CU" sz="1800" b="1">
                <a:latin typeface="Comic Sans MS" panose="030F0702030302020204" pitchFamily="66" charset="0"/>
              </a:rPr>
              <a:t>Vulnerabilidad Política</a:t>
            </a:r>
          </a:p>
          <a:p>
            <a:pPr eaLnBrk="1" hangingPunct="1">
              <a:spcBef>
                <a:spcPct val="0"/>
              </a:spcBef>
              <a:buClr>
                <a:srgbClr val="FF0066"/>
              </a:buClr>
              <a:buSzPct val="150000"/>
              <a:buFont typeface="Wingdings" panose="05000000000000000000" pitchFamily="2" charset="2"/>
              <a:buChar char="ü"/>
            </a:pPr>
            <a:r>
              <a:rPr lang="es-ES" altLang="es-CU" sz="1800" b="1">
                <a:latin typeface="Comic Sans MS" panose="030F0702030302020204" pitchFamily="66" charset="0"/>
              </a:rPr>
              <a:t>Vulnerabilidad Educacional</a:t>
            </a:r>
          </a:p>
          <a:p>
            <a:pPr eaLnBrk="1" hangingPunct="1">
              <a:spcBef>
                <a:spcPct val="0"/>
              </a:spcBef>
              <a:buClr>
                <a:srgbClr val="FF0066"/>
              </a:buClr>
              <a:buSzPct val="150000"/>
              <a:buFont typeface="Wingdings" panose="05000000000000000000" pitchFamily="2" charset="2"/>
              <a:buChar char="ü"/>
            </a:pPr>
            <a:r>
              <a:rPr lang="es-ES" altLang="es-CU" sz="1800" b="1">
                <a:latin typeface="Comic Sans MS" panose="030F0702030302020204" pitchFamily="66" charset="0"/>
              </a:rPr>
              <a:t>Vulnerabilidad Cultural y/o Generacional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38F6EB4-A4C1-2E68-BCF5-8A2BF7698015}"/>
              </a:ext>
            </a:extLst>
          </p:cNvPr>
          <p:cNvSpPr txBox="1"/>
          <p:nvPr/>
        </p:nvSpPr>
        <p:spPr>
          <a:xfrm>
            <a:off x="287338" y="333375"/>
            <a:ext cx="8569325" cy="6246813"/>
          </a:xfrm>
          <a:prstGeom prst="rect">
            <a:avLst/>
          </a:prstGeom>
          <a:noFill/>
        </p:spPr>
        <p:txBody>
          <a:bodyPr>
            <a:spAutoFit/>
          </a:bodyPr>
          <a:lstStyle/>
          <a:p>
            <a:pPr algn="just">
              <a:spcBef>
                <a:spcPts val="600"/>
              </a:spcBef>
              <a:spcAft>
                <a:spcPts val="600"/>
              </a:spcAft>
              <a:defRPr/>
            </a:pPr>
            <a:r>
              <a:rPr lang="es-ES" sz="2400" b="1" dirty="0">
                <a:solidFill>
                  <a:prstClr val="black"/>
                </a:solidFill>
              </a:rPr>
              <a:t>Por otro lado, </a:t>
            </a:r>
            <a:r>
              <a:rPr lang="es-ES" sz="2400" dirty="0">
                <a:solidFill>
                  <a:prstClr val="black"/>
                </a:solidFill>
              </a:rPr>
              <a:t>las vulnerabilidades no relacionadas con seres vivos en si, se han clasificado para tener una mejor apreciación de la situación que habrá que enfrentar ante los diferentes eventos peligrosos y en tal sentido se han definido las siguientes:</a:t>
            </a:r>
          </a:p>
          <a:p>
            <a:pPr marL="342900" indent="-342900" algn="just">
              <a:spcBef>
                <a:spcPts val="600"/>
              </a:spcBef>
              <a:spcAft>
                <a:spcPts val="600"/>
              </a:spcAft>
              <a:buFont typeface="Arial" panose="020B0604020202020204" pitchFamily="34" charset="0"/>
              <a:buChar char="•"/>
              <a:defRPr/>
            </a:pPr>
            <a:r>
              <a:rPr lang="es-ES" sz="2400" b="1" dirty="0">
                <a:solidFill>
                  <a:prstClr val="black"/>
                </a:solidFill>
              </a:rPr>
              <a:t>Vulnerabilidades estructurales: </a:t>
            </a:r>
            <a:r>
              <a:rPr lang="es-ES" sz="2400" dirty="0">
                <a:solidFill>
                  <a:prstClr val="black"/>
                </a:solidFill>
              </a:rPr>
              <a:t>dependen de los elementos físicos que determinan la forma del objeto.</a:t>
            </a:r>
          </a:p>
          <a:p>
            <a:pPr marL="342900" indent="-342900" algn="just">
              <a:spcBef>
                <a:spcPts val="600"/>
              </a:spcBef>
              <a:spcAft>
                <a:spcPts val="600"/>
              </a:spcAft>
              <a:buFont typeface="Arial" panose="020B0604020202020204" pitchFamily="34" charset="0"/>
              <a:buChar char="•"/>
              <a:defRPr/>
            </a:pPr>
            <a:r>
              <a:rPr lang="es-ES" sz="2400" b="1" dirty="0">
                <a:solidFill>
                  <a:prstClr val="black"/>
                </a:solidFill>
              </a:rPr>
              <a:t>Vulnerabilidades no estructurales: </a:t>
            </a:r>
            <a:r>
              <a:rPr lang="es-ES" sz="2400" dirty="0">
                <a:solidFill>
                  <a:prstClr val="black"/>
                </a:solidFill>
              </a:rPr>
              <a:t>dependen de los elementos arquitectónicos, instalaciones básicas y equipamiento.</a:t>
            </a:r>
          </a:p>
          <a:p>
            <a:pPr marL="342900" indent="-342900" algn="just">
              <a:spcBef>
                <a:spcPts val="600"/>
              </a:spcBef>
              <a:spcAft>
                <a:spcPts val="600"/>
              </a:spcAft>
              <a:buFont typeface="Arial" panose="020B0604020202020204" pitchFamily="34" charset="0"/>
              <a:buChar char="•"/>
              <a:defRPr/>
            </a:pPr>
            <a:r>
              <a:rPr lang="es-ES" sz="2400" b="1" dirty="0">
                <a:solidFill>
                  <a:prstClr val="black"/>
                </a:solidFill>
              </a:rPr>
              <a:t>Vulnerabilidades funcionales: </a:t>
            </a:r>
            <a:r>
              <a:rPr lang="es-ES" sz="2400" dirty="0">
                <a:solidFill>
                  <a:prstClr val="black"/>
                </a:solidFill>
              </a:rPr>
              <a:t>dependen de los elementos sin los cuales es casi imposible realizar la actividad fundamental</a:t>
            </a:r>
          </a:p>
          <a:p>
            <a:pPr marL="342900" indent="-342900" algn="just">
              <a:spcBef>
                <a:spcPts val="600"/>
              </a:spcBef>
              <a:spcAft>
                <a:spcPts val="600"/>
              </a:spcAft>
              <a:buFont typeface="Arial" panose="020B0604020202020204" pitchFamily="34" charset="0"/>
              <a:buChar char="•"/>
              <a:defRPr/>
            </a:pPr>
            <a:r>
              <a:rPr lang="es-ES" sz="2400" b="1" dirty="0">
                <a:solidFill>
                  <a:prstClr val="black"/>
                </a:solidFill>
              </a:rPr>
              <a:t>Vulnerabilidades organizacionales: </a:t>
            </a:r>
            <a:r>
              <a:rPr lang="es-ES" sz="2400" dirty="0">
                <a:solidFill>
                  <a:prstClr val="black"/>
                </a:solidFill>
              </a:rPr>
              <a:t>dependen de los elementos subjetivos relacionado con el personal.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2B39C07A-0735-ED79-4BB4-FFA8E541A385}"/>
              </a:ext>
            </a:extLst>
          </p:cNvPr>
          <p:cNvSpPr txBox="1">
            <a:spLocks noChangeArrowheads="1"/>
          </p:cNvSpPr>
          <p:nvPr/>
        </p:nvSpPr>
        <p:spPr bwMode="auto">
          <a:xfrm>
            <a:off x="250825" y="152400"/>
            <a:ext cx="7345363" cy="457200"/>
          </a:xfrm>
          <a:prstGeom prst="rect">
            <a:avLst/>
          </a:prstGeom>
          <a:solidFill>
            <a:schemeClr val="accent2"/>
          </a:solidFill>
          <a:ln>
            <a:noFill/>
          </a:ln>
          <a:effectLst>
            <a:outerShdw dist="56796" dir="3806097" algn="ctr" rotWithShape="0">
              <a:schemeClr val="tx1"/>
            </a:outerShdw>
          </a:effectLst>
        </p:spPr>
        <p:txBody>
          <a:bodyPr>
            <a:spAutoFit/>
          </a:bodyPr>
          <a:lstStyle/>
          <a:p>
            <a:pPr algn="ctr">
              <a:defRPr/>
            </a:pPr>
            <a:r>
              <a:rPr lang="es-ES_tradnl" altLang="es-CU" sz="2400" b="1">
                <a:solidFill>
                  <a:srgbClr val="FFFF00"/>
                </a:solidFill>
                <a:effectLst>
                  <a:outerShdw blurRad="38100" dist="38100" dir="2700000" algn="tl">
                    <a:srgbClr val="000000"/>
                  </a:outerShdw>
                </a:effectLst>
                <a:latin typeface="Comic Sans MS" panose="030F0702030302020204" pitchFamily="66" charset="0"/>
              </a:rPr>
              <a:t>Componentes de la vulnerabilidad hospitalaria</a:t>
            </a:r>
          </a:p>
        </p:txBody>
      </p:sp>
      <p:grpSp>
        <p:nvGrpSpPr>
          <p:cNvPr id="38915" name="Group 3">
            <a:extLst>
              <a:ext uri="{FF2B5EF4-FFF2-40B4-BE49-F238E27FC236}">
                <a16:creationId xmlns:a16="http://schemas.microsoft.com/office/drawing/2014/main" id="{764029D4-722E-AC76-67A7-D0800AF079B7}"/>
              </a:ext>
            </a:extLst>
          </p:cNvPr>
          <p:cNvGrpSpPr>
            <a:grpSpLocks/>
          </p:cNvGrpSpPr>
          <p:nvPr/>
        </p:nvGrpSpPr>
        <p:grpSpPr bwMode="auto">
          <a:xfrm>
            <a:off x="395288" y="1125538"/>
            <a:ext cx="8355012" cy="4419600"/>
            <a:chOff x="249" y="709"/>
            <a:chExt cx="5263" cy="2784"/>
          </a:xfrm>
        </p:grpSpPr>
        <p:pic>
          <p:nvPicPr>
            <p:cNvPr id="38916" name="Picture 4">
              <a:extLst>
                <a:ext uri="{FF2B5EF4-FFF2-40B4-BE49-F238E27FC236}">
                  <a16:creationId xmlns:a16="http://schemas.microsoft.com/office/drawing/2014/main" id="{FD10EEE3-9F9D-4A76-FCBB-BFF320FA3A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 y="709"/>
              <a:ext cx="3840" cy="2784"/>
            </a:xfrm>
            <a:prstGeom prst="rect">
              <a:avLst/>
            </a:prstGeom>
            <a:solidFill>
              <a:schemeClr val="tx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8917" name="Line 5">
              <a:extLst>
                <a:ext uri="{FF2B5EF4-FFF2-40B4-BE49-F238E27FC236}">
                  <a16:creationId xmlns:a16="http://schemas.microsoft.com/office/drawing/2014/main" id="{7FF3E70A-C668-0339-CB7A-1FC6B3AB625B}"/>
                </a:ext>
              </a:extLst>
            </p:cNvPr>
            <p:cNvSpPr>
              <a:spLocks noChangeShapeType="1"/>
            </p:cNvSpPr>
            <p:nvPr/>
          </p:nvSpPr>
          <p:spPr bwMode="auto">
            <a:xfrm flipH="1">
              <a:off x="2841" y="1933"/>
              <a:ext cx="1354" cy="456"/>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U"/>
            </a:p>
          </p:txBody>
        </p:sp>
        <p:sp>
          <p:nvSpPr>
            <p:cNvPr id="38918" name="Line 6">
              <a:extLst>
                <a:ext uri="{FF2B5EF4-FFF2-40B4-BE49-F238E27FC236}">
                  <a16:creationId xmlns:a16="http://schemas.microsoft.com/office/drawing/2014/main" id="{0E523C42-8C03-BFEC-518D-C5B80E188881}"/>
                </a:ext>
              </a:extLst>
            </p:cNvPr>
            <p:cNvSpPr>
              <a:spLocks noChangeShapeType="1"/>
            </p:cNvSpPr>
            <p:nvPr/>
          </p:nvSpPr>
          <p:spPr bwMode="auto">
            <a:xfrm flipH="1">
              <a:off x="2835" y="935"/>
              <a:ext cx="1497" cy="499"/>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U"/>
            </a:p>
          </p:txBody>
        </p:sp>
        <p:sp>
          <p:nvSpPr>
            <p:cNvPr id="38919" name="Line 7">
              <a:extLst>
                <a:ext uri="{FF2B5EF4-FFF2-40B4-BE49-F238E27FC236}">
                  <a16:creationId xmlns:a16="http://schemas.microsoft.com/office/drawing/2014/main" id="{0425C1DC-2301-4F85-8068-576B41D8E3DE}"/>
                </a:ext>
              </a:extLst>
            </p:cNvPr>
            <p:cNvSpPr>
              <a:spLocks noChangeShapeType="1"/>
            </p:cNvSpPr>
            <p:nvPr/>
          </p:nvSpPr>
          <p:spPr bwMode="auto">
            <a:xfrm flipH="1" flipV="1">
              <a:off x="2985" y="2821"/>
              <a:ext cx="1301" cy="19"/>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U"/>
            </a:p>
          </p:txBody>
        </p:sp>
        <p:sp>
          <p:nvSpPr>
            <p:cNvPr id="38920" name="Text Box 8">
              <a:hlinkClick r:id="rId3" action="ppaction://hlinkpres?slideindex=1&amp;slidetitle="/>
              <a:extLst>
                <a:ext uri="{FF2B5EF4-FFF2-40B4-BE49-F238E27FC236}">
                  <a16:creationId xmlns:a16="http://schemas.microsoft.com/office/drawing/2014/main" id="{DBF16294-72F2-2DAB-AE13-09AE56851631}"/>
                </a:ext>
              </a:extLst>
            </p:cNvPr>
            <p:cNvSpPr txBox="1">
              <a:spLocks noChangeArrowheads="1"/>
            </p:cNvSpPr>
            <p:nvPr/>
          </p:nvSpPr>
          <p:spPr bwMode="auto">
            <a:xfrm>
              <a:off x="4104" y="867"/>
              <a:ext cx="1407" cy="2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s-ES" altLang="es-CU" sz="2000" b="1">
                  <a:solidFill>
                    <a:srgbClr val="FFFF00"/>
                  </a:solidFill>
                  <a:latin typeface="Comic Sans MS" panose="030F0702030302020204" pitchFamily="66" charset="0"/>
                </a:rPr>
                <a:t>  No Estructural</a:t>
              </a:r>
            </a:p>
          </p:txBody>
        </p:sp>
        <p:sp>
          <p:nvSpPr>
            <p:cNvPr id="38921" name="Line 9">
              <a:extLst>
                <a:ext uri="{FF2B5EF4-FFF2-40B4-BE49-F238E27FC236}">
                  <a16:creationId xmlns:a16="http://schemas.microsoft.com/office/drawing/2014/main" id="{1715308F-4EF5-C797-A259-D2A826103696}"/>
                </a:ext>
              </a:extLst>
            </p:cNvPr>
            <p:cNvSpPr>
              <a:spLocks noChangeShapeType="1"/>
            </p:cNvSpPr>
            <p:nvPr/>
          </p:nvSpPr>
          <p:spPr bwMode="auto">
            <a:xfrm flipH="1">
              <a:off x="3061" y="1706"/>
              <a:ext cx="1134" cy="48"/>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U"/>
            </a:p>
          </p:txBody>
        </p:sp>
        <p:sp>
          <p:nvSpPr>
            <p:cNvPr id="38922" name="Text Box 10">
              <a:hlinkClick r:id="rId4"/>
              <a:extLst>
                <a:ext uri="{FF2B5EF4-FFF2-40B4-BE49-F238E27FC236}">
                  <a16:creationId xmlns:a16="http://schemas.microsoft.com/office/drawing/2014/main" id="{8DCE39C1-13AB-73C4-053E-721EA882069E}"/>
                </a:ext>
              </a:extLst>
            </p:cNvPr>
            <p:cNvSpPr txBox="1">
              <a:spLocks noChangeArrowheads="1"/>
            </p:cNvSpPr>
            <p:nvPr/>
          </p:nvSpPr>
          <p:spPr bwMode="auto">
            <a:xfrm>
              <a:off x="4105" y="1706"/>
              <a:ext cx="1407" cy="2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s-ES" altLang="es-CU" sz="2000" b="1">
                  <a:solidFill>
                    <a:srgbClr val="FFFF00"/>
                  </a:solidFill>
                  <a:latin typeface="Comic Sans MS" panose="030F0702030302020204" pitchFamily="66" charset="0"/>
                </a:rPr>
                <a:t>  Estructural</a:t>
              </a:r>
            </a:p>
          </p:txBody>
        </p:sp>
        <p:sp>
          <p:nvSpPr>
            <p:cNvPr id="38923" name="Text Box 11">
              <a:hlinkClick r:id="rId4"/>
              <a:extLst>
                <a:ext uri="{FF2B5EF4-FFF2-40B4-BE49-F238E27FC236}">
                  <a16:creationId xmlns:a16="http://schemas.microsoft.com/office/drawing/2014/main" id="{B4B1B5CB-D58F-FDA4-F68E-15DACCA113BA}"/>
                </a:ext>
              </a:extLst>
            </p:cNvPr>
            <p:cNvSpPr txBox="1">
              <a:spLocks noChangeArrowheads="1"/>
            </p:cNvSpPr>
            <p:nvPr/>
          </p:nvSpPr>
          <p:spPr bwMode="auto">
            <a:xfrm>
              <a:off x="4105" y="2659"/>
              <a:ext cx="1407" cy="2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s-ES" altLang="es-CU" sz="2000" b="1">
                  <a:solidFill>
                    <a:srgbClr val="FFFF00"/>
                  </a:solidFill>
                  <a:latin typeface="Comic Sans MS" panose="030F0702030302020204" pitchFamily="66" charset="0"/>
                </a:rPr>
                <a:t>  Funcional</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a:extLst>
              <a:ext uri="{FF2B5EF4-FFF2-40B4-BE49-F238E27FC236}">
                <a16:creationId xmlns:a16="http://schemas.microsoft.com/office/drawing/2014/main" id="{7FD6DF85-D90C-2C40-BE4C-E77BFC344C75}"/>
              </a:ext>
            </a:extLst>
          </p:cNvPr>
          <p:cNvSpPr txBox="1">
            <a:spLocks noChangeArrowheads="1"/>
          </p:cNvSpPr>
          <p:nvPr/>
        </p:nvSpPr>
        <p:spPr bwMode="auto">
          <a:xfrm>
            <a:off x="107950" y="92075"/>
            <a:ext cx="3455988" cy="4572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CU" sz="2400" b="1">
                <a:solidFill>
                  <a:srgbClr val="FFFF00"/>
                </a:solidFill>
                <a:latin typeface="Comic Sans MS" panose="030F0702030302020204" pitchFamily="66" charset="0"/>
              </a:rPr>
              <a:t>Guía de evaluación</a:t>
            </a:r>
          </a:p>
        </p:txBody>
      </p:sp>
      <p:sp>
        <p:nvSpPr>
          <p:cNvPr id="39939" name="Oval 5">
            <a:extLst>
              <a:ext uri="{FF2B5EF4-FFF2-40B4-BE49-F238E27FC236}">
                <a16:creationId xmlns:a16="http://schemas.microsoft.com/office/drawing/2014/main" id="{20DA0D38-8774-978B-95B9-FD8D033834E7}"/>
              </a:ext>
            </a:extLst>
          </p:cNvPr>
          <p:cNvSpPr>
            <a:spLocks noChangeArrowheads="1"/>
          </p:cNvSpPr>
          <p:nvPr/>
        </p:nvSpPr>
        <p:spPr bwMode="auto">
          <a:xfrm>
            <a:off x="7019925" y="260350"/>
            <a:ext cx="1547813" cy="1223963"/>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CU" b="1">
                <a:solidFill>
                  <a:srgbClr val="00FF00"/>
                </a:solidFill>
                <a:latin typeface="Comic Sans MS" panose="030F0702030302020204" pitchFamily="66" charset="0"/>
              </a:rPr>
              <a:t>OPS</a:t>
            </a:r>
          </a:p>
        </p:txBody>
      </p:sp>
      <p:sp>
        <p:nvSpPr>
          <p:cNvPr id="39940" name="Rectangle 3">
            <a:extLst>
              <a:ext uri="{FF2B5EF4-FFF2-40B4-BE49-F238E27FC236}">
                <a16:creationId xmlns:a16="http://schemas.microsoft.com/office/drawing/2014/main" id="{558F7C91-CEEE-E9F7-5FED-7ACBDA2A1AC5}"/>
              </a:ext>
            </a:extLst>
          </p:cNvPr>
          <p:cNvSpPr>
            <a:spLocks noChangeArrowheads="1"/>
          </p:cNvSpPr>
          <p:nvPr/>
        </p:nvSpPr>
        <p:spPr bwMode="auto">
          <a:xfrm>
            <a:off x="468313" y="981075"/>
            <a:ext cx="80645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pPr>
            <a:r>
              <a:rPr lang="es-ES_tradnl" altLang="es-CU" sz="2400" b="1">
                <a:solidFill>
                  <a:srgbClr val="000000"/>
                </a:solidFill>
                <a:latin typeface="Comic Sans MS" panose="030F0702030302020204" pitchFamily="66" charset="0"/>
              </a:rPr>
              <a:t>Ubicación geográfica</a:t>
            </a:r>
          </a:p>
          <a:p>
            <a:pPr eaLnBrk="1" hangingPunct="1">
              <a:lnSpc>
                <a:spcPct val="90000"/>
              </a:lnSpc>
            </a:pPr>
            <a:r>
              <a:rPr lang="es-ES_tradnl" altLang="es-CU" sz="2400" b="1">
                <a:solidFill>
                  <a:srgbClr val="000000"/>
                </a:solidFill>
                <a:latin typeface="Comic Sans MS" panose="030F0702030302020204" pitchFamily="66" charset="0"/>
              </a:rPr>
              <a:t>Seguridad estructural</a:t>
            </a:r>
            <a:r>
              <a:rPr lang="en-US" altLang="es-CU" sz="2400">
                <a:solidFill>
                  <a:srgbClr val="000000"/>
                </a:solidFill>
                <a:latin typeface="Comic Sans MS" panose="030F0702030302020204" pitchFamily="66" charset="0"/>
              </a:rPr>
              <a:t> </a:t>
            </a:r>
          </a:p>
          <a:p>
            <a:pPr eaLnBrk="1" hangingPunct="1">
              <a:lnSpc>
                <a:spcPct val="90000"/>
              </a:lnSpc>
            </a:pPr>
            <a:r>
              <a:rPr lang="es-ES_tradnl" altLang="es-CU" sz="2400" b="1">
                <a:solidFill>
                  <a:srgbClr val="000000"/>
                </a:solidFill>
                <a:latin typeface="Comic Sans MS" panose="030F0702030302020204" pitchFamily="66" charset="0"/>
              </a:rPr>
              <a:t>Seguridad no estructural</a:t>
            </a:r>
          </a:p>
          <a:p>
            <a:pPr eaLnBrk="1" hangingPunct="1">
              <a:lnSpc>
                <a:spcPct val="90000"/>
              </a:lnSpc>
            </a:pPr>
            <a:r>
              <a:rPr lang="es-ES_tradnl" altLang="es-CU" sz="2400" b="1">
                <a:solidFill>
                  <a:srgbClr val="000000"/>
                </a:solidFill>
                <a:latin typeface="Comic Sans MS" panose="030F0702030302020204" pitchFamily="66" charset="0"/>
              </a:rPr>
              <a:t>Seguridad en base a la capacidad funcional</a:t>
            </a:r>
            <a:r>
              <a:rPr lang="en-US" altLang="es-CU" sz="2400">
                <a:solidFill>
                  <a:srgbClr val="000000"/>
                </a:solidFill>
                <a:latin typeface="Comic Sans MS" panose="030F0702030302020204" pitchFamily="66" charset="0"/>
              </a:rPr>
              <a:t>  </a:t>
            </a:r>
            <a:endParaRPr lang="es-ES" altLang="es-CU" sz="2400">
              <a:solidFill>
                <a:srgbClr val="000000"/>
              </a:solidFill>
              <a:latin typeface="Comic Sans MS" panose="030F0702030302020204" pitchFamily="66" charset="0"/>
            </a:endParaRPr>
          </a:p>
        </p:txBody>
      </p:sp>
      <p:pic>
        <p:nvPicPr>
          <p:cNvPr id="39941" name="Picture 6" descr="Indice de seguridad e inseguridad">
            <a:extLst>
              <a:ext uri="{FF2B5EF4-FFF2-40B4-BE49-F238E27FC236}">
                <a16:creationId xmlns:a16="http://schemas.microsoft.com/office/drawing/2014/main" id="{C4003A1A-C482-77C3-963F-A10E2A81A4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221163"/>
            <a:ext cx="3800475" cy="239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AutoShape 8">
            <a:extLst>
              <a:ext uri="{FF2B5EF4-FFF2-40B4-BE49-F238E27FC236}">
                <a16:creationId xmlns:a16="http://schemas.microsoft.com/office/drawing/2014/main" id="{CF9571D8-83A9-23E4-1DAF-42A52A4D1B52}"/>
              </a:ext>
            </a:extLst>
          </p:cNvPr>
          <p:cNvSpPr>
            <a:spLocks/>
          </p:cNvSpPr>
          <p:nvPr/>
        </p:nvSpPr>
        <p:spPr bwMode="auto">
          <a:xfrm>
            <a:off x="3067050" y="5889625"/>
            <a:ext cx="857250" cy="346075"/>
          </a:xfrm>
          <a:prstGeom prst="borderCallout2">
            <a:avLst>
              <a:gd name="adj1" fmla="val 33028"/>
              <a:gd name="adj2" fmla="val -8889"/>
              <a:gd name="adj3" fmla="val 33028"/>
              <a:gd name="adj4" fmla="val -102963"/>
              <a:gd name="adj5" fmla="val -74769"/>
              <a:gd name="adj6" fmla="val -119630"/>
            </a:avLst>
          </a:prstGeom>
          <a:solidFill>
            <a:srgbClr val="CCFFFF"/>
          </a:solidFill>
          <a:ln w="9525">
            <a:solidFill>
              <a:schemeClr val="tx1"/>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defRPr/>
            </a:pPr>
            <a:r>
              <a:rPr lang="es-ES" altLang="es-CU" sz="1400" b="1">
                <a:effectLst>
                  <a:outerShdw blurRad="38100" dist="38100" dir="2700000" algn="tl">
                    <a:srgbClr val="FFFFFF"/>
                  </a:outerShdw>
                </a:effectLst>
              </a:rPr>
              <a:t>0.739 %</a:t>
            </a:r>
          </a:p>
        </p:txBody>
      </p:sp>
      <p:graphicFrame>
        <p:nvGraphicFramePr>
          <p:cNvPr id="27657" name="Group 9">
            <a:extLst>
              <a:ext uri="{FF2B5EF4-FFF2-40B4-BE49-F238E27FC236}">
                <a16:creationId xmlns:a16="http://schemas.microsoft.com/office/drawing/2014/main" id="{FE237FDD-0311-74E7-86D9-50EFC45B8337}"/>
              </a:ext>
            </a:extLst>
          </p:cNvPr>
          <p:cNvGraphicFramePr>
            <a:graphicFrameLocks noGrp="1"/>
          </p:cNvGraphicFramePr>
          <p:nvPr/>
        </p:nvGraphicFramePr>
        <p:xfrm>
          <a:off x="4284663" y="3716338"/>
          <a:ext cx="4464050" cy="2803525"/>
        </p:xfrm>
        <a:graphic>
          <a:graphicData uri="http://schemas.openxmlformats.org/drawingml/2006/table">
            <a:tbl>
              <a:tblPr/>
              <a:tblGrid>
                <a:gridCol w="1254125">
                  <a:extLst>
                    <a:ext uri="{9D8B030D-6E8A-4147-A177-3AD203B41FA5}">
                      <a16:colId xmlns:a16="http://schemas.microsoft.com/office/drawing/2014/main" val="20000"/>
                    </a:ext>
                  </a:extLst>
                </a:gridCol>
                <a:gridCol w="3209925">
                  <a:extLst>
                    <a:ext uri="{9D8B030D-6E8A-4147-A177-3AD203B41FA5}">
                      <a16:colId xmlns:a16="http://schemas.microsoft.com/office/drawing/2014/main" val="20001"/>
                    </a:ext>
                  </a:extLst>
                </a:gridCol>
              </a:tblGrid>
              <a:tr h="57897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s-ES_tradnl" altLang="es-CU" sz="1600" b="1" i="0" u="none" strike="noStrike" cap="none" normalizeH="0" baseline="0">
                          <a:ln>
                            <a:noFill/>
                          </a:ln>
                          <a:solidFill>
                            <a:schemeClr val="tx1"/>
                          </a:solidFill>
                          <a:effectLst/>
                          <a:latin typeface="Arial" panose="020B0604020202020204" pitchFamily="34" charset="0"/>
                        </a:rPr>
                        <a:t>Tipo de Categoría</a:t>
                      </a:r>
                      <a:endParaRPr kumimoji="0" lang="en-US" altLang="es-CU" sz="1600" b="1" i="0" u="none" strike="noStrike" cap="none" normalizeH="0" baseline="0">
                        <a:ln>
                          <a:noFill/>
                        </a:ln>
                        <a:solidFill>
                          <a:schemeClr val="tx1"/>
                        </a:solidFill>
                        <a:effectLst/>
                        <a:latin typeface="Arial" panose="020B0604020202020204" pitchFamily="34" charset="0"/>
                      </a:endParaRPr>
                    </a:p>
                  </a:txBody>
                  <a:tcPr marT="45671" marB="456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s-ES_tradnl" altLang="es-CU" sz="1600" b="1" i="0" u="none" strike="noStrike" cap="none" normalizeH="0" baseline="0">
                          <a:ln>
                            <a:noFill/>
                          </a:ln>
                          <a:solidFill>
                            <a:schemeClr val="tx1"/>
                          </a:solidFill>
                          <a:effectLst/>
                          <a:latin typeface="Arial" panose="020B0604020202020204" pitchFamily="34" charset="0"/>
                        </a:rPr>
                        <a:t>¿Qué se tiene que hacer?</a:t>
                      </a:r>
                      <a:endParaRPr kumimoji="0" lang="en-US" altLang="es-CU" sz="1600" b="1" i="0" u="none" strike="noStrike" cap="none" normalizeH="0" baseline="0">
                        <a:ln>
                          <a:noFill/>
                        </a:ln>
                        <a:solidFill>
                          <a:schemeClr val="tx1"/>
                        </a:solidFill>
                        <a:effectLst/>
                        <a:latin typeface="Arial" panose="020B0604020202020204" pitchFamily="34" charset="0"/>
                      </a:endParaRPr>
                    </a:p>
                  </a:txBody>
                  <a:tcPr marT="45671" marB="456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897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s-ES_tradnl" altLang="es-CU" sz="2000" b="1" i="0" u="none" strike="noStrike" cap="none" normalizeH="0" baseline="0">
                          <a:ln>
                            <a:noFill/>
                          </a:ln>
                          <a:solidFill>
                            <a:schemeClr val="tx1"/>
                          </a:solidFill>
                          <a:effectLst/>
                          <a:latin typeface="Comic Sans MS" panose="030F0702030302020204" pitchFamily="66" charset="0"/>
                        </a:rPr>
                        <a:t>C</a:t>
                      </a:r>
                    </a:p>
                  </a:txBody>
                  <a:tcPr marT="45671" marB="456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s-ES_tradnl" altLang="es-CU" sz="1600" b="1" i="0" u="none" strike="noStrike" cap="none" normalizeH="0" baseline="0">
                          <a:ln>
                            <a:noFill/>
                          </a:ln>
                          <a:solidFill>
                            <a:srgbClr val="000000"/>
                          </a:solidFill>
                          <a:effectLst/>
                          <a:latin typeface="Comic Sans MS" panose="030F0702030302020204" pitchFamily="66" charset="0"/>
                        </a:rPr>
                        <a:t>(0 - 0,35) </a:t>
                      </a:r>
                      <a:r>
                        <a:rPr kumimoji="0" lang="es-ES" altLang="es-CU" sz="1600" b="0" i="0" u="none" strike="noStrike" cap="none" normalizeH="0" baseline="0">
                          <a:ln>
                            <a:noFill/>
                          </a:ln>
                          <a:solidFill>
                            <a:schemeClr val="tx1"/>
                          </a:solidFill>
                          <a:effectLst/>
                          <a:latin typeface="Comic Sans MS" panose="030F0702030302020204" pitchFamily="66" charset="0"/>
                        </a:rPr>
                        <a:t>Medidas urgentes son requeridas inmediatamente</a:t>
                      </a:r>
                    </a:p>
                  </a:txBody>
                  <a:tcPr marT="45671" marB="456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278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s-ES_tradnl" altLang="es-CU" sz="2000" b="1" i="0" u="none" strike="noStrike" cap="none" normalizeH="0" baseline="0">
                          <a:ln>
                            <a:noFill/>
                          </a:ln>
                          <a:solidFill>
                            <a:srgbClr val="000000"/>
                          </a:solidFill>
                          <a:effectLst/>
                          <a:latin typeface="Comic Sans MS" panose="030F0702030302020204" pitchFamily="66" charset="0"/>
                        </a:rPr>
                        <a:t>B</a:t>
                      </a:r>
                    </a:p>
                  </a:txBody>
                  <a:tcPr marT="45671" marB="456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s-ES_tradnl" altLang="es-CU" sz="1600" b="1" i="0" u="none" strike="noStrike" cap="none" normalizeH="0" baseline="0">
                          <a:ln>
                            <a:noFill/>
                          </a:ln>
                          <a:solidFill>
                            <a:srgbClr val="000000"/>
                          </a:solidFill>
                          <a:effectLst/>
                          <a:latin typeface="Comic Sans MS" panose="030F0702030302020204" pitchFamily="66" charset="0"/>
                        </a:rPr>
                        <a:t>(0,36 - 0,65) </a:t>
                      </a:r>
                      <a:r>
                        <a:rPr kumimoji="0" lang="es-ES" altLang="es-CU" sz="1600" b="0" i="0" u="none" strike="noStrike" cap="none" normalizeH="0" baseline="0">
                          <a:ln>
                            <a:noFill/>
                          </a:ln>
                          <a:solidFill>
                            <a:schemeClr val="tx1"/>
                          </a:solidFill>
                          <a:effectLst/>
                          <a:latin typeface="Comic Sans MS" panose="030F0702030302020204" pitchFamily="66" charset="0"/>
                        </a:rPr>
                        <a:t>Medidas necesarias son requeridas en algún momento </a:t>
                      </a:r>
                    </a:p>
                  </a:txBody>
                  <a:tcPr marT="45671" marB="456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2789">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s-ES_tradnl" altLang="es-CU" sz="2000" b="1" i="0" u="none" strike="noStrike" cap="none" normalizeH="0" baseline="0">
                          <a:ln>
                            <a:noFill/>
                          </a:ln>
                          <a:solidFill>
                            <a:srgbClr val="000000"/>
                          </a:solidFill>
                          <a:effectLst/>
                          <a:latin typeface="Comic Sans MS" panose="030F0702030302020204" pitchFamily="66" charset="0"/>
                        </a:rPr>
                        <a:t>A</a:t>
                      </a:r>
                    </a:p>
                  </a:txBody>
                  <a:tcPr marT="45671" marB="456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pPr>
                      <a:r>
                        <a:rPr kumimoji="0" lang="es-ES_tradnl" altLang="es-CU" sz="1600" b="1" i="0" u="none" strike="noStrike" cap="none" normalizeH="0" baseline="0">
                          <a:ln>
                            <a:noFill/>
                          </a:ln>
                          <a:solidFill>
                            <a:srgbClr val="000000"/>
                          </a:solidFill>
                          <a:effectLst/>
                          <a:latin typeface="Comic Sans MS" panose="030F0702030302020204" pitchFamily="66" charset="0"/>
                        </a:rPr>
                        <a:t>(0,66 - 1,00) </a:t>
                      </a:r>
                      <a:r>
                        <a:rPr kumimoji="0" lang="es-ES" altLang="es-CU" sz="1600" b="0" i="0" u="none" strike="noStrike" cap="none" normalizeH="0" baseline="0">
                          <a:ln>
                            <a:noFill/>
                          </a:ln>
                          <a:solidFill>
                            <a:schemeClr val="tx1"/>
                          </a:solidFill>
                          <a:effectLst/>
                          <a:latin typeface="Comic Sans MS" panose="030F0702030302020204" pitchFamily="66" charset="0"/>
                        </a:rPr>
                        <a:t>Medidas preventivas son sugeridas en algún momento</a:t>
                      </a:r>
                    </a:p>
                  </a:txBody>
                  <a:tcPr marT="45671" marB="456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9960" name="Text Box 26">
            <a:extLst>
              <a:ext uri="{FF2B5EF4-FFF2-40B4-BE49-F238E27FC236}">
                <a16:creationId xmlns:a16="http://schemas.microsoft.com/office/drawing/2014/main" id="{86D64F05-0991-3C24-4D97-3D974BAFCABB}"/>
              </a:ext>
            </a:extLst>
          </p:cNvPr>
          <p:cNvSpPr txBox="1">
            <a:spLocks noChangeArrowheads="1"/>
          </p:cNvSpPr>
          <p:nvPr/>
        </p:nvSpPr>
        <p:spPr bwMode="auto">
          <a:xfrm>
            <a:off x="333375" y="4214813"/>
            <a:ext cx="3671888" cy="36671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 altLang="es-CU" sz="1800" b="1">
                <a:solidFill>
                  <a:srgbClr val="FFFF00"/>
                </a:solidFill>
                <a:latin typeface="Comic Sans MS" panose="030F0702030302020204" pitchFamily="66" charset="0"/>
              </a:rPr>
              <a:t>Índice de seguridad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C5014DA-318E-074E-1629-6B0498390096}"/>
              </a:ext>
            </a:extLst>
          </p:cNvPr>
          <p:cNvSpPr txBox="1"/>
          <p:nvPr/>
        </p:nvSpPr>
        <p:spPr>
          <a:xfrm>
            <a:off x="1236663" y="17463"/>
            <a:ext cx="6804025" cy="64611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p>
            <a:pPr algn="ctr" eaLnBrk="1" fontAlgn="auto" hangingPunct="1">
              <a:spcBef>
                <a:spcPts val="0"/>
              </a:spcBef>
              <a:spcAft>
                <a:spcPts val="0"/>
              </a:spcAft>
              <a:defRPr/>
            </a:pPr>
            <a:r>
              <a:rPr lang="es-ES" sz="3600" dirty="0">
                <a:solidFill>
                  <a:prstClr val="black"/>
                </a:solidFill>
                <a:cs typeface="Arial" panose="020B0604020202020204" pitchFamily="34" charset="0"/>
              </a:rPr>
              <a:t>Resumen del segundo sumario </a:t>
            </a:r>
            <a:endParaRPr lang="x-none" sz="3600" dirty="0">
              <a:solidFill>
                <a:prstClr val="black"/>
              </a:solidFill>
              <a:cs typeface="Arial" panose="020B0604020202020204" pitchFamily="34" charset="0"/>
            </a:endParaRPr>
          </a:p>
        </p:txBody>
      </p:sp>
      <p:sp>
        <p:nvSpPr>
          <p:cNvPr id="40963" name="CuadroTexto 2">
            <a:extLst>
              <a:ext uri="{FF2B5EF4-FFF2-40B4-BE49-F238E27FC236}">
                <a16:creationId xmlns:a16="http://schemas.microsoft.com/office/drawing/2014/main" id="{1E2F49A9-2409-C9E6-2786-9B8265F94E95}"/>
              </a:ext>
            </a:extLst>
          </p:cNvPr>
          <p:cNvSpPr txBox="1">
            <a:spLocks noChangeArrowheads="1"/>
          </p:cNvSpPr>
          <p:nvPr/>
        </p:nvSpPr>
        <p:spPr bwMode="auto">
          <a:xfrm>
            <a:off x="26988" y="4776788"/>
            <a:ext cx="90900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ES" altLang="es-CU">
                <a:solidFill>
                  <a:srgbClr val="000000"/>
                </a:solidFill>
                <a:latin typeface="Arial" panose="020B0604020202020204" pitchFamily="34" charset="0"/>
                <a:cs typeface="Arial" panose="020B0604020202020204" pitchFamily="34" charset="0"/>
              </a:rPr>
              <a:t>Se realizan preguntas de control y se aclaran las dudas. Se califica la participación de los alumnos.</a:t>
            </a:r>
            <a:endParaRPr lang="es-CU" altLang="es-CU">
              <a:solidFill>
                <a:srgbClr val="000000"/>
              </a:solidFill>
              <a:latin typeface="Arial" panose="020B0604020202020204" pitchFamily="34" charset="0"/>
              <a:cs typeface="Arial" panose="020B0604020202020204" pitchFamily="34" charset="0"/>
            </a:endParaRPr>
          </a:p>
        </p:txBody>
      </p:sp>
      <p:sp>
        <p:nvSpPr>
          <p:cNvPr id="40964" name="CuadroTexto 5">
            <a:extLst>
              <a:ext uri="{FF2B5EF4-FFF2-40B4-BE49-F238E27FC236}">
                <a16:creationId xmlns:a16="http://schemas.microsoft.com/office/drawing/2014/main" id="{29C90BD3-3793-BA77-C24F-12BB308B6399}"/>
              </a:ext>
            </a:extLst>
          </p:cNvPr>
          <p:cNvSpPr txBox="1">
            <a:spLocks noChangeArrowheads="1"/>
          </p:cNvSpPr>
          <p:nvPr/>
        </p:nvSpPr>
        <p:spPr bwMode="auto">
          <a:xfrm>
            <a:off x="0" y="919163"/>
            <a:ext cx="9010650"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ES" altLang="es-CU">
                <a:solidFill>
                  <a:srgbClr val="000000"/>
                </a:solidFill>
                <a:latin typeface="Arial" panose="020B0604020202020204" pitchFamily="34" charset="0"/>
              </a:rPr>
              <a:t>Se han establecido tres aspectos a tener en cuenta en el manejo de desastres: las amenaza ó peligro; las vulnerabilidad ó suceptibilidad, y los riesgo.</a:t>
            </a:r>
          </a:p>
          <a:p>
            <a:pPr algn="just">
              <a:spcBef>
                <a:spcPct val="0"/>
              </a:spcBef>
              <a:buFontTx/>
              <a:buNone/>
            </a:pPr>
            <a:r>
              <a:rPr lang="es-ES" altLang="es-CU">
                <a:solidFill>
                  <a:srgbClr val="000000"/>
                </a:solidFill>
                <a:latin typeface="Arial" panose="020B0604020202020204" pitchFamily="34" charset="0"/>
              </a:rPr>
              <a:t>Disminuyendo las vulnerabilidades, estamos asegurando una mayor seguridad de las instalaciones de salud en caso de un desastre.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uadroTexto 2">
            <a:extLst>
              <a:ext uri="{FF2B5EF4-FFF2-40B4-BE49-F238E27FC236}">
                <a16:creationId xmlns:a16="http://schemas.microsoft.com/office/drawing/2014/main" id="{4D56564E-37A9-584B-C07B-776C196B10A8}"/>
              </a:ext>
            </a:extLst>
          </p:cNvPr>
          <p:cNvSpPr txBox="1">
            <a:spLocks noChangeArrowheads="1"/>
          </p:cNvSpPr>
          <p:nvPr/>
        </p:nvSpPr>
        <p:spPr bwMode="auto">
          <a:xfrm>
            <a:off x="-6350" y="3416300"/>
            <a:ext cx="87852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57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600"/>
              </a:spcBef>
              <a:spcAft>
                <a:spcPts val="600"/>
              </a:spcAft>
              <a:buFontTx/>
              <a:buNone/>
            </a:pPr>
            <a:r>
              <a:rPr lang="es-ES" altLang="es-CU" sz="3600">
                <a:solidFill>
                  <a:srgbClr val="000000"/>
                </a:solidFill>
                <a:latin typeface="Arial" panose="020B0604020202020204" pitchFamily="34" charset="0"/>
              </a:rPr>
              <a:t>Vulnerabilidades: estructurales, no estructurales, funcionales y organizacionales.</a:t>
            </a:r>
          </a:p>
        </p:txBody>
      </p:sp>
      <p:sp>
        <p:nvSpPr>
          <p:cNvPr id="5" name="CuadroTexto 4">
            <a:extLst>
              <a:ext uri="{FF2B5EF4-FFF2-40B4-BE49-F238E27FC236}">
                <a16:creationId xmlns:a16="http://schemas.microsoft.com/office/drawing/2014/main" id="{9A783113-0466-873F-0EBA-71C7A5D11560}"/>
              </a:ext>
            </a:extLst>
          </p:cNvPr>
          <p:cNvSpPr txBox="1"/>
          <p:nvPr/>
        </p:nvSpPr>
        <p:spPr>
          <a:xfrm>
            <a:off x="1979613" y="2112963"/>
            <a:ext cx="4572000" cy="70802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p>
            <a:pPr algn="ctr">
              <a:defRPr/>
            </a:pPr>
            <a:r>
              <a:rPr lang="es-ES" sz="4000" dirty="0">
                <a:solidFill>
                  <a:srgbClr val="000000"/>
                </a:solidFill>
              </a:rPr>
              <a:t>Sumario III:</a:t>
            </a:r>
          </a:p>
        </p:txBody>
      </p:sp>
      <p:pic>
        <p:nvPicPr>
          <p:cNvPr id="43012" name="Imagen 1">
            <a:extLst>
              <a:ext uri="{FF2B5EF4-FFF2-40B4-BE49-F238E27FC236}">
                <a16:creationId xmlns:a16="http://schemas.microsoft.com/office/drawing/2014/main" id="{A16CFADD-DC81-2A80-410F-88539D52C4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a:extLst>
              <a:ext uri="{FF2B5EF4-FFF2-40B4-BE49-F238E27FC236}">
                <a16:creationId xmlns:a16="http://schemas.microsoft.com/office/drawing/2014/main" id="{F3E4FE07-63B4-5A6B-F6B8-AC55BA6FB70B}"/>
              </a:ext>
            </a:extLst>
          </p:cNvPr>
          <p:cNvSpPr>
            <a:spLocks noChangeArrowheads="1"/>
          </p:cNvSpPr>
          <p:nvPr/>
        </p:nvSpPr>
        <p:spPr bwMode="auto">
          <a:xfrm>
            <a:off x="0" y="692150"/>
            <a:ext cx="9036050" cy="3600450"/>
          </a:xfrm>
          <a:prstGeom prst="rect">
            <a:avLst/>
          </a:prstGeom>
          <a:noFill/>
          <a:ln>
            <a:noFill/>
          </a:ln>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defRPr/>
            </a:pPr>
            <a:r>
              <a:rPr lang="es-ES_tradnl" altLang="es-CU" sz="2400" b="1" dirty="0">
                <a:solidFill>
                  <a:srgbClr val="000000"/>
                </a:solidFill>
                <a:latin typeface="+mn-lt"/>
              </a:rPr>
              <a:t>Determinar la seguridad por amenazas según su ubicación en zonas vulnerables o no.</a:t>
            </a:r>
            <a:endParaRPr lang="es-ES_tradnl" altLang="es-CU" sz="2400" b="1" i="1" dirty="0">
              <a:solidFill>
                <a:srgbClr val="000000"/>
              </a:solidFill>
              <a:latin typeface="+mn-lt"/>
            </a:endParaRPr>
          </a:p>
          <a:p>
            <a:pPr algn="just" eaLnBrk="1" hangingPunct="1">
              <a:defRPr/>
            </a:pPr>
            <a:r>
              <a:rPr lang="es-ES_tradnl" altLang="es-CU" sz="2400" b="1" dirty="0">
                <a:solidFill>
                  <a:srgbClr val="000000"/>
                </a:solidFill>
                <a:latin typeface="+mn-lt"/>
              </a:rPr>
              <a:t>Los hospitales y otros establecimientos de salud deben ser construidos en áreas geográficas que no sean vulnerables a amenazas naturales.</a:t>
            </a:r>
          </a:p>
          <a:p>
            <a:pPr algn="just" eaLnBrk="1" hangingPunct="1">
              <a:defRPr/>
            </a:pPr>
            <a:r>
              <a:rPr lang="es-ES_tradnl" altLang="es-CU" sz="2400" b="1" dirty="0">
                <a:solidFill>
                  <a:srgbClr val="000000"/>
                </a:solidFill>
                <a:latin typeface="+mn-lt"/>
              </a:rPr>
              <a:t>En caso contrario, el sitio donde está localizado y las propiedades del suelo deben ser evaluados por un especialista geotécnico cuyas recomendaciones deben ser tomadas en cuenta.</a:t>
            </a:r>
            <a:endParaRPr lang="es-ES" altLang="es-CU" sz="2400" b="1" dirty="0">
              <a:solidFill>
                <a:srgbClr val="000000"/>
              </a:solidFill>
              <a:latin typeface="+mn-lt"/>
            </a:endParaRPr>
          </a:p>
        </p:txBody>
      </p:sp>
      <p:sp>
        <p:nvSpPr>
          <p:cNvPr id="44035" name="Rectangle 3">
            <a:extLst>
              <a:ext uri="{FF2B5EF4-FFF2-40B4-BE49-F238E27FC236}">
                <a16:creationId xmlns:a16="http://schemas.microsoft.com/office/drawing/2014/main" id="{D9D051F4-6B5E-2B25-690D-C18C8C4250AF}"/>
              </a:ext>
            </a:extLst>
          </p:cNvPr>
          <p:cNvSpPr>
            <a:spLocks noChangeArrowheads="1"/>
          </p:cNvSpPr>
          <p:nvPr/>
        </p:nvSpPr>
        <p:spPr bwMode="auto">
          <a:xfrm>
            <a:off x="107950" y="38100"/>
            <a:ext cx="4032250" cy="4572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_tradnl" altLang="es-CU" sz="2400" b="1">
                <a:solidFill>
                  <a:srgbClr val="00FF00"/>
                </a:solidFill>
                <a:latin typeface="Comic Sans MS" panose="030F0702030302020204" pitchFamily="66" charset="0"/>
              </a:rPr>
              <a:t>Ubicación geográfica</a:t>
            </a:r>
            <a:endParaRPr lang="es-ES" altLang="es-CU" sz="2400" b="1">
              <a:solidFill>
                <a:srgbClr val="00FF00"/>
              </a:solidFill>
              <a:latin typeface="Comic Sans MS" panose="030F0702030302020204" pitchFamily="66" charset="0"/>
            </a:endParaRPr>
          </a:p>
        </p:txBody>
      </p:sp>
      <p:pic>
        <p:nvPicPr>
          <p:cNvPr id="44036" name="Picture 4">
            <a:extLst>
              <a:ext uri="{FF2B5EF4-FFF2-40B4-BE49-F238E27FC236}">
                <a16:creationId xmlns:a16="http://schemas.microsoft.com/office/drawing/2014/main" id="{9AED3812-17DD-923F-209D-2A57550257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550" y="4095750"/>
            <a:ext cx="5829300"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a:extLst>
              <a:ext uri="{FF2B5EF4-FFF2-40B4-BE49-F238E27FC236}">
                <a16:creationId xmlns:a16="http://schemas.microsoft.com/office/drawing/2014/main" id="{20D4CF0C-B653-E725-4334-448B3759C530}"/>
              </a:ext>
            </a:extLst>
          </p:cNvPr>
          <p:cNvSpPr>
            <a:spLocks noGrp="1"/>
          </p:cNvSpPr>
          <p:nvPr>
            <p:ph type="subTitle" idx="1"/>
          </p:nvPr>
        </p:nvSpPr>
        <p:spPr>
          <a:xfrm>
            <a:off x="107950" y="130175"/>
            <a:ext cx="8964613" cy="5746750"/>
          </a:xfrm>
        </p:spPr>
        <p:txBody>
          <a:bodyPr rtlCol="0">
            <a:noAutofit/>
          </a:bodyPr>
          <a:lstStyle/>
          <a:p>
            <a:pPr algn="l" eaLnBrk="1" fontAlgn="auto" hangingPunct="1">
              <a:spcAft>
                <a:spcPts val="0"/>
              </a:spcAft>
              <a:defRPr/>
            </a:pPr>
            <a:r>
              <a:rPr lang="x-none" sz="2400" b="1" dirty="0">
                <a:solidFill>
                  <a:srgbClr val="FF0000"/>
                </a:solidFill>
                <a:latin typeface="Arial" panose="020B0604020202020204" pitchFamily="34" charset="0"/>
                <a:cs typeface="Arial" panose="020B0604020202020204" pitchFamily="34" charset="0"/>
              </a:rPr>
              <a:t>Tiempo</a:t>
            </a:r>
            <a:r>
              <a:rPr lang="x-none" sz="2400" b="1" dirty="0">
                <a:solidFill>
                  <a:schemeClr val="tx1"/>
                </a:solidFill>
                <a:latin typeface="Arial" panose="020B0604020202020204" pitchFamily="34" charset="0"/>
                <a:cs typeface="Arial" panose="020B0604020202020204" pitchFamily="34" charset="0"/>
              </a:rPr>
              <a:t>:</a:t>
            </a:r>
            <a:r>
              <a:rPr lang="es-ES" sz="2400" b="1" dirty="0">
                <a:solidFill>
                  <a:schemeClr val="tx1"/>
                </a:solidFill>
                <a:latin typeface="Arial" panose="020B0604020202020204" pitchFamily="34" charset="0"/>
                <a:cs typeface="Arial" panose="020B0604020202020204" pitchFamily="34" charset="0"/>
              </a:rPr>
              <a:t>  </a:t>
            </a:r>
            <a:r>
              <a:rPr lang="x-none" sz="2400" b="1" dirty="0">
                <a:solidFill>
                  <a:schemeClr val="tx1"/>
                </a:solidFill>
                <a:latin typeface="Arial" panose="020B0604020202020204" pitchFamily="34" charset="0"/>
                <a:cs typeface="Arial" panose="020B0604020202020204" pitchFamily="34" charset="0"/>
              </a:rPr>
              <a:t>2 horas.</a:t>
            </a:r>
          </a:p>
          <a:p>
            <a:pPr algn="l" eaLnBrk="1" fontAlgn="auto" hangingPunct="1">
              <a:spcAft>
                <a:spcPts val="0"/>
              </a:spcAft>
              <a:defRPr/>
            </a:pPr>
            <a:r>
              <a:rPr lang="x-none" sz="2400" b="1" dirty="0">
                <a:solidFill>
                  <a:srgbClr val="FF0000"/>
                </a:solidFill>
                <a:latin typeface="Arial" panose="020B0604020202020204" pitchFamily="34" charset="0"/>
                <a:cs typeface="Arial" panose="020B0604020202020204" pitchFamily="34" charset="0"/>
              </a:rPr>
              <a:t>Forma de enseñanza:</a:t>
            </a:r>
            <a:r>
              <a:rPr lang="es-ES" sz="2400" b="1" dirty="0">
                <a:latin typeface="Arial" panose="020B0604020202020204" pitchFamily="34" charset="0"/>
                <a:cs typeface="Arial" panose="020B0604020202020204" pitchFamily="34" charset="0"/>
              </a:rPr>
              <a:t>  </a:t>
            </a:r>
            <a:r>
              <a:rPr lang="x-none" sz="2400" b="1" dirty="0">
                <a:solidFill>
                  <a:schemeClr val="tx1"/>
                </a:solidFill>
                <a:latin typeface="Arial" panose="020B0604020202020204" pitchFamily="34" charset="0"/>
                <a:cs typeface="Arial" panose="020B0604020202020204" pitchFamily="34" charset="0"/>
              </a:rPr>
              <a:t>Conferencia.</a:t>
            </a:r>
          </a:p>
          <a:p>
            <a:pPr marL="1611313" indent="-1611313" algn="l" eaLnBrk="1" fontAlgn="auto" hangingPunct="1">
              <a:spcAft>
                <a:spcPts val="0"/>
              </a:spcAft>
              <a:defRPr/>
            </a:pPr>
            <a:r>
              <a:rPr lang="x-none" sz="2400" b="1" dirty="0">
                <a:solidFill>
                  <a:srgbClr val="FF0000"/>
                </a:solidFill>
                <a:latin typeface="Arial" panose="020B0604020202020204" pitchFamily="34" charset="0"/>
                <a:cs typeface="Arial" panose="020B0604020202020204" pitchFamily="34" charset="0"/>
              </a:rPr>
              <a:t>Método</a:t>
            </a:r>
            <a:r>
              <a:rPr lang="x-none" sz="2400" b="1" dirty="0">
                <a:solidFill>
                  <a:schemeClr val="accent2">
                    <a:lumMod val="75000"/>
                  </a:schemeClr>
                </a:solidFill>
                <a:latin typeface="Arial" panose="020B0604020202020204" pitchFamily="34" charset="0"/>
                <a:cs typeface="Arial" panose="020B0604020202020204" pitchFamily="34" charset="0"/>
              </a:rPr>
              <a:t>:</a:t>
            </a:r>
            <a:r>
              <a:rPr lang="es-ES" sz="2400" b="1" dirty="0">
                <a:latin typeface="Arial" panose="020B0604020202020204" pitchFamily="34" charset="0"/>
                <a:cs typeface="Arial" panose="020B0604020202020204" pitchFamily="34" charset="0"/>
              </a:rPr>
              <a:t>  </a:t>
            </a:r>
            <a:r>
              <a:rPr lang="es-ES" sz="2400" b="1" dirty="0">
                <a:solidFill>
                  <a:schemeClr val="tx1"/>
                </a:solidFill>
                <a:latin typeface="Arial" panose="020B0604020202020204" pitchFamily="34" charset="0"/>
                <a:cs typeface="Arial" panose="020B0604020202020204" pitchFamily="34" charset="0"/>
              </a:rPr>
              <a:t>Exposición oral, elaboración conjunta y discusión.</a:t>
            </a:r>
            <a:endParaRPr lang="x-none" sz="2400" b="1" dirty="0">
              <a:solidFill>
                <a:schemeClr val="tx1"/>
              </a:solidFill>
              <a:latin typeface="Arial" panose="020B0604020202020204" pitchFamily="34" charset="0"/>
              <a:cs typeface="Arial" panose="020B0604020202020204" pitchFamily="34" charset="0"/>
            </a:endParaRPr>
          </a:p>
          <a:p>
            <a:pPr algn="l" eaLnBrk="1" fontAlgn="auto" hangingPunct="1">
              <a:spcAft>
                <a:spcPts val="0"/>
              </a:spcAft>
              <a:defRPr/>
            </a:pPr>
            <a:r>
              <a:rPr lang="x-none" sz="2400" b="1" dirty="0">
                <a:solidFill>
                  <a:srgbClr val="FF0000"/>
                </a:solidFill>
                <a:latin typeface="Arial" panose="020B0604020202020204" pitchFamily="34" charset="0"/>
                <a:cs typeface="Arial" panose="020B0604020202020204" pitchFamily="34" charset="0"/>
              </a:rPr>
              <a:t>Bibliografia</a:t>
            </a:r>
            <a:r>
              <a:rPr lang="x-none" sz="2400" b="1" dirty="0">
                <a:solidFill>
                  <a:schemeClr val="accent2">
                    <a:lumMod val="75000"/>
                  </a:schemeClr>
                </a:solidFill>
                <a:latin typeface="Arial" panose="020B0604020202020204" pitchFamily="34" charset="0"/>
                <a:cs typeface="Arial" panose="020B0604020202020204" pitchFamily="34" charset="0"/>
              </a:rPr>
              <a:t>:</a:t>
            </a:r>
            <a:r>
              <a:rPr lang="es-ES" sz="2400" b="1" dirty="0">
                <a:latin typeface="Arial" panose="020B0604020202020204" pitchFamily="34" charset="0"/>
                <a:cs typeface="Arial" panose="020B0604020202020204" pitchFamily="34" charset="0"/>
              </a:rPr>
              <a:t>  </a:t>
            </a:r>
          </a:p>
        </p:txBody>
      </p:sp>
      <p:sp>
        <p:nvSpPr>
          <p:cNvPr id="3" name="CuadroTexto 2">
            <a:extLst>
              <a:ext uri="{FF2B5EF4-FFF2-40B4-BE49-F238E27FC236}">
                <a16:creationId xmlns:a16="http://schemas.microsoft.com/office/drawing/2014/main" id="{654814C2-108E-5761-17D5-5DBC92468613}"/>
              </a:ext>
            </a:extLst>
          </p:cNvPr>
          <p:cNvSpPr txBox="1"/>
          <p:nvPr/>
        </p:nvSpPr>
        <p:spPr>
          <a:xfrm>
            <a:off x="41275" y="1916113"/>
            <a:ext cx="8964613" cy="4524375"/>
          </a:xfrm>
          <a:prstGeom prst="rect">
            <a:avLst/>
          </a:prstGeom>
          <a:noFill/>
        </p:spPr>
        <p:txBody>
          <a:bodyPr>
            <a:spAutoFit/>
          </a:bodyPr>
          <a:lstStyle/>
          <a:p>
            <a:pPr marL="342900" indent="-342900" eaLnBrk="1" fontAlgn="auto" hangingPunct="1">
              <a:spcBef>
                <a:spcPts val="0"/>
              </a:spcBef>
              <a:spcAft>
                <a:spcPts val="0"/>
              </a:spcAft>
              <a:buFont typeface="+mj-lt"/>
              <a:buAutoNum type="arabicPeriod"/>
              <a:defRPr/>
            </a:pPr>
            <a:r>
              <a:rPr lang="es-ES" sz="2400" dirty="0">
                <a:solidFill>
                  <a:prstClr val="black"/>
                </a:solidFill>
                <a:cs typeface="Arial" panose="020B0604020202020204" pitchFamily="34" charset="0"/>
              </a:rPr>
              <a:t>Medicina de Desastres. Ed. ECIMED. Diciembre 2005.  Bello Gutiérrez Bruno. </a:t>
            </a:r>
          </a:p>
          <a:p>
            <a:pPr marL="342900" indent="-342900" eaLnBrk="1" fontAlgn="auto" hangingPunct="1">
              <a:spcBef>
                <a:spcPts val="0"/>
              </a:spcBef>
              <a:spcAft>
                <a:spcPts val="0"/>
              </a:spcAft>
              <a:buFont typeface="+mj-lt"/>
              <a:buAutoNum type="arabicPeriod"/>
              <a:defRPr/>
            </a:pPr>
            <a:r>
              <a:rPr lang="es-ES" sz="2400" dirty="0">
                <a:solidFill>
                  <a:prstClr val="black"/>
                </a:solidFill>
                <a:cs typeface="Arial" panose="020B0604020202020204" pitchFamily="34" charset="0"/>
              </a:rPr>
              <a:t> Situaciones de Desastres. Manual para la preparación comunitaria. Editorial  Ciencias Médicas 2009.  Víctor René Navarro Machado. </a:t>
            </a:r>
          </a:p>
          <a:p>
            <a:pPr marL="342900" indent="-342900" eaLnBrk="1" fontAlgn="auto" hangingPunct="1">
              <a:spcBef>
                <a:spcPts val="0"/>
              </a:spcBef>
              <a:spcAft>
                <a:spcPts val="0"/>
              </a:spcAft>
              <a:buFont typeface="+mj-lt"/>
              <a:buAutoNum type="arabicPeriod"/>
              <a:defRPr/>
            </a:pPr>
            <a:r>
              <a:rPr lang="es-ES" sz="2400" dirty="0">
                <a:solidFill>
                  <a:prstClr val="black"/>
                </a:solidFill>
                <a:cs typeface="Arial" panose="020B0604020202020204" pitchFamily="34" charset="0"/>
              </a:rPr>
              <a:t>Libro Salud y Desastres. Experiencias Cubanas. Editorial de </a:t>
            </a:r>
            <a:r>
              <a:rPr lang="es-ES" sz="2400" dirty="0" err="1">
                <a:solidFill>
                  <a:prstClr val="black"/>
                </a:solidFill>
                <a:cs typeface="Arial" panose="020B0604020202020204" pitchFamily="34" charset="0"/>
              </a:rPr>
              <a:t>Ciências</a:t>
            </a:r>
            <a:r>
              <a:rPr lang="es-ES" sz="2400" dirty="0">
                <a:solidFill>
                  <a:prstClr val="black"/>
                </a:solidFill>
                <a:cs typeface="Arial" panose="020B0604020202020204" pitchFamily="34" charset="0"/>
              </a:rPr>
              <a:t> Médicas, 2010-2012. </a:t>
            </a:r>
          </a:p>
          <a:p>
            <a:pPr eaLnBrk="1" fontAlgn="auto" hangingPunct="1">
              <a:spcBef>
                <a:spcPts val="0"/>
              </a:spcBef>
              <a:spcAft>
                <a:spcPts val="0"/>
              </a:spcAft>
              <a:defRPr/>
            </a:pPr>
            <a:r>
              <a:rPr lang="es-ES" sz="2400" dirty="0">
                <a:solidFill>
                  <a:prstClr val="black"/>
                </a:solidFill>
                <a:cs typeface="Arial" panose="020B0604020202020204" pitchFamily="34" charset="0"/>
              </a:rPr>
              <a:t>                  T1/34, 83, 271. </a:t>
            </a:r>
          </a:p>
          <a:p>
            <a:pPr eaLnBrk="1" fontAlgn="auto" hangingPunct="1">
              <a:spcBef>
                <a:spcPts val="0"/>
              </a:spcBef>
              <a:spcAft>
                <a:spcPts val="0"/>
              </a:spcAft>
              <a:defRPr/>
            </a:pPr>
            <a:r>
              <a:rPr lang="es-ES" sz="2400" dirty="0">
                <a:solidFill>
                  <a:prstClr val="black"/>
                </a:solidFill>
                <a:cs typeface="Arial" panose="020B0604020202020204" pitchFamily="34" charset="0"/>
              </a:rPr>
              <a:t>                  T2/ 5, 35,46, 73, 85. </a:t>
            </a:r>
          </a:p>
          <a:p>
            <a:pPr eaLnBrk="1" fontAlgn="auto" hangingPunct="1">
              <a:spcBef>
                <a:spcPts val="0"/>
              </a:spcBef>
              <a:spcAft>
                <a:spcPts val="0"/>
              </a:spcAft>
              <a:defRPr/>
            </a:pPr>
            <a:r>
              <a:rPr lang="es-ES" sz="2400" dirty="0">
                <a:solidFill>
                  <a:prstClr val="black"/>
                </a:solidFill>
                <a:cs typeface="Arial" panose="020B0604020202020204" pitchFamily="34" charset="0"/>
              </a:rPr>
              <a:t>                  T5/ 1, 230, 237. </a:t>
            </a:r>
          </a:p>
          <a:p>
            <a:pPr marL="342900" indent="-342900">
              <a:buFont typeface="+mj-lt"/>
              <a:buAutoNum type="arabicPeriod"/>
              <a:tabLst>
                <a:tab pos="6300788" algn="l"/>
              </a:tabLst>
              <a:defRPr/>
            </a:pPr>
            <a:r>
              <a:rPr lang="es-ES" sz="2400" dirty="0">
                <a:solidFill>
                  <a:prstClr val="black"/>
                </a:solidFill>
                <a:ea typeface="Times New Roman" pitchFamily="18" charset="0"/>
                <a:cs typeface="Arial" pitchFamily="34" charset="0"/>
              </a:rPr>
              <a:t>Sitio temático Salud y Desastres http:</a:t>
            </a:r>
            <a:r>
              <a:rPr lang="es-ES" sz="2400" dirty="0">
                <a:solidFill>
                  <a:prstClr val="black"/>
                </a:solidFill>
                <a:ea typeface="Times New Roman" pitchFamily="18" charset="0"/>
                <a:cs typeface="Arial" pitchFamily="34" charset="0"/>
                <a:sym typeface="Symbol" pitchFamily="18" charset="2"/>
              </a:rPr>
              <a:t></a:t>
            </a:r>
            <a:r>
              <a:rPr lang="es-ES" sz="2400" dirty="0">
                <a:solidFill>
                  <a:prstClr val="black"/>
                </a:solidFill>
                <a:ea typeface="Times New Roman" pitchFamily="18" charset="0"/>
                <a:cs typeface="Arial" pitchFamily="34" charset="0"/>
              </a:rPr>
              <a:t>www.sld.cu</a:t>
            </a:r>
            <a:r>
              <a:rPr lang="es-ES" sz="2400" dirty="0">
                <a:solidFill>
                  <a:prstClr val="black"/>
                </a:solidFill>
                <a:ea typeface="Times New Roman" pitchFamily="18" charset="0"/>
                <a:cs typeface="Arial" pitchFamily="34" charset="0"/>
                <a:sym typeface="Symbol" pitchFamily="18" charset="2"/>
              </a:rPr>
              <a:t></a:t>
            </a:r>
            <a:r>
              <a:rPr lang="es-ES" sz="2400" dirty="0">
                <a:solidFill>
                  <a:prstClr val="black"/>
                </a:solidFill>
                <a:ea typeface="Times New Roman" pitchFamily="18" charset="0"/>
                <a:cs typeface="Arial" pitchFamily="34" charset="0"/>
              </a:rPr>
              <a:t>  Sitios</a:t>
            </a:r>
            <a:r>
              <a:rPr lang="es-ES" sz="2400" dirty="0">
                <a:solidFill>
                  <a:prstClr val="black"/>
                </a:solidFill>
                <a:ea typeface="Times New Roman" pitchFamily="18" charset="0"/>
                <a:cs typeface="Arial" pitchFamily="34" charset="0"/>
                <a:sym typeface="Symbol" pitchFamily="18" charset="2"/>
              </a:rPr>
              <a:t></a:t>
            </a:r>
            <a:r>
              <a:rPr lang="es-ES" sz="2400" dirty="0">
                <a:solidFill>
                  <a:prstClr val="black"/>
                </a:solidFill>
                <a:ea typeface="Times New Roman" pitchFamily="18" charset="0"/>
                <a:cs typeface="Arial" pitchFamily="34" charset="0"/>
              </a:rPr>
              <a:t>   desastres</a:t>
            </a:r>
            <a:endParaRPr lang="es-ES" sz="2400" dirty="0">
              <a:solidFill>
                <a:prstClr val="black"/>
              </a:solidFill>
              <a:ea typeface="Times New Roman" pitchFamily="18" charset="0"/>
              <a:cs typeface="Arial" pitchFamily="34" charset="0"/>
              <a:sym typeface="Symbol" pitchFamily="18" charset="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a:extLst>
              <a:ext uri="{FF2B5EF4-FFF2-40B4-BE49-F238E27FC236}">
                <a16:creationId xmlns:a16="http://schemas.microsoft.com/office/drawing/2014/main" id="{ACE4B277-69EC-9B52-8A9F-B115515A630D}"/>
              </a:ext>
            </a:extLst>
          </p:cNvPr>
          <p:cNvSpPr>
            <a:spLocks noChangeArrowheads="1"/>
          </p:cNvSpPr>
          <p:nvPr/>
        </p:nvSpPr>
        <p:spPr bwMode="auto">
          <a:xfrm>
            <a:off x="322263" y="712788"/>
            <a:ext cx="8497887" cy="3413125"/>
          </a:xfrm>
          <a:prstGeom prst="rect">
            <a:avLst/>
          </a:prstGeom>
          <a:noFill/>
          <a:ln>
            <a:noFill/>
          </a:ln>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defRPr/>
            </a:pPr>
            <a:r>
              <a:rPr lang="es-ES_tradnl" altLang="es-CU" sz="2400" b="1" dirty="0">
                <a:solidFill>
                  <a:srgbClr val="000000"/>
                </a:solidFill>
                <a:latin typeface="+mn-lt"/>
              </a:rPr>
              <a:t>Definir si la estructura física del establecimiento de salud puede ser potencialmente afectada y en que grado, que comprometa su capacidad funcional.</a:t>
            </a:r>
            <a:endParaRPr lang="es-ES_tradnl" altLang="es-CU" sz="2400" b="1" i="1" dirty="0">
              <a:solidFill>
                <a:srgbClr val="000000"/>
              </a:solidFill>
              <a:latin typeface="+mn-lt"/>
            </a:endParaRPr>
          </a:p>
          <a:p>
            <a:pPr algn="just" eaLnBrk="1" hangingPunct="1">
              <a:defRPr/>
            </a:pPr>
            <a:r>
              <a:rPr lang="es-ES_tradnl" altLang="es-CU" sz="2400" b="1" dirty="0">
                <a:solidFill>
                  <a:srgbClr val="000000"/>
                </a:solidFill>
                <a:latin typeface="+mn-lt"/>
              </a:rPr>
              <a:t>Los aspectos estructurales del establecimiento (relacionados con el diseño, elementos estructurales, materiales utilizados y todos los elementos críticos de la estructura) deben ser indicadores de su nivel de resistencia para permanecer funcional en situaciones de desastre.</a:t>
            </a:r>
            <a:endParaRPr lang="es-ES" altLang="es-CU" sz="2400" b="1" dirty="0">
              <a:solidFill>
                <a:srgbClr val="000000"/>
              </a:solidFill>
              <a:latin typeface="+mn-lt"/>
            </a:endParaRPr>
          </a:p>
        </p:txBody>
      </p:sp>
      <p:sp>
        <p:nvSpPr>
          <p:cNvPr id="45059" name="Rectangle 3">
            <a:extLst>
              <a:ext uri="{FF2B5EF4-FFF2-40B4-BE49-F238E27FC236}">
                <a16:creationId xmlns:a16="http://schemas.microsoft.com/office/drawing/2014/main" id="{A81F0E9F-6357-4D38-7C81-B51911907858}"/>
              </a:ext>
            </a:extLst>
          </p:cNvPr>
          <p:cNvSpPr>
            <a:spLocks noChangeArrowheads="1"/>
          </p:cNvSpPr>
          <p:nvPr/>
        </p:nvSpPr>
        <p:spPr bwMode="auto">
          <a:xfrm>
            <a:off x="290513" y="17463"/>
            <a:ext cx="4032250" cy="5238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_tradnl" altLang="es-CU" sz="2800" b="1">
                <a:solidFill>
                  <a:srgbClr val="00FF00"/>
                </a:solidFill>
                <a:latin typeface="Comic Sans MS" panose="030F0702030302020204" pitchFamily="66" charset="0"/>
              </a:rPr>
              <a:t>Seguridad estructural</a:t>
            </a:r>
            <a:endParaRPr lang="es-ES" altLang="es-CU" sz="2800" b="1">
              <a:solidFill>
                <a:srgbClr val="00FF00"/>
              </a:solidFill>
              <a:latin typeface="Comic Sans MS" panose="030F0702030302020204" pitchFamily="66" charset="0"/>
            </a:endParaRPr>
          </a:p>
        </p:txBody>
      </p:sp>
      <p:pic>
        <p:nvPicPr>
          <p:cNvPr id="45060" name="Picture 4">
            <a:extLst>
              <a:ext uri="{FF2B5EF4-FFF2-40B4-BE49-F238E27FC236}">
                <a16:creationId xmlns:a16="http://schemas.microsoft.com/office/drawing/2014/main" id="{2A3D68C7-04EB-A3F7-B50F-C063FF74A0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538" y="4297363"/>
            <a:ext cx="588645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Object 40">
            <a:extLst>
              <a:ext uri="{FF2B5EF4-FFF2-40B4-BE49-F238E27FC236}">
                <a16:creationId xmlns:a16="http://schemas.microsoft.com/office/drawing/2014/main" id="{02D61DAC-1F1A-EFEC-187E-D23886811B44}"/>
              </a:ext>
            </a:extLst>
          </p:cNvPr>
          <p:cNvGraphicFramePr>
            <a:graphicFrameLocks noChangeAspect="1"/>
          </p:cNvGraphicFramePr>
          <p:nvPr/>
        </p:nvGraphicFramePr>
        <p:xfrm>
          <a:off x="5580063" y="476250"/>
          <a:ext cx="2973387" cy="2982913"/>
        </p:xfrm>
        <a:graphic>
          <a:graphicData uri="http://schemas.openxmlformats.org/presentationml/2006/ole">
            <mc:AlternateContent xmlns:mc="http://schemas.openxmlformats.org/markup-compatibility/2006">
              <mc:Choice xmlns:v="urn:schemas-microsoft-com:vml" Requires="v">
                <p:oleObj name="Drawing" r:id="rId2" imgW="6029325" imgH="3629025" progId="AutoCAD.Drawing.15">
                  <p:embed/>
                </p:oleObj>
              </mc:Choice>
              <mc:Fallback>
                <p:oleObj name="Drawing" r:id="rId2" imgW="6029325" imgH="3629025" progId="AutoCAD.Drawing.15">
                  <p:embed/>
                  <p:pic>
                    <p:nvPicPr>
                      <p:cNvPr id="0" name="Object 40"/>
                      <p:cNvPicPr>
                        <a:picLocks noChangeAspect="1" noChangeArrowheads="1"/>
                      </p:cNvPicPr>
                      <p:nvPr/>
                    </p:nvPicPr>
                    <p:blipFill>
                      <a:blip r:embed="rId3">
                        <a:extLst>
                          <a:ext uri="{28A0092B-C50C-407E-A947-70E740481C1C}">
                            <a14:useLocalDpi xmlns:a14="http://schemas.microsoft.com/office/drawing/2010/main" val="0"/>
                          </a:ext>
                        </a:extLst>
                      </a:blip>
                      <a:srcRect l="13194" r="30331" b="5795"/>
                      <a:stretch>
                        <a:fillRect/>
                      </a:stretch>
                    </p:blipFill>
                    <p:spPr bwMode="auto">
                      <a:xfrm>
                        <a:off x="5580063" y="476250"/>
                        <a:ext cx="2973387" cy="29829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1" name="Text Box 42">
            <a:extLst>
              <a:ext uri="{FF2B5EF4-FFF2-40B4-BE49-F238E27FC236}">
                <a16:creationId xmlns:a16="http://schemas.microsoft.com/office/drawing/2014/main" id="{39447F4A-C661-C46A-D7E5-FCDDF84A9AE9}"/>
              </a:ext>
            </a:extLst>
          </p:cNvPr>
          <p:cNvSpPr txBox="1">
            <a:spLocks noChangeArrowheads="1"/>
          </p:cNvSpPr>
          <p:nvPr/>
        </p:nvSpPr>
        <p:spPr bwMode="auto">
          <a:xfrm>
            <a:off x="233363" y="1300163"/>
            <a:ext cx="5041900" cy="1200150"/>
          </a:xfrm>
          <a:prstGeom prst="rect">
            <a:avLst/>
          </a:prstGeom>
          <a:noFill/>
          <a:ln>
            <a:noFill/>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s-ES" altLang="es-CU" sz="2400" b="1" dirty="0">
                <a:latin typeface="+mn-lt"/>
              </a:rPr>
              <a:t>Incremento de la velocidad del viento por aberturas en pisos inferiores</a:t>
            </a:r>
          </a:p>
        </p:txBody>
      </p:sp>
      <p:pic>
        <p:nvPicPr>
          <p:cNvPr id="46084" name="Picture 43">
            <a:extLst>
              <a:ext uri="{FF2B5EF4-FFF2-40B4-BE49-F238E27FC236}">
                <a16:creationId xmlns:a16="http://schemas.microsoft.com/office/drawing/2014/main" id="{0936BFF9-B4B2-DBE3-FFF1-94B0157825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8" y="3476625"/>
            <a:ext cx="4572000"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0000"/>
                </a:solidFill>
                <a:miter lim="800000"/>
                <a:headEnd/>
                <a:tailEnd/>
              </a14:hiddenLine>
            </a:ext>
          </a:extLst>
        </p:spPr>
      </p:pic>
      <p:sp>
        <p:nvSpPr>
          <p:cNvPr id="27653" name="Text Box 44">
            <a:extLst>
              <a:ext uri="{FF2B5EF4-FFF2-40B4-BE49-F238E27FC236}">
                <a16:creationId xmlns:a16="http://schemas.microsoft.com/office/drawing/2014/main" id="{53EBECA2-40A2-F32E-4C64-722B3666288D}"/>
              </a:ext>
            </a:extLst>
          </p:cNvPr>
          <p:cNvSpPr txBox="1">
            <a:spLocks noChangeArrowheads="1"/>
          </p:cNvSpPr>
          <p:nvPr/>
        </p:nvSpPr>
        <p:spPr bwMode="auto">
          <a:xfrm>
            <a:off x="5003800" y="3968750"/>
            <a:ext cx="3851275" cy="1754188"/>
          </a:xfrm>
          <a:prstGeom prst="rect">
            <a:avLst/>
          </a:prstGeom>
          <a:noFill/>
          <a:ln>
            <a:noFill/>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spcBef>
                <a:spcPct val="50000"/>
              </a:spcBef>
              <a:defRPr/>
            </a:pPr>
            <a:r>
              <a:rPr lang="es-PA" altLang="es-CU" sz="2400" b="1" dirty="0">
                <a:latin typeface="+mn-lt"/>
              </a:rPr>
              <a:t>Gran número de aberturas en las paredes  puede ser crítico para los establecimientos de salud</a:t>
            </a:r>
          </a:p>
        </p:txBody>
      </p:sp>
      <p:sp>
        <p:nvSpPr>
          <p:cNvPr id="46086" name="Rectangle 45">
            <a:extLst>
              <a:ext uri="{FF2B5EF4-FFF2-40B4-BE49-F238E27FC236}">
                <a16:creationId xmlns:a16="http://schemas.microsoft.com/office/drawing/2014/main" id="{357BA71F-9AE2-7D21-08F9-76E4232ED28A}"/>
              </a:ext>
            </a:extLst>
          </p:cNvPr>
          <p:cNvSpPr>
            <a:spLocks noChangeArrowheads="1"/>
          </p:cNvSpPr>
          <p:nvPr/>
        </p:nvSpPr>
        <p:spPr bwMode="auto">
          <a:xfrm>
            <a:off x="323850" y="266700"/>
            <a:ext cx="4032250" cy="5238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_tradnl" altLang="es-CU" sz="2800" b="1">
                <a:solidFill>
                  <a:srgbClr val="00FF00"/>
                </a:solidFill>
                <a:latin typeface="Comic Sans MS" panose="030F0702030302020204" pitchFamily="66" charset="0"/>
              </a:rPr>
              <a:t>Seguridad estructural</a:t>
            </a:r>
            <a:endParaRPr lang="es-ES" altLang="es-CU" sz="2800" b="1">
              <a:solidFill>
                <a:srgbClr val="00FF00"/>
              </a:solidFill>
              <a:latin typeface="Comic Sans MS" panose="030F0702030302020204" pitchFamily="66"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1B248A44-F131-372D-0B9F-B741657E0E7F}"/>
              </a:ext>
            </a:extLst>
          </p:cNvPr>
          <p:cNvSpPr>
            <a:spLocks noChangeArrowheads="1"/>
          </p:cNvSpPr>
          <p:nvPr/>
        </p:nvSpPr>
        <p:spPr bwMode="auto">
          <a:xfrm>
            <a:off x="163513" y="139700"/>
            <a:ext cx="5113337" cy="5238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_tradnl" altLang="es-CU" sz="2800" b="1">
                <a:solidFill>
                  <a:srgbClr val="00FF00"/>
                </a:solidFill>
                <a:latin typeface="Comic Sans MS" panose="030F0702030302020204" pitchFamily="66" charset="0"/>
              </a:rPr>
              <a:t>Seguridad no estructural</a:t>
            </a:r>
            <a:endParaRPr lang="es-ES" altLang="es-CU" sz="2800" b="1">
              <a:solidFill>
                <a:srgbClr val="00FF00"/>
              </a:solidFill>
              <a:latin typeface="Comic Sans MS" panose="030F0702030302020204" pitchFamily="66" charset="0"/>
            </a:endParaRPr>
          </a:p>
        </p:txBody>
      </p:sp>
      <p:sp>
        <p:nvSpPr>
          <p:cNvPr id="28675" name="Rectangle 3">
            <a:extLst>
              <a:ext uri="{FF2B5EF4-FFF2-40B4-BE49-F238E27FC236}">
                <a16:creationId xmlns:a16="http://schemas.microsoft.com/office/drawing/2014/main" id="{CE720409-F86F-20A7-B6C4-6CFB0C4125B1}"/>
              </a:ext>
            </a:extLst>
          </p:cNvPr>
          <p:cNvSpPr>
            <a:spLocks noChangeArrowheads="1"/>
          </p:cNvSpPr>
          <p:nvPr/>
        </p:nvSpPr>
        <p:spPr bwMode="auto">
          <a:xfrm>
            <a:off x="179388" y="765175"/>
            <a:ext cx="8064500" cy="3227388"/>
          </a:xfrm>
          <a:prstGeom prst="rect">
            <a:avLst/>
          </a:prstGeom>
          <a:noFill/>
          <a:ln>
            <a:noFill/>
          </a:ln>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93663" indent="-93663" algn="just" eaLnBrk="1" hangingPunct="1">
              <a:buFontTx/>
              <a:buNone/>
              <a:tabLst>
                <a:tab pos="185738" algn="l"/>
              </a:tabLst>
              <a:defRPr/>
            </a:pPr>
            <a:r>
              <a:rPr lang="es-ES_tradnl" altLang="es-CU" sz="2400" b="1" dirty="0">
                <a:latin typeface="+mn-lt"/>
              </a:rPr>
              <a:t>  </a:t>
            </a:r>
            <a:r>
              <a:rPr lang="es-ES_tradnl" altLang="es-CU" sz="2400" b="1" dirty="0">
                <a:solidFill>
                  <a:srgbClr val="000000"/>
                </a:solidFill>
                <a:latin typeface="+mn-lt"/>
              </a:rPr>
              <a:t>Todos los elementos no estructurales y móviles localizados dentro del hospital (Ej. instalaciones eléctricas y mecánicas, elementos de arquitectura, mobiliario, equipos médicos,  equipo de oficina, líneas vitales y otros elementos críticos), deben estar apropiadamente fijos, con soporte o anclaje para asegurar que no impacten negativamente en la capacidad funcional del hospital durante un evento provocado por riesgos naturales.</a:t>
            </a:r>
            <a:endParaRPr lang="es-ES" altLang="es-CU" sz="2400" b="1" dirty="0">
              <a:solidFill>
                <a:srgbClr val="000000"/>
              </a:solidFill>
              <a:latin typeface="+mn-lt"/>
            </a:endParaRPr>
          </a:p>
        </p:txBody>
      </p:sp>
      <p:pic>
        <p:nvPicPr>
          <p:cNvPr id="47108" name="Picture 4">
            <a:extLst>
              <a:ext uri="{FF2B5EF4-FFF2-40B4-BE49-F238E27FC236}">
                <a16:creationId xmlns:a16="http://schemas.microsoft.com/office/drawing/2014/main" id="{B67BDA7D-E8C5-A0EC-8565-847C38759A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4286250"/>
            <a:ext cx="6119813" cy="245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a:extLst>
              <a:ext uri="{FF2B5EF4-FFF2-40B4-BE49-F238E27FC236}">
                <a16:creationId xmlns:a16="http://schemas.microsoft.com/office/drawing/2014/main" id="{F5AA9E02-B296-55D9-450F-39464FBE4697}"/>
              </a:ext>
            </a:extLst>
          </p:cNvPr>
          <p:cNvSpPr txBox="1">
            <a:spLocks noChangeArrowheads="1"/>
          </p:cNvSpPr>
          <p:nvPr/>
        </p:nvSpPr>
        <p:spPr bwMode="auto">
          <a:xfrm>
            <a:off x="144463" y="115888"/>
            <a:ext cx="4211637" cy="461962"/>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_tradnl" altLang="es-CU" sz="2400" b="1">
                <a:solidFill>
                  <a:srgbClr val="FFFF00"/>
                </a:solidFill>
                <a:latin typeface="Comic Sans MS" panose="030F0702030302020204" pitchFamily="66" charset="0"/>
              </a:rPr>
              <a:t>Algunas vulnerabilidades</a:t>
            </a:r>
          </a:p>
        </p:txBody>
      </p:sp>
      <p:pic>
        <p:nvPicPr>
          <p:cNvPr id="48131" name="Picture 3">
            <a:extLst>
              <a:ext uri="{FF2B5EF4-FFF2-40B4-BE49-F238E27FC236}">
                <a16:creationId xmlns:a16="http://schemas.microsoft.com/office/drawing/2014/main" id="{64800662-C019-1E7A-3848-397A4E924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836613"/>
            <a:ext cx="1463675" cy="18002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700" name="Text Box 4">
            <a:extLst>
              <a:ext uri="{FF2B5EF4-FFF2-40B4-BE49-F238E27FC236}">
                <a16:creationId xmlns:a16="http://schemas.microsoft.com/office/drawing/2014/main" id="{500A3EAB-C07D-6B58-E1DD-3A310108C549}"/>
              </a:ext>
            </a:extLst>
          </p:cNvPr>
          <p:cNvSpPr txBox="1">
            <a:spLocks noChangeArrowheads="1"/>
          </p:cNvSpPr>
          <p:nvPr/>
        </p:nvSpPr>
        <p:spPr bwMode="auto">
          <a:xfrm>
            <a:off x="1763713" y="692150"/>
            <a:ext cx="4616450" cy="641350"/>
          </a:xfrm>
          <a:prstGeom prst="rect">
            <a:avLst/>
          </a:prstGeom>
          <a:noFill/>
          <a:ln>
            <a:noFill/>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defRPr/>
            </a:pPr>
            <a:r>
              <a:rPr lang="es-ES_tradnl" altLang="es-CU" b="1" dirty="0">
                <a:latin typeface="+mn-lt"/>
              </a:rPr>
              <a:t>Falso techo mal colgado con alambres insuficientes</a:t>
            </a:r>
          </a:p>
        </p:txBody>
      </p:sp>
      <p:pic>
        <p:nvPicPr>
          <p:cNvPr id="48133" name="Picture 5">
            <a:extLst>
              <a:ext uri="{FF2B5EF4-FFF2-40B4-BE49-F238E27FC236}">
                <a16:creationId xmlns:a16="http://schemas.microsoft.com/office/drawing/2014/main" id="{388D81B5-4FBB-B96E-7CEE-6ADB697C5D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6125" y="333375"/>
            <a:ext cx="1765300" cy="1943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702" name="Text Box 6">
            <a:extLst>
              <a:ext uri="{FF2B5EF4-FFF2-40B4-BE49-F238E27FC236}">
                <a16:creationId xmlns:a16="http://schemas.microsoft.com/office/drawing/2014/main" id="{6AFD7C4A-204A-A918-5F86-E91F9066E3D2}"/>
              </a:ext>
            </a:extLst>
          </p:cNvPr>
          <p:cNvSpPr txBox="1">
            <a:spLocks noChangeArrowheads="1"/>
          </p:cNvSpPr>
          <p:nvPr/>
        </p:nvSpPr>
        <p:spPr bwMode="auto">
          <a:xfrm>
            <a:off x="3492500" y="1392238"/>
            <a:ext cx="3600450" cy="641350"/>
          </a:xfrm>
          <a:prstGeom prst="rect">
            <a:avLst/>
          </a:prstGeom>
          <a:noFill/>
          <a:ln>
            <a:noFill/>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defRPr/>
            </a:pPr>
            <a:r>
              <a:rPr lang="es-ES_tradnl" altLang="es-CU" b="1" dirty="0">
                <a:latin typeface="+mn-lt"/>
              </a:rPr>
              <a:t>Computadoras en mesas sin sujeción</a:t>
            </a:r>
          </a:p>
        </p:txBody>
      </p:sp>
      <p:pic>
        <p:nvPicPr>
          <p:cNvPr id="48135" name="Picture 7">
            <a:extLst>
              <a:ext uri="{FF2B5EF4-FFF2-40B4-BE49-F238E27FC236}">
                <a16:creationId xmlns:a16="http://schemas.microsoft.com/office/drawing/2014/main" id="{BBDCB28A-81A2-5B6D-D4A4-79DD49807914}"/>
              </a:ext>
            </a:extLst>
          </p:cNvPr>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250825" y="2997200"/>
            <a:ext cx="1543050" cy="17287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704" name="Text Box 8">
            <a:extLst>
              <a:ext uri="{FF2B5EF4-FFF2-40B4-BE49-F238E27FC236}">
                <a16:creationId xmlns:a16="http://schemas.microsoft.com/office/drawing/2014/main" id="{61033537-8423-2B1F-CBEE-A91653FE2BE7}"/>
              </a:ext>
            </a:extLst>
          </p:cNvPr>
          <p:cNvSpPr txBox="1">
            <a:spLocks noChangeArrowheads="1"/>
          </p:cNvSpPr>
          <p:nvPr/>
        </p:nvSpPr>
        <p:spPr bwMode="auto">
          <a:xfrm>
            <a:off x="1970088" y="3587750"/>
            <a:ext cx="3240087" cy="641350"/>
          </a:xfrm>
          <a:prstGeom prst="rect">
            <a:avLst/>
          </a:prstGeom>
          <a:noFill/>
          <a:ln>
            <a:noFill/>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defRPr/>
            </a:pPr>
            <a:r>
              <a:rPr lang="es-ES_tradnl" altLang="es-CU" b="1" dirty="0">
                <a:latin typeface="+mn-lt"/>
              </a:rPr>
              <a:t>Equipo de ultrasonido  sin sujeción</a:t>
            </a:r>
          </a:p>
        </p:txBody>
      </p:sp>
      <p:pic>
        <p:nvPicPr>
          <p:cNvPr id="48137" name="Picture 9">
            <a:extLst>
              <a:ext uri="{FF2B5EF4-FFF2-40B4-BE49-F238E27FC236}">
                <a16:creationId xmlns:a16="http://schemas.microsoft.com/office/drawing/2014/main" id="{1E606212-4151-BEAD-FDE5-1A07FDFCBF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9450" y="2616200"/>
            <a:ext cx="1733550" cy="1943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706" name="Text Box 10">
            <a:extLst>
              <a:ext uri="{FF2B5EF4-FFF2-40B4-BE49-F238E27FC236}">
                <a16:creationId xmlns:a16="http://schemas.microsoft.com/office/drawing/2014/main" id="{8D86611A-AFA8-93F2-E1A5-16BA074228C1}"/>
              </a:ext>
            </a:extLst>
          </p:cNvPr>
          <p:cNvSpPr txBox="1">
            <a:spLocks noChangeArrowheads="1"/>
          </p:cNvSpPr>
          <p:nvPr/>
        </p:nvSpPr>
        <p:spPr bwMode="auto">
          <a:xfrm>
            <a:off x="3492500" y="2500313"/>
            <a:ext cx="3600450" cy="641350"/>
          </a:xfrm>
          <a:prstGeom prst="rect">
            <a:avLst/>
          </a:prstGeom>
          <a:noFill/>
          <a:ln>
            <a:noFill/>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defRPr/>
            </a:pPr>
            <a:r>
              <a:rPr lang="es-ES_tradnl" altLang="es-CU" b="1" dirty="0">
                <a:latin typeface="+mn-lt"/>
              </a:rPr>
              <a:t>Estantes con cristalerías sin puertas o cintillos</a:t>
            </a:r>
          </a:p>
        </p:txBody>
      </p:sp>
      <p:sp>
        <p:nvSpPr>
          <p:cNvPr id="29707" name="Text Box 11">
            <a:extLst>
              <a:ext uri="{FF2B5EF4-FFF2-40B4-BE49-F238E27FC236}">
                <a16:creationId xmlns:a16="http://schemas.microsoft.com/office/drawing/2014/main" id="{EC449E35-925D-ACE5-6032-AAE344BABD8D}"/>
              </a:ext>
            </a:extLst>
          </p:cNvPr>
          <p:cNvSpPr txBox="1">
            <a:spLocks noChangeArrowheads="1"/>
          </p:cNvSpPr>
          <p:nvPr/>
        </p:nvSpPr>
        <p:spPr bwMode="auto">
          <a:xfrm>
            <a:off x="296863" y="5449888"/>
            <a:ext cx="2771775" cy="923925"/>
          </a:xfrm>
          <a:prstGeom prst="rect">
            <a:avLst/>
          </a:prstGeom>
          <a:noFill/>
          <a:ln>
            <a:noFill/>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defRPr/>
            </a:pPr>
            <a:r>
              <a:rPr lang="es-ES_tradnl" altLang="es-CU" b="1" dirty="0">
                <a:latin typeface="+mn-lt"/>
              </a:rPr>
              <a:t>Estantes sin cintillos ni anclaje a pisos y paredes</a:t>
            </a:r>
          </a:p>
        </p:txBody>
      </p:sp>
      <p:sp>
        <p:nvSpPr>
          <p:cNvPr id="29708" name="Text Box 12">
            <a:extLst>
              <a:ext uri="{FF2B5EF4-FFF2-40B4-BE49-F238E27FC236}">
                <a16:creationId xmlns:a16="http://schemas.microsoft.com/office/drawing/2014/main" id="{E802AA48-FC92-DEB5-0C28-F1AE604BE546}"/>
              </a:ext>
            </a:extLst>
          </p:cNvPr>
          <p:cNvSpPr txBox="1">
            <a:spLocks noChangeArrowheads="1"/>
          </p:cNvSpPr>
          <p:nvPr/>
        </p:nvSpPr>
        <p:spPr bwMode="auto">
          <a:xfrm>
            <a:off x="6443663" y="5516563"/>
            <a:ext cx="2700337" cy="641350"/>
          </a:xfrm>
          <a:prstGeom prst="rect">
            <a:avLst/>
          </a:prstGeom>
          <a:noFill/>
          <a:ln>
            <a:noFill/>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defRPr/>
            </a:pPr>
            <a:r>
              <a:rPr lang="es-ES_tradnl" altLang="es-CU" b="1" dirty="0">
                <a:latin typeface="+mn-lt"/>
              </a:rPr>
              <a:t>Divisiones de cristal sin protección</a:t>
            </a:r>
          </a:p>
        </p:txBody>
      </p:sp>
      <p:pic>
        <p:nvPicPr>
          <p:cNvPr id="48141" name="Picture 13">
            <a:extLst>
              <a:ext uri="{FF2B5EF4-FFF2-40B4-BE49-F238E27FC236}">
                <a16:creationId xmlns:a16="http://schemas.microsoft.com/office/drawing/2014/main" id="{803D6E75-C2E9-5153-85C2-B982841144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138" y="4797425"/>
            <a:ext cx="1595437" cy="19510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8142" name="Picture 14">
            <a:extLst>
              <a:ext uri="{FF2B5EF4-FFF2-40B4-BE49-F238E27FC236}">
                <a16:creationId xmlns:a16="http://schemas.microsoft.com/office/drawing/2014/main" id="{1BB120D7-2659-4BF5-21C9-ADBA44E2D0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7900" y="4797425"/>
            <a:ext cx="1592263" cy="1944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04D1445F-D42F-8190-5C00-A085057E54C4}"/>
              </a:ext>
            </a:extLst>
          </p:cNvPr>
          <p:cNvSpPr txBox="1">
            <a:spLocks noChangeArrowheads="1"/>
          </p:cNvSpPr>
          <p:nvPr/>
        </p:nvSpPr>
        <p:spPr bwMode="auto">
          <a:xfrm>
            <a:off x="3141663" y="692150"/>
            <a:ext cx="3951287" cy="641350"/>
          </a:xfrm>
          <a:prstGeom prst="rect">
            <a:avLst/>
          </a:prstGeom>
          <a:noFill/>
          <a:ln>
            <a:noFill/>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defRPr/>
            </a:pPr>
            <a:r>
              <a:rPr lang="es-ES_tradnl" altLang="es-CU" b="1" dirty="0">
                <a:latin typeface="+mn-lt"/>
              </a:rPr>
              <a:t>Equipos con ruedas sin anclaje o mecanismo de frenos</a:t>
            </a:r>
          </a:p>
        </p:txBody>
      </p:sp>
      <p:sp>
        <p:nvSpPr>
          <p:cNvPr id="30723" name="Text Box 3">
            <a:extLst>
              <a:ext uri="{FF2B5EF4-FFF2-40B4-BE49-F238E27FC236}">
                <a16:creationId xmlns:a16="http://schemas.microsoft.com/office/drawing/2014/main" id="{76766ECD-2B98-B281-1556-E0F2E0A56AB1}"/>
              </a:ext>
            </a:extLst>
          </p:cNvPr>
          <p:cNvSpPr txBox="1">
            <a:spLocks noChangeArrowheads="1"/>
          </p:cNvSpPr>
          <p:nvPr/>
        </p:nvSpPr>
        <p:spPr bwMode="auto">
          <a:xfrm>
            <a:off x="2124075" y="1628775"/>
            <a:ext cx="3887788" cy="641350"/>
          </a:xfrm>
          <a:prstGeom prst="rect">
            <a:avLst/>
          </a:prstGeom>
          <a:noFill/>
          <a:ln>
            <a:noFill/>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defRPr/>
            </a:pPr>
            <a:r>
              <a:rPr lang="es-ES_tradnl" altLang="es-CU" b="1" dirty="0">
                <a:latin typeface="+mn-lt"/>
              </a:rPr>
              <a:t>Cilindros de gases sin ningún tipo de sujeción </a:t>
            </a:r>
          </a:p>
        </p:txBody>
      </p:sp>
      <p:pic>
        <p:nvPicPr>
          <p:cNvPr id="49156" name="Picture 4">
            <a:extLst>
              <a:ext uri="{FF2B5EF4-FFF2-40B4-BE49-F238E27FC236}">
                <a16:creationId xmlns:a16="http://schemas.microsoft.com/office/drawing/2014/main" id="{163E46F9-86C5-68D8-826B-9537EA229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195263"/>
            <a:ext cx="1762125" cy="21542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9157" name="Picture 5">
            <a:extLst>
              <a:ext uri="{FF2B5EF4-FFF2-40B4-BE49-F238E27FC236}">
                <a16:creationId xmlns:a16="http://schemas.microsoft.com/office/drawing/2014/main" id="{BEDA4008-6095-DDEB-5B2A-3C1552C936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675" y="765175"/>
            <a:ext cx="1708150" cy="20875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9158" name="Text Box 6">
            <a:extLst>
              <a:ext uri="{FF2B5EF4-FFF2-40B4-BE49-F238E27FC236}">
                <a16:creationId xmlns:a16="http://schemas.microsoft.com/office/drawing/2014/main" id="{D305C46C-1938-6A8E-38F8-2A4D603485E3}"/>
              </a:ext>
            </a:extLst>
          </p:cNvPr>
          <p:cNvSpPr txBox="1">
            <a:spLocks noChangeArrowheads="1"/>
          </p:cNvSpPr>
          <p:nvPr/>
        </p:nvSpPr>
        <p:spPr bwMode="auto">
          <a:xfrm>
            <a:off x="144463" y="115888"/>
            <a:ext cx="4211637" cy="40005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s-ES_tradnl" altLang="es-CU" sz="2000" b="1">
                <a:solidFill>
                  <a:srgbClr val="FFFF00"/>
                </a:solidFill>
                <a:latin typeface="Bookman Old Style" panose="02050604050505020204" pitchFamily="18" charset="0"/>
              </a:rPr>
              <a:t>Algunas vulnerabilidades</a:t>
            </a:r>
          </a:p>
        </p:txBody>
      </p:sp>
      <p:sp>
        <p:nvSpPr>
          <p:cNvPr id="30727" name="Text Box 7">
            <a:extLst>
              <a:ext uri="{FF2B5EF4-FFF2-40B4-BE49-F238E27FC236}">
                <a16:creationId xmlns:a16="http://schemas.microsoft.com/office/drawing/2014/main" id="{9F9035EE-FBC4-AC62-A212-2066CB950729}"/>
              </a:ext>
            </a:extLst>
          </p:cNvPr>
          <p:cNvSpPr txBox="1">
            <a:spLocks noChangeArrowheads="1"/>
          </p:cNvSpPr>
          <p:nvPr/>
        </p:nvSpPr>
        <p:spPr bwMode="auto">
          <a:xfrm>
            <a:off x="2133600" y="2984500"/>
            <a:ext cx="3733800" cy="641350"/>
          </a:xfrm>
          <a:prstGeom prst="rect">
            <a:avLst/>
          </a:prstGeom>
          <a:noFill/>
          <a:ln>
            <a:noFill/>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defRPr/>
            </a:pPr>
            <a:r>
              <a:rPr lang="es-ES_tradnl" altLang="es-CU" b="1" dirty="0">
                <a:latin typeface="+mn-lt"/>
              </a:rPr>
              <a:t>Estantes de archivos sin sujeción a pisos y a paredes</a:t>
            </a:r>
          </a:p>
        </p:txBody>
      </p:sp>
      <p:sp>
        <p:nvSpPr>
          <p:cNvPr id="30728" name="Text Box 8">
            <a:extLst>
              <a:ext uri="{FF2B5EF4-FFF2-40B4-BE49-F238E27FC236}">
                <a16:creationId xmlns:a16="http://schemas.microsoft.com/office/drawing/2014/main" id="{2159A6D7-98CF-4BBB-08D9-AC9BF210129C}"/>
              </a:ext>
            </a:extLst>
          </p:cNvPr>
          <p:cNvSpPr txBox="1">
            <a:spLocks noChangeArrowheads="1"/>
          </p:cNvSpPr>
          <p:nvPr/>
        </p:nvSpPr>
        <p:spPr bwMode="auto">
          <a:xfrm>
            <a:off x="3492500" y="3716338"/>
            <a:ext cx="3519488" cy="641350"/>
          </a:xfrm>
          <a:prstGeom prst="rect">
            <a:avLst/>
          </a:prstGeom>
          <a:noFill/>
          <a:ln>
            <a:noFill/>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defRPr/>
            </a:pPr>
            <a:r>
              <a:rPr lang="es-ES_tradnl" altLang="es-CU" b="1" dirty="0">
                <a:latin typeface="+mn-lt"/>
              </a:rPr>
              <a:t>Planta eléctrica de emergencia, sin frenos</a:t>
            </a:r>
          </a:p>
        </p:txBody>
      </p:sp>
      <p:pic>
        <p:nvPicPr>
          <p:cNvPr id="49161" name="Picture 9">
            <a:extLst>
              <a:ext uri="{FF2B5EF4-FFF2-40B4-BE49-F238E27FC236}">
                <a16:creationId xmlns:a16="http://schemas.microsoft.com/office/drawing/2014/main" id="{440C7DC8-0E20-523B-E15B-F888985716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2997200"/>
            <a:ext cx="1717675" cy="21002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9162" name="Picture 10">
            <a:extLst>
              <a:ext uri="{FF2B5EF4-FFF2-40B4-BE49-F238E27FC236}">
                <a16:creationId xmlns:a16="http://schemas.microsoft.com/office/drawing/2014/main" id="{C2BFE6BE-4D35-FB73-BFD8-550510ECDC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5338" y="2492375"/>
            <a:ext cx="1778000" cy="21732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31" name="Text Box 11">
            <a:extLst>
              <a:ext uri="{FF2B5EF4-FFF2-40B4-BE49-F238E27FC236}">
                <a16:creationId xmlns:a16="http://schemas.microsoft.com/office/drawing/2014/main" id="{72DDA7C7-9F85-75F7-E95E-A2ADDFECF3C0}"/>
              </a:ext>
            </a:extLst>
          </p:cNvPr>
          <p:cNvSpPr txBox="1">
            <a:spLocks noChangeArrowheads="1"/>
          </p:cNvSpPr>
          <p:nvPr/>
        </p:nvSpPr>
        <p:spPr bwMode="auto">
          <a:xfrm>
            <a:off x="0" y="5465763"/>
            <a:ext cx="2843213" cy="915987"/>
          </a:xfrm>
          <a:prstGeom prst="rect">
            <a:avLst/>
          </a:prstGeom>
          <a:noFill/>
          <a:ln>
            <a:noFill/>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defRPr/>
            </a:pPr>
            <a:r>
              <a:rPr lang="es-ES_tradnl" altLang="es-CU" b="1" dirty="0">
                <a:latin typeface="+mn-lt"/>
              </a:rPr>
              <a:t>Estantería de madera y cristal con anclaje insuficiente a pared</a:t>
            </a:r>
          </a:p>
        </p:txBody>
      </p:sp>
      <p:sp>
        <p:nvSpPr>
          <p:cNvPr id="30732" name="Text Box 12">
            <a:extLst>
              <a:ext uri="{FF2B5EF4-FFF2-40B4-BE49-F238E27FC236}">
                <a16:creationId xmlns:a16="http://schemas.microsoft.com/office/drawing/2014/main" id="{1C333F16-9F23-2CA2-26A3-E2D11E3AEBB6}"/>
              </a:ext>
            </a:extLst>
          </p:cNvPr>
          <p:cNvSpPr txBox="1">
            <a:spLocks noChangeArrowheads="1"/>
          </p:cNvSpPr>
          <p:nvPr/>
        </p:nvSpPr>
        <p:spPr bwMode="auto">
          <a:xfrm>
            <a:off x="6553200" y="5241925"/>
            <a:ext cx="2590800" cy="1190625"/>
          </a:xfrm>
          <a:prstGeom prst="rect">
            <a:avLst/>
          </a:prstGeom>
          <a:noFill/>
          <a:ln>
            <a:noFill/>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defRPr/>
            </a:pPr>
            <a:r>
              <a:rPr lang="es-ES_tradnl" altLang="es-CU" b="1" dirty="0">
                <a:latin typeface="+mn-lt"/>
              </a:rPr>
              <a:t>Equipos de laboratorios en mesas y mesetas sin sujeción </a:t>
            </a:r>
          </a:p>
        </p:txBody>
      </p:sp>
      <p:pic>
        <p:nvPicPr>
          <p:cNvPr id="49165" name="Picture 13">
            <a:extLst>
              <a:ext uri="{FF2B5EF4-FFF2-40B4-BE49-F238E27FC236}">
                <a16:creationId xmlns:a16="http://schemas.microsoft.com/office/drawing/2014/main" id="{33BDE653-76C4-4149-DA79-5F2C1735F9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3388" y="4724400"/>
            <a:ext cx="1670050" cy="20415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9166" name="Picture 14">
            <a:extLst>
              <a:ext uri="{FF2B5EF4-FFF2-40B4-BE49-F238E27FC236}">
                <a16:creationId xmlns:a16="http://schemas.microsoft.com/office/drawing/2014/main" id="{2F1B5EB4-F2B1-BF70-27FF-C3C2B9EC36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7900" y="4724400"/>
            <a:ext cx="1685925" cy="2060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cover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96B91779-980E-F245-16CE-ABDC2C89F854}"/>
              </a:ext>
            </a:extLst>
          </p:cNvPr>
          <p:cNvSpPr>
            <a:spLocks noChangeArrowheads="1"/>
          </p:cNvSpPr>
          <p:nvPr/>
        </p:nvSpPr>
        <p:spPr bwMode="auto">
          <a:xfrm>
            <a:off x="323850" y="266700"/>
            <a:ext cx="8351838" cy="5238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_tradnl" altLang="es-CU" sz="2800" b="1">
                <a:solidFill>
                  <a:srgbClr val="00FF00"/>
                </a:solidFill>
                <a:latin typeface="Comic Sans MS" panose="030F0702030302020204" pitchFamily="66" charset="0"/>
              </a:rPr>
              <a:t>Seguridad en base a la capacidad funcional</a:t>
            </a:r>
            <a:r>
              <a:rPr lang="en-US" altLang="es-CU" sz="2800">
                <a:solidFill>
                  <a:srgbClr val="00FF00"/>
                </a:solidFill>
                <a:latin typeface="Comic Sans MS" panose="030F0702030302020204" pitchFamily="66" charset="0"/>
              </a:rPr>
              <a:t> </a:t>
            </a:r>
            <a:endParaRPr lang="es-ES" altLang="es-CU" sz="2800">
              <a:solidFill>
                <a:srgbClr val="00FF00"/>
              </a:solidFill>
              <a:latin typeface="Comic Sans MS" panose="030F0702030302020204" pitchFamily="66" charset="0"/>
            </a:endParaRPr>
          </a:p>
        </p:txBody>
      </p:sp>
      <p:sp>
        <p:nvSpPr>
          <p:cNvPr id="32771" name="Rectangle 7">
            <a:extLst>
              <a:ext uri="{FF2B5EF4-FFF2-40B4-BE49-F238E27FC236}">
                <a16:creationId xmlns:a16="http://schemas.microsoft.com/office/drawing/2014/main" id="{87B98610-48E0-B19F-841E-D0D3225932A3}"/>
              </a:ext>
            </a:extLst>
          </p:cNvPr>
          <p:cNvSpPr>
            <a:spLocks noChangeArrowheads="1"/>
          </p:cNvSpPr>
          <p:nvPr/>
        </p:nvSpPr>
        <p:spPr bwMode="auto">
          <a:xfrm>
            <a:off x="468313" y="1196975"/>
            <a:ext cx="8001000" cy="1943100"/>
          </a:xfrm>
          <a:prstGeom prst="rect">
            <a:avLst/>
          </a:prstGeom>
          <a:noFill/>
          <a:ln>
            <a:noFill/>
          </a:ln>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90000"/>
              </a:lnSpc>
              <a:buFontTx/>
              <a:buNone/>
              <a:defRPr/>
            </a:pPr>
            <a:r>
              <a:rPr lang="es-ES_tradnl" altLang="es-CU" sz="2400" b="1" dirty="0">
                <a:latin typeface="+mn-lt"/>
              </a:rPr>
              <a:t>	</a:t>
            </a:r>
            <a:r>
              <a:rPr lang="es-ES_tradnl" altLang="es-CU" sz="2400" b="1" dirty="0">
                <a:solidFill>
                  <a:srgbClr val="000000"/>
                </a:solidFill>
                <a:latin typeface="+mn-lt"/>
              </a:rPr>
              <a:t>Determinar el grado de organización general del cuerpo de gobierno del hospital, de preparación de su personal para el funcionamiento apropiado frente a desastres y el grado de seguridad de los servicios prioritarios para su funcionamiento.</a:t>
            </a:r>
            <a:endParaRPr lang="es-ES_tradnl" altLang="es-CU" sz="2400" b="1" i="1" dirty="0">
              <a:solidFill>
                <a:srgbClr val="000000"/>
              </a:solidFill>
              <a:latin typeface="+mn-lt"/>
            </a:endParaRPr>
          </a:p>
        </p:txBody>
      </p:sp>
      <p:pic>
        <p:nvPicPr>
          <p:cNvPr id="51204" name="Picture 4">
            <a:extLst>
              <a:ext uri="{FF2B5EF4-FFF2-40B4-BE49-F238E27FC236}">
                <a16:creationId xmlns:a16="http://schemas.microsoft.com/office/drawing/2014/main" id="{B7D303C9-E6E8-02D9-2D8D-79164A2A29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3140075"/>
            <a:ext cx="914400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FEBFAD0-ACBB-B713-07A4-C5D7037B7DD4}"/>
              </a:ext>
            </a:extLst>
          </p:cNvPr>
          <p:cNvSpPr txBox="1"/>
          <p:nvPr/>
        </p:nvSpPr>
        <p:spPr>
          <a:xfrm>
            <a:off x="1169988" y="1749425"/>
            <a:ext cx="6804025" cy="64611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p>
            <a:pPr algn="ctr" eaLnBrk="1" fontAlgn="auto" hangingPunct="1">
              <a:spcBef>
                <a:spcPts val="0"/>
              </a:spcBef>
              <a:spcAft>
                <a:spcPts val="0"/>
              </a:spcAft>
              <a:defRPr/>
            </a:pPr>
            <a:r>
              <a:rPr lang="es-ES" sz="3600" dirty="0">
                <a:solidFill>
                  <a:prstClr val="black"/>
                </a:solidFill>
                <a:cs typeface="Arial" panose="020B0604020202020204" pitchFamily="34" charset="0"/>
              </a:rPr>
              <a:t>Resumen del tercer sumario </a:t>
            </a:r>
            <a:endParaRPr lang="x-none" sz="3600" dirty="0">
              <a:solidFill>
                <a:prstClr val="black"/>
              </a:solidFill>
              <a:cs typeface="Arial" panose="020B0604020202020204" pitchFamily="34" charset="0"/>
            </a:endParaRPr>
          </a:p>
        </p:txBody>
      </p:sp>
      <p:sp>
        <p:nvSpPr>
          <p:cNvPr id="52227" name="CuadroTexto 2">
            <a:extLst>
              <a:ext uri="{FF2B5EF4-FFF2-40B4-BE49-F238E27FC236}">
                <a16:creationId xmlns:a16="http://schemas.microsoft.com/office/drawing/2014/main" id="{9D991EBC-0A46-8D33-A1B6-611759216EDD}"/>
              </a:ext>
            </a:extLst>
          </p:cNvPr>
          <p:cNvSpPr txBox="1">
            <a:spLocks noChangeArrowheads="1"/>
          </p:cNvSpPr>
          <p:nvPr/>
        </p:nvSpPr>
        <p:spPr bwMode="auto">
          <a:xfrm>
            <a:off x="179388" y="3373438"/>
            <a:ext cx="90900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ES" altLang="es-CU">
                <a:solidFill>
                  <a:srgbClr val="000000"/>
                </a:solidFill>
                <a:latin typeface="Arial" panose="020B0604020202020204" pitchFamily="34" charset="0"/>
                <a:cs typeface="Arial" panose="020B0604020202020204" pitchFamily="34" charset="0"/>
              </a:rPr>
              <a:t>Se realizan preguntas de control y se aclaran las dudas. Se califica la participación de los alumnos.</a:t>
            </a:r>
            <a:endParaRPr lang="es-CU" altLang="es-CU">
              <a:solidFill>
                <a:srgbClr val="000000"/>
              </a:solidFill>
              <a:latin typeface="Arial" panose="020B0604020202020204" pitchFamily="34" charset="0"/>
              <a:cs typeface="Arial" panose="020B0604020202020204" pitchFamily="34" charset="0"/>
            </a:endParaRPr>
          </a:p>
        </p:txBody>
      </p:sp>
      <p:pic>
        <p:nvPicPr>
          <p:cNvPr id="52228" name="Imagen 2">
            <a:extLst>
              <a:ext uri="{FF2B5EF4-FFF2-40B4-BE49-F238E27FC236}">
                <a16:creationId xmlns:a16="http://schemas.microsoft.com/office/drawing/2014/main" id="{34037A9C-F1B8-6912-08E7-0E59E7D9FB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uadroTexto 2">
            <a:extLst>
              <a:ext uri="{FF2B5EF4-FFF2-40B4-BE49-F238E27FC236}">
                <a16:creationId xmlns:a16="http://schemas.microsoft.com/office/drawing/2014/main" id="{4D50941D-DC6E-F59E-4266-D76E4A504536}"/>
              </a:ext>
            </a:extLst>
          </p:cNvPr>
          <p:cNvSpPr txBox="1">
            <a:spLocks noChangeArrowheads="1"/>
          </p:cNvSpPr>
          <p:nvPr/>
        </p:nvSpPr>
        <p:spPr bwMode="auto">
          <a:xfrm>
            <a:off x="179388" y="3136900"/>
            <a:ext cx="8785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42925" indent="-5429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ts val="600"/>
              </a:spcBef>
              <a:spcAft>
                <a:spcPts val="600"/>
              </a:spcAft>
              <a:buFontTx/>
              <a:buNone/>
            </a:pPr>
            <a:r>
              <a:rPr lang="es-ES" altLang="es-CU">
                <a:solidFill>
                  <a:srgbClr val="000000"/>
                </a:solidFill>
                <a:latin typeface="Arial" panose="020B0604020202020204" pitchFamily="34" charset="0"/>
              </a:rPr>
              <a:t>	Evaluación de la seguridad hospitalaria.</a:t>
            </a:r>
            <a:endParaRPr lang="es-CU" altLang="es-CU">
              <a:solidFill>
                <a:srgbClr val="000000"/>
              </a:solidFill>
              <a:latin typeface="Arial" panose="020B0604020202020204" pitchFamily="34" charset="0"/>
            </a:endParaRPr>
          </a:p>
        </p:txBody>
      </p:sp>
      <p:sp>
        <p:nvSpPr>
          <p:cNvPr id="5" name="CuadroTexto 4">
            <a:extLst>
              <a:ext uri="{FF2B5EF4-FFF2-40B4-BE49-F238E27FC236}">
                <a16:creationId xmlns:a16="http://schemas.microsoft.com/office/drawing/2014/main" id="{40E89340-076B-B46D-5FD7-399DC6EFD918}"/>
              </a:ext>
            </a:extLst>
          </p:cNvPr>
          <p:cNvSpPr txBox="1"/>
          <p:nvPr/>
        </p:nvSpPr>
        <p:spPr>
          <a:xfrm>
            <a:off x="1979613" y="1965325"/>
            <a:ext cx="4572000" cy="6477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p>
            <a:pPr algn="ctr">
              <a:defRPr/>
            </a:pPr>
            <a:r>
              <a:rPr lang="es-ES" sz="3600" dirty="0">
                <a:solidFill>
                  <a:srgbClr val="000000"/>
                </a:solidFill>
              </a:rPr>
              <a:t>Sumario IV:</a:t>
            </a:r>
          </a:p>
        </p:txBody>
      </p:sp>
      <p:pic>
        <p:nvPicPr>
          <p:cNvPr id="54276" name="Imagen 1">
            <a:extLst>
              <a:ext uri="{FF2B5EF4-FFF2-40B4-BE49-F238E27FC236}">
                <a16:creationId xmlns:a16="http://schemas.microsoft.com/office/drawing/2014/main" id="{317B0028-D5C1-97D2-11F0-8611C09F4F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uadroTexto 2">
            <a:extLst>
              <a:ext uri="{FF2B5EF4-FFF2-40B4-BE49-F238E27FC236}">
                <a16:creationId xmlns:a16="http://schemas.microsoft.com/office/drawing/2014/main" id="{4D63B141-1B20-9350-6D9E-A0E1E5B0A10C}"/>
              </a:ext>
            </a:extLst>
          </p:cNvPr>
          <p:cNvSpPr txBox="1">
            <a:spLocks noChangeArrowheads="1"/>
          </p:cNvSpPr>
          <p:nvPr/>
        </p:nvSpPr>
        <p:spPr bwMode="auto">
          <a:xfrm>
            <a:off x="215900" y="257175"/>
            <a:ext cx="8748713" cy="1077913"/>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CU" b="1" i="1"/>
              <a:t>¿A que llamamos índice de seguridad hospitalaria? </a:t>
            </a:r>
          </a:p>
        </p:txBody>
      </p:sp>
      <p:sp>
        <p:nvSpPr>
          <p:cNvPr id="55299" name="CuadroTexto 4">
            <a:extLst>
              <a:ext uri="{FF2B5EF4-FFF2-40B4-BE49-F238E27FC236}">
                <a16:creationId xmlns:a16="http://schemas.microsoft.com/office/drawing/2014/main" id="{614434FF-50B2-1F20-441E-D2DE5B37F617}"/>
              </a:ext>
            </a:extLst>
          </p:cNvPr>
          <p:cNvSpPr txBox="1">
            <a:spLocks noChangeArrowheads="1"/>
          </p:cNvSpPr>
          <p:nvPr/>
        </p:nvSpPr>
        <p:spPr bwMode="auto">
          <a:xfrm>
            <a:off x="88900" y="1406525"/>
            <a:ext cx="8964613"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ES" altLang="es-CU" sz="2800"/>
              <a:t>Modelo matemático creado para poder evaluar la seguridad hospitalaria, capaz no solo de estimar la probabilidad operativa de un hospital durante y después  de un evento destructivo, si no que al establecer rasgos de seguridad permite priorizar a los establecimientos de salud en los que la intervención es crítica porque podría poner en riesgo  la vida de sus ocupantes, aquellos cuya seguridad debe ser mejorada para limitar las pérdidas de equipamiento, o que requieran medidas de mantenimiento para asegurar el funcionamiento en casos de desastre. </a:t>
            </a:r>
            <a:endParaRPr lang="es-CU" altLang="es-CU" sz="28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uadroTexto 6">
            <a:extLst>
              <a:ext uri="{FF2B5EF4-FFF2-40B4-BE49-F238E27FC236}">
                <a16:creationId xmlns:a16="http://schemas.microsoft.com/office/drawing/2014/main" id="{3491AC28-19DD-D5B8-0A34-2E1F22C53F26}"/>
              </a:ext>
            </a:extLst>
          </p:cNvPr>
          <p:cNvSpPr txBox="1">
            <a:spLocks noChangeArrowheads="1"/>
          </p:cNvSpPr>
          <p:nvPr/>
        </p:nvSpPr>
        <p:spPr bwMode="auto">
          <a:xfrm>
            <a:off x="155575" y="855663"/>
            <a:ext cx="8785225"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3552825" algn="l"/>
              </a:tabLst>
              <a:defRPr sz="3200">
                <a:solidFill>
                  <a:schemeClr val="tx1"/>
                </a:solidFill>
                <a:latin typeface="Arial" panose="020B0604020202020204" pitchFamily="34" charset="0"/>
              </a:defRPr>
            </a:lvl1pPr>
            <a:lvl2pPr marL="742950" indent="-285750">
              <a:spcBef>
                <a:spcPct val="20000"/>
              </a:spcBef>
              <a:buChar char="–"/>
              <a:tabLst>
                <a:tab pos="3552825" algn="l"/>
              </a:tabLst>
              <a:defRPr sz="2800">
                <a:solidFill>
                  <a:schemeClr val="tx1"/>
                </a:solidFill>
                <a:latin typeface="Arial" panose="020B0604020202020204" pitchFamily="34" charset="0"/>
              </a:defRPr>
            </a:lvl2pPr>
            <a:lvl3pPr marL="1143000" indent="-228600">
              <a:spcBef>
                <a:spcPct val="20000"/>
              </a:spcBef>
              <a:buChar char="•"/>
              <a:tabLst>
                <a:tab pos="3552825" algn="l"/>
              </a:tabLst>
              <a:defRPr sz="2400">
                <a:solidFill>
                  <a:schemeClr val="tx1"/>
                </a:solidFill>
                <a:latin typeface="Arial" panose="020B0604020202020204" pitchFamily="34" charset="0"/>
              </a:defRPr>
            </a:lvl3pPr>
            <a:lvl4pPr marL="1600200" indent="-228600">
              <a:spcBef>
                <a:spcPct val="20000"/>
              </a:spcBef>
              <a:buChar char="–"/>
              <a:tabLst>
                <a:tab pos="3552825" algn="l"/>
              </a:tabLst>
              <a:defRPr sz="2000">
                <a:solidFill>
                  <a:schemeClr val="tx1"/>
                </a:solidFill>
                <a:latin typeface="Arial" panose="020B0604020202020204" pitchFamily="34" charset="0"/>
              </a:defRPr>
            </a:lvl4pPr>
            <a:lvl5pPr marL="2057400" indent="-228600">
              <a:spcBef>
                <a:spcPct val="20000"/>
              </a:spcBef>
              <a:buChar char="»"/>
              <a:tabLst>
                <a:tab pos="355282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355282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355282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355282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3552825" algn="l"/>
              </a:tabLst>
              <a:defRPr sz="2000">
                <a:solidFill>
                  <a:schemeClr val="tx1"/>
                </a:solidFill>
                <a:latin typeface="Arial" panose="020B0604020202020204" pitchFamily="34" charset="0"/>
              </a:defRPr>
            </a:lvl9pPr>
          </a:lstStyle>
          <a:p>
            <a:pPr algn="just">
              <a:spcBef>
                <a:spcPct val="0"/>
              </a:spcBef>
              <a:buFontTx/>
              <a:buNone/>
            </a:pPr>
            <a:r>
              <a:rPr lang="es-ES_tradnl" altLang="es-CU" sz="2400">
                <a:ea typeface="Times New Roman" panose="02020603050405020304" pitchFamily="18" charset="0"/>
                <a:cs typeface="Arial" panose="020B0604020202020204" pitchFamily="34" charset="0"/>
              </a:rPr>
              <a:t>En este sentido no es solo un instrumento técnico de medición, si no que se transforma en una nueva forma de gestionar el desastre desde la prevención y la mitigación. La seguridad ya no se considera una situación de todo o nada y se puede perfeccionar gradualmente. Estos estudios, por lo general duran varios meses y su costo es muy elevado por cada establecimiento de salud evaluado. Es una guía básica para la evaluación rápida de las condiciones de seguridad de los aspectos estructurales, no estructurales y el grado de preparación de una institución para continuar funcionando y brindando servicios en situaciones de desastres.</a:t>
            </a:r>
            <a:endParaRPr lang="es-CU" altLang="es-CU" sz="2400">
              <a:ea typeface="Times New Roman" panose="02020603050405020304" pitchFamily="18" charset="0"/>
              <a:cs typeface="Arial" panose="020B0604020202020204" pitchFamily="34" charset="0"/>
            </a:endParaRPr>
          </a:p>
          <a:p>
            <a:pPr algn="just">
              <a:spcBef>
                <a:spcPct val="0"/>
              </a:spcBef>
              <a:buFontTx/>
              <a:buNone/>
            </a:pPr>
            <a:r>
              <a:rPr lang="es-ES_tradnl" altLang="es-CU" sz="2400">
                <a:ea typeface="Times New Roman" panose="02020603050405020304" pitchFamily="18" charset="0"/>
                <a:cs typeface="Arial" panose="020B0604020202020204" pitchFamily="34" charset="0"/>
              </a:rPr>
              <a:t> </a:t>
            </a:r>
            <a:endParaRPr lang="es-CU" altLang="es-CU" sz="2400">
              <a:ea typeface="Times New Roman" panose="02020603050405020304" pitchFamily="18" charset="0"/>
              <a:cs typeface="Arial" panose="020B0604020202020204" pitchFamily="34" charset="0"/>
            </a:endParaRPr>
          </a:p>
          <a:p>
            <a:pPr algn="just">
              <a:spcBef>
                <a:spcPct val="0"/>
              </a:spcBef>
              <a:buFontTx/>
              <a:buNone/>
            </a:pPr>
            <a:r>
              <a:rPr lang="es-ES_tradnl" altLang="es-CU" sz="2400">
                <a:ea typeface="Times New Roman" panose="02020603050405020304" pitchFamily="18" charset="0"/>
                <a:cs typeface="Arial" panose="020B0604020202020204" pitchFamily="34" charset="0"/>
              </a:rPr>
              <a:t>El índice se obtiene a través de una lista de verificación que contiene diversas variables de evaluación. Es un valor numérico que expresa la probabilidad de que un hospital continúe funcionando en caso de desastres. </a:t>
            </a:r>
            <a:endParaRPr lang="es-CU" altLang="es-CU" sz="2400">
              <a:ea typeface="Times New Roman" panose="02020603050405020304" pitchFamily="18" charset="0"/>
              <a:cs typeface="Arial" panose="020B0604020202020204" pitchFamily="34" charset="0"/>
            </a:endParaRPr>
          </a:p>
        </p:txBody>
      </p:sp>
      <p:sp>
        <p:nvSpPr>
          <p:cNvPr id="56323" name="CuadroTexto 7">
            <a:extLst>
              <a:ext uri="{FF2B5EF4-FFF2-40B4-BE49-F238E27FC236}">
                <a16:creationId xmlns:a16="http://schemas.microsoft.com/office/drawing/2014/main" id="{86E65B60-B6CD-AE5C-5865-744946724BBB}"/>
              </a:ext>
            </a:extLst>
          </p:cNvPr>
          <p:cNvSpPr txBox="1">
            <a:spLocks noChangeArrowheads="1"/>
          </p:cNvSpPr>
          <p:nvPr/>
        </p:nvSpPr>
        <p:spPr bwMode="auto">
          <a:xfrm>
            <a:off x="215900" y="257175"/>
            <a:ext cx="8748713" cy="461963"/>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CU" sz="2400" b="1" i="1"/>
              <a:t>¿A que llamamos índice de seguridad hospitalaria?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2A870ED2-B526-2B5D-40A4-FDFEA80C01A8}"/>
              </a:ext>
            </a:extLst>
          </p:cNvPr>
          <p:cNvSpPr txBox="1"/>
          <p:nvPr/>
        </p:nvSpPr>
        <p:spPr>
          <a:xfrm>
            <a:off x="2843213" y="104775"/>
            <a:ext cx="3529012" cy="5842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p>
            <a:pPr algn="ctr" eaLnBrk="1" fontAlgn="auto" hangingPunct="1">
              <a:spcBef>
                <a:spcPts val="0"/>
              </a:spcBef>
              <a:spcAft>
                <a:spcPts val="0"/>
              </a:spcAft>
              <a:defRPr/>
            </a:pPr>
            <a:r>
              <a:rPr lang="es-ES" sz="3200" dirty="0">
                <a:solidFill>
                  <a:prstClr val="black"/>
                </a:solidFill>
                <a:cs typeface="Arial" panose="020B0604020202020204" pitchFamily="34" charset="0"/>
              </a:rPr>
              <a:t>Introducción</a:t>
            </a:r>
            <a:endParaRPr lang="x-none" sz="3200" dirty="0">
              <a:solidFill>
                <a:prstClr val="black"/>
              </a:solidFill>
              <a:cs typeface="Arial" panose="020B0604020202020204" pitchFamily="34" charset="0"/>
            </a:endParaRPr>
          </a:p>
        </p:txBody>
      </p:sp>
      <p:sp>
        <p:nvSpPr>
          <p:cNvPr id="13315" name="CuadroTexto 2">
            <a:extLst>
              <a:ext uri="{FF2B5EF4-FFF2-40B4-BE49-F238E27FC236}">
                <a16:creationId xmlns:a16="http://schemas.microsoft.com/office/drawing/2014/main" id="{42BA4649-28E8-ABB9-5C7B-112B1D6EC616}"/>
              </a:ext>
            </a:extLst>
          </p:cNvPr>
          <p:cNvSpPr txBox="1">
            <a:spLocks noChangeArrowheads="1"/>
          </p:cNvSpPr>
          <p:nvPr/>
        </p:nvSpPr>
        <p:spPr bwMode="auto">
          <a:xfrm>
            <a:off x="78307" y="680526"/>
            <a:ext cx="8856663"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15000"/>
              </a:lnSpc>
              <a:spcBef>
                <a:spcPct val="0"/>
              </a:spcBef>
              <a:spcAft>
                <a:spcPts val="1000"/>
              </a:spcAft>
              <a:buFontTx/>
              <a:buNone/>
            </a:pPr>
            <a:r>
              <a:rPr lang="es-ES_tradnl" altLang="es-CU" sz="2000" dirty="0">
                <a:latin typeface="Arial" panose="020B0604020202020204" pitchFamily="34" charset="0"/>
                <a:cs typeface="Times New Roman" panose="02020603050405020304" pitchFamily="18" charset="0"/>
              </a:rPr>
              <a:t>Durante la introducción se enunciará el título, objetivos y sumario de forma consecutiva</a:t>
            </a:r>
            <a:r>
              <a:rPr lang="es-ES" altLang="es-CU" sz="2000" dirty="0">
                <a:solidFill>
                  <a:srgbClr val="000000"/>
                </a:solidFill>
                <a:latin typeface="Arial" panose="020B0604020202020204" pitchFamily="34" charset="0"/>
                <a:cs typeface="Times New Roman" panose="02020603050405020304" pitchFamily="18" charset="0"/>
              </a:rPr>
              <a:t>, se recibir al grupo de estudio, controlar la asistencia, actualizar el registro de control de las actividades velando por el orden del aula, y el porte y aspecto de los estudiantes. Comenta la secuencia lógica de los conocimientos relativos a las instalaciones de salud seguras.</a:t>
            </a:r>
            <a:endParaRPr lang="es-CU" altLang="es-CU" sz="1600" dirty="0">
              <a:solidFill>
                <a:srgbClr val="000000"/>
              </a:solidFill>
              <a:cs typeface="Times New Roman" panose="02020603050405020304" pitchFamily="18" charset="0"/>
            </a:endParaRPr>
          </a:p>
        </p:txBody>
      </p:sp>
      <p:sp>
        <p:nvSpPr>
          <p:cNvPr id="13316" name="CuadroTexto 6">
            <a:extLst>
              <a:ext uri="{FF2B5EF4-FFF2-40B4-BE49-F238E27FC236}">
                <a16:creationId xmlns:a16="http://schemas.microsoft.com/office/drawing/2014/main" id="{0AF56CBE-1009-F504-8475-F29AF8990127}"/>
              </a:ext>
            </a:extLst>
          </p:cNvPr>
          <p:cNvSpPr txBox="1">
            <a:spLocks noChangeArrowheads="1"/>
          </p:cNvSpPr>
          <p:nvPr/>
        </p:nvSpPr>
        <p:spPr bwMode="auto">
          <a:xfrm>
            <a:off x="90488" y="2617788"/>
            <a:ext cx="903605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ES" altLang="es-CU" sz="2000" dirty="0">
                <a:latin typeface="Arial" panose="020B0604020202020204" pitchFamily="34" charset="0"/>
              </a:rPr>
              <a:t>En la Conferencia Mundial sobre la Reducción de los Desastres.  Kobe, </a:t>
            </a:r>
            <a:r>
              <a:rPr lang="es-ES" altLang="es-CU" sz="2000" dirty="0" err="1">
                <a:latin typeface="Arial" panose="020B0604020202020204" pitchFamily="34" charset="0"/>
              </a:rPr>
              <a:t>Hyogo</a:t>
            </a:r>
            <a:r>
              <a:rPr lang="es-ES" altLang="es-CU" sz="2000" dirty="0">
                <a:latin typeface="Arial" panose="020B0604020202020204" pitchFamily="34" charset="0"/>
              </a:rPr>
              <a:t> (Japón) celebrada en  enero del 2005,  se aprueba: El “Marco de Acción de </a:t>
            </a:r>
            <a:r>
              <a:rPr lang="es-ES" altLang="es-CU" sz="2000" dirty="0" err="1">
                <a:latin typeface="Arial" panose="020B0604020202020204" pitchFamily="34" charset="0"/>
              </a:rPr>
              <a:t>Hyogo</a:t>
            </a:r>
            <a:r>
              <a:rPr lang="es-ES" altLang="es-CU" sz="2000" dirty="0">
                <a:latin typeface="Arial" panose="020B0604020202020204" pitchFamily="34" charset="0"/>
              </a:rPr>
              <a:t>” (MAH), para el decenio 2005-2015, a partir del terremoto que azotó esta región y donde los hospitales importantes colapsaron. EL MAH es el instrumento más importante para la implementación de la reducción del riesgo de desastres que adoptaron los Estados miembros de la Naciones Unidas. El documento final indica: Integrar la planificación de la reducción de riesgos de desastres en el sector salud, promover la meta de </a:t>
            </a:r>
            <a:r>
              <a:rPr lang="es-ES" altLang="es-CU" sz="2400" b="1" i="1" dirty="0">
                <a:solidFill>
                  <a:srgbClr val="FF0000"/>
                </a:solidFill>
                <a:latin typeface="Arial" panose="020B0604020202020204" pitchFamily="34" charset="0"/>
              </a:rPr>
              <a:t>"hospitales seguros frente a desastres" </a:t>
            </a:r>
            <a:r>
              <a:rPr lang="es-ES" altLang="es-CU" sz="2000" dirty="0">
                <a:latin typeface="Arial" panose="020B0604020202020204" pitchFamily="34" charset="0"/>
              </a:rPr>
              <a:t>para asegurar que todos los hospitales nuevos se construyan con un nivel de resiliencia que fortalece su capacidad de seguir funcionando en las situaciones de desastre y se implementen medidas de mitigación para reforzar los establecimientos de salud existentes, en particular los que proporcionan atención primaria de salud.</a:t>
            </a:r>
            <a:endParaRPr lang="es-CU" altLang="es-CU" sz="2000" dirty="0">
              <a:latin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uadroTexto 3">
            <a:extLst>
              <a:ext uri="{FF2B5EF4-FFF2-40B4-BE49-F238E27FC236}">
                <a16:creationId xmlns:a16="http://schemas.microsoft.com/office/drawing/2014/main" id="{5C0E1EF8-C38C-6617-E44E-61CFC7747096}"/>
              </a:ext>
            </a:extLst>
          </p:cNvPr>
          <p:cNvSpPr txBox="1">
            <a:spLocks noChangeArrowheads="1"/>
          </p:cNvSpPr>
          <p:nvPr/>
        </p:nvSpPr>
        <p:spPr bwMode="auto">
          <a:xfrm>
            <a:off x="80963" y="4151313"/>
            <a:ext cx="883761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altLang="es-CU" sz="3200">
                <a:solidFill>
                  <a:srgbClr val="000000"/>
                </a:solidFill>
                <a:cs typeface="Arial" panose="020B0604020202020204" pitchFamily="34" charset="0"/>
              </a:rPr>
              <a:t>Se realizan preguntas de control y se aclaran las dudas. Se califica la participación de los alumnos.</a:t>
            </a:r>
            <a:endParaRPr lang="es-CU" altLang="es-CU" sz="3200">
              <a:solidFill>
                <a:srgbClr val="000000"/>
              </a:solidFill>
              <a:cs typeface="Arial" panose="020B0604020202020204" pitchFamily="34" charset="0"/>
            </a:endParaRPr>
          </a:p>
        </p:txBody>
      </p:sp>
      <p:sp>
        <p:nvSpPr>
          <p:cNvPr id="57347" name="CuadroTexto 4">
            <a:extLst>
              <a:ext uri="{FF2B5EF4-FFF2-40B4-BE49-F238E27FC236}">
                <a16:creationId xmlns:a16="http://schemas.microsoft.com/office/drawing/2014/main" id="{1CA98A16-37CA-C337-A71D-9198E6ED2826}"/>
              </a:ext>
            </a:extLst>
          </p:cNvPr>
          <p:cNvSpPr txBox="1">
            <a:spLocks noChangeArrowheads="1"/>
          </p:cNvSpPr>
          <p:nvPr/>
        </p:nvSpPr>
        <p:spPr bwMode="auto">
          <a:xfrm>
            <a:off x="1312863" y="461963"/>
            <a:ext cx="6246812" cy="646112"/>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s-CU" sz="3600">
                <a:solidFill>
                  <a:srgbClr val="000000"/>
                </a:solidFill>
                <a:cs typeface="Arial" panose="020B0604020202020204" pitchFamily="34" charset="0"/>
              </a:rPr>
              <a:t>Resumen del cuarto sumario</a:t>
            </a:r>
            <a:endParaRPr lang="es-CU" altLang="es-CU" sz="3600">
              <a:solidFill>
                <a:srgbClr val="000000"/>
              </a:solidFill>
              <a:cs typeface="Arial" panose="020B0604020202020204" pitchFamily="34" charset="0"/>
            </a:endParaRPr>
          </a:p>
        </p:txBody>
      </p:sp>
      <p:sp>
        <p:nvSpPr>
          <p:cNvPr id="2" name="Text Box 6">
            <a:extLst>
              <a:ext uri="{FF2B5EF4-FFF2-40B4-BE49-F238E27FC236}">
                <a16:creationId xmlns:a16="http://schemas.microsoft.com/office/drawing/2014/main" id="{E3A81471-D639-8777-0DB7-697B02DDCFDA}"/>
              </a:ext>
            </a:extLst>
          </p:cNvPr>
          <p:cNvSpPr txBox="1">
            <a:spLocks noChangeArrowheads="1"/>
          </p:cNvSpPr>
          <p:nvPr/>
        </p:nvSpPr>
        <p:spPr bwMode="auto">
          <a:xfrm>
            <a:off x="195263" y="2166938"/>
            <a:ext cx="8713787" cy="1077912"/>
          </a:xfrm>
          <a:prstGeom prst="rect">
            <a:avLst/>
          </a:prstGeom>
          <a:solidFill>
            <a:srgbClr val="333399"/>
          </a:solidFill>
          <a:ln w="9525">
            <a:solidFill>
              <a:srgbClr val="000000"/>
            </a:solid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fontAlgn="auto" hangingPunct="1">
              <a:spcBef>
                <a:spcPct val="50000"/>
              </a:spcBef>
              <a:spcAft>
                <a:spcPts val="0"/>
              </a:spcAft>
              <a:defRPr/>
            </a:pPr>
            <a:r>
              <a:rPr lang="es-ES" altLang="es-CU" sz="3200" b="1" kern="0" dirty="0">
                <a:solidFill>
                  <a:srgbClr val="00FF00"/>
                </a:solidFill>
                <a:latin typeface="Arial"/>
              </a:rPr>
              <a:t>El índice de seguridad hospitalaria, no reemplaza los estudios de vulnerabilidad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a:extLst>
              <a:ext uri="{FF2B5EF4-FFF2-40B4-BE49-F238E27FC236}">
                <a16:creationId xmlns:a16="http://schemas.microsoft.com/office/drawing/2014/main" id="{F2733339-1B37-C639-EE86-0E24432C93D1}"/>
              </a:ext>
            </a:extLst>
          </p:cNvPr>
          <p:cNvSpPr>
            <a:spLocks noGrp="1"/>
          </p:cNvSpPr>
          <p:nvPr>
            <p:ph idx="1"/>
          </p:nvPr>
        </p:nvSpPr>
        <p:spPr>
          <a:xfrm>
            <a:off x="1686508" y="332656"/>
            <a:ext cx="5770984" cy="1008112"/>
          </a:xfrm>
          <a:gradFill>
            <a:gsLst>
              <a:gs pos="0">
                <a:srgbClr val="DDEBCF"/>
              </a:gs>
              <a:gs pos="50000">
                <a:srgbClr val="9CB86E"/>
              </a:gs>
              <a:gs pos="100000">
                <a:srgbClr val="156B13"/>
              </a:gs>
            </a:gsLst>
            <a:lin ang="5400000" scaled="0"/>
          </a:gradFill>
        </p:spPr>
        <p:txBody>
          <a:bodyPr rtlCol="0">
            <a:normAutofit/>
          </a:bodyPr>
          <a:lstStyle/>
          <a:p>
            <a:pPr marL="0" indent="0" eaLnBrk="1" fontAlgn="auto" hangingPunct="1">
              <a:spcAft>
                <a:spcPts val="0"/>
              </a:spcAft>
              <a:buFont typeface="Arial" panose="020B0604020202020204" pitchFamily="34" charset="0"/>
              <a:buNone/>
              <a:defRPr/>
            </a:pPr>
            <a:r>
              <a:rPr lang="es-E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CONCLUSIONES</a:t>
            </a:r>
          </a:p>
          <a:p>
            <a:pPr marL="0" indent="0" eaLnBrk="1" fontAlgn="auto" hangingPunct="1">
              <a:spcAft>
                <a:spcPts val="0"/>
              </a:spcAft>
              <a:buFont typeface="Arial" panose="020B0604020202020204" pitchFamily="34" charset="0"/>
              <a:buNone/>
              <a:defRPr/>
            </a:pPr>
            <a:endParaRPr lang="es-ES" sz="5400" dirty="0">
              <a:latin typeface="Arial" panose="020B0604020202020204" pitchFamily="34" charset="0"/>
              <a:cs typeface="Arial" panose="020B0604020202020204" pitchFamily="34" charset="0"/>
            </a:endParaRPr>
          </a:p>
        </p:txBody>
      </p:sp>
      <p:sp>
        <p:nvSpPr>
          <p:cNvPr id="58371" name="2 Marcador de contenido">
            <a:extLst>
              <a:ext uri="{FF2B5EF4-FFF2-40B4-BE49-F238E27FC236}">
                <a16:creationId xmlns:a16="http://schemas.microsoft.com/office/drawing/2014/main" id="{78AE5A22-0FAD-E7B4-C5F1-8C8C61A0B6AF}"/>
              </a:ext>
            </a:extLst>
          </p:cNvPr>
          <p:cNvSpPr txBox="1">
            <a:spLocks noChangeArrowheads="1"/>
          </p:cNvSpPr>
          <p:nvPr/>
        </p:nvSpPr>
        <p:spPr bwMode="auto">
          <a:xfrm>
            <a:off x="179388" y="1446213"/>
            <a:ext cx="8964612"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3663" indent="-936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buFont typeface="Arial" panose="020B0604020202020204" pitchFamily="34" charset="0"/>
              <a:buNone/>
            </a:pPr>
            <a:r>
              <a:rPr lang="es-ES" altLang="es-CU" sz="2800">
                <a:solidFill>
                  <a:srgbClr val="FF0000"/>
                </a:solidFill>
                <a:latin typeface="Arial" panose="020B0604020202020204" pitchFamily="34" charset="0"/>
                <a:cs typeface="Arial" panose="020B0604020202020204" pitchFamily="34" charset="0"/>
              </a:rPr>
              <a:t>V</a:t>
            </a:r>
            <a:r>
              <a:rPr lang="es-CU" altLang="es-CU" sz="2800">
                <a:solidFill>
                  <a:srgbClr val="FF0000"/>
                </a:solidFill>
                <a:latin typeface="Arial" panose="020B0604020202020204" pitchFamily="34" charset="0"/>
                <a:cs typeface="Arial" panose="020B0604020202020204" pitchFamily="34" charset="0"/>
              </a:rPr>
              <a:t>aloro </a:t>
            </a:r>
            <a:r>
              <a:rPr lang="es-CU" altLang="es-CU" sz="2800">
                <a:solidFill>
                  <a:srgbClr val="000000"/>
                </a:solidFill>
                <a:latin typeface="Arial" panose="020B0604020202020204" pitchFamily="34" charset="0"/>
                <a:cs typeface="Arial" panose="020B0604020202020204" pitchFamily="34" charset="0"/>
              </a:rPr>
              <a:t>el cumplimiento del objetivo de estudio</a:t>
            </a:r>
            <a:r>
              <a:rPr lang="es-ES" altLang="es-CU" sz="2800">
                <a:solidFill>
                  <a:srgbClr val="000000"/>
                </a:solidFill>
                <a:latin typeface="Arial" panose="020B0604020202020204" pitchFamily="34" charset="0"/>
                <a:cs typeface="Arial" panose="020B0604020202020204" pitchFamily="34" charset="0"/>
              </a:rPr>
              <a:t> </a:t>
            </a:r>
            <a:r>
              <a:rPr lang="es-CU" altLang="es-CU" sz="2800">
                <a:solidFill>
                  <a:srgbClr val="000000"/>
                </a:solidFill>
                <a:latin typeface="Arial" panose="020B0604020202020204" pitchFamily="34" charset="0"/>
                <a:cs typeface="Arial" panose="020B0604020202020204" pitchFamily="34" charset="0"/>
              </a:rPr>
              <a:t>(en base a la observación, el interés mostrado, resúmenes que se han hecho, etc)  y considero que se ha  cumplido cabalmente.</a:t>
            </a:r>
            <a:r>
              <a:rPr lang="es-ES" altLang="es-CU" sz="2800">
                <a:solidFill>
                  <a:srgbClr val="000000"/>
                </a:solidFill>
                <a:latin typeface="Arial" panose="020B0604020202020204" pitchFamily="34" charset="0"/>
                <a:cs typeface="Arial" panose="020B0604020202020204" pitchFamily="34" charset="0"/>
              </a:rPr>
              <a:t> </a:t>
            </a:r>
            <a:r>
              <a:rPr lang="es-CU" altLang="es-CU" sz="2800">
                <a:solidFill>
                  <a:srgbClr val="000000"/>
                </a:solidFill>
                <a:latin typeface="Arial" panose="020B0604020202020204" pitchFamily="34" charset="0"/>
                <a:cs typeface="Arial" panose="020B0604020202020204" pitchFamily="34" charset="0"/>
              </a:rPr>
              <a:t>Puedo realizar preguntas de comprobaci</a:t>
            </a:r>
            <a:r>
              <a:rPr lang="es-ES" altLang="es-CU" sz="2800">
                <a:solidFill>
                  <a:srgbClr val="000000"/>
                </a:solidFill>
                <a:latin typeface="Arial" panose="020B0604020202020204" pitchFamily="34" charset="0"/>
                <a:cs typeface="Arial" panose="020B0604020202020204" pitchFamily="34" charset="0"/>
              </a:rPr>
              <a:t>ó</a:t>
            </a:r>
            <a:r>
              <a:rPr lang="es-CU" altLang="es-CU" sz="2800">
                <a:solidFill>
                  <a:srgbClr val="000000"/>
                </a:solidFill>
                <a:latin typeface="Arial" panose="020B0604020202020204" pitchFamily="34" charset="0"/>
                <a:cs typeface="Arial" panose="020B0604020202020204" pitchFamily="34" charset="0"/>
              </a:rPr>
              <a:t>n.</a:t>
            </a:r>
          </a:p>
          <a:p>
            <a:pPr algn="just" eaLnBrk="1" hangingPunct="1">
              <a:buFont typeface="Arial" panose="020B0604020202020204" pitchFamily="34" charset="0"/>
              <a:buNone/>
            </a:pPr>
            <a:r>
              <a:rPr lang="es-CU" altLang="es-CU" sz="2800">
                <a:solidFill>
                  <a:srgbClr val="FF0000"/>
                </a:solidFill>
                <a:latin typeface="Arial" panose="020B0604020202020204" pitchFamily="34" charset="0"/>
                <a:cs typeface="Arial" panose="020B0604020202020204" pitchFamily="34" charset="0"/>
              </a:rPr>
              <a:t>Señalo</a:t>
            </a:r>
            <a:r>
              <a:rPr lang="es-CU" altLang="es-CU" sz="2800">
                <a:solidFill>
                  <a:srgbClr val="000000"/>
                </a:solidFill>
                <a:latin typeface="Arial" panose="020B0604020202020204" pitchFamily="34" charset="0"/>
                <a:cs typeface="Arial" panose="020B0604020202020204" pitchFamily="34" charset="0"/>
              </a:rPr>
              <a:t> las deficiencias detectadas en la clase y como superarlas</a:t>
            </a:r>
            <a:r>
              <a:rPr lang="es-ES" altLang="es-CU" sz="2800">
                <a:solidFill>
                  <a:srgbClr val="000000"/>
                </a:solidFill>
                <a:latin typeface="Arial" panose="020B0604020202020204" pitchFamily="34" charset="0"/>
                <a:cs typeface="Arial" panose="020B0604020202020204" pitchFamily="34" charset="0"/>
              </a:rPr>
              <a:t>.</a:t>
            </a:r>
            <a:r>
              <a:rPr lang="es-CU" altLang="es-CU" sz="2800">
                <a:solidFill>
                  <a:srgbClr val="000000"/>
                </a:solidFill>
                <a:latin typeface="Arial" panose="020B0604020202020204" pitchFamily="34" charset="0"/>
                <a:cs typeface="Arial" panose="020B0604020202020204" pitchFamily="34" charset="0"/>
              </a:rPr>
              <a:t> Espero que en la próxima clase esto no se repita.</a:t>
            </a:r>
          </a:p>
          <a:p>
            <a:pPr algn="just" eaLnBrk="1" hangingPunct="1">
              <a:buFont typeface="Arial" panose="020B0604020202020204" pitchFamily="34" charset="0"/>
              <a:buNone/>
            </a:pPr>
            <a:r>
              <a:rPr lang="es-CU" altLang="es-CU" sz="2800">
                <a:solidFill>
                  <a:srgbClr val="FF0000"/>
                </a:solidFill>
                <a:latin typeface="Arial" panose="020B0604020202020204" pitchFamily="34" charset="0"/>
                <a:cs typeface="Arial" panose="020B0604020202020204" pitchFamily="34" charset="0"/>
              </a:rPr>
              <a:t>Informo</a:t>
            </a:r>
            <a:r>
              <a:rPr lang="es-CU" altLang="es-CU" sz="2800">
                <a:solidFill>
                  <a:srgbClr val="000000"/>
                </a:solidFill>
                <a:latin typeface="Arial" panose="020B0604020202020204" pitchFamily="34" charset="0"/>
                <a:cs typeface="Arial" panose="020B0604020202020204" pitchFamily="34" charset="0"/>
              </a:rPr>
              <a:t> las calificaciones obtenidas si las hubo.</a:t>
            </a:r>
          </a:p>
          <a:p>
            <a:pPr algn="just" eaLnBrk="1" hangingPunct="1">
              <a:buFont typeface="Arial" panose="020B0604020202020204" pitchFamily="34" charset="0"/>
              <a:buNone/>
            </a:pPr>
            <a:r>
              <a:rPr lang="es-CU" altLang="es-CU" sz="2800">
                <a:solidFill>
                  <a:srgbClr val="FF0000"/>
                </a:solidFill>
                <a:latin typeface="Arial" panose="020B0604020202020204" pitchFamily="34" charset="0"/>
                <a:cs typeface="Arial" panose="020B0604020202020204" pitchFamily="34" charset="0"/>
              </a:rPr>
              <a:t>Comunico</a:t>
            </a:r>
            <a:r>
              <a:rPr lang="es-CU" altLang="es-CU" sz="2800">
                <a:solidFill>
                  <a:srgbClr val="000000"/>
                </a:solidFill>
                <a:latin typeface="Arial" panose="020B0604020202020204" pitchFamily="34" charset="0"/>
                <a:cs typeface="Arial" panose="020B0604020202020204" pitchFamily="34" charset="0"/>
              </a:rPr>
              <a:t> el lugar y fecha de la pr</a:t>
            </a:r>
            <a:r>
              <a:rPr lang="es-MX" altLang="es-CU" sz="2800">
                <a:solidFill>
                  <a:srgbClr val="000000"/>
                </a:solidFill>
                <a:latin typeface="Arial" panose="020B0604020202020204" pitchFamily="34" charset="0"/>
                <a:cs typeface="Arial" panose="020B0604020202020204" pitchFamily="34" charset="0"/>
              </a:rPr>
              <a:t>ó</a:t>
            </a:r>
            <a:r>
              <a:rPr lang="es-CU" altLang="es-CU" sz="2800">
                <a:solidFill>
                  <a:srgbClr val="000000"/>
                </a:solidFill>
                <a:latin typeface="Arial" panose="020B0604020202020204" pitchFamily="34" charset="0"/>
                <a:cs typeface="Arial" panose="020B0604020202020204" pitchFamily="34" charset="0"/>
              </a:rPr>
              <a:t>xima clase</a:t>
            </a:r>
            <a:endParaRPr lang="es-ES" altLang="es-CU" sz="2800">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uadroTexto 4">
            <a:extLst>
              <a:ext uri="{FF2B5EF4-FFF2-40B4-BE49-F238E27FC236}">
                <a16:creationId xmlns:a16="http://schemas.microsoft.com/office/drawing/2014/main" id="{CFC5AAC4-0A6F-74FC-2EDE-2B28858DAAF7}"/>
              </a:ext>
            </a:extLst>
          </p:cNvPr>
          <p:cNvSpPr txBox="1">
            <a:spLocks noChangeArrowheads="1"/>
          </p:cNvSpPr>
          <p:nvPr/>
        </p:nvSpPr>
        <p:spPr bwMode="auto">
          <a:xfrm>
            <a:off x="123825" y="893763"/>
            <a:ext cx="892968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ES" altLang="es-CU" sz="2400">
                <a:latin typeface="Arial" panose="020B0604020202020204" pitchFamily="34" charset="0"/>
              </a:rPr>
              <a:t>El objetivo del trabajo independiente es la búsqueda activa de nuevos conocimientos y su aplicación, la formación de un pensamiento creador, saber orientarse de modo independiente y sistematizar los conocimientos adquiridos, permitiendo además el ordenamiento lógico de los contenidos y habilidades. </a:t>
            </a:r>
          </a:p>
        </p:txBody>
      </p:sp>
      <p:sp>
        <p:nvSpPr>
          <p:cNvPr id="59395" name="CuadroTexto 6">
            <a:extLst>
              <a:ext uri="{FF2B5EF4-FFF2-40B4-BE49-F238E27FC236}">
                <a16:creationId xmlns:a16="http://schemas.microsoft.com/office/drawing/2014/main" id="{99B55923-E430-CEDB-D510-2E8566D330C6}"/>
              </a:ext>
            </a:extLst>
          </p:cNvPr>
          <p:cNvSpPr txBox="1">
            <a:spLocks noChangeArrowheads="1"/>
          </p:cNvSpPr>
          <p:nvPr/>
        </p:nvSpPr>
        <p:spPr bwMode="auto">
          <a:xfrm>
            <a:off x="123825" y="122238"/>
            <a:ext cx="9020175" cy="58420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CU">
                <a:latin typeface="Arial" panose="020B0604020202020204" pitchFamily="34" charset="0"/>
              </a:rPr>
              <a:t>Orientaciones para el trabajo independiente:</a:t>
            </a:r>
          </a:p>
        </p:txBody>
      </p:sp>
      <p:sp>
        <p:nvSpPr>
          <p:cNvPr id="9" name="CuadroTexto 8">
            <a:extLst>
              <a:ext uri="{FF2B5EF4-FFF2-40B4-BE49-F238E27FC236}">
                <a16:creationId xmlns:a16="http://schemas.microsoft.com/office/drawing/2014/main" id="{2C7630CE-0E5C-F345-48EE-937333FF773F}"/>
              </a:ext>
            </a:extLst>
          </p:cNvPr>
          <p:cNvSpPr txBox="1"/>
          <p:nvPr/>
        </p:nvSpPr>
        <p:spPr>
          <a:xfrm>
            <a:off x="92075" y="3019425"/>
            <a:ext cx="8929688" cy="3878263"/>
          </a:xfrm>
          <a:prstGeom prst="rect">
            <a:avLst/>
          </a:prstGeom>
          <a:noFill/>
        </p:spPr>
        <p:txBody>
          <a:bodyPr>
            <a:spAutoFit/>
          </a:bodyPr>
          <a:lstStyle/>
          <a:p>
            <a:pPr algn="just">
              <a:spcBef>
                <a:spcPts val="600"/>
              </a:spcBef>
              <a:spcAft>
                <a:spcPts val="600"/>
              </a:spcAft>
              <a:defRPr/>
            </a:pPr>
            <a:r>
              <a:rPr lang="es-ES" sz="2400" b="1" i="1" dirty="0"/>
              <a:t>Tareas:</a:t>
            </a:r>
          </a:p>
          <a:p>
            <a:pPr marL="550863" indent="-457200" algn="just">
              <a:spcBef>
                <a:spcPts val="600"/>
              </a:spcBef>
              <a:spcAft>
                <a:spcPts val="600"/>
              </a:spcAft>
              <a:buFont typeface="+mj-lt"/>
              <a:buAutoNum type="arabicPeriod"/>
              <a:defRPr/>
            </a:pPr>
            <a:r>
              <a:rPr lang="es-ES" sz="2400" dirty="0"/>
              <a:t>Determinar los peligros que pueden afectar las instalaciones de salud de su comunidad  (hospital, policlínico, hogar materno, consultorio del médico de familia).  </a:t>
            </a:r>
          </a:p>
          <a:p>
            <a:pPr marL="550863" indent="-457200" algn="just">
              <a:spcBef>
                <a:spcPts val="600"/>
              </a:spcBef>
              <a:spcAft>
                <a:spcPts val="600"/>
              </a:spcAft>
              <a:buFont typeface="+mj-lt"/>
              <a:buAutoNum type="arabicPeriod"/>
              <a:defRPr/>
            </a:pPr>
            <a:r>
              <a:rPr lang="es-ES" sz="2400" dirty="0"/>
              <a:t>Identifique tres vulnerabilidades  (una de cada una): estructural, funcional y no estructural en una institución de salud (hospital, policlínico, hogar materno etc.).</a:t>
            </a:r>
          </a:p>
          <a:p>
            <a:pPr marL="550863" indent="-457200" algn="just">
              <a:spcBef>
                <a:spcPts val="600"/>
              </a:spcBef>
              <a:spcAft>
                <a:spcPts val="600"/>
              </a:spcAft>
              <a:buFont typeface="+mj-lt"/>
              <a:buAutoNum type="arabicPeriod"/>
              <a:defRPr/>
            </a:pPr>
            <a:r>
              <a:rPr lang="es-ES" sz="2400" dirty="0"/>
              <a:t>Mencione una medida para reducir cada una de las vulnerabilidades identificadas.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uadroTexto 6">
            <a:extLst>
              <a:ext uri="{FF2B5EF4-FFF2-40B4-BE49-F238E27FC236}">
                <a16:creationId xmlns:a16="http://schemas.microsoft.com/office/drawing/2014/main" id="{C97BB3FB-F883-08A7-3FAB-3B806D076627}"/>
              </a:ext>
            </a:extLst>
          </p:cNvPr>
          <p:cNvSpPr txBox="1">
            <a:spLocks noChangeArrowheads="1"/>
          </p:cNvSpPr>
          <p:nvPr/>
        </p:nvSpPr>
        <p:spPr bwMode="auto">
          <a:xfrm>
            <a:off x="107950" y="1336675"/>
            <a:ext cx="8928100"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ES" altLang="es-CU" sz="2400">
                <a:latin typeface="Arial" panose="020B0604020202020204" pitchFamily="34" charset="0"/>
              </a:rPr>
              <a:t>Hospital seguro es una prioridad, una necesidad social y una necesidad colectiva. La protección de los establecimientos de salud esenciales no sólo es fundamental para cumplir los Objetivos de Desarrollo del Milenio, sino también una necesidad social y política.</a:t>
            </a:r>
          </a:p>
          <a:p>
            <a:pPr algn="just">
              <a:spcBef>
                <a:spcPct val="0"/>
              </a:spcBef>
              <a:buFontTx/>
              <a:buNone/>
            </a:pPr>
            <a:endParaRPr lang="es-ES" altLang="es-CU" sz="2400">
              <a:latin typeface="Arial" panose="020B0604020202020204" pitchFamily="34" charset="0"/>
            </a:endParaRPr>
          </a:p>
          <a:p>
            <a:pPr algn="just">
              <a:spcBef>
                <a:spcPct val="0"/>
              </a:spcBef>
              <a:buFontTx/>
              <a:buNone/>
            </a:pPr>
            <a:r>
              <a:rPr lang="es-ES" altLang="es-CU" sz="2400">
                <a:latin typeface="Arial" panose="020B0604020202020204" pitchFamily="34" charset="0"/>
              </a:rPr>
              <a:t>En Cuba el Ministerio de Salud Pública viene trabajando el tema  desde el año 2005 a partir del cual, y en el marco del Seminario Internacional de Hospitales El Hospital del Siglo XXI, se realizó el Taller Internacional “Hospitales ante situaciones de desastres” en el que participaron varios expertos de la Organización Panamericana de la Salud (OPS).</a:t>
            </a:r>
          </a:p>
          <a:p>
            <a:pPr algn="just">
              <a:spcBef>
                <a:spcPct val="0"/>
              </a:spcBef>
              <a:buFontTx/>
              <a:buNone/>
            </a:pPr>
            <a:r>
              <a:rPr lang="es-ES" altLang="es-CU" sz="2400">
                <a:latin typeface="Arial" panose="020B0604020202020204" pitchFamily="34" charset="0"/>
              </a:rPr>
              <a:t> </a:t>
            </a:r>
          </a:p>
        </p:txBody>
      </p:sp>
      <p:pic>
        <p:nvPicPr>
          <p:cNvPr id="14339" name="Imagen 7">
            <a:extLst>
              <a:ext uri="{FF2B5EF4-FFF2-40B4-BE49-F238E27FC236}">
                <a16:creationId xmlns:a16="http://schemas.microsoft.com/office/drawing/2014/main" id="{9E2D7FB6-3289-47D0-3F0B-65F4D32887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75" y="476250"/>
            <a:ext cx="35242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uadroTexto 4">
            <a:extLst>
              <a:ext uri="{FF2B5EF4-FFF2-40B4-BE49-F238E27FC236}">
                <a16:creationId xmlns:a16="http://schemas.microsoft.com/office/drawing/2014/main" id="{02795CDD-FAC9-9CC7-4894-43BDCF1BC049}"/>
              </a:ext>
            </a:extLst>
          </p:cNvPr>
          <p:cNvSpPr txBox="1">
            <a:spLocks noChangeArrowheads="1"/>
          </p:cNvSpPr>
          <p:nvPr/>
        </p:nvSpPr>
        <p:spPr bwMode="auto">
          <a:xfrm>
            <a:off x="179388" y="2257425"/>
            <a:ext cx="79216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 altLang="es-CU" sz="2800">
                <a:latin typeface="Arial" panose="020B0604020202020204" pitchFamily="34" charset="0"/>
              </a:rPr>
              <a:t>Hospitales Seguros. Definición. Criterios de hospitales seguros. </a:t>
            </a:r>
          </a:p>
        </p:txBody>
      </p:sp>
      <p:sp>
        <p:nvSpPr>
          <p:cNvPr id="6" name="CuadroTexto 5">
            <a:extLst>
              <a:ext uri="{FF2B5EF4-FFF2-40B4-BE49-F238E27FC236}">
                <a16:creationId xmlns:a16="http://schemas.microsoft.com/office/drawing/2014/main" id="{C2304E7B-7971-1E34-6F37-2F8E3790ACC2}"/>
              </a:ext>
            </a:extLst>
          </p:cNvPr>
          <p:cNvSpPr txBox="1"/>
          <p:nvPr/>
        </p:nvSpPr>
        <p:spPr>
          <a:xfrm>
            <a:off x="2051050" y="1343025"/>
            <a:ext cx="4572000" cy="647700"/>
          </a:xfrm>
          <a:prstGeom prst="rect">
            <a:avLst/>
          </a:prstGeom>
          <a:gradFill>
            <a:gsLst>
              <a:gs pos="0">
                <a:srgbClr val="4F81BD">
                  <a:lumMod val="5000"/>
                  <a:lumOff val="95000"/>
                </a:srgbClr>
              </a:gs>
              <a:gs pos="74000">
                <a:srgbClr val="4F81BD">
                  <a:lumMod val="45000"/>
                  <a:lumOff val="55000"/>
                </a:srgbClr>
              </a:gs>
              <a:gs pos="83000">
                <a:srgbClr val="4F81BD">
                  <a:lumMod val="45000"/>
                  <a:lumOff val="55000"/>
                </a:srgbClr>
              </a:gs>
              <a:gs pos="100000">
                <a:srgbClr val="4F81BD">
                  <a:lumMod val="30000"/>
                  <a:lumOff val="70000"/>
                </a:srgbClr>
              </a:gs>
            </a:gsLst>
            <a:lin ang="5400000" scaled="1"/>
          </a:gradFill>
        </p:spPr>
        <p:txBody>
          <a:bodyPr>
            <a:spAutoFit/>
          </a:bodyPr>
          <a:lstStyle/>
          <a:p>
            <a:pPr algn="ctr" eaLnBrk="1" fontAlgn="auto" hangingPunct="1">
              <a:spcBef>
                <a:spcPts val="0"/>
              </a:spcBef>
              <a:spcAft>
                <a:spcPts val="0"/>
              </a:spcAft>
              <a:defRPr/>
            </a:pPr>
            <a:r>
              <a:rPr lang="es-ES" sz="3600" kern="0" dirty="0">
                <a:solidFill>
                  <a:srgbClr val="000000"/>
                </a:solidFill>
              </a:rPr>
              <a:t>Sumario I:</a:t>
            </a:r>
          </a:p>
        </p:txBody>
      </p:sp>
      <p:pic>
        <p:nvPicPr>
          <p:cNvPr id="16388" name="Imagen 1">
            <a:extLst>
              <a:ext uri="{FF2B5EF4-FFF2-40B4-BE49-F238E27FC236}">
                <a16:creationId xmlns:a16="http://schemas.microsoft.com/office/drawing/2014/main" id="{21D08608-3928-F465-B542-8BAE8F207A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0"/>
            <a:ext cx="9144000"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Imagen 2">
            <a:extLst>
              <a:ext uri="{FF2B5EF4-FFF2-40B4-BE49-F238E27FC236}">
                <a16:creationId xmlns:a16="http://schemas.microsoft.com/office/drawing/2014/main" id="{28434789-22A1-2150-EBFF-E8FCD70C9D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4100" y="3478213"/>
            <a:ext cx="4279900" cy="338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Imagen 3">
            <a:extLst>
              <a:ext uri="{FF2B5EF4-FFF2-40B4-BE49-F238E27FC236}">
                <a16:creationId xmlns:a16="http://schemas.microsoft.com/office/drawing/2014/main" id="{38DF94A6-D812-DC7B-16DA-C6BCECA27C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3" y="3444875"/>
            <a:ext cx="485298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uadroTexto 2">
            <a:extLst>
              <a:ext uri="{FF2B5EF4-FFF2-40B4-BE49-F238E27FC236}">
                <a16:creationId xmlns:a16="http://schemas.microsoft.com/office/drawing/2014/main" id="{F03A2155-5A14-B069-1E25-F4393F87AB71}"/>
              </a:ext>
            </a:extLst>
          </p:cNvPr>
          <p:cNvSpPr txBox="1">
            <a:spLocks noChangeArrowheads="1"/>
          </p:cNvSpPr>
          <p:nvPr/>
        </p:nvSpPr>
        <p:spPr bwMode="auto">
          <a:xfrm>
            <a:off x="0" y="214313"/>
            <a:ext cx="9144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ts val="600"/>
              </a:spcBef>
              <a:spcAft>
                <a:spcPts val="600"/>
              </a:spcAft>
              <a:buFontTx/>
              <a:buNone/>
            </a:pPr>
            <a:r>
              <a:rPr lang="es-ES" altLang="es-CU" sz="2400">
                <a:latin typeface="Arial" panose="020B0604020202020204" pitchFamily="34" charset="0"/>
              </a:rPr>
              <a:t>Los hospitales son instituciones esenciales para enfrentar un desastre; sin embargo, son también instalaciones vulnerables, ninguna otra instalación es tan compleja desde el punto de vista funcional, tecnológico y administrativo. Entre las características que lo hacen especialmente vulnerables están: la alta ocupación, su complejidad, los suministros críticos (electricidad, agua, combustible, basura, comunicaciones, etc.), existencia de materiales peligrosos y artículos pesados, entre otros. Además de los problemas internos que pueden presentarse durante un desastre, existen problemas externos, como por ejemplo el daño sufrido por la comunidad que impedirá en ocasiones el acceso adecuado y aumentará la demanda de los servicios. </a:t>
            </a:r>
          </a:p>
        </p:txBody>
      </p:sp>
      <p:sp>
        <p:nvSpPr>
          <p:cNvPr id="18435" name="CuadroTexto 4">
            <a:extLst>
              <a:ext uri="{FF2B5EF4-FFF2-40B4-BE49-F238E27FC236}">
                <a16:creationId xmlns:a16="http://schemas.microsoft.com/office/drawing/2014/main" id="{DFABFA4B-D972-2904-D753-29C34F71769C}"/>
              </a:ext>
            </a:extLst>
          </p:cNvPr>
          <p:cNvSpPr txBox="1">
            <a:spLocks noChangeArrowheads="1"/>
          </p:cNvSpPr>
          <p:nvPr/>
        </p:nvSpPr>
        <p:spPr bwMode="auto">
          <a:xfrm>
            <a:off x="-23813" y="4868863"/>
            <a:ext cx="9144001"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ES" altLang="es-CU" sz="2400">
                <a:latin typeface="Arial" panose="020B0604020202020204" pitchFamily="34" charset="0"/>
              </a:rPr>
              <a:t>Las instalaciones de salud en Cuba, fueron más impactadas en los últimos años por fenómenos naturales de origen hidrometeorológicos y no se desestimó el riesgo de afectación por sismos de gran magnitud, dado el carácter cíclico de estos fenómenos, con mayor probabilidad en el territorio oriental</a:t>
            </a:r>
            <a:endParaRPr lang="es-CU" altLang="es-CU" sz="2400">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2D8DA81A-FC3D-DD1B-DDF0-9D07DAD34CC4}"/>
              </a:ext>
            </a:extLst>
          </p:cNvPr>
          <p:cNvSpPr>
            <a:spLocks noChangeArrowheads="1"/>
          </p:cNvSpPr>
          <p:nvPr/>
        </p:nvSpPr>
        <p:spPr bwMode="auto">
          <a:xfrm>
            <a:off x="179388" y="908050"/>
            <a:ext cx="8964612" cy="5949950"/>
          </a:xfrm>
          <a:prstGeom prst="rect">
            <a:avLst/>
          </a:prstGeom>
          <a:solidFill>
            <a:schemeClr val="bg1"/>
          </a:solidFill>
          <a:ln>
            <a:noFill/>
          </a:ln>
          <a:effectLst/>
        </p:spPr>
        <p:txBody>
          <a:bodyPr anchor="ctr"/>
          <a:lstStyle>
            <a:lvl1pPr marL="461963" indent="-46196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ts val="600"/>
              </a:spcBef>
              <a:spcAft>
                <a:spcPts val="600"/>
              </a:spcAft>
              <a:buClr>
                <a:srgbClr val="3333CC"/>
              </a:buClr>
              <a:buSzPct val="160000"/>
              <a:buFontTx/>
              <a:buChar char="•"/>
              <a:defRPr/>
            </a:pPr>
            <a:r>
              <a:rPr lang="es-ES_tradnl" altLang="es-CU" sz="2400" b="1" dirty="0">
                <a:latin typeface="+mn-lt"/>
              </a:rPr>
              <a:t>La tasa de </a:t>
            </a:r>
            <a:r>
              <a:rPr lang="es-ES_tradnl" altLang="es-CU" sz="2400" b="1" dirty="0">
                <a:solidFill>
                  <a:schemeClr val="accent2"/>
                </a:solidFill>
                <a:latin typeface="+mn-lt"/>
              </a:rPr>
              <a:t>ocupación</a:t>
            </a:r>
            <a:r>
              <a:rPr lang="es-ES_tradnl" altLang="es-CU" sz="2400" b="1" dirty="0">
                <a:latin typeface="+mn-lt"/>
              </a:rPr>
              <a:t> en los hospitales </a:t>
            </a:r>
            <a:r>
              <a:rPr lang="es-ES_tradnl" altLang="es-CU" sz="2400" b="1" dirty="0">
                <a:solidFill>
                  <a:schemeClr val="accent2"/>
                </a:solidFill>
                <a:latin typeface="+mn-lt"/>
              </a:rPr>
              <a:t>es constante</a:t>
            </a:r>
            <a:r>
              <a:rPr lang="en-US" altLang="es-CU" sz="2400" b="1" dirty="0">
                <a:latin typeface="+mn-lt"/>
              </a:rPr>
              <a:t>, </a:t>
            </a:r>
            <a:r>
              <a:rPr lang="es-ES_tradnl" altLang="es-CU" sz="2400" b="1" dirty="0">
                <a:latin typeface="+mn-lt"/>
              </a:rPr>
              <a:t>24 horas diarias, durante todo el año. Un hospital es </a:t>
            </a:r>
            <a:r>
              <a:rPr lang="es-ES_tradnl" altLang="es-CU" sz="2400" b="1" dirty="0">
                <a:solidFill>
                  <a:schemeClr val="accent2"/>
                </a:solidFill>
                <a:latin typeface="+mn-lt"/>
              </a:rPr>
              <a:t>casi imposible de evacuar</a:t>
            </a:r>
            <a:r>
              <a:rPr lang="es-ES_tradnl" altLang="es-CU" sz="2400" b="1" dirty="0">
                <a:latin typeface="+mn-lt"/>
              </a:rPr>
              <a:t> en caso de una emergencia.</a:t>
            </a:r>
          </a:p>
          <a:p>
            <a:pPr algn="just">
              <a:spcBef>
                <a:spcPts val="600"/>
              </a:spcBef>
              <a:spcAft>
                <a:spcPts val="600"/>
              </a:spcAft>
              <a:buClr>
                <a:srgbClr val="3333CC"/>
              </a:buClr>
              <a:buSzPct val="160000"/>
              <a:buFontTx/>
              <a:buChar char="•"/>
              <a:defRPr/>
            </a:pPr>
            <a:r>
              <a:rPr lang="es-ES_tradnl" altLang="es-CU" sz="2400" b="1" dirty="0">
                <a:latin typeface="+mn-lt"/>
              </a:rPr>
              <a:t>La </a:t>
            </a:r>
            <a:r>
              <a:rPr lang="es-ES_tradnl" altLang="es-CU" sz="2400" b="1" dirty="0">
                <a:solidFill>
                  <a:schemeClr val="accent2"/>
                </a:solidFill>
                <a:latin typeface="+mn-lt"/>
              </a:rPr>
              <a:t>supervivencia </a:t>
            </a:r>
            <a:r>
              <a:rPr lang="es-ES_tradnl" altLang="es-CU" sz="2400" b="1" dirty="0">
                <a:latin typeface="+mn-lt"/>
              </a:rPr>
              <a:t>de algunos pacientes depende del correcto </a:t>
            </a:r>
            <a:r>
              <a:rPr lang="es-ES_tradnl" altLang="es-CU" sz="2400" b="1" dirty="0">
                <a:solidFill>
                  <a:schemeClr val="accent2"/>
                </a:solidFill>
                <a:latin typeface="+mn-lt"/>
              </a:rPr>
              <a:t>funcionamiento</a:t>
            </a:r>
            <a:r>
              <a:rPr lang="es-ES_tradnl" altLang="es-CU" sz="2400" b="1" dirty="0">
                <a:latin typeface="+mn-lt"/>
              </a:rPr>
              <a:t> de equipos y de la continuidad de los servicios básicos.</a:t>
            </a:r>
          </a:p>
          <a:p>
            <a:pPr algn="just">
              <a:spcBef>
                <a:spcPts val="600"/>
              </a:spcBef>
              <a:spcAft>
                <a:spcPts val="600"/>
              </a:spcAft>
              <a:buClr>
                <a:srgbClr val="3333CC"/>
              </a:buClr>
              <a:buSzPct val="160000"/>
              <a:buFontTx/>
              <a:buChar char="•"/>
              <a:defRPr/>
            </a:pPr>
            <a:r>
              <a:rPr lang="es-ES_tradnl" altLang="es-CU" sz="2400" b="1" dirty="0">
                <a:latin typeface="+mn-lt"/>
              </a:rPr>
              <a:t>La operación de los hospitales </a:t>
            </a:r>
            <a:r>
              <a:rPr lang="es-ES_tradnl" altLang="es-CU" sz="2400" b="1" dirty="0">
                <a:solidFill>
                  <a:schemeClr val="accent2"/>
                </a:solidFill>
                <a:latin typeface="+mn-lt"/>
              </a:rPr>
              <a:t>depende</a:t>
            </a:r>
            <a:r>
              <a:rPr lang="es-ES_tradnl" altLang="es-CU" sz="2400" b="1" dirty="0">
                <a:latin typeface="+mn-lt"/>
              </a:rPr>
              <a:t> altamente de la disponibilidad de los </a:t>
            </a:r>
            <a:r>
              <a:rPr lang="es-ES_tradnl" altLang="es-CU" sz="2400" b="1" dirty="0">
                <a:solidFill>
                  <a:schemeClr val="accent2"/>
                </a:solidFill>
                <a:latin typeface="+mn-lt"/>
              </a:rPr>
              <a:t>servicios públicos</a:t>
            </a:r>
            <a:r>
              <a:rPr lang="es-ES_tradnl" altLang="es-CU" sz="2400" b="1" dirty="0">
                <a:latin typeface="+mn-lt"/>
              </a:rPr>
              <a:t> (agua, electricidad, comunicaciones, etc.), los cuales generalmente se interrumpen por los efectos de los desastres.</a:t>
            </a:r>
          </a:p>
          <a:p>
            <a:pPr algn="just">
              <a:spcBef>
                <a:spcPts val="600"/>
              </a:spcBef>
              <a:spcAft>
                <a:spcPts val="600"/>
              </a:spcAft>
              <a:buClr>
                <a:srgbClr val="3333CC"/>
              </a:buClr>
              <a:buSzPct val="160000"/>
              <a:buFontTx/>
              <a:buChar char="•"/>
              <a:defRPr/>
            </a:pPr>
            <a:r>
              <a:rPr lang="es-ES_tradnl" altLang="es-CU" sz="2400" b="1" dirty="0">
                <a:latin typeface="+mn-lt"/>
              </a:rPr>
              <a:t>En emergencias y desastres, los establecimientos de salud </a:t>
            </a:r>
            <a:r>
              <a:rPr lang="es-ES_tradnl" altLang="es-CU" sz="2400" b="1" dirty="0">
                <a:solidFill>
                  <a:schemeClr val="accent2"/>
                </a:solidFill>
                <a:latin typeface="+mn-lt"/>
              </a:rPr>
              <a:t>son esenciales</a:t>
            </a:r>
            <a:r>
              <a:rPr lang="es-ES_tradnl" altLang="es-CU" sz="2400" b="1" dirty="0">
                <a:latin typeface="+mn-lt"/>
              </a:rPr>
              <a:t> y deben seguir funcionando con posterioridad a un desastre. 	</a:t>
            </a:r>
          </a:p>
        </p:txBody>
      </p:sp>
      <p:sp>
        <p:nvSpPr>
          <p:cNvPr id="19459" name="Rectangle 5">
            <a:extLst>
              <a:ext uri="{FF2B5EF4-FFF2-40B4-BE49-F238E27FC236}">
                <a16:creationId xmlns:a16="http://schemas.microsoft.com/office/drawing/2014/main" id="{AF126CD7-5FA0-C0C8-EBAB-A1E16AD75554}"/>
              </a:ext>
            </a:extLst>
          </p:cNvPr>
          <p:cNvSpPr>
            <a:spLocks noChangeArrowheads="1"/>
          </p:cNvSpPr>
          <p:nvPr/>
        </p:nvSpPr>
        <p:spPr bwMode="auto">
          <a:xfrm>
            <a:off x="989806" y="315543"/>
            <a:ext cx="7343775" cy="584200"/>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_tradnl" altLang="en-US" b="1" dirty="0">
                <a:solidFill>
                  <a:srgbClr val="FFFF00"/>
                </a:solidFill>
                <a:latin typeface="Comic Sans MS" panose="030F0702030302020204" pitchFamily="66" charset="0"/>
              </a:rPr>
              <a:t>Importancia de los hospitales</a:t>
            </a:r>
            <a:endParaRPr lang="es-ES_tradnl" altLang="es-CU" b="1" dirty="0">
              <a:solidFill>
                <a:srgbClr val="FFFF00"/>
              </a:solidFill>
              <a:latin typeface="Comic Sans MS" panose="030F0702030302020204"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uadroTexto 2">
            <a:extLst>
              <a:ext uri="{FF2B5EF4-FFF2-40B4-BE49-F238E27FC236}">
                <a16:creationId xmlns:a16="http://schemas.microsoft.com/office/drawing/2014/main" id="{9A25ACD8-38FD-08F4-8ADE-686A694D7C2E}"/>
              </a:ext>
            </a:extLst>
          </p:cNvPr>
          <p:cNvSpPr txBox="1">
            <a:spLocks noChangeArrowheads="1"/>
          </p:cNvSpPr>
          <p:nvPr/>
        </p:nvSpPr>
        <p:spPr bwMode="auto">
          <a:xfrm>
            <a:off x="90488" y="260350"/>
            <a:ext cx="9036050" cy="585788"/>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ES" altLang="es-CU" b="1" i="1"/>
              <a:t>¿Qué es un Hospital Seguro ante Desastres?</a:t>
            </a:r>
            <a:endParaRPr lang="es-CU" altLang="es-CU" b="1" i="1"/>
          </a:p>
        </p:txBody>
      </p:sp>
      <p:sp>
        <p:nvSpPr>
          <p:cNvPr id="20483" name="CuadroTexto 4">
            <a:extLst>
              <a:ext uri="{FF2B5EF4-FFF2-40B4-BE49-F238E27FC236}">
                <a16:creationId xmlns:a16="http://schemas.microsoft.com/office/drawing/2014/main" id="{17C1B3E9-CE06-681F-146F-C01B87B9FC62}"/>
              </a:ext>
            </a:extLst>
          </p:cNvPr>
          <p:cNvSpPr txBox="1">
            <a:spLocks noChangeArrowheads="1"/>
          </p:cNvSpPr>
          <p:nvPr/>
        </p:nvSpPr>
        <p:spPr bwMode="auto">
          <a:xfrm>
            <a:off x="107950" y="1052513"/>
            <a:ext cx="903605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ES" altLang="es-CU" sz="2800" b="1" i="1">
                <a:solidFill>
                  <a:srgbClr val="FF0000"/>
                </a:solidFill>
              </a:rPr>
              <a:t>Se define como Hospital Seguro </a:t>
            </a:r>
            <a:r>
              <a:rPr lang="es-ES" altLang="es-CU" sz="2400"/>
              <a:t>por la Organización Panamericana de la Salud (OPS) al “Establecimiento con Servicios de Salud que deben permanecer accesibles y funcionando a su máxima capacidad, con la misma estructura, inmediatamente después de un desastre natural”. En este sentido cabe destacar que se trata de brindar la atención ininterrumpida, sobre todo a pacientes graves en condiciones críticas.</a:t>
            </a:r>
            <a:endParaRPr lang="es-CU" altLang="es-CU" sz="2400"/>
          </a:p>
        </p:txBody>
      </p:sp>
      <p:sp>
        <p:nvSpPr>
          <p:cNvPr id="20484" name="CuadroTexto 6">
            <a:extLst>
              <a:ext uri="{FF2B5EF4-FFF2-40B4-BE49-F238E27FC236}">
                <a16:creationId xmlns:a16="http://schemas.microsoft.com/office/drawing/2014/main" id="{FE8C5FEB-4B1C-A44C-A782-9BF1E86E6C01}"/>
              </a:ext>
            </a:extLst>
          </p:cNvPr>
          <p:cNvSpPr txBox="1">
            <a:spLocks noChangeArrowheads="1"/>
          </p:cNvSpPr>
          <p:nvPr/>
        </p:nvSpPr>
        <p:spPr bwMode="auto">
          <a:xfrm>
            <a:off x="90488" y="4113213"/>
            <a:ext cx="89281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ES" altLang="es-CU" sz="2400"/>
              <a:t>El término abarca a todos los establecimientos de salud, cualquiera que sea su nivel de complejidad. Es seguro porque cuenta con la máxima protección posible, las vías de acceso al establecimiento de salud y los servicios de suministro de agua potable, energía eléctrica y telecomunicaciones continúan operando, lo que permite garantizar su funcionamiento continuo y absorber la demanda adicional de atención médica.</a:t>
            </a:r>
            <a:endParaRPr lang="es-CU" altLang="es-CU" sz="2400"/>
          </a:p>
        </p:txBody>
      </p:sp>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es-ES" sz="4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es-ES" sz="4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ctr" defTabSz="912813" rtl="0" eaLnBrk="0" fontAlgn="base" latinLnBrk="0" hangingPunct="0">
          <a:lnSpc>
            <a:spcPct val="100000"/>
          </a:lnSpc>
          <a:spcBef>
            <a:spcPct val="0"/>
          </a:spcBef>
          <a:spcAft>
            <a:spcPct val="0"/>
          </a:spcAft>
          <a:buClrTx/>
          <a:buSzTx/>
          <a:buFontTx/>
          <a:buNone/>
          <a:tabLst/>
          <a:defRPr kumimoji="0" lang="es-ES_tradnl" sz="4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ctr" defTabSz="912813" rtl="0" eaLnBrk="0" fontAlgn="base" latinLnBrk="0" hangingPunct="0">
          <a:lnSpc>
            <a:spcPct val="100000"/>
          </a:lnSpc>
          <a:spcBef>
            <a:spcPct val="0"/>
          </a:spcBef>
          <a:spcAft>
            <a:spcPct val="0"/>
          </a:spcAft>
          <a:buClrTx/>
          <a:buSzTx/>
          <a:buFontTx/>
          <a:buNone/>
          <a:tabLst/>
          <a:defRPr kumimoji="0" lang="es-ES_tradnl" sz="4900" b="0" i="0" u="none" strike="noStrike" cap="none" normalizeH="0" baseline="0" smtClean="0">
            <a:ln>
              <a:noFill/>
            </a:ln>
            <a:solidFill>
              <a:schemeClr val="tx1"/>
            </a:solidFill>
            <a:effectLst/>
            <a:latin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594</TotalTime>
  <Words>3638</Words>
  <Application>Microsoft Office PowerPoint</Application>
  <PresentationFormat>Presentación en pantalla (4:3)</PresentationFormat>
  <Paragraphs>220</Paragraphs>
  <Slides>42</Slides>
  <Notes>7</Notes>
  <HiddenSlides>0</HiddenSlides>
  <MMClips>0</MMClips>
  <ScaleCrop>false</ScaleCrop>
  <HeadingPairs>
    <vt:vector size="8" baseType="variant">
      <vt:variant>
        <vt:lpstr>Fuentes usadas</vt:lpstr>
      </vt:variant>
      <vt:variant>
        <vt:i4>8</vt:i4>
      </vt:variant>
      <vt:variant>
        <vt:lpstr>Tema</vt:lpstr>
      </vt:variant>
      <vt:variant>
        <vt:i4>5</vt:i4>
      </vt:variant>
      <vt:variant>
        <vt:lpstr>Servidores OLE incrustados</vt:lpstr>
      </vt:variant>
      <vt:variant>
        <vt:i4>1</vt:i4>
      </vt:variant>
      <vt:variant>
        <vt:lpstr>Títulos de diapositiva</vt:lpstr>
      </vt:variant>
      <vt:variant>
        <vt:i4>42</vt:i4>
      </vt:variant>
    </vt:vector>
  </HeadingPairs>
  <TitlesOfParts>
    <vt:vector size="56" baseType="lpstr">
      <vt:lpstr>Arial</vt:lpstr>
      <vt:lpstr>Bookman Old Style</vt:lpstr>
      <vt:lpstr>Calibri</vt:lpstr>
      <vt:lpstr>Castellar</vt:lpstr>
      <vt:lpstr>Comic Sans MS</vt:lpstr>
      <vt:lpstr>Times New Roman</vt:lpstr>
      <vt:lpstr>Webdings</vt:lpstr>
      <vt:lpstr>Wingdings</vt:lpstr>
      <vt:lpstr>Diseño predeterminado</vt:lpstr>
      <vt:lpstr>1_Tema de Office</vt:lpstr>
      <vt:lpstr>Office Theme</vt:lpstr>
      <vt:lpstr>2_Tema de Office</vt:lpstr>
      <vt:lpstr>1_Diseño predeterminado</vt:lpstr>
      <vt:lpstr>Drawing</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Privada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Victor Rene</dc:creator>
  <cp:lastModifiedBy>Lazara</cp:lastModifiedBy>
  <cp:revision>51</cp:revision>
  <dcterms:created xsi:type="dcterms:W3CDTF">2009-01-18T19:14:05Z</dcterms:created>
  <dcterms:modified xsi:type="dcterms:W3CDTF">2024-05-31T21:53:13Z</dcterms:modified>
</cp:coreProperties>
</file>