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9" r:id="rId10"/>
    <p:sldId id="278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056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2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062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88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001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20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53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91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40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7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13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D451-4A50-4A8E-9B50-6BD91199D9F7}" type="datetimeFigureOut">
              <a:rPr lang="es-ES" smtClean="0"/>
              <a:t>09/01/2024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60838-074C-49FD-AC31-C7B4039DB9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25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3509963"/>
          </a:xfrm>
        </p:spPr>
        <p:txBody>
          <a:bodyPr>
            <a:normAutofit/>
          </a:bodyPr>
          <a:lstStyle/>
          <a:p>
            <a:r>
              <a:rPr lang="es-ES" u="sng" dirty="0" smtClean="0"/>
              <a:t>RESOLUCION MINISTERIAL 47 DEL 2022 (ÍNDICE)</a:t>
            </a:r>
            <a:br>
              <a:rPr lang="es-ES" u="sng" dirty="0" smtClean="0"/>
            </a:br>
            <a:endParaRPr lang="es-ES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967784"/>
            <a:ext cx="9144000" cy="1787857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Dr. José Manuel Cepero Barroso</a:t>
            </a:r>
          </a:p>
          <a:p>
            <a:r>
              <a:rPr lang="es-ES" dirty="0" smtClean="0"/>
              <a:t>Profesor asistente</a:t>
            </a:r>
          </a:p>
          <a:p>
            <a:r>
              <a:rPr lang="es-ES" dirty="0" smtClean="0"/>
              <a:t>Jefe departamento de cirugía</a:t>
            </a:r>
          </a:p>
          <a:p>
            <a:r>
              <a:rPr lang="es-ES" dirty="0" smtClean="0"/>
              <a:t>F. C. M. Julio Trigo López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49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0125" y="0"/>
            <a:ext cx="11900848" cy="67556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9600" dirty="0" smtClean="0"/>
          </a:p>
          <a:p>
            <a:pPr marL="0" indent="0" algn="ctr">
              <a:buNone/>
            </a:pPr>
            <a:endParaRPr lang="es-ES" sz="9600" dirty="0"/>
          </a:p>
          <a:p>
            <a:pPr marL="0" indent="0" algn="ctr">
              <a:buNone/>
            </a:pPr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177762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PRESENTACIÓN 1</a:t>
            </a:r>
            <a:br>
              <a:rPr lang="es-ES" dirty="0" smtClean="0"/>
            </a:br>
            <a:r>
              <a:rPr lang="es-ES" dirty="0" smtClean="0"/>
              <a:t>INTRODUCCIÓN Y DISPOSICIONES PRELIMINARES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4897147"/>
          </a:xfrm>
        </p:spPr>
        <p:txBody>
          <a:bodyPr>
            <a:normAutofit/>
          </a:bodyPr>
          <a:lstStyle/>
          <a:p>
            <a:r>
              <a:rPr lang="es-ES" sz="3600" dirty="0" smtClean="0"/>
              <a:t>Introducción</a:t>
            </a:r>
          </a:p>
          <a:p>
            <a:pPr marL="0" indent="0">
              <a:buNone/>
            </a:pPr>
            <a:endParaRPr lang="es-ES" sz="3600" dirty="0" smtClean="0"/>
          </a:p>
          <a:p>
            <a:r>
              <a:rPr lang="es-ES" sz="3600" dirty="0" smtClean="0"/>
              <a:t>Concepto Resolución Ministerial 47 del </a:t>
            </a:r>
            <a:r>
              <a:rPr lang="es-ES" sz="3600" dirty="0" smtClean="0"/>
              <a:t>2022</a:t>
            </a:r>
          </a:p>
          <a:p>
            <a:pPr marL="0" indent="0">
              <a:buNone/>
            </a:pPr>
            <a:endParaRPr lang="es-ES" sz="3600" dirty="0" smtClean="0"/>
          </a:p>
          <a:p>
            <a:r>
              <a:rPr lang="es-ES" sz="3600" dirty="0" smtClean="0"/>
              <a:t>Estructura</a:t>
            </a:r>
          </a:p>
          <a:p>
            <a:endParaRPr lang="es-ES" sz="3600" dirty="0" smtClean="0"/>
          </a:p>
          <a:p>
            <a:r>
              <a:rPr lang="es-ES" sz="3600" dirty="0" smtClean="0"/>
              <a:t>Titulo I: Disposiciones preliminares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0809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545464"/>
          </a:xfrm>
        </p:spPr>
        <p:txBody>
          <a:bodyPr/>
          <a:lstStyle/>
          <a:p>
            <a:pPr algn="ctr"/>
            <a:r>
              <a:rPr lang="es-ES" dirty="0" smtClean="0"/>
              <a:t>PRESENTACIÓN II</a:t>
            </a:r>
            <a:br>
              <a:rPr lang="es-ES" dirty="0" smtClean="0"/>
            </a:br>
            <a:r>
              <a:rPr lang="es-ES" dirty="0" smtClean="0"/>
              <a:t>TITULO II-GENERALIDADES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545466"/>
            <a:ext cx="12192000" cy="5312534"/>
          </a:xfrm>
        </p:spPr>
        <p:txBody>
          <a:bodyPr/>
          <a:lstStyle/>
          <a:p>
            <a:r>
              <a:rPr lang="es-ES" sz="3200" b="1" dirty="0"/>
              <a:t>Capitulo I</a:t>
            </a:r>
            <a:r>
              <a:rPr lang="es-ES" sz="3200" dirty="0"/>
              <a:t>: Aspectos generales de la formación de profesionales</a:t>
            </a:r>
          </a:p>
          <a:p>
            <a:pPr marL="0" indent="0">
              <a:buNone/>
            </a:pPr>
            <a:endParaRPr lang="es-ES" sz="3200" dirty="0"/>
          </a:p>
          <a:p>
            <a:pPr marL="0" indent="0">
              <a:buNone/>
            </a:pPr>
            <a:r>
              <a:rPr lang="es-ES" sz="3200" dirty="0"/>
              <a:t>        Sección primera: De los fundamentos del proceso de formación de los profesionales</a:t>
            </a:r>
          </a:p>
          <a:p>
            <a:pPr marL="0" indent="0">
              <a:buNone/>
            </a:pPr>
            <a:endParaRPr lang="es-ES" sz="3200" dirty="0"/>
          </a:p>
          <a:p>
            <a:pPr marL="0" indent="0">
              <a:buNone/>
            </a:pPr>
            <a:r>
              <a:rPr lang="es-ES" sz="3200" dirty="0"/>
              <a:t>        Sección segunda: De la sede central, los centros universitarios municipales y las filiales</a:t>
            </a:r>
          </a:p>
          <a:p>
            <a:pPr marL="0" indent="0">
              <a:buNone/>
            </a:pPr>
            <a:endParaRPr lang="es-ES" sz="3200" dirty="0"/>
          </a:p>
          <a:p>
            <a:pPr marL="0" indent="0">
              <a:buNone/>
            </a:pPr>
            <a:r>
              <a:rPr lang="es-ES" sz="3200" dirty="0"/>
              <a:t>         Sección tercera: De las modalidades de estudio y tipo de cursos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94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III</a:t>
            </a:r>
            <a:br>
              <a:rPr lang="es-ES" dirty="0" smtClean="0"/>
            </a:br>
            <a:r>
              <a:rPr lang="es-ES" dirty="0" smtClean="0"/>
              <a:t>TÍTULO III-ORGANIZACIÓN DOCENTE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532586"/>
            <a:ext cx="12080383" cy="53254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200" b="1" dirty="0"/>
              <a:t>Capítulo II</a:t>
            </a:r>
            <a:r>
              <a:rPr lang="es-ES" sz="3200" dirty="0"/>
              <a:t>: De la matricula en las carreras universitarias</a:t>
            </a:r>
          </a:p>
          <a:p>
            <a:pPr marL="0" indent="0">
              <a:buNone/>
            </a:pPr>
            <a:r>
              <a:rPr lang="es-ES" sz="3200" b="1" dirty="0"/>
              <a:t>Capítulo III</a:t>
            </a:r>
            <a:r>
              <a:rPr lang="es-ES" sz="3200" dirty="0"/>
              <a:t>: Del expediente académico y el carné estudiantil</a:t>
            </a:r>
          </a:p>
          <a:p>
            <a:pPr marL="0" indent="0">
              <a:buNone/>
            </a:pPr>
            <a:r>
              <a:rPr lang="es-ES" sz="3200" b="1" dirty="0"/>
              <a:t>Capítulo IV</a:t>
            </a:r>
            <a:r>
              <a:rPr lang="es-ES" sz="3200" dirty="0"/>
              <a:t>: De la asistencia</a:t>
            </a:r>
          </a:p>
          <a:p>
            <a:pPr marL="0" indent="0">
              <a:buNone/>
            </a:pPr>
            <a:r>
              <a:rPr lang="es-ES" sz="3200" b="1" dirty="0"/>
              <a:t>Capítulo V</a:t>
            </a:r>
            <a:r>
              <a:rPr lang="es-ES" sz="3200" dirty="0"/>
              <a:t>: De la promoción</a:t>
            </a:r>
          </a:p>
          <a:p>
            <a:pPr marL="0" indent="0">
              <a:buNone/>
            </a:pPr>
            <a:r>
              <a:rPr lang="es-ES" sz="3200" b="1" dirty="0"/>
              <a:t>Capítulo VI</a:t>
            </a:r>
            <a:r>
              <a:rPr lang="es-ES" sz="3200" dirty="0"/>
              <a:t>: De las bajas</a:t>
            </a:r>
          </a:p>
          <a:p>
            <a:pPr marL="0" indent="0">
              <a:buNone/>
            </a:pPr>
            <a:r>
              <a:rPr lang="es-ES" sz="3200" b="1" dirty="0"/>
              <a:t>Capítulo VII</a:t>
            </a:r>
            <a:r>
              <a:rPr lang="es-ES" sz="3200" dirty="0"/>
              <a:t>: Del otorgamiento del Título de Oro</a:t>
            </a:r>
          </a:p>
          <a:p>
            <a:pPr marL="0" indent="0">
              <a:buNone/>
            </a:pPr>
            <a:r>
              <a:rPr lang="es-ES" sz="3200" dirty="0"/>
              <a:t>             Sección primera: De los requisitos para otorgar el Título de Oro</a:t>
            </a:r>
          </a:p>
          <a:p>
            <a:pPr marL="0" indent="0">
              <a:buNone/>
            </a:pPr>
            <a:r>
              <a:rPr lang="es-ES" sz="3200" dirty="0"/>
              <a:t>             Sección segunda: Procedimiento para otorgar el Título de Oro</a:t>
            </a:r>
          </a:p>
          <a:p>
            <a:pPr marL="0" indent="0">
              <a:buNone/>
            </a:pPr>
            <a:r>
              <a:rPr lang="es-ES" sz="3200" b="1" dirty="0"/>
              <a:t>Capítulo VIII</a:t>
            </a:r>
            <a:r>
              <a:rPr lang="es-ES" sz="3200" dirty="0"/>
              <a:t>: Del reconocimiento o convalidación de títulos, diplomas o estudios</a:t>
            </a: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39311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IV</a:t>
            </a:r>
            <a:br>
              <a:rPr lang="es-ES" dirty="0" smtClean="0"/>
            </a:br>
            <a:r>
              <a:rPr lang="es-ES" dirty="0" smtClean="0"/>
              <a:t>TÍTULO IV:TRABAJO DOCENTE Y METODOLÓGICO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8038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Capítulo IX</a:t>
            </a:r>
            <a:r>
              <a:rPr lang="es-ES" dirty="0"/>
              <a:t>: Trabajo metodológico</a:t>
            </a:r>
          </a:p>
          <a:p>
            <a:pPr marL="0" indent="0">
              <a:buNone/>
            </a:pPr>
            <a:r>
              <a:rPr lang="es-ES" dirty="0"/>
              <a:t>         Sección primera: De la realización del trabajo metodológico</a:t>
            </a:r>
          </a:p>
          <a:p>
            <a:pPr marL="0" indent="0">
              <a:buNone/>
            </a:pPr>
            <a:r>
              <a:rPr lang="es-ES" dirty="0"/>
              <a:t>         Sección segunda: De las formas y tipos del trabajo metodológico</a:t>
            </a:r>
          </a:p>
          <a:p>
            <a:pPr marL="0" indent="0">
              <a:buNone/>
            </a:pPr>
            <a:r>
              <a:rPr lang="es-ES" dirty="0"/>
              <a:t>         Sección tercera: De la planificación, organización y regulación del proceso docente metodológico</a:t>
            </a:r>
          </a:p>
          <a:p>
            <a:pPr marL="0" indent="0">
              <a:buNone/>
            </a:pPr>
            <a:r>
              <a:rPr lang="es-ES" dirty="0"/>
              <a:t>         Sección cuarta: Del control al proceso docente educativo</a:t>
            </a:r>
          </a:p>
          <a:p>
            <a:pPr marL="0" indent="0">
              <a:buNone/>
            </a:pPr>
            <a:r>
              <a:rPr lang="es-ES" dirty="0"/>
              <a:t>         Sección quinta: De los documentos que avalan el trabajo metodológico</a:t>
            </a:r>
          </a:p>
          <a:p>
            <a:pPr marL="0" indent="0">
              <a:buNone/>
            </a:pPr>
            <a:r>
              <a:rPr lang="es-ES" b="1" dirty="0"/>
              <a:t>Capítulo X: </a:t>
            </a:r>
            <a:r>
              <a:rPr lang="es-ES" dirty="0"/>
              <a:t>De los planes de estudio</a:t>
            </a:r>
          </a:p>
          <a:p>
            <a:pPr marL="0" indent="0">
              <a:buNone/>
            </a:pPr>
            <a:r>
              <a:rPr lang="es-ES" b="1" dirty="0"/>
              <a:t>          </a:t>
            </a:r>
            <a:r>
              <a:rPr lang="es-ES" dirty="0"/>
              <a:t>Sección primera: Del centro rector y la comisión nacional de carrera</a:t>
            </a:r>
          </a:p>
          <a:p>
            <a:pPr marL="0" indent="0">
              <a:buNone/>
            </a:pPr>
            <a:r>
              <a:rPr lang="es-ES" b="1" dirty="0"/>
              <a:t>          </a:t>
            </a:r>
            <a:r>
              <a:rPr lang="es-ES" dirty="0"/>
              <a:t>Sección segunda: De la elaboración y aprobación de los planes de estudio</a:t>
            </a:r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51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IV</a:t>
            </a:r>
            <a:br>
              <a:rPr lang="es-ES" dirty="0" smtClean="0"/>
            </a:br>
            <a:r>
              <a:rPr lang="es-ES" dirty="0" smtClean="0"/>
              <a:t>TÍTULO IV:TRABAJO DOCENTE Y METODOLÓGICO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8038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Capítulo X: </a:t>
            </a:r>
            <a:r>
              <a:rPr lang="es-ES" dirty="0"/>
              <a:t>De los planes de estudio</a:t>
            </a:r>
          </a:p>
          <a:p>
            <a:pPr marL="0" indent="0">
              <a:buNone/>
            </a:pPr>
            <a:r>
              <a:rPr lang="es-ES" dirty="0"/>
              <a:t>           Sección tercera: De la modificación en los planes de estudio</a:t>
            </a:r>
          </a:p>
          <a:p>
            <a:pPr marL="0" indent="0">
              <a:buNone/>
            </a:pPr>
            <a:r>
              <a:rPr lang="es-ES" dirty="0"/>
              <a:t>           Sección cuarta: De la modificación al plan de estudio de los estudiantes en situación de discapacidad</a:t>
            </a:r>
          </a:p>
          <a:p>
            <a:pPr marL="0" indent="0">
              <a:buNone/>
            </a:pPr>
            <a:r>
              <a:rPr lang="es-ES" dirty="0"/>
              <a:t>           Sección quinta: De la modificación al plan de estudio de los estudiantes atletas de alto rendimiento</a:t>
            </a:r>
          </a:p>
          <a:p>
            <a:pPr marL="0" indent="0">
              <a:buNone/>
            </a:pPr>
            <a:r>
              <a:rPr lang="es-ES" dirty="0"/>
              <a:t>           Sección sexta: De la creación y extinción de una carrera</a:t>
            </a:r>
          </a:p>
          <a:p>
            <a:pPr marL="0" indent="0">
              <a:buNone/>
            </a:pPr>
            <a:r>
              <a:rPr lang="es-ES" dirty="0"/>
              <a:t>           Sección séptima: De la apertura de una carrera en una institución de la educación superior</a:t>
            </a:r>
          </a:p>
          <a:p>
            <a:pPr marL="0" indent="0">
              <a:buNone/>
            </a:pPr>
            <a:r>
              <a:rPr lang="es-ES" b="1" dirty="0"/>
              <a:t>Capitulo XI: </a:t>
            </a:r>
            <a:r>
              <a:rPr lang="es-ES" dirty="0"/>
              <a:t>Trabajo docente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601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IV</a:t>
            </a:r>
            <a:br>
              <a:rPr lang="es-ES" dirty="0" smtClean="0"/>
            </a:br>
            <a:r>
              <a:rPr lang="es-ES" dirty="0" smtClean="0"/>
              <a:t>TÍTULO IV:TRABAJO DOCENTE Y METODOLÓGICO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80383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/>
              <a:t>Capítulo XII: </a:t>
            </a:r>
            <a:r>
              <a:rPr lang="es-ES" dirty="0"/>
              <a:t>Evaluación del aprendizaje</a:t>
            </a:r>
          </a:p>
          <a:p>
            <a:pPr marL="0" indent="0">
              <a:buNone/>
            </a:pPr>
            <a:r>
              <a:rPr lang="es-ES" dirty="0"/>
              <a:t>             Sección primera: De las formas y tipos de evaluación</a:t>
            </a:r>
          </a:p>
          <a:p>
            <a:pPr marL="0" indent="0">
              <a:buNone/>
            </a:pPr>
            <a:r>
              <a:rPr lang="es-ES" dirty="0"/>
              <a:t>             Sección segunda: De la calificación</a:t>
            </a:r>
          </a:p>
          <a:p>
            <a:pPr marL="0" indent="0">
              <a:buNone/>
            </a:pPr>
            <a:r>
              <a:rPr lang="es-ES" dirty="0"/>
              <a:t>             Sección tercera: De la planificación, organización, elaboración y realización de las evaluaciones</a:t>
            </a:r>
          </a:p>
          <a:p>
            <a:pPr marL="0" indent="0">
              <a:buNone/>
            </a:pPr>
            <a:r>
              <a:rPr lang="es-ES" dirty="0"/>
              <a:t>             Sección cuarta: De las asignaturas que no tienen previsto acto de evaluación final</a:t>
            </a:r>
          </a:p>
          <a:p>
            <a:pPr marL="0" indent="0">
              <a:buNone/>
            </a:pPr>
            <a:r>
              <a:rPr lang="es-ES" dirty="0"/>
              <a:t>              Sección quinta: Del examen final</a:t>
            </a:r>
          </a:p>
          <a:p>
            <a:pPr marL="0" indent="0">
              <a:buNone/>
            </a:pPr>
            <a:r>
              <a:rPr lang="es-ES" dirty="0"/>
              <a:t>              Sección sexta: De la defensa del trabajo de curso</a:t>
            </a:r>
          </a:p>
          <a:p>
            <a:pPr marL="0" indent="0">
              <a:buNone/>
            </a:pPr>
            <a:r>
              <a:rPr lang="es-ES" dirty="0"/>
              <a:t>              Sección séptima: De la evaluación final de la práctica laboral</a:t>
            </a:r>
          </a:p>
          <a:p>
            <a:pPr marL="0" indent="0">
              <a:buNone/>
            </a:pPr>
            <a:r>
              <a:rPr lang="es-ES" dirty="0"/>
              <a:t>              Sección octava: De la calificación final de la asignatura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009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IV</a:t>
            </a:r>
            <a:br>
              <a:rPr lang="es-ES" dirty="0" smtClean="0"/>
            </a:br>
            <a:r>
              <a:rPr lang="es-ES" dirty="0" smtClean="0"/>
              <a:t>TÍTULO IV:TRABAJO DOCENTE Y METODOLÓGICO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8038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Capítulo XII: </a:t>
            </a:r>
            <a:r>
              <a:rPr lang="es-ES" dirty="0"/>
              <a:t>Evaluación del aprendizaje</a:t>
            </a:r>
          </a:p>
          <a:p>
            <a:pPr marL="0" indent="0">
              <a:buNone/>
            </a:pPr>
            <a:r>
              <a:rPr lang="es-ES" dirty="0"/>
              <a:t>             Sección novena: Del análisis del resultado de las evaluaciones</a:t>
            </a:r>
          </a:p>
          <a:p>
            <a:pPr marL="0" indent="0">
              <a:buNone/>
            </a:pPr>
            <a:r>
              <a:rPr lang="es-ES" dirty="0"/>
              <a:t>             Sección décima: De los exámenes de premio</a:t>
            </a:r>
          </a:p>
          <a:p>
            <a:pPr marL="0" indent="0">
              <a:buNone/>
            </a:pPr>
            <a:r>
              <a:rPr lang="es-ES" dirty="0"/>
              <a:t>             Sección décimo primera: De la culminación de los estudios</a:t>
            </a:r>
          </a:p>
          <a:p>
            <a:pPr marL="0" indent="0">
              <a:buNone/>
            </a:pPr>
            <a:r>
              <a:rPr lang="es-ES" dirty="0"/>
              <a:t>             Sección décimo segunda: De la repetición de los ejercicios de culminación de los estudios</a:t>
            </a:r>
          </a:p>
          <a:p>
            <a:pPr marL="0" indent="0">
              <a:buNone/>
            </a:pPr>
            <a:r>
              <a:rPr lang="es-ES" b="1" dirty="0"/>
              <a:t>Capitulo XIII: </a:t>
            </a:r>
            <a:r>
              <a:rPr lang="es-ES" dirty="0"/>
              <a:t>Trabajo con alumnos ayudantes y estudiantes de alto aprovechamiento docente</a:t>
            </a:r>
          </a:p>
          <a:p>
            <a:pPr marL="0" indent="0">
              <a:buNone/>
            </a:pPr>
            <a:r>
              <a:rPr lang="es-ES" b="1" dirty="0"/>
              <a:t>              </a:t>
            </a:r>
            <a:r>
              <a:rPr lang="es-ES" dirty="0"/>
              <a:t>Sección primera: De los alumnos ayudantes</a:t>
            </a:r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696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dirty="0" smtClean="0"/>
              <a:t>PRESENTACIÓN IV</a:t>
            </a:r>
            <a:br>
              <a:rPr lang="es-ES" dirty="0" smtClean="0"/>
            </a:br>
            <a:r>
              <a:rPr lang="es-ES" dirty="0" smtClean="0"/>
              <a:t>TÍTULO IV:TRABAJO DOCENTE Y METODOLÓGICO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" y="1825624"/>
            <a:ext cx="1208038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Capitulo XIII: </a:t>
            </a:r>
            <a:r>
              <a:rPr lang="es-ES" dirty="0"/>
              <a:t>Trabajo con alumnos ayudantes y estudiantes de alto aprovechamiento docente</a:t>
            </a:r>
          </a:p>
          <a:p>
            <a:pPr marL="0" indent="0">
              <a:buNone/>
            </a:pPr>
            <a:r>
              <a:rPr lang="es-ES" b="1" dirty="0"/>
              <a:t>              </a:t>
            </a:r>
            <a:r>
              <a:rPr lang="es-ES" dirty="0"/>
              <a:t>Sección segunda: De los alumnos de alto aprovechamiento docente</a:t>
            </a:r>
          </a:p>
          <a:p>
            <a:pPr marL="0" indent="0">
              <a:buNone/>
            </a:pPr>
            <a:r>
              <a:rPr lang="es-ES" b="1" dirty="0"/>
              <a:t>               </a:t>
            </a:r>
            <a:r>
              <a:rPr lang="es-ES" dirty="0"/>
              <a:t>Sección tercera: De los procesos de selección y dirección del trabajo de los alumnos ayudantes y de los estudiantes de alto aprovechamiento docente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DISPOSICIONES FINALES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216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606</Words>
  <Application>Microsoft Office PowerPoint</Application>
  <PresentationFormat>Panorámica</PresentationFormat>
  <Paragraphs>76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RESOLUCION MINISTERIAL 47 DEL 2022 (ÍNDICE) </vt:lpstr>
      <vt:lpstr>PRESENTACIÓN 1 INTRODUCCIÓN Y DISPOSICIONES PRELIMINARES</vt:lpstr>
      <vt:lpstr>PRESENTACIÓN II TITULO II-GENERALIDADES</vt:lpstr>
      <vt:lpstr>PRESENTACIÓN III TÍTULO III-ORGANIZACIÓN DOCENTE</vt:lpstr>
      <vt:lpstr>PRESENTACIÓN IV TÍTULO IV:TRABAJO DOCENTE Y METODOLÓGICO</vt:lpstr>
      <vt:lpstr>PRESENTACIÓN IV TÍTULO IV:TRABAJO DOCENTE Y METODOLÓGICO</vt:lpstr>
      <vt:lpstr>PRESENTACIÓN IV TÍTULO IV:TRABAJO DOCENTE Y METODOLÓGICO</vt:lpstr>
      <vt:lpstr>PRESENTACIÓN IV TÍTULO IV:TRABAJO DOCENTE Y METODOLÓGICO</vt:lpstr>
      <vt:lpstr>PRESENTACIÓN IV TÍTULO IV:TRABAJO DOCENTE Y METODOLÓGICO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RESOLUCION MINISTERIAL 47 DEL 2022 (3) GENERALIDADES</dc:title>
  <dc:creator>Cuenta Microsoft</dc:creator>
  <cp:lastModifiedBy>Cuenta Microsoft</cp:lastModifiedBy>
  <cp:revision>59</cp:revision>
  <dcterms:created xsi:type="dcterms:W3CDTF">2024-01-03T21:19:47Z</dcterms:created>
  <dcterms:modified xsi:type="dcterms:W3CDTF">2024-01-09T15:30:43Z</dcterms:modified>
</cp:coreProperties>
</file>