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11/03/2024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11/03/2024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11/03/2024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11/03/2024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11/03/2024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11/03/2024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11/03/2024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11/03/2024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11/03/2024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11/03/2024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11/03/2024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11/03/2024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928926" y="1071546"/>
            <a:ext cx="303320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b="1" dirty="0" smtClean="0"/>
              <a:t> </a:t>
            </a:r>
            <a:r>
              <a:rPr lang="es-ES" sz="4000" dirty="0" smtClean="0">
                <a:latin typeface="Arial" pitchFamily="34" charset="0"/>
                <a:cs typeface="Arial" pitchFamily="34" charset="0"/>
              </a:rPr>
              <a:t>Homeopatía</a:t>
            </a:r>
            <a:endParaRPr lang="es-ES"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wilfre\Desktop\imagenes\IMG-20240309-WA005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2643182"/>
            <a:ext cx="2643206" cy="3012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 rot="19240431">
            <a:off x="2748424" y="2921169"/>
            <a:ext cx="364715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GRACIAS</a:t>
            </a:r>
            <a:endParaRPr lang="es-ES"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1000108"/>
            <a:ext cx="8542723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H</a:t>
            </a:r>
            <a:r>
              <a:rPr kumimoji="0" lang="es-E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omeopatía 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Es un sistema médico filosófico natural y holístico que aplica una farmacoterapia bioenergética, individualizada, científicamente sustentada en el principio de las semejanzas. Es holístico porque toma al hombre como</a:t>
            </a:r>
            <a:r>
              <a:rPr kumimoji="0" lang="es-E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una unidad</a:t>
            </a: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psicosomática integrada al medio.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2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Debe su origen al sabio alem</a:t>
            </a:r>
            <a:r>
              <a:rPr lang="es-ES" sz="2400" dirty="0" smtClean="0">
                <a:ea typeface="Times New Roman" pitchFamily="18" charset="0"/>
                <a:cs typeface="Arial" pitchFamily="34" charset="0"/>
              </a:rPr>
              <a:t>á</a:t>
            </a:r>
            <a:r>
              <a:rPr lang="es-ES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n Samuel Cristian Hahneman en 1796.</a:t>
            </a: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Picture 3" descr="C:\Users\wilfre\Desktop\imagenes\IMG-20240309-WA004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5716901" y="4284641"/>
            <a:ext cx="1942818" cy="19466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 descr="https://upload.wikimedia.org/wikipedia/commons/thumb/5/57/Impatiens_Glandulifera.jpg/200px-Impatiens_Glandulifera.jpg"/>
          <p:cNvSpPr>
            <a:spLocks noChangeAspect="1" noChangeArrowheads="1"/>
          </p:cNvSpPr>
          <p:nvPr/>
        </p:nvSpPr>
        <p:spPr bwMode="auto">
          <a:xfrm>
            <a:off x="155575" y="-1219200"/>
            <a:ext cx="1905000" cy="25431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sp>
        <p:nvSpPr>
          <p:cNvPr id="16388" name="AutoShape 4" descr="https://upload.wikimedia.org/wikipedia/commons/thumb/5/57/Impatiens_Glandulifera.jpg/200px-Impatiens_Glandulifera.jpg"/>
          <p:cNvSpPr>
            <a:spLocks noChangeAspect="1" noChangeArrowheads="1"/>
          </p:cNvSpPr>
          <p:nvPr/>
        </p:nvSpPr>
        <p:spPr bwMode="auto">
          <a:xfrm>
            <a:off x="155575" y="-1219200"/>
            <a:ext cx="1905000" cy="25431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sp>
        <p:nvSpPr>
          <p:cNvPr id="16390" name="AutoShape 6" descr="https://upload.wikimedia.org/wikipedia/commons/thumb/5/57/Impatiens_Glandulifera.jpg/200px-Impatiens_Glandulifera.jpg"/>
          <p:cNvSpPr>
            <a:spLocks noChangeAspect="1" noChangeArrowheads="1"/>
          </p:cNvSpPr>
          <p:nvPr/>
        </p:nvSpPr>
        <p:spPr bwMode="auto">
          <a:xfrm>
            <a:off x="155575" y="-1219200"/>
            <a:ext cx="1905000" cy="25431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928662" y="1142984"/>
            <a:ext cx="750718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Homeopatía, palabra grecolatina que significa</a:t>
            </a:r>
            <a:endParaRPr kumimoji="0" lang="es-E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571604" y="2571744"/>
            <a:ext cx="16385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Homois</a:t>
            </a:r>
            <a:r>
              <a:rPr lang="es-E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es-ES" dirty="0"/>
          </a:p>
        </p:txBody>
      </p:sp>
      <p:sp>
        <p:nvSpPr>
          <p:cNvPr id="7" name="6 Flecha derecha"/>
          <p:cNvSpPr/>
          <p:nvPr/>
        </p:nvSpPr>
        <p:spPr>
          <a:xfrm>
            <a:off x="3643306" y="2643182"/>
            <a:ext cx="171451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5643570" y="2571744"/>
            <a:ext cx="20746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semejante</a:t>
            </a:r>
            <a:endParaRPr lang="es-ES" sz="3200" dirty="0"/>
          </a:p>
        </p:txBody>
      </p:sp>
      <p:sp>
        <p:nvSpPr>
          <p:cNvPr id="9" name="8 Rectángulo"/>
          <p:cNvSpPr/>
          <p:nvPr/>
        </p:nvSpPr>
        <p:spPr>
          <a:xfrm>
            <a:off x="1714480" y="4786322"/>
            <a:ext cx="16882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Phathus</a:t>
            </a:r>
            <a:endParaRPr lang="es-ES" sz="3200" dirty="0"/>
          </a:p>
        </p:txBody>
      </p:sp>
      <p:sp>
        <p:nvSpPr>
          <p:cNvPr id="10" name="9 Rectángulo"/>
          <p:cNvSpPr/>
          <p:nvPr/>
        </p:nvSpPr>
        <p:spPr>
          <a:xfrm>
            <a:off x="5786446" y="4929198"/>
            <a:ext cx="23022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sufrimiento </a:t>
            </a:r>
            <a:endParaRPr lang="es-ES" sz="3200" dirty="0"/>
          </a:p>
        </p:txBody>
      </p:sp>
      <p:sp>
        <p:nvSpPr>
          <p:cNvPr id="11" name="10 Flecha derecha"/>
          <p:cNvSpPr/>
          <p:nvPr/>
        </p:nvSpPr>
        <p:spPr>
          <a:xfrm>
            <a:off x="3714744" y="4929198"/>
            <a:ext cx="185738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500034" y="2214554"/>
            <a:ext cx="828680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La homeopatía c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omo herramienta terapéutica, enriquece las opciones que el médico puede ofrecer a sus pacientes.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Está basada en el llamado </a:t>
            </a:r>
            <a:r>
              <a:rPr kumimoji="0" lang="es-E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fenómeno de la similitud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y en la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utilización de sustancias medicinales en </a:t>
            </a:r>
            <a:r>
              <a:rPr kumimoji="0" lang="es-E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pequeñas dosis.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Si una sustancia es capaz de producir determinados síntomas y desórdenes en un individuo sano, cuando se la administra en pequeñas dosis en un sujeto enfermo desencadena reacciones reguladoras, reparadoras y, en definitiva, curativas, aliviando síntomas y corrigiendo desórdenes </a:t>
            </a:r>
            <a:r>
              <a:rPr kumimoji="0" lang="es-E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similares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 los que genera</a:t>
            </a:r>
            <a:r>
              <a:rPr kumimoji="0" lang="es-E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en el sano.</a:t>
            </a: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5" name="Picture 3" descr="C:\Users\wilfre\Desktop\imagenes\IMG-20240309-WA00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3359635" y="283650"/>
            <a:ext cx="1924664" cy="1785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57158" y="785794"/>
            <a:ext cx="876393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Los medicamentos utilizados son preparados a partir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de productos de los 3 reinos de la naturaleza (mineral,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animal y vegetal),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son altamente diluidos y dinamizados por lo que se administra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no es ya propiamente materia medicamentosa sino un tipo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especial de energía que actúa profundamente llegando a sus-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citar la reacción de la propia energía vital del enfermo.</a:t>
            </a:r>
            <a:r>
              <a:rPr kumimoji="0" lang="es-ES_tradn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s-ES_tradn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9" name="Picture 3" descr="C:\Users\wilfre\Desktop\imagenes\IMG-20240309-WA005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3186093" y="2528891"/>
            <a:ext cx="2200275" cy="4857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469831" y="0"/>
            <a:ext cx="8674169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PRINCIPIOS DE LA HOMEOPATÍA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1- Ley de los semejantes: La misma sustancia que a grandes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dosis produce los   síntomas de una enfermedad,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 dosis mínima la cura. </a:t>
            </a: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2- Patogenesias: Son los síntomas y signos que provocan los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medicamentos en el  hombre sano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500287" y="3000372"/>
            <a:ext cx="8143679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Solventes polares activados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4-Individualidad Patológica: Predisposición genética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del individuo a padecer ciertas enfermedades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5-Individualidad Medicamentosa: Se</a:t>
            </a:r>
            <a:r>
              <a:rPr kumimoji="0" lang="es-E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utilizan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fármacos especí</a:t>
            </a:r>
            <a:r>
              <a:rPr lang="es-ES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f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icos</a:t>
            </a:r>
            <a:r>
              <a:rPr lang="es-ES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para cada persona </a:t>
            </a: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6. Miasmas</a:t>
            </a: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 descr="C:\Users\wilfre\Desktop\imagenes\IMG-20240309-WA006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7705960" y="3357561"/>
            <a:ext cx="1438037" cy="30765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928662" y="857232"/>
            <a:ext cx="7853432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7-.Biocibernética curativa</a:t>
            </a:r>
          </a:p>
          <a:p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8. Bioenergética corporal</a:t>
            </a: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Es la fuerza vital de los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orga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</a:p>
          <a:p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nismos que mantienen el  equilibrio</a:t>
            </a:r>
            <a:r>
              <a:rPr kumimoji="0" lang="es-E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estos procesos </a:t>
            </a:r>
          </a:p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bioenergéticos son: </a:t>
            </a:r>
          </a:p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                                - Bioquímica</a:t>
            </a:r>
          </a:p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                                - Interacción ADN ARN</a:t>
            </a:r>
          </a:p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                                - Biofísicas</a:t>
            </a:r>
          </a:p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                                  (Vías de conducción nerviosa) </a:t>
            </a:r>
          </a:p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                                - Física: </a:t>
            </a:r>
          </a:p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                                  Mutaciones provocadas al ADN</a:t>
            </a:r>
          </a:p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                                - Instintivas: </a:t>
            </a:r>
          </a:p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                                   Leyes de selección natural </a:t>
            </a:r>
          </a:p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                                - Mecánicas: Músculos tendones,</a:t>
            </a:r>
          </a:p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                                  sistema vascular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C:\Users\wilfre\Desktop\imagenes\IMG-20240309-WA006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1428727" y="2767429"/>
            <a:ext cx="1927575" cy="33762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357166"/>
            <a:ext cx="9070112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RECOMENDACIONES PARA LA CORRECTA UTILIZACIÓN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DE LOS MEDICAMENTOS HOMEOPÁTICOS: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 tomar medicamentos sin prescripción médica.</a:t>
            </a: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 tocar el medicamento con las manos.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En caso de las gotas debe usarse un cuentagotas limpio 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especifico para cada medicamento.</a:t>
            </a: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Ingerir el medicamento preferentemente 15 o 20 minutos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antes o después de consumir alimentos, no conservar en la boca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ningún sabor previo, ejemplos: menta, dentífricos, tabacos,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bebidas alcohólicas.</a:t>
            </a: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C:\Users\wilfre\Desktop\imagenes\IMG-20240309-WA006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3737209" y="3763725"/>
            <a:ext cx="2107715" cy="32956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714356"/>
            <a:ext cx="9118202" cy="344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Para las formas farmacéuticas líquidas debe agitarse el frasco enérgicamente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o golpearlo contra la palma de la mano 10 veces.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Conservar el medicamento en un lugar seco, protegido de la humedad, calor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excesivo y de la luz, también evitar la cercanía de sustancias que desprendan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olores muy fuertes.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 cambie el medicamento a ningún otro frasco.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Mantener el medicamento alejado de los niños.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Mantener el medicamento alejado de equipos que emitan radiaciones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electromagnéticas, TV, horno de microondas, computadoras, radios.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El frasco debe ser de color ámbar y virgen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C:\Users\wilfre\Desktop\imagenes\IMG-20240309-WA006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3737209" y="3477973"/>
            <a:ext cx="2107715" cy="32956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561</Words>
  <PresentationFormat>Presentación en pantalla (4:3)</PresentationFormat>
  <Paragraphs>71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wilfre</dc:creator>
  <cp:lastModifiedBy>wilfre</cp:lastModifiedBy>
  <cp:revision>21</cp:revision>
  <dcterms:created xsi:type="dcterms:W3CDTF">2024-03-08T17:10:38Z</dcterms:created>
  <dcterms:modified xsi:type="dcterms:W3CDTF">2024-03-11T20:40:34Z</dcterms:modified>
</cp:coreProperties>
</file>