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05B6-BF73-4C82-82FF-B781DC5BB46A}" type="datetimeFigureOut">
              <a:rPr lang="es-US" smtClean="0"/>
              <a:t>5/9/24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7798-DC2D-488F-8C53-77C4E85BAB5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550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05B6-BF73-4C82-82FF-B781DC5BB46A}" type="datetimeFigureOut">
              <a:rPr lang="es-US" smtClean="0"/>
              <a:t>5/9/24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7798-DC2D-488F-8C53-77C4E85BAB5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1150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5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3200" smtClean="0"/>
              <a:t>TIPOS DE </a:t>
            </a:r>
            <a:br>
              <a:rPr lang="es-ES" altLang="es-US" sz="3200" smtClean="0"/>
            </a:br>
            <a:r>
              <a:rPr lang="es-ES" altLang="es-US" sz="3200" smtClean="0"/>
              <a:t> INMOVILIZACION</a:t>
            </a:r>
            <a:endParaRPr lang="es-ES" altLang="es-US" sz="32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3200" smtClean="0"/>
              <a:t>RESUMEN</a:t>
            </a:r>
            <a:endParaRPr lang="es-ES" altLang="es-US" sz="32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2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3200" smtClean="0"/>
              <a:t>INMOVILIZACION</a:t>
            </a:r>
            <a:endParaRPr lang="es-ES" altLang="es-US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3200" smtClean="0"/>
              <a:t>OBJETIVOS</a:t>
            </a:r>
            <a:endParaRPr lang="es-ES" altLang="es-US" sz="32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3200" smtClean="0"/>
              <a:t>SUMARIO</a:t>
            </a:r>
            <a:endParaRPr lang="es-ES" altLang="es-US" sz="32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3200" smtClean="0"/>
              <a:t>DESARROLLO</a:t>
            </a:r>
            <a:br>
              <a:rPr lang="es-ES" altLang="es-US" sz="3200" smtClean="0"/>
            </a:br>
            <a:endParaRPr lang="es-ES" altLang="es-US" sz="32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4000" smtClean="0"/>
              <a:t/>
            </a:r>
            <a:br>
              <a:rPr lang="es-ES" altLang="es-US" sz="4000" smtClean="0"/>
            </a:br>
            <a:endParaRPr lang="es-ES" altLang="es-US" sz="40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3200" smtClean="0"/>
              <a:t>INDICACIONES</a:t>
            </a:r>
            <a:endParaRPr lang="es-ES" altLang="es-US" sz="32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2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3200" smtClean="0"/>
              <a:t>PRINCIPIOS GENERALES</a:t>
            </a:r>
            <a:endParaRPr lang="es-ES" altLang="es-US" sz="32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9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4000" smtClean="0"/>
              <a:t/>
            </a:r>
            <a:br>
              <a:rPr lang="es-ES" altLang="es-US" sz="4000" smtClean="0"/>
            </a:br>
            <a:endParaRPr lang="es-ES" altLang="es-US" sz="400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Presentación en pantalla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INMOVILIZACION</vt:lpstr>
      <vt:lpstr>OBJETIVOS</vt:lpstr>
      <vt:lpstr>SUMARIO</vt:lpstr>
      <vt:lpstr>DESARROLLO </vt:lpstr>
      <vt:lpstr> </vt:lpstr>
      <vt:lpstr>INDICACIONES</vt:lpstr>
      <vt:lpstr>PRINCIPIOS GENERALES</vt:lpstr>
      <vt:lpstr> </vt:lpstr>
      <vt:lpstr>TIPOS DE   INMOVILIZACION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Defensa</dc:creator>
  <cp:lastModifiedBy>Defensa</cp:lastModifiedBy>
  <cp:revision>1</cp:revision>
  <dcterms:created xsi:type="dcterms:W3CDTF">2024-05-09T19:16:05Z</dcterms:created>
  <dcterms:modified xsi:type="dcterms:W3CDTF">2024-05-09T19:16:05Z</dcterms:modified>
</cp:coreProperties>
</file>