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8175" y="3394365"/>
            <a:ext cx="10537970" cy="2576944"/>
          </a:xfrm>
        </p:spPr>
        <p:txBody>
          <a:bodyPr>
            <a:normAutofit fontScale="77500" lnSpcReduction="20000"/>
          </a:bodyPr>
          <a:lstStyle/>
          <a:p>
            <a:r>
              <a:rPr lang="es-ES" sz="4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Título</a:t>
            </a:r>
            <a:r>
              <a:rPr lang="es-ES" sz="4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4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Ejercicios </a:t>
            </a:r>
            <a:r>
              <a:rPr lang="es-ES" sz="4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terapéuticos y pruebas funcionales como complemento rehabilitador para el </a:t>
            </a:r>
            <a:r>
              <a:rPr lang="es-ES" sz="4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asma </a:t>
            </a:r>
            <a:r>
              <a:rPr lang="es-ES" sz="4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bronquial. </a:t>
            </a:r>
          </a:p>
          <a:p>
            <a:endParaRPr lang="es-ES" sz="4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4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Profesora:</a:t>
            </a:r>
            <a:r>
              <a:rPr lang="es-ES" sz="4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 Sc. Rayma </a:t>
            </a:r>
            <a:r>
              <a:rPr lang="es-ES" sz="4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Batista Hernández.</a:t>
            </a:r>
          </a:p>
          <a:p>
            <a:endParaRPr lang="es-ES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s-ES" dirty="0"/>
          </a:p>
        </p:txBody>
      </p:sp>
      <p:pic>
        <p:nvPicPr>
          <p:cNvPr id="4" name="3 Imagen" descr="Descripción: D:\CURSO 2015-2016\PTM 15-16\DPTO. METODOLÓGICO.  ARAMBARRI\Logo copi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0180">
            <a:off x="4664450" y="-338"/>
            <a:ext cx="2950475" cy="177411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205345" y="2008909"/>
            <a:ext cx="10183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UNIVERSIDAD DE CIENCIAS MÉDICAS DE LA HABANA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FACULTAD DE CIENCIAS MÉDICAS “MIGUEL ENRÍQUEZ”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8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43000" y="982980"/>
            <a:ext cx="819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GIMNASIA RESPIRATORIA EN POSICION SENTADA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Primer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ejercicio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468881"/>
            <a:ext cx="8458200" cy="37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3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43000" y="937260"/>
            <a:ext cx="351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Segundo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ejercicio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591" y="2148841"/>
            <a:ext cx="8398109" cy="37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5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65860" y="914400"/>
            <a:ext cx="285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Tercer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ejercicio</a:t>
            </a:r>
            <a:endParaRPr lang="es-ES" sz="2400" dirty="0">
              <a:latin typeface="Georgia" panose="020405020504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151242"/>
            <a:ext cx="8435340" cy="376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97280" y="891540"/>
            <a:ext cx="840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GIMNASIA RESPIRATORIA EN POSICION 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GATAS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660" y="2125981"/>
            <a:ext cx="8595360" cy="398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0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60120" y="480060"/>
            <a:ext cx="1042416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5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Otros ejercicios recomendados también son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Aprendizaje de la respiración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abdominal.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Fortalecer los movimientos respiratorios, y una buena relajación de los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músculos.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dominar la respiración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abdominal.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Activar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el tono muscular, la circulación sanguínea y la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oxigenación.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Aumenta la capacidad torácica y favorece una mejor entrada y salida del aire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Fortalece la musculatura abdominal y del tronco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Ayuda a fortalecer los músculos de la espiración.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4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latin typeface="Georgia" panose="02040502050405020303" pitchFamily="18" charset="0"/>
              </a:rPr>
              <a:t> </a:t>
            </a:r>
            <a:endParaRPr lang="es-ES" sz="2400" dirty="0">
              <a:latin typeface="Georgia" panose="02040502050405020303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621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60120" y="394692"/>
            <a:ext cx="956933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Beneficios del ejercicio físico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ejercicio le ofrece los siguientes beneficios: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Vuelve más eficaz el funcionamiento de sus pulmones y corazón.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Mejora sus niveles de colesterol.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Baja la presión arterial.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Fortalecerá sus huesos.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Ayuda a dormir mejor.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Aumenta su capacidad mental.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Aumenta su autoestima y le creara una actitud más positiva.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Reduce la posibilidad de sufrir ansiedad y depresión.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Mejora su vida sexual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291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37260" y="257532"/>
            <a:ext cx="1025721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Beneficios Psicológicos: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Mejora La confianza en sí mismo.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Disminuye la depresión.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Aumenta equilibrio emocional.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Promueve el bienestar y la independencia personal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Disminuye la ansiedad, la agresividad, la excitación y los trastornos del sueño.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Beneficios Sociales: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Sensación de plenitud.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Bienestar autovaloración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Favorece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el control de factores de riesgos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613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5840" y="662940"/>
            <a:ext cx="66695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Beneficios Fisiológicos: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Capacidad de ventilación y oxigenación.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Disminuye la frecuencia cardiaca.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Presión arterial.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Aumenta el contenido de la hemoglobina.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0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66601" y="335973"/>
            <a:ext cx="10629900" cy="611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Orientaciones: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Para realizar los ejercicios no deben llevarse prendas de vestir apretadas ni ir excesivamente abrigados, es mejor llevar poca ropa y que esta sea holgada.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El lugar donde se realizan los ejercicios no debe ser excesivamente muy cálido ni frio.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El ambiente debe ser tranquilo de tal manera que nos ayude a obtener una óptima relajación física y mental.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Los ejercicios físicos que se realicen deben efectuarse con facilidad, sin molestia y con comodidad.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La respiración debe realizarse muy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lentamente.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8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0471" y="459971"/>
            <a:ext cx="10698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Consideraciones: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No obstante, la actividad física no está exenta de riesgos por lo tanto el Licenciado en Cultura Física Rehabilitador o la persona que oriente los ejercicios , tienen la obligación de ofrecer la información precisa sobre los beneficios que aporta el ejercicio al organismo y las recomendaciones a seguir para evitar los riesgos  que pueda ofrecer una actividad física mal orientada, como efectos negativos por esfuerzos excesivos y desproporcionados para la capacidad física de la persona y en otras ocasiones por las propias características del tipo de actividad física que se realiza.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937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31520" y="571500"/>
            <a:ext cx="10607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Objetivo: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3200" dirty="0">
                <a:latin typeface="Arial" pitchFamily="34" charset="0"/>
                <a:cs typeface="Arial" pitchFamily="34" charset="0"/>
              </a:rPr>
              <a:t>Demostrar la importancia y utilidad de los ejercicios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terapéuticos en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el asma bronquial como complemento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rehabilitador y la aplicación de las pruebas funcionales para constatar la eficacia en la ejecución de la terapéutica utilizada en esta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patología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9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77240" y="548640"/>
            <a:ext cx="10584180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Definición de Asma Bronquial.</a:t>
            </a:r>
            <a:endParaRPr lang="es-ES" sz="32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3200" dirty="0">
                <a:latin typeface="Arial" pitchFamily="34" charset="0"/>
                <a:cs typeface="Arial" pitchFamily="34" charset="0"/>
              </a:rPr>
              <a:t>El asma es una enfermedad del sistema respiratorio caracterizada por una inflamación crónica de la vía aérea, cuyas manifestaciones clínicas son heterogéneas y variables en el tiempo y consisten en sibilancias, dificultad respiratoria, opresión torácica y tos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4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2960" y="685800"/>
            <a:ext cx="10629900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3200" b="1" dirty="0">
                <a:latin typeface="Arial" pitchFamily="34" charset="0"/>
                <a:cs typeface="Arial" pitchFamily="34" charset="0"/>
              </a:rPr>
              <a:t>Cuadro clínico</a:t>
            </a:r>
            <a:endParaRPr lang="es-ES" sz="32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3200" dirty="0">
                <a:latin typeface="Arial" pitchFamily="34" charset="0"/>
                <a:cs typeface="Arial" pitchFamily="34" charset="0"/>
              </a:rPr>
              <a:t>Los síntomas del asma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son: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>
                <a:latin typeface="Arial" pitchFamily="34" charset="0"/>
                <a:cs typeface="Arial" pitchFamily="34" charset="0"/>
              </a:rPr>
              <a:t>R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espiración sibilante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.</a:t>
            </a: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>
                <a:latin typeface="Arial" pitchFamily="34" charset="0"/>
                <a:cs typeface="Arial" pitchFamily="34" charset="0"/>
              </a:rPr>
              <a:t>F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alta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aire.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>
                <a:latin typeface="Arial" pitchFamily="34" charset="0"/>
                <a:cs typeface="Arial" pitchFamily="34" charset="0"/>
              </a:rPr>
              <a:t>O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presión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en el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pecho.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>
                <a:latin typeface="Arial" pitchFamily="34" charset="0"/>
                <a:cs typeface="Arial" pitchFamily="34" charset="0"/>
              </a:rPr>
              <a:t>T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improductiva durante la noche o temprano en la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mañana.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3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14400" y="731520"/>
            <a:ext cx="10401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GIMNASIA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RESPIRATORIA EN POSICION DECUBITO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SUPINO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Primer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ejercicio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Segundo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ejercicio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2400" dirty="0">
              <a:latin typeface="Georgia" panose="020405020504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467" y="3246120"/>
            <a:ext cx="7521893" cy="30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2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14401" y="82296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Tercer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ejercicio.</a:t>
            </a:r>
          </a:p>
          <a:p>
            <a:endParaRPr lang="es-ES" sz="2400" dirty="0">
              <a:latin typeface="Georgia" panose="020405020504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3110" y="1996857"/>
            <a:ext cx="7920990" cy="35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82980" y="891540"/>
            <a:ext cx="799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GIMNASIA RESPIRATORIA EN POSICION DE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Primer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ejercicio</a:t>
            </a:r>
            <a:endParaRPr lang="es-ES" sz="2400" dirty="0">
              <a:latin typeface="Georgia" panose="020405020504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4541" y="2674620"/>
            <a:ext cx="7749539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5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60120" y="868680"/>
            <a:ext cx="3154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Segundo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ejercicio</a:t>
            </a:r>
          </a:p>
          <a:p>
            <a:endParaRPr lang="es-ES" sz="2400" dirty="0">
              <a:latin typeface="Georgia" panose="020405020504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40" y="2103120"/>
            <a:ext cx="809244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0140" y="891540"/>
            <a:ext cx="274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Tercer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ejercicio</a:t>
            </a:r>
          </a:p>
          <a:p>
            <a:endParaRPr lang="es-ES" sz="2400" dirty="0">
              <a:latin typeface="Georgia" panose="020405020504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4236" y="2194561"/>
            <a:ext cx="8338464" cy="37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</TotalTime>
  <Words>565</Words>
  <Application>Microsoft Office PowerPoint</Application>
  <PresentationFormat>Personalizado</PresentationFormat>
  <Paragraphs>72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Sector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Final del Curso Electivo</dc:title>
  <dc:creator>USUARIO1</dc:creator>
  <cp:lastModifiedBy>Reina</cp:lastModifiedBy>
  <cp:revision>11</cp:revision>
  <dcterms:created xsi:type="dcterms:W3CDTF">2019-04-28T23:34:30Z</dcterms:created>
  <dcterms:modified xsi:type="dcterms:W3CDTF">2020-03-25T22:42:42Z</dcterms:modified>
</cp:coreProperties>
</file>