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6" r:id="rId20"/>
    <p:sldId id="277" r:id="rId21"/>
    <p:sldId id="281" r:id="rId22"/>
    <p:sldId id="282" r:id="rId23"/>
    <p:sldId id="280" r:id="rId24"/>
    <p:sldId id="279" r:id="rId25"/>
    <p:sldId id="278" r:id="rId26"/>
    <p:sldId id="284" r:id="rId27"/>
    <p:sldId id="283" r:id="rId28"/>
    <p:sldId id="286" r:id="rId29"/>
    <p:sldId id="285" r:id="rId30"/>
    <p:sldId id="287" r:id="rId31"/>
    <p:sldId id="288" r:id="rId32"/>
    <p:sldId id="275" r:id="rId3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01/01/2008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01/01/2008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01/01/2008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4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27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87376" y="960403"/>
            <a:ext cx="676875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Sentada, manos entrelazadas, realizar (1-2) circulo de muñecas al frente, (3-4) extensión de los brazos arriba de la cabeza.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7663" algn="l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401015"/>
              </p:ext>
            </p:extLst>
          </p:nvPr>
        </p:nvGraphicFramePr>
        <p:xfrm>
          <a:off x="3643312" y="3140968"/>
          <a:ext cx="2656880" cy="2302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3" imgW="2305050" imgH="2009775" progId="CorelDRAW.Graphic.10">
                  <p:embed/>
                </p:oleObj>
              </mc:Choice>
              <mc:Fallback>
                <p:oleObj r:id="rId3" imgW="2305050" imgH="2009775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2" y="3140968"/>
                        <a:ext cx="2656880" cy="23026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49375" y="2066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03648" y="1484784"/>
            <a:ext cx="69847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>
              <a:buFontTx/>
              <a:buChar char="•"/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Sentada en el borde de la silla, manos a los hombros, realizar (1) torsión del tronco a la derecha, (2) alternar el movimiento.</a:t>
            </a:r>
            <a:endParaRPr kumimoji="0" lang="es-MX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208429"/>
              </p:ext>
            </p:extLst>
          </p:nvPr>
        </p:nvGraphicFramePr>
        <p:xfrm>
          <a:off x="2968005" y="3212976"/>
          <a:ext cx="3207990" cy="1691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3" imgW="2571750" imgH="1352550" progId="CorelDRAW.Graphic.10">
                  <p:embed/>
                </p:oleObj>
              </mc:Choice>
              <mc:Fallback>
                <p:oleObj r:id="rId3" imgW="2571750" imgH="135255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005" y="3212976"/>
                        <a:ext cx="3207990" cy="1691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47664" y="988622"/>
            <a:ext cx="698477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Sentada con los brazos laterales, elevar pierna derecha al frente, ejecutar círculos  continuados del tobillo. Alternar el movimiento.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7663" algn="l"/>
              </a:tabLst>
            </a:pP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412657"/>
              </p:ext>
            </p:extLst>
          </p:nvPr>
        </p:nvGraphicFramePr>
        <p:xfrm>
          <a:off x="3491880" y="2852936"/>
          <a:ext cx="2840707" cy="2139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r:id="rId3" imgW="914400" imgH="914400" progId="CorelDRAW.Graphic.10">
                  <p:embed/>
                </p:oleObj>
              </mc:Choice>
              <mc:Fallback>
                <p:oleObj r:id="rId3" imgW="914400" imgH="91440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852936"/>
                        <a:ext cx="2840707" cy="2139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49375" y="1590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19672" y="1052736"/>
            <a:ext cx="71287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Parada, manos apoyadas en el respaldo de la silla, realizar elevaciones simultáneas de talones.</a:t>
            </a:r>
            <a:endParaRPr kumimoji="0" lang="es-MX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119654"/>
              </p:ext>
            </p:extLst>
          </p:nvPr>
        </p:nvGraphicFramePr>
        <p:xfrm>
          <a:off x="3228974" y="3212976"/>
          <a:ext cx="3575273" cy="1939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3" imgW="3381375" imgH="1838325" progId="CorelDRAW.Graphic.10">
                  <p:embed/>
                </p:oleObj>
              </mc:Choice>
              <mc:Fallback>
                <p:oleObj r:id="rId3" imgW="3381375" imgH="1838325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4" y="3212976"/>
                        <a:ext cx="3575273" cy="19397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5616" y="1556792"/>
            <a:ext cx="77048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Desde la misma posición anterior, realizar elevaciones laterales de la pierna derecha, alternar el movimiento.</a:t>
            </a:r>
            <a:endParaRPr kumimoji="0" lang="es-MX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697153"/>
              </p:ext>
            </p:extLst>
          </p:nvPr>
        </p:nvGraphicFramePr>
        <p:xfrm>
          <a:off x="2996580" y="3068960"/>
          <a:ext cx="3150840" cy="2257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r:id="rId3" imgW="2438400" imgH="1752600" progId="CorelDRAW.Graphic.10">
                  <p:embed/>
                </p:oleObj>
              </mc:Choice>
              <mc:Fallback>
                <p:oleObj r:id="rId3" imgW="2438400" imgH="175260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6580" y="3068960"/>
                        <a:ext cx="3150840" cy="22570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5616" y="1052736"/>
            <a:ext cx="734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Parada detrás del respaldo de la silla, manos apoyadas en el mismo, piernas separadas, puntas de los pies hacia fuera, realizar </a:t>
            </a:r>
            <a:r>
              <a:rPr kumimoji="0" lang="es-MX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semiflexión</a:t>
            </a: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profunda de las piernas, lentamente. Volver a posición inicial.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7663" algn="l"/>
              </a:tabLst>
            </a:pP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922055"/>
              </p:ext>
            </p:extLst>
          </p:nvPr>
        </p:nvGraphicFramePr>
        <p:xfrm>
          <a:off x="2555776" y="2996952"/>
          <a:ext cx="4027305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r:id="rId3" imgW="3381375" imgH="1752600" progId="CorelDRAW.Graphic.10">
                  <p:embed/>
                </p:oleObj>
              </mc:Choice>
              <mc:Fallback>
                <p:oleObj r:id="rId3" imgW="3381375" imgH="175260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996952"/>
                        <a:ext cx="4027305" cy="20882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49375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5656" y="986245"/>
            <a:ext cx="7200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Parada detrás de la silla, manos apoyadas en la misma, realizar asalto al frente, llevando </a:t>
            </a:r>
            <a:r>
              <a:rPr kumimoji="0" lang="es-MX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semiflexionada</a:t>
            </a: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pierna de atrás (fondos). Alternar el movimiento.</a:t>
            </a:r>
            <a:endParaRPr kumimoji="0" lang="es-MX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266564"/>
              </p:ext>
            </p:extLst>
          </p:nvPr>
        </p:nvGraphicFramePr>
        <p:xfrm>
          <a:off x="3089835" y="3284984"/>
          <a:ext cx="2964329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r:id="rId3" imgW="914400" imgH="914400" progId="CorelDRAW.Graphic.10">
                  <p:embed/>
                </p:oleObj>
              </mc:Choice>
              <mc:Fallback>
                <p:oleObj r:id="rId3" imgW="914400" imgH="91440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835" y="3284984"/>
                        <a:ext cx="2964329" cy="1872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87624" y="1608475"/>
            <a:ext cx="741682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Parada detrás de la silla, manos apoyadas sobre el respaldo de la misma, realizar, cuclillas profundas. Volver a posición inicial.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7663" algn="l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034760"/>
              </p:ext>
            </p:extLst>
          </p:nvPr>
        </p:nvGraphicFramePr>
        <p:xfrm>
          <a:off x="3347864" y="2996952"/>
          <a:ext cx="2927573" cy="2245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r:id="rId3" imgW="914400" imgH="914400" progId="CorelDRAW.Graphic.10">
                  <p:embed/>
                </p:oleObj>
              </mc:Choice>
              <mc:Fallback>
                <p:oleObj r:id="rId3" imgW="914400" imgH="91440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996952"/>
                        <a:ext cx="2927573" cy="22458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49375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49374" y="1185205"/>
            <a:ext cx="725507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Acostada atrás, manos detrás de la cabeza, pies apoyados sobre la silla realizar (1) elevación de la pierna extendida lo más atrás posible, (2) volver a posición inicial.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7663" algn="l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513833"/>
              </p:ext>
            </p:extLst>
          </p:nvPr>
        </p:nvGraphicFramePr>
        <p:xfrm>
          <a:off x="2627784" y="3573016"/>
          <a:ext cx="4395732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r:id="rId3" imgW="3514725" imgH="1276350" progId="CorelDRAW.Graphic.10">
                  <p:embed/>
                </p:oleObj>
              </mc:Choice>
              <mc:Fallback>
                <p:oleObj r:id="rId3" imgW="3514725" imgH="127635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573016"/>
                        <a:ext cx="4395732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49375" y="1514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32064" y="1390219"/>
            <a:ext cx="7452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Desde la misma posición anterior realizar elevaciones ligeras de la cabeza al frente, volver a posición inicial.</a:t>
            </a:r>
            <a:endParaRPr kumimoji="0" lang="es-MX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063167"/>
              </p:ext>
            </p:extLst>
          </p:nvPr>
        </p:nvGraphicFramePr>
        <p:xfrm>
          <a:off x="2339751" y="3645024"/>
          <a:ext cx="5236945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r:id="rId3" imgW="3705225" imgH="1276350" progId="CorelDRAW.Graphic.10">
                  <p:embed/>
                </p:oleObj>
              </mc:Choice>
              <mc:Fallback>
                <p:oleObj r:id="rId3" imgW="3705225" imgH="127635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1" y="3645024"/>
                        <a:ext cx="5236945" cy="18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989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87624" y="184482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El embarazo es un proceso fisiológico que desarrolla la mujer y que tiene un tiempo de duración aproximada de 9 meses. Este proceso se caracteriza por el aumento de tamaño de los órganos sexuales, el útero pasa de un peso aproximado de 30gramos a 700 gramos, mientras que las mamas adquieren un tamaño equivalente al doble del inicial. Al mismo tiempo la vagina crece y el introito se ensancha.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67622" y="1196752"/>
            <a:ext cx="712879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Desde la misma posición anterior, realizar (1-2 ) bajar la pierna y colocarla en el piso describiendo un movimiento semicircular (3-4) Volver igualmente a posición inicial. Alternar el  movimiento.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7663" algn="l"/>
              </a:tabLst>
            </a:pPr>
            <a:r>
              <a:rPr kumimoji="0" lang="es-MX" alt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		</a:t>
            </a:r>
            <a:endParaRPr kumimoji="0" lang="es-MX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407419"/>
              </p:ext>
            </p:extLst>
          </p:nvPr>
        </p:nvGraphicFramePr>
        <p:xfrm>
          <a:off x="2267744" y="3212976"/>
          <a:ext cx="492854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r:id="rId3" imgW="3600450" imgH="1276350" progId="CorelDRAW.Graphic.10">
                  <p:embed/>
                </p:oleObj>
              </mc:Choice>
              <mc:Fallback>
                <p:oleObj r:id="rId3" imgW="3600450" imgH="127635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212976"/>
                        <a:ext cx="4928548" cy="1728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6744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5616" y="669302"/>
            <a:ext cx="761511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EJERCICIOS PARA REALIZAR CON SU PAREJA.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Parada la mujer al frente y su pareja detrás, manos entrelazadas, realizar elevación de brazos por los laterales arriba, inspirando, volver a posición inicial espirando.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043465"/>
              </p:ext>
            </p:extLst>
          </p:nvPr>
        </p:nvGraphicFramePr>
        <p:xfrm>
          <a:off x="3131840" y="2637454"/>
          <a:ext cx="3168352" cy="2649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r:id="rId3" imgW="2533650" imgH="2114550" progId="CorelDRAW.Graphic.10">
                  <p:embed/>
                </p:oleObj>
              </mc:Choice>
              <mc:Fallback>
                <p:oleObj r:id="rId3" imgW="2533650" imgH="211455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637454"/>
                        <a:ext cx="3168352" cy="26498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49375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454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44083" y="709136"/>
            <a:ext cx="756084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Parados frente a frente, manos entrelazadas, realizar (1-2) asalto derecho al frente, elevando brazos por los laterales arriba, inspirando, (3-4)  volver a posición inicial, espirando.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759360"/>
              </p:ext>
            </p:extLst>
          </p:nvPr>
        </p:nvGraphicFramePr>
        <p:xfrm>
          <a:off x="2771800" y="3356992"/>
          <a:ext cx="4104456" cy="2025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r:id="rId3" imgW="3486150" imgH="1724025" progId="CorelDRAW.Graphic.10">
                  <p:embed/>
                </p:oleObj>
              </mc:Choice>
              <mc:Fallback>
                <p:oleObj r:id="rId3" imgW="3486150" imgH="1724025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356992"/>
                        <a:ext cx="4104456" cy="2025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49375" y="144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378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5616" y="848936"/>
            <a:ext cx="76328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Parados espalda con espalda, brazos laterales, manos entrelazadas, realizar torsiones laterales del tronco.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220002"/>
              </p:ext>
            </p:extLst>
          </p:nvPr>
        </p:nvGraphicFramePr>
        <p:xfrm>
          <a:off x="3275856" y="3140968"/>
          <a:ext cx="3456384" cy="2102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r:id="rId3" imgW="2819400" imgH="1714500" progId="CorelDRAW.Graphic.10">
                  <p:embed/>
                </p:oleObj>
              </mc:Choice>
              <mc:Fallback>
                <p:oleObj r:id="rId3" imgW="2819400" imgH="171450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140968"/>
                        <a:ext cx="3456384" cy="21020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49375" y="1419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378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49375" y="1052736"/>
            <a:ext cx="76318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Parados espalda con espalda, brazos a los lados del cuerpo manos entrelazadas, realizar, flexiones laterales del tronco.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748185"/>
              </p:ext>
            </p:extLst>
          </p:nvPr>
        </p:nvGraphicFramePr>
        <p:xfrm>
          <a:off x="3635896" y="2564904"/>
          <a:ext cx="1872208" cy="31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r:id="rId3" imgW="914400" imgH="914400" progId="CorelDRAW.Graphic.10">
                  <p:embed/>
                </p:oleObj>
              </mc:Choice>
              <mc:Fallback>
                <p:oleObj r:id="rId3" imgW="914400" imgH="91440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564904"/>
                        <a:ext cx="1872208" cy="3154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49375" y="1476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219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59632" y="885735"/>
            <a:ext cx="756084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Parada, la mujer delante y el hombre detrás, la mujer realizará elevaciones de piernas flexionadas al frente.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300205"/>
              </p:ext>
            </p:extLst>
          </p:nvPr>
        </p:nvGraphicFramePr>
        <p:xfrm>
          <a:off x="3635896" y="2564904"/>
          <a:ext cx="2304256" cy="2995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r:id="rId3" imgW="914400" imgH="914400" progId="CorelDRAW.Graphic.10">
                  <p:embed/>
                </p:oleObj>
              </mc:Choice>
              <mc:Fallback>
                <p:oleObj r:id="rId3" imgW="914400" imgH="91440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564904"/>
                        <a:ext cx="2304256" cy="2995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8638" y="1485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584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5616" y="1124744"/>
            <a:ext cx="71293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Desde la misma posición anterior, la mujer realizará pataditas al frente.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760292"/>
              </p:ext>
            </p:extLst>
          </p:nvPr>
        </p:nvGraphicFramePr>
        <p:xfrm>
          <a:off x="3707904" y="2838450"/>
          <a:ext cx="2711549" cy="2767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r:id="rId3" imgW="914400" imgH="914400" progId="CorelDRAW.Graphic.10">
                  <p:embed/>
                </p:oleObj>
              </mc:Choice>
              <mc:Fallback>
                <p:oleObj r:id="rId3" imgW="914400" imgH="91440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838450"/>
                        <a:ext cx="2711549" cy="27672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49375" y="1419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66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87624" y="1253952"/>
            <a:ext cx="756084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Sentados en el piso, espalda con espalda, brazos entrelazados, realizar (1-2) abrir piernas, rozando el piso (3-4)  volver a posición inicial.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746059"/>
              </p:ext>
            </p:extLst>
          </p:nvPr>
        </p:nvGraphicFramePr>
        <p:xfrm>
          <a:off x="1835696" y="3861048"/>
          <a:ext cx="6406140" cy="1775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r:id="rId3" imgW="5095875" imgH="1409700" progId="CorelDRAW.Graphic.10">
                  <p:embed/>
                </p:oleObj>
              </mc:Choice>
              <mc:Fallback>
                <p:oleObj r:id="rId3" imgW="5095875" imgH="140970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861048"/>
                        <a:ext cx="6406140" cy="17759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6694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5616" y="980728"/>
            <a:ext cx="770485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Acostados atrás, manos detrás de la nuca pies apoyados los de uno contra los del otro, realizar, flexión y extensión alternada de las piernas, bicicleta.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218452"/>
              </p:ext>
            </p:extLst>
          </p:nvPr>
        </p:nvGraphicFramePr>
        <p:xfrm>
          <a:off x="2483768" y="3429000"/>
          <a:ext cx="4968552" cy="1906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r:id="rId3" imgW="2752725" imgH="1047750" progId="CorelDRAW.Graphic.10">
                  <p:embed/>
                </p:oleObj>
              </mc:Choice>
              <mc:Fallback>
                <p:oleObj r:id="rId3" imgW="2752725" imgH="104775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429000"/>
                        <a:ext cx="4968552" cy="19063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063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5616" y="1083900"/>
            <a:ext cx="74888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Parado uno frente al otro, manos entrelazadas, realizar cuclillas alternadamente.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481420"/>
              </p:ext>
            </p:extLst>
          </p:nvPr>
        </p:nvGraphicFramePr>
        <p:xfrm>
          <a:off x="3347864" y="3140968"/>
          <a:ext cx="2510954" cy="2785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r:id="rId3" imgW="914400" imgH="914400" progId="CorelDRAW.Graphic.10">
                  <p:embed/>
                </p:oleObj>
              </mc:Choice>
              <mc:Fallback>
                <p:oleObj r:id="rId3" imgW="914400" imgH="91440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140968"/>
                        <a:ext cx="2510954" cy="27852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49375" y="1257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11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59832" y="26064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CARACTERÍSTICAS DE LAS CLASES.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1187624" y="1700808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Las clases para embarazadas tienen una duración aproximada de 30 a 45 minutos, las mismas comienzan con un ligero calentamiento que dura aproximadamente entre 5 y 7 minutos, donde se preparan articulaciones y músculos por medio de ejercicios de flexiones, extensiones, torsiones y círculos de las articulaciones, también se pueden realizar estiramientos estáticos simples, para acelerar el proceso de adaptación a la actividad física. Luego de este calentamiento se pueden hacer ejercicios generales localizados para diferentes partes del cuerpo, después se pasan a los propios ejercicios del embarazo y el parto y finalmente se realiza la recuperación y relajación.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464459"/>
            <a:ext cx="826651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>
              <a:buFontTx/>
              <a:buChar char="•"/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Desde la misma posición anterior, realizar, </a:t>
            </a:r>
            <a:r>
              <a:rPr kumimoji="0" lang="es-MX" alt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semiflexion</a:t>
            </a: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simultanea de las piernas, llevando rodillas hacia fuera.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375065"/>
              </p:ext>
            </p:extLst>
          </p:nvPr>
        </p:nvGraphicFramePr>
        <p:xfrm>
          <a:off x="3635896" y="3356992"/>
          <a:ext cx="2520280" cy="2930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r:id="rId3" imgW="914400" imgH="914400" progId="CorelDRAW.Graphic.10">
                  <p:embed/>
                </p:oleObj>
              </mc:Choice>
              <mc:Fallback>
                <p:oleObj r:id="rId3" imgW="914400" imgH="91440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356992"/>
                        <a:ext cx="2520280" cy="29300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8638" y="1819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10775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5616" y="472604"/>
            <a:ext cx="75608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La gestante acostada, manos apoyadas a los lados del cuerpo, piernas flexionadas y elevadas, la gestante tratará de separar las rodillas, mientras que su pareja intenta impedirlo, empujando suavemente las piernas hacia rodillas hacia adentro. Este movimiento también se realizará a la inversa, o sea la gestante tratará de unir las rodillas, mientras que su pareja colocando las manos entre ellas, empujará suavemente hacia fuera, para impedirlo.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881656"/>
              </p:ext>
            </p:extLst>
          </p:nvPr>
        </p:nvGraphicFramePr>
        <p:xfrm>
          <a:off x="3428191" y="3284984"/>
          <a:ext cx="2969443" cy="2706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r:id="rId3" imgW="914400" imgH="914400" progId="CorelDRAW.Graphic.10">
                  <p:embed/>
                </p:oleObj>
              </mc:Choice>
              <mc:Fallback>
                <p:oleObj r:id="rId3" imgW="914400" imgH="91440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191" y="3284984"/>
                        <a:ext cx="2969443" cy="27068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8638" y="1733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3054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54692"/>
          </a:xfrm>
        </p:spPr>
        <p:txBody>
          <a:bodyPr/>
          <a:lstStyle/>
          <a:p>
            <a:pPr algn="ctr"/>
            <a:r>
              <a:rPr lang="es-ES" dirty="0" smtClean="0"/>
              <a:t>MUCHAS </a:t>
            </a:r>
            <a:r>
              <a:rPr lang="es-ES" dirty="0" smtClean="0"/>
              <a:t>GRACIAS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03648" y="1844824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QUIÉNES NO DEBEN HACER EJERCICIOS DURANTE EL EMBARAZO.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r>
              <a:rPr lang="es-MX" dirty="0"/>
              <a:t>Las que no tengan permiso de su médico</a:t>
            </a:r>
            <a:endParaRPr lang="es-ES" dirty="0"/>
          </a:p>
          <a:p>
            <a:r>
              <a:rPr lang="es-MX" dirty="0"/>
              <a:t>Las que abortan con facilidad.</a:t>
            </a:r>
            <a:endParaRPr lang="es-ES" dirty="0"/>
          </a:p>
          <a:p>
            <a:r>
              <a:rPr lang="es-MX" dirty="0"/>
              <a:t>Las que tienen sangramientos. </a:t>
            </a:r>
            <a:endParaRPr lang="es-ES" dirty="0"/>
          </a:p>
          <a:p>
            <a:r>
              <a:rPr lang="es-MX" dirty="0"/>
              <a:t>Las que padecen de fiebre reumática.</a:t>
            </a:r>
            <a:endParaRPr lang="es-ES" dirty="0"/>
          </a:p>
          <a:p>
            <a:r>
              <a:rPr lang="es-MX" dirty="0"/>
              <a:t>Las que presenten patologías propias del embarazo que limite su participación en actividades físicas.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43608" y="1700808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OBJETIVOS DE LA ACTIVIDAD FÍSICA EN EL EMBARAZO.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r>
              <a:rPr lang="es-MX" dirty="0"/>
              <a:t>Mantener activa a la mujer durante este importante período.</a:t>
            </a:r>
            <a:endParaRPr lang="es-ES" dirty="0"/>
          </a:p>
          <a:p>
            <a:r>
              <a:rPr lang="es-MX" dirty="0"/>
              <a:t>Fortalecer la musculatura y articulaciones comprometidas durante el embarazo y parto.</a:t>
            </a:r>
            <a:endParaRPr lang="es-ES" dirty="0"/>
          </a:p>
          <a:p>
            <a:r>
              <a:rPr lang="es-MX" dirty="0"/>
              <a:t>Crear hábitos posturales correctos.</a:t>
            </a:r>
            <a:endParaRPr lang="es-ES" dirty="0"/>
          </a:p>
          <a:p>
            <a:r>
              <a:rPr lang="es-MX" dirty="0"/>
              <a:t>Enseñar técnicas de respiración correctas.</a:t>
            </a:r>
            <a:endParaRPr lang="es-ES" dirty="0"/>
          </a:p>
          <a:p>
            <a:r>
              <a:rPr lang="es-MX" dirty="0"/>
              <a:t>Mejorar el trabajo de parto.</a:t>
            </a:r>
            <a:endParaRPr lang="es-ES" dirty="0"/>
          </a:p>
          <a:p>
            <a:r>
              <a:rPr lang="es-MX" dirty="0"/>
              <a:t>Acortar el tiempo de recuperación en el puerperio.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63687" y="1592124"/>
            <a:ext cx="684076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EJERCICIOS GENERALES CON SILLAS.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Sentada en la silla, manos sobre los muslos, realizar (1-2) cabeza al frente, (3-4) cabeza atrás.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7663" algn="l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118998"/>
              </p:ext>
            </p:extLst>
          </p:nvPr>
        </p:nvGraphicFramePr>
        <p:xfrm>
          <a:off x="4139951" y="3459113"/>
          <a:ext cx="2088232" cy="1743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2305050" imgH="1362075" progId="CorelDRAW.Graphic.10">
                  <p:embed/>
                </p:oleObj>
              </mc:Choice>
              <mc:Fallback>
                <p:oleObj r:id="rId3" imgW="2305050" imgH="1362075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1" y="3459113"/>
                        <a:ext cx="2088232" cy="17436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113062" y="3459113"/>
            <a:ext cx="538515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475656" y="1441731"/>
            <a:ext cx="69127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Misma posición anterior, Realizar (1-2) torsión del cuello y la cabeza a la derecha, (3-4) alternar el movimiento.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7663" algn="l"/>
              </a:tabLst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605583"/>
              </p:ext>
            </p:extLst>
          </p:nvPr>
        </p:nvGraphicFramePr>
        <p:xfrm>
          <a:off x="3851920" y="3284984"/>
          <a:ext cx="2160240" cy="1972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3" imgW="2314575" imgH="1352550" progId="CorelDRAW.Graphic.10">
                  <p:embed/>
                </p:oleObj>
              </mc:Choice>
              <mc:Fallback>
                <p:oleObj r:id="rId3" imgW="2314575" imgH="1352550" progId="CorelDRAW.Graphic.1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284984"/>
                        <a:ext cx="2160240" cy="19729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69047" y="3876303"/>
            <a:ext cx="590465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42253" y="1196752"/>
            <a:ext cx="669674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Sentada brazos a los lados del cuerpo, realizar (1-2) elevaciones laterales de los brazos arriba, (3-4) volver a posición inicial.</a:t>
            </a:r>
            <a:endParaRPr kumimoji="0" lang="es-MX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323040"/>
              </p:ext>
            </p:extLst>
          </p:nvPr>
        </p:nvGraphicFramePr>
        <p:xfrm>
          <a:off x="3635896" y="3140968"/>
          <a:ext cx="2509458" cy="2359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3" imgW="2324100" imgH="1771650" progId="CorelDRAW.Graphic.10">
                  <p:embed/>
                </p:oleObj>
              </mc:Choice>
              <mc:Fallback>
                <p:oleObj r:id="rId3" imgW="2324100" imgH="1771650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140968"/>
                        <a:ext cx="2509458" cy="2359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1678251"/>
            <a:ext cx="68407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7663" algn="l"/>
              </a:tabLst>
            </a:pPr>
            <a:r>
              <a:rPr kumimoji="0" lang="es-MX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Sentada, brazos a los lados del cuerpo, realizar (1-2) llevar brazos por el frente arriba, (3-4) volver a Posición inicial.</a:t>
            </a:r>
            <a:endParaRPr kumimoji="0" lang="es-MX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751273"/>
              </p:ext>
            </p:extLst>
          </p:nvPr>
        </p:nvGraphicFramePr>
        <p:xfrm>
          <a:off x="3451438" y="3429000"/>
          <a:ext cx="2601163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3" imgW="2505075" imgH="1362075" progId="CorelDRAW.Graphic.10">
                  <p:embed/>
                </p:oleObj>
              </mc:Choice>
              <mc:Fallback>
                <p:oleObj r:id="rId3" imgW="2505075" imgH="1362075" progId="CorelDRAW.Graphic.1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438" y="3429000"/>
                        <a:ext cx="2601163" cy="1872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</TotalTime>
  <Words>929</Words>
  <Application>Microsoft Office PowerPoint</Application>
  <PresentationFormat>Presentación en pantalla (4:3)</PresentationFormat>
  <Paragraphs>57</Paragraphs>
  <Slides>32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Arial</vt:lpstr>
      <vt:lpstr>Gill Sans MT</vt:lpstr>
      <vt:lpstr>Times New Roman</vt:lpstr>
      <vt:lpstr>Verdana</vt:lpstr>
      <vt:lpstr>Wingdings 2</vt:lpstr>
      <vt:lpstr>Solsticio</vt:lpstr>
      <vt:lpstr>CorelDRAW.Graphic.10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ejercicio físico con fines terapéuticos en la hipertensión arterial. </dc:title>
  <dc:creator>Leyanet</dc:creator>
  <cp:lastModifiedBy>Deporte</cp:lastModifiedBy>
  <cp:revision>8</cp:revision>
  <dcterms:created xsi:type="dcterms:W3CDTF">2019-05-01T19:08:12Z</dcterms:created>
  <dcterms:modified xsi:type="dcterms:W3CDTF">2008-01-01T07:34:01Z</dcterms:modified>
</cp:coreProperties>
</file>