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5C"/>
    <a:srgbClr val="5A0254"/>
    <a:srgbClr val="4B1140"/>
    <a:srgbClr val="7121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6912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F35FE-B74A-D45D-F51C-D176E65C1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2B53AB-1795-0CC5-115E-64F0D40F0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E313FF-CFFF-155B-FC14-18D4630C5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09D02B-823E-C2DC-43CE-206284349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3E571A-0BCA-1537-B508-0D250BD2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89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6C053B-00C3-48E6-41A8-99F24D5DD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CBD16AE-D960-727E-8AD1-C954DF2B5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B11E84-4E10-CB63-D8DF-829CE467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42E9D8-3233-5C84-033C-AFA85F7F7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682138-EFCA-45D0-3A87-ABC60D06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999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D39AA3-214E-A7DD-BB3A-BDB2BC969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01E5B0-D81F-DD27-AB55-40F41F492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355EFD-AF96-49A2-D041-FDD208FC9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DAC4B1-7712-E6FE-F36B-396EE542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20418E-DBCF-25A6-A16D-0909970FE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960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C677C8-1229-F07B-0194-DCE1D1CB5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BC5E5C-8E04-7DA4-6C84-84B77BBC9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1718D-C6D2-A76C-7E8D-F9A2F9BA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951677-5785-EA97-3C54-6F7ED6E15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D9E827-2CEA-34A7-274C-0D400304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2693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ABB29C-27A2-05EC-0491-0A9827B43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9116C99-D422-3480-EE5D-3AA3C4EBB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B3B479-4A6A-ED2E-CEC6-1674AB14E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972614-9D04-B77B-1D34-89A0A20DD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C6737E-AA00-1EEE-65C9-F0331A9D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5826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DE4B6-48F4-1C24-D693-C8724CCC9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607AD9-F987-E9B2-A0F8-ABA5A6728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15BA92-7F6F-1DA5-790B-867114319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B0E00F-14BD-26D5-1DA2-454990007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5EB463-04F5-19CB-5C82-CDF2E192A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7C56A8-484E-4320-2620-DF2E8F0E3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348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4BCCC-174B-35CE-7999-560D92818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9E1A7E-FDB6-6160-99C7-24FBD7A86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E8B0F73-6631-1E22-B216-061AA49AA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D3EACC3-B538-9B9F-C7CA-C0CECBDC70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00FAC7C-76B2-3935-A534-999EE6CBF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38767AE-13DB-E467-D6F9-9BE241A1C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2303B1-CEF7-0B80-1329-099F90228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73518A5-75FB-AD94-C029-B205195F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0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D89E38-B8FA-49DE-8675-652B1DFF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2BD842-1C23-E28E-2BC6-642589E3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2B828E1-CD13-F713-9E24-8E5273C45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507A66D-21A3-C8CA-40F9-CD3AB4B2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2573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C50BDD3-724F-25B1-23E0-61B84D7DC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AE87343-CD25-9BF2-9A7E-431AAA98A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35A4791-E248-B0B7-E8BA-4EB72FED6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261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FED185-40B2-1C3B-1A01-3A92B294B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E579E3-9F74-197E-EBB5-B5CCB0BBA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A75D39-481F-17F6-2AC8-EF6C80E5C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B4C84EE-0427-9A1E-4A06-FB4ED22D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86D621-F5CB-AEC8-890E-4FB0588D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C4BB70-00C1-E526-0560-6F07FD33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55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406F3-485B-3488-6D65-FA19A6880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0C73721-683B-1984-CDAC-181F4311DF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82CEBE-3DFE-4379-C18A-C12ECF95C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0928E48-00C8-3B29-3C3D-34D63AC07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30BD33-7FE8-CDE2-90C1-F96D38F2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D406B70-85B7-B5FD-6D5B-2BB34598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96B3CD7-4CAD-2A04-86F3-A30323288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4D48B7E-98DF-9FF6-057D-84EBC2A10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FA9C70-807A-25FF-EBB7-B3C0DE634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18C2E-C5C3-4171-821F-5D621561D543}" type="datetimeFigureOut">
              <a:rPr lang="es-ES" smtClean="0"/>
              <a:t>21/05/2024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1B2D5D-92B8-2BCB-1B91-83F67CA1C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6CB282-B4CB-A638-C6C9-6617E673D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7F04E-98AB-41BC-975A-986DAB9BB51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10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910B890-D640-9057-B88C-D39F8806C5D2}"/>
              </a:ext>
            </a:extLst>
          </p:cNvPr>
          <p:cNvSpPr txBox="1"/>
          <p:nvPr/>
        </p:nvSpPr>
        <p:spPr>
          <a:xfrm>
            <a:off x="1424066" y="0"/>
            <a:ext cx="9265858" cy="6924973"/>
          </a:xfrm>
          <a:prstGeom prst="rect">
            <a:avLst/>
          </a:prstGeom>
          <a:solidFill>
            <a:srgbClr val="5C005C"/>
          </a:solidFill>
        </p:spPr>
        <p:txBody>
          <a:bodyPr wrap="square" rtlCol="0">
            <a:spAutoFit/>
          </a:bodyPr>
          <a:lstStyle/>
          <a:p>
            <a:endParaRPr lang="es-ES" sz="3200" dirty="0">
              <a:solidFill>
                <a:schemeClr val="bg1"/>
              </a:solidFill>
            </a:endParaRPr>
          </a:p>
          <a:p>
            <a:pPr algn="ctr"/>
            <a:r>
              <a:rPr lang="es-ES" sz="4400" dirty="0">
                <a:solidFill>
                  <a:schemeClr val="bg1"/>
                </a:solidFill>
              </a:rPr>
              <a:t>Curso 2 Procederes terapéuticos</a:t>
            </a:r>
          </a:p>
          <a:p>
            <a:pPr algn="ctr"/>
            <a:endParaRPr lang="es-ES" sz="1600" dirty="0">
              <a:solidFill>
                <a:schemeClr val="bg1"/>
              </a:solidFill>
            </a:endParaRPr>
          </a:p>
          <a:p>
            <a:pPr algn="ctr"/>
            <a:r>
              <a:rPr lang="es-ES" sz="3200" dirty="0">
                <a:solidFill>
                  <a:schemeClr val="bg1"/>
                </a:solidFill>
              </a:rPr>
              <a:t>Técnicas y procedimientos más frecuentes en la APS</a:t>
            </a:r>
          </a:p>
          <a:p>
            <a:endParaRPr lang="es-ES" sz="3200" dirty="0">
              <a:solidFill>
                <a:schemeClr val="bg1"/>
              </a:solidFill>
            </a:endParaRPr>
          </a:p>
          <a:p>
            <a:r>
              <a:rPr lang="es-ES" sz="3200" dirty="0">
                <a:solidFill>
                  <a:schemeClr val="bg1"/>
                </a:solidFill>
              </a:rPr>
              <a:t>Duración: 40 horas</a:t>
            </a:r>
          </a:p>
          <a:p>
            <a:r>
              <a:rPr lang="es-ES" sz="3200" dirty="0">
                <a:solidFill>
                  <a:schemeClr val="bg1"/>
                </a:solidFill>
              </a:rPr>
              <a:t>Tipo de actividad: Teórico-prácticas</a:t>
            </a:r>
          </a:p>
          <a:p>
            <a:r>
              <a:rPr lang="es-ES" sz="3200" dirty="0">
                <a:solidFill>
                  <a:schemeClr val="bg1"/>
                </a:solidFill>
              </a:rPr>
              <a:t>Sede: Faculta de Ciencias Médicas Miguel Enríquez</a:t>
            </a:r>
          </a:p>
          <a:p>
            <a:r>
              <a:rPr lang="es-ES" sz="3200" dirty="0">
                <a:solidFill>
                  <a:schemeClr val="bg1"/>
                </a:solidFill>
              </a:rPr>
              <a:t>Inicio: 4/marzo/2023-2024</a:t>
            </a:r>
          </a:p>
          <a:p>
            <a:endParaRPr lang="es-ES" sz="3200" dirty="0">
              <a:solidFill>
                <a:schemeClr val="bg1"/>
              </a:solidFill>
            </a:endParaRPr>
          </a:p>
          <a:p>
            <a:r>
              <a:rPr lang="es-ES" sz="3200" dirty="0">
                <a:solidFill>
                  <a:schemeClr val="bg1"/>
                </a:solidFill>
              </a:rPr>
              <a:t> Profesora: MSc. Minerva Pentón Morales</a:t>
            </a:r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  <a:p>
            <a:endParaRPr lang="es-ES" sz="1200" dirty="0"/>
          </a:p>
        </p:txBody>
      </p:sp>
    </p:spTree>
    <p:extLst>
      <p:ext uri="{BB962C8B-B14F-4D97-AF65-F5344CB8AC3E}">
        <p14:creationId xmlns:p14="http://schemas.microsoft.com/office/powerpoint/2010/main" val="709945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9639174-282F-3519-4A51-E10E5E58B0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01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9DF9192A-82D7-CEA6-ADDD-E87F4ADD73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3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C62B027-2388-DA13-11F6-9907934E88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0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44748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44</Words>
  <Application>Microsoft Office PowerPoint</Application>
  <PresentationFormat>Panorámica</PresentationFormat>
  <Paragraphs>17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jpmtzl@infomed.sld.cu</dc:creator>
  <cp:lastModifiedBy>jpmtzl@infomed.sld.cu</cp:lastModifiedBy>
  <cp:revision>4</cp:revision>
  <dcterms:created xsi:type="dcterms:W3CDTF">2024-05-21T19:44:09Z</dcterms:created>
  <dcterms:modified xsi:type="dcterms:W3CDTF">2024-05-21T20:01:33Z</dcterms:modified>
</cp:coreProperties>
</file>