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6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94" r:id="rId2"/>
  </p:sldMasterIdLst>
  <p:notesMasterIdLst>
    <p:notesMasterId r:id="rId31"/>
  </p:notesMasterIdLst>
  <p:handoutMasterIdLst>
    <p:handoutMasterId r:id="rId32"/>
  </p:handoutMasterIdLst>
  <p:sldIdLst>
    <p:sldId id="305" r:id="rId3"/>
    <p:sldId id="324" r:id="rId4"/>
    <p:sldId id="302" r:id="rId5"/>
    <p:sldId id="323" r:id="rId6"/>
    <p:sldId id="258" r:id="rId7"/>
    <p:sldId id="308" r:id="rId8"/>
    <p:sldId id="303" r:id="rId9"/>
    <p:sldId id="307" r:id="rId10"/>
    <p:sldId id="284" r:id="rId11"/>
    <p:sldId id="304" r:id="rId12"/>
    <p:sldId id="319" r:id="rId13"/>
    <p:sldId id="311" r:id="rId14"/>
    <p:sldId id="309" r:id="rId15"/>
    <p:sldId id="312" r:id="rId16"/>
    <p:sldId id="286" r:id="rId17"/>
    <p:sldId id="321" r:id="rId18"/>
    <p:sldId id="322" r:id="rId19"/>
    <p:sldId id="287" r:id="rId20"/>
    <p:sldId id="317" r:id="rId21"/>
    <p:sldId id="313" r:id="rId22"/>
    <p:sldId id="314" r:id="rId23"/>
    <p:sldId id="318" r:id="rId24"/>
    <p:sldId id="288" r:id="rId25"/>
    <p:sldId id="315" r:id="rId26"/>
    <p:sldId id="316" r:id="rId27"/>
    <p:sldId id="283" r:id="rId28"/>
    <p:sldId id="274" r:id="rId29"/>
    <p:sldId id="278" r:id="rId30"/>
  </p:sldIdLst>
  <p:sldSz cx="12192000" cy="6858000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66FF"/>
    <a:srgbClr val="003366"/>
    <a:srgbClr val="FFCC99"/>
    <a:srgbClr val="993366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Estilo medio 4 - Énfasis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Estilo temático 1 - Énfasis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Estilo temático 1 - Énfasis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Estilo temático 1 - Énfasis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748" autoAdjust="0"/>
    <p:restoredTop sz="94533" autoAdjust="0"/>
  </p:normalViewPr>
  <p:slideViewPr>
    <p:cSldViewPr>
      <p:cViewPr varScale="1">
        <p:scale>
          <a:sx n="74" d="100"/>
          <a:sy n="74" d="100"/>
        </p:scale>
        <p:origin x="546" y="7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theme" Target="theme/theme1.xml"/><Relationship Id="rId8" Type="http://schemas.openxmlformats.org/officeDocument/2006/relationships/slide" Target="slides/slide6.xml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image" Target="../media/image4.png"/><Relationship Id="rId4" Type="http://schemas.openxmlformats.org/officeDocument/2006/relationships/image" Target="../media/image7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0D25F26-96CF-4E9E-92B3-E1CA40AD84B5}" type="doc">
      <dgm:prSet loTypeId="urn:microsoft.com/office/officeart/2005/8/layout/cycle1" loCatId="cycle" qsTypeId="urn:microsoft.com/office/officeart/2005/8/quickstyle/simple1" qsCatId="simple" csTypeId="urn:microsoft.com/office/officeart/2005/8/colors/accent1_2" csCatId="accent1"/>
      <dgm:spPr/>
    </dgm:pt>
    <dgm:pt modelId="{3AA47259-BEE5-4CDC-BD74-58949B0C0E21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s-ES" b="1" i="0" u="none" strike="noStrike" cap="none" normalizeH="0" baseline="0" smtClean="0">
              <a:ln>
                <a:noFill/>
              </a:ln>
              <a:solidFill>
                <a:srgbClr val="993366"/>
              </a:solidFill>
              <a:effectLst/>
              <a:latin typeface="Arial" pitchFamily="34" charset="0"/>
            </a:rPr>
            <a:t>Práctica</a:t>
          </a:r>
        </a:p>
      </dgm:t>
    </dgm:pt>
    <dgm:pt modelId="{E940E22D-761E-4334-92EF-0980F3F618BA}" type="parTrans" cxnId="{4D32361E-02BA-437A-9B25-7EF0FBAB567B}">
      <dgm:prSet/>
      <dgm:spPr/>
    </dgm:pt>
    <dgm:pt modelId="{9ED680C9-47E7-45DE-B2AF-472186F1B197}" type="sibTrans" cxnId="{4D32361E-02BA-437A-9B25-7EF0FBAB567B}">
      <dgm:prSet/>
      <dgm:spPr/>
    </dgm:pt>
    <dgm:pt modelId="{325C01ED-A755-467B-9840-36F2C8AC38C5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s-ES" b="1" i="0" u="none" strike="noStrike" cap="none" normalizeH="0" baseline="0" smtClean="0">
              <a:ln>
                <a:noFill/>
              </a:ln>
              <a:solidFill>
                <a:srgbClr val="993366"/>
              </a:solidFill>
              <a:effectLst/>
              <a:latin typeface="Arial" pitchFamily="34" charset="0"/>
            </a:rPr>
            <a:t>Acumulación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s-ES" b="1" i="0" u="none" strike="noStrike" cap="none" normalizeH="0" baseline="0" smtClean="0">
              <a:ln>
                <a:noFill/>
              </a:ln>
              <a:solidFill>
                <a:srgbClr val="993366"/>
              </a:solidFill>
              <a:effectLst/>
              <a:latin typeface="Arial" pitchFamily="34" charset="0"/>
            </a:rPr>
            <a:t>de datos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s-ES" b="1" i="0" u="none" strike="noStrike" cap="none" normalizeH="0" baseline="0" smtClean="0">
            <a:ln>
              <a:noFill/>
            </a:ln>
            <a:solidFill>
              <a:srgbClr val="993366"/>
            </a:solidFill>
            <a:effectLst/>
            <a:latin typeface="Arial" pitchFamily="34" charset="0"/>
          </a:endParaRPr>
        </a:p>
      </dgm:t>
    </dgm:pt>
    <dgm:pt modelId="{02739847-B48D-4D44-BD07-95935338BF06}" type="parTrans" cxnId="{E976DBB4-684C-4CDD-BEDD-998D71490BF2}">
      <dgm:prSet/>
      <dgm:spPr/>
    </dgm:pt>
    <dgm:pt modelId="{700A0971-37C1-4C89-83FD-CBE4AC1269C7}" type="sibTrans" cxnId="{E976DBB4-684C-4CDD-BEDD-998D71490BF2}">
      <dgm:prSet/>
      <dgm:spPr/>
    </dgm:pt>
    <dgm:pt modelId="{86B91997-9D2E-4A09-9427-666F475FDFBE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s-ES" b="1" i="0" u="none" strike="noStrike" cap="none" normalizeH="0" baseline="0" smtClean="0">
              <a:ln>
                <a:noFill/>
              </a:ln>
              <a:solidFill>
                <a:srgbClr val="993366"/>
              </a:solidFill>
              <a:effectLst/>
              <a:latin typeface="Arial" pitchFamily="34" charset="0"/>
            </a:rPr>
            <a:t>Teorías</a:t>
          </a:r>
        </a:p>
      </dgm:t>
    </dgm:pt>
    <dgm:pt modelId="{FEB40737-13C9-4769-B8E2-B8C786B60545}" type="parTrans" cxnId="{E3918CF1-4AB1-4D0B-9A81-D79E330F7940}">
      <dgm:prSet/>
      <dgm:spPr/>
    </dgm:pt>
    <dgm:pt modelId="{3F0C6402-10EB-4649-AD04-85695B8BBF8A}" type="sibTrans" cxnId="{E3918CF1-4AB1-4D0B-9A81-D79E330F7940}">
      <dgm:prSet/>
      <dgm:spPr/>
    </dgm:pt>
    <dgm:pt modelId="{A1D25169-08CA-4A3A-B718-0C5AFB678F48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s-ES" b="1" i="0" u="none" strike="noStrike" cap="none" normalizeH="0" baseline="0" smtClean="0">
              <a:ln>
                <a:noFill/>
              </a:ln>
              <a:solidFill>
                <a:srgbClr val="993366"/>
              </a:solidFill>
              <a:effectLst/>
              <a:latin typeface="Arial" pitchFamily="34" charset="0"/>
            </a:rPr>
            <a:t>Confirmación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s-ES" b="1" i="0" u="none" strike="noStrike" cap="none" normalizeH="0" baseline="0" smtClean="0">
              <a:ln>
                <a:noFill/>
              </a:ln>
              <a:solidFill>
                <a:srgbClr val="993366"/>
              </a:solidFill>
              <a:effectLst/>
              <a:latin typeface="Arial" pitchFamily="34" charset="0"/>
            </a:rPr>
            <a:t>de las teorías</a:t>
          </a:r>
        </a:p>
      </dgm:t>
    </dgm:pt>
    <dgm:pt modelId="{D421738A-0D6C-4B4F-B4D5-9D2983A8873A}" type="parTrans" cxnId="{82CC2DA3-97C9-44C9-8FF1-1712422C56C1}">
      <dgm:prSet/>
      <dgm:spPr/>
    </dgm:pt>
    <dgm:pt modelId="{D7BEDBB1-9AF1-4AD5-B73D-EDBC43EF26A3}" type="sibTrans" cxnId="{82CC2DA3-97C9-44C9-8FF1-1712422C56C1}">
      <dgm:prSet/>
      <dgm:spPr/>
    </dgm:pt>
    <dgm:pt modelId="{A1047C8A-BD00-4E93-88F6-93A088C08C37}" type="pres">
      <dgm:prSet presAssocID="{60D25F26-96CF-4E9E-92B3-E1CA40AD84B5}" presName="cycle" presStyleCnt="0">
        <dgm:presLayoutVars>
          <dgm:dir/>
          <dgm:resizeHandles val="exact"/>
        </dgm:presLayoutVars>
      </dgm:prSet>
      <dgm:spPr/>
    </dgm:pt>
    <dgm:pt modelId="{0EA4692D-FB66-4A42-8AAF-4594267A1B0E}" type="pres">
      <dgm:prSet presAssocID="{3AA47259-BEE5-4CDC-BD74-58949B0C0E21}" presName="dummy" presStyleCnt="0"/>
      <dgm:spPr/>
    </dgm:pt>
    <dgm:pt modelId="{AA9CF232-91B5-4CDD-B4FD-AE167A535897}" type="pres">
      <dgm:prSet presAssocID="{3AA47259-BEE5-4CDC-BD74-58949B0C0E21}" presName="node" presStyleLbl="revTx" presStyleIdx="0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77C186CA-FAA1-4A50-BC03-BE1A01E4C9DC}" type="pres">
      <dgm:prSet presAssocID="{9ED680C9-47E7-45DE-B2AF-472186F1B197}" presName="sibTrans" presStyleLbl="node1" presStyleIdx="0" presStyleCnt="4"/>
      <dgm:spPr/>
    </dgm:pt>
    <dgm:pt modelId="{3B980D81-05E9-4F85-95EA-C33589A5EC1D}" type="pres">
      <dgm:prSet presAssocID="{325C01ED-A755-467B-9840-36F2C8AC38C5}" presName="dummy" presStyleCnt="0"/>
      <dgm:spPr/>
    </dgm:pt>
    <dgm:pt modelId="{748B5EF8-52B6-4B8E-92D6-A4CAA241990F}" type="pres">
      <dgm:prSet presAssocID="{325C01ED-A755-467B-9840-36F2C8AC38C5}" presName="node" presStyleLbl="revTx" presStyleIdx="1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DB605BAD-4195-4789-AF86-70187BF32045}" type="pres">
      <dgm:prSet presAssocID="{700A0971-37C1-4C89-83FD-CBE4AC1269C7}" presName="sibTrans" presStyleLbl="node1" presStyleIdx="1" presStyleCnt="4"/>
      <dgm:spPr/>
    </dgm:pt>
    <dgm:pt modelId="{16F01F1D-08A7-4296-970E-386907A48E4E}" type="pres">
      <dgm:prSet presAssocID="{86B91997-9D2E-4A09-9427-666F475FDFBE}" presName="dummy" presStyleCnt="0"/>
      <dgm:spPr/>
    </dgm:pt>
    <dgm:pt modelId="{BD24A1DE-9F26-4918-B7FE-8F1C0DC00179}" type="pres">
      <dgm:prSet presAssocID="{86B91997-9D2E-4A09-9427-666F475FDFBE}" presName="node" presStyleLbl="revTx" presStyleIdx="2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067A7F8D-E819-41D5-81DF-247DBE0180AA}" type="pres">
      <dgm:prSet presAssocID="{3F0C6402-10EB-4649-AD04-85695B8BBF8A}" presName="sibTrans" presStyleLbl="node1" presStyleIdx="2" presStyleCnt="4"/>
      <dgm:spPr/>
    </dgm:pt>
    <dgm:pt modelId="{807AF4A4-A5D4-418C-B932-1E185C6BC6DD}" type="pres">
      <dgm:prSet presAssocID="{A1D25169-08CA-4A3A-B718-0C5AFB678F48}" presName="dummy" presStyleCnt="0"/>
      <dgm:spPr/>
    </dgm:pt>
    <dgm:pt modelId="{17CEE474-95D5-404D-AD23-1166806FCD7C}" type="pres">
      <dgm:prSet presAssocID="{A1D25169-08CA-4A3A-B718-0C5AFB678F48}" presName="node" presStyleLbl="revTx" presStyleIdx="3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CF174FF3-DE2D-4CDA-AA84-FFDF487980FD}" type="pres">
      <dgm:prSet presAssocID="{D7BEDBB1-9AF1-4AD5-B73D-EDBC43EF26A3}" presName="sibTrans" presStyleLbl="node1" presStyleIdx="3" presStyleCnt="4"/>
      <dgm:spPr/>
    </dgm:pt>
  </dgm:ptLst>
  <dgm:cxnLst>
    <dgm:cxn modelId="{7712AEC4-8A98-46FF-BD6D-DBBE83CDA50E}" type="presOf" srcId="{60D25F26-96CF-4E9E-92B3-E1CA40AD84B5}" destId="{A1047C8A-BD00-4E93-88F6-93A088C08C37}" srcOrd="0" destOrd="0" presId="urn:microsoft.com/office/officeart/2005/8/layout/cycle1"/>
    <dgm:cxn modelId="{3595068F-4750-444D-9B98-B61249134134}" type="presOf" srcId="{86B91997-9D2E-4A09-9427-666F475FDFBE}" destId="{BD24A1DE-9F26-4918-B7FE-8F1C0DC00179}" srcOrd="0" destOrd="0" presId="urn:microsoft.com/office/officeart/2005/8/layout/cycle1"/>
    <dgm:cxn modelId="{5F2FFE8C-15B2-475F-BA4D-5A6607547343}" type="presOf" srcId="{9ED680C9-47E7-45DE-B2AF-472186F1B197}" destId="{77C186CA-FAA1-4A50-BC03-BE1A01E4C9DC}" srcOrd="0" destOrd="0" presId="urn:microsoft.com/office/officeart/2005/8/layout/cycle1"/>
    <dgm:cxn modelId="{E3918CF1-4AB1-4D0B-9A81-D79E330F7940}" srcId="{60D25F26-96CF-4E9E-92B3-E1CA40AD84B5}" destId="{86B91997-9D2E-4A09-9427-666F475FDFBE}" srcOrd="2" destOrd="0" parTransId="{FEB40737-13C9-4769-B8E2-B8C786B60545}" sibTransId="{3F0C6402-10EB-4649-AD04-85695B8BBF8A}"/>
    <dgm:cxn modelId="{C1AA7B61-C4E8-46C9-9876-3B478801D403}" type="presOf" srcId="{A1D25169-08CA-4A3A-B718-0C5AFB678F48}" destId="{17CEE474-95D5-404D-AD23-1166806FCD7C}" srcOrd="0" destOrd="0" presId="urn:microsoft.com/office/officeart/2005/8/layout/cycle1"/>
    <dgm:cxn modelId="{82CC2DA3-97C9-44C9-8FF1-1712422C56C1}" srcId="{60D25F26-96CF-4E9E-92B3-E1CA40AD84B5}" destId="{A1D25169-08CA-4A3A-B718-0C5AFB678F48}" srcOrd="3" destOrd="0" parTransId="{D421738A-0D6C-4B4F-B4D5-9D2983A8873A}" sibTransId="{D7BEDBB1-9AF1-4AD5-B73D-EDBC43EF26A3}"/>
    <dgm:cxn modelId="{4D32361E-02BA-437A-9B25-7EF0FBAB567B}" srcId="{60D25F26-96CF-4E9E-92B3-E1CA40AD84B5}" destId="{3AA47259-BEE5-4CDC-BD74-58949B0C0E21}" srcOrd="0" destOrd="0" parTransId="{E940E22D-761E-4334-92EF-0980F3F618BA}" sibTransId="{9ED680C9-47E7-45DE-B2AF-472186F1B197}"/>
    <dgm:cxn modelId="{E4AA190D-3A91-43B0-A736-35A0BF2D7885}" type="presOf" srcId="{325C01ED-A755-467B-9840-36F2C8AC38C5}" destId="{748B5EF8-52B6-4B8E-92D6-A4CAA241990F}" srcOrd="0" destOrd="0" presId="urn:microsoft.com/office/officeart/2005/8/layout/cycle1"/>
    <dgm:cxn modelId="{613C36EF-A4D0-42BB-8ECA-5AC12349734C}" type="presOf" srcId="{700A0971-37C1-4C89-83FD-CBE4AC1269C7}" destId="{DB605BAD-4195-4789-AF86-70187BF32045}" srcOrd="0" destOrd="0" presId="urn:microsoft.com/office/officeart/2005/8/layout/cycle1"/>
    <dgm:cxn modelId="{675011B1-165F-4E27-89B8-D84CD2C84051}" type="presOf" srcId="{3F0C6402-10EB-4649-AD04-85695B8BBF8A}" destId="{067A7F8D-E819-41D5-81DF-247DBE0180AA}" srcOrd="0" destOrd="0" presId="urn:microsoft.com/office/officeart/2005/8/layout/cycle1"/>
    <dgm:cxn modelId="{E976DBB4-684C-4CDD-BEDD-998D71490BF2}" srcId="{60D25F26-96CF-4E9E-92B3-E1CA40AD84B5}" destId="{325C01ED-A755-467B-9840-36F2C8AC38C5}" srcOrd="1" destOrd="0" parTransId="{02739847-B48D-4D44-BD07-95935338BF06}" sibTransId="{700A0971-37C1-4C89-83FD-CBE4AC1269C7}"/>
    <dgm:cxn modelId="{C26FE60D-0777-491A-8138-02CC74F83655}" type="presOf" srcId="{3AA47259-BEE5-4CDC-BD74-58949B0C0E21}" destId="{AA9CF232-91B5-4CDD-B4FD-AE167A535897}" srcOrd="0" destOrd="0" presId="urn:microsoft.com/office/officeart/2005/8/layout/cycle1"/>
    <dgm:cxn modelId="{E557403F-D7A2-4EED-A9FD-54ECF344A6D4}" type="presOf" srcId="{D7BEDBB1-9AF1-4AD5-B73D-EDBC43EF26A3}" destId="{CF174FF3-DE2D-4CDA-AA84-FFDF487980FD}" srcOrd="0" destOrd="0" presId="urn:microsoft.com/office/officeart/2005/8/layout/cycle1"/>
    <dgm:cxn modelId="{B6134CE2-A3AC-4772-B41F-AB1C29B99373}" type="presParOf" srcId="{A1047C8A-BD00-4E93-88F6-93A088C08C37}" destId="{0EA4692D-FB66-4A42-8AAF-4594267A1B0E}" srcOrd="0" destOrd="0" presId="urn:microsoft.com/office/officeart/2005/8/layout/cycle1"/>
    <dgm:cxn modelId="{5F15F067-5D44-4778-8F96-F57920C6D547}" type="presParOf" srcId="{A1047C8A-BD00-4E93-88F6-93A088C08C37}" destId="{AA9CF232-91B5-4CDD-B4FD-AE167A535897}" srcOrd="1" destOrd="0" presId="urn:microsoft.com/office/officeart/2005/8/layout/cycle1"/>
    <dgm:cxn modelId="{FEBDD0DE-4945-4906-92D8-47176289B9F9}" type="presParOf" srcId="{A1047C8A-BD00-4E93-88F6-93A088C08C37}" destId="{77C186CA-FAA1-4A50-BC03-BE1A01E4C9DC}" srcOrd="2" destOrd="0" presId="urn:microsoft.com/office/officeart/2005/8/layout/cycle1"/>
    <dgm:cxn modelId="{69D17156-F999-4E39-A99A-86D5C6771B66}" type="presParOf" srcId="{A1047C8A-BD00-4E93-88F6-93A088C08C37}" destId="{3B980D81-05E9-4F85-95EA-C33589A5EC1D}" srcOrd="3" destOrd="0" presId="urn:microsoft.com/office/officeart/2005/8/layout/cycle1"/>
    <dgm:cxn modelId="{3274F844-B500-4CC6-8F78-895C39B16342}" type="presParOf" srcId="{A1047C8A-BD00-4E93-88F6-93A088C08C37}" destId="{748B5EF8-52B6-4B8E-92D6-A4CAA241990F}" srcOrd="4" destOrd="0" presId="urn:microsoft.com/office/officeart/2005/8/layout/cycle1"/>
    <dgm:cxn modelId="{7CBC93B4-7947-4CC9-87AC-57E656075001}" type="presParOf" srcId="{A1047C8A-BD00-4E93-88F6-93A088C08C37}" destId="{DB605BAD-4195-4789-AF86-70187BF32045}" srcOrd="5" destOrd="0" presId="urn:microsoft.com/office/officeart/2005/8/layout/cycle1"/>
    <dgm:cxn modelId="{C6B18AD8-1C48-4DD6-BEA4-CB079FE11B6A}" type="presParOf" srcId="{A1047C8A-BD00-4E93-88F6-93A088C08C37}" destId="{16F01F1D-08A7-4296-970E-386907A48E4E}" srcOrd="6" destOrd="0" presId="urn:microsoft.com/office/officeart/2005/8/layout/cycle1"/>
    <dgm:cxn modelId="{76140779-C31F-4499-A130-8AAF0D13D175}" type="presParOf" srcId="{A1047C8A-BD00-4E93-88F6-93A088C08C37}" destId="{BD24A1DE-9F26-4918-B7FE-8F1C0DC00179}" srcOrd="7" destOrd="0" presId="urn:microsoft.com/office/officeart/2005/8/layout/cycle1"/>
    <dgm:cxn modelId="{2AC682E0-D0D2-4318-8551-7E3D8D071AA2}" type="presParOf" srcId="{A1047C8A-BD00-4E93-88F6-93A088C08C37}" destId="{067A7F8D-E819-41D5-81DF-247DBE0180AA}" srcOrd="8" destOrd="0" presId="urn:microsoft.com/office/officeart/2005/8/layout/cycle1"/>
    <dgm:cxn modelId="{A3ADE101-A04C-4828-ACC8-599FDB16CFDE}" type="presParOf" srcId="{A1047C8A-BD00-4E93-88F6-93A088C08C37}" destId="{807AF4A4-A5D4-418C-B932-1E185C6BC6DD}" srcOrd="9" destOrd="0" presId="urn:microsoft.com/office/officeart/2005/8/layout/cycle1"/>
    <dgm:cxn modelId="{D53A215E-3CA1-4A6F-A562-638543F776AE}" type="presParOf" srcId="{A1047C8A-BD00-4E93-88F6-93A088C08C37}" destId="{17CEE474-95D5-404D-AD23-1166806FCD7C}" srcOrd="10" destOrd="0" presId="urn:microsoft.com/office/officeart/2005/8/layout/cycle1"/>
    <dgm:cxn modelId="{67C98AE4-D63B-4FA4-9531-611F419501FA}" type="presParOf" srcId="{A1047C8A-BD00-4E93-88F6-93A088C08C37}" destId="{CF174FF3-DE2D-4CDA-AA84-FFDF487980FD}" srcOrd="11" destOrd="0" presId="urn:microsoft.com/office/officeart/2005/8/layout/cycle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8F6CB5B-4220-452E-9321-E4C7A82AE940}" type="doc">
      <dgm:prSet loTypeId="urn:microsoft.com/office/officeart/2008/layout/AscendingPictureAccentProcess" loCatId="process" qsTypeId="urn:microsoft.com/office/officeart/2005/8/quickstyle/simple1#1" qsCatId="simple" csTypeId="urn:microsoft.com/office/officeart/2005/8/colors/accent1_2#1" csCatId="accent1" phldr="1"/>
      <dgm:spPr/>
      <dgm:t>
        <a:bodyPr/>
        <a:lstStyle/>
        <a:p>
          <a:endParaRPr lang="es-ES"/>
        </a:p>
      </dgm:t>
    </dgm:pt>
    <dgm:pt modelId="{07E9D1E1-D310-44DC-B6C4-CF693DB06100}">
      <dgm:prSet phldrT="[Texto]" custT="1"/>
      <dgm:spPr/>
      <dgm:t>
        <a:bodyPr/>
        <a:lstStyle/>
        <a:p>
          <a:r>
            <a:rPr lang="x-none" sz="2400" dirty="0" smtClean="0"/>
            <a:t>Observación</a:t>
          </a:r>
          <a:endParaRPr lang="es-ES" sz="2400" dirty="0"/>
        </a:p>
      </dgm:t>
    </dgm:pt>
    <dgm:pt modelId="{5E000EA1-3EA0-4CA3-9203-09A9CFEF7B93}" type="parTrans" cxnId="{D7DE5DA9-2DD5-40F6-AEE7-EA4F10D9C58D}">
      <dgm:prSet/>
      <dgm:spPr/>
      <dgm:t>
        <a:bodyPr/>
        <a:lstStyle/>
        <a:p>
          <a:endParaRPr lang="es-ES"/>
        </a:p>
      </dgm:t>
    </dgm:pt>
    <dgm:pt modelId="{41345F15-B676-4139-B358-EFECA62F2FAA}" type="sibTrans" cxnId="{D7DE5DA9-2DD5-40F6-AEE7-EA4F10D9C58D}">
      <dgm:prSet/>
      <dgm:spPr>
        <a:blipFill rotWithShape="1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es-ES"/>
        </a:p>
      </dgm:t>
    </dgm:pt>
    <dgm:pt modelId="{3F75528A-A4F0-43C2-AB93-C2FD6EB9FB53}">
      <dgm:prSet phldrT="[Texto]" custT="1"/>
      <dgm:spPr/>
      <dgm:t>
        <a:bodyPr/>
        <a:lstStyle/>
        <a:p>
          <a:r>
            <a:rPr lang="x-none" sz="2400" dirty="0" smtClean="0"/>
            <a:t>Verificación de la Hipotesis</a:t>
          </a:r>
          <a:endParaRPr lang="es-ES" sz="2400" dirty="0"/>
        </a:p>
      </dgm:t>
    </dgm:pt>
    <dgm:pt modelId="{CCA9F917-209F-4721-9ABA-CB8098FA4B52}" type="parTrans" cxnId="{22F8F6C4-EE9D-4A93-AEA0-204AF345E37E}">
      <dgm:prSet/>
      <dgm:spPr/>
      <dgm:t>
        <a:bodyPr/>
        <a:lstStyle/>
        <a:p>
          <a:endParaRPr lang="es-ES"/>
        </a:p>
      </dgm:t>
    </dgm:pt>
    <dgm:pt modelId="{8AE3E88C-9224-412F-9B65-4F966FEA467D}" type="sibTrans" cxnId="{22F8F6C4-EE9D-4A93-AEA0-204AF345E37E}">
      <dgm:prSet/>
      <dgm:spPr>
        <a:blipFill rotWithShape="1">
          <a:blip xmlns:r="http://schemas.openxmlformats.org/officeDocument/2006/relationships" r:embed="rId2"/>
          <a:stretch>
            <a:fillRect/>
          </a:stretch>
        </a:blipFill>
      </dgm:spPr>
      <dgm:t>
        <a:bodyPr/>
        <a:lstStyle/>
        <a:p>
          <a:endParaRPr lang="es-ES"/>
        </a:p>
      </dgm:t>
    </dgm:pt>
    <dgm:pt modelId="{D03DAEFA-D31A-4545-8015-F5C3E7426DD0}">
      <dgm:prSet phldrT="[Texto]" custT="1"/>
      <dgm:spPr/>
      <dgm:t>
        <a:bodyPr/>
        <a:lstStyle/>
        <a:p>
          <a:r>
            <a:rPr lang="x-none" sz="2400" dirty="0" smtClean="0"/>
            <a:t>Hopótesis</a:t>
          </a:r>
          <a:endParaRPr lang="es-ES" sz="2400" dirty="0"/>
        </a:p>
      </dgm:t>
    </dgm:pt>
    <dgm:pt modelId="{DA73C414-BC53-44DA-9CE1-5AD50F360C01}" type="parTrans" cxnId="{079241EC-8085-474E-B1EE-8246D098EE22}">
      <dgm:prSet/>
      <dgm:spPr/>
      <dgm:t>
        <a:bodyPr/>
        <a:lstStyle/>
        <a:p>
          <a:endParaRPr lang="es-ES"/>
        </a:p>
      </dgm:t>
    </dgm:pt>
    <dgm:pt modelId="{332EFD07-EA70-4C4D-9671-BDE105C55E07}" type="sibTrans" cxnId="{079241EC-8085-474E-B1EE-8246D098EE22}">
      <dgm:prSet/>
      <dgm:spPr>
        <a:blipFill rotWithShape="1">
          <a:blip xmlns:r="http://schemas.openxmlformats.org/officeDocument/2006/relationships" r:embed="rId3"/>
          <a:stretch>
            <a:fillRect/>
          </a:stretch>
        </a:blipFill>
      </dgm:spPr>
      <dgm:t>
        <a:bodyPr/>
        <a:lstStyle/>
        <a:p>
          <a:endParaRPr lang="es-ES"/>
        </a:p>
      </dgm:t>
    </dgm:pt>
    <dgm:pt modelId="{840FAFD5-958B-4107-AF51-037C04EC2C08}">
      <dgm:prSet phldrT="[Texto]" custT="1"/>
      <dgm:spPr/>
      <dgm:t>
        <a:bodyPr/>
        <a:lstStyle/>
        <a:p>
          <a:r>
            <a:rPr lang="x-none" sz="2400" dirty="0" smtClean="0"/>
            <a:t>Problema</a:t>
          </a:r>
          <a:endParaRPr lang="es-ES" sz="2400" dirty="0"/>
        </a:p>
      </dgm:t>
    </dgm:pt>
    <dgm:pt modelId="{196AC5DE-6CEF-48C8-8C19-8EE7545F81A2}" type="parTrans" cxnId="{57B6F597-A08D-45FB-A661-662EA630F1FC}">
      <dgm:prSet/>
      <dgm:spPr/>
      <dgm:t>
        <a:bodyPr/>
        <a:lstStyle/>
        <a:p>
          <a:endParaRPr lang="es-ES"/>
        </a:p>
      </dgm:t>
    </dgm:pt>
    <dgm:pt modelId="{147928BD-17CE-46F2-A7AD-8778B061BCBA}" type="sibTrans" cxnId="{57B6F597-A08D-45FB-A661-662EA630F1FC}">
      <dgm:prSet/>
      <dgm:spPr>
        <a:blipFill rotWithShape="1">
          <a:blip xmlns:r="http://schemas.openxmlformats.org/officeDocument/2006/relationships" r:embed="rId4"/>
          <a:stretch>
            <a:fillRect/>
          </a:stretch>
        </a:blipFill>
      </dgm:spPr>
      <dgm:t>
        <a:bodyPr/>
        <a:lstStyle/>
        <a:p>
          <a:endParaRPr lang="es-ES"/>
        </a:p>
      </dgm:t>
    </dgm:pt>
    <dgm:pt modelId="{55DC4432-DFED-4FF8-AE90-3CE73A9D22F6}">
      <dgm:prSet phldrT="[Texto]"/>
      <dgm:spPr/>
      <dgm:t>
        <a:bodyPr/>
        <a:lstStyle/>
        <a:p>
          <a:endParaRPr lang="es-ES" dirty="0"/>
        </a:p>
      </dgm:t>
    </dgm:pt>
    <dgm:pt modelId="{9C2E68C2-98B1-4B19-8C1D-B63730B7A048}" type="parTrans" cxnId="{FBE7DDC1-ED70-4C41-9836-AD37E223E9D6}">
      <dgm:prSet/>
      <dgm:spPr/>
      <dgm:t>
        <a:bodyPr/>
        <a:lstStyle/>
        <a:p>
          <a:endParaRPr lang="es-ES"/>
        </a:p>
      </dgm:t>
    </dgm:pt>
    <dgm:pt modelId="{50964C42-A3DE-477C-9D41-62FA139F1F99}" type="sibTrans" cxnId="{FBE7DDC1-ED70-4C41-9836-AD37E223E9D6}">
      <dgm:prSet/>
      <dgm:spPr/>
      <dgm:t>
        <a:bodyPr/>
        <a:lstStyle/>
        <a:p>
          <a:endParaRPr lang="es-ES"/>
        </a:p>
      </dgm:t>
    </dgm:pt>
    <dgm:pt modelId="{67A4CB59-FFFC-4706-83CC-5093C5A138AF}" type="pres">
      <dgm:prSet presAssocID="{58F6CB5B-4220-452E-9321-E4C7A82AE940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s-PE"/>
        </a:p>
      </dgm:t>
    </dgm:pt>
    <dgm:pt modelId="{8301C9DF-4F84-4276-B284-5E26A9F81278}" type="pres">
      <dgm:prSet presAssocID="{58F6CB5B-4220-452E-9321-E4C7A82AE940}" presName="dot1" presStyleLbl="alignNode1" presStyleIdx="0" presStyleCnt="13"/>
      <dgm:spPr/>
    </dgm:pt>
    <dgm:pt modelId="{8D41B7E5-E939-4935-B699-C21A42228AB0}" type="pres">
      <dgm:prSet presAssocID="{58F6CB5B-4220-452E-9321-E4C7A82AE940}" presName="dot2" presStyleLbl="alignNode1" presStyleIdx="1" presStyleCnt="13"/>
      <dgm:spPr/>
    </dgm:pt>
    <dgm:pt modelId="{7B7A1083-DB1B-4764-AA7C-A546176B7604}" type="pres">
      <dgm:prSet presAssocID="{58F6CB5B-4220-452E-9321-E4C7A82AE940}" presName="dot3" presStyleLbl="alignNode1" presStyleIdx="2" presStyleCnt="13"/>
      <dgm:spPr/>
    </dgm:pt>
    <dgm:pt modelId="{4F1FB301-A3FF-4976-847D-3A1B5EFBE72F}" type="pres">
      <dgm:prSet presAssocID="{58F6CB5B-4220-452E-9321-E4C7A82AE940}" presName="dot4" presStyleLbl="alignNode1" presStyleIdx="3" presStyleCnt="13"/>
      <dgm:spPr/>
    </dgm:pt>
    <dgm:pt modelId="{EF31A819-B2EA-438E-8A6D-3BCE4CB6C6B5}" type="pres">
      <dgm:prSet presAssocID="{58F6CB5B-4220-452E-9321-E4C7A82AE940}" presName="dot5" presStyleLbl="alignNode1" presStyleIdx="4" presStyleCnt="13"/>
      <dgm:spPr/>
    </dgm:pt>
    <dgm:pt modelId="{2E58AC91-7558-4639-AA62-1196BFF272EA}" type="pres">
      <dgm:prSet presAssocID="{58F6CB5B-4220-452E-9321-E4C7A82AE940}" presName="dot6" presStyleLbl="alignNode1" presStyleIdx="5" presStyleCnt="13"/>
      <dgm:spPr/>
    </dgm:pt>
    <dgm:pt modelId="{081AC7B9-CF6C-472F-8D23-C5ED438955F1}" type="pres">
      <dgm:prSet presAssocID="{58F6CB5B-4220-452E-9321-E4C7A82AE940}" presName="dotArrow1" presStyleLbl="alignNode1" presStyleIdx="6" presStyleCnt="13"/>
      <dgm:spPr/>
    </dgm:pt>
    <dgm:pt modelId="{806B59B3-5DCB-4154-B440-DC0A06C86E5A}" type="pres">
      <dgm:prSet presAssocID="{58F6CB5B-4220-452E-9321-E4C7A82AE940}" presName="dotArrow2" presStyleLbl="alignNode1" presStyleIdx="7" presStyleCnt="13"/>
      <dgm:spPr/>
    </dgm:pt>
    <dgm:pt modelId="{DEFCB901-0F61-446C-8F42-FC23C22FA427}" type="pres">
      <dgm:prSet presAssocID="{58F6CB5B-4220-452E-9321-E4C7A82AE940}" presName="dotArrow3" presStyleLbl="alignNode1" presStyleIdx="8" presStyleCnt="13"/>
      <dgm:spPr/>
    </dgm:pt>
    <dgm:pt modelId="{2A8DF54C-2CB5-4915-B5DE-452D7903411E}" type="pres">
      <dgm:prSet presAssocID="{58F6CB5B-4220-452E-9321-E4C7A82AE940}" presName="dotArrow4" presStyleLbl="alignNode1" presStyleIdx="9" presStyleCnt="13"/>
      <dgm:spPr/>
    </dgm:pt>
    <dgm:pt modelId="{7FFF8148-AFB2-44F1-8F72-6F1903FA742C}" type="pres">
      <dgm:prSet presAssocID="{58F6CB5B-4220-452E-9321-E4C7A82AE940}" presName="dotArrow5" presStyleLbl="alignNode1" presStyleIdx="10" presStyleCnt="13"/>
      <dgm:spPr/>
    </dgm:pt>
    <dgm:pt modelId="{C9C1C0C5-12FC-4DC9-A969-CDD4788790DB}" type="pres">
      <dgm:prSet presAssocID="{58F6CB5B-4220-452E-9321-E4C7A82AE940}" presName="dotArrow6" presStyleLbl="alignNode1" presStyleIdx="11" presStyleCnt="13"/>
      <dgm:spPr/>
    </dgm:pt>
    <dgm:pt modelId="{ADEBB02D-93E4-4EC1-8307-C701249E6DD3}" type="pres">
      <dgm:prSet presAssocID="{58F6CB5B-4220-452E-9321-E4C7A82AE940}" presName="dotArrow7" presStyleLbl="alignNode1" presStyleIdx="12" presStyleCnt="13"/>
      <dgm:spPr/>
    </dgm:pt>
    <dgm:pt modelId="{242254DD-04E8-4132-B2EE-5458F5B8CB47}" type="pres">
      <dgm:prSet presAssocID="{07E9D1E1-D310-44DC-B6C4-CF693DB06100}" presName="parTx1" presStyleLbl="node1" presStyleIdx="0" presStyleCnt="4"/>
      <dgm:spPr/>
      <dgm:t>
        <a:bodyPr/>
        <a:lstStyle/>
        <a:p>
          <a:endParaRPr lang="es-ES"/>
        </a:p>
      </dgm:t>
    </dgm:pt>
    <dgm:pt modelId="{3A67D1E9-03B4-4A5E-8179-B50B03028932}" type="pres">
      <dgm:prSet presAssocID="{41345F15-B676-4139-B358-EFECA62F2FAA}" presName="picture1" presStyleCnt="0"/>
      <dgm:spPr/>
    </dgm:pt>
    <dgm:pt modelId="{0A33C7D6-87CD-49E7-8FDD-8F45C27EFC40}" type="pres">
      <dgm:prSet presAssocID="{41345F15-B676-4139-B358-EFECA62F2FAA}" presName="imageRepeatNode" presStyleLbl="fgImgPlace1" presStyleIdx="0" presStyleCnt="4"/>
      <dgm:spPr/>
      <dgm:t>
        <a:bodyPr/>
        <a:lstStyle/>
        <a:p>
          <a:endParaRPr lang="es-PE"/>
        </a:p>
      </dgm:t>
    </dgm:pt>
    <dgm:pt modelId="{B3FB2C9F-993B-467B-BBF6-E24942486E10}" type="pres">
      <dgm:prSet presAssocID="{840FAFD5-958B-4107-AF51-037C04EC2C08}" presName="parTx2" presStyleLbl="node1" presStyleIdx="1" presStyleCnt="4"/>
      <dgm:spPr/>
      <dgm:t>
        <a:bodyPr/>
        <a:lstStyle/>
        <a:p>
          <a:endParaRPr lang="es-PE"/>
        </a:p>
      </dgm:t>
    </dgm:pt>
    <dgm:pt modelId="{BCE2B2BB-C143-4794-9022-B6F3CA67AC06}" type="pres">
      <dgm:prSet presAssocID="{147928BD-17CE-46F2-A7AD-8778B061BCBA}" presName="picture2" presStyleCnt="0"/>
      <dgm:spPr/>
    </dgm:pt>
    <dgm:pt modelId="{94108559-75B9-4126-9BDF-CFE340E66B4B}" type="pres">
      <dgm:prSet presAssocID="{147928BD-17CE-46F2-A7AD-8778B061BCBA}" presName="imageRepeatNode" presStyleLbl="fgImgPlace1" presStyleIdx="1" presStyleCnt="4"/>
      <dgm:spPr/>
      <dgm:t>
        <a:bodyPr/>
        <a:lstStyle/>
        <a:p>
          <a:endParaRPr lang="es-PE"/>
        </a:p>
      </dgm:t>
    </dgm:pt>
    <dgm:pt modelId="{3CD34686-4944-43FE-8E88-4975189FD528}" type="pres">
      <dgm:prSet presAssocID="{D03DAEFA-D31A-4545-8015-F5C3E7426DD0}" presName="parTx3" presStyleLbl="node1" presStyleIdx="2" presStyleCnt="4"/>
      <dgm:spPr/>
      <dgm:t>
        <a:bodyPr/>
        <a:lstStyle/>
        <a:p>
          <a:endParaRPr lang="es-ES"/>
        </a:p>
      </dgm:t>
    </dgm:pt>
    <dgm:pt modelId="{60756E0E-2E72-46AF-9D7E-6D169F996385}" type="pres">
      <dgm:prSet presAssocID="{332EFD07-EA70-4C4D-9671-BDE105C55E07}" presName="picture3" presStyleCnt="0"/>
      <dgm:spPr/>
    </dgm:pt>
    <dgm:pt modelId="{4F550A11-53A2-4081-8E65-E1DFF8069312}" type="pres">
      <dgm:prSet presAssocID="{332EFD07-EA70-4C4D-9671-BDE105C55E07}" presName="imageRepeatNode" presStyleLbl="fgImgPlace1" presStyleIdx="2" presStyleCnt="4"/>
      <dgm:spPr/>
      <dgm:t>
        <a:bodyPr/>
        <a:lstStyle/>
        <a:p>
          <a:endParaRPr lang="es-PE"/>
        </a:p>
      </dgm:t>
    </dgm:pt>
    <dgm:pt modelId="{032540BD-A50A-4EDF-9FCA-68AFA6DF6CB9}" type="pres">
      <dgm:prSet presAssocID="{3F75528A-A4F0-43C2-AB93-C2FD6EB9FB53}" presName="parTx4" presStyleLbl="node1" presStyleIdx="3" presStyleCnt="4"/>
      <dgm:spPr/>
      <dgm:t>
        <a:bodyPr/>
        <a:lstStyle/>
        <a:p>
          <a:endParaRPr lang="es-ES"/>
        </a:p>
      </dgm:t>
    </dgm:pt>
    <dgm:pt modelId="{9E56AF31-A989-4307-AC75-6EC1E925B6E7}" type="pres">
      <dgm:prSet presAssocID="{3F75528A-A4F0-43C2-AB93-C2FD6EB9FB53}" presName="desTx4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es-PE"/>
        </a:p>
      </dgm:t>
    </dgm:pt>
    <dgm:pt modelId="{05548507-92F7-4699-B273-2D7F8B07C08F}" type="pres">
      <dgm:prSet presAssocID="{8AE3E88C-9224-412F-9B65-4F966FEA467D}" presName="picture4" presStyleCnt="0"/>
      <dgm:spPr/>
    </dgm:pt>
    <dgm:pt modelId="{6840BC14-BFA4-4B1F-BFFD-116126AC352E}" type="pres">
      <dgm:prSet presAssocID="{8AE3E88C-9224-412F-9B65-4F966FEA467D}" presName="imageRepeatNode" presStyleLbl="fgImgPlace1" presStyleIdx="3" presStyleCnt="4"/>
      <dgm:spPr/>
      <dgm:t>
        <a:bodyPr/>
        <a:lstStyle/>
        <a:p>
          <a:endParaRPr lang="es-PE"/>
        </a:p>
      </dgm:t>
    </dgm:pt>
  </dgm:ptLst>
  <dgm:cxnLst>
    <dgm:cxn modelId="{ED6A5BEB-D96C-4EFA-93F1-2E0F1C598A8F}" type="presOf" srcId="{41345F15-B676-4139-B358-EFECA62F2FAA}" destId="{0A33C7D6-87CD-49E7-8FDD-8F45C27EFC40}" srcOrd="0" destOrd="0" presId="urn:microsoft.com/office/officeart/2008/layout/AscendingPictureAccentProcess"/>
    <dgm:cxn modelId="{FBE7DDC1-ED70-4C41-9836-AD37E223E9D6}" srcId="{3F75528A-A4F0-43C2-AB93-C2FD6EB9FB53}" destId="{55DC4432-DFED-4FF8-AE90-3CE73A9D22F6}" srcOrd="0" destOrd="0" parTransId="{9C2E68C2-98B1-4B19-8C1D-B63730B7A048}" sibTransId="{50964C42-A3DE-477C-9D41-62FA139F1F99}"/>
    <dgm:cxn modelId="{8997508A-0F97-4811-A7AE-7EBB5229802D}" type="presOf" srcId="{147928BD-17CE-46F2-A7AD-8778B061BCBA}" destId="{94108559-75B9-4126-9BDF-CFE340E66B4B}" srcOrd="0" destOrd="0" presId="urn:microsoft.com/office/officeart/2008/layout/AscendingPictureAccentProcess"/>
    <dgm:cxn modelId="{B864A779-9C76-4EFA-995F-12B4DB650AC9}" type="presOf" srcId="{07E9D1E1-D310-44DC-B6C4-CF693DB06100}" destId="{242254DD-04E8-4132-B2EE-5458F5B8CB47}" srcOrd="0" destOrd="0" presId="urn:microsoft.com/office/officeart/2008/layout/AscendingPictureAccentProcess"/>
    <dgm:cxn modelId="{BB6F0E3A-1485-43DC-83AF-1A6CFCDFE883}" type="presOf" srcId="{332EFD07-EA70-4C4D-9671-BDE105C55E07}" destId="{4F550A11-53A2-4081-8E65-E1DFF8069312}" srcOrd="0" destOrd="0" presId="urn:microsoft.com/office/officeart/2008/layout/AscendingPictureAccentProcess"/>
    <dgm:cxn modelId="{D7DE5DA9-2DD5-40F6-AEE7-EA4F10D9C58D}" srcId="{58F6CB5B-4220-452E-9321-E4C7A82AE940}" destId="{07E9D1E1-D310-44DC-B6C4-CF693DB06100}" srcOrd="0" destOrd="0" parTransId="{5E000EA1-3EA0-4CA3-9203-09A9CFEF7B93}" sibTransId="{41345F15-B676-4139-B358-EFECA62F2FAA}"/>
    <dgm:cxn modelId="{82587447-FA24-4D37-9388-99AE2DFC3FE9}" type="presOf" srcId="{3F75528A-A4F0-43C2-AB93-C2FD6EB9FB53}" destId="{032540BD-A50A-4EDF-9FCA-68AFA6DF6CB9}" srcOrd="0" destOrd="0" presId="urn:microsoft.com/office/officeart/2008/layout/AscendingPictureAccentProcess"/>
    <dgm:cxn modelId="{C3103E80-1906-4364-92F6-EDCB80E41F79}" type="presOf" srcId="{55DC4432-DFED-4FF8-AE90-3CE73A9D22F6}" destId="{9E56AF31-A989-4307-AC75-6EC1E925B6E7}" srcOrd="0" destOrd="0" presId="urn:microsoft.com/office/officeart/2008/layout/AscendingPictureAccentProcess"/>
    <dgm:cxn modelId="{5D1AAC8B-390D-45FC-BC0A-94A2D60627F2}" type="presOf" srcId="{D03DAEFA-D31A-4545-8015-F5C3E7426DD0}" destId="{3CD34686-4944-43FE-8E88-4975189FD528}" srcOrd="0" destOrd="0" presId="urn:microsoft.com/office/officeart/2008/layout/AscendingPictureAccentProcess"/>
    <dgm:cxn modelId="{079241EC-8085-474E-B1EE-8246D098EE22}" srcId="{58F6CB5B-4220-452E-9321-E4C7A82AE940}" destId="{D03DAEFA-D31A-4545-8015-F5C3E7426DD0}" srcOrd="2" destOrd="0" parTransId="{DA73C414-BC53-44DA-9CE1-5AD50F360C01}" sibTransId="{332EFD07-EA70-4C4D-9671-BDE105C55E07}"/>
    <dgm:cxn modelId="{C8D36E6B-495C-40D5-A6C3-BFD1F14AA4C6}" type="presOf" srcId="{58F6CB5B-4220-452E-9321-E4C7A82AE940}" destId="{67A4CB59-FFFC-4706-83CC-5093C5A138AF}" srcOrd="0" destOrd="0" presId="urn:microsoft.com/office/officeart/2008/layout/AscendingPictureAccentProcess"/>
    <dgm:cxn modelId="{FB0E4DCF-56C4-404E-9044-26C6FBC28D3F}" type="presOf" srcId="{8AE3E88C-9224-412F-9B65-4F966FEA467D}" destId="{6840BC14-BFA4-4B1F-BFFD-116126AC352E}" srcOrd="0" destOrd="0" presId="urn:microsoft.com/office/officeart/2008/layout/AscendingPictureAccentProcess"/>
    <dgm:cxn modelId="{22F8F6C4-EE9D-4A93-AEA0-204AF345E37E}" srcId="{58F6CB5B-4220-452E-9321-E4C7A82AE940}" destId="{3F75528A-A4F0-43C2-AB93-C2FD6EB9FB53}" srcOrd="3" destOrd="0" parTransId="{CCA9F917-209F-4721-9ABA-CB8098FA4B52}" sibTransId="{8AE3E88C-9224-412F-9B65-4F966FEA467D}"/>
    <dgm:cxn modelId="{57B6F597-A08D-45FB-A661-662EA630F1FC}" srcId="{58F6CB5B-4220-452E-9321-E4C7A82AE940}" destId="{840FAFD5-958B-4107-AF51-037C04EC2C08}" srcOrd="1" destOrd="0" parTransId="{196AC5DE-6CEF-48C8-8C19-8EE7545F81A2}" sibTransId="{147928BD-17CE-46F2-A7AD-8778B061BCBA}"/>
    <dgm:cxn modelId="{4C515596-C921-4BAB-80E9-4DBFA255797F}" type="presOf" srcId="{840FAFD5-958B-4107-AF51-037C04EC2C08}" destId="{B3FB2C9F-993B-467B-BBF6-E24942486E10}" srcOrd="0" destOrd="0" presId="urn:microsoft.com/office/officeart/2008/layout/AscendingPictureAccentProcess"/>
    <dgm:cxn modelId="{02ED1762-B6B4-4F3A-907D-76F2B66DCC08}" type="presParOf" srcId="{67A4CB59-FFFC-4706-83CC-5093C5A138AF}" destId="{8301C9DF-4F84-4276-B284-5E26A9F81278}" srcOrd="0" destOrd="0" presId="urn:microsoft.com/office/officeart/2008/layout/AscendingPictureAccentProcess"/>
    <dgm:cxn modelId="{83E77818-6654-4A83-9E5D-90547480F60A}" type="presParOf" srcId="{67A4CB59-FFFC-4706-83CC-5093C5A138AF}" destId="{8D41B7E5-E939-4935-B699-C21A42228AB0}" srcOrd="1" destOrd="0" presId="urn:microsoft.com/office/officeart/2008/layout/AscendingPictureAccentProcess"/>
    <dgm:cxn modelId="{D21802BC-C2A3-4CE5-A996-0FA37218FA24}" type="presParOf" srcId="{67A4CB59-FFFC-4706-83CC-5093C5A138AF}" destId="{7B7A1083-DB1B-4764-AA7C-A546176B7604}" srcOrd="2" destOrd="0" presId="urn:microsoft.com/office/officeart/2008/layout/AscendingPictureAccentProcess"/>
    <dgm:cxn modelId="{FB45D38D-1586-415E-9AF9-FFA83243E458}" type="presParOf" srcId="{67A4CB59-FFFC-4706-83CC-5093C5A138AF}" destId="{4F1FB301-A3FF-4976-847D-3A1B5EFBE72F}" srcOrd="3" destOrd="0" presId="urn:microsoft.com/office/officeart/2008/layout/AscendingPictureAccentProcess"/>
    <dgm:cxn modelId="{81016A83-0E37-4F45-B50D-C3E40E15FE3C}" type="presParOf" srcId="{67A4CB59-FFFC-4706-83CC-5093C5A138AF}" destId="{EF31A819-B2EA-438E-8A6D-3BCE4CB6C6B5}" srcOrd="4" destOrd="0" presId="urn:microsoft.com/office/officeart/2008/layout/AscendingPictureAccentProcess"/>
    <dgm:cxn modelId="{F3E85F90-2B00-49C9-A3E1-E6C1A1C9FF10}" type="presParOf" srcId="{67A4CB59-FFFC-4706-83CC-5093C5A138AF}" destId="{2E58AC91-7558-4639-AA62-1196BFF272EA}" srcOrd="5" destOrd="0" presId="urn:microsoft.com/office/officeart/2008/layout/AscendingPictureAccentProcess"/>
    <dgm:cxn modelId="{F8C58CEE-73E0-421D-8F1C-B1A7343A7CDC}" type="presParOf" srcId="{67A4CB59-FFFC-4706-83CC-5093C5A138AF}" destId="{081AC7B9-CF6C-472F-8D23-C5ED438955F1}" srcOrd="6" destOrd="0" presId="urn:microsoft.com/office/officeart/2008/layout/AscendingPictureAccentProcess"/>
    <dgm:cxn modelId="{84486634-79F4-4599-B6EB-21DBA3848A56}" type="presParOf" srcId="{67A4CB59-FFFC-4706-83CC-5093C5A138AF}" destId="{806B59B3-5DCB-4154-B440-DC0A06C86E5A}" srcOrd="7" destOrd="0" presId="urn:microsoft.com/office/officeart/2008/layout/AscendingPictureAccentProcess"/>
    <dgm:cxn modelId="{0C4AEB5F-882B-4859-AC4E-684C8A32CE30}" type="presParOf" srcId="{67A4CB59-FFFC-4706-83CC-5093C5A138AF}" destId="{DEFCB901-0F61-446C-8F42-FC23C22FA427}" srcOrd="8" destOrd="0" presId="urn:microsoft.com/office/officeart/2008/layout/AscendingPictureAccentProcess"/>
    <dgm:cxn modelId="{C7387939-E1CE-474B-919C-41066CC16235}" type="presParOf" srcId="{67A4CB59-FFFC-4706-83CC-5093C5A138AF}" destId="{2A8DF54C-2CB5-4915-B5DE-452D7903411E}" srcOrd="9" destOrd="0" presId="urn:microsoft.com/office/officeart/2008/layout/AscendingPictureAccentProcess"/>
    <dgm:cxn modelId="{2564455C-39AD-409A-9F6B-B2DF1A3A01A1}" type="presParOf" srcId="{67A4CB59-FFFC-4706-83CC-5093C5A138AF}" destId="{7FFF8148-AFB2-44F1-8F72-6F1903FA742C}" srcOrd="10" destOrd="0" presId="urn:microsoft.com/office/officeart/2008/layout/AscendingPictureAccentProcess"/>
    <dgm:cxn modelId="{905B2C2C-C1D5-4167-8DAD-555FFC40AD3B}" type="presParOf" srcId="{67A4CB59-FFFC-4706-83CC-5093C5A138AF}" destId="{C9C1C0C5-12FC-4DC9-A969-CDD4788790DB}" srcOrd="11" destOrd="0" presId="urn:microsoft.com/office/officeart/2008/layout/AscendingPictureAccentProcess"/>
    <dgm:cxn modelId="{6CFC2713-FFB6-4BF4-9AA8-AE3F5643A718}" type="presParOf" srcId="{67A4CB59-FFFC-4706-83CC-5093C5A138AF}" destId="{ADEBB02D-93E4-4EC1-8307-C701249E6DD3}" srcOrd="12" destOrd="0" presId="urn:microsoft.com/office/officeart/2008/layout/AscendingPictureAccentProcess"/>
    <dgm:cxn modelId="{AFD0CD79-3593-4803-ADAB-DD4E4DA12291}" type="presParOf" srcId="{67A4CB59-FFFC-4706-83CC-5093C5A138AF}" destId="{242254DD-04E8-4132-B2EE-5458F5B8CB47}" srcOrd="13" destOrd="0" presId="urn:microsoft.com/office/officeart/2008/layout/AscendingPictureAccentProcess"/>
    <dgm:cxn modelId="{8215A3C6-E9B4-493E-B83D-9F16A9C5B2D4}" type="presParOf" srcId="{67A4CB59-FFFC-4706-83CC-5093C5A138AF}" destId="{3A67D1E9-03B4-4A5E-8179-B50B03028932}" srcOrd="14" destOrd="0" presId="urn:microsoft.com/office/officeart/2008/layout/AscendingPictureAccentProcess"/>
    <dgm:cxn modelId="{8384908A-B963-46E6-BD6B-01B173431872}" type="presParOf" srcId="{3A67D1E9-03B4-4A5E-8179-B50B03028932}" destId="{0A33C7D6-87CD-49E7-8FDD-8F45C27EFC40}" srcOrd="0" destOrd="0" presId="urn:microsoft.com/office/officeart/2008/layout/AscendingPictureAccentProcess"/>
    <dgm:cxn modelId="{5D01016E-32D3-42CF-B1DF-03D4CAB3EC27}" type="presParOf" srcId="{67A4CB59-FFFC-4706-83CC-5093C5A138AF}" destId="{B3FB2C9F-993B-467B-BBF6-E24942486E10}" srcOrd="15" destOrd="0" presId="urn:microsoft.com/office/officeart/2008/layout/AscendingPictureAccentProcess"/>
    <dgm:cxn modelId="{A137BAEB-37C2-466C-8194-20B81D3C98D5}" type="presParOf" srcId="{67A4CB59-FFFC-4706-83CC-5093C5A138AF}" destId="{BCE2B2BB-C143-4794-9022-B6F3CA67AC06}" srcOrd="16" destOrd="0" presId="urn:microsoft.com/office/officeart/2008/layout/AscendingPictureAccentProcess"/>
    <dgm:cxn modelId="{F3DE31CF-6F1A-4CFE-846F-D46031E8C26B}" type="presParOf" srcId="{BCE2B2BB-C143-4794-9022-B6F3CA67AC06}" destId="{94108559-75B9-4126-9BDF-CFE340E66B4B}" srcOrd="0" destOrd="0" presId="urn:microsoft.com/office/officeart/2008/layout/AscendingPictureAccentProcess"/>
    <dgm:cxn modelId="{58F7CDC7-0E30-40CB-ACE2-357EA60DECE7}" type="presParOf" srcId="{67A4CB59-FFFC-4706-83CC-5093C5A138AF}" destId="{3CD34686-4944-43FE-8E88-4975189FD528}" srcOrd="17" destOrd="0" presId="urn:microsoft.com/office/officeart/2008/layout/AscendingPictureAccentProcess"/>
    <dgm:cxn modelId="{28E0F165-AD17-4D9D-AA22-8684FED8F207}" type="presParOf" srcId="{67A4CB59-FFFC-4706-83CC-5093C5A138AF}" destId="{60756E0E-2E72-46AF-9D7E-6D169F996385}" srcOrd="18" destOrd="0" presId="urn:microsoft.com/office/officeart/2008/layout/AscendingPictureAccentProcess"/>
    <dgm:cxn modelId="{D5DB70A8-DAE7-4A0B-AB7D-646D12A3D73C}" type="presParOf" srcId="{60756E0E-2E72-46AF-9D7E-6D169F996385}" destId="{4F550A11-53A2-4081-8E65-E1DFF8069312}" srcOrd="0" destOrd="0" presId="urn:microsoft.com/office/officeart/2008/layout/AscendingPictureAccentProcess"/>
    <dgm:cxn modelId="{88FC71F8-41E6-4307-A0D7-32BCB3EBBD24}" type="presParOf" srcId="{67A4CB59-FFFC-4706-83CC-5093C5A138AF}" destId="{032540BD-A50A-4EDF-9FCA-68AFA6DF6CB9}" srcOrd="19" destOrd="0" presId="urn:microsoft.com/office/officeart/2008/layout/AscendingPictureAccentProcess"/>
    <dgm:cxn modelId="{694224BB-5CEF-4F60-88D2-6DDDEFCDAB4E}" type="presParOf" srcId="{67A4CB59-FFFC-4706-83CC-5093C5A138AF}" destId="{9E56AF31-A989-4307-AC75-6EC1E925B6E7}" srcOrd="20" destOrd="0" presId="urn:microsoft.com/office/officeart/2008/layout/AscendingPictureAccentProcess"/>
    <dgm:cxn modelId="{88F9673D-151E-4392-9210-2111021B0DEB}" type="presParOf" srcId="{67A4CB59-FFFC-4706-83CC-5093C5A138AF}" destId="{05548507-92F7-4699-B273-2D7F8B07C08F}" srcOrd="21" destOrd="0" presId="urn:microsoft.com/office/officeart/2008/layout/AscendingPictureAccentProcess"/>
    <dgm:cxn modelId="{9BB3E646-AC1C-44A7-A11D-669CFFE66859}" type="presParOf" srcId="{05548507-92F7-4699-B273-2D7F8B07C08F}" destId="{6840BC14-BFA4-4B1F-BFFD-116126AC352E}" srcOrd="0" destOrd="0" presId="urn:microsoft.com/office/officeart/2008/layout/AscendingPictureAccent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3274ABF-AE15-4378-810A-F21E8893A7CF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F4D2D13C-D7A6-4530-9080-FADA0044DC1F}">
      <dgm:prSet phldrT="[Texto]" custT="1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s-ES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Cualitativa</a:t>
          </a:r>
          <a:endParaRPr lang="es-ES" sz="28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8C0C969-3FA2-4087-B355-2EA0424B63B5}" type="parTrans" cxnId="{B8FE77AE-87E1-43BF-B854-50130FC137AE}">
      <dgm:prSet/>
      <dgm:spPr/>
      <dgm:t>
        <a:bodyPr/>
        <a:lstStyle/>
        <a:p>
          <a:endParaRPr lang="es-ES"/>
        </a:p>
      </dgm:t>
    </dgm:pt>
    <dgm:pt modelId="{2CAEEE01-43BD-44B5-9CB6-7401C032705D}" type="sibTrans" cxnId="{B8FE77AE-87E1-43BF-B854-50130FC137AE}">
      <dgm:prSet/>
      <dgm:spPr/>
      <dgm:t>
        <a:bodyPr/>
        <a:lstStyle/>
        <a:p>
          <a:endParaRPr lang="es-ES"/>
        </a:p>
      </dgm:t>
    </dgm:pt>
    <dgm:pt modelId="{A7FABC6B-E879-42C5-81B6-1823502DDCFF}">
      <dgm:prSet phldrT="[Texto]" custT="1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s-ES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Cuantitativa</a:t>
          </a:r>
          <a:endParaRPr lang="es-ES" sz="28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DAF82AF5-1396-4165-A108-FFFBB58F5516}" type="parTrans" cxnId="{5FD23948-4BF6-4379-B7A2-C1824F9AD1E9}">
      <dgm:prSet/>
      <dgm:spPr/>
      <dgm:t>
        <a:bodyPr/>
        <a:lstStyle/>
        <a:p>
          <a:endParaRPr lang="es-ES"/>
        </a:p>
      </dgm:t>
    </dgm:pt>
    <dgm:pt modelId="{4FFD9E99-726D-437B-8E46-453B44CB10A5}" type="sibTrans" cxnId="{5FD23948-4BF6-4379-B7A2-C1824F9AD1E9}">
      <dgm:prSet/>
      <dgm:spPr/>
      <dgm:t>
        <a:bodyPr/>
        <a:lstStyle/>
        <a:p>
          <a:endParaRPr lang="es-ES"/>
        </a:p>
      </dgm:t>
    </dgm:pt>
    <dgm:pt modelId="{9B663826-C3C6-4773-A92A-4E91752FF45A}">
      <dgm:prSet phldrT="[Texto]" custT="1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s-ES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Mixta</a:t>
          </a:r>
          <a:endParaRPr lang="es-ES" sz="28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2ED88F3-7E52-4558-AD5E-423E3A19B282}" type="parTrans" cxnId="{20FC42E6-DFC4-4EC0-B72C-47A8A3497161}">
      <dgm:prSet/>
      <dgm:spPr/>
      <dgm:t>
        <a:bodyPr/>
        <a:lstStyle/>
        <a:p>
          <a:endParaRPr lang="es-ES"/>
        </a:p>
      </dgm:t>
    </dgm:pt>
    <dgm:pt modelId="{94218181-D452-4DA2-BEBA-FD2964653836}" type="sibTrans" cxnId="{20FC42E6-DFC4-4EC0-B72C-47A8A3497161}">
      <dgm:prSet/>
      <dgm:spPr/>
      <dgm:t>
        <a:bodyPr/>
        <a:lstStyle/>
        <a:p>
          <a:endParaRPr lang="es-ES"/>
        </a:p>
      </dgm:t>
    </dgm:pt>
    <dgm:pt modelId="{EBED28CA-A921-400C-9687-2D4154A63A76}" type="pres">
      <dgm:prSet presAssocID="{63274ABF-AE15-4378-810A-F21E8893A7CF}" presName="CompostProcess" presStyleCnt="0">
        <dgm:presLayoutVars>
          <dgm:dir/>
          <dgm:resizeHandles val="exact"/>
        </dgm:presLayoutVars>
      </dgm:prSet>
      <dgm:spPr/>
    </dgm:pt>
    <dgm:pt modelId="{828CE40D-DA65-4548-8D95-37C191D71344}" type="pres">
      <dgm:prSet presAssocID="{63274ABF-AE15-4378-810A-F21E8893A7CF}" presName="arrow" presStyleLbl="bgShp" presStyleIdx="0" presStyleCnt="1"/>
      <dgm:spPr/>
    </dgm:pt>
    <dgm:pt modelId="{1D189972-6CB3-4284-986E-9D5C8BFBF3BB}" type="pres">
      <dgm:prSet presAssocID="{63274ABF-AE15-4378-810A-F21E8893A7CF}" presName="linearProcess" presStyleCnt="0"/>
      <dgm:spPr/>
    </dgm:pt>
    <dgm:pt modelId="{A0D4F5B3-A9CE-4FC0-BC71-65228FBB8CD2}" type="pres">
      <dgm:prSet presAssocID="{F4D2D13C-D7A6-4530-9080-FADA0044DC1F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38FBAC5B-38F9-42EE-8E55-4D282CC1BA4E}" type="pres">
      <dgm:prSet presAssocID="{2CAEEE01-43BD-44B5-9CB6-7401C032705D}" presName="sibTrans" presStyleCnt="0"/>
      <dgm:spPr/>
    </dgm:pt>
    <dgm:pt modelId="{922FC011-2997-44E7-9600-A102A8BD0CA8}" type="pres">
      <dgm:prSet presAssocID="{A7FABC6B-E879-42C5-81B6-1823502DDCFF}" presName="textNode" presStyleLbl="node1" presStyleIdx="1" presStyleCnt="3" custScaleX="12144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70B4329C-4AD8-4F36-ABCB-E84230DEFF06}" type="pres">
      <dgm:prSet presAssocID="{4FFD9E99-726D-437B-8E46-453B44CB10A5}" presName="sibTrans" presStyleCnt="0"/>
      <dgm:spPr/>
    </dgm:pt>
    <dgm:pt modelId="{A9B3EAFB-C94E-43FE-9A9A-6A48A1037020}" type="pres">
      <dgm:prSet presAssocID="{9B663826-C3C6-4773-A92A-4E91752FF45A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867F8A91-63F7-4597-A3CD-B969B6D2A61A}" type="presOf" srcId="{63274ABF-AE15-4378-810A-F21E8893A7CF}" destId="{EBED28CA-A921-400C-9687-2D4154A63A76}" srcOrd="0" destOrd="0" presId="urn:microsoft.com/office/officeart/2005/8/layout/hProcess9"/>
    <dgm:cxn modelId="{5FD23948-4BF6-4379-B7A2-C1824F9AD1E9}" srcId="{63274ABF-AE15-4378-810A-F21E8893A7CF}" destId="{A7FABC6B-E879-42C5-81B6-1823502DDCFF}" srcOrd="1" destOrd="0" parTransId="{DAF82AF5-1396-4165-A108-FFFBB58F5516}" sibTransId="{4FFD9E99-726D-437B-8E46-453B44CB10A5}"/>
    <dgm:cxn modelId="{2D313D0F-21CE-48F5-8E63-BD793750672A}" type="presOf" srcId="{9B663826-C3C6-4773-A92A-4E91752FF45A}" destId="{A9B3EAFB-C94E-43FE-9A9A-6A48A1037020}" srcOrd="0" destOrd="0" presId="urn:microsoft.com/office/officeart/2005/8/layout/hProcess9"/>
    <dgm:cxn modelId="{B8FE77AE-87E1-43BF-B854-50130FC137AE}" srcId="{63274ABF-AE15-4378-810A-F21E8893A7CF}" destId="{F4D2D13C-D7A6-4530-9080-FADA0044DC1F}" srcOrd="0" destOrd="0" parTransId="{28C0C969-3FA2-4087-B355-2EA0424B63B5}" sibTransId="{2CAEEE01-43BD-44B5-9CB6-7401C032705D}"/>
    <dgm:cxn modelId="{B6AA2FF5-B7E3-4264-8874-3DD8B0896BD1}" type="presOf" srcId="{A7FABC6B-E879-42C5-81B6-1823502DDCFF}" destId="{922FC011-2997-44E7-9600-A102A8BD0CA8}" srcOrd="0" destOrd="0" presId="urn:microsoft.com/office/officeart/2005/8/layout/hProcess9"/>
    <dgm:cxn modelId="{6307F2CC-02A8-4D03-95EA-049C84BDEC3E}" type="presOf" srcId="{F4D2D13C-D7A6-4530-9080-FADA0044DC1F}" destId="{A0D4F5B3-A9CE-4FC0-BC71-65228FBB8CD2}" srcOrd="0" destOrd="0" presId="urn:microsoft.com/office/officeart/2005/8/layout/hProcess9"/>
    <dgm:cxn modelId="{20FC42E6-DFC4-4EC0-B72C-47A8A3497161}" srcId="{63274ABF-AE15-4378-810A-F21E8893A7CF}" destId="{9B663826-C3C6-4773-A92A-4E91752FF45A}" srcOrd="2" destOrd="0" parTransId="{42ED88F3-7E52-4558-AD5E-423E3A19B282}" sibTransId="{94218181-D452-4DA2-BEBA-FD2964653836}"/>
    <dgm:cxn modelId="{F61F3A18-15C7-4E85-BFE1-DE0CE8044B0F}" type="presParOf" srcId="{EBED28CA-A921-400C-9687-2D4154A63A76}" destId="{828CE40D-DA65-4548-8D95-37C191D71344}" srcOrd="0" destOrd="0" presId="urn:microsoft.com/office/officeart/2005/8/layout/hProcess9"/>
    <dgm:cxn modelId="{7A310971-ABDE-4956-B3E5-A98B97BE5009}" type="presParOf" srcId="{EBED28CA-A921-400C-9687-2D4154A63A76}" destId="{1D189972-6CB3-4284-986E-9D5C8BFBF3BB}" srcOrd="1" destOrd="0" presId="urn:microsoft.com/office/officeart/2005/8/layout/hProcess9"/>
    <dgm:cxn modelId="{65346122-FE13-4D12-9CBA-EBA1374322C6}" type="presParOf" srcId="{1D189972-6CB3-4284-986E-9D5C8BFBF3BB}" destId="{A0D4F5B3-A9CE-4FC0-BC71-65228FBB8CD2}" srcOrd="0" destOrd="0" presId="urn:microsoft.com/office/officeart/2005/8/layout/hProcess9"/>
    <dgm:cxn modelId="{8BD826A8-B654-4954-AF2C-AA223FD80376}" type="presParOf" srcId="{1D189972-6CB3-4284-986E-9D5C8BFBF3BB}" destId="{38FBAC5B-38F9-42EE-8E55-4D282CC1BA4E}" srcOrd="1" destOrd="0" presId="urn:microsoft.com/office/officeart/2005/8/layout/hProcess9"/>
    <dgm:cxn modelId="{12017090-BB54-44CF-B1EC-51CB926CB299}" type="presParOf" srcId="{1D189972-6CB3-4284-986E-9D5C8BFBF3BB}" destId="{922FC011-2997-44E7-9600-A102A8BD0CA8}" srcOrd="2" destOrd="0" presId="urn:microsoft.com/office/officeart/2005/8/layout/hProcess9"/>
    <dgm:cxn modelId="{03CE9ABC-D896-4E27-A116-D63576323259}" type="presParOf" srcId="{1D189972-6CB3-4284-986E-9D5C8BFBF3BB}" destId="{70B4329C-4AD8-4F36-ABCB-E84230DEFF06}" srcOrd="3" destOrd="0" presId="urn:microsoft.com/office/officeart/2005/8/layout/hProcess9"/>
    <dgm:cxn modelId="{E410E0D4-3531-48D0-BB41-DA5115C2F487}" type="presParOf" srcId="{1D189972-6CB3-4284-986E-9D5C8BFBF3BB}" destId="{A9B3EAFB-C94E-43FE-9A9A-6A48A1037020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C4F1026-1881-461D-9CFD-EDA972C65AF4}" type="doc">
      <dgm:prSet loTypeId="urn:microsoft.com/office/officeart/2005/8/layout/chevron2" loCatId="process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s-ES"/>
        </a:p>
      </dgm:t>
    </dgm:pt>
    <dgm:pt modelId="{4A2FB66A-39BA-424F-9F44-5EF0B05EE940}">
      <dgm:prSet phldrT="[Texto]" custT="1"/>
      <dgm:spPr/>
      <dgm:t>
        <a:bodyPr/>
        <a:lstStyle/>
        <a:p>
          <a:r>
            <a:rPr lang="es-ES" sz="2000" dirty="0" smtClean="0"/>
            <a:t>1</a:t>
          </a:r>
          <a:endParaRPr lang="es-ES" sz="2000" dirty="0"/>
        </a:p>
      </dgm:t>
    </dgm:pt>
    <dgm:pt modelId="{BF36E6F9-E626-4F9F-81BA-92D10546167B}" type="parTrans" cxnId="{68290DAE-814B-4549-A297-3735BC68D30D}">
      <dgm:prSet/>
      <dgm:spPr/>
      <dgm:t>
        <a:bodyPr/>
        <a:lstStyle/>
        <a:p>
          <a:endParaRPr lang="es-ES" sz="2800"/>
        </a:p>
      </dgm:t>
    </dgm:pt>
    <dgm:pt modelId="{10250D57-515A-498C-BEA2-5A69C14F1395}" type="sibTrans" cxnId="{68290DAE-814B-4549-A297-3735BC68D30D}">
      <dgm:prSet/>
      <dgm:spPr/>
      <dgm:t>
        <a:bodyPr/>
        <a:lstStyle/>
        <a:p>
          <a:endParaRPr lang="es-ES" sz="2800"/>
        </a:p>
      </dgm:t>
    </dgm:pt>
    <dgm:pt modelId="{200F0F1C-F010-4505-9A89-C11159EC4E45}">
      <dgm:prSet phldrT="[Texto]" custT="1"/>
      <dgm:spPr/>
      <dgm:t>
        <a:bodyPr/>
        <a:lstStyle/>
        <a:p>
          <a:r>
            <a:rPr lang="es-ES" sz="2400" b="1" dirty="0" smtClean="0"/>
            <a:t>Surgimiento de una idea de investigación</a:t>
          </a:r>
          <a:endParaRPr lang="es-ES" sz="2400" dirty="0"/>
        </a:p>
      </dgm:t>
    </dgm:pt>
    <dgm:pt modelId="{8208878B-88DB-4525-A715-B3E439459079}" type="parTrans" cxnId="{4F01BB8F-F2EA-46DA-A730-BB982AC07417}">
      <dgm:prSet/>
      <dgm:spPr/>
      <dgm:t>
        <a:bodyPr/>
        <a:lstStyle/>
        <a:p>
          <a:endParaRPr lang="es-ES" sz="2800"/>
        </a:p>
      </dgm:t>
    </dgm:pt>
    <dgm:pt modelId="{A1927F8B-6BB6-4931-871D-AE23C6209208}" type="sibTrans" cxnId="{4F01BB8F-F2EA-46DA-A730-BB982AC07417}">
      <dgm:prSet/>
      <dgm:spPr/>
      <dgm:t>
        <a:bodyPr/>
        <a:lstStyle/>
        <a:p>
          <a:endParaRPr lang="es-ES" sz="2800"/>
        </a:p>
      </dgm:t>
    </dgm:pt>
    <dgm:pt modelId="{EA5F2375-8EE3-46E2-B7DA-C5D261EB8869}">
      <dgm:prSet phldrT="[Texto]" custT="1"/>
      <dgm:spPr/>
      <dgm:t>
        <a:bodyPr/>
        <a:lstStyle/>
        <a:p>
          <a:r>
            <a:rPr lang="es-ES" sz="2000" dirty="0" smtClean="0"/>
            <a:t>2</a:t>
          </a:r>
          <a:endParaRPr lang="es-ES" sz="2000" dirty="0"/>
        </a:p>
      </dgm:t>
    </dgm:pt>
    <dgm:pt modelId="{3D753FFE-8F42-4633-B3A9-65E46A752BA2}" type="parTrans" cxnId="{533EC595-61D4-4E36-AADC-6006B181060F}">
      <dgm:prSet/>
      <dgm:spPr/>
      <dgm:t>
        <a:bodyPr/>
        <a:lstStyle/>
        <a:p>
          <a:endParaRPr lang="es-ES" sz="2800"/>
        </a:p>
      </dgm:t>
    </dgm:pt>
    <dgm:pt modelId="{36060AA7-EE53-4D0F-86A4-E74B2E60E668}" type="sibTrans" cxnId="{533EC595-61D4-4E36-AADC-6006B181060F}">
      <dgm:prSet/>
      <dgm:spPr/>
      <dgm:t>
        <a:bodyPr/>
        <a:lstStyle/>
        <a:p>
          <a:endParaRPr lang="es-ES" sz="2800"/>
        </a:p>
      </dgm:t>
    </dgm:pt>
    <dgm:pt modelId="{FA99B628-0D3F-43A7-9209-258E2B50807D}">
      <dgm:prSet phldrT="[Texto]" custT="1"/>
      <dgm:spPr/>
      <dgm:t>
        <a:bodyPr/>
        <a:lstStyle/>
        <a:p>
          <a:r>
            <a:rPr lang="es-ES" sz="2400" dirty="0" smtClean="0"/>
            <a:t> </a:t>
          </a:r>
          <a:r>
            <a:rPr lang="es-ES" sz="2400" b="1" dirty="0" smtClean="0"/>
            <a:t>Formulación del problema</a:t>
          </a:r>
          <a:endParaRPr lang="es-ES" sz="2400" b="1" dirty="0"/>
        </a:p>
      </dgm:t>
    </dgm:pt>
    <dgm:pt modelId="{5D6636D8-4B79-46F3-A3FF-010AD8742B2B}" type="parTrans" cxnId="{CCF95BBC-E9B2-4F0A-BE2C-18F1AE4B2E38}">
      <dgm:prSet/>
      <dgm:spPr/>
      <dgm:t>
        <a:bodyPr/>
        <a:lstStyle/>
        <a:p>
          <a:endParaRPr lang="es-ES" sz="2800"/>
        </a:p>
      </dgm:t>
    </dgm:pt>
    <dgm:pt modelId="{E72EE4D7-C650-4BFC-915C-11E04F3EC84F}" type="sibTrans" cxnId="{CCF95BBC-E9B2-4F0A-BE2C-18F1AE4B2E38}">
      <dgm:prSet/>
      <dgm:spPr/>
      <dgm:t>
        <a:bodyPr/>
        <a:lstStyle/>
        <a:p>
          <a:endParaRPr lang="es-ES" sz="2800"/>
        </a:p>
      </dgm:t>
    </dgm:pt>
    <dgm:pt modelId="{A7DADF6D-7D54-4608-82B5-619E856399A4}">
      <dgm:prSet phldrT="[Texto]" custT="1"/>
      <dgm:spPr/>
      <dgm:t>
        <a:bodyPr/>
        <a:lstStyle/>
        <a:p>
          <a:r>
            <a:rPr lang="es-ES" sz="2000" dirty="0" smtClean="0"/>
            <a:t>3 </a:t>
          </a:r>
          <a:endParaRPr lang="es-ES" sz="2000" dirty="0"/>
        </a:p>
      </dgm:t>
    </dgm:pt>
    <dgm:pt modelId="{A2B42A78-03B8-48DB-9B75-924C67B9E1B6}" type="parTrans" cxnId="{20D33EFD-D25C-418D-8091-8D9CC6558AA9}">
      <dgm:prSet/>
      <dgm:spPr/>
      <dgm:t>
        <a:bodyPr/>
        <a:lstStyle/>
        <a:p>
          <a:endParaRPr lang="es-ES" sz="2800"/>
        </a:p>
      </dgm:t>
    </dgm:pt>
    <dgm:pt modelId="{D979AC06-6193-43A1-97FD-207A85966810}" type="sibTrans" cxnId="{20D33EFD-D25C-418D-8091-8D9CC6558AA9}">
      <dgm:prSet/>
      <dgm:spPr/>
      <dgm:t>
        <a:bodyPr/>
        <a:lstStyle/>
        <a:p>
          <a:endParaRPr lang="es-ES" sz="2800"/>
        </a:p>
      </dgm:t>
    </dgm:pt>
    <dgm:pt modelId="{E9519D52-6CDE-4D2E-80CF-9F6C4AFD61FA}">
      <dgm:prSet custT="1"/>
      <dgm:spPr/>
      <dgm:t>
        <a:bodyPr/>
        <a:lstStyle/>
        <a:p>
          <a:r>
            <a:rPr lang="es-ES" sz="2400" b="1" dirty="0" smtClean="0"/>
            <a:t>Revisión de la literatura y marco teórico</a:t>
          </a:r>
          <a:endParaRPr lang="es-ES" sz="2400" b="1" dirty="0"/>
        </a:p>
      </dgm:t>
    </dgm:pt>
    <dgm:pt modelId="{354CA793-992E-4E6B-81BD-10D030200938}" type="parTrans" cxnId="{324C01F5-837F-4B69-BD1E-8C58704C9C49}">
      <dgm:prSet/>
      <dgm:spPr/>
      <dgm:t>
        <a:bodyPr/>
        <a:lstStyle/>
        <a:p>
          <a:endParaRPr lang="es-ES" sz="2800"/>
        </a:p>
      </dgm:t>
    </dgm:pt>
    <dgm:pt modelId="{60F0B2BE-F328-4B2D-B3A2-1816436BC82F}" type="sibTrans" cxnId="{324C01F5-837F-4B69-BD1E-8C58704C9C49}">
      <dgm:prSet/>
      <dgm:spPr/>
      <dgm:t>
        <a:bodyPr/>
        <a:lstStyle/>
        <a:p>
          <a:endParaRPr lang="es-ES" sz="2800"/>
        </a:p>
      </dgm:t>
    </dgm:pt>
    <dgm:pt modelId="{9248DC6A-0606-4683-B6FE-C8CC7387A725}">
      <dgm:prSet custT="1"/>
      <dgm:spPr/>
      <dgm:t>
        <a:bodyPr/>
        <a:lstStyle/>
        <a:p>
          <a:r>
            <a:rPr lang="es-ES" sz="2000" dirty="0" smtClean="0"/>
            <a:t>4</a:t>
          </a:r>
          <a:endParaRPr lang="es-ES" sz="2000" dirty="0"/>
        </a:p>
      </dgm:t>
    </dgm:pt>
    <dgm:pt modelId="{BB557905-6362-4073-81F3-815E3696AD89}" type="sibTrans" cxnId="{2F3ACAD6-F827-4411-8763-97EDEC9DD4ED}">
      <dgm:prSet/>
      <dgm:spPr/>
      <dgm:t>
        <a:bodyPr/>
        <a:lstStyle/>
        <a:p>
          <a:endParaRPr lang="es-ES" sz="2800"/>
        </a:p>
      </dgm:t>
    </dgm:pt>
    <dgm:pt modelId="{A80C09EA-48E4-4B81-82E2-39D9E470E9C9}" type="parTrans" cxnId="{2F3ACAD6-F827-4411-8763-97EDEC9DD4ED}">
      <dgm:prSet/>
      <dgm:spPr/>
      <dgm:t>
        <a:bodyPr/>
        <a:lstStyle/>
        <a:p>
          <a:endParaRPr lang="es-ES" sz="2800"/>
        </a:p>
      </dgm:t>
    </dgm:pt>
    <dgm:pt modelId="{92DC3922-1F3C-445F-89D4-11407F28ED37}">
      <dgm:prSet phldrT="[Texto]" custT="1"/>
      <dgm:spPr/>
      <dgm:t>
        <a:bodyPr/>
        <a:lstStyle/>
        <a:p>
          <a:r>
            <a:rPr lang="es-ES" sz="2400" b="1" dirty="0" smtClean="0"/>
            <a:t>Definir la investigación</a:t>
          </a:r>
          <a:endParaRPr lang="es-ES" sz="2400" b="1" dirty="0"/>
        </a:p>
      </dgm:t>
    </dgm:pt>
    <dgm:pt modelId="{A8C25E9D-58C4-4610-934F-450DB865D52E}" type="parTrans" cxnId="{A51095F1-8CF5-4757-8945-295C828C6BB1}">
      <dgm:prSet/>
      <dgm:spPr/>
      <dgm:t>
        <a:bodyPr/>
        <a:lstStyle/>
        <a:p>
          <a:endParaRPr lang="es-ES" sz="2800"/>
        </a:p>
      </dgm:t>
    </dgm:pt>
    <dgm:pt modelId="{2957FF09-C3C7-4BDA-B67E-B93B6C6AE0B1}" type="sibTrans" cxnId="{A51095F1-8CF5-4757-8945-295C828C6BB1}">
      <dgm:prSet/>
      <dgm:spPr/>
      <dgm:t>
        <a:bodyPr/>
        <a:lstStyle/>
        <a:p>
          <a:endParaRPr lang="es-ES" sz="2800"/>
        </a:p>
      </dgm:t>
    </dgm:pt>
    <dgm:pt modelId="{39CF2B5B-834B-4303-8214-01E8FBCA2CC0}">
      <dgm:prSet custT="1"/>
      <dgm:spPr/>
      <dgm:t>
        <a:bodyPr/>
        <a:lstStyle/>
        <a:p>
          <a:r>
            <a:rPr lang="es-ES" sz="2000" dirty="0" smtClean="0"/>
            <a:t>5 </a:t>
          </a:r>
          <a:endParaRPr lang="es-ES" sz="2000" dirty="0"/>
        </a:p>
      </dgm:t>
    </dgm:pt>
    <dgm:pt modelId="{2035E3DC-047B-4E31-9543-9FC87A4E4C3B}" type="parTrans" cxnId="{2EF9190D-CA13-4D1D-85F9-9264C88EA4DE}">
      <dgm:prSet/>
      <dgm:spPr/>
      <dgm:t>
        <a:bodyPr/>
        <a:lstStyle/>
        <a:p>
          <a:endParaRPr lang="es-ES" sz="2800"/>
        </a:p>
      </dgm:t>
    </dgm:pt>
    <dgm:pt modelId="{5833A1C1-95BB-4F67-B9D6-2EC08B8BC7CB}" type="sibTrans" cxnId="{2EF9190D-CA13-4D1D-85F9-9264C88EA4DE}">
      <dgm:prSet/>
      <dgm:spPr/>
      <dgm:t>
        <a:bodyPr/>
        <a:lstStyle/>
        <a:p>
          <a:endParaRPr lang="es-ES" sz="2800"/>
        </a:p>
      </dgm:t>
    </dgm:pt>
    <dgm:pt modelId="{8FA78AC3-0FFB-40DF-A893-A3A6DA312551}">
      <dgm:prSet custT="1"/>
      <dgm:spPr/>
      <dgm:t>
        <a:bodyPr/>
        <a:lstStyle/>
        <a:p>
          <a:r>
            <a:rPr lang="es-ES" sz="2000" dirty="0" smtClean="0"/>
            <a:t>6</a:t>
          </a:r>
          <a:endParaRPr lang="es-ES" sz="2000" dirty="0"/>
        </a:p>
      </dgm:t>
    </dgm:pt>
    <dgm:pt modelId="{BD4560DE-A9D7-466E-ACE9-FB9478D64B7D}" type="parTrans" cxnId="{AA6D8F22-6159-46D5-BE09-2364786957B3}">
      <dgm:prSet/>
      <dgm:spPr/>
      <dgm:t>
        <a:bodyPr/>
        <a:lstStyle/>
        <a:p>
          <a:endParaRPr lang="es-ES" sz="2800"/>
        </a:p>
      </dgm:t>
    </dgm:pt>
    <dgm:pt modelId="{2C72A6C4-8E86-4747-B70D-C42BB5B586A0}" type="sibTrans" cxnId="{AA6D8F22-6159-46D5-BE09-2364786957B3}">
      <dgm:prSet/>
      <dgm:spPr/>
      <dgm:t>
        <a:bodyPr/>
        <a:lstStyle/>
        <a:p>
          <a:endParaRPr lang="es-ES" sz="2800"/>
        </a:p>
      </dgm:t>
    </dgm:pt>
    <dgm:pt modelId="{D5A23718-630F-47D9-870E-F191C643407C}">
      <dgm:prSet custT="1"/>
      <dgm:spPr/>
      <dgm:t>
        <a:bodyPr/>
        <a:lstStyle/>
        <a:p>
          <a:r>
            <a:rPr lang="es-ES" sz="2400" b="1" dirty="0" smtClean="0"/>
            <a:t>Establecer la hipótesis</a:t>
          </a:r>
          <a:endParaRPr lang="es-ES" sz="2400" b="1" dirty="0"/>
        </a:p>
      </dgm:t>
    </dgm:pt>
    <dgm:pt modelId="{02F48F2D-EFC0-49E7-A265-A8BC0B65FE72}" type="parTrans" cxnId="{59B67A0D-2106-4FAC-B0FB-6DD317FD1AE9}">
      <dgm:prSet/>
      <dgm:spPr/>
      <dgm:t>
        <a:bodyPr/>
        <a:lstStyle/>
        <a:p>
          <a:endParaRPr lang="es-ES" sz="2800"/>
        </a:p>
      </dgm:t>
    </dgm:pt>
    <dgm:pt modelId="{512695B9-DCE0-4941-B7EB-FC4BA4209CAE}" type="sibTrans" cxnId="{59B67A0D-2106-4FAC-B0FB-6DD317FD1AE9}">
      <dgm:prSet/>
      <dgm:spPr/>
      <dgm:t>
        <a:bodyPr/>
        <a:lstStyle/>
        <a:p>
          <a:endParaRPr lang="es-ES" sz="2800"/>
        </a:p>
      </dgm:t>
    </dgm:pt>
    <dgm:pt modelId="{51A2E1A0-4BEF-4156-8D0E-448C28A7663C}">
      <dgm:prSet custT="1"/>
      <dgm:spPr/>
      <dgm:t>
        <a:bodyPr/>
        <a:lstStyle/>
        <a:p>
          <a:r>
            <a:rPr lang="es-ES" sz="2400" b="1" dirty="0" smtClean="0"/>
            <a:t>Seleccionar el diseño</a:t>
          </a:r>
          <a:endParaRPr lang="es-ES" sz="2400" dirty="0"/>
        </a:p>
      </dgm:t>
    </dgm:pt>
    <dgm:pt modelId="{170ED0C8-07C0-4AFE-9B33-2515FEE92718}" type="parTrans" cxnId="{534903F4-90B0-4D68-B413-73A537585093}">
      <dgm:prSet/>
      <dgm:spPr/>
      <dgm:t>
        <a:bodyPr/>
        <a:lstStyle/>
        <a:p>
          <a:endParaRPr lang="es-ES" sz="2800"/>
        </a:p>
      </dgm:t>
    </dgm:pt>
    <dgm:pt modelId="{FB6336FD-AFB6-4B9C-B4AE-35FF2541366B}" type="sibTrans" cxnId="{534903F4-90B0-4D68-B413-73A537585093}">
      <dgm:prSet/>
      <dgm:spPr/>
      <dgm:t>
        <a:bodyPr/>
        <a:lstStyle/>
        <a:p>
          <a:endParaRPr lang="es-ES" sz="2800"/>
        </a:p>
      </dgm:t>
    </dgm:pt>
    <dgm:pt modelId="{E66060D6-2A8C-483A-AA3F-DDCEE3D47E1E}">
      <dgm:prSet custT="1"/>
      <dgm:spPr/>
      <dgm:t>
        <a:bodyPr/>
        <a:lstStyle/>
        <a:p>
          <a:r>
            <a:rPr lang="es-ES" sz="2000" dirty="0" smtClean="0"/>
            <a:t>7</a:t>
          </a:r>
          <a:endParaRPr lang="es-ES" sz="2000" dirty="0"/>
        </a:p>
      </dgm:t>
    </dgm:pt>
    <dgm:pt modelId="{231987AA-1013-4D7B-83BA-9F504CE69499}" type="parTrans" cxnId="{2A55FEEA-B606-4E7D-8265-DBF64E877AF3}">
      <dgm:prSet/>
      <dgm:spPr/>
      <dgm:t>
        <a:bodyPr/>
        <a:lstStyle/>
        <a:p>
          <a:endParaRPr lang="es-ES" sz="2800"/>
        </a:p>
      </dgm:t>
    </dgm:pt>
    <dgm:pt modelId="{C545C54B-E92F-48A7-BB12-D648A2243A94}" type="sibTrans" cxnId="{2A55FEEA-B606-4E7D-8265-DBF64E877AF3}">
      <dgm:prSet/>
      <dgm:spPr/>
      <dgm:t>
        <a:bodyPr/>
        <a:lstStyle/>
        <a:p>
          <a:endParaRPr lang="es-ES" sz="2800"/>
        </a:p>
      </dgm:t>
    </dgm:pt>
    <dgm:pt modelId="{A064FC0C-C49A-4029-8E65-D88AA0866440}">
      <dgm:prSet custT="1"/>
      <dgm:spPr/>
      <dgm:t>
        <a:bodyPr/>
        <a:lstStyle/>
        <a:p>
          <a:r>
            <a:rPr lang="es-ES" sz="2000" dirty="0" smtClean="0"/>
            <a:t>8</a:t>
          </a:r>
          <a:endParaRPr lang="es-ES" sz="2000" dirty="0"/>
        </a:p>
      </dgm:t>
    </dgm:pt>
    <dgm:pt modelId="{1EA35212-4FEC-43DD-ADD7-EAFD81773AE0}" type="parTrans" cxnId="{FE52A582-C063-4A8E-A829-BBBD6357DD18}">
      <dgm:prSet/>
      <dgm:spPr/>
      <dgm:t>
        <a:bodyPr/>
        <a:lstStyle/>
        <a:p>
          <a:endParaRPr lang="es-ES" sz="2800"/>
        </a:p>
      </dgm:t>
    </dgm:pt>
    <dgm:pt modelId="{4CD08396-E86D-458D-A6B4-E39F57D1EE96}" type="sibTrans" cxnId="{FE52A582-C063-4A8E-A829-BBBD6357DD18}">
      <dgm:prSet/>
      <dgm:spPr/>
      <dgm:t>
        <a:bodyPr/>
        <a:lstStyle/>
        <a:p>
          <a:endParaRPr lang="es-ES" sz="2800"/>
        </a:p>
      </dgm:t>
    </dgm:pt>
    <dgm:pt modelId="{CD813E9C-3DF4-4857-A937-3DC2961F7206}">
      <dgm:prSet custT="1"/>
      <dgm:spPr/>
      <dgm:t>
        <a:bodyPr/>
        <a:lstStyle/>
        <a:p>
          <a:r>
            <a:rPr lang="es-ES" sz="2000" dirty="0" smtClean="0"/>
            <a:t>9</a:t>
          </a:r>
          <a:endParaRPr lang="es-ES" sz="2000" dirty="0"/>
        </a:p>
      </dgm:t>
    </dgm:pt>
    <dgm:pt modelId="{BBEA6B81-8264-4447-B216-ED4D9846B13B}" type="parTrans" cxnId="{97F2110E-276B-4D81-BE8B-3CDA96315C7F}">
      <dgm:prSet/>
      <dgm:spPr/>
      <dgm:t>
        <a:bodyPr/>
        <a:lstStyle/>
        <a:p>
          <a:endParaRPr lang="es-ES" sz="2800"/>
        </a:p>
      </dgm:t>
    </dgm:pt>
    <dgm:pt modelId="{7D425535-6120-453B-8F13-2388C31D4E27}" type="sibTrans" cxnId="{97F2110E-276B-4D81-BE8B-3CDA96315C7F}">
      <dgm:prSet/>
      <dgm:spPr/>
      <dgm:t>
        <a:bodyPr/>
        <a:lstStyle/>
        <a:p>
          <a:endParaRPr lang="es-ES" sz="2800"/>
        </a:p>
      </dgm:t>
    </dgm:pt>
    <dgm:pt modelId="{61E6CDEE-36E8-4204-909B-9E93EE98D416}">
      <dgm:prSet custT="1"/>
      <dgm:spPr/>
      <dgm:t>
        <a:bodyPr/>
        <a:lstStyle/>
        <a:p>
          <a:r>
            <a:rPr lang="es-ES" sz="2000" dirty="0" smtClean="0"/>
            <a:t>10</a:t>
          </a:r>
          <a:endParaRPr lang="es-ES" sz="2000" dirty="0"/>
        </a:p>
      </dgm:t>
    </dgm:pt>
    <dgm:pt modelId="{F66272EF-B1C0-47CA-B74F-D71582631C7A}" type="parTrans" cxnId="{7F6F8841-503C-4E8D-A80C-6633F813FF04}">
      <dgm:prSet/>
      <dgm:spPr/>
      <dgm:t>
        <a:bodyPr/>
        <a:lstStyle/>
        <a:p>
          <a:endParaRPr lang="es-ES" sz="2800"/>
        </a:p>
      </dgm:t>
    </dgm:pt>
    <dgm:pt modelId="{73976371-515E-44C9-9B3D-314EC34B5F77}" type="sibTrans" cxnId="{7F6F8841-503C-4E8D-A80C-6633F813FF04}">
      <dgm:prSet/>
      <dgm:spPr/>
      <dgm:t>
        <a:bodyPr/>
        <a:lstStyle/>
        <a:p>
          <a:endParaRPr lang="es-ES" sz="2800"/>
        </a:p>
      </dgm:t>
    </dgm:pt>
    <dgm:pt modelId="{DC8018D5-8870-43E9-98AB-0B421BA9716A}">
      <dgm:prSet custT="1"/>
      <dgm:spPr/>
      <dgm:t>
        <a:bodyPr/>
        <a:lstStyle/>
        <a:p>
          <a:r>
            <a:rPr lang="es-ES" sz="2400" b="1" dirty="0" smtClean="0"/>
            <a:t>Seleccionar la muestra</a:t>
          </a:r>
          <a:endParaRPr lang="es-ES" sz="2400" dirty="0"/>
        </a:p>
      </dgm:t>
    </dgm:pt>
    <dgm:pt modelId="{43DC0C08-A889-41A7-90DA-55A3BB7DAD2D}" type="parTrans" cxnId="{1C3BA3BF-F58B-4549-9E5F-BF24BB77E406}">
      <dgm:prSet/>
      <dgm:spPr/>
      <dgm:t>
        <a:bodyPr/>
        <a:lstStyle/>
        <a:p>
          <a:endParaRPr lang="es-ES" sz="2800"/>
        </a:p>
      </dgm:t>
    </dgm:pt>
    <dgm:pt modelId="{120EF3C3-8712-43A4-B285-F809F2EA7241}" type="sibTrans" cxnId="{1C3BA3BF-F58B-4549-9E5F-BF24BB77E406}">
      <dgm:prSet/>
      <dgm:spPr/>
      <dgm:t>
        <a:bodyPr/>
        <a:lstStyle/>
        <a:p>
          <a:endParaRPr lang="es-ES" sz="2800"/>
        </a:p>
      </dgm:t>
    </dgm:pt>
    <dgm:pt modelId="{98C70229-5F4A-416A-9E2D-7E761332AC95}">
      <dgm:prSet custT="1"/>
      <dgm:spPr/>
      <dgm:t>
        <a:bodyPr/>
        <a:lstStyle/>
        <a:p>
          <a:r>
            <a:rPr lang="es-ES" sz="2400" b="1" dirty="0" smtClean="0"/>
            <a:t>Recolectar los datos</a:t>
          </a:r>
          <a:endParaRPr lang="es-ES" sz="2400" b="1" dirty="0"/>
        </a:p>
      </dgm:t>
    </dgm:pt>
    <dgm:pt modelId="{E7BA6BFC-31A5-4C30-A786-0D29FEB72389}" type="parTrans" cxnId="{361438AA-1BB4-444B-B02E-991E9108B252}">
      <dgm:prSet/>
      <dgm:spPr/>
      <dgm:t>
        <a:bodyPr/>
        <a:lstStyle/>
        <a:p>
          <a:endParaRPr lang="es-ES" sz="2800"/>
        </a:p>
      </dgm:t>
    </dgm:pt>
    <dgm:pt modelId="{30E72269-7F90-47DD-81D7-789AA625C6DF}" type="sibTrans" cxnId="{361438AA-1BB4-444B-B02E-991E9108B252}">
      <dgm:prSet/>
      <dgm:spPr/>
      <dgm:t>
        <a:bodyPr/>
        <a:lstStyle/>
        <a:p>
          <a:endParaRPr lang="es-ES" sz="2800"/>
        </a:p>
      </dgm:t>
    </dgm:pt>
    <dgm:pt modelId="{42004EB1-64AA-4FC6-96FA-5E6BB0F7B314}">
      <dgm:prSet custT="1"/>
      <dgm:spPr/>
      <dgm:t>
        <a:bodyPr/>
        <a:lstStyle/>
        <a:p>
          <a:r>
            <a:rPr lang="es-ES" sz="2400" b="1" dirty="0" smtClean="0"/>
            <a:t>Analizar los datos</a:t>
          </a:r>
          <a:endParaRPr lang="es-ES" sz="2400" dirty="0"/>
        </a:p>
      </dgm:t>
    </dgm:pt>
    <dgm:pt modelId="{A779876B-4F0E-437C-815B-746AC1AB6AD2}" type="parTrans" cxnId="{E1BB1D30-FA95-435B-95C0-FB9121AE4F59}">
      <dgm:prSet/>
      <dgm:spPr/>
      <dgm:t>
        <a:bodyPr/>
        <a:lstStyle/>
        <a:p>
          <a:endParaRPr lang="es-ES" sz="2800"/>
        </a:p>
      </dgm:t>
    </dgm:pt>
    <dgm:pt modelId="{BEA2B017-2DCF-4C78-BCBA-ED8715C81DA9}" type="sibTrans" cxnId="{E1BB1D30-FA95-435B-95C0-FB9121AE4F59}">
      <dgm:prSet/>
      <dgm:spPr/>
      <dgm:t>
        <a:bodyPr/>
        <a:lstStyle/>
        <a:p>
          <a:endParaRPr lang="es-ES" sz="2800"/>
        </a:p>
      </dgm:t>
    </dgm:pt>
    <dgm:pt modelId="{5182EAAC-4E11-4479-AE4E-000E119C7896}">
      <dgm:prSet custT="1"/>
      <dgm:spPr/>
      <dgm:t>
        <a:bodyPr/>
        <a:lstStyle/>
        <a:p>
          <a:r>
            <a:rPr lang="es-ES" sz="2400" b="1" dirty="0" smtClean="0"/>
            <a:t>Presentar los resultados</a:t>
          </a:r>
          <a:endParaRPr lang="es-ES" sz="2400" dirty="0"/>
        </a:p>
      </dgm:t>
    </dgm:pt>
    <dgm:pt modelId="{2E16C2B0-F1C8-4E91-AB41-374F70655942}" type="parTrans" cxnId="{56135591-8593-4473-A071-84F3F63B32B4}">
      <dgm:prSet/>
      <dgm:spPr/>
      <dgm:t>
        <a:bodyPr/>
        <a:lstStyle/>
        <a:p>
          <a:endParaRPr lang="es-ES" sz="2800"/>
        </a:p>
      </dgm:t>
    </dgm:pt>
    <dgm:pt modelId="{33FE4BC8-4FD2-42AA-930E-C0E8D81AC7A3}" type="sibTrans" cxnId="{56135591-8593-4473-A071-84F3F63B32B4}">
      <dgm:prSet/>
      <dgm:spPr/>
      <dgm:t>
        <a:bodyPr/>
        <a:lstStyle/>
        <a:p>
          <a:endParaRPr lang="es-ES" sz="2800"/>
        </a:p>
      </dgm:t>
    </dgm:pt>
    <dgm:pt modelId="{5FB6176A-7623-4308-98E8-E2803B33CC53}" type="pres">
      <dgm:prSet presAssocID="{AC4F1026-1881-461D-9CFD-EDA972C65AF4}" presName="linearFlow" presStyleCnt="0">
        <dgm:presLayoutVars>
          <dgm:dir val="rev"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CA07A4E8-16A8-4892-AEE8-9EA8BA891C23}" type="pres">
      <dgm:prSet presAssocID="{4A2FB66A-39BA-424F-9F44-5EF0B05EE940}" presName="composite" presStyleCnt="0"/>
      <dgm:spPr/>
    </dgm:pt>
    <dgm:pt modelId="{3432C2BC-7778-4C31-80BB-25EB4068E834}" type="pres">
      <dgm:prSet presAssocID="{4A2FB66A-39BA-424F-9F44-5EF0B05EE940}" presName="parentText" presStyleLbl="alignNode1" presStyleIdx="0" presStyleCnt="10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FB5B22BC-9F94-461A-8A37-6A1E95C4D69C}" type="pres">
      <dgm:prSet presAssocID="{4A2FB66A-39BA-424F-9F44-5EF0B05EE940}" presName="descendantText" presStyleLbl="alignAcc1" presStyleIdx="0" presStyleCnt="10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F0FB36B1-414A-42F1-A4A6-27B753D3BE1B}" type="pres">
      <dgm:prSet presAssocID="{10250D57-515A-498C-BEA2-5A69C14F1395}" presName="sp" presStyleCnt="0"/>
      <dgm:spPr/>
    </dgm:pt>
    <dgm:pt modelId="{EDE65A24-420A-440B-99EB-8B55AD82A6EC}" type="pres">
      <dgm:prSet presAssocID="{EA5F2375-8EE3-46E2-B7DA-C5D261EB8869}" presName="composite" presStyleCnt="0"/>
      <dgm:spPr/>
    </dgm:pt>
    <dgm:pt modelId="{D1FE3BB5-7111-4C8E-9B45-B255FF5369F2}" type="pres">
      <dgm:prSet presAssocID="{EA5F2375-8EE3-46E2-B7DA-C5D261EB8869}" presName="parentText" presStyleLbl="alignNode1" presStyleIdx="1" presStyleCnt="10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24D1B262-0BE7-4A04-84DB-511B85AB6C2C}" type="pres">
      <dgm:prSet presAssocID="{EA5F2375-8EE3-46E2-B7DA-C5D261EB8869}" presName="descendantText" presStyleLbl="alignAcc1" presStyleIdx="1" presStyleCnt="10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5BE82142-15E0-43F6-BCA7-1112B9115306}" type="pres">
      <dgm:prSet presAssocID="{36060AA7-EE53-4D0F-86A4-E74B2E60E668}" presName="sp" presStyleCnt="0"/>
      <dgm:spPr/>
    </dgm:pt>
    <dgm:pt modelId="{52D88259-34BF-4C92-89DA-A373D4368E2A}" type="pres">
      <dgm:prSet presAssocID="{A7DADF6D-7D54-4608-82B5-619E856399A4}" presName="composite" presStyleCnt="0"/>
      <dgm:spPr/>
    </dgm:pt>
    <dgm:pt modelId="{84F38E94-8389-4D45-92D3-CC5ABCA02964}" type="pres">
      <dgm:prSet presAssocID="{A7DADF6D-7D54-4608-82B5-619E856399A4}" presName="parentText" presStyleLbl="alignNode1" presStyleIdx="2" presStyleCnt="10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5E4D51A6-9195-4C30-A55E-5D669BD107FB}" type="pres">
      <dgm:prSet presAssocID="{A7DADF6D-7D54-4608-82B5-619E856399A4}" presName="descendantText" presStyleLbl="alignAcc1" presStyleIdx="2" presStyleCnt="10" custLinFactNeighborX="446" custLinFactNeighborY="10139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B7C0B369-1897-4CE0-AC59-D475BCA390A7}" type="pres">
      <dgm:prSet presAssocID="{D979AC06-6193-43A1-97FD-207A85966810}" presName="sp" presStyleCnt="0"/>
      <dgm:spPr/>
    </dgm:pt>
    <dgm:pt modelId="{D4F9E358-DE0F-47C8-963F-8DAE60D9C9B5}" type="pres">
      <dgm:prSet presAssocID="{9248DC6A-0606-4683-B6FE-C8CC7387A725}" presName="composite" presStyleCnt="0"/>
      <dgm:spPr/>
    </dgm:pt>
    <dgm:pt modelId="{77BEE12A-0D3F-47FB-B5AE-B6C3262F885C}" type="pres">
      <dgm:prSet presAssocID="{9248DC6A-0606-4683-B6FE-C8CC7387A725}" presName="parentText" presStyleLbl="alignNode1" presStyleIdx="3" presStyleCnt="10" custLinFactNeighborY="0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CD3A97CE-64DD-4646-A50A-562DF493A906}" type="pres">
      <dgm:prSet presAssocID="{9248DC6A-0606-4683-B6FE-C8CC7387A725}" presName="descendantText" presStyleLbl="alignAcc1" presStyleIdx="3" presStyleCnt="10" custLinFactNeighborX="0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3B11D311-93EF-4BDF-92C1-60EAA2250C36}" type="pres">
      <dgm:prSet presAssocID="{BB557905-6362-4073-81F3-815E3696AD89}" presName="sp" presStyleCnt="0"/>
      <dgm:spPr/>
    </dgm:pt>
    <dgm:pt modelId="{CC173381-4201-4A23-8C73-B4AA42B2E39F}" type="pres">
      <dgm:prSet presAssocID="{39CF2B5B-834B-4303-8214-01E8FBCA2CC0}" presName="composite" presStyleCnt="0"/>
      <dgm:spPr/>
    </dgm:pt>
    <dgm:pt modelId="{62A2F948-789E-443A-A557-CE706EB82400}" type="pres">
      <dgm:prSet presAssocID="{39CF2B5B-834B-4303-8214-01E8FBCA2CC0}" presName="parentText" presStyleLbl="alignNode1" presStyleIdx="4" presStyleCnt="10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5BBDE77D-FC8E-48D6-BC0D-4B38A7210CE3}" type="pres">
      <dgm:prSet presAssocID="{39CF2B5B-834B-4303-8214-01E8FBCA2CC0}" presName="descendantText" presStyleLbl="alignAcc1" presStyleIdx="4" presStyleCnt="10" custLinFactNeighborX="0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DC9BF747-D58C-4FC3-A195-777430D1A8B8}" type="pres">
      <dgm:prSet presAssocID="{5833A1C1-95BB-4F67-B9D6-2EC08B8BC7CB}" presName="sp" presStyleCnt="0"/>
      <dgm:spPr/>
    </dgm:pt>
    <dgm:pt modelId="{341DD809-F052-43BC-AABC-01318F96A031}" type="pres">
      <dgm:prSet presAssocID="{8FA78AC3-0FFB-40DF-A893-A3A6DA312551}" presName="composite" presStyleCnt="0"/>
      <dgm:spPr/>
    </dgm:pt>
    <dgm:pt modelId="{074AD267-5083-44E7-A01F-35B75634C6A9}" type="pres">
      <dgm:prSet presAssocID="{8FA78AC3-0FFB-40DF-A893-A3A6DA312551}" presName="parentText" presStyleLbl="alignNode1" presStyleIdx="5" presStyleCnt="10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6D22A276-AB55-46BF-8AC2-1F0581A74E2C}" type="pres">
      <dgm:prSet presAssocID="{8FA78AC3-0FFB-40DF-A893-A3A6DA312551}" presName="descendantText" presStyleLbl="alignAcc1" presStyleIdx="5" presStyleCnt="10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FDCE3ECA-C1DC-40CE-BBA3-04822340A23C}" type="pres">
      <dgm:prSet presAssocID="{2C72A6C4-8E86-4747-B70D-C42BB5B586A0}" presName="sp" presStyleCnt="0"/>
      <dgm:spPr/>
    </dgm:pt>
    <dgm:pt modelId="{764014C9-AED7-4F62-8E93-644AC94EF57A}" type="pres">
      <dgm:prSet presAssocID="{E66060D6-2A8C-483A-AA3F-DDCEE3D47E1E}" presName="composite" presStyleCnt="0"/>
      <dgm:spPr/>
    </dgm:pt>
    <dgm:pt modelId="{F3C3DA2B-9184-4887-839E-B5047279BB4F}" type="pres">
      <dgm:prSet presAssocID="{E66060D6-2A8C-483A-AA3F-DDCEE3D47E1E}" presName="parentText" presStyleLbl="alignNode1" presStyleIdx="6" presStyleCnt="10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441D2A83-0145-42D1-B7F1-D3AABC6B5D7B}" type="pres">
      <dgm:prSet presAssocID="{E66060D6-2A8C-483A-AA3F-DDCEE3D47E1E}" presName="descendantText" presStyleLbl="alignAcc1" presStyleIdx="6" presStyleCnt="10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F389B6FC-B9D1-4331-BD3C-274B27792395}" type="pres">
      <dgm:prSet presAssocID="{C545C54B-E92F-48A7-BB12-D648A2243A94}" presName="sp" presStyleCnt="0"/>
      <dgm:spPr/>
    </dgm:pt>
    <dgm:pt modelId="{58227DB4-823F-4161-BA1C-328D83EFDB05}" type="pres">
      <dgm:prSet presAssocID="{A064FC0C-C49A-4029-8E65-D88AA0866440}" presName="composite" presStyleCnt="0"/>
      <dgm:spPr/>
    </dgm:pt>
    <dgm:pt modelId="{4E9CF3DF-3A57-45F3-B532-47B89F172F84}" type="pres">
      <dgm:prSet presAssocID="{A064FC0C-C49A-4029-8E65-D88AA0866440}" presName="parentText" presStyleLbl="alignNode1" presStyleIdx="7" presStyleCnt="10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1161206A-FE79-430A-A7C2-C4DAD7E23C59}" type="pres">
      <dgm:prSet presAssocID="{A064FC0C-C49A-4029-8E65-D88AA0866440}" presName="descendantText" presStyleLbl="alignAcc1" presStyleIdx="7" presStyleCnt="10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BEC73928-7D1E-4F32-A8BA-BBAA7EA7D862}" type="pres">
      <dgm:prSet presAssocID="{4CD08396-E86D-458D-A6B4-E39F57D1EE96}" presName="sp" presStyleCnt="0"/>
      <dgm:spPr/>
    </dgm:pt>
    <dgm:pt modelId="{105AECF1-C277-481A-A351-B9E7875B73C3}" type="pres">
      <dgm:prSet presAssocID="{CD813E9C-3DF4-4857-A937-3DC2961F7206}" presName="composite" presStyleCnt="0"/>
      <dgm:spPr/>
    </dgm:pt>
    <dgm:pt modelId="{BD5DA2D0-96DA-4B5E-94DC-371034C1AC72}" type="pres">
      <dgm:prSet presAssocID="{CD813E9C-3DF4-4857-A937-3DC2961F7206}" presName="parentText" presStyleLbl="alignNode1" presStyleIdx="8" presStyleCnt="10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67454A73-1EF2-462A-8B64-5FA6BAB03DE0}" type="pres">
      <dgm:prSet presAssocID="{CD813E9C-3DF4-4857-A937-3DC2961F7206}" presName="descendantText" presStyleLbl="alignAcc1" presStyleIdx="8" presStyleCnt="10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4A0C1835-56FE-4746-9258-7D68DB3565EA}" type="pres">
      <dgm:prSet presAssocID="{7D425535-6120-453B-8F13-2388C31D4E27}" presName="sp" presStyleCnt="0"/>
      <dgm:spPr/>
    </dgm:pt>
    <dgm:pt modelId="{FE15B621-BF01-4712-803D-2820272A5FC9}" type="pres">
      <dgm:prSet presAssocID="{61E6CDEE-36E8-4204-909B-9E93EE98D416}" presName="composite" presStyleCnt="0"/>
      <dgm:spPr/>
    </dgm:pt>
    <dgm:pt modelId="{EFE76E78-DE83-4240-881C-5D4D733DC57E}" type="pres">
      <dgm:prSet presAssocID="{61E6CDEE-36E8-4204-909B-9E93EE98D416}" presName="parentText" presStyleLbl="alignNode1" presStyleIdx="9" presStyleCnt="10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BB715B97-A26E-47D6-A813-5048AE77D6C5}" type="pres">
      <dgm:prSet presAssocID="{61E6CDEE-36E8-4204-909B-9E93EE98D416}" presName="descendantText" presStyleLbl="alignAcc1" presStyleIdx="9" presStyleCnt="10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6FE1BF12-4445-4980-9028-ADC04AFECD18}" type="presOf" srcId="{E9519D52-6CDE-4D2E-80CF-9F6C4AFD61FA}" destId="{5E4D51A6-9195-4C30-A55E-5D669BD107FB}" srcOrd="0" destOrd="0" presId="urn:microsoft.com/office/officeart/2005/8/layout/chevron2"/>
    <dgm:cxn modelId="{2EF9190D-CA13-4D1D-85F9-9264C88EA4DE}" srcId="{AC4F1026-1881-461D-9CFD-EDA972C65AF4}" destId="{39CF2B5B-834B-4303-8214-01E8FBCA2CC0}" srcOrd="4" destOrd="0" parTransId="{2035E3DC-047B-4E31-9543-9FC87A4E4C3B}" sibTransId="{5833A1C1-95BB-4F67-B9D6-2EC08B8BC7CB}"/>
    <dgm:cxn modelId="{70E719B1-C4F9-4BFE-A8BA-EE5810149246}" type="presOf" srcId="{EA5F2375-8EE3-46E2-B7DA-C5D261EB8869}" destId="{D1FE3BB5-7111-4C8E-9B45-B255FF5369F2}" srcOrd="0" destOrd="0" presId="urn:microsoft.com/office/officeart/2005/8/layout/chevron2"/>
    <dgm:cxn modelId="{68290DAE-814B-4549-A297-3735BC68D30D}" srcId="{AC4F1026-1881-461D-9CFD-EDA972C65AF4}" destId="{4A2FB66A-39BA-424F-9F44-5EF0B05EE940}" srcOrd="0" destOrd="0" parTransId="{BF36E6F9-E626-4F9F-81BA-92D10546167B}" sibTransId="{10250D57-515A-498C-BEA2-5A69C14F1395}"/>
    <dgm:cxn modelId="{9F4F6964-3163-4204-AF09-942071B90877}" type="presOf" srcId="{CD813E9C-3DF4-4857-A937-3DC2961F7206}" destId="{BD5DA2D0-96DA-4B5E-94DC-371034C1AC72}" srcOrd="0" destOrd="0" presId="urn:microsoft.com/office/officeart/2005/8/layout/chevron2"/>
    <dgm:cxn modelId="{D7E7F693-46A7-46C1-BEF2-242A1F352926}" type="presOf" srcId="{FA99B628-0D3F-43A7-9209-258E2B50807D}" destId="{24D1B262-0BE7-4A04-84DB-511B85AB6C2C}" srcOrd="0" destOrd="0" presId="urn:microsoft.com/office/officeart/2005/8/layout/chevron2"/>
    <dgm:cxn modelId="{9A824100-3079-4B33-B594-698D48C8260C}" type="presOf" srcId="{E66060D6-2A8C-483A-AA3F-DDCEE3D47E1E}" destId="{F3C3DA2B-9184-4887-839E-B5047279BB4F}" srcOrd="0" destOrd="0" presId="urn:microsoft.com/office/officeart/2005/8/layout/chevron2"/>
    <dgm:cxn modelId="{1C3BA3BF-F58B-4549-9E5F-BF24BB77E406}" srcId="{E66060D6-2A8C-483A-AA3F-DDCEE3D47E1E}" destId="{DC8018D5-8870-43E9-98AB-0B421BA9716A}" srcOrd="0" destOrd="0" parTransId="{43DC0C08-A889-41A7-90DA-55A3BB7DAD2D}" sibTransId="{120EF3C3-8712-43A4-B285-F809F2EA7241}"/>
    <dgm:cxn modelId="{02CC3E06-B94E-40BA-84DA-8810DC2380CF}" type="presOf" srcId="{42004EB1-64AA-4FC6-96FA-5E6BB0F7B314}" destId="{67454A73-1EF2-462A-8B64-5FA6BAB03DE0}" srcOrd="0" destOrd="0" presId="urn:microsoft.com/office/officeart/2005/8/layout/chevron2"/>
    <dgm:cxn modelId="{C55A4A6E-5740-473F-B14C-433986223962}" type="presOf" srcId="{A064FC0C-C49A-4029-8E65-D88AA0866440}" destId="{4E9CF3DF-3A57-45F3-B532-47B89F172F84}" srcOrd="0" destOrd="0" presId="urn:microsoft.com/office/officeart/2005/8/layout/chevron2"/>
    <dgm:cxn modelId="{534903F4-90B0-4D68-B413-73A537585093}" srcId="{8FA78AC3-0FFB-40DF-A893-A3A6DA312551}" destId="{51A2E1A0-4BEF-4156-8D0E-448C28A7663C}" srcOrd="0" destOrd="0" parTransId="{170ED0C8-07C0-4AFE-9B33-2515FEE92718}" sibTransId="{FB6336FD-AFB6-4B9C-B4AE-35FF2541366B}"/>
    <dgm:cxn modelId="{20D33EFD-D25C-418D-8091-8D9CC6558AA9}" srcId="{AC4F1026-1881-461D-9CFD-EDA972C65AF4}" destId="{A7DADF6D-7D54-4608-82B5-619E856399A4}" srcOrd="2" destOrd="0" parTransId="{A2B42A78-03B8-48DB-9B75-924C67B9E1B6}" sibTransId="{D979AC06-6193-43A1-97FD-207A85966810}"/>
    <dgm:cxn modelId="{B8DCF44B-E1A3-455C-8D7C-A553DEF4AE26}" type="presOf" srcId="{A7DADF6D-7D54-4608-82B5-619E856399A4}" destId="{84F38E94-8389-4D45-92D3-CC5ABCA02964}" srcOrd="0" destOrd="0" presId="urn:microsoft.com/office/officeart/2005/8/layout/chevron2"/>
    <dgm:cxn modelId="{A3608BD2-8FD7-4DFB-B065-41C3F6CB3551}" type="presOf" srcId="{5182EAAC-4E11-4479-AE4E-000E119C7896}" destId="{BB715B97-A26E-47D6-A813-5048AE77D6C5}" srcOrd="0" destOrd="0" presId="urn:microsoft.com/office/officeart/2005/8/layout/chevron2"/>
    <dgm:cxn modelId="{533EC595-61D4-4E36-AADC-6006B181060F}" srcId="{AC4F1026-1881-461D-9CFD-EDA972C65AF4}" destId="{EA5F2375-8EE3-46E2-B7DA-C5D261EB8869}" srcOrd="1" destOrd="0" parTransId="{3D753FFE-8F42-4633-B3A9-65E46A752BA2}" sibTransId="{36060AA7-EE53-4D0F-86A4-E74B2E60E668}"/>
    <dgm:cxn modelId="{FE52A582-C063-4A8E-A829-BBBD6357DD18}" srcId="{AC4F1026-1881-461D-9CFD-EDA972C65AF4}" destId="{A064FC0C-C49A-4029-8E65-D88AA0866440}" srcOrd="7" destOrd="0" parTransId="{1EA35212-4FEC-43DD-ADD7-EAFD81773AE0}" sibTransId="{4CD08396-E86D-458D-A6B4-E39F57D1EE96}"/>
    <dgm:cxn modelId="{361438AA-1BB4-444B-B02E-991E9108B252}" srcId="{A064FC0C-C49A-4029-8E65-D88AA0866440}" destId="{98C70229-5F4A-416A-9E2D-7E761332AC95}" srcOrd="0" destOrd="0" parTransId="{E7BA6BFC-31A5-4C30-A786-0D29FEB72389}" sibTransId="{30E72269-7F90-47DD-81D7-789AA625C6DF}"/>
    <dgm:cxn modelId="{B9A18B42-AB07-400F-A9C8-A942C9062D9E}" type="presOf" srcId="{D5A23718-630F-47D9-870E-F191C643407C}" destId="{5BBDE77D-FC8E-48D6-BC0D-4B38A7210CE3}" srcOrd="0" destOrd="0" presId="urn:microsoft.com/office/officeart/2005/8/layout/chevron2"/>
    <dgm:cxn modelId="{CCF95BBC-E9B2-4F0A-BE2C-18F1AE4B2E38}" srcId="{EA5F2375-8EE3-46E2-B7DA-C5D261EB8869}" destId="{FA99B628-0D3F-43A7-9209-258E2B50807D}" srcOrd="0" destOrd="0" parTransId="{5D6636D8-4B79-46F3-A3FF-010AD8742B2B}" sibTransId="{E72EE4D7-C650-4BFC-915C-11E04F3EC84F}"/>
    <dgm:cxn modelId="{9ECA87A8-E943-4FE2-BD42-C422F1CA24DF}" type="presOf" srcId="{51A2E1A0-4BEF-4156-8D0E-448C28A7663C}" destId="{6D22A276-AB55-46BF-8AC2-1F0581A74E2C}" srcOrd="0" destOrd="0" presId="urn:microsoft.com/office/officeart/2005/8/layout/chevron2"/>
    <dgm:cxn modelId="{A5685D46-A0FC-4A0E-AD9D-31B1BB85FACF}" type="presOf" srcId="{39CF2B5B-834B-4303-8214-01E8FBCA2CC0}" destId="{62A2F948-789E-443A-A557-CE706EB82400}" srcOrd="0" destOrd="0" presId="urn:microsoft.com/office/officeart/2005/8/layout/chevron2"/>
    <dgm:cxn modelId="{8591386C-F588-411F-8976-627EF68B3B00}" type="presOf" srcId="{9248DC6A-0606-4683-B6FE-C8CC7387A725}" destId="{77BEE12A-0D3F-47FB-B5AE-B6C3262F885C}" srcOrd="0" destOrd="0" presId="urn:microsoft.com/office/officeart/2005/8/layout/chevron2"/>
    <dgm:cxn modelId="{CAB28E43-B095-4CAD-B4EC-58168B844454}" type="presOf" srcId="{DC8018D5-8870-43E9-98AB-0B421BA9716A}" destId="{441D2A83-0145-42D1-B7F1-D3AABC6B5D7B}" srcOrd="0" destOrd="0" presId="urn:microsoft.com/office/officeart/2005/8/layout/chevron2"/>
    <dgm:cxn modelId="{58435B85-0685-4600-9F4A-CC17A6EC587F}" type="presOf" srcId="{AC4F1026-1881-461D-9CFD-EDA972C65AF4}" destId="{5FB6176A-7623-4308-98E8-E2803B33CC53}" srcOrd="0" destOrd="0" presId="urn:microsoft.com/office/officeart/2005/8/layout/chevron2"/>
    <dgm:cxn modelId="{59B67A0D-2106-4FAC-B0FB-6DD317FD1AE9}" srcId="{39CF2B5B-834B-4303-8214-01E8FBCA2CC0}" destId="{D5A23718-630F-47D9-870E-F191C643407C}" srcOrd="0" destOrd="0" parTransId="{02F48F2D-EFC0-49E7-A265-A8BC0B65FE72}" sibTransId="{512695B9-DCE0-4941-B7EB-FC4BA4209CAE}"/>
    <dgm:cxn modelId="{2F3ACAD6-F827-4411-8763-97EDEC9DD4ED}" srcId="{AC4F1026-1881-461D-9CFD-EDA972C65AF4}" destId="{9248DC6A-0606-4683-B6FE-C8CC7387A725}" srcOrd="3" destOrd="0" parTransId="{A80C09EA-48E4-4B81-82E2-39D9E470E9C9}" sibTransId="{BB557905-6362-4073-81F3-815E3696AD89}"/>
    <dgm:cxn modelId="{E1BB1D30-FA95-435B-95C0-FB9121AE4F59}" srcId="{CD813E9C-3DF4-4857-A937-3DC2961F7206}" destId="{42004EB1-64AA-4FC6-96FA-5E6BB0F7B314}" srcOrd="0" destOrd="0" parTransId="{A779876B-4F0E-437C-815B-746AC1AB6AD2}" sibTransId="{BEA2B017-2DCF-4C78-BCBA-ED8715C81DA9}"/>
    <dgm:cxn modelId="{324C01F5-837F-4B69-BD1E-8C58704C9C49}" srcId="{A7DADF6D-7D54-4608-82B5-619E856399A4}" destId="{E9519D52-6CDE-4D2E-80CF-9F6C4AFD61FA}" srcOrd="0" destOrd="0" parTransId="{354CA793-992E-4E6B-81BD-10D030200938}" sibTransId="{60F0B2BE-F328-4B2D-B3A2-1816436BC82F}"/>
    <dgm:cxn modelId="{B4733325-C792-43B7-BE21-01E0C62A4035}" type="presOf" srcId="{4A2FB66A-39BA-424F-9F44-5EF0B05EE940}" destId="{3432C2BC-7778-4C31-80BB-25EB4068E834}" srcOrd="0" destOrd="0" presId="urn:microsoft.com/office/officeart/2005/8/layout/chevron2"/>
    <dgm:cxn modelId="{97F2110E-276B-4D81-BE8B-3CDA96315C7F}" srcId="{AC4F1026-1881-461D-9CFD-EDA972C65AF4}" destId="{CD813E9C-3DF4-4857-A937-3DC2961F7206}" srcOrd="8" destOrd="0" parTransId="{BBEA6B81-8264-4447-B216-ED4D9846B13B}" sibTransId="{7D425535-6120-453B-8F13-2388C31D4E27}"/>
    <dgm:cxn modelId="{826F7466-D353-4FA7-823B-E7C6FA4CABF0}" type="presOf" srcId="{8FA78AC3-0FFB-40DF-A893-A3A6DA312551}" destId="{074AD267-5083-44E7-A01F-35B75634C6A9}" srcOrd="0" destOrd="0" presId="urn:microsoft.com/office/officeart/2005/8/layout/chevron2"/>
    <dgm:cxn modelId="{7E260774-4F87-4A67-ADCA-7C0F0832EABF}" type="presOf" srcId="{61E6CDEE-36E8-4204-909B-9E93EE98D416}" destId="{EFE76E78-DE83-4240-881C-5D4D733DC57E}" srcOrd="0" destOrd="0" presId="urn:microsoft.com/office/officeart/2005/8/layout/chevron2"/>
    <dgm:cxn modelId="{18EA0209-0917-409F-8405-964DACCA54BC}" type="presOf" srcId="{92DC3922-1F3C-445F-89D4-11407F28ED37}" destId="{CD3A97CE-64DD-4646-A50A-562DF493A906}" srcOrd="0" destOrd="0" presId="urn:microsoft.com/office/officeart/2005/8/layout/chevron2"/>
    <dgm:cxn modelId="{56135591-8593-4473-A071-84F3F63B32B4}" srcId="{61E6CDEE-36E8-4204-909B-9E93EE98D416}" destId="{5182EAAC-4E11-4479-AE4E-000E119C7896}" srcOrd="0" destOrd="0" parTransId="{2E16C2B0-F1C8-4E91-AB41-374F70655942}" sibTransId="{33FE4BC8-4FD2-42AA-930E-C0E8D81AC7A3}"/>
    <dgm:cxn modelId="{055A9872-179B-458B-9718-F354ACC1E64A}" type="presOf" srcId="{98C70229-5F4A-416A-9E2D-7E761332AC95}" destId="{1161206A-FE79-430A-A7C2-C4DAD7E23C59}" srcOrd="0" destOrd="0" presId="urn:microsoft.com/office/officeart/2005/8/layout/chevron2"/>
    <dgm:cxn modelId="{AA6D8F22-6159-46D5-BE09-2364786957B3}" srcId="{AC4F1026-1881-461D-9CFD-EDA972C65AF4}" destId="{8FA78AC3-0FFB-40DF-A893-A3A6DA312551}" srcOrd="5" destOrd="0" parTransId="{BD4560DE-A9D7-466E-ACE9-FB9478D64B7D}" sibTransId="{2C72A6C4-8E86-4747-B70D-C42BB5B586A0}"/>
    <dgm:cxn modelId="{7F6F8841-503C-4E8D-A80C-6633F813FF04}" srcId="{AC4F1026-1881-461D-9CFD-EDA972C65AF4}" destId="{61E6CDEE-36E8-4204-909B-9E93EE98D416}" srcOrd="9" destOrd="0" parTransId="{F66272EF-B1C0-47CA-B74F-D71582631C7A}" sibTransId="{73976371-515E-44C9-9B3D-314EC34B5F77}"/>
    <dgm:cxn modelId="{2A55FEEA-B606-4E7D-8265-DBF64E877AF3}" srcId="{AC4F1026-1881-461D-9CFD-EDA972C65AF4}" destId="{E66060D6-2A8C-483A-AA3F-DDCEE3D47E1E}" srcOrd="6" destOrd="0" parTransId="{231987AA-1013-4D7B-83BA-9F504CE69499}" sibTransId="{C545C54B-E92F-48A7-BB12-D648A2243A94}"/>
    <dgm:cxn modelId="{A51095F1-8CF5-4757-8945-295C828C6BB1}" srcId="{9248DC6A-0606-4683-B6FE-C8CC7387A725}" destId="{92DC3922-1F3C-445F-89D4-11407F28ED37}" srcOrd="0" destOrd="0" parTransId="{A8C25E9D-58C4-4610-934F-450DB865D52E}" sibTransId="{2957FF09-C3C7-4BDA-B67E-B93B6C6AE0B1}"/>
    <dgm:cxn modelId="{B1712031-516E-4D94-A306-F0FE0D557616}" type="presOf" srcId="{200F0F1C-F010-4505-9A89-C11159EC4E45}" destId="{FB5B22BC-9F94-461A-8A37-6A1E95C4D69C}" srcOrd="0" destOrd="0" presId="urn:microsoft.com/office/officeart/2005/8/layout/chevron2"/>
    <dgm:cxn modelId="{4F01BB8F-F2EA-46DA-A730-BB982AC07417}" srcId="{4A2FB66A-39BA-424F-9F44-5EF0B05EE940}" destId="{200F0F1C-F010-4505-9A89-C11159EC4E45}" srcOrd="0" destOrd="0" parTransId="{8208878B-88DB-4525-A715-B3E439459079}" sibTransId="{A1927F8B-6BB6-4931-871D-AE23C6209208}"/>
    <dgm:cxn modelId="{E60D7FDF-45B5-4DC3-B27E-F1F07BF5FB1B}" type="presParOf" srcId="{5FB6176A-7623-4308-98E8-E2803B33CC53}" destId="{CA07A4E8-16A8-4892-AEE8-9EA8BA891C23}" srcOrd="0" destOrd="0" presId="urn:microsoft.com/office/officeart/2005/8/layout/chevron2"/>
    <dgm:cxn modelId="{4B4338CC-68A7-459D-BB0D-319AC2438442}" type="presParOf" srcId="{CA07A4E8-16A8-4892-AEE8-9EA8BA891C23}" destId="{3432C2BC-7778-4C31-80BB-25EB4068E834}" srcOrd="0" destOrd="0" presId="urn:microsoft.com/office/officeart/2005/8/layout/chevron2"/>
    <dgm:cxn modelId="{2ABB3C12-D7D1-464B-A747-2E57B0DB149E}" type="presParOf" srcId="{CA07A4E8-16A8-4892-AEE8-9EA8BA891C23}" destId="{FB5B22BC-9F94-461A-8A37-6A1E95C4D69C}" srcOrd="1" destOrd="0" presId="urn:microsoft.com/office/officeart/2005/8/layout/chevron2"/>
    <dgm:cxn modelId="{3E48D659-F7DA-4E12-AC45-290546AE342B}" type="presParOf" srcId="{5FB6176A-7623-4308-98E8-E2803B33CC53}" destId="{F0FB36B1-414A-42F1-A4A6-27B753D3BE1B}" srcOrd="1" destOrd="0" presId="urn:microsoft.com/office/officeart/2005/8/layout/chevron2"/>
    <dgm:cxn modelId="{620CB5A5-7AC4-4C88-8889-65F95A12D377}" type="presParOf" srcId="{5FB6176A-7623-4308-98E8-E2803B33CC53}" destId="{EDE65A24-420A-440B-99EB-8B55AD82A6EC}" srcOrd="2" destOrd="0" presId="urn:microsoft.com/office/officeart/2005/8/layout/chevron2"/>
    <dgm:cxn modelId="{D86AE846-BF4F-4CCA-B109-BD5838F79B90}" type="presParOf" srcId="{EDE65A24-420A-440B-99EB-8B55AD82A6EC}" destId="{D1FE3BB5-7111-4C8E-9B45-B255FF5369F2}" srcOrd="0" destOrd="0" presId="urn:microsoft.com/office/officeart/2005/8/layout/chevron2"/>
    <dgm:cxn modelId="{64526BA5-5931-4412-9A2D-DCBB8823A68D}" type="presParOf" srcId="{EDE65A24-420A-440B-99EB-8B55AD82A6EC}" destId="{24D1B262-0BE7-4A04-84DB-511B85AB6C2C}" srcOrd="1" destOrd="0" presId="urn:microsoft.com/office/officeart/2005/8/layout/chevron2"/>
    <dgm:cxn modelId="{B0CE14CD-A040-400F-A3D7-6FE5779464D3}" type="presParOf" srcId="{5FB6176A-7623-4308-98E8-E2803B33CC53}" destId="{5BE82142-15E0-43F6-BCA7-1112B9115306}" srcOrd="3" destOrd="0" presId="urn:microsoft.com/office/officeart/2005/8/layout/chevron2"/>
    <dgm:cxn modelId="{3ABCAFC5-E991-4E05-A97C-05F939B4F6ED}" type="presParOf" srcId="{5FB6176A-7623-4308-98E8-E2803B33CC53}" destId="{52D88259-34BF-4C92-89DA-A373D4368E2A}" srcOrd="4" destOrd="0" presId="urn:microsoft.com/office/officeart/2005/8/layout/chevron2"/>
    <dgm:cxn modelId="{AAC4AF93-7E60-494A-9B6D-BA77C6337C10}" type="presParOf" srcId="{52D88259-34BF-4C92-89DA-A373D4368E2A}" destId="{84F38E94-8389-4D45-92D3-CC5ABCA02964}" srcOrd="0" destOrd="0" presId="urn:microsoft.com/office/officeart/2005/8/layout/chevron2"/>
    <dgm:cxn modelId="{64B9575F-C15B-463F-985A-EC0455069CEC}" type="presParOf" srcId="{52D88259-34BF-4C92-89DA-A373D4368E2A}" destId="{5E4D51A6-9195-4C30-A55E-5D669BD107FB}" srcOrd="1" destOrd="0" presId="urn:microsoft.com/office/officeart/2005/8/layout/chevron2"/>
    <dgm:cxn modelId="{917B8658-F1FF-40F2-998D-C8C4E31A4498}" type="presParOf" srcId="{5FB6176A-7623-4308-98E8-E2803B33CC53}" destId="{B7C0B369-1897-4CE0-AC59-D475BCA390A7}" srcOrd="5" destOrd="0" presId="urn:microsoft.com/office/officeart/2005/8/layout/chevron2"/>
    <dgm:cxn modelId="{336A22B5-8D36-41B2-98AF-5B849A39FE54}" type="presParOf" srcId="{5FB6176A-7623-4308-98E8-E2803B33CC53}" destId="{D4F9E358-DE0F-47C8-963F-8DAE60D9C9B5}" srcOrd="6" destOrd="0" presId="urn:microsoft.com/office/officeart/2005/8/layout/chevron2"/>
    <dgm:cxn modelId="{DAFEA156-EA4A-4688-9540-99B928A97B6B}" type="presParOf" srcId="{D4F9E358-DE0F-47C8-963F-8DAE60D9C9B5}" destId="{77BEE12A-0D3F-47FB-B5AE-B6C3262F885C}" srcOrd="0" destOrd="0" presId="urn:microsoft.com/office/officeart/2005/8/layout/chevron2"/>
    <dgm:cxn modelId="{2087F0D2-E5D8-4490-A160-D8BE3B0988D2}" type="presParOf" srcId="{D4F9E358-DE0F-47C8-963F-8DAE60D9C9B5}" destId="{CD3A97CE-64DD-4646-A50A-562DF493A906}" srcOrd="1" destOrd="0" presId="urn:microsoft.com/office/officeart/2005/8/layout/chevron2"/>
    <dgm:cxn modelId="{6608BB75-B671-4AE9-863B-A7EC6B08B99D}" type="presParOf" srcId="{5FB6176A-7623-4308-98E8-E2803B33CC53}" destId="{3B11D311-93EF-4BDF-92C1-60EAA2250C36}" srcOrd="7" destOrd="0" presId="urn:microsoft.com/office/officeart/2005/8/layout/chevron2"/>
    <dgm:cxn modelId="{B3E54A87-ABB4-4DD1-8623-73F4B86765A9}" type="presParOf" srcId="{5FB6176A-7623-4308-98E8-E2803B33CC53}" destId="{CC173381-4201-4A23-8C73-B4AA42B2E39F}" srcOrd="8" destOrd="0" presId="urn:microsoft.com/office/officeart/2005/8/layout/chevron2"/>
    <dgm:cxn modelId="{E219FB7E-5229-4AB2-B83A-3EBFDC42DE59}" type="presParOf" srcId="{CC173381-4201-4A23-8C73-B4AA42B2E39F}" destId="{62A2F948-789E-443A-A557-CE706EB82400}" srcOrd="0" destOrd="0" presId="urn:microsoft.com/office/officeart/2005/8/layout/chevron2"/>
    <dgm:cxn modelId="{909D04C0-2387-408B-B160-845FAA8F55BF}" type="presParOf" srcId="{CC173381-4201-4A23-8C73-B4AA42B2E39F}" destId="{5BBDE77D-FC8E-48D6-BC0D-4B38A7210CE3}" srcOrd="1" destOrd="0" presId="urn:microsoft.com/office/officeart/2005/8/layout/chevron2"/>
    <dgm:cxn modelId="{8F06D520-FC6A-4B15-81D3-1AB26B37AECA}" type="presParOf" srcId="{5FB6176A-7623-4308-98E8-E2803B33CC53}" destId="{DC9BF747-D58C-4FC3-A195-777430D1A8B8}" srcOrd="9" destOrd="0" presId="urn:microsoft.com/office/officeart/2005/8/layout/chevron2"/>
    <dgm:cxn modelId="{14C57BAA-538D-40DB-A7EF-65F5685D099B}" type="presParOf" srcId="{5FB6176A-7623-4308-98E8-E2803B33CC53}" destId="{341DD809-F052-43BC-AABC-01318F96A031}" srcOrd="10" destOrd="0" presId="urn:microsoft.com/office/officeart/2005/8/layout/chevron2"/>
    <dgm:cxn modelId="{0CAE8243-06F0-4707-8CFB-F56F8A8564A0}" type="presParOf" srcId="{341DD809-F052-43BC-AABC-01318F96A031}" destId="{074AD267-5083-44E7-A01F-35B75634C6A9}" srcOrd="0" destOrd="0" presId="urn:microsoft.com/office/officeart/2005/8/layout/chevron2"/>
    <dgm:cxn modelId="{DBBD5FE4-D475-41FC-AC28-036CFD7ADFC6}" type="presParOf" srcId="{341DD809-F052-43BC-AABC-01318F96A031}" destId="{6D22A276-AB55-46BF-8AC2-1F0581A74E2C}" srcOrd="1" destOrd="0" presId="urn:microsoft.com/office/officeart/2005/8/layout/chevron2"/>
    <dgm:cxn modelId="{64B4489E-CA98-4688-A15A-6C5BDEC668F4}" type="presParOf" srcId="{5FB6176A-7623-4308-98E8-E2803B33CC53}" destId="{FDCE3ECA-C1DC-40CE-BBA3-04822340A23C}" srcOrd="11" destOrd="0" presId="urn:microsoft.com/office/officeart/2005/8/layout/chevron2"/>
    <dgm:cxn modelId="{3C151DE8-3C04-4B63-9574-0E46744AEEAB}" type="presParOf" srcId="{5FB6176A-7623-4308-98E8-E2803B33CC53}" destId="{764014C9-AED7-4F62-8E93-644AC94EF57A}" srcOrd="12" destOrd="0" presId="urn:microsoft.com/office/officeart/2005/8/layout/chevron2"/>
    <dgm:cxn modelId="{423D16DA-7565-4398-8E41-EBF0C691B776}" type="presParOf" srcId="{764014C9-AED7-4F62-8E93-644AC94EF57A}" destId="{F3C3DA2B-9184-4887-839E-B5047279BB4F}" srcOrd="0" destOrd="0" presId="urn:microsoft.com/office/officeart/2005/8/layout/chevron2"/>
    <dgm:cxn modelId="{D9AD7DC5-AA10-4532-B993-1ABE9A753BCD}" type="presParOf" srcId="{764014C9-AED7-4F62-8E93-644AC94EF57A}" destId="{441D2A83-0145-42D1-B7F1-D3AABC6B5D7B}" srcOrd="1" destOrd="0" presId="urn:microsoft.com/office/officeart/2005/8/layout/chevron2"/>
    <dgm:cxn modelId="{C4E45A5E-1B94-4F2C-A31C-2F511B2894AD}" type="presParOf" srcId="{5FB6176A-7623-4308-98E8-E2803B33CC53}" destId="{F389B6FC-B9D1-4331-BD3C-274B27792395}" srcOrd="13" destOrd="0" presId="urn:microsoft.com/office/officeart/2005/8/layout/chevron2"/>
    <dgm:cxn modelId="{3E98F520-1214-47DE-A7D8-445AD05659FE}" type="presParOf" srcId="{5FB6176A-7623-4308-98E8-E2803B33CC53}" destId="{58227DB4-823F-4161-BA1C-328D83EFDB05}" srcOrd="14" destOrd="0" presId="urn:microsoft.com/office/officeart/2005/8/layout/chevron2"/>
    <dgm:cxn modelId="{C3C8A542-3D71-4728-A538-7B47871DB4C0}" type="presParOf" srcId="{58227DB4-823F-4161-BA1C-328D83EFDB05}" destId="{4E9CF3DF-3A57-45F3-B532-47B89F172F84}" srcOrd="0" destOrd="0" presId="urn:microsoft.com/office/officeart/2005/8/layout/chevron2"/>
    <dgm:cxn modelId="{62F974BA-159B-4226-BA5C-8B7D2A7FC138}" type="presParOf" srcId="{58227DB4-823F-4161-BA1C-328D83EFDB05}" destId="{1161206A-FE79-430A-A7C2-C4DAD7E23C59}" srcOrd="1" destOrd="0" presId="urn:microsoft.com/office/officeart/2005/8/layout/chevron2"/>
    <dgm:cxn modelId="{1A05B3C2-4C00-444C-87AF-84145CCFF397}" type="presParOf" srcId="{5FB6176A-7623-4308-98E8-E2803B33CC53}" destId="{BEC73928-7D1E-4F32-A8BA-BBAA7EA7D862}" srcOrd="15" destOrd="0" presId="urn:microsoft.com/office/officeart/2005/8/layout/chevron2"/>
    <dgm:cxn modelId="{15F007A4-C44F-405A-B50F-2994BA71EF29}" type="presParOf" srcId="{5FB6176A-7623-4308-98E8-E2803B33CC53}" destId="{105AECF1-C277-481A-A351-B9E7875B73C3}" srcOrd="16" destOrd="0" presId="urn:microsoft.com/office/officeart/2005/8/layout/chevron2"/>
    <dgm:cxn modelId="{6DD8191D-8AE9-4B22-A36E-EE22C6E8C422}" type="presParOf" srcId="{105AECF1-C277-481A-A351-B9E7875B73C3}" destId="{BD5DA2D0-96DA-4B5E-94DC-371034C1AC72}" srcOrd="0" destOrd="0" presId="urn:microsoft.com/office/officeart/2005/8/layout/chevron2"/>
    <dgm:cxn modelId="{D3BDC606-5B6F-4858-B6A0-864E2A12FEA1}" type="presParOf" srcId="{105AECF1-C277-481A-A351-B9E7875B73C3}" destId="{67454A73-1EF2-462A-8B64-5FA6BAB03DE0}" srcOrd="1" destOrd="0" presId="urn:microsoft.com/office/officeart/2005/8/layout/chevron2"/>
    <dgm:cxn modelId="{9BA19294-08F6-4707-B91C-22609F96DB7C}" type="presParOf" srcId="{5FB6176A-7623-4308-98E8-E2803B33CC53}" destId="{4A0C1835-56FE-4746-9258-7D68DB3565EA}" srcOrd="17" destOrd="0" presId="urn:microsoft.com/office/officeart/2005/8/layout/chevron2"/>
    <dgm:cxn modelId="{B32CAC20-2762-497E-8F20-876BADF0128D}" type="presParOf" srcId="{5FB6176A-7623-4308-98E8-E2803B33CC53}" destId="{FE15B621-BF01-4712-803D-2820272A5FC9}" srcOrd="18" destOrd="0" presId="urn:microsoft.com/office/officeart/2005/8/layout/chevron2"/>
    <dgm:cxn modelId="{3B9ED364-F902-4AA2-8A60-8E4B3C853AEE}" type="presParOf" srcId="{FE15B621-BF01-4712-803D-2820272A5FC9}" destId="{EFE76E78-DE83-4240-881C-5D4D733DC57E}" srcOrd="0" destOrd="0" presId="urn:microsoft.com/office/officeart/2005/8/layout/chevron2"/>
    <dgm:cxn modelId="{1007013F-E4F9-4FC4-BFC7-98F0CD715557}" type="presParOf" srcId="{FE15B621-BF01-4712-803D-2820272A5FC9}" destId="{BB715B97-A26E-47D6-A813-5048AE77D6C5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AscendingPictureAccentProcess">
  <dgm:title val=""/>
  <dgm:desc val=""/>
  <dgm:catLst>
    <dgm:cat type="process" pri="22500"/>
    <dgm:cat type="picture" pri="16000"/>
    <dgm:cat type="pictureconvert" pri="1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choose name="Name3">
          <dgm:if name="Name4" func="var" arg="dir" op="equ" val="norm">
            <dgm:choose name="Name5">
              <dgm:if name="Name6" axis="des" func="maxDepth" op="gt" val="1">
                <dgm:alg type="composite">
                  <dgm:param type="ar" val="2.7"/>
                </dgm:alg>
                <dgm:constrLst>
                  <dgm:constr type="primFontSz" for="ch" forName="parTx1" op="equ" val="65"/>
                  <dgm:constr type="primFontSz" for="ch" forName="desTx1" op="equ" val="65"/>
                  <dgm:constr type="userD" refType="w" fact="0.0247"/>
                  <dgm:constr type="l" for="ch" forName="parTx1" refType="w" fact="0.2711"/>
                  <dgm:constr type="t" for="ch" forName="parTx1" refType="h" fact="0.9603"/>
                  <dgm:constr type="w" for="ch" forName="parTx1" refType="w" fact="0.5325"/>
                  <dgm:constr type="h" for="ch" forName="parTx1" refType="h" fact="0.3856"/>
                  <dgm:constr type="ctrX" for="ch" forName="picture1" refType="w" fact="0.2469"/>
                  <dgm:constr type="ctrY" for="ch" forName="picture1" refType="h" fact="0.9"/>
                  <dgm:constr type="w" for="ch" forName="picture1" refType="w" fact="0.2469"/>
                  <dgm:constr type="h" for="ch" forName="picture1" refType="h" fact="0.6667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</dgm:constrLst>
              </dgm:if>
              <dgm:else name="Name7">
                <dgm:alg type="composite">
                  <dgm:param type="ar" val="2"/>
                </dgm:alg>
                <dgm:constrLst>
                  <dgm:constr type="primFontSz" for="ch" forName="parTx1" op="equ" val="65"/>
                  <dgm:constr type="userD" refType="w" fact="0.0333"/>
                  <dgm:constr type="l" for="ch" forName="parTx1" refType="w" fact="0.366"/>
                  <dgm:constr type="t" for="ch" forName="parTx1" refType="h" fact="0.7113"/>
                  <dgm:constr type="w" for="ch" forName="parTx1" refType="w" fact="0.7189"/>
                  <dgm:constr type="h" for="ch" forName="parTx1" refType="h" fact="0.3856"/>
                  <dgm:constr type="ctrX" for="ch" forName="picture1" refType="w" fact="0.3333"/>
                  <dgm:constr type="ctrY" for="ch" forName="picture1" refType="h" fact="0.6667"/>
                  <dgm:constr type="w" for="ch" forName="picture1" refType="w" fact="0.3333"/>
                  <dgm:constr type="h" for="ch" forName="picture1" refType="h" fact="0.6667"/>
                </dgm:constrLst>
              </dgm:else>
            </dgm:choose>
          </dgm:if>
          <dgm:else name="Name8">
            <dgm:choose name="Name9">
              <dgm:if name="Name10" axis="des" func="maxDepth" op="gt" val="1">
                <dgm:alg type="composite">
                  <dgm:param type="ar" val="2.7"/>
                </dgm:alg>
                <dgm:constrLst>
                  <dgm:constr type="primFontSz" for="ch" forName="parTx1" op="equ" val="65"/>
                  <dgm:constr type="primFontSz" for="ch" forName="desTx1" op="equ" val="65"/>
                  <dgm:constr type="userD" refType="w" fact="0.0247"/>
                  <dgm:constr type="r" for="ch" forName="parTx1" refType="w" fact="0.7289"/>
                  <dgm:constr type="t" for="ch" forName="parTx1" refType="h" fact="0.9603"/>
                  <dgm:constr type="w" for="ch" forName="parTx1" refType="w" fact="0.5325"/>
                  <dgm:constr type="h" for="ch" forName="parTx1" refType="h" fact="0.3856"/>
                  <dgm:constr type="ctrX" for="ch" forName="picture1" refType="w" fact="0.7531"/>
                  <dgm:constr type="ctrY" for="ch" forName="picture1" refType="h" fact="0.9"/>
                  <dgm:constr type="w" for="ch" forName="picture1" refType="w" fact="0.2469"/>
                  <dgm:constr type="h" for="ch" forName="picture1" refType="h" fact="0.6667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</dgm:constrLst>
              </dgm:if>
              <dgm:else name="Name11">
                <dgm:alg type="composite">
                  <dgm:param type="ar" val="2"/>
                </dgm:alg>
                <dgm:constrLst>
                  <dgm:constr type="primFontSz" for="ch" forName="parTx1" op="equ" val="65"/>
                  <dgm:constr type="userD" refType="w" fact="0.0333"/>
                  <dgm:constr type="r" for="ch" forName="parTx1" refType="w" fact="0.634"/>
                  <dgm:constr type="t" for="ch" forName="parTx1" refType="h" fact="0.7113"/>
                  <dgm:constr type="w" for="ch" forName="parTx1" refType="w" fact="0.7189"/>
                  <dgm:constr type="h" for="ch" forName="parTx1" refType="h" fact="0.3856"/>
                  <dgm:constr type="ctrX" for="ch" forName="picture1" refType="w" fact="0.6667"/>
                  <dgm:constr type="ctrY" for="ch" forName="picture1" refType="h" fact="0.6667"/>
                  <dgm:constr type="w" for="ch" forName="picture1" refType="w" fact="0.3333"/>
                  <dgm:constr type="h" for="ch" forName="picture1" refType="h" fact="0.6667"/>
                </dgm:constrLst>
              </dgm:else>
            </dgm:choose>
          </dgm:else>
        </dgm:choose>
      </dgm:if>
      <dgm:if name="Name12" axis="ch" ptType="node" func="cnt" op="equ" val="2">
        <dgm:choose name="Name13">
          <dgm:if name="Name14" func="var" arg="dir" op="equ" val="norm">
            <dgm:choose name="Name15">
              <dgm:if name="Name16" axis="des" func="maxDepth" op="gt" val="1">
                <dgm:alg type="composite">
                  <dgm:param type="ar" val="2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userD" refType="w" fact="0.0188"/>
                  <dgm:constr type="ctrX" for="ch" forName="dot1" refType="w" fact="0.3221"/>
                  <dgm:constr type="ctrY" for="ch" forName="dot1" refType="h" fact="0.5911"/>
                  <dgm:constr type="w" for="ch" forName="dot1" refType="userD"/>
                  <dgm:constr type="h" for="ch" forName="dot1" refType="userD"/>
                  <dgm:constr type="ctrX" for="ch" forName="dot2" refType="w" fact="0.3056"/>
                  <dgm:constr type="ctrY" for="ch" forName="dot2" refType="h" fact="0.644"/>
                  <dgm:constr type="w" for="ch" forName="dot2" refType="userD"/>
                  <dgm:constr type="h" for="ch" forName="dot2" refType="userD"/>
                  <dgm:constr type="ctrX" for="ch" forName="dot3" refType="w" fact="0.2859"/>
                  <dgm:constr type="ctrY" for="ch" forName="dot3" refType="h" fact="0.6898"/>
                  <dgm:constr type="w" for="ch" forName="dot3" refType="userD"/>
                  <dgm:constr type="h" for="ch" forName="dot3" refType="userD"/>
                  <dgm:constr type="ctrX" for="ch" forName="dotArrow1" refType="w" fact="0.3095"/>
                  <dgm:constr type="ctrY" for="ch" forName="dotArrow1" refType="h" fact="0.0587"/>
                  <dgm:constr type="w" for="ch" forName="dotArrow1" refType="userD"/>
                  <dgm:constr type="h" for="ch" forName="dotArrow1" refType="userD"/>
                  <dgm:constr type="ctrX" for="ch" forName="dotArrow2" refType="w" fact="0.3346"/>
                  <dgm:constr type="ctrY" for="ch" forName="dotArrow2" refType="h" fact="0.0287"/>
                  <dgm:constr type="w" for="ch" forName="dotArrow2" refType="userD"/>
                  <dgm:constr type="h" for="ch" forName="dotArrow2" refType="userD"/>
                  <dgm:constr type="ctrX" for="ch" forName="dotArrow3" refType="w" fact="0.3597"/>
                  <dgm:constr type="ctrY" for="ch" forName="dotArrow3" refType="h" fact="-0.0013"/>
                  <dgm:constr type="w" for="ch" forName="dotArrow3" refType="userD"/>
                  <dgm:constr type="h" for="ch" forName="dotArrow3" refType="userD"/>
                  <dgm:constr type="ctrX" for="ch" forName="dotArrow4" refType="w" fact="0.3848"/>
                  <dgm:constr type="ctrY" for="ch" forName="dotArrow4" refType="h" fact="0.0287"/>
                  <dgm:constr type="w" for="ch" forName="dotArrow4" refType="userD"/>
                  <dgm:constr type="h" for="ch" forName="dotArrow4" refType="userD"/>
                  <dgm:constr type="ctrX" for="ch" forName="dotArrow5" refType="w" fact="0.41"/>
                  <dgm:constr type="ctrY" for="ch" forName="dotArrow5" refType="h" fact="0.0587"/>
                  <dgm:constr type="w" for="ch" forName="dotArrow5" refType="userD"/>
                  <dgm:constr type="h" for="ch" forName="dotArrow5" refType="userD"/>
                  <dgm:constr type="ctrX" for="ch" forName="dotArrow6" refType="w" fact="0.3597"/>
                  <dgm:constr type="ctrY" for="ch" forName="dotArrow6" refType="h" fact="0.062"/>
                  <dgm:constr type="w" for="ch" forName="dotArrow6" refType="userD"/>
                  <dgm:constr type="h" for="ch" forName="dotArrow6" refType="userD"/>
                  <dgm:constr type="ctrX" for="ch" forName="dotArrow7" refType="w" fact="0.3597"/>
                  <dgm:constr type="ctrY" for="ch" forName="dotArrow7" refType="h" fact="0.1253"/>
                  <dgm:constr type="w" for="ch" forName="dotArrow7" refType="userD"/>
                  <dgm:constr type="h" for="ch" forName="dotArrow7" refType="userD"/>
                  <dgm:constr type="l" for="ch" forName="parTx1" refType="w" fact="0.197"/>
                  <dgm:constr type="t" for="ch" forName="parTx1" refType="h" fact="0.8169"/>
                  <dgm:constr type="w" for="ch" forName="parTx1" refType="w" fact="0.4064"/>
                  <dgm:constr type="h" for="ch" forName="parTx1" refType="h" fact="0.218"/>
                  <dgm:constr type="ctrX" for="ch" forName="picture1" refType="w" fact="0.1785"/>
                  <dgm:constr type="ctrY" for="ch" forName="picture1" refType="h" fact="0.7834"/>
                  <dgm:constr type="w" for="ch" forName="picture1" refType="w" fact="0.1884"/>
                  <dgm:constr type="h" for="ch" forName="picture1" refType="h" fact="0.3768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3688"/>
                  <dgm:constr type="t" for="ch" forName="parTx2" refType="h" fact="0.3905"/>
                  <dgm:constr type="w" for="ch" forName="parTx2" refType="w" fact="0.4064"/>
                  <dgm:constr type="h" for="ch" forName="parTx2" refType="h" fact="0.218"/>
                  <dgm:constr type="ctrX" for="ch" forName="picture2" refType="w" fact="0.3503"/>
                  <dgm:constr type="ctrY" for="ch" forName="picture2" refType="h" fact="0.357"/>
                  <dgm:constr type="w" for="ch" forName="picture2" refType="w" fact="0.1884"/>
                  <dgm:constr type="h" for="ch" forName="picture2" refType="h" fact="0.3768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</dgm:constrLst>
              </dgm:if>
              <dgm:else name="Name17">
                <dgm:alg type="composite">
                  <dgm:param type="ar" val="1.507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userD" refType="w" fact="0.025"/>
                  <dgm:constr type="ctrX" for="ch" forName="dot1" refType="w" fact="0.4274"/>
                  <dgm:constr type="ctrY" for="ch" forName="dot1" refType="h" fact="0.5911"/>
                  <dgm:constr type="w" for="ch" forName="dot1" refType="userD"/>
                  <dgm:constr type="h" for="ch" forName="dot1" refType="userD"/>
                  <dgm:constr type="ctrX" for="ch" forName="dot2" refType="w" fact="0.4055"/>
                  <dgm:constr type="ctrY" for="ch" forName="dot2" refType="h" fact="0.644"/>
                  <dgm:constr type="w" for="ch" forName="dot2" refType="userD"/>
                  <dgm:constr type="h" for="ch" forName="dot2" refType="userD"/>
                  <dgm:constr type="ctrX" for="ch" forName="dot3" refType="w" fact="0.3794"/>
                  <dgm:constr type="ctrY" for="ch" forName="dot3" refType="h" fact="0.6898"/>
                  <dgm:constr type="w" for="ch" forName="dot3" refType="userD"/>
                  <dgm:constr type="h" for="ch" forName="dot3" refType="userD"/>
                  <dgm:constr type="ctrX" for="ch" forName="dotArrow1" refType="w" fact="0.4106"/>
                  <dgm:constr type="ctrY" for="ch" forName="dotArrow1" refType="h" fact="0.0587"/>
                  <dgm:constr type="w" for="ch" forName="dotArrow1" refType="userD"/>
                  <dgm:constr type="h" for="ch" forName="dotArrow1" refType="userD"/>
                  <dgm:constr type="ctrX" for="ch" forName="dotArrow2" refType="w" fact="0.444"/>
                  <dgm:constr type="ctrY" for="ch" forName="dotArrow2" refType="h" fact="0.0287"/>
                  <dgm:constr type="w" for="ch" forName="dotArrow2" refType="userD"/>
                  <dgm:constr type="h" for="ch" forName="dotArrow2" refType="userD"/>
                  <dgm:constr type="ctrX" for="ch" forName="dotArrow3" refType="w" fact="0.4773"/>
                  <dgm:constr type="ctrY" for="ch" forName="dotArrow3" refType="h" fact="-0.0013"/>
                  <dgm:constr type="w" for="ch" forName="dotArrow3" refType="userD"/>
                  <dgm:constr type="h" for="ch" forName="dotArrow3" refType="userD"/>
                  <dgm:constr type="ctrX" for="ch" forName="dotArrow4" refType="w" fact="0.5106"/>
                  <dgm:constr type="ctrY" for="ch" forName="dotArrow4" refType="h" fact="0.0287"/>
                  <dgm:constr type="w" for="ch" forName="dotArrow4" refType="userD"/>
                  <dgm:constr type="h" for="ch" forName="dotArrow4" refType="userD"/>
                  <dgm:constr type="ctrX" for="ch" forName="dotArrow5" refType="w" fact="0.544"/>
                  <dgm:constr type="ctrY" for="ch" forName="dotArrow5" refType="h" fact="0.0587"/>
                  <dgm:constr type="w" for="ch" forName="dotArrow5" refType="userD"/>
                  <dgm:constr type="h" for="ch" forName="dotArrow5" refType="userD"/>
                  <dgm:constr type="ctrX" for="ch" forName="dotArrow6" refType="w" fact="0.4773"/>
                  <dgm:constr type="ctrY" for="ch" forName="dotArrow6" refType="h" fact="0.062"/>
                  <dgm:constr type="w" for="ch" forName="dotArrow6" refType="userD"/>
                  <dgm:constr type="h" for="ch" forName="dotArrow6" refType="userD"/>
                  <dgm:constr type="ctrX" for="ch" forName="dotArrow7" refType="w" fact="0.4773"/>
                  <dgm:constr type="ctrY" for="ch" forName="dotArrow7" refType="h" fact="0.1253"/>
                  <dgm:constr type="w" for="ch" forName="dotArrow7" refType="userD"/>
                  <dgm:constr type="h" for="ch" forName="dotArrow7" refType="userD"/>
                  <dgm:constr type="l" for="ch" forName="parTx1" refType="w" fact="0.2614"/>
                  <dgm:constr type="t" for="ch" forName="parTx1" refType="h" fact="0.8086"/>
                  <dgm:constr type="w" for="ch" forName="parTx1" refType="w" fact="0.5392"/>
                  <dgm:constr type="h" for="ch" forName="parTx1" refType="h" fact="0.218"/>
                  <dgm:constr type="ctrX" for="ch" forName="picture1" refType="w" fact="0.2369"/>
                  <dgm:constr type="ctrY" for="ch" forName="picture1" refType="h" fact="0.7834"/>
                  <dgm:constr type="w" for="ch" forName="picture1" refType="w" fact="0.25"/>
                  <dgm:constr type="h" for="ch" forName="picture1" refType="h" fact="0.3768"/>
                  <dgm:constr type="l" for="ch" forName="parTx2" refType="w" fact="0.4893"/>
                  <dgm:constr type="t" for="ch" forName="parTx2" refType="h" fact="0.3822"/>
                  <dgm:constr type="w" for="ch" forName="parTx2" refType="w" fact="0.5392"/>
                  <dgm:constr type="h" for="ch" forName="parTx2" refType="h" fact="0.218"/>
                  <dgm:constr type="ctrX" for="ch" forName="picture2" refType="w" fact="0.4648"/>
                  <dgm:constr type="ctrY" for="ch" forName="picture2" refType="h" fact="0.357"/>
                  <dgm:constr type="w" for="ch" forName="picture2" refType="w" fact="0.25"/>
                  <dgm:constr type="h" for="ch" forName="picture2" refType="h" fact="0.3768"/>
                </dgm:constrLst>
              </dgm:else>
            </dgm:choose>
          </dgm:if>
          <dgm:else name="Name18">
            <dgm:choose name="Name19">
              <dgm:if name="Name20" axis="des" func="maxDepth" op="gt" val="1">
                <dgm:alg type="composite">
                  <dgm:param type="ar" val="2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userD" refType="w" fact="0.0188"/>
                  <dgm:constr type="ctrX" for="ch" forName="dot1" refType="w" fact="0.6779"/>
                  <dgm:constr type="ctrY" for="ch" forName="dot1" refType="h" fact="0.5911"/>
                  <dgm:constr type="w" for="ch" forName="dot1" refType="userD"/>
                  <dgm:constr type="h" for="ch" forName="dot1" refType="userD"/>
                  <dgm:constr type="ctrX" for="ch" forName="dot2" refType="w" fact="0.6944"/>
                  <dgm:constr type="ctrY" for="ch" forName="dot2" refType="h" fact="0.644"/>
                  <dgm:constr type="w" for="ch" forName="dot2" refType="userD"/>
                  <dgm:constr type="h" for="ch" forName="dot2" refType="userD"/>
                  <dgm:constr type="ctrX" for="ch" forName="dot3" refType="w" fact="0.7141"/>
                  <dgm:constr type="ctrY" for="ch" forName="dot3" refType="h" fact="0.6898"/>
                  <dgm:constr type="w" for="ch" forName="dot3" refType="userD"/>
                  <dgm:constr type="h" for="ch" forName="dot3" refType="userD"/>
                  <dgm:constr type="ctrX" for="ch" forName="dotArrow1" refType="w" fact="0.6905"/>
                  <dgm:constr type="ctrY" for="ch" forName="dotArrow1" refType="h" fact="0.0587"/>
                  <dgm:constr type="w" for="ch" forName="dotArrow1" refType="userD"/>
                  <dgm:constr type="h" for="ch" forName="dotArrow1" refType="userD"/>
                  <dgm:constr type="ctrX" for="ch" forName="dotArrow2" refType="w" fact="0.6654"/>
                  <dgm:constr type="ctrY" for="ch" forName="dotArrow2" refType="h" fact="0.0287"/>
                  <dgm:constr type="w" for="ch" forName="dotArrow2" refType="userD"/>
                  <dgm:constr type="h" for="ch" forName="dotArrow2" refType="userD"/>
                  <dgm:constr type="ctrX" for="ch" forName="dotArrow3" refType="w" fact="0.6403"/>
                  <dgm:constr type="ctrY" for="ch" forName="dotArrow3" refType="h" fact="-0.0013"/>
                  <dgm:constr type="w" for="ch" forName="dotArrow3" refType="userD"/>
                  <dgm:constr type="h" for="ch" forName="dotArrow3" refType="userD"/>
                  <dgm:constr type="ctrX" for="ch" forName="dotArrow4" refType="w" fact="0.6152"/>
                  <dgm:constr type="ctrY" for="ch" forName="dotArrow4" refType="h" fact="0.0287"/>
                  <dgm:constr type="w" for="ch" forName="dotArrow4" refType="userD"/>
                  <dgm:constr type="h" for="ch" forName="dotArrow4" refType="userD"/>
                  <dgm:constr type="ctrX" for="ch" forName="dotArrow5" refType="w" fact="0.59"/>
                  <dgm:constr type="ctrY" for="ch" forName="dotArrow5" refType="h" fact="0.0587"/>
                  <dgm:constr type="w" for="ch" forName="dotArrow5" refType="userD"/>
                  <dgm:constr type="h" for="ch" forName="dotArrow5" refType="userD"/>
                  <dgm:constr type="ctrX" for="ch" forName="dotArrow6" refType="w" fact="0.6403"/>
                  <dgm:constr type="ctrY" for="ch" forName="dotArrow6" refType="h" fact="0.062"/>
                  <dgm:constr type="w" for="ch" forName="dotArrow6" refType="userD"/>
                  <dgm:constr type="h" for="ch" forName="dotArrow6" refType="userD"/>
                  <dgm:constr type="ctrX" for="ch" forName="dotArrow7" refType="w" fact="0.6403"/>
                  <dgm:constr type="ctrY" for="ch" forName="dotArrow7" refType="h" fact="0.1253"/>
                  <dgm:constr type="w" for="ch" forName="dotArrow7" refType="userD"/>
                  <dgm:constr type="h" for="ch" forName="dotArrow7" refType="userD"/>
                  <dgm:constr type="r" for="ch" forName="parTx1" refType="w" fact="0.803"/>
                  <dgm:constr type="t" for="ch" forName="parTx1" refType="h" fact="0.8169"/>
                  <dgm:constr type="w" for="ch" forName="parTx1" refType="w" fact="0.4064"/>
                  <dgm:constr type="h" for="ch" forName="parTx1" refType="h" fact="0.218"/>
                  <dgm:constr type="ctrX" for="ch" forName="picture1" refType="w" fact="0.8215"/>
                  <dgm:constr type="ctrY" for="ch" forName="picture1" refType="h" fact="0.7834"/>
                  <dgm:constr type="w" for="ch" forName="picture1" refType="w" fact="0.1884"/>
                  <dgm:constr type="h" for="ch" forName="picture1" refType="h" fact="0.3768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6312"/>
                  <dgm:constr type="t" for="ch" forName="parTx2" refType="h" fact="0.3905"/>
                  <dgm:constr type="w" for="ch" forName="parTx2" refType="w" fact="0.4064"/>
                  <dgm:constr type="h" for="ch" forName="parTx2" refType="h" fact="0.218"/>
                  <dgm:constr type="ctrX" for="ch" forName="picture2" refType="w" fact="0.6497"/>
                  <dgm:constr type="ctrY" for="ch" forName="picture2" refType="h" fact="0.357"/>
                  <dgm:constr type="w" for="ch" forName="picture2" refType="w" fact="0.1884"/>
                  <dgm:constr type="h" for="ch" forName="picture2" refType="h" fact="0.3768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</dgm:constrLst>
              </dgm:if>
              <dgm:else name="Name21">
                <dgm:alg type="composite">
                  <dgm:param type="ar" val="1.507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userD" refType="w" fact="0.025"/>
                  <dgm:constr type="ctrX" for="ch" forName="dot1" refType="w" fact="0.5726"/>
                  <dgm:constr type="ctrY" for="ch" forName="dot1" refType="h" fact="0.5911"/>
                  <dgm:constr type="w" for="ch" forName="dot1" refType="userD"/>
                  <dgm:constr type="h" for="ch" forName="dot1" refType="userD"/>
                  <dgm:constr type="ctrX" for="ch" forName="dot2" refType="w" fact="0.5945"/>
                  <dgm:constr type="ctrY" for="ch" forName="dot2" refType="h" fact="0.644"/>
                  <dgm:constr type="w" for="ch" forName="dot2" refType="userD"/>
                  <dgm:constr type="h" for="ch" forName="dot2" refType="userD"/>
                  <dgm:constr type="ctrX" for="ch" forName="dot3" refType="w" fact="0.6206"/>
                  <dgm:constr type="ctrY" for="ch" forName="dot3" refType="h" fact="0.6898"/>
                  <dgm:constr type="w" for="ch" forName="dot3" refType="userD"/>
                  <dgm:constr type="h" for="ch" forName="dot3" refType="userD"/>
                  <dgm:constr type="ctrX" for="ch" forName="dotArrow1" refType="w" fact="0.5894"/>
                  <dgm:constr type="ctrY" for="ch" forName="dotArrow1" refType="h" fact="0.0587"/>
                  <dgm:constr type="w" for="ch" forName="dotArrow1" refType="userD"/>
                  <dgm:constr type="h" for="ch" forName="dotArrow1" refType="userD"/>
                  <dgm:constr type="ctrX" for="ch" forName="dotArrow2" refType="w" fact="0.556"/>
                  <dgm:constr type="ctrY" for="ch" forName="dotArrow2" refType="h" fact="0.0287"/>
                  <dgm:constr type="w" for="ch" forName="dotArrow2" refType="userD"/>
                  <dgm:constr type="h" for="ch" forName="dotArrow2" refType="userD"/>
                  <dgm:constr type="ctrX" for="ch" forName="dotArrow3" refType="w" fact="0.5227"/>
                  <dgm:constr type="ctrY" for="ch" forName="dotArrow3" refType="h" fact="-0.0013"/>
                  <dgm:constr type="w" for="ch" forName="dotArrow3" refType="userD"/>
                  <dgm:constr type="h" for="ch" forName="dotArrow3" refType="userD"/>
                  <dgm:constr type="ctrX" for="ch" forName="dotArrow4" refType="w" fact="0.4894"/>
                  <dgm:constr type="ctrY" for="ch" forName="dotArrow4" refType="h" fact="0.0287"/>
                  <dgm:constr type="w" for="ch" forName="dotArrow4" refType="userD"/>
                  <dgm:constr type="h" for="ch" forName="dotArrow4" refType="userD"/>
                  <dgm:constr type="ctrX" for="ch" forName="dotArrow5" refType="w" fact="0.456"/>
                  <dgm:constr type="ctrY" for="ch" forName="dotArrow5" refType="h" fact="0.0587"/>
                  <dgm:constr type="w" for="ch" forName="dotArrow5" refType="userD"/>
                  <dgm:constr type="h" for="ch" forName="dotArrow5" refType="userD"/>
                  <dgm:constr type="ctrX" for="ch" forName="dotArrow6" refType="w" fact="0.5227"/>
                  <dgm:constr type="ctrY" for="ch" forName="dotArrow6" refType="h" fact="0.062"/>
                  <dgm:constr type="w" for="ch" forName="dotArrow6" refType="userD"/>
                  <dgm:constr type="h" for="ch" forName="dotArrow6" refType="userD"/>
                  <dgm:constr type="ctrX" for="ch" forName="dotArrow7" refType="w" fact="0.5227"/>
                  <dgm:constr type="ctrY" for="ch" forName="dotArrow7" refType="h" fact="0.1253"/>
                  <dgm:constr type="w" for="ch" forName="dotArrow7" refType="userD"/>
                  <dgm:constr type="h" for="ch" forName="dotArrow7" refType="userD"/>
                  <dgm:constr type="r" for="ch" forName="parTx1" refType="w" fact="0.7386"/>
                  <dgm:constr type="t" for="ch" forName="parTx1" refType="h" fact="0.8086"/>
                  <dgm:constr type="w" for="ch" forName="parTx1" refType="w" fact="0.5392"/>
                  <dgm:constr type="h" for="ch" forName="parTx1" refType="h" fact="0.218"/>
                  <dgm:constr type="ctrX" for="ch" forName="picture1" refType="w" fact="0.7631"/>
                  <dgm:constr type="ctrY" for="ch" forName="picture1" refType="h" fact="0.7834"/>
                  <dgm:constr type="w" for="ch" forName="picture1" refType="w" fact="0.25"/>
                  <dgm:constr type="h" for="ch" forName="picture1" refType="h" fact="0.3768"/>
                  <dgm:constr type="r" for="ch" forName="parTx2" refType="w" fact="0.5107"/>
                  <dgm:constr type="t" for="ch" forName="parTx2" refType="h" fact="0.3822"/>
                  <dgm:constr type="w" for="ch" forName="parTx2" refType="w" fact="0.5392"/>
                  <dgm:constr type="h" for="ch" forName="parTx2" refType="h" fact="0.218"/>
                  <dgm:constr type="ctrX" for="ch" forName="picture2" refType="w" fact="0.5352"/>
                  <dgm:constr type="ctrY" for="ch" forName="picture2" refType="h" fact="0.357"/>
                  <dgm:constr type="w" for="ch" forName="picture2" refType="w" fact="0.25"/>
                  <dgm:constr type="h" for="ch" forName="picture2" refType="h" fact="0.3768"/>
                </dgm:constrLst>
              </dgm:else>
            </dgm:choose>
          </dgm:else>
        </dgm:choose>
      </dgm:if>
      <dgm:if name="Name22" axis="ch" ptType="node" func="cnt" op="equ" val="3">
        <dgm:choose name="Name23">
          <dgm:if name="Name24" func="var" arg="dir" op="equ" val="norm">
            <dgm:choose name="Name25">
              <dgm:if name="Name26" axis="des" func="maxDepth" op="gt" val="1">
                <dgm:alg type="composite">
                  <dgm:param type="ar" val="1.7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userD" refType="w" fact="0.0162"/>
                  <dgm:constr type="ctrX" for="ch" forName="dot1" refType="w" fact="0.2981"/>
                  <dgm:constr type="ctrY" for="ch" forName="dot1" refType="h" fact="0.763"/>
                  <dgm:constr type="w" for="ch" forName="dot1" refType="userD"/>
                  <dgm:constr type="h" for="ch" forName="dot1" refType="userD"/>
                  <dgm:constr type="ctrX" for="ch" forName="dot2" refType="w" fact="0.2676"/>
                  <dgm:constr type="ctrY" for="ch" forName="dot2" refType="h" fact="0.7887"/>
                  <dgm:constr type="w" for="ch" forName="dot2" refType="userD"/>
                  <dgm:constr type="h" for="ch" forName="dot2" refType="userD"/>
                  <dgm:constr type="ctrX" for="ch" forName="dot3" refType="w" fact="0.2357"/>
                  <dgm:constr type="ctrY" for="ch" forName="dot3" refType="h" fact="0.809"/>
                  <dgm:constr type="w" for="ch" forName="dot3" refType="userD"/>
                  <dgm:constr type="h" for="ch" forName="dot3" refType="userD"/>
                  <dgm:constr type="ctrX" for="ch" forName="dot4" refType="w" fact="0.4445"/>
                  <dgm:constr type="ctrY" for="ch" forName="dot4" refType="h" fact="0.4655"/>
                  <dgm:constr type="w" for="ch" forName="dot4" refType="userD"/>
                  <dgm:constr type="h" for="ch" forName="dot4" refType="userD"/>
                  <dgm:constr type="ctrX" for="ch" forName="dot5" refType="w" fact="0.4323"/>
                  <dgm:constr type="ctrY" for="ch" forName="dot5" refType="h" fact="0.5178"/>
                  <dgm:constr type="w" for="ch" forName="dot5" refType="userD"/>
                  <dgm:constr type="h" for="ch" forName="dot5" refType="userD"/>
                  <dgm:constr type="ctrX" for="ch" forName="dotArrow1" refType="w" fact="0.4236"/>
                  <dgm:constr type="ctrY" for="ch" forName="dotArrow1" refType="h" fact="0.0718"/>
                  <dgm:constr type="w" for="ch" forName="dotArrow1" refType="userD"/>
                  <dgm:constr type="h" for="ch" forName="dotArrow1" refType="userD"/>
                  <dgm:constr type="ctrX" for="ch" forName="dotArrow2" refType="w" fact="0.446"/>
                  <dgm:constr type="ctrY" for="ch" forName="dotArrow2" refType="h" fact="0.0468"/>
                  <dgm:constr type="w" for="ch" forName="dotArrow2" refType="userD"/>
                  <dgm:constr type="h" for="ch" forName="dotArrow2" refType="userD"/>
                  <dgm:constr type="ctrX" for="ch" forName="dotArrow3" refType="w" fact="0.4685"/>
                  <dgm:constr type="ctrY" for="ch" forName="dotArrow3" refType="h" fact="0.0218"/>
                  <dgm:constr type="w" for="ch" forName="dotArrow3" refType="userD"/>
                  <dgm:constr type="h" for="ch" forName="dotArrow3" refType="userD"/>
                  <dgm:constr type="ctrX" for="ch" forName="dotArrow4" refType="w" fact="0.491"/>
                  <dgm:constr type="ctrY" for="ch" forName="dotArrow4" refType="h" fact="0.0468"/>
                  <dgm:constr type="w" for="ch" forName="dotArrow4" refType="userD"/>
                  <dgm:constr type="h" for="ch" forName="dotArrow4" refType="userD"/>
                  <dgm:constr type="ctrX" for="ch" forName="dotArrow5" refType="w" fact="0.5135"/>
                  <dgm:constr type="ctrY" for="ch" forName="dotArrow5" refType="h" fact="0.0718"/>
                  <dgm:constr type="w" for="ch" forName="dotArrow5" refType="userD"/>
                  <dgm:constr type="h" for="ch" forName="dotArrow5" refType="userD"/>
                  <dgm:constr type="ctrX" for="ch" forName="dotArrow6" refType="w" fact="0.4685"/>
                  <dgm:constr type="ctrY" for="ch" forName="dotArrow6" refType="h" fact="0.0745"/>
                  <dgm:constr type="w" for="ch" forName="dotArrow6" refType="userD"/>
                  <dgm:constr type="h" for="ch" forName="dotArrow6" refType="userD"/>
                  <dgm:constr type="ctrX" for="ch" forName="dotArrow7" refType="w" fact="0.4685"/>
                  <dgm:constr type="ctrY" for="ch" forName="dotArrow7" refType="h" fact="0.1273"/>
                  <dgm:constr type="w" for="ch" forName="dotArrow7" refType="userD"/>
                  <dgm:constr type="h" for="ch" forName="dotArrow7" refType="userD"/>
                  <dgm:constr type="l" for="ch" forName="parTx1" refType="w" fact="0.1487"/>
                  <dgm:constr type="t" for="ch" forName="parTx1" refType="h" fact="0.8596"/>
                  <dgm:constr type="w" for="ch" forName="parTx1" refType="w" fact="0.3491"/>
                  <dgm:constr type="h" for="ch" forName="parTx1" refType="h" fact="0.1638"/>
                  <dgm:constr type="ctrX" for="ch" forName="picture1" refType="w" fact="0.1328"/>
                  <dgm:constr type="ctrY" for="ch" forName="picture1" refType="h" fact="0.8361"/>
                  <dgm:constr type="w" for="ch" forName="picture1" refType="w" fact="0.1618"/>
                  <dgm:constr type="h" for="ch" forName="picture1" refType="h" fact="0.2832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3732"/>
                  <dgm:constr type="t" for="ch" forName="parTx2" refType="h" fact="0.6469"/>
                  <dgm:constr type="w" for="ch" forName="parTx2" refType="w" fact="0.3491"/>
                  <dgm:constr type="h" for="ch" forName="parTx2" refType="h" fact="0.1638"/>
                  <dgm:constr type="ctrX" for="ch" forName="picture2" refType="w" fact="0.3573"/>
                  <dgm:constr type="ctrY" for="ch" forName="picture2" refType="h" fact="0.6234"/>
                  <dgm:constr type="w" for="ch" forName="picture2" refType="w" fact="0.1618"/>
                  <dgm:constr type="h" for="ch" forName="picture2" refType="h" fact="0.2832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  <dgm:constr type="l" for="ch" forName="parTx3" refType="w" fact="0.4763"/>
                  <dgm:constr type="t" for="ch" forName="parTx3" refType="h" fact="0.3243"/>
                  <dgm:constr type="w" for="ch" forName="parTx3" refType="w" fact="0.3491"/>
                  <dgm:constr type="h" for="ch" forName="parTx3" refType="h" fact="0.1638"/>
                  <dgm:constr type="ctrX" for="ch" forName="picture3" refType="w" fact="0.4604"/>
                  <dgm:constr type="ctrY" for="ch" forName="picture3" refType="h" fact="0.3008"/>
                  <dgm:constr type="w" for="ch" forName="picture3" refType="w" fact="0.1618"/>
                  <dgm:constr type="h" for="ch" forName="picture3" refType="h" fact="0.2832"/>
                  <dgm:constr type="l" for="ch" forName="desTx3" refType="r" refFor="ch" refForName="parTx3"/>
                  <dgm:constr type="r" for="ch" forName="desTx3" refType="w"/>
                  <dgm:constr type="t" for="ch" forName="desTx3" refType="t" refFor="ch" refForName="parTx3"/>
                  <dgm:constr type="h" for="ch" forName="desTx3" refType="h" refFor="ch" refForName="parTx3"/>
                </dgm:constrLst>
              </dgm:if>
              <dgm:else name="Name27">
                <dgm:alg type="composite">
                  <dgm:param type="ar" val="1.4161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userD" refType="w" fact="0.02"/>
                  <dgm:constr type="ctrX" for="ch" forName="dot1" refType="w" fact="0.3684"/>
                  <dgm:constr type="ctrY" for="ch" forName="dot1" refType="h" fact="0.763"/>
                  <dgm:constr type="w" for="ch" forName="dot1" refType="userD"/>
                  <dgm:constr type="h" for="ch" forName="dot1" refType="userD"/>
                  <dgm:constr type="ctrX" for="ch" forName="dot2" refType="w" fact="0.3307"/>
                  <dgm:constr type="ctrY" for="ch" forName="dot2" refType="h" fact="0.7887"/>
                  <dgm:constr type="w" for="ch" forName="dot2" refType="userD"/>
                  <dgm:constr type="h" for="ch" forName="dot2" refType="userD"/>
                  <dgm:constr type="ctrX" for="ch" forName="dot3" refType="w" fact="0.2912"/>
                  <dgm:constr type="ctrY" for="ch" forName="dot3" refType="h" fact="0.809"/>
                  <dgm:constr type="w" for="ch" forName="dot3" refType="userD"/>
                  <dgm:constr type="h" for="ch" forName="dot3" refType="userD"/>
                  <dgm:constr type="ctrX" for="ch" forName="dot4" refType="w" fact="0.5494"/>
                  <dgm:constr type="ctrY" for="ch" forName="dot4" refType="h" fact="0.4655"/>
                  <dgm:constr type="w" for="ch" forName="dot4" refType="userD"/>
                  <dgm:constr type="h" for="ch" forName="dot4" refType="userD"/>
                  <dgm:constr type="ctrX" for="ch" forName="dot5" refType="w" fact="0.5342"/>
                  <dgm:constr type="ctrY" for="ch" forName="dot5" refType="h" fact="0.5178"/>
                  <dgm:constr type="w" for="ch" forName="dot5" refType="userD"/>
                  <dgm:constr type="h" for="ch" forName="dot5" refType="userD"/>
                  <dgm:constr type="ctrX" for="ch" forName="dotArrow1" refType="w" fact="0.5234"/>
                  <dgm:constr type="ctrY" for="ch" forName="dotArrow1" refType="h" fact="0.0718"/>
                  <dgm:constr type="w" for="ch" forName="dotArrow1" refType="userD"/>
                  <dgm:constr type="h" for="ch" forName="dotArrow1" refType="userD"/>
                  <dgm:constr type="ctrX" for="ch" forName="dotArrow2" refType="w" fact="0.5512"/>
                  <dgm:constr type="ctrY" for="ch" forName="dotArrow2" refType="h" fact="0.0468"/>
                  <dgm:constr type="w" for="ch" forName="dotArrow2" refType="userD"/>
                  <dgm:constr type="h" for="ch" forName="dotArrow2" refType="userD"/>
                  <dgm:constr type="ctrX" for="ch" forName="dotArrow3" refType="w" fact="0.579"/>
                  <dgm:constr type="ctrY" for="ch" forName="dotArrow3" refType="h" fact="0.0218"/>
                  <dgm:constr type="w" for="ch" forName="dotArrow3" refType="userD"/>
                  <dgm:constr type="h" for="ch" forName="dotArrow3" refType="userD"/>
                  <dgm:constr type="ctrX" for="ch" forName="dotArrow4" refType="w" fact="0.6068"/>
                  <dgm:constr type="ctrY" for="ch" forName="dotArrow4" refType="h" fact="0.0468"/>
                  <dgm:constr type="w" for="ch" forName="dotArrow4" refType="userD"/>
                  <dgm:constr type="h" for="ch" forName="dotArrow4" refType="userD"/>
                  <dgm:constr type="ctrX" for="ch" forName="dotArrow5" refType="w" fact="0.6346"/>
                  <dgm:constr type="ctrY" for="ch" forName="dotArrow5" refType="h" fact="0.0718"/>
                  <dgm:constr type="w" for="ch" forName="dotArrow5" refType="userD"/>
                  <dgm:constr type="h" for="ch" forName="dotArrow5" refType="userD"/>
                  <dgm:constr type="ctrX" for="ch" forName="dotArrow6" refType="w" fact="0.579"/>
                  <dgm:constr type="ctrY" for="ch" forName="dotArrow6" refType="h" fact="0.0745"/>
                  <dgm:constr type="w" for="ch" forName="dotArrow6" refType="userD"/>
                  <dgm:constr type="h" for="ch" forName="dotArrow6" refType="userD"/>
                  <dgm:constr type="ctrX" for="ch" forName="dotArrow7" refType="w" fact="0.579"/>
                  <dgm:constr type="ctrY" for="ch" forName="dotArrow7" refType="h" fact="0.1273"/>
                  <dgm:constr type="w" for="ch" forName="dotArrow7" refType="userD"/>
                  <dgm:constr type="h" for="ch" forName="dotArrow7" refType="userD"/>
                  <dgm:constr type="l" for="ch" forName="parTx1" refType="w" fact="0.1837"/>
                  <dgm:constr type="t" for="ch" forName="parTx1" refType="h" fact="0.8551"/>
                  <dgm:constr type="w" for="ch" forName="parTx1" refType="w" fact="0.4314"/>
                  <dgm:constr type="h" for="ch" forName="parTx1" refType="h" fact="0.1638"/>
                  <dgm:constr type="ctrX" for="ch" forName="picture1" refType="w" fact="0.1641"/>
                  <dgm:constr type="ctrY" for="ch" forName="picture1" refType="h" fact="0.8361"/>
                  <dgm:constr type="w" for="ch" forName="picture1" refType="w" fact="0.2"/>
                  <dgm:constr type="h" for="ch" forName="picture1" refType="h" fact="0.2832"/>
                  <dgm:constr type="l" for="ch" forName="parTx2" refType="w" fact="0.4612"/>
                  <dgm:constr type="t" for="ch" forName="parTx2" refType="h" fact="0.6424"/>
                  <dgm:constr type="w" for="ch" forName="parTx2" refType="w" fact="0.4314"/>
                  <dgm:constr type="h" for="ch" forName="parTx2" refType="h" fact="0.1638"/>
                  <dgm:constr type="ctrX" for="ch" forName="picture2" refType="w" fact="0.4416"/>
                  <dgm:constr type="ctrY" for="ch" forName="picture2" refType="h" fact="0.6234"/>
                  <dgm:constr type="w" for="ch" forName="picture2" refType="w" fact="0.2"/>
                  <dgm:constr type="h" for="ch" forName="picture2" refType="h" fact="0.2832"/>
                  <dgm:constr type="l" for="ch" forName="parTx3" refType="w" fact="0.5886"/>
                  <dgm:constr type="t" for="ch" forName="parTx3" refType="h" fact="0.3198"/>
                  <dgm:constr type="w" for="ch" forName="parTx3" refType="w" fact="0.4314"/>
                  <dgm:constr type="h" for="ch" forName="parTx3" refType="h" fact="0.1638"/>
                  <dgm:constr type="ctrX" for="ch" forName="picture3" refType="w" fact="0.569"/>
                  <dgm:constr type="ctrY" for="ch" forName="picture3" refType="h" fact="0.3008"/>
                  <dgm:constr type="w" for="ch" forName="picture3" refType="w" fact="0.2"/>
                  <dgm:constr type="h" for="ch" forName="picture3" refType="h" fact="0.2832"/>
                </dgm:constrLst>
              </dgm:else>
            </dgm:choose>
          </dgm:if>
          <dgm:else name="Name28">
            <dgm:choose name="Name29">
              <dgm:if name="Name30" axis="des" func="maxDepth" op="gt" val="1">
                <dgm:alg type="composite">
                  <dgm:param type="ar" val="1.7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userD" refType="w" fact="0.0162"/>
                  <dgm:constr type="ctrX" for="ch" forName="dot1" refType="w" fact="0.7019"/>
                  <dgm:constr type="ctrY" for="ch" forName="dot1" refType="h" fact="0.763"/>
                  <dgm:constr type="w" for="ch" forName="dot1" refType="userD"/>
                  <dgm:constr type="h" for="ch" forName="dot1" refType="userD"/>
                  <dgm:constr type="ctrX" for="ch" forName="dot2" refType="w" fact="0.7324"/>
                  <dgm:constr type="ctrY" for="ch" forName="dot2" refType="h" fact="0.7887"/>
                  <dgm:constr type="w" for="ch" forName="dot2" refType="userD"/>
                  <dgm:constr type="h" for="ch" forName="dot2" refType="userD"/>
                  <dgm:constr type="ctrX" for="ch" forName="dot3" refType="w" fact="0.7643"/>
                  <dgm:constr type="ctrY" for="ch" forName="dot3" refType="h" fact="0.809"/>
                  <dgm:constr type="w" for="ch" forName="dot3" refType="userD"/>
                  <dgm:constr type="h" for="ch" forName="dot3" refType="userD"/>
                  <dgm:constr type="ctrX" for="ch" forName="dot4" refType="w" fact="0.5555"/>
                  <dgm:constr type="ctrY" for="ch" forName="dot4" refType="h" fact="0.4655"/>
                  <dgm:constr type="w" for="ch" forName="dot4" refType="userD"/>
                  <dgm:constr type="h" for="ch" forName="dot4" refType="userD"/>
                  <dgm:constr type="ctrX" for="ch" forName="dot5" refType="w" fact="0.5677"/>
                  <dgm:constr type="ctrY" for="ch" forName="dot5" refType="h" fact="0.5178"/>
                  <dgm:constr type="w" for="ch" forName="dot5" refType="userD"/>
                  <dgm:constr type="h" for="ch" forName="dot5" refType="userD"/>
                  <dgm:constr type="ctrX" for="ch" forName="dotArrow1" refType="w" fact="0.5764"/>
                  <dgm:constr type="ctrY" for="ch" forName="dotArrow1" refType="h" fact="0.0718"/>
                  <dgm:constr type="w" for="ch" forName="dotArrow1" refType="userD"/>
                  <dgm:constr type="h" for="ch" forName="dotArrow1" refType="userD"/>
                  <dgm:constr type="ctrX" for="ch" forName="dotArrow2" refType="w" fact="0.554"/>
                  <dgm:constr type="ctrY" for="ch" forName="dotArrow2" refType="h" fact="0.0468"/>
                  <dgm:constr type="w" for="ch" forName="dotArrow2" refType="userD"/>
                  <dgm:constr type="h" for="ch" forName="dotArrow2" refType="userD"/>
                  <dgm:constr type="ctrX" for="ch" forName="dotArrow3" refType="w" fact="0.5315"/>
                  <dgm:constr type="ctrY" for="ch" forName="dotArrow3" refType="h" fact="0.0218"/>
                  <dgm:constr type="w" for="ch" forName="dotArrow3" refType="userD"/>
                  <dgm:constr type="h" for="ch" forName="dotArrow3" refType="userD"/>
                  <dgm:constr type="ctrX" for="ch" forName="dotArrow4" refType="w" fact="0.509"/>
                  <dgm:constr type="ctrY" for="ch" forName="dotArrow4" refType="h" fact="0.0468"/>
                  <dgm:constr type="w" for="ch" forName="dotArrow4" refType="userD"/>
                  <dgm:constr type="h" for="ch" forName="dotArrow4" refType="userD"/>
                  <dgm:constr type="ctrX" for="ch" forName="dotArrow5" refType="w" fact="0.4865"/>
                  <dgm:constr type="ctrY" for="ch" forName="dotArrow5" refType="h" fact="0.0718"/>
                  <dgm:constr type="w" for="ch" forName="dotArrow5" refType="userD"/>
                  <dgm:constr type="h" for="ch" forName="dotArrow5" refType="userD"/>
                  <dgm:constr type="ctrX" for="ch" forName="dotArrow6" refType="w" fact="0.5315"/>
                  <dgm:constr type="ctrY" for="ch" forName="dotArrow6" refType="h" fact="0.0745"/>
                  <dgm:constr type="w" for="ch" forName="dotArrow6" refType="userD"/>
                  <dgm:constr type="h" for="ch" forName="dotArrow6" refType="userD"/>
                  <dgm:constr type="ctrX" for="ch" forName="dotArrow7" refType="w" fact="0.5315"/>
                  <dgm:constr type="ctrY" for="ch" forName="dotArrow7" refType="h" fact="0.1273"/>
                  <dgm:constr type="w" for="ch" forName="dotArrow7" refType="userD"/>
                  <dgm:constr type="h" for="ch" forName="dotArrow7" refType="userD"/>
                  <dgm:constr type="r" for="ch" forName="parTx1" refType="w" fact="0.8513"/>
                  <dgm:constr type="t" for="ch" forName="parTx1" refType="h" fact="0.8596"/>
                  <dgm:constr type="w" for="ch" forName="parTx1" refType="w" fact="0.3491"/>
                  <dgm:constr type="h" for="ch" forName="parTx1" refType="h" fact="0.1638"/>
                  <dgm:constr type="ctrX" for="ch" forName="picture1" refType="w" fact="0.8672"/>
                  <dgm:constr type="ctrY" for="ch" forName="picture1" refType="h" fact="0.8361"/>
                  <dgm:constr type="w" for="ch" forName="picture1" refType="w" fact="0.1618"/>
                  <dgm:constr type="h" for="ch" forName="picture1" refType="h" fact="0.2832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6268"/>
                  <dgm:constr type="t" for="ch" forName="parTx2" refType="h" fact="0.6469"/>
                  <dgm:constr type="w" for="ch" forName="parTx2" refType="w" fact="0.3491"/>
                  <dgm:constr type="h" for="ch" forName="parTx2" refType="h" fact="0.1638"/>
                  <dgm:constr type="ctrX" for="ch" forName="picture2" refType="w" fact="0.6427"/>
                  <dgm:constr type="ctrY" for="ch" forName="picture2" refType="h" fact="0.6234"/>
                  <dgm:constr type="w" for="ch" forName="picture2" refType="w" fact="0.1618"/>
                  <dgm:constr type="h" for="ch" forName="picture2" refType="h" fact="0.2832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  <dgm:constr type="r" for="ch" forName="parTx3" refType="w" fact="0.5237"/>
                  <dgm:constr type="t" for="ch" forName="parTx3" refType="h" fact="0.3243"/>
                  <dgm:constr type="w" for="ch" forName="parTx3" refType="w" fact="0.3491"/>
                  <dgm:constr type="h" for="ch" forName="parTx3" refType="h" fact="0.1638"/>
                  <dgm:constr type="ctrX" for="ch" forName="picture3" refType="w" fact="0.5396"/>
                  <dgm:constr type="ctrY" for="ch" forName="picture3" refType="h" fact="0.3008"/>
                  <dgm:constr type="w" for="ch" forName="picture3" refType="w" fact="0.1618"/>
                  <dgm:constr type="h" for="ch" forName="picture3" refType="h" fact="0.2832"/>
                  <dgm:constr type="r" for="ch" forName="desTx3" refType="l" refFor="ch" refForName="parTx3"/>
                  <dgm:constr type="l" for="ch" forName="desTx3"/>
                  <dgm:constr type="t" for="ch" forName="desTx3" refType="t" refFor="ch" refForName="parTx3"/>
                  <dgm:constr type="h" for="ch" forName="desTx3" refType="h" refFor="ch" refForName="parTx3"/>
                </dgm:constrLst>
              </dgm:if>
              <dgm:else name="Name31">
                <dgm:alg type="composite">
                  <dgm:param type="ar" val="1.4161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userD" refType="w" fact="0.02"/>
                  <dgm:constr type="ctrX" for="ch" forName="dot1" refType="w" fact="0.6316"/>
                  <dgm:constr type="ctrY" for="ch" forName="dot1" refType="h" fact="0.763"/>
                  <dgm:constr type="w" for="ch" forName="dot1" refType="userD"/>
                  <dgm:constr type="h" for="ch" forName="dot1" refType="userD"/>
                  <dgm:constr type="ctrX" for="ch" forName="dot2" refType="w" fact="0.6693"/>
                  <dgm:constr type="ctrY" for="ch" forName="dot2" refType="h" fact="0.7887"/>
                  <dgm:constr type="w" for="ch" forName="dot2" refType="userD"/>
                  <dgm:constr type="h" for="ch" forName="dot2" refType="userD"/>
                  <dgm:constr type="ctrX" for="ch" forName="dot3" refType="w" fact="0.7088"/>
                  <dgm:constr type="ctrY" for="ch" forName="dot3" refType="h" fact="0.809"/>
                  <dgm:constr type="w" for="ch" forName="dot3" refType="userD"/>
                  <dgm:constr type="h" for="ch" forName="dot3" refType="userD"/>
                  <dgm:constr type="ctrX" for="ch" forName="dot4" refType="w" fact="0.4506"/>
                  <dgm:constr type="ctrY" for="ch" forName="dot4" refType="h" fact="0.4655"/>
                  <dgm:constr type="w" for="ch" forName="dot4" refType="userD"/>
                  <dgm:constr type="h" for="ch" forName="dot4" refType="userD"/>
                  <dgm:constr type="ctrX" for="ch" forName="dot5" refType="w" fact="0.4658"/>
                  <dgm:constr type="ctrY" for="ch" forName="dot5" refType="h" fact="0.5178"/>
                  <dgm:constr type="w" for="ch" forName="dot5" refType="userD"/>
                  <dgm:constr type="h" for="ch" forName="dot5" refType="userD"/>
                  <dgm:constr type="ctrX" for="ch" forName="dotArrow1" refType="w" fact="0.4766"/>
                  <dgm:constr type="ctrY" for="ch" forName="dotArrow1" refType="h" fact="0.0718"/>
                  <dgm:constr type="w" for="ch" forName="dotArrow1" refType="userD"/>
                  <dgm:constr type="h" for="ch" forName="dotArrow1" refType="userD"/>
                  <dgm:constr type="ctrX" for="ch" forName="dotArrow2" refType="w" fact="0.4488"/>
                  <dgm:constr type="ctrY" for="ch" forName="dotArrow2" refType="h" fact="0.0468"/>
                  <dgm:constr type="w" for="ch" forName="dotArrow2" refType="userD"/>
                  <dgm:constr type="h" for="ch" forName="dotArrow2" refType="userD"/>
                  <dgm:constr type="ctrX" for="ch" forName="dotArrow3" refType="w" fact="0.421"/>
                  <dgm:constr type="ctrY" for="ch" forName="dotArrow3" refType="h" fact="0.0218"/>
                  <dgm:constr type="w" for="ch" forName="dotArrow3" refType="userD"/>
                  <dgm:constr type="h" for="ch" forName="dotArrow3" refType="userD"/>
                  <dgm:constr type="ctrX" for="ch" forName="dotArrow4" refType="w" fact="0.3932"/>
                  <dgm:constr type="ctrY" for="ch" forName="dotArrow4" refType="h" fact="0.0468"/>
                  <dgm:constr type="w" for="ch" forName="dotArrow4" refType="userD"/>
                  <dgm:constr type="h" for="ch" forName="dotArrow4" refType="userD"/>
                  <dgm:constr type="ctrX" for="ch" forName="dotArrow5" refType="w" fact="0.3654"/>
                  <dgm:constr type="ctrY" for="ch" forName="dotArrow5" refType="h" fact="0.0718"/>
                  <dgm:constr type="w" for="ch" forName="dotArrow5" refType="userD"/>
                  <dgm:constr type="h" for="ch" forName="dotArrow5" refType="userD"/>
                  <dgm:constr type="ctrX" for="ch" forName="dotArrow6" refType="w" fact="0.421"/>
                  <dgm:constr type="ctrY" for="ch" forName="dotArrow6" refType="h" fact="0.0745"/>
                  <dgm:constr type="w" for="ch" forName="dotArrow6" refType="userD"/>
                  <dgm:constr type="h" for="ch" forName="dotArrow6" refType="userD"/>
                  <dgm:constr type="ctrX" for="ch" forName="dotArrow7" refType="w" fact="0.421"/>
                  <dgm:constr type="ctrY" for="ch" forName="dotArrow7" refType="h" fact="0.1273"/>
                  <dgm:constr type="w" for="ch" forName="dotArrow7" refType="userD"/>
                  <dgm:constr type="h" for="ch" forName="dotArrow7" refType="userD"/>
                  <dgm:constr type="r" for="ch" forName="parTx1" refType="w" fact="0.8163"/>
                  <dgm:constr type="t" for="ch" forName="parTx1" refType="h" fact="0.8551"/>
                  <dgm:constr type="w" for="ch" forName="parTx1" refType="w" fact="0.4314"/>
                  <dgm:constr type="h" for="ch" forName="parTx1" refType="h" fact="0.1638"/>
                  <dgm:constr type="ctrX" for="ch" forName="picture1" refType="w" fact="0.8359"/>
                  <dgm:constr type="ctrY" for="ch" forName="picture1" refType="h" fact="0.8361"/>
                  <dgm:constr type="w" for="ch" forName="picture1" refType="w" fact="0.2"/>
                  <dgm:constr type="h" for="ch" forName="picture1" refType="h" fact="0.2832"/>
                  <dgm:constr type="r" for="ch" forName="parTx2" refType="w" fact="0.5388"/>
                  <dgm:constr type="t" for="ch" forName="parTx2" refType="h" fact="0.6424"/>
                  <dgm:constr type="w" for="ch" forName="parTx2" refType="w" fact="0.4314"/>
                  <dgm:constr type="h" for="ch" forName="parTx2" refType="h" fact="0.1638"/>
                  <dgm:constr type="ctrX" for="ch" forName="picture2" refType="w" fact="0.5584"/>
                  <dgm:constr type="ctrY" for="ch" forName="picture2" refType="h" fact="0.6234"/>
                  <dgm:constr type="w" for="ch" forName="picture2" refType="w" fact="0.2"/>
                  <dgm:constr type="h" for="ch" forName="picture2" refType="h" fact="0.2832"/>
                  <dgm:constr type="r" for="ch" forName="parTx3" refType="w" fact="0.4114"/>
                  <dgm:constr type="t" for="ch" forName="parTx3" refType="h" fact="0.3198"/>
                  <dgm:constr type="w" for="ch" forName="parTx3" refType="w" fact="0.4314"/>
                  <dgm:constr type="h" for="ch" forName="parTx3" refType="h" fact="0.1638"/>
                  <dgm:constr type="ctrX" for="ch" forName="picture3" refType="w" fact="0.431"/>
                  <dgm:constr type="ctrY" for="ch" forName="picture3" refType="h" fact="0.3008"/>
                  <dgm:constr type="w" for="ch" forName="picture3" refType="w" fact="0.2"/>
                  <dgm:constr type="h" for="ch" forName="picture3" refType="h" fact="0.2832"/>
                </dgm:constrLst>
              </dgm:else>
            </dgm:choose>
          </dgm:else>
        </dgm:choose>
      </dgm:if>
      <dgm:if name="Name32" axis="ch" ptType="node" func="cnt" op="equ" val="4">
        <dgm:choose name="Name33">
          <dgm:if name="Name34" func="var" arg="dir" op="equ" val="norm">
            <dgm:choose name="Name35">
              <dgm:if name="Name36" axis="des" func="maxDepth" op="gt" val="1">
                <dgm:alg type="composite">
                  <dgm:param type="ar" val="1.5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userD" refType="w" fact="0.0136"/>
                  <dgm:constr type="ctrX" for="ch" forName="dot1" refType="w" fact="0.3253"/>
                  <dgm:constr type="ctrY" for="ch" forName="dot1" refType="h" fact="0.8215"/>
                  <dgm:constr type="w" for="ch" forName="dot1" refType="userD"/>
                  <dgm:constr type="h" for="ch" forName="dot1" refType="userD"/>
                  <dgm:constr type="ctrX" for="ch" forName="dot2" refType="w" fact="0.2949"/>
                  <dgm:constr type="ctrY" for="ch" forName="dot2" refType="h" fact="0.843"/>
                  <dgm:constr type="w" for="ch" forName="dot2" refType="userD"/>
                  <dgm:constr type="h" for="ch" forName="dot2" refType="userD"/>
                  <dgm:constr type="ctrX" for="ch" forName="dot3" refType="w" fact="0.2635"/>
                  <dgm:constr type="ctrY" for="ch" forName="dot3" refType="h" fact="0.8607"/>
                  <dgm:constr type="w" for="ch" forName="dot3" refType="userD"/>
                  <dgm:constr type="h" for="ch" forName="dot3" refType="userD"/>
                  <dgm:constr type="ctrX" for="ch" forName="dot4" refType="w" fact="0.2313"/>
                  <dgm:constr type="ctrY" for="ch" forName="dot4" refType="h" fact="0.8745"/>
                  <dgm:constr type="w" for="ch" forName="dot4" refType="userD"/>
                  <dgm:constr type="h" for="ch" forName="dot4" refType="userD"/>
                  <dgm:constr type="ctrX" for="ch" forName="dot5" refType="w" fact="0.4675"/>
                  <dgm:constr type="ctrY" for="ch" forName="dot5" refType="h" fact="0.6419"/>
                  <dgm:constr type="w" for="ch" forName="dot5" refType="userD"/>
                  <dgm:constr type="h" for="ch" forName="dot5" refType="userD"/>
                  <dgm:constr type="ctrX" for="ch" forName="dot6" refType="w" fact="0.5486"/>
                  <dgm:constr type="ctrY" for="ch" forName="dot6" refType="h" fact="0.3784"/>
                  <dgm:constr type="w" for="ch" forName="dot6" refType="userD"/>
                  <dgm:constr type="h" for="ch" forName="dot6" refType="userD"/>
                  <dgm:constr type="ctrX" for="ch" forName="dotArrow1" refType="w" fact="0.5267"/>
                  <dgm:constr type="ctrY" for="ch" forName="dotArrow1" refType="h" fact="0.0496"/>
                  <dgm:constr type="w" for="ch" forName="dotArrow1" refType="userD"/>
                  <dgm:constr type="h" for="ch" forName="dotArrow1" refType="userD"/>
                  <dgm:constr type="ctrX" for="ch" forName="dotArrow2" refType="w" fact="0.5462"/>
                  <dgm:constr type="ctrY" for="ch" forName="dotArrow2" refType="h" fact="0.0282"/>
                  <dgm:constr type="w" for="ch" forName="dotArrow2" refType="userD"/>
                  <dgm:constr type="h" for="ch" forName="dotArrow2" refType="userD"/>
                  <dgm:constr type="ctrX" for="ch" forName="dotArrow3" refType="w" fact="0.5657"/>
                  <dgm:constr type="ctrY" for="ch" forName="dotArrow3" refType="h" fact="0.0068"/>
                  <dgm:constr type="w" for="ch" forName="dotArrow3" refType="userD"/>
                  <dgm:constr type="h" for="ch" forName="dotArrow3" refType="userD"/>
                  <dgm:constr type="ctrX" for="ch" forName="dotArrow4" refType="w" fact="0.5851"/>
                  <dgm:constr type="ctrY" for="ch" forName="dotArrow4" refType="h" fact="0.0282"/>
                  <dgm:constr type="w" for="ch" forName="dotArrow4" refType="userD"/>
                  <dgm:constr type="h" for="ch" forName="dotArrow4" refType="userD"/>
                  <dgm:constr type="ctrX" for="ch" forName="dotArrow5" refType="w" fact="0.6046"/>
                  <dgm:constr type="ctrY" for="ch" forName="dotArrow5" refType="h" fact="0.0496"/>
                  <dgm:constr type="w" for="ch" forName="dotArrow5" refType="userD"/>
                  <dgm:constr type="h" for="ch" forName="dotArrow5" refType="userD"/>
                  <dgm:constr type="ctrX" for="ch" forName="dotArrow6" refType="w" fact="0.5657"/>
                  <dgm:constr type="ctrY" for="ch" forName="dotArrow6" refType="h" fact="0.052"/>
                  <dgm:constr type="w" for="ch" forName="dotArrow6" refType="userD"/>
                  <dgm:constr type="h" for="ch" forName="dotArrow6" refType="userD"/>
                  <dgm:constr type="ctrX" for="ch" forName="dotArrow7" refType="w" fact="0.5657"/>
                  <dgm:constr type="ctrY" for="ch" forName="dotArrow7" refType="h" fact="0.0972"/>
                  <dgm:constr type="w" for="ch" forName="dotArrow7" refType="userD"/>
                  <dgm:constr type="h" for="ch" forName="dotArrow7" refType="userD"/>
                  <dgm:constr type="l" for="ch" forName="parTx1" refType="w" fact="0.1466"/>
                  <dgm:constr type="t" for="ch" forName="parTx1" refType="h" fact="0.9095"/>
                  <dgm:constr type="w" for="ch" forName="parTx1" refType="w" fact="0.294"/>
                  <dgm:constr type="h" for="ch" forName="parTx1" refType="h" fact="0.1222"/>
                  <dgm:constr type="ctrX" for="ch" forName="picture1" refType="w" fact="0.1333"/>
                  <dgm:constr type="ctrY" for="ch" forName="picture1" refType="h" fact="0.8922"/>
                  <dgm:constr type="w" for="ch" forName="picture1" refType="w" fact="0.1363"/>
                  <dgm:constr type="h" for="ch" forName="picture1" refType="h" fact="0.2113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4105"/>
                  <dgm:constr type="t" for="ch" forName="parTx2" refType="h" fact="0.762"/>
                  <dgm:constr type="w" for="ch" forName="parTx2" refType="w" fact="0.294"/>
                  <dgm:constr type="h" for="ch" forName="parTx2" refType="h" fact="0.1222"/>
                  <dgm:constr type="ctrX" for="ch" forName="picture2" refType="w" fact="0.3972"/>
                  <dgm:constr type="ctrY" for="ch" forName="picture2" refType="h" fact="0.7447"/>
                  <dgm:constr type="w" for="ch" forName="picture2" refType="w" fact="0.1363"/>
                  <dgm:constr type="h" for="ch" forName="picture2" refType="h" fact="0.2113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  <dgm:constr type="l" for="ch" forName="parTx3" refType="w" fact="0.5229"/>
                  <dgm:constr type="t" for="ch" forName="parTx3" refType="h" fact="0.5294"/>
                  <dgm:constr type="w" for="ch" forName="parTx3" refType="w" fact="0.294"/>
                  <dgm:constr type="h" for="ch" forName="parTx3" refType="h" fact="0.1222"/>
                  <dgm:constr type="ctrX" for="ch" forName="picture3" refType="w" fact="0.5095"/>
                  <dgm:constr type="ctrY" for="ch" forName="picture3" refType="h" fact="0.5121"/>
                  <dgm:constr type="w" for="ch" forName="picture3" refType="w" fact="0.1363"/>
                  <dgm:constr type="h" for="ch" forName="picture3" refType="h" fact="0.2113"/>
                  <dgm:constr type="l" for="ch" forName="desTx3" refType="r" refFor="ch" refForName="parTx3"/>
                  <dgm:constr type="r" for="ch" forName="desTx3" refType="w"/>
                  <dgm:constr type="t" for="ch" forName="desTx3" refType="t" refFor="ch" refForName="parTx3"/>
                  <dgm:constr type="h" for="ch" forName="desTx3" refType="h" refFor="ch" refForName="parTx3"/>
                  <dgm:constr type="l" for="ch" forName="parTx4" refType="w" fact="0.5722"/>
                  <dgm:constr type="t" for="ch" forName="parTx4" refType="h" fact="0.2523"/>
                  <dgm:constr type="w" for="ch" forName="parTx4" refType="w" fact="0.294"/>
                  <dgm:constr type="h" for="ch" forName="parTx4" refType="h" fact="0.1222"/>
                  <dgm:constr type="ctrX" for="ch" forName="picture4" refType="w" fact="0.5588"/>
                  <dgm:constr type="ctrY" for="ch" forName="picture4" refType="h" fact="0.235"/>
                  <dgm:constr type="w" for="ch" forName="picture4" refType="w" fact="0.1363"/>
                  <dgm:constr type="h" for="ch" forName="picture4" refType="h" fact="0.2113"/>
                  <dgm:constr type="l" for="ch" forName="desTx4" refType="r" refFor="ch" refForName="parTx4"/>
                  <dgm:constr type="r" for="ch" forName="desTx4" refType="w"/>
                  <dgm:constr type="t" for="ch" forName="desTx4" refType="t" refFor="ch" refForName="parTx4"/>
                  <dgm:constr type="h" for="ch" forName="desTx4" refType="h" refFor="ch" refForName="parTx4"/>
                </dgm:constrLst>
              </dgm:if>
              <dgm:else name="Name37">
                <dgm:alg type="composite">
                  <dgm:param type="ar" val="1.267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userD" refType="w" fact="0.0167"/>
                  <dgm:constr type="ctrX" for="ch" forName="dot1" refType="w" fact="0.3978"/>
                  <dgm:constr type="ctrY" for="ch" forName="dot1" refType="h" fact="0.8215"/>
                  <dgm:constr type="w" for="ch" forName="dot1" refType="userD"/>
                  <dgm:constr type="h" for="ch" forName="dot1" refType="userD"/>
                  <dgm:constr type="ctrX" for="ch" forName="dot2" refType="w" fact="0.3606"/>
                  <dgm:constr type="ctrY" for="ch" forName="dot2" refType="h" fact="0.843"/>
                  <dgm:constr type="w" for="ch" forName="dot2" refType="userD"/>
                  <dgm:constr type="h" for="ch" forName="dot2" refType="userD"/>
                  <dgm:constr type="ctrX" for="ch" forName="dot3" refType="w" fact="0.3223"/>
                  <dgm:constr type="ctrY" for="ch" forName="dot3" refType="h" fact="0.8607"/>
                  <dgm:constr type="w" for="ch" forName="dot3" refType="userD"/>
                  <dgm:constr type="h" for="ch" forName="dot3" refType="userD"/>
                  <dgm:constr type="ctrX" for="ch" forName="dot4" refType="w" fact="0.2829"/>
                  <dgm:constr type="ctrY" for="ch" forName="dot4" refType="h" fact="0.8745"/>
                  <dgm:constr type="w" for="ch" forName="dot4" refType="userD"/>
                  <dgm:constr type="h" for="ch" forName="dot4" refType="userD"/>
                  <dgm:constr type="ctrX" for="ch" forName="dot5" refType="w" fact="0.5717"/>
                  <dgm:constr type="ctrY" for="ch" forName="dot5" refType="h" fact="0.6419"/>
                  <dgm:constr type="w" for="ch" forName="dot5" refType="userD"/>
                  <dgm:constr type="h" for="ch" forName="dot5" refType="userD"/>
                  <dgm:constr type="ctrX" for="ch" forName="dot6" refType="w" fact="0.6709"/>
                  <dgm:constr type="ctrY" for="ch" forName="dot6" refType="h" fact="0.3784"/>
                  <dgm:constr type="w" for="ch" forName="dot6" refType="userD"/>
                  <dgm:constr type="h" for="ch" forName="dot6" refType="userD"/>
                  <dgm:constr type="ctrX" for="ch" forName="dotArrow1" refType="w" fact="0.6441"/>
                  <dgm:constr type="ctrY" for="ch" forName="dotArrow1" refType="h" fact="0.0496"/>
                  <dgm:constr type="w" for="ch" forName="dotArrow1" refType="userD"/>
                  <dgm:constr type="h" for="ch" forName="dotArrow1" refType="userD"/>
                  <dgm:constr type="ctrX" for="ch" forName="dotArrow2" refType="w" fact="0.6679"/>
                  <dgm:constr type="ctrY" for="ch" forName="dotArrow2" refType="h" fact="0.0282"/>
                  <dgm:constr type="w" for="ch" forName="dotArrow2" refType="userD"/>
                  <dgm:constr type="h" for="ch" forName="dotArrow2" refType="userD"/>
                  <dgm:constr type="ctrX" for="ch" forName="dotArrow3" refType="w" fact="0.6917"/>
                  <dgm:constr type="ctrY" for="ch" forName="dotArrow3" refType="h" fact="0.0068"/>
                  <dgm:constr type="w" for="ch" forName="dotArrow3" refType="userD"/>
                  <dgm:constr type="h" for="ch" forName="dotArrow3" refType="userD"/>
                  <dgm:constr type="ctrX" for="ch" forName="dotArrow4" refType="w" fact="0.7155"/>
                  <dgm:constr type="ctrY" for="ch" forName="dotArrow4" refType="h" fact="0.0282"/>
                  <dgm:constr type="w" for="ch" forName="dotArrow4" refType="userD"/>
                  <dgm:constr type="h" for="ch" forName="dotArrow4" refType="userD"/>
                  <dgm:constr type="ctrX" for="ch" forName="dotArrow5" refType="w" fact="0.7394"/>
                  <dgm:constr type="ctrY" for="ch" forName="dotArrow5" refType="h" fact="0.0496"/>
                  <dgm:constr type="w" for="ch" forName="dotArrow5" refType="userD"/>
                  <dgm:constr type="h" for="ch" forName="dotArrow5" refType="userD"/>
                  <dgm:constr type="ctrX" for="ch" forName="dotArrow6" refType="w" fact="0.6917"/>
                  <dgm:constr type="ctrY" for="ch" forName="dotArrow6" refType="h" fact="0.052"/>
                  <dgm:constr type="w" for="ch" forName="dotArrow6" refType="userD"/>
                  <dgm:constr type="h" for="ch" forName="dotArrow6" refType="userD"/>
                  <dgm:constr type="ctrX" for="ch" forName="dotArrow7" refType="w" fact="0.6917"/>
                  <dgm:constr type="ctrY" for="ch" forName="dotArrow7" refType="h" fact="0.0972"/>
                  <dgm:constr type="w" for="ch" forName="dotArrow7" refType="userD"/>
                  <dgm:constr type="h" for="ch" forName="dotArrow7" refType="userD"/>
                  <dgm:constr type="l" for="ch" forName="parTx1" refType="w" fact="0.1793"/>
                  <dgm:constr type="t" for="ch" forName="parTx1" refType="h" fact="0.9064"/>
                  <dgm:constr type="w" for="ch" forName="parTx1" refType="w" fact="0.3595"/>
                  <dgm:constr type="h" for="ch" forName="parTx1" refType="h" fact="0.1222"/>
                  <dgm:constr type="ctrX" for="ch" forName="picture1" refType="w" fact="0.163"/>
                  <dgm:constr type="ctrY" for="ch" forName="picture1" refType="h" fact="0.8922"/>
                  <dgm:constr type="w" for="ch" forName="picture1" refType="w" fact="0.1667"/>
                  <dgm:constr type="h" for="ch" forName="picture1" refType="h" fact="0.2113"/>
                  <dgm:constr type="l" for="ch" forName="parTx2" refType="w" fact="0.502"/>
                  <dgm:constr type="t" for="ch" forName="parTx2" refType="h" fact="0.7589"/>
                  <dgm:constr type="w" for="ch" forName="parTx2" refType="w" fact="0.3595"/>
                  <dgm:constr type="h" for="ch" forName="parTx2" refType="h" fact="0.1222"/>
                  <dgm:constr type="ctrX" for="ch" forName="picture2" refType="w" fact="0.4857"/>
                  <dgm:constr type="ctrY" for="ch" forName="picture2" refType="h" fact="0.7447"/>
                  <dgm:constr type="w" for="ch" forName="picture2" refType="w" fact="0.1667"/>
                  <dgm:constr type="h" for="ch" forName="picture2" refType="h" fact="0.2113"/>
                  <dgm:constr type="l" for="ch" forName="parTx3" refType="w" fact="0.6394"/>
                  <dgm:constr type="t" for="ch" forName="parTx3" refType="h" fact="0.5263"/>
                  <dgm:constr type="w" for="ch" forName="parTx3" refType="w" fact="0.3595"/>
                  <dgm:constr type="h" for="ch" forName="parTx3" refType="h" fact="0.1222"/>
                  <dgm:constr type="ctrX" for="ch" forName="picture3" refType="w" fact="0.6231"/>
                  <dgm:constr type="ctrY" for="ch" forName="picture3" refType="h" fact="0.5121"/>
                  <dgm:constr type="w" for="ch" forName="picture3" refType="w" fact="0.1667"/>
                  <dgm:constr type="h" for="ch" forName="picture3" refType="h" fact="0.2113"/>
                  <dgm:constr type="l" for="ch" forName="parTx4" refType="w" fact="0.6997"/>
                  <dgm:constr type="t" for="ch" forName="parTx4" refType="h" fact="0.2492"/>
                  <dgm:constr type="w" for="ch" forName="parTx4" refType="w" fact="0.3595"/>
                  <dgm:constr type="h" for="ch" forName="parTx4" refType="h" fact="0.1222"/>
                  <dgm:constr type="ctrX" for="ch" forName="picture4" refType="w" fact="0.6834"/>
                  <dgm:constr type="ctrY" for="ch" forName="picture4" refType="h" fact="0.235"/>
                  <dgm:constr type="w" for="ch" forName="picture4" refType="w" fact="0.1667"/>
                  <dgm:constr type="h" for="ch" forName="picture4" refType="h" fact="0.2113"/>
                </dgm:constrLst>
              </dgm:else>
            </dgm:choose>
          </dgm:if>
          <dgm:else name="Name38">
            <dgm:choose name="Name39">
              <dgm:if name="Name40" axis="des" func="maxDepth" op="gt" val="1">
                <dgm:alg type="composite">
                  <dgm:param type="ar" val="1.5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userD" refType="w" fact="0.0136"/>
                  <dgm:constr type="ctrX" for="ch" forName="dot1" refType="w" fact="0.6747"/>
                  <dgm:constr type="ctrY" for="ch" forName="dot1" refType="h" fact="0.8215"/>
                  <dgm:constr type="w" for="ch" forName="dot1" refType="userD"/>
                  <dgm:constr type="h" for="ch" forName="dot1" refType="userD"/>
                  <dgm:constr type="ctrX" for="ch" forName="dot2" refType="w" fact="0.7051"/>
                  <dgm:constr type="ctrY" for="ch" forName="dot2" refType="h" fact="0.843"/>
                  <dgm:constr type="w" for="ch" forName="dot2" refType="userD"/>
                  <dgm:constr type="h" for="ch" forName="dot2" refType="userD"/>
                  <dgm:constr type="ctrX" for="ch" forName="dot3" refType="w" fact="0.7365"/>
                  <dgm:constr type="ctrY" for="ch" forName="dot3" refType="h" fact="0.8607"/>
                  <dgm:constr type="w" for="ch" forName="dot3" refType="userD"/>
                  <dgm:constr type="h" for="ch" forName="dot3" refType="userD"/>
                  <dgm:constr type="ctrX" for="ch" forName="dot4" refType="w" fact="0.7687"/>
                  <dgm:constr type="ctrY" for="ch" forName="dot4" refType="h" fact="0.8745"/>
                  <dgm:constr type="w" for="ch" forName="dot4" refType="userD"/>
                  <dgm:constr type="h" for="ch" forName="dot4" refType="userD"/>
                  <dgm:constr type="ctrX" for="ch" forName="dot5" refType="w" fact="0.5325"/>
                  <dgm:constr type="ctrY" for="ch" forName="dot5" refType="h" fact="0.6419"/>
                  <dgm:constr type="w" for="ch" forName="dot5" refType="userD"/>
                  <dgm:constr type="h" for="ch" forName="dot5" refType="userD"/>
                  <dgm:constr type="ctrX" for="ch" forName="dot6" refType="w" fact="0.4514"/>
                  <dgm:constr type="ctrY" for="ch" forName="dot6" refType="h" fact="0.3784"/>
                  <dgm:constr type="w" for="ch" forName="dot6" refType="userD"/>
                  <dgm:constr type="h" for="ch" forName="dot6" refType="userD"/>
                  <dgm:constr type="ctrX" for="ch" forName="dotArrow1" refType="w" fact="0.4733"/>
                  <dgm:constr type="ctrY" for="ch" forName="dotArrow1" refType="h" fact="0.0496"/>
                  <dgm:constr type="w" for="ch" forName="dotArrow1" refType="userD"/>
                  <dgm:constr type="h" for="ch" forName="dotArrow1" refType="userD"/>
                  <dgm:constr type="ctrX" for="ch" forName="dotArrow2" refType="w" fact="0.4538"/>
                  <dgm:constr type="ctrY" for="ch" forName="dotArrow2" refType="h" fact="0.0282"/>
                  <dgm:constr type="w" for="ch" forName="dotArrow2" refType="userD"/>
                  <dgm:constr type="h" for="ch" forName="dotArrow2" refType="userD"/>
                  <dgm:constr type="ctrX" for="ch" forName="dotArrow3" refType="w" fact="0.4343"/>
                  <dgm:constr type="ctrY" for="ch" forName="dotArrow3" refType="h" fact="0.0068"/>
                  <dgm:constr type="w" for="ch" forName="dotArrow3" refType="userD"/>
                  <dgm:constr type="h" for="ch" forName="dotArrow3" refType="userD"/>
                  <dgm:constr type="ctrX" for="ch" forName="dotArrow4" refType="w" fact="0.4149"/>
                  <dgm:constr type="ctrY" for="ch" forName="dotArrow4" refType="h" fact="0.0282"/>
                  <dgm:constr type="w" for="ch" forName="dotArrow4" refType="userD"/>
                  <dgm:constr type="h" for="ch" forName="dotArrow4" refType="userD"/>
                  <dgm:constr type="ctrX" for="ch" forName="dotArrow5" refType="w" fact="0.3954"/>
                  <dgm:constr type="ctrY" for="ch" forName="dotArrow5" refType="h" fact="0.0496"/>
                  <dgm:constr type="w" for="ch" forName="dotArrow5" refType="userD"/>
                  <dgm:constr type="h" for="ch" forName="dotArrow5" refType="userD"/>
                  <dgm:constr type="ctrX" for="ch" forName="dotArrow6" refType="w" fact="0.4343"/>
                  <dgm:constr type="ctrY" for="ch" forName="dotArrow6" refType="h" fact="0.052"/>
                  <dgm:constr type="w" for="ch" forName="dotArrow6" refType="userD"/>
                  <dgm:constr type="h" for="ch" forName="dotArrow6" refType="userD"/>
                  <dgm:constr type="ctrX" for="ch" forName="dotArrow7" refType="w" fact="0.4343"/>
                  <dgm:constr type="ctrY" for="ch" forName="dotArrow7" refType="h" fact="0.0972"/>
                  <dgm:constr type="w" for="ch" forName="dotArrow7" refType="userD"/>
                  <dgm:constr type="h" for="ch" forName="dotArrow7" refType="userD"/>
                  <dgm:constr type="r" for="ch" forName="parTx1" refType="w" fact="0.8534"/>
                  <dgm:constr type="t" for="ch" forName="parTx1" refType="h" fact="0.9095"/>
                  <dgm:constr type="w" for="ch" forName="parTx1" refType="w" fact="0.294"/>
                  <dgm:constr type="h" for="ch" forName="parTx1" refType="h" fact="0.1222"/>
                  <dgm:constr type="ctrX" for="ch" forName="picture1" refType="w" fact="0.8667"/>
                  <dgm:constr type="ctrY" for="ch" forName="picture1" refType="h" fact="0.8922"/>
                  <dgm:constr type="w" for="ch" forName="picture1" refType="w" fact="0.1363"/>
                  <dgm:constr type="h" for="ch" forName="picture1" refType="h" fact="0.2113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5895"/>
                  <dgm:constr type="t" for="ch" forName="parTx2" refType="h" fact="0.762"/>
                  <dgm:constr type="w" for="ch" forName="parTx2" refType="w" fact="0.294"/>
                  <dgm:constr type="h" for="ch" forName="parTx2" refType="h" fact="0.1222"/>
                  <dgm:constr type="ctrX" for="ch" forName="picture2" refType="w" fact="0.6028"/>
                  <dgm:constr type="ctrY" for="ch" forName="picture2" refType="h" fact="0.7447"/>
                  <dgm:constr type="w" for="ch" forName="picture2" refType="w" fact="0.1363"/>
                  <dgm:constr type="h" for="ch" forName="picture2" refType="h" fact="0.2113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  <dgm:constr type="r" for="ch" forName="parTx3" refType="w" fact="0.4771"/>
                  <dgm:constr type="t" for="ch" forName="parTx3" refType="h" fact="0.5294"/>
                  <dgm:constr type="w" for="ch" forName="parTx3" refType="w" fact="0.294"/>
                  <dgm:constr type="h" for="ch" forName="parTx3" refType="h" fact="0.1222"/>
                  <dgm:constr type="ctrX" for="ch" forName="picture3" refType="w" fact="0.4905"/>
                  <dgm:constr type="ctrY" for="ch" forName="picture3" refType="h" fact="0.5121"/>
                  <dgm:constr type="w" for="ch" forName="picture3" refType="w" fact="0.1363"/>
                  <dgm:constr type="h" for="ch" forName="picture3" refType="h" fact="0.2113"/>
                  <dgm:constr type="r" for="ch" forName="desTx3" refType="l" refFor="ch" refForName="parTx3"/>
                  <dgm:constr type="l" for="ch" forName="desTx3"/>
                  <dgm:constr type="t" for="ch" forName="desTx3" refType="t" refFor="ch" refForName="parTx3"/>
                  <dgm:constr type="h" for="ch" forName="desTx3" refType="h" refFor="ch" refForName="parTx3"/>
                  <dgm:constr type="r" for="ch" forName="parTx4" refType="w" fact="0.4278"/>
                  <dgm:constr type="t" for="ch" forName="parTx4" refType="h" fact="0.2523"/>
                  <dgm:constr type="w" for="ch" forName="parTx4" refType="w" fact="0.294"/>
                  <dgm:constr type="h" for="ch" forName="parTx4" refType="h" fact="0.1222"/>
                  <dgm:constr type="ctrX" for="ch" forName="picture4" refType="w" fact="0.4412"/>
                  <dgm:constr type="ctrY" for="ch" forName="picture4" refType="h" fact="0.235"/>
                  <dgm:constr type="w" for="ch" forName="picture4" refType="w" fact="0.1363"/>
                  <dgm:constr type="h" for="ch" forName="picture4" refType="h" fact="0.2113"/>
                  <dgm:constr type="r" for="ch" forName="desTx4" refType="l" refFor="ch" refForName="parTx4"/>
                  <dgm:constr type="l" for="ch" forName="desTx4"/>
                  <dgm:constr type="t" for="ch" forName="desTx4" refType="t" refFor="ch" refForName="parTx4"/>
                  <dgm:constr type="h" for="ch" forName="desTx4" refType="h" refFor="ch" refForName="parTx4"/>
                </dgm:constrLst>
              </dgm:if>
              <dgm:else name="Name41">
                <dgm:alg type="composite">
                  <dgm:param type="ar" val="1.267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userD" refType="w" fact="0.0167"/>
                  <dgm:constr type="ctrX" for="ch" forName="dot1" refType="w" fact="0.6022"/>
                  <dgm:constr type="ctrY" for="ch" forName="dot1" refType="h" fact="0.8215"/>
                  <dgm:constr type="w" for="ch" forName="dot1" refType="userD"/>
                  <dgm:constr type="h" for="ch" forName="dot1" refType="userD"/>
                  <dgm:constr type="ctrX" for="ch" forName="dot2" refType="w" fact="0.6394"/>
                  <dgm:constr type="ctrY" for="ch" forName="dot2" refType="h" fact="0.843"/>
                  <dgm:constr type="w" for="ch" forName="dot2" refType="userD"/>
                  <dgm:constr type="h" for="ch" forName="dot2" refType="userD"/>
                  <dgm:constr type="ctrX" for="ch" forName="dot3" refType="w" fact="0.6777"/>
                  <dgm:constr type="ctrY" for="ch" forName="dot3" refType="h" fact="0.8607"/>
                  <dgm:constr type="w" for="ch" forName="dot3" refType="userD"/>
                  <dgm:constr type="h" for="ch" forName="dot3" refType="userD"/>
                  <dgm:constr type="ctrX" for="ch" forName="dot4" refType="w" fact="0.7171"/>
                  <dgm:constr type="ctrY" for="ch" forName="dot4" refType="h" fact="0.8745"/>
                  <dgm:constr type="w" for="ch" forName="dot4" refType="userD"/>
                  <dgm:constr type="h" for="ch" forName="dot4" refType="userD"/>
                  <dgm:constr type="ctrX" for="ch" forName="dot5" refType="w" fact="0.4283"/>
                  <dgm:constr type="ctrY" for="ch" forName="dot5" refType="h" fact="0.6419"/>
                  <dgm:constr type="w" for="ch" forName="dot5" refType="userD"/>
                  <dgm:constr type="h" for="ch" forName="dot5" refType="userD"/>
                  <dgm:constr type="ctrX" for="ch" forName="dot6" refType="w" fact="0.3291"/>
                  <dgm:constr type="ctrY" for="ch" forName="dot6" refType="h" fact="0.3784"/>
                  <dgm:constr type="w" for="ch" forName="dot6" refType="userD"/>
                  <dgm:constr type="h" for="ch" forName="dot6" refType="userD"/>
                  <dgm:constr type="ctrX" for="ch" forName="dotArrow1" refType="w" fact="0.3559"/>
                  <dgm:constr type="ctrY" for="ch" forName="dotArrow1" refType="h" fact="0.0496"/>
                  <dgm:constr type="w" for="ch" forName="dotArrow1" refType="userD"/>
                  <dgm:constr type="h" for="ch" forName="dotArrow1" refType="userD"/>
                  <dgm:constr type="ctrX" for="ch" forName="dotArrow2" refType="w" fact="0.3321"/>
                  <dgm:constr type="ctrY" for="ch" forName="dotArrow2" refType="h" fact="0.0282"/>
                  <dgm:constr type="w" for="ch" forName="dotArrow2" refType="userD"/>
                  <dgm:constr type="h" for="ch" forName="dotArrow2" refType="userD"/>
                  <dgm:constr type="ctrX" for="ch" forName="dotArrow3" refType="w" fact="0.3083"/>
                  <dgm:constr type="ctrY" for="ch" forName="dotArrow3" refType="h" fact="0.0068"/>
                  <dgm:constr type="w" for="ch" forName="dotArrow3" refType="userD"/>
                  <dgm:constr type="h" for="ch" forName="dotArrow3" refType="userD"/>
                  <dgm:constr type="ctrX" for="ch" forName="dotArrow4" refType="w" fact="0.2845"/>
                  <dgm:constr type="ctrY" for="ch" forName="dotArrow4" refType="h" fact="0.0282"/>
                  <dgm:constr type="w" for="ch" forName="dotArrow4" refType="userD"/>
                  <dgm:constr type="h" for="ch" forName="dotArrow4" refType="userD"/>
                  <dgm:constr type="ctrX" for="ch" forName="dotArrow5" refType="w" fact="0.2606"/>
                  <dgm:constr type="ctrY" for="ch" forName="dotArrow5" refType="h" fact="0.0496"/>
                  <dgm:constr type="w" for="ch" forName="dotArrow5" refType="userD"/>
                  <dgm:constr type="h" for="ch" forName="dotArrow5" refType="userD"/>
                  <dgm:constr type="ctrX" for="ch" forName="dotArrow6" refType="w" fact="0.3083"/>
                  <dgm:constr type="ctrY" for="ch" forName="dotArrow6" refType="h" fact="0.052"/>
                  <dgm:constr type="w" for="ch" forName="dotArrow6" refType="userD"/>
                  <dgm:constr type="h" for="ch" forName="dotArrow6" refType="userD"/>
                  <dgm:constr type="ctrX" for="ch" forName="dotArrow7" refType="w" fact="0.3083"/>
                  <dgm:constr type="ctrY" for="ch" forName="dotArrow7" refType="h" fact="0.0972"/>
                  <dgm:constr type="w" for="ch" forName="dotArrow7" refType="userD"/>
                  <dgm:constr type="h" for="ch" forName="dotArrow7" refType="userD"/>
                  <dgm:constr type="r" for="ch" forName="parTx1" refType="w" fact="0.8207"/>
                  <dgm:constr type="t" for="ch" forName="parTx1" refType="h" fact="0.9064"/>
                  <dgm:constr type="w" for="ch" forName="parTx1" refType="w" fact="0.3595"/>
                  <dgm:constr type="h" for="ch" forName="parTx1" refType="h" fact="0.1222"/>
                  <dgm:constr type="ctrX" for="ch" forName="picture1" refType="w" fact="0.837"/>
                  <dgm:constr type="ctrY" for="ch" forName="picture1" refType="h" fact="0.8922"/>
                  <dgm:constr type="w" for="ch" forName="picture1" refType="w" fact="0.1667"/>
                  <dgm:constr type="h" for="ch" forName="picture1" refType="h" fact="0.2113"/>
                  <dgm:constr type="r" for="ch" forName="parTx2" refType="w" fact="0.498"/>
                  <dgm:constr type="t" for="ch" forName="parTx2" refType="h" fact="0.7589"/>
                  <dgm:constr type="w" for="ch" forName="parTx2" refType="w" fact="0.3595"/>
                  <dgm:constr type="h" for="ch" forName="parTx2" refType="h" fact="0.1222"/>
                  <dgm:constr type="ctrX" for="ch" forName="picture2" refType="w" fact="0.5143"/>
                  <dgm:constr type="ctrY" for="ch" forName="picture2" refType="h" fact="0.7447"/>
                  <dgm:constr type="w" for="ch" forName="picture2" refType="w" fact="0.1667"/>
                  <dgm:constr type="h" for="ch" forName="picture2" refType="h" fact="0.2113"/>
                  <dgm:constr type="r" for="ch" forName="parTx3" refType="w" fact="0.3606"/>
                  <dgm:constr type="t" for="ch" forName="parTx3" refType="h" fact="0.5263"/>
                  <dgm:constr type="w" for="ch" forName="parTx3" refType="w" fact="0.3595"/>
                  <dgm:constr type="h" for="ch" forName="parTx3" refType="h" fact="0.1222"/>
                  <dgm:constr type="ctrX" for="ch" forName="picture3" refType="w" fact="0.3769"/>
                  <dgm:constr type="ctrY" for="ch" forName="picture3" refType="h" fact="0.5121"/>
                  <dgm:constr type="w" for="ch" forName="picture3" refType="w" fact="0.1667"/>
                  <dgm:constr type="h" for="ch" forName="picture3" refType="h" fact="0.2113"/>
                  <dgm:constr type="r" for="ch" forName="parTx4" refType="w" fact="0.3003"/>
                  <dgm:constr type="t" for="ch" forName="parTx4" refType="h" fact="0.2492"/>
                  <dgm:constr type="w" for="ch" forName="parTx4" refType="w" fact="0.3595"/>
                  <dgm:constr type="h" for="ch" forName="parTx4" refType="h" fact="0.1222"/>
                  <dgm:constr type="ctrX" for="ch" forName="picture4" refType="w" fact="0.3166"/>
                  <dgm:constr type="ctrY" for="ch" forName="picture4" refType="h" fact="0.235"/>
                  <dgm:constr type="w" for="ch" forName="picture4" refType="w" fact="0.1667"/>
                  <dgm:constr type="h" for="ch" forName="picture4" refType="h" fact="0.2113"/>
                </dgm:constrLst>
              </dgm:else>
            </dgm:choose>
          </dgm:else>
        </dgm:choose>
      </dgm:if>
      <dgm:if name="Name42" axis="ch" ptType="node" func="cnt" op="equ" val="5">
        <dgm:choose name="Name43">
          <dgm:if name="Name44" func="var" arg="dir" op="equ" val="norm">
            <dgm:choose name="Name45">
              <dgm:if name="Name46" axis="des" func="maxDepth" op="gt" val="1">
                <dgm:alg type="composite">
                  <dgm:param type="ar" val="1.41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userD" refType="w" fact="0.0118"/>
                  <dgm:constr type="ctrX" for="ch" forName="dot1" refType="w" fact="0.3263"/>
                  <dgm:constr type="ctrY" for="ch" forName="dot1" refType="h" fact="0.8674"/>
                  <dgm:constr type="w" for="ch" forName="dot1" refType="userD"/>
                  <dgm:constr type="h" for="ch" forName="dot1" refType="userD"/>
                  <dgm:constr type="ctrX" for="ch" forName="dot2" refType="w" fact="0.3001"/>
                  <dgm:constr type="ctrY" for="ch" forName="dot2" refType="h" fact="0.8824"/>
                  <dgm:constr type="w" for="ch" forName="dot2" refType="userD"/>
                  <dgm:constr type="h" for="ch" forName="dot2" refType="userD"/>
                  <dgm:constr type="ctrX" for="ch" forName="dot3" refType="w" fact="0.2733"/>
                  <dgm:constr type="ctrY" for="ch" forName="dot3" refType="h" fact="0.8948"/>
                  <dgm:constr type="w" for="ch" forName="dot3" refType="userD"/>
                  <dgm:constr type="h" for="ch" forName="dot3" refType="userD"/>
                  <dgm:constr type="ctrX" for="ch" forName="dot4" refType="w" fact="0.2462"/>
                  <dgm:constr type="ctrY" for="ch" forName="dot4" refType="h" fact="0.9044"/>
                  <dgm:constr type="w" for="ch" forName="dot4" refType="userD"/>
                  <dgm:constr type="h" for="ch" forName="dot4" refType="userD"/>
                  <dgm:constr type="ctrX" for="ch" forName="dot5" refType="w" fact="0.4691"/>
                  <dgm:constr type="ctrY" for="ch" forName="dot5" refType="h" fact="0.7222"/>
                  <dgm:constr type="w" for="ch" forName="dot5" refType="userD"/>
                  <dgm:constr type="h" for="ch" forName="dot5" refType="userD"/>
                  <dgm:constr type="ctrX" for="ch" forName="dot6" refType="w" fact="0.4484"/>
                  <dgm:constr type="ctrY" for="ch" forName="dot6" refType="h" fact="0.7518"/>
                  <dgm:constr type="w" for="ch" forName="dot6" refType="userD"/>
                  <dgm:constr type="h" for="ch" forName="dot6" refType="userD"/>
                  <dgm:constr type="ctrX" for="ch" forName="dot7" refType="w" fact="0.5549"/>
                  <dgm:constr type="ctrY" for="ch" forName="dot7" refType="h" fact="0.5422"/>
                  <dgm:constr type="w" for="ch" forName="dot7" refType="userD"/>
                  <dgm:constr type="h" for="ch" forName="dot7" refType="userD"/>
                  <dgm:constr type="ctrX" for="ch" forName="dot8" refType="w" fact="0.601"/>
                  <dgm:constr type="ctrY" for="ch" forName="dot8" refType="h" fact="0.3229"/>
                  <dgm:constr type="w" for="ch" forName="dot8" refType="userD"/>
                  <dgm:constr type="h" for="ch" forName="dot8" refType="userD"/>
                  <dgm:constr type="ctrX" for="ch" forName="dotArrow1" refType="w" fact="0.5779"/>
                  <dgm:constr type="ctrY" for="ch" forName="dotArrow1" refType="h" fact="0.0635"/>
                  <dgm:constr type="w" for="ch" forName="dotArrow1" refType="userD"/>
                  <dgm:constr type="h" for="ch" forName="dotArrow1" refType="userD"/>
                  <dgm:constr type="ctrX" for="ch" forName="dotArrow2" refType="w" fact="0.5951"/>
                  <dgm:constr type="ctrY" for="ch" forName="dotArrow2" refType="h" fact="0.0448"/>
                  <dgm:constr type="w" for="ch" forName="dotArrow2" refType="userD"/>
                  <dgm:constr type="h" for="ch" forName="dotArrow2" refType="userD"/>
                  <dgm:constr type="ctrX" for="ch" forName="dotArrow3" refType="w" fact="0.6123"/>
                  <dgm:constr type="ctrY" for="ch" forName="dotArrow3" refType="h" fact="0.026"/>
                  <dgm:constr type="w" for="ch" forName="dotArrow3" refType="userD"/>
                  <dgm:constr type="h" for="ch" forName="dotArrow3" refType="userD"/>
                  <dgm:constr type="ctrX" for="ch" forName="dotArrow4" refType="w" fact="0.6295"/>
                  <dgm:constr type="ctrY" for="ch" forName="dotArrow4" refType="h" fact="0.0448"/>
                  <dgm:constr type="w" for="ch" forName="dotArrow4" refType="userD"/>
                  <dgm:constr type="h" for="ch" forName="dotArrow4" refType="userD"/>
                  <dgm:constr type="ctrX" for="ch" forName="dotArrow5" refType="w" fact="0.6467"/>
                  <dgm:constr type="ctrY" for="ch" forName="dotArrow5" refType="h" fact="0.0635"/>
                  <dgm:constr type="w" for="ch" forName="dotArrow5" refType="userD"/>
                  <dgm:constr type="h" for="ch" forName="dotArrow5" refType="userD"/>
                  <dgm:constr type="ctrX" for="ch" forName="dotArrow6" refType="w" fact="0.6123"/>
                  <dgm:constr type="ctrY" for="ch" forName="dotArrow6" refType="h" fact="0.0656"/>
                  <dgm:constr type="w" for="ch" forName="dotArrow6" refType="userD"/>
                  <dgm:constr type="h" for="ch" forName="dotArrow6" refType="userD"/>
                  <dgm:constr type="ctrX" for="ch" forName="dotArrow7" refType="w" fact="0.6123"/>
                  <dgm:constr type="ctrY" for="ch" forName="dotArrow7" refType="h" fact="0.1052"/>
                  <dgm:constr type="w" for="ch" forName="dotArrow7" refType="userD"/>
                  <dgm:constr type="h" for="ch" forName="dotArrow7" refType="userD"/>
                  <dgm:constr type="l" for="ch" forName="parTx1" refType="w" fact="0.1746"/>
                  <dgm:constr type="t" for="ch" forName="parTx1" refType="h" fact="0.9304"/>
                  <dgm:constr type="w" for="ch" forName="parTx1" refType="w" fact="0.2544"/>
                  <dgm:constr type="h" for="ch" forName="parTx1" refType="h" fact="0.0962"/>
                  <dgm:constr type="ctrX" for="ch" forName="picture1" refType="w" fact="0.1631"/>
                  <dgm:constr type="ctrY" for="ch" forName="picture1" refType="h" fact="0.9169"/>
                  <dgm:constr type="w" for="ch" forName="picture1" refType="w" fact="0.118"/>
                  <dgm:constr type="h" for="ch" forName="picture1" refType="h" fact="0.1663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3982"/>
                  <dgm:constr type="t" for="ch" forName="parTx2" refType="h" fact="0.8167"/>
                  <dgm:constr type="w" for="ch" forName="parTx2" refType="w" fact="0.2544"/>
                  <dgm:constr type="h" for="ch" forName="parTx2" refType="h" fact="0.0962"/>
                  <dgm:constr type="ctrX" for="ch" forName="picture2" refType="w" fact="0.3866"/>
                  <dgm:constr type="ctrY" for="ch" forName="picture2" refType="h" fact="0.8032"/>
                  <dgm:constr type="w" for="ch" forName="picture2" refType="w" fact="0.118"/>
                  <dgm:constr type="h" for="ch" forName="picture2" refType="h" fact="0.1663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  <dgm:constr type="l" for="ch" forName="parTx3" refType="w" fact="0.5194"/>
                  <dgm:constr type="t" for="ch" forName="parTx3" refType="h" fact="0.6524"/>
                  <dgm:constr type="w" for="ch" forName="parTx3" refType="w" fact="0.2544"/>
                  <dgm:constr type="h" for="ch" forName="parTx3" refType="h" fact="0.0962"/>
                  <dgm:constr type="ctrX" for="ch" forName="picture3" refType="w" fact="0.5078"/>
                  <dgm:constr type="ctrY" for="ch" forName="picture3" refType="h" fact="0.6389"/>
                  <dgm:constr type="w" for="ch" forName="picture3" refType="w" fact="0.118"/>
                  <dgm:constr type="h" for="ch" forName="picture3" refType="h" fact="0.1663"/>
                  <dgm:constr type="l" for="ch" forName="desTx3" refType="r" refFor="ch" refForName="parTx3"/>
                  <dgm:constr type="r" for="ch" forName="desTx3" refType="w"/>
                  <dgm:constr type="t" for="ch" forName="desTx3" refType="t" refFor="ch" refForName="parTx3"/>
                  <dgm:constr type="h" for="ch" forName="desTx3" refType="h" refFor="ch" refForName="parTx3"/>
                  <dgm:constr type="l" for="ch" forName="parTx4" refType="w" fact="0.5827"/>
                  <dgm:constr type="t" for="ch" forName="parTx4" refType="h" fact="0.4412"/>
                  <dgm:constr type="w" for="ch" forName="parTx4" refType="w" fact="0.2544"/>
                  <dgm:constr type="h" for="ch" forName="parTx4" refType="h" fact="0.0962"/>
                  <dgm:constr type="ctrX" for="ch" forName="picture4" refType="w" fact="0.5712"/>
                  <dgm:constr type="ctrY" for="ch" forName="picture4" refType="h" fact="0.4277"/>
                  <dgm:constr type="w" for="ch" forName="picture4" refType="w" fact="0.118"/>
                  <dgm:constr type="h" for="ch" forName="picture4" refType="h" fact="0.1663"/>
                  <dgm:constr type="l" for="ch" forName="desTx4" refType="r" refFor="ch" refForName="parTx4"/>
                  <dgm:constr type="r" for="ch" forName="desTx4" refType="w"/>
                  <dgm:constr type="t" for="ch" forName="desTx4" refType="t" refFor="ch" refForName="parTx4"/>
                  <dgm:constr type="h" for="ch" forName="desTx4" refType="h" refFor="ch" refForName="parTx4"/>
                  <dgm:constr type="l" for="ch" forName="parTx5" refType="w" fact="0.618"/>
                  <dgm:constr type="t" for="ch" forName="parTx5" refType="h" fact="0.2262"/>
                  <dgm:constr type="w" for="ch" forName="parTx5" refType="w" fact="0.2544"/>
                  <dgm:constr type="h" for="ch" forName="parTx5" refType="h" fact="0.0962"/>
                  <dgm:constr type="ctrX" for="ch" forName="picture5" refType="w" fact="0.6064"/>
                  <dgm:constr type="ctrY" for="ch" forName="picture5" refType="h" fact="0.2127"/>
                  <dgm:constr type="w" for="ch" forName="picture5" refType="w" fact="0.118"/>
                  <dgm:constr type="h" for="ch" forName="picture5" refType="h" fact="0.1663"/>
                  <dgm:constr type="l" for="ch" forName="desTx5" refType="r" refFor="ch" refForName="parTx5"/>
                  <dgm:constr type="r" for="ch" forName="desTx5" refType="w"/>
                  <dgm:constr type="t" for="ch" forName="desTx5" refType="t" refFor="ch" refForName="parTx5"/>
                  <dgm:constr type="h" for="ch" forName="desTx5" refType="h" refFor="ch" refForName="parTx5"/>
                </dgm:constrLst>
              </dgm:if>
              <dgm:else name="Name47">
                <dgm:alg type="composite">
                  <dgm:param type="ar" val="1.164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userD" refType="w" fact="0.0143"/>
                  <dgm:constr type="ctrX" for="ch" forName="dot1" refType="w" fact="0.3951"/>
                  <dgm:constr type="ctrY" for="ch" forName="dot1" refType="h" fact="0.8674"/>
                  <dgm:constr type="w" for="ch" forName="dot1" refType="userD"/>
                  <dgm:constr type="h" for="ch" forName="dot1" refType="userD"/>
                  <dgm:constr type="ctrX" for="ch" forName="dot2" refType="w" fact="0.3634"/>
                  <dgm:constr type="ctrY" for="ch" forName="dot2" refType="h" fact="0.8824"/>
                  <dgm:constr type="w" for="ch" forName="dot2" refType="userD"/>
                  <dgm:constr type="h" for="ch" forName="dot2" refType="userD"/>
                  <dgm:constr type="ctrX" for="ch" forName="dot3" refType="w" fact="0.331"/>
                  <dgm:constr type="ctrY" for="ch" forName="dot3" refType="h" fact="0.8948"/>
                  <dgm:constr type="w" for="ch" forName="dot3" refType="userD"/>
                  <dgm:constr type="h" for="ch" forName="dot3" refType="userD"/>
                  <dgm:constr type="ctrX" for="ch" forName="dot4" refType="w" fact="0.2981"/>
                  <dgm:constr type="ctrY" for="ch" forName="dot4" refType="h" fact="0.9044"/>
                  <dgm:constr type="w" for="ch" forName="dot4" refType="userD"/>
                  <dgm:constr type="h" for="ch" forName="dot4" refType="userD"/>
                  <dgm:constr type="ctrX" for="ch" forName="dot5" refType="w" fact="0.5681"/>
                  <dgm:constr type="ctrY" for="ch" forName="dot5" refType="h" fact="0.7222"/>
                  <dgm:constr type="w" for="ch" forName="dot5" refType="userD"/>
                  <dgm:constr type="h" for="ch" forName="dot5" refType="userD"/>
                  <dgm:constr type="ctrX" for="ch" forName="dot6" refType="w" fact="0.543"/>
                  <dgm:constr type="ctrY" for="ch" forName="dot6" refType="h" fact="0.7518"/>
                  <dgm:constr type="w" for="ch" forName="dot6" refType="userD"/>
                  <dgm:constr type="h" for="ch" forName="dot6" refType="userD"/>
                  <dgm:constr type="ctrX" for="ch" forName="dot7" refType="w" fact="0.672"/>
                  <dgm:constr type="ctrY" for="ch" forName="dot7" refType="h" fact="0.5422"/>
                  <dgm:constr type="w" for="ch" forName="dot7" refType="userD"/>
                  <dgm:constr type="h" for="ch" forName="dot7" refType="userD"/>
                  <dgm:constr type="ctrX" for="ch" forName="dot8" refType="w" fact="0.7278"/>
                  <dgm:constr type="ctrY" for="ch" forName="dot8" refType="h" fact="0.3229"/>
                  <dgm:constr type="w" for="ch" forName="dot8" refType="userD"/>
                  <dgm:constr type="h" for="ch" forName="dot8" refType="userD"/>
                  <dgm:constr type="ctrX" for="ch" forName="dotArrow1" refType="w" fact="0.6999"/>
                  <dgm:constr type="ctrY" for="ch" forName="dotArrow1" refType="h" fact="0.0635"/>
                  <dgm:constr type="w" for="ch" forName="dotArrow1" refType="userD"/>
                  <dgm:constr type="h" for="ch" forName="dotArrow1" refType="userD"/>
                  <dgm:constr type="ctrX" for="ch" forName="dotArrow2" refType="w" fact="0.7207"/>
                  <dgm:constr type="ctrY" for="ch" forName="dotArrow2" refType="h" fact="0.0448"/>
                  <dgm:constr type="w" for="ch" forName="dotArrow2" refType="userD"/>
                  <dgm:constr type="h" for="ch" forName="dotArrow2" refType="userD"/>
                  <dgm:constr type="ctrX" for="ch" forName="dotArrow3" refType="w" fact="0.7415"/>
                  <dgm:constr type="ctrY" for="ch" forName="dotArrow3" refType="h" fact="0.026"/>
                  <dgm:constr type="w" for="ch" forName="dotArrow3" refType="userD"/>
                  <dgm:constr type="h" for="ch" forName="dotArrow3" refType="userD"/>
                  <dgm:constr type="ctrX" for="ch" forName="dotArrow4" refType="w" fact="0.7624"/>
                  <dgm:constr type="ctrY" for="ch" forName="dotArrow4" refType="h" fact="0.0448"/>
                  <dgm:constr type="w" for="ch" forName="dotArrow4" refType="userD"/>
                  <dgm:constr type="h" for="ch" forName="dotArrow4" refType="userD"/>
                  <dgm:constr type="ctrX" for="ch" forName="dotArrow5" refType="w" fact="0.7832"/>
                  <dgm:constr type="ctrY" for="ch" forName="dotArrow5" refType="h" fact="0.0635"/>
                  <dgm:constr type="w" for="ch" forName="dotArrow5" refType="userD"/>
                  <dgm:constr type="h" for="ch" forName="dotArrow5" refType="userD"/>
                  <dgm:constr type="ctrX" for="ch" forName="dotArrow6" refType="w" fact="0.7415"/>
                  <dgm:constr type="ctrY" for="ch" forName="dotArrow6" refType="h" fact="0.0656"/>
                  <dgm:constr type="w" for="ch" forName="dotArrow6" refType="userD"/>
                  <dgm:constr type="h" for="ch" forName="dotArrow6" refType="userD"/>
                  <dgm:constr type="ctrX" for="ch" forName="dotArrow7" refType="w" fact="0.7415"/>
                  <dgm:constr type="ctrY" for="ch" forName="dotArrow7" refType="h" fact="0.1052"/>
                  <dgm:constr type="w" for="ch" forName="dotArrow7" refType="userD"/>
                  <dgm:constr type="h" for="ch" forName="dotArrow7" refType="userD"/>
                  <dgm:constr type="l" for="ch" forName="parTx1" refType="w" fact="0.2115"/>
                  <dgm:constr type="t" for="ch" forName="parTx1" refType="h" fact="0.928"/>
                  <dgm:constr type="w" for="ch" forName="parTx1" refType="w" fact="0.3081"/>
                  <dgm:constr type="h" for="ch" forName="parTx1" refType="h" fact="0.0962"/>
                  <dgm:constr type="ctrX" for="ch" forName="picture1" refType="w" fact="0.1975"/>
                  <dgm:constr type="ctrY" for="ch" forName="picture1" refType="h" fact="0.9169"/>
                  <dgm:constr type="w" for="ch" forName="picture1" refType="w" fact="0.1429"/>
                  <dgm:constr type="h" for="ch" forName="picture1" refType="h" fact="0.1663"/>
                  <dgm:constr type="l" for="ch" forName="parTx2" refType="w" fact="0.4822"/>
                  <dgm:constr type="t" for="ch" forName="parTx2" refType="h" fact="0.8143"/>
                  <dgm:constr type="w" for="ch" forName="parTx2" refType="w" fact="0.3081"/>
                  <dgm:constr type="h" for="ch" forName="parTx2" refType="h" fact="0.0962"/>
                  <dgm:constr type="ctrX" for="ch" forName="picture2" refType="w" fact="0.4682"/>
                  <dgm:constr type="ctrY" for="ch" forName="picture2" refType="h" fact="0.8032"/>
                  <dgm:constr type="w" for="ch" forName="picture2" refType="w" fact="0.1429"/>
                  <dgm:constr type="h" for="ch" forName="picture2" refType="h" fact="0.1663"/>
                  <dgm:constr type="l" for="ch" forName="parTx3" refType="w" fact="0.629"/>
                  <dgm:constr type="t" for="ch" forName="parTx3" refType="h" fact="0.65"/>
                  <dgm:constr type="w" for="ch" forName="parTx3" refType="w" fact="0.3081"/>
                  <dgm:constr type="h" for="ch" forName="parTx3" refType="h" fact="0.0962"/>
                  <dgm:constr type="ctrX" for="ch" forName="picture3" refType="w" fact="0.615"/>
                  <dgm:constr type="ctrY" for="ch" forName="picture3" refType="h" fact="0.6389"/>
                  <dgm:constr type="w" for="ch" forName="picture3" refType="w" fact="0.1429"/>
                  <dgm:constr type="h" for="ch" forName="picture3" refType="h" fact="0.1663"/>
                  <dgm:constr type="l" for="ch" forName="parTx4" refType="w" fact="0.7057"/>
                  <dgm:constr type="t" for="ch" forName="parTx4" refType="h" fact="0.4388"/>
                  <dgm:constr type="w" for="ch" forName="parTx4" refType="w" fact="0.3081"/>
                  <dgm:constr type="h" for="ch" forName="parTx4" refType="h" fact="0.0962"/>
                  <dgm:constr type="ctrX" for="ch" forName="picture4" refType="w" fact="0.6917"/>
                  <dgm:constr type="ctrY" for="ch" forName="picture4" refType="h" fact="0.4277"/>
                  <dgm:constr type="w" for="ch" forName="picture4" refType="w" fact="0.1429"/>
                  <dgm:constr type="h" for="ch" forName="picture4" refType="h" fact="0.1663"/>
                  <dgm:constr type="l" for="ch" forName="parTx5" refType="w" fact="0.7484"/>
                  <dgm:constr type="t" for="ch" forName="parTx5" refType="h" fact="0.2238"/>
                  <dgm:constr type="w" for="ch" forName="parTx5" refType="w" fact="0.3081"/>
                  <dgm:constr type="h" for="ch" forName="parTx5" refType="h" fact="0.0962"/>
                  <dgm:constr type="ctrX" for="ch" forName="picture5" refType="w" fact="0.7344"/>
                  <dgm:constr type="ctrY" for="ch" forName="picture5" refType="h" fact="0.2127"/>
                  <dgm:constr type="w" for="ch" forName="picture5" refType="w" fact="0.1429"/>
                  <dgm:constr type="h" for="ch" forName="picture5" refType="h" fact="0.1663"/>
                </dgm:constrLst>
              </dgm:else>
            </dgm:choose>
          </dgm:if>
          <dgm:else name="Name48">
            <dgm:choose name="Name49">
              <dgm:if name="Name50" axis="des" func="maxDepth" op="gt" val="1">
                <dgm:alg type="composite">
                  <dgm:param type="ar" val="1.41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userD" refType="w" fact="0.0118"/>
                  <dgm:constr type="ctrX" for="ch" forName="dot1" refType="w" fact="0.6737"/>
                  <dgm:constr type="ctrY" for="ch" forName="dot1" refType="h" fact="0.8674"/>
                  <dgm:constr type="w" for="ch" forName="dot1" refType="userD"/>
                  <dgm:constr type="h" for="ch" forName="dot1" refType="userD"/>
                  <dgm:constr type="ctrX" for="ch" forName="dot2" refType="w" fact="0.6999"/>
                  <dgm:constr type="ctrY" for="ch" forName="dot2" refType="h" fact="0.8824"/>
                  <dgm:constr type="w" for="ch" forName="dot2" refType="userD"/>
                  <dgm:constr type="h" for="ch" forName="dot2" refType="userD"/>
                  <dgm:constr type="ctrX" for="ch" forName="dot3" refType="w" fact="0.7267"/>
                  <dgm:constr type="ctrY" for="ch" forName="dot3" refType="h" fact="0.8948"/>
                  <dgm:constr type="w" for="ch" forName="dot3" refType="userD"/>
                  <dgm:constr type="h" for="ch" forName="dot3" refType="userD"/>
                  <dgm:constr type="ctrX" for="ch" forName="dot4" refType="w" fact="0.7538"/>
                  <dgm:constr type="ctrY" for="ch" forName="dot4" refType="h" fact="0.9044"/>
                  <dgm:constr type="w" for="ch" forName="dot4" refType="userD"/>
                  <dgm:constr type="h" for="ch" forName="dot4" refType="userD"/>
                  <dgm:constr type="ctrX" for="ch" forName="dot5" refType="w" fact="0.5309"/>
                  <dgm:constr type="ctrY" for="ch" forName="dot5" refType="h" fact="0.7222"/>
                  <dgm:constr type="w" for="ch" forName="dot5" refType="userD"/>
                  <dgm:constr type="h" for="ch" forName="dot5" refType="userD"/>
                  <dgm:constr type="ctrX" for="ch" forName="dot6" refType="w" fact="0.5516"/>
                  <dgm:constr type="ctrY" for="ch" forName="dot6" refType="h" fact="0.7518"/>
                  <dgm:constr type="w" for="ch" forName="dot6" refType="userD"/>
                  <dgm:constr type="h" for="ch" forName="dot6" refType="userD"/>
                  <dgm:constr type="ctrX" for="ch" forName="dot7" refType="w" fact="0.4451"/>
                  <dgm:constr type="ctrY" for="ch" forName="dot7" refType="h" fact="0.5422"/>
                  <dgm:constr type="w" for="ch" forName="dot7" refType="userD"/>
                  <dgm:constr type="h" for="ch" forName="dot7" refType="userD"/>
                  <dgm:constr type="ctrX" for="ch" forName="dot8" refType="w" fact="0.399"/>
                  <dgm:constr type="ctrY" for="ch" forName="dot8" refType="h" fact="0.3229"/>
                  <dgm:constr type="w" for="ch" forName="dot8" refType="userD"/>
                  <dgm:constr type="h" for="ch" forName="dot8" refType="userD"/>
                  <dgm:constr type="ctrX" for="ch" forName="dotArrow1" refType="w" fact="0.4221"/>
                  <dgm:constr type="ctrY" for="ch" forName="dotArrow1" refType="h" fact="0.0635"/>
                  <dgm:constr type="w" for="ch" forName="dotArrow1" refType="userD"/>
                  <dgm:constr type="h" for="ch" forName="dotArrow1" refType="userD"/>
                  <dgm:constr type="ctrX" for="ch" forName="dotArrow2" refType="w" fact="0.4049"/>
                  <dgm:constr type="ctrY" for="ch" forName="dotArrow2" refType="h" fact="0.0448"/>
                  <dgm:constr type="w" for="ch" forName="dotArrow2" refType="userD"/>
                  <dgm:constr type="h" for="ch" forName="dotArrow2" refType="userD"/>
                  <dgm:constr type="ctrX" for="ch" forName="dotArrow3" refType="w" fact="0.3877"/>
                  <dgm:constr type="ctrY" for="ch" forName="dotArrow3" refType="h" fact="0.026"/>
                  <dgm:constr type="w" for="ch" forName="dotArrow3" refType="userD"/>
                  <dgm:constr type="h" for="ch" forName="dotArrow3" refType="userD"/>
                  <dgm:constr type="ctrX" for="ch" forName="dotArrow4" refType="w" fact="0.3705"/>
                  <dgm:constr type="ctrY" for="ch" forName="dotArrow4" refType="h" fact="0.0448"/>
                  <dgm:constr type="w" for="ch" forName="dotArrow4" refType="userD"/>
                  <dgm:constr type="h" for="ch" forName="dotArrow4" refType="userD"/>
                  <dgm:constr type="ctrX" for="ch" forName="dotArrow5" refType="w" fact="0.3533"/>
                  <dgm:constr type="ctrY" for="ch" forName="dotArrow5" refType="h" fact="0.0635"/>
                  <dgm:constr type="w" for="ch" forName="dotArrow5" refType="userD"/>
                  <dgm:constr type="h" for="ch" forName="dotArrow5" refType="userD"/>
                  <dgm:constr type="ctrX" for="ch" forName="dotArrow6" refType="w" fact="0.3877"/>
                  <dgm:constr type="ctrY" for="ch" forName="dotArrow6" refType="h" fact="0.0656"/>
                  <dgm:constr type="w" for="ch" forName="dotArrow6" refType="userD"/>
                  <dgm:constr type="h" for="ch" forName="dotArrow6" refType="userD"/>
                  <dgm:constr type="ctrX" for="ch" forName="dotArrow7" refType="w" fact="0.3877"/>
                  <dgm:constr type="ctrY" for="ch" forName="dotArrow7" refType="h" fact="0.1052"/>
                  <dgm:constr type="w" for="ch" forName="dotArrow7" refType="userD"/>
                  <dgm:constr type="h" for="ch" forName="dotArrow7" refType="userD"/>
                  <dgm:constr type="r" for="ch" forName="parTx1" refType="w" fact="0.8254"/>
                  <dgm:constr type="t" for="ch" forName="parTx1" refType="h" fact="0.9304"/>
                  <dgm:constr type="w" for="ch" forName="parTx1" refType="w" fact="0.2544"/>
                  <dgm:constr type="h" for="ch" forName="parTx1" refType="h" fact="0.0962"/>
                  <dgm:constr type="ctrX" for="ch" forName="picture1" refType="w" fact="0.8369"/>
                  <dgm:constr type="ctrY" for="ch" forName="picture1" refType="h" fact="0.9169"/>
                  <dgm:constr type="w" for="ch" forName="picture1" refType="w" fact="0.118"/>
                  <dgm:constr type="h" for="ch" forName="picture1" refType="h" fact="0.1663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6018"/>
                  <dgm:constr type="t" for="ch" forName="parTx2" refType="h" fact="0.8167"/>
                  <dgm:constr type="w" for="ch" forName="parTx2" refType="w" fact="0.2544"/>
                  <dgm:constr type="h" for="ch" forName="parTx2" refType="h" fact="0.0962"/>
                  <dgm:constr type="ctrX" for="ch" forName="picture2" refType="w" fact="0.6134"/>
                  <dgm:constr type="ctrY" for="ch" forName="picture2" refType="h" fact="0.8032"/>
                  <dgm:constr type="w" for="ch" forName="picture2" refType="w" fact="0.118"/>
                  <dgm:constr type="h" for="ch" forName="picture2" refType="h" fact="0.1663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  <dgm:constr type="r" for="ch" forName="parTx3" refType="w" fact="0.4806"/>
                  <dgm:constr type="t" for="ch" forName="parTx3" refType="h" fact="0.6524"/>
                  <dgm:constr type="w" for="ch" forName="parTx3" refType="w" fact="0.2544"/>
                  <dgm:constr type="h" for="ch" forName="parTx3" refType="h" fact="0.0962"/>
                  <dgm:constr type="ctrX" for="ch" forName="picture3" refType="w" fact="0.4922"/>
                  <dgm:constr type="ctrY" for="ch" forName="picture3" refType="h" fact="0.6389"/>
                  <dgm:constr type="w" for="ch" forName="picture3" refType="w" fact="0.118"/>
                  <dgm:constr type="h" for="ch" forName="picture3" refType="h" fact="0.1663"/>
                  <dgm:constr type="r" for="ch" forName="desTx3" refType="l" refFor="ch" refForName="parTx3"/>
                  <dgm:constr type="l" for="ch" forName="desTx3"/>
                  <dgm:constr type="t" for="ch" forName="desTx3" refType="t" refFor="ch" refForName="parTx3"/>
                  <dgm:constr type="h" for="ch" forName="desTx3" refType="h" refFor="ch" refForName="parTx3"/>
                  <dgm:constr type="r" for="ch" forName="parTx4" refType="w" fact="0.4173"/>
                  <dgm:constr type="t" for="ch" forName="parTx4" refType="h" fact="0.4412"/>
                  <dgm:constr type="w" for="ch" forName="parTx4" refType="w" fact="0.2544"/>
                  <dgm:constr type="h" for="ch" forName="parTx4" refType="h" fact="0.0962"/>
                  <dgm:constr type="ctrX" for="ch" forName="picture4" refType="w" fact="0.4288"/>
                  <dgm:constr type="ctrY" for="ch" forName="picture4" refType="h" fact="0.4277"/>
                  <dgm:constr type="w" for="ch" forName="picture4" refType="w" fact="0.118"/>
                  <dgm:constr type="h" for="ch" forName="picture4" refType="h" fact="0.1663"/>
                  <dgm:constr type="r" for="ch" forName="desTx4" refType="l" refFor="ch" refForName="parTx4"/>
                  <dgm:constr type="l" for="ch" forName="desTx4"/>
                  <dgm:constr type="t" for="ch" forName="desTx4" refType="t" refFor="ch" refForName="parTx4"/>
                  <dgm:constr type="h" for="ch" forName="desTx4" refType="h" refFor="ch" refForName="parTx4"/>
                  <dgm:constr type="r" for="ch" forName="parTx5" refType="w" fact="0.382"/>
                  <dgm:constr type="t" for="ch" forName="parTx5" refType="h" fact="0.2262"/>
                  <dgm:constr type="w" for="ch" forName="parTx5" refType="w" fact="0.2544"/>
                  <dgm:constr type="h" for="ch" forName="parTx5" refType="h" fact="0.0962"/>
                  <dgm:constr type="ctrX" for="ch" forName="picture5" refType="w" fact="0.3936"/>
                  <dgm:constr type="ctrY" for="ch" forName="picture5" refType="h" fact="0.2127"/>
                  <dgm:constr type="w" for="ch" forName="picture5" refType="w" fact="0.118"/>
                  <dgm:constr type="h" for="ch" forName="picture5" refType="h" fact="0.1663"/>
                  <dgm:constr type="r" for="ch" forName="desTx5" refType="l" refFor="ch" refForName="parTx5"/>
                  <dgm:constr type="l" for="ch" forName="desTx5"/>
                  <dgm:constr type="t" for="ch" forName="desTx5" refType="t" refFor="ch" refForName="parTx5"/>
                  <dgm:constr type="h" for="ch" forName="desTx5" refType="h" refFor="ch" refForName="parTx5"/>
                </dgm:constrLst>
              </dgm:if>
              <dgm:else name="Name51">
                <dgm:alg type="composite">
                  <dgm:param type="ar" val="1.164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userD" refType="w" fact="0.0143"/>
                  <dgm:constr type="ctrX" for="ch" forName="dot1" refType="w" fact="0.6049"/>
                  <dgm:constr type="ctrY" for="ch" forName="dot1" refType="h" fact="0.8674"/>
                  <dgm:constr type="w" for="ch" forName="dot1" refType="userD"/>
                  <dgm:constr type="h" for="ch" forName="dot1" refType="userD"/>
                  <dgm:constr type="ctrX" for="ch" forName="dot2" refType="w" fact="0.6366"/>
                  <dgm:constr type="ctrY" for="ch" forName="dot2" refType="h" fact="0.8824"/>
                  <dgm:constr type="w" for="ch" forName="dot2" refType="userD"/>
                  <dgm:constr type="h" for="ch" forName="dot2" refType="userD"/>
                  <dgm:constr type="ctrX" for="ch" forName="dot3" refType="w" fact="0.669"/>
                  <dgm:constr type="ctrY" for="ch" forName="dot3" refType="h" fact="0.8948"/>
                  <dgm:constr type="w" for="ch" forName="dot3" refType="userD"/>
                  <dgm:constr type="h" for="ch" forName="dot3" refType="userD"/>
                  <dgm:constr type="ctrX" for="ch" forName="dot4" refType="w" fact="0.7019"/>
                  <dgm:constr type="ctrY" for="ch" forName="dot4" refType="h" fact="0.9044"/>
                  <dgm:constr type="w" for="ch" forName="dot4" refType="userD"/>
                  <dgm:constr type="h" for="ch" forName="dot4" refType="userD"/>
                  <dgm:constr type="ctrX" for="ch" forName="dot5" refType="w" fact="0.4319"/>
                  <dgm:constr type="ctrY" for="ch" forName="dot5" refType="h" fact="0.7222"/>
                  <dgm:constr type="w" for="ch" forName="dot5" refType="userD"/>
                  <dgm:constr type="h" for="ch" forName="dot5" refType="userD"/>
                  <dgm:constr type="ctrX" for="ch" forName="dot6" refType="w" fact="0.457"/>
                  <dgm:constr type="ctrY" for="ch" forName="dot6" refType="h" fact="0.7518"/>
                  <dgm:constr type="w" for="ch" forName="dot6" refType="userD"/>
                  <dgm:constr type="h" for="ch" forName="dot6" refType="userD"/>
                  <dgm:constr type="ctrX" for="ch" forName="dot7" refType="w" fact="0.328"/>
                  <dgm:constr type="ctrY" for="ch" forName="dot7" refType="h" fact="0.5422"/>
                  <dgm:constr type="w" for="ch" forName="dot7" refType="userD"/>
                  <dgm:constr type="h" for="ch" forName="dot7" refType="userD"/>
                  <dgm:constr type="ctrX" for="ch" forName="dot8" refType="w" fact="0.2722"/>
                  <dgm:constr type="ctrY" for="ch" forName="dot8" refType="h" fact="0.3229"/>
                  <dgm:constr type="w" for="ch" forName="dot8" refType="userD"/>
                  <dgm:constr type="h" for="ch" forName="dot8" refType="userD"/>
                  <dgm:constr type="ctrX" for="ch" forName="dotArrow1" refType="w" fact="0.3001"/>
                  <dgm:constr type="ctrY" for="ch" forName="dotArrow1" refType="h" fact="0.0635"/>
                  <dgm:constr type="w" for="ch" forName="dotArrow1" refType="userD"/>
                  <dgm:constr type="h" for="ch" forName="dotArrow1" refType="userD"/>
                  <dgm:constr type="ctrX" for="ch" forName="dotArrow2" refType="w" fact="0.2793"/>
                  <dgm:constr type="ctrY" for="ch" forName="dotArrow2" refType="h" fact="0.0448"/>
                  <dgm:constr type="w" for="ch" forName="dotArrow2" refType="userD"/>
                  <dgm:constr type="h" for="ch" forName="dotArrow2" refType="userD"/>
                  <dgm:constr type="ctrX" for="ch" forName="dotArrow3" refType="w" fact="0.2585"/>
                  <dgm:constr type="ctrY" for="ch" forName="dotArrow3" refType="h" fact="0.026"/>
                  <dgm:constr type="w" for="ch" forName="dotArrow3" refType="userD"/>
                  <dgm:constr type="h" for="ch" forName="dotArrow3" refType="userD"/>
                  <dgm:constr type="ctrX" for="ch" forName="dotArrow4" refType="w" fact="0.2376"/>
                  <dgm:constr type="ctrY" for="ch" forName="dotArrow4" refType="h" fact="0.0448"/>
                  <dgm:constr type="w" for="ch" forName="dotArrow4" refType="userD"/>
                  <dgm:constr type="h" for="ch" forName="dotArrow4" refType="userD"/>
                  <dgm:constr type="ctrX" for="ch" forName="dotArrow5" refType="w" fact="0.2168"/>
                  <dgm:constr type="ctrY" for="ch" forName="dotArrow5" refType="h" fact="0.0635"/>
                  <dgm:constr type="w" for="ch" forName="dotArrow5" refType="userD"/>
                  <dgm:constr type="h" for="ch" forName="dotArrow5" refType="userD"/>
                  <dgm:constr type="ctrX" for="ch" forName="dotArrow6" refType="w" fact="0.2585"/>
                  <dgm:constr type="ctrY" for="ch" forName="dotArrow6" refType="h" fact="0.0656"/>
                  <dgm:constr type="w" for="ch" forName="dotArrow6" refType="userD"/>
                  <dgm:constr type="h" for="ch" forName="dotArrow6" refType="userD"/>
                  <dgm:constr type="ctrX" for="ch" forName="dotArrow7" refType="w" fact="0.2585"/>
                  <dgm:constr type="ctrY" for="ch" forName="dotArrow7" refType="h" fact="0.1052"/>
                  <dgm:constr type="w" for="ch" forName="dotArrow7" refType="userD"/>
                  <dgm:constr type="h" for="ch" forName="dotArrow7" refType="userD"/>
                  <dgm:constr type="r" for="ch" forName="parTx1" refType="w" fact="0.7885"/>
                  <dgm:constr type="t" for="ch" forName="parTx1" refType="h" fact="0.928"/>
                  <dgm:constr type="w" for="ch" forName="parTx1" refType="w" fact="0.3081"/>
                  <dgm:constr type="h" for="ch" forName="parTx1" refType="h" fact="0.0962"/>
                  <dgm:constr type="ctrX" for="ch" forName="picture1" refType="w" fact="0.8025"/>
                  <dgm:constr type="ctrY" for="ch" forName="picture1" refType="h" fact="0.9169"/>
                  <dgm:constr type="w" for="ch" forName="picture1" refType="w" fact="0.1429"/>
                  <dgm:constr type="h" for="ch" forName="picture1" refType="h" fact="0.1663"/>
                  <dgm:constr type="r" for="ch" forName="parTx2" refType="w" fact="0.5178"/>
                  <dgm:constr type="t" for="ch" forName="parTx2" refType="h" fact="0.8143"/>
                  <dgm:constr type="w" for="ch" forName="parTx2" refType="w" fact="0.3081"/>
                  <dgm:constr type="h" for="ch" forName="parTx2" refType="h" fact="0.0962"/>
                  <dgm:constr type="ctrX" for="ch" forName="picture2" refType="w" fact="0.5318"/>
                  <dgm:constr type="ctrY" for="ch" forName="picture2" refType="h" fact="0.8032"/>
                  <dgm:constr type="w" for="ch" forName="picture2" refType="w" fact="0.1429"/>
                  <dgm:constr type="h" for="ch" forName="picture2" refType="h" fact="0.1663"/>
                  <dgm:constr type="r" for="ch" forName="parTx3" refType="w" fact="0.371"/>
                  <dgm:constr type="t" for="ch" forName="parTx3" refType="h" fact="0.65"/>
                  <dgm:constr type="w" for="ch" forName="parTx3" refType="w" fact="0.3081"/>
                  <dgm:constr type="h" for="ch" forName="parTx3" refType="h" fact="0.0962"/>
                  <dgm:constr type="ctrX" for="ch" forName="picture3" refType="w" fact="0.385"/>
                  <dgm:constr type="ctrY" for="ch" forName="picture3" refType="h" fact="0.6389"/>
                  <dgm:constr type="w" for="ch" forName="picture3" refType="w" fact="0.1429"/>
                  <dgm:constr type="h" for="ch" forName="picture3" refType="h" fact="0.1663"/>
                  <dgm:constr type="r" for="ch" forName="parTx4" refType="w" fact="0.2943"/>
                  <dgm:constr type="t" for="ch" forName="parTx4" refType="h" fact="0.4388"/>
                  <dgm:constr type="w" for="ch" forName="parTx4" refType="w" fact="0.3081"/>
                  <dgm:constr type="h" for="ch" forName="parTx4" refType="h" fact="0.0962"/>
                  <dgm:constr type="ctrX" for="ch" forName="picture4" refType="w" fact="0.3083"/>
                  <dgm:constr type="ctrY" for="ch" forName="picture4" refType="h" fact="0.4277"/>
                  <dgm:constr type="w" for="ch" forName="picture4" refType="w" fact="0.1429"/>
                  <dgm:constr type="h" for="ch" forName="picture4" refType="h" fact="0.1663"/>
                  <dgm:constr type="r" for="ch" forName="parTx5" refType="w" fact="0.2516"/>
                  <dgm:constr type="t" for="ch" forName="parTx5" refType="h" fact="0.2238"/>
                  <dgm:constr type="w" for="ch" forName="parTx5" refType="w" fact="0.3081"/>
                  <dgm:constr type="h" for="ch" forName="parTx5" refType="h" fact="0.0962"/>
                  <dgm:constr type="ctrX" for="ch" forName="picture5" refType="w" fact="0.2656"/>
                  <dgm:constr type="ctrY" for="ch" forName="picture5" refType="h" fact="0.2127"/>
                  <dgm:constr type="w" for="ch" forName="picture5" refType="w" fact="0.1429"/>
                  <dgm:constr type="h" for="ch" forName="picture5" refType="h" fact="0.1663"/>
                </dgm:constrLst>
              </dgm:else>
            </dgm:choose>
          </dgm:else>
        </dgm:choose>
      </dgm:if>
      <dgm:if name="Name52" axis="ch" ptType="node" func="cnt" op="equ" val="6">
        <dgm:choose name="Name53">
          <dgm:if name="Name54" func="var" arg="dir" op="equ" val="norm">
            <dgm:choose name="Name55">
              <dgm:if name="Name56" axis="des" func="maxDepth" op="gt" val="1">
                <dgm:alg type="composite">
                  <dgm:param type="ar" val="1.3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primFontSz" for="ch" forName="desTx6" refType="primFontSz" refFor="ch" refForName="desTx1" op="equ"/>
                  <dgm:constr type="userD" refType="w" fact="0.0105"/>
                  <dgm:constr type="ctrX" for="ch" forName="dot1" refType="w" fact="0.3608"/>
                  <dgm:constr type="ctrY" for="ch" forName="dot1" refType="h" fact="0.8839"/>
                  <dgm:constr type="w" for="ch" forName="dot1" refType="userD"/>
                  <dgm:constr type="h" for="ch" forName="dot1" refType="userD"/>
                  <dgm:constr type="ctrX" for="ch" forName="dot2" refType="w" fact="0.3384"/>
                  <dgm:constr type="ctrY" for="ch" forName="dot2" refType="h" fact="0.8967"/>
                  <dgm:constr type="w" for="ch" forName="dot2" refType="userD"/>
                  <dgm:constr type="h" for="ch" forName="dot2" refType="userD"/>
                  <dgm:constr type="ctrX" for="ch" forName="dot3" refType="w" fact="0.3155"/>
                  <dgm:constr type="ctrY" for="ch" forName="dot3" refType="h" fact="0.9076"/>
                  <dgm:constr type="w" for="ch" forName="dot3" refType="userD"/>
                  <dgm:constr type="h" for="ch" forName="dot3" refType="userD"/>
                  <dgm:constr type="ctrX" for="ch" forName="dot4" refType="w" fact="0.2923"/>
                  <dgm:constr type="ctrY" for="ch" forName="dot4" refType="h" fact="0.9165"/>
                  <dgm:constr type="w" for="ch" forName="dot4" refType="userD"/>
                  <dgm:constr type="h" for="ch" forName="dot4" refType="userD"/>
                  <dgm:constr type="ctrX" for="ch" forName="dot5" refType="w" fact="0.2688"/>
                  <dgm:constr type="ctrY" for="ch" forName="dot5" refType="h" fact="0.9234"/>
                  <dgm:constr type="w" for="ch" forName="dot5" refType="userD"/>
                  <dgm:constr type="h" for="ch" forName="dot5" refType="userD"/>
                  <dgm:constr type="ctrX" for="ch" forName="dot6" refType="w" fact="0.4883"/>
                  <dgm:constr type="ctrY" for="ch" forName="dot6" refType="h" fact="0.764"/>
                  <dgm:constr type="w" for="ch" forName="dot6" refType="userD"/>
                  <dgm:constr type="h" for="ch" forName="dot6" refType="userD"/>
                  <dgm:constr type="ctrX" for="ch" forName="dot7" refType="w" fact="0.4695"/>
                  <dgm:constr type="ctrY" for="ch" forName="dot7" refType="h" fact="0.7878"/>
                  <dgm:constr type="w" for="ch" forName="dot7" refType="userD"/>
                  <dgm:constr type="h" for="ch" forName="dot7" refType="userD"/>
                  <dgm:constr type="ctrX" for="ch" forName="dot8" refType="w" fact="0.5696"/>
                  <dgm:constr type="ctrY" for="ch" forName="dot8" refType="h" fact="0.6227"/>
                  <dgm:constr type="w" for="ch" forName="dot8" refType="userD"/>
                  <dgm:constr type="h" for="ch" forName="dot8" refType="userD"/>
                  <dgm:constr type="ctrX" for="ch" forName="dot9" refType="w" fact="0.6247"/>
                  <dgm:constr type="ctrY" for="ch" forName="dot9" refType="h" fact="0.4556"/>
                  <dgm:constr type="w" for="ch" forName="dot9" refType="userD"/>
                  <dgm:constr type="h" for="ch" forName="dot9" refType="userD"/>
                  <dgm:constr type="ctrX" for="ch" forName="dot10" refType="w" fact="0.6509"/>
                  <dgm:constr type="ctrY" for="ch" forName="dot10" refType="h" fact="0.2816"/>
                  <dgm:constr type="w" for="ch" forName="dot10" refType="userD"/>
                  <dgm:constr type="h" for="ch" forName="dot10" refType="userD"/>
                  <dgm:constr type="ctrX" for="ch" forName="dotArrow1" refType="w" fact="0.6281"/>
                  <dgm:constr type="ctrY" for="ch" forName="dotArrow1" refType="h" fact="0.0748"/>
                  <dgm:constr type="w" for="ch" forName="dotArrow1" refType="userD"/>
                  <dgm:constr type="h" for="ch" forName="dotArrow1" refType="userD"/>
                  <dgm:constr type="ctrX" for="ch" forName="dotArrow2" refType="w" fact="0.6437"/>
                  <dgm:constr type="ctrY" for="ch" forName="dotArrow2" refType="h" fact="0.0581"/>
                  <dgm:constr type="w" for="ch" forName="dotArrow2" refType="userD"/>
                  <dgm:constr type="h" for="ch" forName="dotArrow2" refType="userD"/>
                  <dgm:constr type="ctrX" for="ch" forName="dotArrow3" refType="w" fact="0.6593"/>
                  <dgm:constr type="ctrY" for="ch" forName="dotArrow3" refType="h" fact="0.0414"/>
                  <dgm:constr type="w" for="ch" forName="dotArrow3" refType="userD"/>
                  <dgm:constr type="h" for="ch" forName="dotArrow3" refType="userD"/>
                  <dgm:constr type="ctrX" for="ch" forName="dotArrow4" refType="w" fact="0.675"/>
                  <dgm:constr type="ctrY" for="ch" forName="dotArrow4" refType="h" fact="0.0581"/>
                  <dgm:constr type="w" for="ch" forName="dotArrow4" refType="userD"/>
                  <dgm:constr type="h" for="ch" forName="dotArrow4" refType="userD"/>
                  <dgm:constr type="ctrX" for="ch" forName="dotArrow5" refType="w" fact="0.6906"/>
                  <dgm:constr type="ctrY" for="ch" forName="dotArrow5" refType="h" fact="0.0748"/>
                  <dgm:constr type="w" for="ch" forName="dotArrow5" refType="userD"/>
                  <dgm:constr type="h" for="ch" forName="dotArrow5" refType="userD"/>
                  <dgm:constr type="ctrX" for="ch" forName="dotArrow6" refType="w" fact="0.6593"/>
                  <dgm:constr type="ctrY" for="ch" forName="dotArrow6" refType="h" fact="0.0766"/>
                  <dgm:constr type="w" for="ch" forName="dotArrow6" refType="userD"/>
                  <dgm:constr type="h" for="ch" forName="dotArrow6" refType="userD"/>
                  <dgm:constr type="ctrX" for="ch" forName="dotArrow7" refType="w" fact="0.6593"/>
                  <dgm:constr type="ctrY" for="ch" forName="dotArrow7" refType="h" fact="0.1118"/>
                  <dgm:constr type="w" for="ch" forName="dotArrow7" refType="userD"/>
                  <dgm:constr type="h" for="ch" forName="dotArrow7" refType="userD"/>
                  <dgm:constr type="l" for="ch" forName="parTx1" refType="w" fact="0.2091"/>
                  <dgm:constr type="t" for="ch" forName="parTx1" refType="h" fact="0.9433"/>
                  <dgm:constr type="w" for="ch" forName="parTx1" refType="w" fact="0.2275"/>
                  <dgm:constr type="h" for="ch" forName="parTx1" refType="h" fact="0.0811"/>
                  <dgm:constr type="ctrX" for="ch" forName="picture1" refType="w" fact="0.1988"/>
                  <dgm:constr type="ctrY" for="ch" forName="picture1" refType="h" fact="0.9322"/>
                  <dgm:constr type="w" for="ch" forName="picture1" refType="w" fact="0.1055"/>
                  <dgm:constr type="h" for="ch" forName="picture1" refType="h" fact="0.1403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4273"/>
                  <dgm:constr type="t" for="ch" forName="parTx2" refType="h" fact="0.8468"/>
                  <dgm:constr type="w" for="ch" forName="parTx2" refType="w" fact="0.2275"/>
                  <dgm:constr type="h" for="ch" forName="parTx2" refType="h" fact="0.0811"/>
                  <dgm:constr type="ctrX" for="ch" forName="picture2" refType="w" fact="0.4169"/>
                  <dgm:constr type="ctrY" for="ch" forName="picture2" refType="h" fact="0.8357"/>
                  <dgm:constr type="w" for="ch" forName="picture2" refType="w" fact="0.1055"/>
                  <dgm:constr type="h" for="ch" forName="picture2" refType="h" fact="0.1403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  <dgm:constr type="l" for="ch" forName="parTx3" refType="w" fact="0.5349"/>
                  <dgm:constr type="t" for="ch" forName="parTx3" refType="h" fact="0.7023"/>
                  <dgm:constr type="w" for="ch" forName="parTx3" refType="w" fact="0.2275"/>
                  <dgm:constr type="h" for="ch" forName="parTx3" refType="h" fact="0.0811"/>
                  <dgm:constr type="ctrX" for="ch" forName="picture3" refType="w" fact="0.5245"/>
                  <dgm:constr type="ctrY" for="ch" forName="picture3" refType="h" fact="0.6912"/>
                  <dgm:constr type="w" for="ch" forName="picture3" refType="w" fact="0.1055"/>
                  <dgm:constr type="h" for="ch" forName="picture3" refType="h" fact="0.1403"/>
                  <dgm:constr type="l" for="ch" forName="desTx3" refType="r" refFor="ch" refForName="parTx3"/>
                  <dgm:constr type="r" for="ch" forName="desTx3" refType="w"/>
                  <dgm:constr type="t" for="ch" forName="desTx3" refType="t" refFor="ch" refForName="parTx3"/>
                  <dgm:constr type="h" for="ch" forName="desTx3" refType="h" refFor="ch" refForName="parTx3"/>
                  <dgm:constr type="l" for="ch" forName="parTx4" refType="w" fact="0.5998"/>
                  <dgm:constr type="t" for="ch" forName="parTx4" refType="h" fact="0.5441"/>
                  <dgm:constr type="w" for="ch" forName="parTx4" refType="w" fact="0.2275"/>
                  <dgm:constr type="h" for="ch" forName="parTx4" refType="h" fact="0.0811"/>
                  <dgm:constr type="ctrX" for="ch" forName="picture4" refType="w" fact="0.5894"/>
                  <dgm:constr type="ctrY" for="ch" forName="picture4" refType="h" fact="0.533"/>
                  <dgm:constr type="w" for="ch" forName="picture4" refType="w" fact="0.1055"/>
                  <dgm:constr type="h" for="ch" forName="picture4" refType="h" fact="0.1403"/>
                  <dgm:constr type="l" for="ch" forName="desTx4" refType="r" refFor="ch" refForName="parTx4"/>
                  <dgm:constr type="r" for="ch" forName="desTx4" refType="w"/>
                  <dgm:constr type="t" for="ch" forName="desTx4" refType="t" refFor="ch" refForName="parTx4"/>
                  <dgm:constr type="h" for="ch" forName="desTx4" refType="h" refFor="ch" refForName="parTx4"/>
                  <dgm:constr type="l" for="ch" forName="parTx5" refType="w" fact="0.6416"/>
                  <dgm:constr type="t" for="ch" forName="parTx5" refType="h" fact="0.3737"/>
                  <dgm:constr type="w" for="ch" forName="parTx5" refType="w" fact="0.2275"/>
                  <dgm:constr type="h" for="ch" forName="parTx5" refType="h" fact="0.0811"/>
                  <dgm:constr type="ctrX" for="ch" forName="picture5" refType="w" fact="0.6313"/>
                  <dgm:constr type="ctrY" for="ch" forName="picture5" refType="h" fact="0.3626"/>
                  <dgm:constr type="w" for="ch" forName="picture5" refType="w" fact="0.1055"/>
                  <dgm:constr type="h" for="ch" forName="picture5" refType="h" fact="0.1403"/>
                  <dgm:constr type="l" for="ch" forName="desTx5" refType="r" refFor="ch" refForName="parTx5"/>
                  <dgm:constr type="r" for="ch" forName="desTx5" refType="w"/>
                  <dgm:constr type="t" for="ch" forName="desTx5" refType="t" refFor="ch" refForName="parTx5"/>
                  <dgm:constr type="h" for="ch" forName="desTx5" refType="h" refFor="ch" refForName="parTx5"/>
                  <dgm:constr type="l" for="ch" forName="parTx6" refType="w" fact="0.6644"/>
                  <dgm:constr type="t" for="ch" forName="parTx6" refType="h" fact="0.2061"/>
                  <dgm:constr type="w" for="ch" forName="parTx6" refType="w" fact="0.2275"/>
                  <dgm:constr type="h" for="ch" forName="parTx6" refType="h" fact="0.0811"/>
                  <dgm:constr type="ctrX" for="ch" forName="picture6" refType="w" fact="0.6541"/>
                  <dgm:constr type="ctrY" for="ch" forName="picture6" refType="h" fact="0.195"/>
                  <dgm:constr type="w" for="ch" forName="picture6" refType="w" fact="0.1055"/>
                  <dgm:constr type="h" for="ch" forName="picture6" refType="h" fact="0.1403"/>
                  <dgm:constr type="l" for="ch" forName="desTx6" refType="r" refFor="ch" refForName="parTx6"/>
                  <dgm:constr type="r" for="ch" forName="desTx6" refType="w"/>
                  <dgm:constr type="t" for="ch" forName="desTx6" refType="t" refFor="ch" refForName="parTx6"/>
                  <dgm:constr type="h" for="ch" forName="desTx6" refType="h" refFor="ch" refForName="parTx6"/>
                </dgm:constrLst>
              </dgm:if>
              <dgm:else name="Name57">
                <dgm:alg type="composite">
                  <dgm:param type="ar" val="1.122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userD" refType="w" fact="0.0125"/>
                  <dgm:constr type="ctrX" for="ch" forName="dot1" refType="w" fact="0.4276"/>
                  <dgm:constr type="ctrY" for="ch" forName="dot1" refType="h" fact="0.8839"/>
                  <dgm:constr type="w" for="ch" forName="dot1" refType="userD"/>
                  <dgm:constr type="h" for="ch" forName="dot1" refType="userD"/>
                  <dgm:constr type="ctrX" for="ch" forName="dot2" refType="w" fact="0.401"/>
                  <dgm:constr type="ctrY" for="ch" forName="dot2" refType="h" fact="0.8967"/>
                  <dgm:constr type="w" for="ch" forName="dot2" refType="userD"/>
                  <dgm:constr type="h" for="ch" forName="dot2" refType="userD"/>
                  <dgm:constr type="ctrX" for="ch" forName="dot3" refType="w" fact="0.3739"/>
                  <dgm:constr type="ctrY" for="ch" forName="dot3" refType="h" fact="0.9076"/>
                  <dgm:constr type="w" for="ch" forName="dot3" refType="userD"/>
                  <dgm:constr type="h" for="ch" forName="dot3" refType="userD"/>
                  <dgm:constr type="ctrX" for="ch" forName="dot4" refType="w" fact="0.3464"/>
                  <dgm:constr type="ctrY" for="ch" forName="dot4" refType="h" fact="0.9165"/>
                  <dgm:constr type="w" for="ch" forName="dot4" refType="userD"/>
                  <dgm:constr type="h" for="ch" forName="dot4" refType="userD"/>
                  <dgm:constr type="ctrX" for="ch" forName="dot5" refType="w" fact="0.3186"/>
                  <dgm:constr type="ctrY" for="ch" forName="dot5" refType="h" fact="0.9234"/>
                  <dgm:constr type="w" for="ch" forName="dot5" refType="userD"/>
                  <dgm:constr type="h" for="ch" forName="dot5" refType="userD"/>
                  <dgm:constr type="ctrX" for="ch" forName="dot6" refType="w" fact="0.5786"/>
                  <dgm:constr type="ctrY" for="ch" forName="dot6" refType="h" fact="0.764"/>
                  <dgm:constr type="w" for="ch" forName="dot6" refType="userD"/>
                  <dgm:constr type="h" for="ch" forName="dot6" refType="userD"/>
                  <dgm:constr type="ctrX" for="ch" forName="dot7" refType="w" fact="0.5564"/>
                  <dgm:constr type="ctrY" for="ch" forName="dot7" refType="h" fact="0.7878"/>
                  <dgm:constr type="w" for="ch" forName="dot7" refType="userD"/>
                  <dgm:constr type="h" for="ch" forName="dot7" refType="userD"/>
                  <dgm:constr type="ctrX" for="ch" forName="dot8" refType="w" fact="0.675"/>
                  <dgm:constr type="ctrY" for="ch" forName="dot8" refType="h" fact="0.6227"/>
                  <dgm:constr type="w" for="ch" forName="dot8" refType="userD"/>
                  <dgm:constr type="h" for="ch" forName="dot8" refType="userD"/>
                  <dgm:constr type="ctrX" for="ch" forName="dot9" refType="w" fact="0.7403"/>
                  <dgm:constr type="ctrY" for="ch" forName="dot9" refType="h" fact="0.4556"/>
                  <dgm:constr type="w" for="ch" forName="dot9" refType="userD"/>
                  <dgm:constr type="h" for="ch" forName="dot9" refType="userD"/>
                  <dgm:constr type="ctrX" for="ch" forName="dot10" refType="w" fact="0.7714"/>
                  <dgm:constr type="ctrY" for="ch" forName="dot10" refType="h" fact="0.2816"/>
                  <dgm:constr type="w" for="ch" forName="dot10" refType="userD"/>
                  <dgm:constr type="h" for="ch" forName="dot10" refType="userD"/>
                  <dgm:constr type="ctrX" for="ch" forName="dotArrow1" refType="w" fact="0.7443"/>
                  <dgm:constr type="ctrY" for="ch" forName="dotArrow1" refType="h" fact="0.0748"/>
                  <dgm:constr type="w" for="ch" forName="dotArrow1" refType="userD"/>
                  <dgm:constr type="h" for="ch" forName="dotArrow1" refType="userD"/>
                  <dgm:constr type="ctrX" for="ch" forName="dotArrow2" refType="w" fact="0.7628"/>
                  <dgm:constr type="ctrY" for="ch" forName="dotArrow2" refType="h" fact="0.0581"/>
                  <dgm:constr type="w" for="ch" forName="dotArrow2" refType="userD"/>
                  <dgm:constr type="h" for="ch" forName="dotArrow2" refType="userD"/>
                  <dgm:constr type="ctrX" for="ch" forName="dotArrow3" refType="w" fact="0.7814"/>
                  <dgm:constr type="ctrY" for="ch" forName="dotArrow3" refType="h" fact="0.0414"/>
                  <dgm:constr type="w" for="ch" forName="dotArrow3" refType="userD"/>
                  <dgm:constr type="h" for="ch" forName="dotArrow3" refType="userD"/>
                  <dgm:constr type="ctrX" for="ch" forName="dotArrow4" refType="w" fact="0.7999"/>
                  <dgm:constr type="ctrY" for="ch" forName="dotArrow4" refType="h" fact="0.0581"/>
                  <dgm:constr type="w" for="ch" forName="dotArrow4" refType="userD"/>
                  <dgm:constr type="h" for="ch" forName="dotArrow4" refType="userD"/>
                  <dgm:constr type="ctrX" for="ch" forName="dotArrow5" refType="w" fact="0.8184"/>
                  <dgm:constr type="ctrY" for="ch" forName="dotArrow5" refType="h" fact="0.0748"/>
                  <dgm:constr type="w" for="ch" forName="dotArrow5" refType="userD"/>
                  <dgm:constr type="h" for="ch" forName="dotArrow5" refType="userD"/>
                  <dgm:constr type="ctrX" for="ch" forName="dotArrow6" refType="w" fact="0.7814"/>
                  <dgm:constr type="ctrY" for="ch" forName="dotArrow6" refType="h" fact="0.0766"/>
                  <dgm:constr type="w" for="ch" forName="dotArrow6" refType="userD"/>
                  <dgm:constr type="h" for="ch" forName="dotArrow6" refType="userD"/>
                  <dgm:constr type="ctrX" for="ch" forName="dotArrow7" refType="w" fact="0.7814"/>
                  <dgm:constr type="ctrY" for="ch" forName="dotArrow7" refType="h" fact="0.1118"/>
                  <dgm:constr type="w" for="ch" forName="dotArrow7" refType="userD"/>
                  <dgm:constr type="h" for="ch" forName="dotArrow7" refType="userD"/>
                  <dgm:constr type="l" for="ch" forName="parTx1" refType="w" fact="0.2479"/>
                  <dgm:constr type="t" for="ch" forName="parTx1" refType="h" fact="0.9416"/>
                  <dgm:constr type="w" for="ch" forName="parTx1" refType="w" fact="0.2696"/>
                  <dgm:constr type="h" for="ch" forName="parTx1" refType="h" fact="0.0811"/>
                  <dgm:constr type="ctrX" for="ch" forName="picture1" refType="w" fact="0.2356"/>
                  <dgm:constr type="ctrY" for="ch" forName="picture1" refType="h" fact="0.9322"/>
                  <dgm:constr type="w" for="ch" forName="picture1" refType="w" fact="0.125"/>
                  <dgm:constr type="h" for="ch" forName="picture1" refType="h" fact="0.1403"/>
                  <dgm:constr type="l" for="ch" forName="parTx2" refType="w" fact="0.5064"/>
                  <dgm:constr type="t" for="ch" forName="parTx2" refType="h" fact="0.8451"/>
                  <dgm:constr type="w" for="ch" forName="parTx2" refType="w" fact="0.2696"/>
                  <dgm:constr type="h" for="ch" forName="parTx2" refType="h" fact="0.0811"/>
                  <dgm:constr type="ctrX" for="ch" forName="picture2" refType="w" fact="0.4941"/>
                  <dgm:constr type="ctrY" for="ch" forName="picture2" refType="h" fact="0.8357"/>
                  <dgm:constr type="w" for="ch" forName="picture2" refType="w" fact="0.125"/>
                  <dgm:constr type="h" for="ch" forName="picture2" refType="h" fact="0.1403"/>
                  <dgm:constr type="l" for="ch" forName="parTx3" refType="w" fact="0.6339"/>
                  <dgm:constr type="t" for="ch" forName="parTx3" refType="h" fact="0.7006"/>
                  <dgm:constr type="w" for="ch" forName="parTx3" refType="w" fact="0.2696"/>
                  <dgm:constr type="h" for="ch" forName="parTx3" refType="h" fact="0.0811"/>
                  <dgm:constr type="ctrX" for="ch" forName="picture3" refType="w" fact="0.6216"/>
                  <dgm:constr type="ctrY" for="ch" forName="picture3" refType="h" fact="0.6912"/>
                  <dgm:constr type="w" for="ch" forName="picture3" refType="w" fact="0.125"/>
                  <dgm:constr type="h" for="ch" forName="picture3" refType="h" fact="0.1403"/>
                  <dgm:constr type="l" for="ch" forName="parTx4" refType="w" fact="0.7108"/>
                  <dgm:constr type="t" for="ch" forName="parTx4" refType="h" fact="0.5424"/>
                  <dgm:constr type="w" for="ch" forName="parTx4" refType="w" fact="0.2696"/>
                  <dgm:constr type="h" for="ch" forName="parTx4" refType="h" fact="0.0811"/>
                  <dgm:constr type="ctrX" for="ch" forName="picture4" refType="w" fact="0.6985"/>
                  <dgm:constr type="ctrY" for="ch" forName="picture4" refType="h" fact="0.533"/>
                  <dgm:constr type="w" for="ch" forName="picture4" refType="w" fact="0.125"/>
                  <dgm:constr type="h" for="ch" forName="picture4" refType="h" fact="0.1403"/>
                  <dgm:constr type="l" for="ch" forName="parTx5" refType="w" fact="0.7604"/>
                  <dgm:constr type="t" for="ch" forName="parTx5" refType="h" fact="0.372"/>
                  <dgm:constr type="w" for="ch" forName="parTx5" refType="w" fact="0.2696"/>
                  <dgm:constr type="h" for="ch" forName="parTx5" refType="h" fact="0.0811"/>
                  <dgm:constr type="ctrX" for="ch" forName="picture5" refType="w" fact="0.7481"/>
                  <dgm:constr type="ctrY" for="ch" forName="picture5" refType="h" fact="0.3626"/>
                  <dgm:constr type="w" for="ch" forName="picture5" refType="w" fact="0.125"/>
                  <dgm:constr type="h" for="ch" forName="picture5" refType="h" fact="0.1403"/>
                  <dgm:constr type="l" for="ch" forName="parTx6" refType="w" fact="0.7874"/>
                  <dgm:constr type="t" for="ch" forName="parTx6" refType="h" fact="0.2044"/>
                  <dgm:constr type="w" for="ch" forName="parTx6" refType="w" fact="0.2696"/>
                  <dgm:constr type="h" for="ch" forName="parTx6" refType="h" fact="0.0811"/>
                  <dgm:constr type="ctrX" for="ch" forName="picture6" refType="w" fact="0.7751"/>
                  <dgm:constr type="ctrY" for="ch" forName="picture6" refType="h" fact="0.195"/>
                  <dgm:constr type="w" for="ch" forName="picture6" refType="w" fact="0.125"/>
                  <dgm:constr type="h" for="ch" forName="picture6" refType="h" fact="0.1403"/>
                </dgm:constrLst>
              </dgm:else>
            </dgm:choose>
          </dgm:if>
          <dgm:else name="Name58">
            <dgm:choose name="Name59">
              <dgm:if name="Name60" axis="des" func="maxDepth" op="gt" val="1">
                <dgm:alg type="composite">
                  <dgm:param type="ar" val="1.3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primFontSz" for="ch" forName="desTx6" refType="primFontSz" refFor="ch" refForName="desTx1" op="equ"/>
                  <dgm:constr type="userD" refType="w" fact="0.0105"/>
                  <dgm:constr type="ctrX" for="ch" forName="dot1" refType="w" fact="0.6392"/>
                  <dgm:constr type="ctrY" for="ch" forName="dot1" refType="h" fact="0.8839"/>
                  <dgm:constr type="w" for="ch" forName="dot1" refType="userD"/>
                  <dgm:constr type="h" for="ch" forName="dot1" refType="userD"/>
                  <dgm:constr type="ctrX" for="ch" forName="dot2" refType="w" fact="0.6616"/>
                  <dgm:constr type="ctrY" for="ch" forName="dot2" refType="h" fact="0.8967"/>
                  <dgm:constr type="w" for="ch" forName="dot2" refType="userD"/>
                  <dgm:constr type="h" for="ch" forName="dot2" refType="userD"/>
                  <dgm:constr type="ctrX" for="ch" forName="dot3" refType="w" fact="0.6845"/>
                  <dgm:constr type="ctrY" for="ch" forName="dot3" refType="h" fact="0.9076"/>
                  <dgm:constr type="w" for="ch" forName="dot3" refType="userD"/>
                  <dgm:constr type="h" for="ch" forName="dot3" refType="userD"/>
                  <dgm:constr type="ctrX" for="ch" forName="dot4" refType="w" fact="0.7077"/>
                  <dgm:constr type="ctrY" for="ch" forName="dot4" refType="h" fact="0.9165"/>
                  <dgm:constr type="w" for="ch" forName="dot4" refType="userD"/>
                  <dgm:constr type="h" for="ch" forName="dot4" refType="userD"/>
                  <dgm:constr type="ctrX" for="ch" forName="dot5" refType="w" fact="0.7312"/>
                  <dgm:constr type="ctrY" for="ch" forName="dot5" refType="h" fact="0.9234"/>
                  <dgm:constr type="w" for="ch" forName="dot5" refType="userD"/>
                  <dgm:constr type="h" for="ch" forName="dot5" refType="userD"/>
                  <dgm:constr type="ctrX" for="ch" forName="dot6" refType="w" fact="0.5117"/>
                  <dgm:constr type="ctrY" for="ch" forName="dot6" refType="h" fact="0.764"/>
                  <dgm:constr type="w" for="ch" forName="dot6" refType="userD"/>
                  <dgm:constr type="h" for="ch" forName="dot6" refType="userD"/>
                  <dgm:constr type="ctrX" for="ch" forName="dot7" refType="w" fact="0.5305"/>
                  <dgm:constr type="ctrY" for="ch" forName="dot7" refType="h" fact="0.7878"/>
                  <dgm:constr type="w" for="ch" forName="dot7" refType="userD"/>
                  <dgm:constr type="h" for="ch" forName="dot7" refType="userD"/>
                  <dgm:constr type="ctrX" for="ch" forName="dot8" refType="w" fact="0.4304"/>
                  <dgm:constr type="ctrY" for="ch" forName="dot8" refType="h" fact="0.6227"/>
                  <dgm:constr type="w" for="ch" forName="dot8" refType="userD"/>
                  <dgm:constr type="h" for="ch" forName="dot8" refType="userD"/>
                  <dgm:constr type="ctrX" for="ch" forName="dot9" refType="w" fact="0.3753"/>
                  <dgm:constr type="ctrY" for="ch" forName="dot9" refType="h" fact="0.4556"/>
                  <dgm:constr type="w" for="ch" forName="dot9" refType="userD"/>
                  <dgm:constr type="h" for="ch" forName="dot9" refType="userD"/>
                  <dgm:constr type="ctrX" for="ch" forName="dot10" refType="w" fact="0.3491"/>
                  <dgm:constr type="ctrY" for="ch" forName="dot10" refType="h" fact="0.2816"/>
                  <dgm:constr type="w" for="ch" forName="dot10" refType="userD"/>
                  <dgm:constr type="h" for="ch" forName="dot10" refType="userD"/>
                  <dgm:constr type="ctrX" for="ch" forName="dotArrow1" refType="w" fact="0.3719"/>
                  <dgm:constr type="ctrY" for="ch" forName="dotArrow1" refType="h" fact="0.0748"/>
                  <dgm:constr type="w" for="ch" forName="dotArrow1" refType="userD"/>
                  <dgm:constr type="h" for="ch" forName="dotArrow1" refType="userD"/>
                  <dgm:constr type="ctrX" for="ch" forName="dotArrow2" refType="w" fact="0.3563"/>
                  <dgm:constr type="ctrY" for="ch" forName="dotArrow2" refType="h" fact="0.0581"/>
                  <dgm:constr type="w" for="ch" forName="dotArrow2" refType="userD"/>
                  <dgm:constr type="h" for="ch" forName="dotArrow2" refType="userD"/>
                  <dgm:constr type="ctrX" for="ch" forName="dotArrow3" refType="w" fact="0.3407"/>
                  <dgm:constr type="ctrY" for="ch" forName="dotArrow3" refType="h" fact="0.0414"/>
                  <dgm:constr type="w" for="ch" forName="dotArrow3" refType="userD"/>
                  <dgm:constr type="h" for="ch" forName="dotArrow3" refType="userD"/>
                  <dgm:constr type="ctrX" for="ch" forName="dotArrow4" refType="w" fact="0.325"/>
                  <dgm:constr type="ctrY" for="ch" forName="dotArrow4" refType="h" fact="0.0581"/>
                  <dgm:constr type="w" for="ch" forName="dotArrow4" refType="userD"/>
                  <dgm:constr type="h" for="ch" forName="dotArrow4" refType="userD"/>
                  <dgm:constr type="ctrX" for="ch" forName="dotArrow5" refType="w" fact="0.3094"/>
                  <dgm:constr type="ctrY" for="ch" forName="dotArrow5" refType="h" fact="0.0748"/>
                  <dgm:constr type="w" for="ch" forName="dotArrow5" refType="userD"/>
                  <dgm:constr type="h" for="ch" forName="dotArrow5" refType="userD"/>
                  <dgm:constr type="ctrX" for="ch" forName="dotArrow6" refType="w" fact="0.3407"/>
                  <dgm:constr type="ctrY" for="ch" forName="dotArrow6" refType="h" fact="0.0766"/>
                  <dgm:constr type="w" for="ch" forName="dotArrow6" refType="userD"/>
                  <dgm:constr type="h" for="ch" forName="dotArrow6" refType="userD"/>
                  <dgm:constr type="ctrX" for="ch" forName="dotArrow7" refType="w" fact="0.3407"/>
                  <dgm:constr type="ctrY" for="ch" forName="dotArrow7" refType="h" fact="0.1118"/>
                  <dgm:constr type="w" for="ch" forName="dotArrow7" refType="userD"/>
                  <dgm:constr type="h" for="ch" forName="dotArrow7" refType="userD"/>
                  <dgm:constr type="r" for="ch" forName="parTx1" refType="w" fact="0.7909"/>
                  <dgm:constr type="t" for="ch" forName="parTx1" refType="h" fact="0.9433"/>
                  <dgm:constr type="w" for="ch" forName="parTx1" refType="w" fact="0.2275"/>
                  <dgm:constr type="h" for="ch" forName="parTx1" refType="h" fact="0.0811"/>
                  <dgm:constr type="ctrX" for="ch" forName="picture1" refType="w" fact="0.8012"/>
                  <dgm:constr type="ctrY" for="ch" forName="picture1" refType="h" fact="0.9322"/>
                  <dgm:constr type="w" for="ch" forName="picture1" refType="w" fact="0.1055"/>
                  <dgm:constr type="h" for="ch" forName="picture1" refType="h" fact="0.1403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5727"/>
                  <dgm:constr type="t" for="ch" forName="parTx2" refType="h" fact="0.8468"/>
                  <dgm:constr type="w" for="ch" forName="parTx2" refType="w" fact="0.2275"/>
                  <dgm:constr type="h" for="ch" forName="parTx2" refType="h" fact="0.0811"/>
                  <dgm:constr type="ctrX" for="ch" forName="picture2" refType="w" fact="0.5831"/>
                  <dgm:constr type="ctrY" for="ch" forName="picture2" refType="h" fact="0.8357"/>
                  <dgm:constr type="w" for="ch" forName="picture2" refType="w" fact="0.1055"/>
                  <dgm:constr type="h" for="ch" forName="picture2" refType="h" fact="0.1403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  <dgm:constr type="r" for="ch" forName="parTx3" refType="w" fact="0.4651"/>
                  <dgm:constr type="t" for="ch" forName="parTx3" refType="h" fact="0.7023"/>
                  <dgm:constr type="w" for="ch" forName="parTx3" refType="w" fact="0.2275"/>
                  <dgm:constr type="h" for="ch" forName="parTx3" refType="h" fact="0.0811"/>
                  <dgm:constr type="ctrX" for="ch" forName="picture3" refType="w" fact="0.4755"/>
                  <dgm:constr type="ctrY" for="ch" forName="picture3" refType="h" fact="0.6912"/>
                  <dgm:constr type="w" for="ch" forName="picture3" refType="w" fact="0.1055"/>
                  <dgm:constr type="h" for="ch" forName="picture3" refType="h" fact="0.1403"/>
                  <dgm:constr type="r" for="ch" forName="desTx3" refType="l" refFor="ch" refForName="parTx3"/>
                  <dgm:constr type="l" for="ch" forName="desTx3"/>
                  <dgm:constr type="t" for="ch" forName="desTx3" refType="t" refFor="ch" refForName="parTx3"/>
                  <dgm:constr type="h" for="ch" forName="desTx3" refType="h" refFor="ch" refForName="parTx3"/>
                  <dgm:constr type="r" for="ch" forName="parTx4" refType="w" fact="0.4002"/>
                  <dgm:constr type="t" for="ch" forName="parTx4" refType="h" fact="0.5441"/>
                  <dgm:constr type="w" for="ch" forName="parTx4" refType="w" fact="0.2275"/>
                  <dgm:constr type="h" for="ch" forName="parTx4" refType="h" fact="0.0811"/>
                  <dgm:constr type="ctrX" for="ch" forName="picture4" refType="w" fact="0.4106"/>
                  <dgm:constr type="ctrY" for="ch" forName="picture4" refType="h" fact="0.533"/>
                  <dgm:constr type="w" for="ch" forName="picture4" refType="w" fact="0.1055"/>
                  <dgm:constr type="h" for="ch" forName="picture4" refType="h" fact="0.1403"/>
                  <dgm:constr type="r" for="ch" forName="desTx4" refType="l" refFor="ch" refForName="parTx4"/>
                  <dgm:constr type="l" for="ch" forName="desTx4"/>
                  <dgm:constr type="t" for="ch" forName="desTx4" refType="t" refFor="ch" refForName="parTx4"/>
                  <dgm:constr type="h" for="ch" forName="desTx4" refType="h" refFor="ch" refForName="parTx4"/>
                  <dgm:constr type="r" for="ch" forName="parTx5" refType="w" fact="0.3584"/>
                  <dgm:constr type="t" for="ch" forName="parTx5" refType="h" fact="0.3737"/>
                  <dgm:constr type="w" for="ch" forName="parTx5" refType="w" fact="0.2275"/>
                  <dgm:constr type="h" for="ch" forName="parTx5" refType="h" fact="0.0811"/>
                  <dgm:constr type="ctrX" for="ch" forName="picture5" refType="w" fact="0.3687"/>
                  <dgm:constr type="ctrY" for="ch" forName="picture5" refType="h" fact="0.3626"/>
                  <dgm:constr type="w" for="ch" forName="picture5" refType="w" fact="0.1055"/>
                  <dgm:constr type="h" for="ch" forName="picture5" refType="h" fact="0.1403"/>
                  <dgm:constr type="r" for="ch" forName="desTx5" refType="l" refFor="ch" refForName="parTx5"/>
                  <dgm:constr type="l" for="ch" forName="desTx5"/>
                  <dgm:constr type="t" for="ch" forName="desTx5" refType="t" refFor="ch" refForName="parTx5"/>
                  <dgm:constr type="h" for="ch" forName="desTx5" refType="h" refFor="ch" refForName="parTx5"/>
                  <dgm:constr type="r" for="ch" forName="parTx6" refType="w" fact="0.3356"/>
                  <dgm:constr type="t" for="ch" forName="parTx6" refType="h" fact="0.2061"/>
                  <dgm:constr type="w" for="ch" forName="parTx6" refType="w" fact="0.2275"/>
                  <dgm:constr type="h" for="ch" forName="parTx6" refType="h" fact="0.0811"/>
                  <dgm:constr type="ctrX" for="ch" forName="picture6" refType="w" fact="0.3459"/>
                  <dgm:constr type="ctrY" for="ch" forName="picture6" refType="h" fact="0.195"/>
                  <dgm:constr type="w" for="ch" forName="picture6" refType="w" fact="0.1055"/>
                  <dgm:constr type="h" for="ch" forName="picture6" refType="h" fact="0.1403"/>
                  <dgm:constr type="r" for="ch" forName="desTx6" refType="l" refFor="ch" refForName="parTx6"/>
                  <dgm:constr type="l" for="ch" forName="desTx6"/>
                  <dgm:constr type="t" for="ch" forName="desTx6" refType="t" refFor="ch" refForName="parTx6"/>
                  <dgm:constr type="h" for="ch" forName="desTx6" refType="h" refFor="ch" refForName="parTx6"/>
                </dgm:constrLst>
              </dgm:if>
              <dgm:else name="Name61">
                <dgm:alg type="composite">
                  <dgm:param type="ar" val="1.122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userD" refType="w" fact="0.0125"/>
                  <dgm:constr type="ctrX" for="ch" forName="dot1" refType="w" fact="0.5724"/>
                  <dgm:constr type="ctrY" for="ch" forName="dot1" refType="h" fact="0.8839"/>
                  <dgm:constr type="w" for="ch" forName="dot1" refType="userD"/>
                  <dgm:constr type="h" for="ch" forName="dot1" refType="userD"/>
                  <dgm:constr type="ctrX" for="ch" forName="dot2" refType="w" fact="0.599"/>
                  <dgm:constr type="ctrY" for="ch" forName="dot2" refType="h" fact="0.8967"/>
                  <dgm:constr type="w" for="ch" forName="dot2" refType="userD"/>
                  <dgm:constr type="h" for="ch" forName="dot2" refType="userD"/>
                  <dgm:constr type="ctrX" for="ch" forName="dot3" refType="w" fact="0.6261"/>
                  <dgm:constr type="ctrY" for="ch" forName="dot3" refType="h" fact="0.9076"/>
                  <dgm:constr type="w" for="ch" forName="dot3" refType="userD"/>
                  <dgm:constr type="h" for="ch" forName="dot3" refType="userD"/>
                  <dgm:constr type="ctrX" for="ch" forName="dot4" refType="w" fact="0.6536"/>
                  <dgm:constr type="ctrY" for="ch" forName="dot4" refType="h" fact="0.9165"/>
                  <dgm:constr type="w" for="ch" forName="dot4" refType="userD"/>
                  <dgm:constr type="h" for="ch" forName="dot4" refType="userD"/>
                  <dgm:constr type="ctrX" for="ch" forName="dot5" refType="w" fact="0.6814"/>
                  <dgm:constr type="ctrY" for="ch" forName="dot5" refType="h" fact="0.9234"/>
                  <dgm:constr type="w" for="ch" forName="dot5" refType="userD"/>
                  <dgm:constr type="h" for="ch" forName="dot5" refType="userD"/>
                  <dgm:constr type="ctrX" for="ch" forName="dot6" refType="w" fact="0.4214"/>
                  <dgm:constr type="ctrY" for="ch" forName="dot6" refType="h" fact="0.764"/>
                  <dgm:constr type="w" for="ch" forName="dot6" refType="userD"/>
                  <dgm:constr type="h" for="ch" forName="dot6" refType="userD"/>
                  <dgm:constr type="ctrX" for="ch" forName="dot7" refType="w" fact="0.4436"/>
                  <dgm:constr type="ctrY" for="ch" forName="dot7" refType="h" fact="0.7878"/>
                  <dgm:constr type="w" for="ch" forName="dot7" refType="userD"/>
                  <dgm:constr type="h" for="ch" forName="dot7" refType="userD"/>
                  <dgm:constr type="ctrX" for="ch" forName="dot8" refType="w" fact="0.325"/>
                  <dgm:constr type="ctrY" for="ch" forName="dot8" refType="h" fact="0.6227"/>
                  <dgm:constr type="w" for="ch" forName="dot8" refType="userD"/>
                  <dgm:constr type="h" for="ch" forName="dot8" refType="userD"/>
                  <dgm:constr type="ctrX" for="ch" forName="dot9" refType="w" fact="0.2597"/>
                  <dgm:constr type="ctrY" for="ch" forName="dot9" refType="h" fact="0.4556"/>
                  <dgm:constr type="w" for="ch" forName="dot9" refType="userD"/>
                  <dgm:constr type="h" for="ch" forName="dot9" refType="userD"/>
                  <dgm:constr type="ctrX" for="ch" forName="dot10" refType="w" fact="0.2286"/>
                  <dgm:constr type="ctrY" for="ch" forName="dot10" refType="h" fact="0.2816"/>
                  <dgm:constr type="w" for="ch" forName="dot10" refType="userD"/>
                  <dgm:constr type="h" for="ch" forName="dot10" refType="userD"/>
                  <dgm:constr type="ctrX" for="ch" forName="dotArrow1" refType="w" fact="0.2557"/>
                  <dgm:constr type="ctrY" for="ch" forName="dotArrow1" refType="h" fact="0.0748"/>
                  <dgm:constr type="w" for="ch" forName="dotArrow1" refType="userD"/>
                  <dgm:constr type="h" for="ch" forName="dotArrow1" refType="userD"/>
                  <dgm:constr type="ctrX" for="ch" forName="dotArrow2" refType="w" fact="0.2372"/>
                  <dgm:constr type="ctrY" for="ch" forName="dotArrow2" refType="h" fact="0.0581"/>
                  <dgm:constr type="w" for="ch" forName="dotArrow2" refType="userD"/>
                  <dgm:constr type="h" for="ch" forName="dotArrow2" refType="userD"/>
                  <dgm:constr type="ctrX" for="ch" forName="dotArrow3" refType="w" fact="0.2187"/>
                  <dgm:constr type="ctrY" for="ch" forName="dotArrow3" refType="h" fact="0.0414"/>
                  <dgm:constr type="w" for="ch" forName="dotArrow3" refType="userD"/>
                  <dgm:constr type="h" for="ch" forName="dotArrow3" refType="userD"/>
                  <dgm:constr type="ctrX" for="ch" forName="dotArrow4" refType="w" fact="0.2001"/>
                  <dgm:constr type="ctrY" for="ch" forName="dotArrow4" refType="h" fact="0.0581"/>
                  <dgm:constr type="w" for="ch" forName="dotArrow4" refType="userD"/>
                  <dgm:constr type="h" for="ch" forName="dotArrow4" refType="userD"/>
                  <dgm:constr type="ctrX" for="ch" forName="dotArrow5" refType="w" fact="0.1816"/>
                  <dgm:constr type="ctrY" for="ch" forName="dotArrow5" refType="h" fact="0.0748"/>
                  <dgm:constr type="w" for="ch" forName="dotArrow5" refType="userD"/>
                  <dgm:constr type="h" for="ch" forName="dotArrow5" refType="userD"/>
                  <dgm:constr type="ctrX" for="ch" forName="dotArrow6" refType="w" fact="0.2187"/>
                  <dgm:constr type="ctrY" for="ch" forName="dotArrow6" refType="h" fact="0.0766"/>
                  <dgm:constr type="w" for="ch" forName="dotArrow6" refType="userD"/>
                  <dgm:constr type="h" for="ch" forName="dotArrow6" refType="userD"/>
                  <dgm:constr type="ctrX" for="ch" forName="dotArrow7" refType="w" fact="0.2187"/>
                  <dgm:constr type="ctrY" for="ch" forName="dotArrow7" refType="h" fact="0.1118"/>
                  <dgm:constr type="w" for="ch" forName="dotArrow7" refType="userD"/>
                  <dgm:constr type="h" for="ch" forName="dotArrow7" refType="userD"/>
                  <dgm:constr type="r" for="ch" forName="parTx1" refType="w" fact="0.7522"/>
                  <dgm:constr type="t" for="ch" forName="parTx1" refType="h" fact="0.9416"/>
                  <dgm:constr type="w" for="ch" forName="parTx1" refType="w" fact="0.2696"/>
                  <dgm:constr type="h" for="ch" forName="parTx1" refType="h" fact="0.0811"/>
                  <dgm:constr type="ctrX" for="ch" forName="picture1" refType="w" fact="0.7644"/>
                  <dgm:constr type="ctrY" for="ch" forName="picture1" refType="h" fact="0.9322"/>
                  <dgm:constr type="w" for="ch" forName="picture1" refType="w" fact="0.125"/>
                  <dgm:constr type="h" for="ch" forName="picture1" refType="h" fact="0.1403"/>
                  <dgm:constr type="r" for="ch" forName="parTx2" refType="w" fact="0.4937"/>
                  <dgm:constr type="t" for="ch" forName="parTx2" refType="h" fact="0.8451"/>
                  <dgm:constr type="w" for="ch" forName="parTx2" refType="w" fact="0.2696"/>
                  <dgm:constr type="h" for="ch" forName="parTx2" refType="h" fact="0.0811"/>
                  <dgm:constr type="ctrX" for="ch" forName="picture2" refType="w" fact="0.5059"/>
                  <dgm:constr type="ctrY" for="ch" forName="picture2" refType="h" fact="0.8357"/>
                  <dgm:constr type="w" for="ch" forName="picture2" refType="w" fact="0.125"/>
                  <dgm:constr type="h" for="ch" forName="picture2" refType="h" fact="0.1403"/>
                  <dgm:constr type="r" for="ch" forName="parTx3" refType="w" fact="0.3662"/>
                  <dgm:constr type="t" for="ch" forName="parTx3" refType="h" fact="0.7006"/>
                  <dgm:constr type="w" for="ch" forName="parTx3" refType="w" fact="0.2696"/>
                  <dgm:constr type="h" for="ch" forName="parTx3" refType="h" fact="0.0811"/>
                  <dgm:constr type="ctrX" for="ch" forName="picture3" refType="w" fact="0.3784"/>
                  <dgm:constr type="ctrY" for="ch" forName="picture3" refType="h" fact="0.6912"/>
                  <dgm:constr type="w" for="ch" forName="picture3" refType="w" fact="0.125"/>
                  <dgm:constr type="h" for="ch" forName="picture3" refType="h" fact="0.1403"/>
                  <dgm:constr type="r" for="ch" forName="parTx4" refType="w" fact="0.2893"/>
                  <dgm:constr type="t" for="ch" forName="parTx4" refType="h" fact="0.5424"/>
                  <dgm:constr type="w" for="ch" forName="parTx4" refType="w" fact="0.2696"/>
                  <dgm:constr type="h" for="ch" forName="parTx4" refType="h" fact="0.0811"/>
                  <dgm:constr type="ctrX" for="ch" forName="picture4" refType="w" fact="0.3015"/>
                  <dgm:constr type="ctrY" for="ch" forName="picture4" refType="h" fact="0.533"/>
                  <dgm:constr type="w" for="ch" forName="picture4" refType="w" fact="0.125"/>
                  <dgm:constr type="h" for="ch" forName="picture4" refType="h" fact="0.1403"/>
                  <dgm:constr type="r" for="ch" forName="parTx5" refType="w" fact="0.2397"/>
                  <dgm:constr type="t" for="ch" forName="parTx5" refType="h" fact="0.372"/>
                  <dgm:constr type="w" for="ch" forName="parTx5" refType="w" fact="0.2696"/>
                  <dgm:constr type="h" for="ch" forName="parTx5" refType="h" fact="0.0811"/>
                  <dgm:constr type="ctrX" for="ch" forName="picture5" refType="w" fact="0.2519"/>
                  <dgm:constr type="ctrY" for="ch" forName="picture5" refType="h" fact="0.3626"/>
                  <dgm:constr type="w" for="ch" forName="picture5" refType="w" fact="0.125"/>
                  <dgm:constr type="h" for="ch" forName="picture5" refType="h" fact="0.1403"/>
                  <dgm:constr type="r" for="ch" forName="parTx6" refType="w" fact="0.2127"/>
                  <dgm:constr type="t" for="ch" forName="parTx6" refType="h" fact="0.2044"/>
                  <dgm:constr type="w" for="ch" forName="parTx6" refType="w" fact="0.2696"/>
                  <dgm:constr type="h" for="ch" forName="parTx6" refType="h" fact="0.0811"/>
                  <dgm:constr type="ctrX" for="ch" forName="picture6" refType="w" fact="0.2249"/>
                  <dgm:constr type="ctrY" for="ch" forName="picture6" refType="h" fact="0.195"/>
                  <dgm:constr type="w" for="ch" forName="picture6" refType="w" fact="0.125"/>
                  <dgm:constr type="h" for="ch" forName="picture6" refType="h" fact="0.1403"/>
                </dgm:constrLst>
              </dgm:else>
            </dgm:choose>
          </dgm:else>
        </dgm:choose>
      </dgm:if>
      <dgm:else name="Name62">
        <dgm:choose name="Name63">
          <dgm:if name="Name64" func="var" arg="dir" op="equ" val="norm">
            <dgm:choose name="Name65">
              <dgm:if name="Name66" axis="des" func="maxDepth" op="gt" val="1">
                <dgm:alg type="composite">
                  <dgm:param type="ar" val="1.2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parTx7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primFontSz" for="ch" forName="desTx6" refType="primFontSz" refFor="ch" refForName="desTx1" op="equ"/>
                  <dgm:constr type="primFontSz" for="ch" forName="desTx7" refType="primFontSz" refFor="ch" refForName="desTx1" op="equ"/>
                  <dgm:constr type="userD" refType="w" fact="0.0097"/>
                  <dgm:constr type="ctrX" for="ch" forName="dot1" refType="w" fact="0.3909"/>
                  <dgm:constr type="ctrY" for="ch" forName="dot1" refType="h" fact="0.8342"/>
                  <dgm:constr type="w" for="ch" forName="dot1" refType="userD"/>
                  <dgm:constr type="h" for="ch" forName="dot1" refType="userD"/>
                  <dgm:constr type="ctrX" for="ch" forName="dot2" refType="w" fact="0.3721"/>
                  <dgm:constr type="ctrY" for="ch" forName="dot2" refType="h" fact="0.8448"/>
                  <dgm:constr type="w" for="ch" forName="dot2" refType="userD"/>
                  <dgm:constr type="h" for="ch" forName="dot2" refType="userD"/>
                  <dgm:constr type="ctrX" for="ch" forName="dot3" refType="w" fact="0.353"/>
                  <dgm:constr type="ctrY" for="ch" forName="dot3" refType="h" fact="0.8539"/>
                  <dgm:constr type="w" for="ch" forName="dot3" refType="userD"/>
                  <dgm:constr type="h" for="ch" forName="dot3" refType="userD"/>
                  <dgm:constr type="ctrX" for="ch" forName="dot4" refType="w" fact="0.3337"/>
                  <dgm:constr type="ctrY" for="ch" forName="dot4" refType="h" fact="0.8615"/>
                  <dgm:constr type="w" for="ch" forName="dot4" refType="userD"/>
                  <dgm:constr type="h" for="ch" forName="dot4" refType="userD"/>
                  <dgm:constr type="ctrX" for="ch" forName="dot5" refType="w" fact="0.3142"/>
                  <dgm:constr type="ctrY" for="ch" forName="dot5" refType="h" fact="0.8676"/>
                  <dgm:constr type="w" for="ch" forName="dot5" refType="userD"/>
                  <dgm:constr type="h" for="ch" forName="dot5" refType="userD"/>
                  <dgm:constr type="ctrX" for="ch" forName="dot6" refType="w" fact="0.5088"/>
                  <dgm:constr type="ctrY" for="ch" forName="dot6" refType="h" fact="0.7255"/>
                  <dgm:constr type="w" for="ch" forName="dot6" refType="userD"/>
                  <dgm:constr type="h" for="ch" forName="dot6" refType="userD"/>
                  <dgm:constr type="ctrX" for="ch" forName="dot7" refType="w" fact="0.4926"/>
                  <dgm:constr type="ctrY" for="ch" forName="dot7" refType="h" fact="0.7454"/>
                  <dgm:constr type="w" for="ch" forName="dot7" refType="userD"/>
                  <dgm:constr type="h" for="ch" forName="dot7" refType="userD"/>
                  <dgm:constr type="ctrX" for="ch" forName="dot8" refType="w" fact="0.5836"/>
                  <dgm:constr type="ctrY" for="ch" forName="dot8" refType="h" fact="0.6026"/>
                  <dgm:constr type="w" for="ch" forName="dot8" refType="userD"/>
                  <dgm:constr type="h" for="ch" forName="dot8" refType="userD"/>
                  <dgm:constr type="ctrX" for="ch" forName="dot9" refType="w" fact="0.6371"/>
                  <dgm:constr type="ctrY" for="ch" forName="dot9" refType="h" fact="0.4632"/>
                  <dgm:constr type="w" for="ch" forName="dot9" refType="userD"/>
                  <dgm:constr type="h" for="ch" forName="dot9" refType="userD"/>
                  <dgm:constr type="ctrX" for="ch" forName="dot10" refType="w" fact="0.6701"/>
                  <dgm:constr type="ctrY" for="ch" forName="dot10" refType="h" fact="0.3187"/>
                  <dgm:constr type="w" for="ch" forName="dot10" refType="userD"/>
                  <dgm:constr type="h" for="ch" forName="dot10" refType="userD"/>
                  <dgm:constr type="ctrX" for="ch" forName="dot11" refType="w" fact="0.6853"/>
                  <dgm:constr type="ctrY" for="ch" forName="dot11" refType="h" fact="0.1763"/>
                  <dgm:constr type="w" for="ch" forName="dot11" refType="userD"/>
                  <dgm:constr type="h" for="ch" forName="dot11" refType="userD"/>
                  <dgm:constr type="ctrX" for="ch" forName="dotArrow1" refType="w" fact="0.6627"/>
                  <dgm:constr type="ctrY" for="ch" forName="dotArrow1" refType="h" fact="-0.0099"/>
                  <dgm:constr type="w" for="ch" forName="dotArrow1" refType="userD"/>
                  <dgm:constr type="h" for="ch" forName="dotArrow1" refType="userD"/>
                  <dgm:constr type="ctrX" for="ch" forName="dotArrow2" refType="w" fact="0.6773"/>
                  <dgm:constr type="ctrY" for="ch" forName="dotArrow2" refType="h" fact="-0.0239"/>
                  <dgm:constr type="w" for="ch" forName="dotArrow2" refType="userD"/>
                  <dgm:constr type="h" for="ch" forName="dotArrow2" refType="userD"/>
                  <dgm:constr type="ctrX" for="ch" forName="dotArrow3" refType="w" fact="0.6919"/>
                  <dgm:constr type="ctrY" for="ch" forName="dotArrow3" refType="h" fact="-0.0378"/>
                  <dgm:constr type="w" for="ch" forName="dotArrow3" refType="userD"/>
                  <dgm:constr type="h" for="ch" forName="dotArrow3" refType="userD"/>
                  <dgm:constr type="ctrX" for="ch" forName="dotArrow4" refType="w" fact="0.7065"/>
                  <dgm:constr type="ctrY" for="ch" forName="dotArrow4" refType="h" fact="-0.0239"/>
                  <dgm:constr type="w" for="ch" forName="dotArrow4" refType="userD"/>
                  <dgm:constr type="h" for="ch" forName="dotArrow4" refType="userD"/>
                  <dgm:constr type="ctrX" for="ch" forName="dotArrow5" refType="w" fact="0.7212"/>
                  <dgm:constr type="ctrY" for="ch" forName="dotArrow5" refType="h" fact="-0.0099"/>
                  <dgm:constr type="w" for="ch" forName="dotArrow5" refType="userD"/>
                  <dgm:constr type="h" for="ch" forName="dotArrow5" refType="userD"/>
                  <dgm:constr type="ctrX" for="ch" forName="dotArrow6" refType="w" fact="0.6919"/>
                  <dgm:constr type="ctrY" for="ch" forName="dotArrow6" refType="h" fact="-0.0084"/>
                  <dgm:constr type="w" for="ch" forName="dotArrow6" refType="userD"/>
                  <dgm:constr type="h" for="ch" forName="dotArrow6" refType="userD"/>
                  <dgm:constr type="ctrX" for="ch" forName="dotArrow7" refType="w" fact="0.6919"/>
                  <dgm:constr type="ctrY" for="ch" forName="dotArrow7" refType="h" fact="0.0211"/>
                  <dgm:constr type="w" for="ch" forName="dotArrow7" refType="userD"/>
                  <dgm:constr type="h" for="ch" forName="dotArrow7" refType="userD"/>
                  <dgm:constr type="l" for="ch" forName="parTx1" refType="w" fact="0.2556"/>
                  <dgm:constr type="t" for="ch" forName="parTx1" refType="h" fact="0.8856"/>
                  <dgm:constr type="w" for="ch" forName="parTx1" refType="w" fact="0.2101"/>
                  <dgm:constr type="h" for="ch" forName="parTx1" refType="h" fact="0.0704"/>
                  <dgm:constr type="ctrX" for="ch" forName="picture1" refType="w" fact="0.246"/>
                  <dgm:constr type="ctrY" for="ch" forName="picture1" refType="h" fact="0.8769"/>
                  <dgm:constr type="w" for="ch" forName="picture1" refType="w" fact="0.0974"/>
                  <dgm:constr type="h" for="ch" forName="picture1" refType="h" fact="0.1218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4535"/>
                  <dgm:constr type="t" for="ch" forName="parTx2" refType="h" fact="0.7956"/>
                  <dgm:constr type="w" for="ch" forName="parTx2" refType="w" fact="0.2101"/>
                  <dgm:constr type="h" for="ch" forName="parTx2" refType="h" fact="0.0704"/>
                  <dgm:constr type="ctrX" for="ch" forName="picture2" refType="w" fact="0.4439"/>
                  <dgm:constr type="ctrY" for="ch" forName="picture2" refType="h" fact="0.787"/>
                  <dgm:constr type="w" for="ch" forName="picture2" refType="w" fact="0.0974"/>
                  <dgm:constr type="h" for="ch" forName="picture2" refType="h" fact="0.1218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  <dgm:constr type="l" for="ch" forName="parTx3" refType="w" fact="0.5511"/>
                  <dgm:constr type="t" for="ch" forName="parTx3" refType="h" fact="0.673"/>
                  <dgm:constr type="w" for="ch" forName="parTx3" refType="w" fact="0.2101"/>
                  <dgm:constr type="h" for="ch" forName="parTx3" refType="h" fact="0.0704"/>
                  <dgm:constr type="ctrX" for="ch" forName="picture3" refType="w" fact="0.5415"/>
                  <dgm:constr type="ctrY" for="ch" forName="picture3" refType="h" fact="0.6644"/>
                  <dgm:constr type="w" for="ch" forName="picture3" refType="w" fact="0.0974"/>
                  <dgm:constr type="h" for="ch" forName="picture3" refType="h" fact="0.1218"/>
                  <dgm:constr type="l" for="ch" forName="desTx3" refType="r" refFor="ch" refForName="parTx3"/>
                  <dgm:constr type="r" for="ch" forName="desTx3" refType="w"/>
                  <dgm:constr type="t" for="ch" forName="desTx3" refType="t" refFor="ch" refForName="parTx3"/>
                  <dgm:constr type="h" for="ch" forName="desTx3" refType="h" refFor="ch" refForName="parTx3"/>
                  <dgm:constr type="l" for="ch" forName="parTx4" refType="w" fact="0.6132"/>
                  <dgm:constr type="t" for="ch" forName="parTx4" refType="h" fact="0.538"/>
                  <dgm:constr type="w" for="ch" forName="parTx4" refType="w" fact="0.2101"/>
                  <dgm:constr type="h" for="ch" forName="parTx4" refType="h" fact="0.0704"/>
                  <dgm:constr type="ctrX" for="ch" forName="picture4" refType="w" fact="0.6037"/>
                  <dgm:constr type="ctrY" for="ch" forName="picture4" refType="h" fact="0.5294"/>
                  <dgm:constr type="w" for="ch" forName="picture4" refType="w" fact="0.0974"/>
                  <dgm:constr type="h" for="ch" forName="picture4" refType="h" fact="0.1218"/>
                  <dgm:constr type="l" for="ch" forName="desTx4" refType="r" refFor="ch" refForName="parTx4"/>
                  <dgm:constr type="r" for="ch" forName="desTx4" refType="w"/>
                  <dgm:constr type="t" for="ch" forName="desTx4" refType="t" refFor="ch" refForName="parTx4"/>
                  <dgm:constr type="h" for="ch" forName="desTx4" refType="h" refFor="ch" refForName="parTx4"/>
                  <dgm:constr type="l" for="ch" forName="parTx5" refType="w" fact="0.6576"/>
                  <dgm:constr type="t" for="ch" forName="parTx5" refType="h" fact="0.3951"/>
                  <dgm:constr type="w" for="ch" forName="parTx5" refType="w" fact="0.2101"/>
                  <dgm:constr type="h" for="ch" forName="parTx5" refType="h" fact="0.0704"/>
                  <dgm:constr type="ctrX" for="ch" forName="picture5" refType="w" fact="0.648"/>
                  <dgm:constr type="ctrY" for="ch" forName="picture5" refType="h" fact="0.3864"/>
                  <dgm:constr type="w" for="ch" forName="picture5" refType="w" fact="0.0974"/>
                  <dgm:constr type="h" for="ch" forName="picture5" refType="h" fact="0.1218"/>
                  <dgm:constr type="l" for="ch" forName="desTx5" refType="r" refFor="ch" refForName="parTx5"/>
                  <dgm:constr type="r" for="ch" forName="desTx5" refType="w"/>
                  <dgm:constr type="t" for="ch" forName="desTx5" refType="t" refFor="ch" refForName="parTx5"/>
                  <dgm:constr type="h" for="ch" forName="desTx5" refType="h" refFor="ch" refForName="parTx5"/>
                  <dgm:constr type="l" for="ch" forName="parTx6" refType="w" fact="0.6828"/>
                  <dgm:constr type="t" for="ch" forName="parTx6" refType="h" fact="0.2531"/>
                  <dgm:constr type="w" for="ch" forName="parTx6" refType="w" fact="0.2101"/>
                  <dgm:constr type="h" for="ch" forName="parTx6" refType="h" fact="0.0704"/>
                  <dgm:constr type="ctrX" for="ch" forName="picture6" refType="w" fact="0.6733"/>
                  <dgm:constr type="ctrY" for="ch" forName="picture6" refType="h" fact="0.2444"/>
                  <dgm:constr type="w" for="ch" forName="picture6" refType="w" fact="0.0974"/>
                  <dgm:constr type="h" for="ch" forName="picture6" refType="h" fact="0.1218"/>
                  <dgm:constr type="l" for="ch" forName="desTx6" refType="r" refFor="ch" refForName="parTx6"/>
                  <dgm:constr type="r" for="ch" forName="desTx6" refType="w"/>
                  <dgm:constr type="t" for="ch" forName="desTx6" refType="t" refFor="ch" refForName="parTx6"/>
                  <dgm:constr type="h" for="ch" forName="desTx6" refType="h" refFor="ch" refForName="parTx6"/>
                  <dgm:constr type="l" for="ch" forName="parTx7" refType="w" fact="0.6966"/>
                  <dgm:constr type="t" for="ch" forName="parTx7" refType="h" fact="0.1162"/>
                  <dgm:constr type="w" for="ch" forName="parTx7" refType="w" fact="0.2101"/>
                  <dgm:constr type="h" for="ch" forName="parTx7" refType="h" fact="0.0704"/>
                  <dgm:constr type="ctrX" for="ch" forName="picture7" refType="w" fact="0.6871"/>
                  <dgm:constr type="ctrY" for="ch" forName="picture7" refType="h" fact="0.1075"/>
                  <dgm:constr type="w" for="ch" forName="picture7" refType="w" fact="0.0974"/>
                  <dgm:constr type="h" for="ch" forName="picture7" refType="h" fact="0.1218"/>
                  <dgm:constr type="l" for="ch" forName="desTx7" refType="r" refFor="ch" refForName="parTx7"/>
                  <dgm:constr type="r" for="ch" forName="desTx7" refType="w"/>
                  <dgm:constr type="t" for="ch" forName="desTx7" refType="t" refFor="ch" refForName="parTx7"/>
                  <dgm:constr type="h" for="ch" forName="desTx7" refType="h" refFor="ch" refForName="parTx7"/>
                </dgm:constrLst>
              </dgm:if>
              <dgm:else name="Name67">
                <dgm:alg type="composite">
                  <dgm:param type="ar" val="1.096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parTx7" refType="primFontSz" refFor="ch" refForName="parTx1" op="equ"/>
                  <dgm:constr type="userD" refType="w" fact="0.0111"/>
                  <dgm:constr type="ctrX" for="ch" forName="dot1" refType="w" fact="0.4459"/>
                  <dgm:constr type="ctrY" for="ch" forName="dot1" refType="h" fact="0.8342"/>
                  <dgm:constr type="w" for="ch" forName="dot1" refType="userD"/>
                  <dgm:constr type="h" for="ch" forName="dot1" refType="userD"/>
                  <dgm:constr type="ctrX" for="ch" forName="dot2" refType="w" fact="0.4244"/>
                  <dgm:constr type="ctrY" for="ch" forName="dot2" refType="h" fact="0.8448"/>
                  <dgm:constr type="w" for="ch" forName="dot2" refType="userD"/>
                  <dgm:constr type="h" for="ch" forName="dot2" refType="userD"/>
                  <dgm:constr type="ctrX" for="ch" forName="dot3" refType="w" fact="0.4026"/>
                  <dgm:constr type="ctrY" for="ch" forName="dot3" refType="h" fact="0.8539"/>
                  <dgm:constr type="w" for="ch" forName="dot3" refType="userD"/>
                  <dgm:constr type="h" for="ch" forName="dot3" refType="userD"/>
                  <dgm:constr type="ctrX" for="ch" forName="dot4" refType="w" fact="0.3806"/>
                  <dgm:constr type="ctrY" for="ch" forName="dot4" refType="h" fact="0.8615"/>
                  <dgm:constr type="w" for="ch" forName="dot4" refType="userD"/>
                  <dgm:constr type="h" for="ch" forName="dot4" refType="userD"/>
                  <dgm:constr type="ctrX" for="ch" forName="dot5" refType="w" fact="0.3584"/>
                  <dgm:constr type="ctrY" for="ch" forName="dot5" refType="h" fact="0.8676"/>
                  <dgm:constr type="w" for="ch" forName="dot5" refType="userD"/>
                  <dgm:constr type="h" for="ch" forName="dot5" refType="userD"/>
                  <dgm:constr type="ctrX" for="ch" forName="dot6" refType="w" fact="0.5803"/>
                  <dgm:constr type="ctrY" for="ch" forName="dot6" refType="h" fact="0.7255"/>
                  <dgm:constr type="w" for="ch" forName="dot6" refType="userD"/>
                  <dgm:constr type="h" for="ch" forName="dot6" refType="userD"/>
                  <dgm:constr type="ctrX" for="ch" forName="dot7" refType="w" fact="0.5618"/>
                  <dgm:constr type="ctrY" for="ch" forName="dot7" refType="h" fact="0.7454"/>
                  <dgm:constr type="w" for="ch" forName="dot7" refType="userD"/>
                  <dgm:constr type="h" for="ch" forName="dot7" refType="userD"/>
                  <dgm:constr type="ctrX" for="ch" forName="dot8" refType="w" fact="0.6656"/>
                  <dgm:constr type="ctrY" for="ch" forName="dot8" refType="h" fact="0.6026"/>
                  <dgm:constr type="w" for="ch" forName="dot8" refType="userD"/>
                  <dgm:constr type="h" for="ch" forName="dot8" refType="userD"/>
                  <dgm:constr type="ctrX" for="ch" forName="dot9" refType="w" fact="0.7266"/>
                  <dgm:constr type="ctrY" for="ch" forName="dot9" refType="h" fact="0.4632"/>
                  <dgm:constr type="w" for="ch" forName="dot9" refType="userD"/>
                  <dgm:constr type="h" for="ch" forName="dot9" refType="userD"/>
                  <dgm:constr type="ctrX" for="ch" forName="dot10" refType="w" fact="0.7643"/>
                  <dgm:constr type="ctrY" for="ch" forName="dot10" refType="h" fact="0.3187"/>
                  <dgm:constr type="w" for="ch" forName="dot10" refType="userD"/>
                  <dgm:constr type="h" for="ch" forName="dot10" refType="userD"/>
                  <dgm:constr type="ctrX" for="ch" forName="dot11" refType="w" fact="0.7816"/>
                  <dgm:constr type="ctrY" for="ch" forName="dot11" refType="h" fact="0.1763"/>
                  <dgm:constr type="w" for="ch" forName="dot11" refType="userD"/>
                  <dgm:constr type="h" for="ch" forName="dot11" refType="userD"/>
                  <dgm:constr type="ctrX" for="ch" forName="dotArrow1" refType="w" fact="0.7558"/>
                  <dgm:constr type="ctrY" for="ch" forName="dotArrow1" refType="h" fact="-0.0099"/>
                  <dgm:constr type="w" for="ch" forName="dotArrow1" refType="userD"/>
                  <dgm:constr type="h" for="ch" forName="dotArrow1" refType="userD"/>
                  <dgm:constr type="ctrX" for="ch" forName="dotArrow2" refType="w" fact="0.7725"/>
                  <dgm:constr type="ctrY" for="ch" forName="dotArrow2" refType="h" fact="-0.0239"/>
                  <dgm:constr type="w" for="ch" forName="dotArrow2" refType="userD"/>
                  <dgm:constr type="h" for="ch" forName="dotArrow2" refType="userD"/>
                  <dgm:constr type="ctrX" for="ch" forName="dotArrow3" refType="w" fact="0.7892"/>
                  <dgm:constr type="ctrY" for="ch" forName="dotArrow3" refType="h" fact="-0.0378"/>
                  <dgm:constr type="w" for="ch" forName="dotArrow3" refType="userD"/>
                  <dgm:constr type="h" for="ch" forName="dotArrow3" refType="userD"/>
                  <dgm:constr type="ctrX" for="ch" forName="dotArrow4" refType="w" fact="0.8058"/>
                  <dgm:constr type="ctrY" for="ch" forName="dotArrow4" refType="h" fact="-0.0239"/>
                  <dgm:constr type="w" for="ch" forName="dotArrow4" refType="userD"/>
                  <dgm:constr type="h" for="ch" forName="dotArrow4" refType="userD"/>
                  <dgm:constr type="ctrX" for="ch" forName="dotArrow5" refType="w" fact="0.8225"/>
                  <dgm:constr type="ctrY" for="ch" forName="dotArrow5" refType="h" fact="-0.0099"/>
                  <dgm:constr type="w" for="ch" forName="dotArrow5" refType="userD"/>
                  <dgm:constr type="h" for="ch" forName="dotArrow5" refType="userD"/>
                  <dgm:constr type="ctrX" for="ch" forName="dotArrow6" refType="w" fact="0.7892"/>
                  <dgm:constr type="ctrY" for="ch" forName="dotArrow6" refType="h" fact="-0.0084"/>
                  <dgm:constr type="w" for="ch" forName="dotArrow6" refType="userD"/>
                  <dgm:constr type="h" for="ch" forName="dotArrow6" refType="userD"/>
                  <dgm:constr type="ctrX" for="ch" forName="dotArrow7" refType="w" fact="0.7892"/>
                  <dgm:constr type="ctrY" for="ch" forName="dotArrow7" refType="h" fact="0.0211"/>
                  <dgm:constr type="w" for="ch" forName="dotArrow7" refType="userD"/>
                  <dgm:constr type="h" for="ch" forName="dotArrow7" refType="userD"/>
                  <dgm:constr type="l" for="ch" forName="parTx1" refType="w" fact="0.2915"/>
                  <dgm:constr type="t" for="ch" forName="parTx1" refType="h" fact="0.8845"/>
                  <dgm:constr type="w" for="ch" forName="parTx1" refType="w" fact="0.2396"/>
                  <dgm:constr type="h" for="ch" forName="parTx1" refType="h" fact="0.0704"/>
                  <dgm:constr type="ctrX" for="ch" forName="picture1" refType="w" fact="0.2806"/>
                  <dgm:constr type="ctrY" for="ch" forName="picture1" refType="h" fact="0.8769"/>
                  <dgm:constr type="w" for="ch" forName="picture1" refType="w" fact="0.1111"/>
                  <dgm:constr type="h" for="ch" forName="picture1" refType="h" fact="0.1218"/>
                  <dgm:constr type="l" for="ch" forName="parTx2" refType="w" fact="0.5172"/>
                  <dgm:constr type="t" for="ch" forName="parTx2" refType="h" fact="0.7946"/>
                  <dgm:constr type="w" for="ch" forName="parTx2" refType="w" fact="0.2396"/>
                  <dgm:constr type="h" for="ch" forName="parTx2" refType="h" fact="0.0704"/>
                  <dgm:constr type="ctrX" for="ch" forName="picture2" refType="w" fact="0.5063"/>
                  <dgm:constr type="ctrY" for="ch" forName="picture2" refType="h" fact="0.787"/>
                  <dgm:constr type="w" for="ch" forName="picture2" refType="w" fact="0.1111"/>
                  <dgm:constr type="h" for="ch" forName="picture2" refType="h" fact="0.1218"/>
                  <dgm:constr type="l" for="ch" forName="parTx3" refType="w" fact="0.6285"/>
                  <dgm:constr type="t" for="ch" forName="parTx3" refType="h" fact="0.672"/>
                  <dgm:constr type="w" for="ch" forName="parTx3" refType="w" fact="0.2396"/>
                  <dgm:constr type="h" for="ch" forName="parTx3" refType="h" fact="0.0704"/>
                  <dgm:constr type="ctrX" for="ch" forName="picture3" refType="w" fact="0.6176"/>
                  <dgm:constr type="ctrY" for="ch" forName="picture3" refType="h" fact="0.6644"/>
                  <dgm:constr type="w" for="ch" forName="picture3" refType="w" fact="0.1111"/>
                  <dgm:constr type="h" for="ch" forName="picture3" refType="h" fact="0.1218"/>
                  <dgm:constr type="l" for="ch" forName="parTx4" refType="w" fact="0.6994"/>
                  <dgm:constr type="t" for="ch" forName="parTx4" refType="h" fact="0.5369"/>
                  <dgm:constr type="w" for="ch" forName="parTx4" refType="w" fact="0.2396"/>
                  <dgm:constr type="h" for="ch" forName="parTx4" refType="h" fact="0.0704"/>
                  <dgm:constr type="ctrX" for="ch" forName="picture4" refType="w" fact="0.6885"/>
                  <dgm:constr type="ctrY" for="ch" forName="picture4" refType="h" fact="0.5294"/>
                  <dgm:constr type="w" for="ch" forName="picture4" refType="w" fact="0.1111"/>
                  <dgm:constr type="h" for="ch" forName="picture4" refType="h" fact="0.1218"/>
                  <dgm:constr type="l" for="ch" forName="parTx5" refType="w" fact="0.75"/>
                  <dgm:constr type="t" for="ch" forName="parTx5" refType="h" fact="0.394"/>
                  <dgm:constr type="w" for="ch" forName="parTx5" refType="w" fact="0.2396"/>
                  <dgm:constr type="h" for="ch" forName="parTx5" refType="h" fact="0.0704"/>
                  <dgm:constr type="ctrX" for="ch" forName="picture5" refType="w" fact="0.7391"/>
                  <dgm:constr type="ctrY" for="ch" forName="picture5" refType="h" fact="0.3864"/>
                  <dgm:constr type="w" for="ch" forName="picture5" refType="w" fact="0.1111"/>
                  <dgm:constr type="h" for="ch" forName="picture5" refType="h" fact="0.1218"/>
                  <dgm:constr type="l" for="ch" forName="parTx6" refType="w" fact="0.7788"/>
                  <dgm:constr type="t" for="ch" forName="parTx6" refType="h" fact="0.252"/>
                  <dgm:constr type="w" for="ch" forName="parTx6" refType="w" fact="0.2396"/>
                  <dgm:constr type="h" for="ch" forName="parTx6" refType="h" fact="0.0704"/>
                  <dgm:constr type="ctrX" for="ch" forName="picture6" refType="w" fact="0.7679"/>
                  <dgm:constr type="ctrY" for="ch" forName="picture6" refType="h" fact="0.2444"/>
                  <dgm:constr type="w" for="ch" forName="picture6" refType="w" fact="0.1111"/>
                  <dgm:constr type="h" for="ch" forName="picture6" refType="h" fact="0.1218"/>
                  <dgm:constr type="l" for="ch" forName="parTx7" refType="w" fact="0.7945"/>
                  <dgm:constr type="t" for="ch" forName="parTx7" refType="h" fact="0.1151"/>
                  <dgm:constr type="w" for="ch" forName="parTx7" refType="w" fact="0.2396"/>
                  <dgm:constr type="h" for="ch" forName="parTx7" refType="h" fact="0.0704"/>
                  <dgm:constr type="ctrX" for="ch" forName="picture7" refType="w" fact="0.7836"/>
                  <dgm:constr type="ctrY" for="ch" forName="picture7" refType="h" fact="0.1075"/>
                  <dgm:constr type="w" for="ch" forName="picture7" refType="w" fact="0.1111"/>
                  <dgm:constr type="h" for="ch" forName="picture7" refType="h" fact="0.1218"/>
                </dgm:constrLst>
              </dgm:else>
            </dgm:choose>
          </dgm:if>
          <dgm:else name="Name68">
            <dgm:choose name="Name69">
              <dgm:if name="Name70" axis="des" func="maxDepth" op="gt" val="1">
                <dgm:alg type="composite">
                  <dgm:param type="ar" val="1.2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parTx7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primFontSz" for="ch" forName="desTx6" refType="primFontSz" refFor="ch" refForName="desTx1" op="equ"/>
                  <dgm:constr type="primFontSz" for="ch" forName="desTx7" refType="primFontSz" refFor="ch" refForName="desTx1" op="equ"/>
                  <dgm:constr type="userD" refType="w" fact="0.0097"/>
                  <dgm:constr type="ctrX" for="ch" forName="dot1" refType="w" fact="0.6091"/>
                  <dgm:constr type="ctrY" for="ch" forName="dot1" refType="h" fact="0.8342"/>
                  <dgm:constr type="w" for="ch" forName="dot1" refType="userD"/>
                  <dgm:constr type="h" for="ch" forName="dot1" refType="userD"/>
                  <dgm:constr type="ctrX" for="ch" forName="dot2" refType="w" fact="0.6279"/>
                  <dgm:constr type="ctrY" for="ch" forName="dot2" refType="h" fact="0.8448"/>
                  <dgm:constr type="w" for="ch" forName="dot2" refType="userD"/>
                  <dgm:constr type="h" for="ch" forName="dot2" refType="userD"/>
                  <dgm:constr type="ctrX" for="ch" forName="dot3" refType="w" fact="0.647"/>
                  <dgm:constr type="ctrY" for="ch" forName="dot3" refType="h" fact="0.8539"/>
                  <dgm:constr type="w" for="ch" forName="dot3" refType="userD"/>
                  <dgm:constr type="h" for="ch" forName="dot3" refType="userD"/>
                  <dgm:constr type="ctrX" for="ch" forName="dot4" refType="w" fact="0.6663"/>
                  <dgm:constr type="ctrY" for="ch" forName="dot4" refType="h" fact="0.8615"/>
                  <dgm:constr type="w" for="ch" forName="dot4" refType="userD"/>
                  <dgm:constr type="h" for="ch" forName="dot4" refType="userD"/>
                  <dgm:constr type="ctrX" for="ch" forName="dot5" refType="w" fact="0.6858"/>
                  <dgm:constr type="ctrY" for="ch" forName="dot5" refType="h" fact="0.8676"/>
                  <dgm:constr type="w" for="ch" forName="dot5" refType="userD"/>
                  <dgm:constr type="h" for="ch" forName="dot5" refType="userD"/>
                  <dgm:constr type="ctrX" for="ch" forName="dot6" refType="w" fact="0.4912"/>
                  <dgm:constr type="ctrY" for="ch" forName="dot6" refType="h" fact="0.7255"/>
                  <dgm:constr type="w" for="ch" forName="dot6" refType="userD"/>
                  <dgm:constr type="h" for="ch" forName="dot6" refType="userD"/>
                  <dgm:constr type="ctrX" for="ch" forName="dot7" refType="w" fact="0.5074"/>
                  <dgm:constr type="ctrY" for="ch" forName="dot7" refType="h" fact="0.7454"/>
                  <dgm:constr type="w" for="ch" forName="dot7" refType="userD"/>
                  <dgm:constr type="h" for="ch" forName="dot7" refType="userD"/>
                  <dgm:constr type="ctrX" for="ch" forName="dot8" refType="w" fact="0.4164"/>
                  <dgm:constr type="ctrY" for="ch" forName="dot8" refType="h" fact="0.6026"/>
                  <dgm:constr type="w" for="ch" forName="dot8" refType="userD"/>
                  <dgm:constr type="h" for="ch" forName="dot8" refType="userD"/>
                  <dgm:constr type="ctrX" for="ch" forName="dot9" refType="w" fact="0.3629"/>
                  <dgm:constr type="ctrY" for="ch" forName="dot9" refType="h" fact="0.4632"/>
                  <dgm:constr type="w" for="ch" forName="dot9" refType="userD"/>
                  <dgm:constr type="h" for="ch" forName="dot9" refType="userD"/>
                  <dgm:constr type="ctrX" for="ch" forName="dot10" refType="w" fact="0.3299"/>
                  <dgm:constr type="ctrY" for="ch" forName="dot10" refType="h" fact="0.3187"/>
                  <dgm:constr type="w" for="ch" forName="dot10" refType="userD"/>
                  <dgm:constr type="h" for="ch" forName="dot10" refType="userD"/>
                  <dgm:constr type="ctrX" for="ch" forName="dot11" refType="w" fact="0.3147"/>
                  <dgm:constr type="ctrY" for="ch" forName="dot11" refType="h" fact="0.1763"/>
                  <dgm:constr type="w" for="ch" forName="dot11" refType="userD"/>
                  <dgm:constr type="h" for="ch" forName="dot11" refType="userD"/>
                  <dgm:constr type="ctrX" for="ch" forName="dotArrow1" refType="w" fact="0.3373"/>
                  <dgm:constr type="ctrY" for="ch" forName="dotArrow1" refType="h" fact="-0.0099"/>
                  <dgm:constr type="w" for="ch" forName="dotArrow1" refType="userD"/>
                  <dgm:constr type="h" for="ch" forName="dotArrow1" refType="userD"/>
                  <dgm:constr type="ctrX" for="ch" forName="dotArrow2" refType="w" fact="0.3227"/>
                  <dgm:constr type="ctrY" for="ch" forName="dotArrow2" refType="h" fact="-0.0239"/>
                  <dgm:constr type="w" for="ch" forName="dotArrow2" refType="userD"/>
                  <dgm:constr type="h" for="ch" forName="dotArrow2" refType="userD"/>
                  <dgm:constr type="ctrX" for="ch" forName="dotArrow3" refType="w" fact="0.3081"/>
                  <dgm:constr type="ctrY" for="ch" forName="dotArrow3" refType="h" fact="-0.0378"/>
                  <dgm:constr type="w" for="ch" forName="dotArrow3" refType="userD"/>
                  <dgm:constr type="h" for="ch" forName="dotArrow3" refType="userD"/>
                  <dgm:constr type="ctrX" for="ch" forName="dotArrow4" refType="w" fact="0.2935"/>
                  <dgm:constr type="ctrY" for="ch" forName="dotArrow4" refType="h" fact="-0.0239"/>
                  <dgm:constr type="w" for="ch" forName="dotArrow4" refType="userD"/>
                  <dgm:constr type="h" for="ch" forName="dotArrow4" refType="userD"/>
                  <dgm:constr type="ctrX" for="ch" forName="dotArrow5" refType="w" fact="0.2788"/>
                  <dgm:constr type="ctrY" for="ch" forName="dotArrow5" refType="h" fact="-0.0099"/>
                  <dgm:constr type="w" for="ch" forName="dotArrow5" refType="userD"/>
                  <dgm:constr type="h" for="ch" forName="dotArrow5" refType="userD"/>
                  <dgm:constr type="ctrX" for="ch" forName="dotArrow6" refType="w" fact="0.3081"/>
                  <dgm:constr type="ctrY" for="ch" forName="dotArrow6" refType="h" fact="-0.0084"/>
                  <dgm:constr type="w" for="ch" forName="dotArrow6" refType="userD"/>
                  <dgm:constr type="h" for="ch" forName="dotArrow6" refType="userD"/>
                  <dgm:constr type="ctrX" for="ch" forName="dotArrow7" refType="w" fact="0.3081"/>
                  <dgm:constr type="ctrY" for="ch" forName="dotArrow7" refType="h" fact="0.0211"/>
                  <dgm:constr type="w" for="ch" forName="dotArrow7" refType="userD"/>
                  <dgm:constr type="h" for="ch" forName="dotArrow7" refType="userD"/>
                  <dgm:constr type="r" for="ch" forName="parTx1" refType="w" fact="0.7444"/>
                  <dgm:constr type="t" for="ch" forName="parTx1" refType="h" fact="0.8856"/>
                  <dgm:constr type="w" for="ch" forName="parTx1" refType="w" fact="0.2101"/>
                  <dgm:constr type="h" for="ch" forName="parTx1" refType="h" fact="0.0704"/>
                  <dgm:constr type="ctrX" for="ch" forName="picture1" refType="w" fact="0.754"/>
                  <dgm:constr type="ctrY" for="ch" forName="picture1" refType="h" fact="0.8769"/>
                  <dgm:constr type="w" for="ch" forName="picture1" refType="w" fact="0.0974"/>
                  <dgm:constr type="h" for="ch" forName="picture1" refType="h" fact="0.1218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5465"/>
                  <dgm:constr type="t" for="ch" forName="parTx2" refType="h" fact="0.7956"/>
                  <dgm:constr type="w" for="ch" forName="parTx2" refType="w" fact="0.2101"/>
                  <dgm:constr type="h" for="ch" forName="parTx2" refType="h" fact="0.0704"/>
                  <dgm:constr type="ctrX" for="ch" forName="picture2" refType="w" fact="0.5561"/>
                  <dgm:constr type="ctrY" for="ch" forName="picture2" refType="h" fact="0.787"/>
                  <dgm:constr type="w" for="ch" forName="picture2" refType="w" fact="0.0974"/>
                  <dgm:constr type="h" for="ch" forName="picture2" refType="h" fact="0.1218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  <dgm:constr type="r" for="ch" forName="parTx3" refType="w" fact="0.4489"/>
                  <dgm:constr type="t" for="ch" forName="parTx3" refType="h" fact="0.673"/>
                  <dgm:constr type="w" for="ch" forName="parTx3" refType="w" fact="0.2101"/>
                  <dgm:constr type="h" for="ch" forName="parTx3" refType="h" fact="0.0704"/>
                  <dgm:constr type="ctrX" for="ch" forName="picture3" refType="w" fact="0.4585"/>
                  <dgm:constr type="ctrY" for="ch" forName="picture3" refType="h" fact="0.6644"/>
                  <dgm:constr type="w" for="ch" forName="picture3" refType="w" fact="0.0974"/>
                  <dgm:constr type="h" for="ch" forName="picture3" refType="h" fact="0.1218"/>
                  <dgm:constr type="r" for="ch" forName="desTx3" refType="l" refFor="ch" refForName="parTx3"/>
                  <dgm:constr type="l" for="ch" forName="desTx3"/>
                  <dgm:constr type="t" for="ch" forName="desTx3" refType="t" refFor="ch" refForName="parTx3"/>
                  <dgm:constr type="h" for="ch" forName="desTx3" refType="h" refFor="ch" refForName="parTx3"/>
                  <dgm:constr type="r" for="ch" forName="parTx4" refType="w" fact="0.3868"/>
                  <dgm:constr type="t" for="ch" forName="parTx4" refType="h" fact="0.538"/>
                  <dgm:constr type="w" for="ch" forName="parTx4" refType="w" fact="0.2101"/>
                  <dgm:constr type="h" for="ch" forName="parTx4" refType="h" fact="0.0704"/>
                  <dgm:constr type="ctrX" for="ch" forName="picture4" refType="w" fact="0.3963"/>
                  <dgm:constr type="ctrY" for="ch" forName="picture4" refType="h" fact="0.5294"/>
                  <dgm:constr type="w" for="ch" forName="picture4" refType="w" fact="0.0974"/>
                  <dgm:constr type="h" for="ch" forName="picture4" refType="h" fact="0.1218"/>
                  <dgm:constr type="r" for="ch" forName="desTx4" refType="l" refFor="ch" refForName="parTx4"/>
                  <dgm:constr type="l" for="ch" forName="desTx4"/>
                  <dgm:constr type="t" for="ch" forName="desTx4" refType="t" refFor="ch" refForName="parTx4"/>
                  <dgm:constr type="h" for="ch" forName="desTx4" refType="h" refFor="ch" refForName="parTx4"/>
                  <dgm:constr type="r" for="ch" forName="parTx5" refType="w" fact="0.3424"/>
                  <dgm:constr type="t" for="ch" forName="parTx5" refType="h" fact="0.3951"/>
                  <dgm:constr type="w" for="ch" forName="parTx5" refType="w" fact="0.2101"/>
                  <dgm:constr type="h" for="ch" forName="parTx5" refType="h" fact="0.0704"/>
                  <dgm:constr type="ctrX" for="ch" forName="picture5" refType="w" fact="0.352"/>
                  <dgm:constr type="ctrY" for="ch" forName="picture5" refType="h" fact="0.3864"/>
                  <dgm:constr type="w" for="ch" forName="picture5" refType="w" fact="0.0974"/>
                  <dgm:constr type="h" for="ch" forName="picture5" refType="h" fact="0.1218"/>
                  <dgm:constr type="r" for="ch" forName="desTx5" refType="l" refFor="ch" refForName="parTx5"/>
                  <dgm:constr type="l" for="ch" forName="desTx5"/>
                  <dgm:constr type="t" for="ch" forName="desTx5" refType="t" refFor="ch" refForName="parTx5"/>
                  <dgm:constr type="h" for="ch" forName="desTx5" refType="h" refFor="ch" refForName="parTx5"/>
                  <dgm:constr type="r" for="ch" forName="parTx6" refType="w" fact="0.3172"/>
                  <dgm:constr type="t" for="ch" forName="parTx6" refType="h" fact="0.2531"/>
                  <dgm:constr type="w" for="ch" forName="parTx6" refType="w" fact="0.2101"/>
                  <dgm:constr type="h" for="ch" forName="parTx6" refType="h" fact="0.0704"/>
                  <dgm:constr type="ctrX" for="ch" forName="picture6" refType="w" fact="0.3267"/>
                  <dgm:constr type="ctrY" for="ch" forName="picture6" refType="h" fact="0.2444"/>
                  <dgm:constr type="w" for="ch" forName="picture6" refType="w" fact="0.0974"/>
                  <dgm:constr type="h" for="ch" forName="picture6" refType="h" fact="0.1218"/>
                  <dgm:constr type="r" for="ch" forName="desTx6" refType="l" refFor="ch" refForName="parTx6"/>
                  <dgm:constr type="l" for="ch" forName="desTx6"/>
                  <dgm:constr type="t" for="ch" forName="desTx6" refType="t" refFor="ch" refForName="parTx6"/>
                  <dgm:constr type="h" for="ch" forName="desTx6" refType="h" refFor="ch" refForName="parTx6"/>
                  <dgm:constr type="r" for="ch" forName="parTx7" refType="w" fact="0.3034"/>
                  <dgm:constr type="t" for="ch" forName="parTx7" refType="h" fact="0.1162"/>
                  <dgm:constr type="w" for="ch" forName="parTx7" refType="w" fact="0.2101"/>
                  <dgm:constr type="h" for="ch" forName="parTx7" refType="h" fact="0.0704"/>
                  <dgm:constr type="ctrX" for="ch" forName="picture7" refType="w" fact="0.3129"/>
                  <dgm:constr type="ctrY" for="ch" forName="picture7" refType="h" fact="0.1075"/>
                  <dgm:constr type="w" for="ch" forName="picture7" refType="w" fact="0.0974"/>
                  <dgm:constr type="h" for="ch" forName="picture7" refType="h" fact="0.1218"/>
                  <dgm:constr type="r" for="ch" forName="desTx7" refType="l" refFor="ch" refForName="parTx7"/>
                  <dgm:constr type="l" for="ch" forName="desTx7"/>
                  <dgm:constr type="t" for="ch" forName="desTx7" refType="t" refFor="ch" refForName="parTx7"/>
                  <dgm:constr type="h" for="ch" forName="desTx7" refType="h" refFor="ch" refForName="parTx7"/>
                </dgm:constrLst>
              </dgm:if>
              <dgm:else name="Name71">
                <dgm:alg type="composite">
                  <dgm:param type="ar" val="1.096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parTx7" refType="primFontSz" refFor="ch" refForName="parTx1" op="equ"/>
                  <dgm:constr type="userD" refType="w" fact="0.0111"/>
                  <dgm:constr type="ctrX" for="ch" forName="dot1" refType="w" fact="0.5541"/>
                  <dgm:constr type="ctrY" for="ch" forName="dot1" refType="h" fact="0.8342"/>
                  <dgm:constr type="w" for="ch" forName="dot1" refType="userD"/>
                  <dgm:constr type="h" for="ch" forName="dot1" refType="userD"/>
                  <dgm:constr type="ctrX" for="ch" forName="dot2" refType="w" fact="0.5756"/>
                  <dgm:constr type="ctrY" for="ch" forName="dot2" refType="h" fact="0.8448"/>
                  <dgm:constr type="w" for="ch" forName="dot2" refType="userD"/>
                  <dgm:constr type="h" for="ch" forName="dot2" refType="userD"/>
                  <dgm:constr type="ctrX" for="ch" forName="dot3" refType="w" fact="0.5974"/>
                  <dgm:constr type="ctrY" for="ch" forName="dot3" refType="h" fact="0.8539"/>
                  <dgm:constr type="w" for="ch" forName="dot3" refType="userD"/>
                  <dgm:constr type="h" for="ch" forName="dot3" refType="userD"/>
                  <dgm:constr type="ctrX" for="ch" forName="dot4" refType="w" fact="0.6194"/>
                  <dgm:constr type="ctrY" for="ch" forName="dot4" refType="h" fact="0.8615"/>
                  <dgm:constr type="w" for="ch" forName="dot4" refType="userD"/>
                  <dgm:constr type="h" for="ch" forName="dot4" refType="userD"/>
                  <dgm:constr type="ctrX" for="ch" forName="dot5" refType="w" fact="0.6416"/>
                  <dgm:constr type="ctrY" for="ch" forName="dot5" refType="h" fact="0.8676"/>
                  <dgm:constr type="w" for="ch" forName="dot5" refType="userD"/>
                  <dgm:constr type="h" for="ch" forName="dot5" refType="userD"/>
                  <dgm:constr type="ctrX" for="ch" forName="dot6" refType="w" fact="0.4197"/>
                  <dgm:constr type="ctrY" for="ch" forName="dot6" refType="h" fact="0.7255"/>
                  <dgm:constr type="w" for="ch" forName="dot6" refType="userD"/>
                  <dgm:constr type="h" for="ch" forName="dot6" refType="userD"/>
                  <dgm:constr type="ctrX" for="ch" forName="dot7" refType="w" fact="0.4382"/>
                  <dgm:constr type="ctrY" for="ch" forName="dot7" refType="h" fact="0.7454"/>
                  <dgm:constr type="w" for="ch" forName="dot7" refType="userD"/>
                  <dgm:constr type="h" for="ch" forName="dot7" refType="userD"/>
                  <dgm:constr type="ctrX" for="ch" forName="dot8" refType="w" fact="0.3344"/>
                  <dgm:constr type="ctrY" for="ch" forName="dot8" refType="h" fact="0.6026"/>
                  <dgm:constr type="w" for="ch" forName="dot8" refType="userD"/>
                  <dgm:constr type="h" for="ch" forName="dot8" refType="userD"/>
                  <dgm:constr type="ctrX" for="ch" forName="dot9" refType="w" fact="0.2734"/>
                  <dgm:constr type="ctrY" for="ch" forName="dot9" refType="h" fact="0.4632"/>
                  <dgm:constr type="w" for="ch" forName="dot9" refType="userD"/>
                  <dgm:constr type="h" for="ch" forName="dot9" refType="userD"/>
                  <dgm:constr type="ctrX" for="ch" forName="dot10" refType="w" fact="0.2357"/>
                  <dgm:constr type="ctrY" for="ch" forName="dot10" refType="h" fact="0.3187"/>
                  <dgm:constr type="w" for="ch" forName="dot10" refType="userD"/>
                  <dgm:constr type="h" for="ch" forName="dot10" refType="userD"/>
                  <dgm:constr type="ctrX" for="ch" forName="dot11" refType="w" fact="0.2184"/>
                  <dgm:constr type="ctrY" for="ch" forName="dot11" refType="h" fact="0.1763"/>
                  <dgm:constr type="w" for="ch" forName="dot11" refType="userD"/>
                  <dgm:constr type="h" for="ch" forName="dot11" refType="userD"/>
                  <dgm:constr type="ctrX" for="ch" forName="dotArrow1" refType="w" fact="0.2442"/>
                  <dgm:constr type="ctrY" for="ch" forName="dotArrow1" refType="h" fact="-0.0099"/>
                  <dgm:constr type="w" for="ch" forName="dotArrow1" refType="userD"/>
                  <dgm:constr type="h" for="ch" forName="dotArrow1" refType="userD"/>
                  <dgm:constr type="ctrX" for="ch" forName="dotArrow2" refType="w" fact="0.2275"/>
                  <dgm:constr type="ctrY" for="ch" forName="dotArrow2" refType="h" fact="-0.0239"/>
                  <dgm:constr type="w" for="ch" forName="dotArrow2" refType="userD"/>
                  <dgm:constr type="h" for="ch" forName="dotArrow2" refType="userD"/>
                  <dgm:constr type="ctrX" for="ch" forName="dotArrow3" refType="w" fact="0.2108"/>
                  <dgm:constr type="ctrY" for="ch" forName="dotArrow3" refType="h" fact="-0.0378"/>
                  <dgm:constr type="w" for="ch" forName="dotArrow3" refType="userD"/>
                  <dgm:constr type="h" for="ch" forName="dotArrow3" refType="userD"/>
                  <dgm:constr type="ctrX" for="ch" forName="dotArrow4" refType="w" fact="0.1942"/>
                  <dgm:constr type="ctrY" for="ch" forName="dotArrow4" refType="h" fact="-0.0239"/>
                  <dgm:constr type="w" for="ch" forName="dotArrow4" refType="userD"/>
                  <dgm:constr type="h" for="ch" forName="dotArrow4" refType="userD"/>
                  <dgm:constr type="ctrX" for="ch" forName="dotArrow5" refType="w" fact="0.1775"/>
                  <dgm:constr type="ctrY" for="ch" forName="dotArrow5" refType="h" fact="-0.0099"/>
                  <dgm:constr type="w" for="ch" forName="dotArrow5" refType="userD"/>
                  <dgm:constr type="h" for="ch" forName="dotArrow5" refType="userD"/>
                  <dgm:constr type="ctrX" for="ch" forName="dotArrow6" refType="w" fact="0.2108"/>
                  <dgm:constr type="ctrY" for="ch" forName="dotArrow6" refType="h" fact="-0.0084"/>
                  <dgm:constr type="w" for="ch" forName="dotArrow6" refType="userD"/>
                  <dgm:constr type="h" for="ch" forName="dotArrow6" refType="userD"/>
                  <dgm:constr type="ctrX" for="ch" forName="dotArrow7" refType="w" fact="0.2108"/>
                  <dgm:constr type="ctrY" for="ch" forName="dotArrow7" refType="h" fact="0.0211"/>
                  <dgm:constr type="w" for="ch" forName="dotArrow7" refType="userD"/>
                  <dgm:constr type="h" for="ch" forName="dotArrow7" refType="userD"/>
                  <dgm:constr type="r" for="ch" forName="parTx1" refType="w" fact="0.7085"/>
                  <dgm:constr type="t" for="ch" forName="parTx1" refType="h" fact="0.8845"/>
                  <dgm:constr type="w" for="ch" forName="parTx1" refType="w" fact="0.2396"/>
                  <dgm:constr type="h" for="ch" forName="parTx1" refType="h" fact="0.0704"/>
                  <dgm:constr type="ctrX" for="ch" forName="picture1" refType="w" fact="0.7194"/>
                  <dgm:constr type="ctrY" for="ch" forName="picture1" refType="h" fact="0.8769"/>
                  <dgm:constr type="w" for="ch" forName="picture1" refType="w" fact="0.1111"/>
                  <dgm:constr type="h" for="ch" forName="picture1" refType="h" fact="0.1218"/>
                  <dgm:constr type="r" for="ch" forName="parTx2" refType="w" fact="0.4828"/>
                  <dgm:constr type="t" for="ch" forName="parTx2" refType="h" fact="0.7946"/>
                  <dgm:constr type="w" for="ch" forName="parTx2" refType="w" fact="0.2396"/>
                  <dgm:constr type="h" for="ch" forName="parTx2" refType="h" fact="0.0704"/>
                  <dgm:constr type="ctrX" for="ch" forName="picture2" refType="w" fact="0.4937"/>
                  <dgm:constr type="ctrY" for="ch" forName="picture2" refType="h" fact="0.787"/>
                  <dgm:constr type="w" for="ch" forName="picture2" refType="w" fact="0.1111"/>
                  <dgm:constr type="h" for="ch" forName="picture2" refType="h" fact="0.1218"/>
                  <dgm:constr type="r" for="ch" forName="parTx3" refType="w" fact="0.3715"/>
                  <dgm:constr type="t" for="ch" forName="parTx3" refType="h" fact="0.672"/>
                  <dgm:constr type="w" for="ch" forName="parTx3" refType="w" fact="0.2396"/>
                  <dgm:constr type="h" for="ch" forName="parTx3" refType="h" fact="0.0704"/>
                  <dgm:constr type="ctrX" for="ch" forName="picture3" refType="w" fact="0.3824"/>
                  <dgm:constr type="ctrY" for="ch" forName="picture3" refType="h" fact="0.6644"/>
                  <dgm:constr type="w" for="ch" forName="picture3" refType="w" fact="0.1111"/>
                  <dgm:constr type="h" for="ch" forName="picture3" refType="h" fact="0.1218"/>
                  <dgm:constr type="r" for="ch" forName="parTx4" refType="w" fact="0.3006"/>
                  <dgm:constr type="t" for="ch" forName="parTx4" refType="h" fact="0.5369"/>
                  <dgm:constr type="w" for="ch" forName="parTx4" refType="w" fact="0.2396"/>
                  <dgm:constr type="h" for="ch" forName="parTx4" refType="h" fact="0.0704"/>
                  <dgm:constr type="ctrX" for="ch" forName="picture4" refType="w" fact="0.3115"/>
                  <dgm:constr type="ctrY" for="ch" forName="picture4" refType="h" fact="0.5294"/>
                  <dgm:constr type="w" for="ch" forName="picture4" refType="w" fact="0.1111"/>
                  <dgm:constr type="h" for="ch" forName="picture4" refType="h" fact="0.1218"/>
                  <dgm:constr type="r" for="ch" forName="parTx5" refType="w" fact="0.25"/>
                  <dgm:constr type="t" for="ch" forName="parTx5" refType="h" fact="0.394"/>
                  <dgm:constr type="w" for="ch" forName="parTx5" refType="w" fact="0.2396"/>
                  <dgm:constr type="h" for="ch" forName="parTx5" refType="h" fact="0.0704"/>
                  <dgm:constr type="ctrX" for="ch" forName="picture5" refType="w" fact="0.2609"/>
                  <dgm:constr type="ctrY" for="ch" forName="picture5" refType="h" fact="0.3864"/>
                  <dgm:constr type="w" for="ch" forName="picture5" refType="w" fact="0.1111"/>
                  <dgm:constr type="h" for="ch" forName="picture5" refType="h" fact="0.1218"/>
                  <dgm:constr type="r" for="ch" forName="parTx6" refType="w" fact="0.2212"/>
                  <dgm:constr type="t" for="ch" forName="parTx6" refType="h" fact="0.252"/>
                  <dgm:constr type="w" for="ch" forName="parTx6" refType="w" fact="0.2396"/>
                  <dgm:constr type="h" for="ch" forName="parTx6" refType="h" fact="0.0704"/>
                  <dgm:constr type="ctrX" for="ch" forName="picture6" refType="w" fact="0.2321"/>
                  <dgm:constr type="ctrY" for="ch" forName="picture6" refType="h" fact="0.2444"/>
                  <dgm:constr type="w" for="ch" forName="picture6" refType="w" fact="0.1111"/>
                  <dgm:constr type="h" for="ch" forName="picture6" refType="h" fact="0.1218"/>
                  <dgm:constr type="r" for="ch" forName="parTx7" refType="w" fact="0.2055"/>
                  <dgm:constr type="t" for="ch" forName="parTx7" refType="h" fact="0.1151"/>
                  <dgm:constr type="w" for="ch" forName="parTx7" refType="w" fact="0.2396"/>
                  <dgm:constr type="h" for="ch" forName="parTx7" refType="h" fact="0.0704"/>
                  <dgm:constr type="ctrX" for="ch" forName="picture7" refType="w" fact="0.2164"/>
                  <dgm:constr type="ctrY" for="ch" forName="picture7" refType="h" fact="0.1075"/>
                  <dgm:constr type="w" for="ch" forName="picture7" refType="w" fact="0.1111"/>
                  <dgm:constr type="h" for="ch" forName="picture7" refType="h" fact="0.1218"/>
                </dgm:constrLst>
              </dgm:else>
            </dgm:choose>
          </dgm:else>
        </dgm:choose>
      </dgm:else>
    </dgm:choose>
    <dgm:forEach name="wrapper" axis="self" ptType="parTrans">
      <dgm:forEach name="wrapper2" axis="self" ptType="sibTrans" st="2">
        <dgm:forEach name="imageRepeat" axis="self">
          <dgm:layoutNode name="imageRepeat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 axis="self"/>
          </dgm:layoutNode>
        </dgm:forEach>
      </dgm:forEach>
    </dgm:forEach>
    <dgm:choose name="Name72">
      <dgm:if name="Name73" axis="ch" ptType="node" func="cnt" op="gte" val="2">
        <dgm:layoutNode name="dot1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2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3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74"/>
    </dgm:choose>
    <dgm:choose name="Name75">
      <dgm:if name="Name76" axis="ch" ptType="node" func="cnt" op="gte" val="3">
        <dgm:layoutNode name="dot4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5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77"/>
    </dgm:choose>
    <dgm:choose name="Name78">
      <dgm:if name="Name79" axis="ch" ptType="node" func="cnt" op="gte" val="4">
        <dgm:layoutNode name="dot6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80"/>
    </dgm:choose>
    <dgm:choose name="Name81">
      <dgm:if name="Name82" axis="ch" ptType="node" func="cnt" op="gte" val="5">
        <dgm:layoutNode name="dot7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8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83"/>
    </dgm:choose>
    <dgm:choose name="Name84">
      <dgm:if name="Name85" axis="ch" ptType="node" func="cnt" op="gte" val="6">
        <dgm:layoutNode name="dot9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10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86"/>
    </dgm:choose>
    <dgm:choose name="Name87">
      <dgm:if name="Name88" axis="ch" ptType="node" func="cnt" op="gte" val="7">
        <dgm:layoutNode name="dot11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89"/>
    </dgm:choose>
    <dgm:choose name="Name90">
      <dgm:if name="Name91" axis="ch" ptType="node" func="cnt" op="gte" val="2">
        <dgm:layoutNode name="dotArrow1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2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3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4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5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6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7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92"/>
    </dgm:choose>
    <dgm:forEach name="Name93" axis="ch" ptType="node" cnt="1">
      <dgm:layoutNode name="parTx1">
        <dgm:choose name="Name94">
          <dgm:if name="Name95" func="var" arg="dir" op="equ" val="norm">
            <dgm:alg type="tx">
              <dgm:param type="parTxLTRAlign" val="l"/>
              <dgm:param type="parTxRTLAlign" val="r"/>
            </dgm:alg>
          </dgm:if>
          <dgm:else name="Name96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97">
          <dgm:if name="Name98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99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100">
        <dgm:if name="Name101" axis="ch" ptType="node" func="cnt" op="gte" val="1">
          <dgm:layoutNode name="desTx1" styleLbl="revTx">
            <dgm:varLst>
              <dgm:bulletEnabled val="1"/>
            </dgm:varLst>
            <dgm:choose name="Name102">
              <dgm:if name="Name103" func="var" arg="dir" op="equ" val="norm">
                <dgm:choose name="Name104">
                  <dgm:if name="Name105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106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107">
                <dgm:choose name="Name108">
                  <dgm:if name="Name109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110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111"/>
      </dgm:choose>
    </dgm:forEach>
    <dgm:forEach name="Name112" axis="ch" ptType="sibTrans" hideLastTrans="0" cnt="1">
      <dgm:layoutNode name="picture1">
        <dgm:alg type="sp"/>
        <dgm:shape xmlns:r="http://schemas.openxmlformats.org/officeDocument/2006/relationships" r:blip="">
          <dgm:adjLst/>
        </dgm:shape>
        <dgm:presOf/>
        <dgm:constrLst/>
        <dgm:forEach name="Name113" ref="imageRepeat"/>
      </dgm:layoutNode>
    </dgm:forEach>
    <dgm:forEach name="Name114" axis="ch" ptType="node" st="2" cnt="1">
      <dgm:layoutNode name="parTx2">
        <dgm:choose name="Name115">
          <dgm:if name="Name116" func="var" arg="dir" op="equ" val="norm">
            <dgm:alg type="tx">
              <dgm:param type="parTxLTRAlign" val="l"/>
              <dgm:param type="parTxRTLAlign" val="r"/>
            </dgm:alg>
          </dgm:if>
          <dgm:else name="Name117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118">
          <dgm:if name="Name119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120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121">
        <dgm:if name="Name122" axis="ch" ptType="node" func="cnt" op="gte" val="1">
          <dgm:layoutNode name="desTx2" styleLbl="revTx">
            <dgm:varLst>
              <dgm:bulletEnabled val="1"/>
            </dgm:varLst>
            <dgm:choose name="Name123">
              <dgm:if name="Name124" func="var" arg="dir" op="equ" val="norm">
                <dgm:choose name="Name125">
                  <dgm:if name="Name126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127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128">
                <dgm:choose name="Name129">
                  <dgm:if name="Name130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131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132"/>
      </dgm:choose>
    </dgm:forEach>
    <dgm:forEach name="Name133" axis="ch" ptType="sibTrans" hideLastTrans="0" st="2" cnt="1">
      <dgm:layoutNode name="picture2">
        <dgm:alg type="sp"/>
        <dgm:shape xmlns:r="http://schemas.openxmlformats.org/officeDocument/2006/relationships" r:blip="">
          <dgm:adjLst/>
        </dgm:shape>
        <dgm:presOf/>
        <dgm:constrLst/>
        <dgm:forEach name="Name134" ref="imageRepeat"/>
      </dgm:layoutNode>
    </dgm:forEach>
    <dgm:forEach name="Name135" axis="ch" ptType="node" st="3" cnt="1">
      <dgm:layoutNode name="parTx3">
        <dgm:choose name="Name136">
          <dgm:if name="Name137" func="var" arg="dir" op="equ" val="norm">
            <dgm:alg type="tx">
              <dgm:param type="parTxLTRAlign" val="l"/>
              <dgm:param type="parTxRTLAlign" val="r"/>
            </dgm:alg>
          </dgm:if>
          <dgm:else name="Name138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139">
          <dgm:if name="Name140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141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142">
        <dgm:if name="Name143" axis="ch" ptType="node" func="cnt" op="gte" val="1">
          <dgm:layoutNode name="desTx3" styleLbl="revTx">
            <dgm:varLst>
              <dgm:bulletEnabled val="1"/>
            </dgm:varLst>
            <dgm:choose name="Name144">
              <dgm:if name="Name145" func="var" arg="dir" op="equ" val="norm">
                <dgm:choose name="Name146">
                  <dgm:if name="Name147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148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149">
                <dgm:choose name="Name150">
                  <dgm:if name="Name151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15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153"/>
      </dgm:choose>
    </dgm:forEach>
    <dgm:forEach name="Name154" axis="ch" ptType="sibTrans" hideLastTrans="0" st="3" cnt="1">
      <dgm:layoutNode name="picture3">
        <dgm:alg type="sp"/>
        <dgm:shape xmlns:r="http://schemas.openxmlformats.org/officeDocument/2006/relationships" r:blip="">
          <dgm:adjLst/>
        </dgm:shape>
        <dgm:presOf/>
        <dgm:constrLst/>
        <dgm:forEach name="Name155" ref="imageRepeat"/>
      </dgm:layoutNode>
    </dgm:forEach>
    <dgm:forEach name="Name156" axis="ch" ptType="node" st="4" cnt="1">
      <dgm:layoutNode name="parTx4">
        <dgm:choose name="Name157">
          <dgm:if name="Name158" func="var" arg="dir" op="equ" val="norm">
            <dgm:alg type="tx">
              <dgm:param type="parTxLTRAlign" val="l"/>
              <dgm:param type="parTxRTLAlign" val="r"/>
            </dgm:alg>
          </dgm:if>
          <dgm:else name="Name159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160">
          <dgm:if name="Name161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162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163">
        <dgm:if name="Name164" axis="ch" ptType="node" func="cnt" op="gte" val="1">
          <dgm:layoutNode name="desTx4" styleLbl="revTx">
            <dgm:varLst>
              <dgm:bulletEnabled val="1"/>
            </dgm:varLst>
            <dgm:choose name="Name165">
              <dgm:if name="Name166" func="var" arg="dir" op="equ" val="norm">
                <dgm:choose name="Name167">
                  <dgm:if name="Name168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169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170">
                <dgm:choose name="Name171">
                  <dgm:if name="Name172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173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174"/>
      </dgm:choose>
    </dgm:forEach>
    <dgm:forEach name="Name175" axis="ch" ptType="sibTrans" hideLastTrans="0" st="4" cnt="1">
      <dgm:layoutNode name="picture4">
        <dgm:alg type="sp"/>
        <dgm:shape xmlns:r="http://schemas.openxmlformats.org/officeDocument/2006/relationships" r:blip="">
          <dgm:adjLst/>
        </dgm:shape>
        <dgm:presOf/>
        <dgm:constrLst/>
        <dgm:forEach name="Name176" ref="imageRepeat"/>
      </dgm:layoutNode>
    </dgm:forEach>
    <dgm:forEach name="Name177" axis="ch" ptType="node" st="5" cnt="1">
      <dgm:layoutNode name="parTx5">
        <dgm:choose name="Name178">
          <dgm:if name="Name179" func="var" arg="dir" op="equ" val="norm">
            <dgm:alg type="tx">
              <dgm:param type="parTxLTRAlign" val="l"/>
              <dgm:param type="parTxRTLAlign" val="r"/>
            </dgm:alg>
          </dgm:if>
          <dgm:else name="Name180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181">
          <dgm:if name="Name182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183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184">
        <dgm:if name="Name185" axis="ch" ptType="node" func="cnt" op="gte" val="1">
          <dgm:layoutNode name="desTx5" styleLbl="revTx">
            <dgm:varLst>
              <dgm:bulletEnabled val="1"/>
            </dgm:varLst>
            <dgm:choose name="Name186">
              <dgm:if name="Name187" func="var" arg="dir" op="equ" val="norm">
                <dgm:choose name="Name188">
                  <dgm:if name="Name189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190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191">
                <dgm:choose name="Name192">
                  <dgm:if name="Name193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194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195"/>
      </dgm:choose>
    </dgm:forEach>
    <dgm:forEach name="Name196" axis="ch" ptType="sibTrans" hideLastTrans="0" st="5" cnt="1">
      <dgm:layoutNode name="picture5">
        <dgm:alg type="sp"/>
        <dgm:shape xmlns:r="http://schemas.openxmlformats.org/officeDocument/2006/relationships" r:blip="">
          <dgm:adjLst/>
        </dgm:shape>
        <dgm:presOf/>
        <dgm:constrLst/>
        <dgm:forEach name="Name197" ref="imageRepeat"/>
      </dgm:layoutNode>
    </dgm:forEach>
    <dgm:forEach name="Name198" axis="ch" ptType="node" st="6" cnt="1">
      <dgm:layoutNode name="parTx6">
        <dgm:choose name="Name199">
          <dgm:if name="Name200" func="var" arg="dir" op="equ" val="norm">
            <dgm:alg type="tx">
              <dgm:param type="parTxLTRAlign" val="l"/>
              <dgm:param type="parTxRTLAlign" val="r"/>
            </dgm:alg>
          </dgm:if>
          <dgm:else name="Name201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202">
          <dgm:if name="Name203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204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205">
        <dgm:if name="Name206" axis="ch" ptType="node" func="cnt" op="gte" val="1">
          <dgm:layoutNode name="desTx6" styleLbl="revTx">
            <dgm:varLst>
              <dgm:bulletEnabled val="1"/>
            </dgm:varLst>
            <dgm:choose name="Name207">
              <dgm:if name="Name208" func="var" arg="dir" op="equ" val="norm">
                <dgm:choose name="Name209">
                  <dgm:if name="Name210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211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212">
                <dgm:choose name="Name213">
                  <dgm:if name="Name214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215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216"/>
      </dgm:choose>
    </dgm:forEach>
    <dgm:forEach name="Name217" axis="ch" ptType="sibTrans" hideLastTrans="0" st="6" cnt="1">
      <dgm:layoutNode name="picture6">
        <dgm:alg type="sp"/>
        <dgm:shape xmlns:r="http://schemas.openxmlformats.org/officeDocument/2006/relationships" r:blip="">
          <dgm:adjLst/>
        </dgm:shape>
        <dgm:presOf/>
        <dgm:constrLst/>
        <dgm:forEach name="Name218" ref="imageRepeat"/>
      </dgm:layoutNode>
    </dgm:forEach>
    <dgm:forEach name="Name219" axis="ch" ptType="node" st="7" cnt="1">
      <dgm:layoutNode name="parTx7">
        <dgm:choose name="Name220">
          <dgm:if name="Name221" func="var" arg="dir" op="equ" val="norm">
            <dgm:alg type="tx">
              <dgm:param type="parTxLTRAlign" val="l"/>
              <dgm:param type="parTxRTLAlign" val="r"/>
            </dgm:alg>
          </dgm:if>
          <dgm:else name="Name222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223">
          <dgm:if name="Name224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225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226">
        <dgm:if name="Name227" axis="ch" ptType="node" func="cnt" op="gte" val="1">
          <dgm:layoutNode name="desTx7" styleLbl="revTx">
            <dgm:varLst>
              <dgm:bulletEnabled val="1"/>
            </dgm:varLst>
            <dgm:choose name="Name228">
              <dgm:if name="Name229" func="var" arg="dir" op="equ" val="norm">
                <dgm:choose name="Name230">
                  <dgm:if name="Name231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232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233">
                <dgm:choose name="Name234">
                  <dgm:if name="Name235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236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237"/>
      </dgm:choose>
    </dgm:forEach>
    <dgm:forEach name="Name238" axis="ch" ptType="sibTrans" hideLastTrans="0" st="7" cnt="1">
      <dgm:layoutNode name="picture7">
        <dgm:alg type="sp"/>
        <dgm:shape xmlns:r="http://schemas.openxmlformats.org/officeDocument/2006/relationships" r:blip="">
          <dgm:adjLst/>
        </dgm:shape>
        <dgm:presOf/>
        <dgm:constrLst/>
        <dgm:forEach name="Name239" ref="imageRepeat"/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A4F49C-1CAA-4E0F-9288-B92C7B04F2F4}" type="datetimeFigureOut">
              <a:rPr lang="es-ES" smtClean="0"/>
              <a:t>21/05/2024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E51A76-CC52-4281-89B7-E350CEB22C8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224893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9786B986-4B74-4A0F-B908-5A12000F3C5F}" type="datetimeFigureOut">
              <a:rPr lang="es-ES"/>
              <a:pPr>
                <a:defRPr/>
              </a:pPr>
              <a:t>21/05/2024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ES" noProof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  <a:endParaRPr lang="es-ES" noProof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4C042EB0-2688-4D6B-8C39-622435005BCD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7299939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Marcador de imagen de diapositiva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4" name="Marcador de nota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s-ES" smtClean="0"/>
          </a:p>
        </p:txBody>
      </p:sp>
      <p:sp>
        <p:nvSpPr>
          <p:cNvPr id="28675" name="Marcador de número de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038F870F-31D5-49E7-8171-FC492AE5D5E9}" type="slidenum">
              <a:rPr lang="es-ES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310975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Marcador de imagen de diapositiva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2" name="Marcador de nota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s-ES" dirty="0" smtClean="0"/>
          </a:p>
        </p:txBody>
      </p:sp>
      <p:sp>
        <p:nvSpPr>
          <p:cNvPr id="30723" name="Marcador de número de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F9B0B677-4EF0-4385-8A95-A7F44C346E25}" type="slidenum">
              <a:rPr lang="es-ES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575760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0115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s-ES" smtClean="0"/>
          </a:p>
        </p:txBody>
      </p:sp>
    </p:spTree>
    <p:extLst>
      <p:ext uri="{BB962C8B-B14F-4D97-AF65-F5344CB8AC3E}">
        <p14:creationId xmlns:p14="http://schemas.microsoft.com/office/powerpoint/2010/main" val="34869829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C042EB0-2688-4D6B-8C39-622435005BCD}" type="slidenum">
              <a:rPr lang="es-ES" smtClean="0"/>
              <a:pPr>
                <a:defRPr/>
              </a:pPr>
              <a:t>12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343992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9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0F49BAA1-25F7-4E04-8819-F9B748F801E5}" type="slidenum">
              <a:rPr lang="es-ES">
                <a:solidFill>
                  <a:srgbClr val="000000"/>
                </a:solidFill>
                <a:latin typeface="Times New Roman" pitchFamily="18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18</a:t>
            </a:fld>
            <a:endParaRPr lang="es-ES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44035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812800" y="769938"/>
            <a:ext cx="5230813" cy="294322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6" name="Text Box 2"/>
          <p:cNvSpPr txBox="1">
            <a:spLocks noChangeArrowheads="1"/>
          </p:cNvSpPr>
          <p:nvPr/>
        </p:nvSpPr>
        <p:spPr bwMode="auto">
          <a:xfrm>
            <a:off x="652463" y="4002088"/>
            <a:ext cx="5551487" cy="4310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defTabSz="449263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449263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449263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449263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449263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s-ES">
              <a:solidFill>
                <a:srgbClr val="FFFFFF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322898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9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1594C56-ADCA-4172-B27F-D92AB284F576}" type="slidenum">
              <a:rPr lang="es-ES">
                <a:solidFill>
                  <a:srgbClr val="000000"/>
                </a:solidFill>
                <a:latin typeface="Times New Roman" pitchFamily="18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23</a:t>
            </a:fld>
            <a:endParaRPr lang="es-ES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46083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812800" y="769938"/>
            <a:ext cx="5230813" cy="294322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4" name="Text Box 2"/>
          <p:cNvSpPr txBox="1">
            <a:spLocks noChangeArrowheads="1"/>
          </p:cNvSpPr>
          <p:nvPr/>
        </p:nvSpPr>
        <p:spPr bwMode="auto">
          <a:xfrm>
            <a:off x="652463" y="4002088"/>
            <a:ext cx="5551487" cy="4310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defTabSz="449263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449263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449263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449263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449263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s-ES">
              <a:solidFill>
                <a:srgbClr val="FFFFFF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774820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C042EB0-2688-4D6B-8C39-622435005BCD}" type="slidenum">
              <a:rPr lang="es-ES" smtClean="0"/>
              <a:pPr>
                <a:defRPr/>
              </a:pPr>
              <a:t>28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162493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B6CAB9-7872-464E-96DC-81AA21DAD644}" type="datetimeFigureOut">
              <a:rPr lang="es-ES"/>
              <a:pPr>
                <a:defRPr/>
              </a:pPr>
              <a:t>21/05/2024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100AD0-AE89-4156-BBE4-DC195A15D312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337180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BEC567-A746-428D-B46D-69002C1A3089}" type="datetimeFigureOut">
              <a:rPr lang="es-ES"/>
              <a:pPr>
                <a:defRPr/>
              </a:pPr>
              <a:t>21/05/2024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5472FD-5BCA-4A7F-B43C-2DFA9EE2B82B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26517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5127B2-E9EA-4529-A3BD-C759348F0E3B}" type="datetimeFigureOut">
              <a:rPr lang="es-ES"/>
              <a:pPr>
                <a:defRPr/>
              </a:pPr>
              <a:t>21/05/2024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F9CE4B-D964-418A-BDD8-2F8E0BDFDB94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941304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CC43FB-76E9-402A-9F5F-41FFD2AC4A6A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741512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A03540-3253-4815-99E5-E6B456A14BF0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562950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E7720D-C437-4C1C-A314-0D563620A3AA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252535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22838C-AB3C-4DF2-AFE2-D777E0C85E21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738388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F05358-8400-428D-9087-94A4849B0500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6657143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7AC3535-A38B-4DF7-8DD5-9C1E6E48751A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5409196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F66D5D-DD4C-4532-8D7A-ADFDD30EBCA9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5999006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F522B6-C837-498B-B61C-79FA7D39F412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227897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FD842C-F173-415E-AB08-570A4BA6F23E}" type="datetimeFigureOut">
              <a:rPr lang="es-ES"/>
              <a:pPr>
                <a:defRPr/>
              </a:pPr>
              <a:t>21/05/2024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9433D8-AA24-4ECF-A54E-9B19AAF8FC5E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2133041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3E51BA4-4967-4658-BBC5-A073BCF8850D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6733721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698C3D-9EED-43BE-9E70-4F2D9D3E2761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5293734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894862-B135-4838-B0B2-ABF686DED3B3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794439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235A15-CDCF-4A3D-896C-24ED0D10D05A}" type="datetimeFigureOut">
              <a:rPr lang="es-ES"/>
              <a:pPr>
                <a:defRPr/>
              </a:pPr>
              <a:t>21/05/2024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35EFD0-C31C-4FDE-8238-E2764F5A3CFB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676651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756934-D397-4C01-8687-67222894E743}" type="datetimeFigureOut">
              <a:rPr lang="es-ES"/>
              <a:pPr>
                <a:defRPr/>
              </a:pPr>
              <a:t>21/05/2024</a:t>
            </a:fld>
            <a:endParaRPr lang="es-E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184245-BCE5-415A-B5BE-4A3985A1DB0B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794580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442C43-170F-4993-8CAE-4FCBF93F7DC4}" type="datetimeFigureOut">
              <a:rPr lang="es-ES"/>
              <a:pPr>
                <a:defRPr/>
              </a:pPr>
              <a:t>21/05/2024</a:t>
            </a:fld>
            <a:endParaRPr lang="es-ES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43D015-67FD-497F-BFC2-4ECAD27FEC42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690421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5BEF9F-7DE6-4685-B56A-6F74F335D44A}" type="datetimeFigureOut">
              <a:rPr lang="es-ES"/>
              <a:pPr>
                <a:defRPr/>
              </a:pPr>
              <a:t>21/05/2024</a:t>
            </a:fld>
            <a:endParaRPr lang="es-ES"/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E81E4E-B49C-4D22-8C07-FC46BB718C09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116550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C15442-34D8-4F85-BDB5-EC9018A947DD}" type="datetimeFigureOut">
              <a:rPr lang="es-ES"/>
              <a:pPr>
                <a:defRPr/>
              </a:pPr>
              <a:t>21/05/2024</a:t>
            </a:fld>
            <a:endParaRPr lang="es-ES"/>
          </a:p>
        </p:txBody>
      </p:sp>
      <p:sp>
        <p:nvSpPr>
          <p:cNvPr id="3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384398-CE1F-4662-8E37-B7358CAEE82E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675042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493FAB-0210-44DA-B523-ABBC78339A73}" type="datetimeFigureOut">
              <a:rPr lang="es-ES"/>
              <a:pPr>
                <a:defRPr/>
              </a:pPr>
              <a:t>21/05/2024</a:t>
            </a:fld>
            <a:endParaRPr lang="es-E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B6E921-3273-4E12-A593-B2460F7BA05A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033229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2C62B3-B90C-41AD-9136-713530E8C91E}" type="datetimeFigureOut">
              <a:rPr lang="es-ES"/>
              <a:pPr>
                <a:defRPr/>
              </a:pPr>
              <a:t>21/05/2024</a:t>
            </a:fld>
            <a:endParaRPr lang="es-E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84776B-5776-4B35-8C1E-5A7AB72D2D63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53894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Marcador de título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</a:p>
        </p:txBody>
      </p:sp>
      <p:sp>
        <p:nvSpPr>
          <p:cNvPr id="1027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498EC8D-B7F5-4D34-A009-497798E80A4B}" type="datetimeFigureOut">
              <a:rPr lang="es-ES"/>
              <a:pPr>
                <a:defRPr/>
              </a:pPr>
              <a:t>21/05/2024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615660F-985C-4B88-AC8C-F9A6546CC7A9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498EC8D-B7F5-4D34-A009-497798E80A4B}" type="datetimeFigureOut">
              <a:rPr lang="es-ES" smtClean="0"/>
              <a:pPr>
                <a:defRPr/>
              </a:pPr>
              <a:t>21/05/2024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2615660F-985C-4B88-AC8C-F9A6546CC7A9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88968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9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8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18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://dspace.undoso.vcl.sld.cu:8080/xmlui/bitstream/handle/123456789/143/Fundamentos%20de%20Salud%20P%c3%bablica%20I%20.pdf?sequence=1&amp;isAllowed=y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hyperlink" Target="https://www.ecured.cu/1973" TargetMode="External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/>
          </p:cNvSpPr>
          <p:nvPr>
            <p:ph type="title"/>
          </p:nvPr>
        </p:nvSpPr>
        <p:spPr>
          <a:xfrm>
            <a:off x="1991544" y="1844824"/>
            <a:ext cx="8229600" cy="4608512"/>
          </a:xfrm>
          <a:noFill/>
          <a:ln w="38100">
            <a:solidFill>
              <a:srgbClr val="C00000"/>
            </a:solidFill>
          </a:ln>
        </p:spPr>
        <p:txBody>
          <a:bodyPr/>
          <a:lstStyle/>
          <a:p>
            <a:pPr lvl="0"/>
            <a:r>
              <a:rPr lang="es-ES" sz="3600" dirty="0" smtClean="0">
                <a:solidFill>
                  <a:srgbClr val="C00000"/>
                </a:solidFill>
              </a:rPr>
              <a:t>FACULTAD </a:t>
            </a:r>
            <a:r>
              <a:rPr lang="es-ES" sz="3600" dirty="0">
                <a:solidFill>
                  <a:srgbClr val="C00000"/>
                </a:solidFill>
              </a:rPr>
              <a:t>DE CIENCIAS MÉDICAS </a:t>
            </a:r>
            <a:br>
              <a:rPr lang="es-ES" sz="3600" dirty="0">
                <a:solidFill>
                  <a:srgbClr val="C00000"/>
                </a:solidFill>
              </a:rPr>
            </a:br>
            <a:r>
              <a:rPr lang="es-ES" sz="3600" dirty="0">
                <a:solidFill>
                  <a:srgbClr val="C00000"/>
                </a:solidFill>
              </a:rPr>
              <a:t>“Sagua la Grande”</a:t>
            </a:r>
            <a:br>
              <a:rPr lang="es-ES" sz="3600" dirty="0">
                <a:solidFill>
                  <a:srgbClr val="C00000"/>
                </a:solidFill>
              </a:rPr>
            </a:br>
            <a:r>
              <a:rPr lang="es-ES" sz="3600" dirty="0">
                <a:solidFill>
                  <a:srgbClr val="C00000"/>
                </a:solidFill>
              </a:rPr>
              <a:t>curso </a:t>
            </a:r>
            <a:r>
              <a:rPr lang="es-ES" sz="3600" dirty="0" smtClean="0">
                <a:solidFill>
                  <a:srgbClr val="C00000"/>
                </a:solidFill>
              </a:rPr>
              <a:t>2024</a:t>
            </a:r>
            <a:r>
              <a:rPr lang="es-ES" sz="3600" dirty="0">
                <a:solidFill>
                  <a:srgbClr val="C00000"/>
                </a:solidFill>
              </a:rPr>
              <a:t/>
            </a:r>
            <a:br>
              <a:rPr lang="es-ES" sz="3600" dirty="0">
                <a:solidFill>
                  <a:srgbClr val="C00000"/>
                </a:solidFill>
              </a:rPr>
            </a:br>
            <a:r>
              <a:rPr lang="es-ES" sz="2800" b="1" dirty="0" smtClean="0">
                <a:ln w="0"/>
                <a:solidFill>
                  <a:srgbClr val="4F81BD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itchFamily="34" charset="0"/>
              </a:rPr>
              <a:t>METODOLOGÍA </a:t>
            </a:r>
            <a:r>
              <a:rPr lang="es-ES" sz="2800" b="1" dirty="0">
                <a:ln w="0"/>
                <a:solidFill>
                  <a:srgbClr val="4F81BD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itchFamily="34" charset="0"/>
              </a:rPr>
              <a:t>DE LA INVESTIGACIÓN</a:t>
            </a:r>
            <a:br>
              <a:rPr lang="es-ES" sz="2800" b="1" dirty="0">
                <a:ln w="0"/>
                <a:solidFill>
                  <a:srgbClr val="4F81BD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itchFamily="34" charset="0"/>
              </a:rPr>
            </a:br>
            <a:r>
              <a:rPr lang="es-ES" sz="2800" b="1" dirty="0" smtClean="0">
                <a:ln w="0"/>
                <a:solidFill>
                  <a:srgbClr val="4F81BD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itchFamily="34" charset="0"/>
              </a:rPr>
              <a:t>MEDICINA</a:t>
            </a:r>
            <a:r>
              <a:rPr lang="es-ES" sz="2800" dirty="0">
                <a:ln w="0"/>
                <a:solidFill>
                  <a:srgbClr val="4F81BD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itchFamily="34" charset="0"/>
              </a:rPr>
              <a:t/>
            </a:r>
            <a:br>
              <a:rPr lang="es-ES" sz="2800" dirty="0">
                <a:ln w="0"/>
                <a:solidFill>
                  <a:srgbClr val="4F81BD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itchFamily="34" charset="0"/>
              </a:rPr>
            </a:br>
            <a:r>
              <a:rPr lang="es-ES" sz="2800" dirty="0" smtClean="0">
                <a:ln w="0"/>
                <a:solidFill>
                  <a:srgbClr val="4F81BD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itchFamily="34" charset="0"/>
              </a:rPr>
              <a:t>1er </a:t>
            </a:r>
            <a:r>
              <a:rPr lang="es-ES" sz="2800" dirty="0">
                <a:ln w="0"/>
                <a:solidFill>
                  <a:srgbClr val="4F81BD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itchFamily="34" charset="0"/>
              </a:rPr>
              <a:t>Año</a:t>
            </a:r>
            <a:br>
              <a:rPr lang="es-ES" sz="2800" dirty="0">
                <a:ln w="0"/>
                <a:solidFill>
                  <a:srgbClr val="4F81BD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itchFamily="34" charset="0"/>
              </a:rPr>
            </a:br>
            <a:r>
              <a:rPr lang="es-ES" sz="2800" dirty="0">
                <a:ln w="0"/>
                <a:solidFill>
                  <a:srgbClr val="4F81BD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itchFamily="34" charset="0"/>
              </a:rPr>
              <a:t/>
            </a:r>
            <a:br>
              <a:rPr lang="es-ES" sz="2800" dirty="0">
                <a:ln w="0"/>
                <a:solidFill>
                  <a:srgbClr val="4F81BD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itchFamily="34" charset="0"/>
              </a:rPr>
            </a:br>
            <a:r>
              <a:rPr lang="es-ES" sz="2000" dirty="0" smtClean="0">
                <a:ln w="0"/>
                <a:solidFill>
                  <a:srgbClr val="4F81BD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itchFamily="34" charset="0"/>
              </a:rPr>
              <a:t>Profesor: </a:t>
            </a:r>
            <a:r>
              <a:rPr lang="es-ES" sz="2000" dirty="0" err="1" smtClean="0">
                <a:ln w="0"/>
                <a:solidFill>
                  <a:srgbClr val="4F81BD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itchFamily="34" charset="0"/>
              </a:rPr>
              <a:t>MsC</a:t>
            </a:r>
            <a:r>
              <a:rPr lang="es-ES" sz="2000" dirty="0" smtClean="0">
                <a:ln w="0"/>
                <a:solidFill>
                  <a:srgbClr val="4F81BD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itchFamily="34" charset="0"/>
              </a:rPr>
              <a:t>. </a:t>
            </a:r>
            <a:r>
              <a:rPr lang="es-ES" sz="2000" dirty="0" err="1" smtClean="0">
                <a:ln w="0"/>
                <a:solidFill>
                  <a:srgbClr val="4F81BD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itchFamily="34" charset="0"/>
              </a:rPr>
              <a:t>Rafel</a:t>
            </a:r>
            <a:r>
              <a:rPr lang="es-ES" sz="2000" dirty="0" smtClean="0">
                <a:ln w="0"/>
                <a:solidFill>
                  <a:srgbClr val="4F81BD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itchFamily="34" charset="0"/>
              </a:rPr>
              <a:t> A Machado</a:t>
            </a:r>
            <a:br>
              <a:rPr lang="es-ES" sz="2000" dirty="0" smtClean="0">
                <a:ln w="0"/>
                <a:solidFill>
                  <a:srgbClr val="4F81BD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itchFamily="34" charset="0"/>
              </a:rPr>
            </a:br>
            <a:r>
              <a:rPr lang="es-ES" sz="2000" dirty="0" smtClean="0">
                <a:ln w="0"/>
                <a:solidFill>
                  <a:srgbClr val="4F81BD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itchFamily="34" charset="0"/>
              </a:rPr>
              <a:t>Ing.: Raquel Sosa </a:t>
            </a:r>
            <a:r>
              <a:rPr lang="es-ES" sz="2000" dirty="0" err="1" smtClean="0">
                <a:ln w="0"/>
                <a:solidFill>
                  <a:srgbClr val="4F81BD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itchFamily="34" charset="0"/>
              </a:rPr>
              <a:t>Sosa</a:t>
            </a:r>
            <a:endParaRPr lang="es-ES" sz="3200" dirty="0"/>
          </a:p>
        </p:txBody>
      </p:sp>
      <p:sp>
        <p:nvSpPr>
          <p:cNvPr id="2" name="CuadroTexto 1"/>
          <p:cNvSpPr txBox="1"/>
          <p:nvPr/>
        </p:nvSpPr>
        <p:spPr>
          <a:xfrm>
            <a:off x="1991544" y="332657"/>
            <a:ext cx="8229600" cy="1384995"/>
          </a:xfrm>
          <a:prstGeom prst="rect">
            <a:avLst/>
          </a:prstGeom>
          <a:noFill/>
          <a:ln w="38100">
            <a:solidFill>
              <a:srgbClr val="3366F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2800" dirty="0">
                <a:solidFill>
                  <a:schemeClr val="tx2"/>
                </a:solidFill>
              </a:rPr>
              <a:t>UNIVERSIDAD DE CIENCIAS MÉDICAS </a:t>
            </a:r>
          </a:p>
          <a:p>
            <a:pPr algn="ctr"/>
            <a:r>
              <a:rPr lang="es-ES" sz="2800" dirty="0">
                <a:solidFill>
                  <a:schemeClr val="tx2"/>
                </a:solidFill>
              </a:rPr>
              <a:t>“Serafín Sánchez de </a:t>
            </a:r>
            <a:r>
              <a:rPr lang="es-ES" sz="2800" dirty="0" err="1">
                <a:solidFill>
                  <a:schemeClr val="tx2"/>
                </a:solidFill>
              </a:rPr>
              <a:t>Sarate</a:t>
            </a:r>
            <a:r>
              <a:rPr lang="es-ES" sz="2800" dirty="0">
                <a:solidFill>
                  <a:schemeClr val="tx2"/>
                </a:solidFill>
              </a:rPr>
              <a:t> Ruiz”</a:t>
            </a:r>
          </a:p>
          <a:p>
            <a:pPr algn="ctr"/>
            <a:r>
              <a:rPr lang="es-ES" sz="2800" dirty="0">
                <a:solidFill>
                  <a:schemeClr val="tx2"/>
                </a:solidFill>
              </a:rPr>
              <a:t>Villa Clara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CuadroTexto 2"/>
          <p:cNvSpPr txBox="1">
            <a:spLocks noChangeArrowheads="1"/>
          </p:cNvSpPr>
          <p:nvPr/>
        </p:nvSpPr>
        <p:spPr bwMode="auto">
          <a:xfrm>
            <a:off x="3503712" y="1310659"/>
            <a:ext cx="4610100" cy="584775"/>
          </a:xfrm>
          <a:prstGeom prst="rect">
            <a:avLst/>
          </a:prstGeom>
          <a:ln>
            <a:noFill/>
          </a:ln>
          <a:extLst/>
        </p:spPr>
        <p:style>
          <a:lnRef idx="0">
            <a:scrgbClr r="0" g="0" b="0"/>
          </a:lnRef>
          <a:fillRef idx="1002">
            <a:schemeClr val="dk2"/>
          </a:fillRef>
          <a:effectRef idx="0">
            <a:scrgbClr r="0" g="0" b="0"/>
          </a:effectRef>
          <a:fontRef idx="major"/>
        </p:style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s-ES" sz="3200" b="1" dirty="0">
                <a:solidFill>
                  <a:schemeClr val="accent2"/>
                </a:solidFill>
              </a:rPr>
              <a:t>  MÉTODO CIENTÍFICO</a:t>
            </a:r>
          </a:p>
        </p:txBody>
      </p:sp>
      <p:sp>
        <p:nvSpPr>
          <p:cNvPr id="34822" name="Título 3"/>
          <p:cNvSpPr>
            <a:spLocks/>
          </p:cNvSpPr>
          <p:nvPr/>
        </p:nvSpPr>
        <p:spPr bwMode="auto">
          <a:xfrm>
            <a:off x="1524000" y="0"/>
            <a:ext cx="9144000" cy="69215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r"/>
            <a:r>
              <a:rPr lang="es-ES" sz="3600">
                <a:effectLst>
                  <a:outerShdw blurRad="38100" dist="38100" dir="2700000" algn="tl">
                    <a:srgbClr val="FFFFFF"/>
                  </a:outerShdw>
                </a:effectLst>
                <a:latin typeface="Calibri" pitchFamily="34" charset="0"/>
              </a:rPr>
              <a:t>Metodología de la Investigación</a:t>
            </a:r>
          </a:p>
        </p:txBody>
      </p:sp>
      <p:sp>
        <p:nvSpPr>
          <p:cNvPr id="3" name="2 CuadroTexto"/>
          <p:cNvSpPr txBox="1"/>
          <p:nvPr/>
        </p:nvSpPr>
        <p:spPr>
          <a:xfrm>
            <a:off x="1667508" y="2401496"/>
            <a:ext cx="8856984" cy="1815882"/>
          </a:xfrm>
          <a:prstGeom prst="rect">
            <a:avLst/>
          </a:prstGeom>
          <a:noFill/>
          <a:ln w="57150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s-CU" sz="2800" b="1" dirty="0"/>
              <a:t>Estrategías,     procediemientos, que utilizamos para obtener información  de la realidad que se estudia y construir el conocimiento científico sobre ella</a:t>
            </a:r>
            <a:r>
              <a:rPr lang="es-CU" b="1" dirty="0" smtClean="0"/>
              <a:t>.</a:t>
            </a:r>
            <a:endParaRPr lang="es-ES" dirty="0"/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1667508" y="4653136"/>
            <a:ext cx="8856984" cy="1815882"/>
          </a:xfrm>
          <a:prstGeom prst="rect">
            <a:avLst/>
          </a:prstGeom>
          <a:noFill/>
          <a:ln w="57150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s-ES" sz="2800" b="1" dirty="0">
                <a:ln>
                  <a:solidFill>
                    <a:schemeClr val="accent2"/>
                  </a:solidFill>
                </a:ln>
              </a:rPr>
              <a:t>Regularidad interna del pensamiento humano, empleada de forma consciente y planificada como un instrumento para explicar y transformar al mundo.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a 1"/>
          <p:cNvGraphicFramePr/>
          <p:nvPr>
            <p:extLst>
              <p:ext uri="{D42A27DB-BD31-4B8C-83A1-F6EECF244321}">
                <p14:modId xmlns:p14="http://schemas.microsoft.com/office/powerpoint/2010/main" val="158722680"/>
              </p:ext>
            </p:extLst>
          </p:nvPr>
        </p:nvGraphicFramePr>
        <p:xfrm>
          <a:off x="2135560" y="1139826"/>
          <a:ext cx="8856984" cy="57118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4818" name="CuadroTexto 2"/>
          <p:cNvSpPr txBox="1">
            <a:spLocks noChangeArrowheads="1"/>
          </p:cNvSpPr>
          <p:nvPr/>
        </p:nvSpPr>
        <p:spPr bwMode="auto">
          <a:xfrm>
            <a:off x="5591175" y="620713"/>
            <a:ext cx="46101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s-ES" sz="2800" b="1" dirty="0">
                <a:solidFill>
                  <a:schemeClr val="accent2"/>
                </a:solidFill>
              </a:rPr>
              <a:t>  MÉTODO CIENTÍFICO</a:t>
            </a:r>
          </a:p>
        </p:txBody>
      </p:sp>
      <p:sp>
        <p:nvSpPr>
          <p:cNvPr id="34822" name="Título 3"/>
          <p:cNvSpPr>
            <a:spLocks/>
          </p:cNvSpPr>
          <p:nvPr/>
        </p:nvSpPr>
        <p:spPr bwMode="auto">
          <a:xfrm>
            <a:off x="1524000" y="0"/>
            <a:ext cx="9144000" cy="69215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r"/>
            <a:r>
              <a:rPr lang="es-ES" sz="3600">
                <a:effectLst>
                  <a:outerShdw blurRad="38100" dist="38100" dir="2700000" algn="tl">
                    <a:srgbClr val="FFFFFF"/>
                  </a:outerShdw>
                </a:effectLst>
                <a:latin typeface="Calibri" pitchFamily="34" charset="0"/>
              </a:rPr>
              <a:t>Metodología de la Investigación</a:t>
            </a:r>
          </a:p>
        </p:txBody>
      </p:sp>
      <p:sp>
        <p:nvSpPr>
          <p:cNvPr id="3" name="CuadroTexto 2"/>
          <p:cNvSpPr txBox="1"/>
          <p:nvPr/>
        </p:nvSpPr>
        <p:spPr>
          <a:xfrm>
            <a:off x="1703512" y="1196752"/>
            <a:ext cx="396044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/>
              <a:t>Lenin:</a:t>
            </a:r>
          </a:p>
          <a:p>
            <a:r>
              <a:rPr lang="es-ES" sz="2400" dirty="0"/>
              <a:t>“De la contemplación viva al pensamiento abstracto, y de este a la práctica; tal es el camino dialéctico del conocimiento de la verdad, del conocimiento de la realidad objetiva”.</a:t>
            </a:r>
          </a:p>
          <a:p>
            <a:r>
              <a:rPr lang="es-CU" sz="1600"/>
              <a:t>Materilismo y Epeririocritisismo; 1963</a:t>
            </a:r>
            <a:endParaRPr lang="es-ES" sz="1600" dirty="0"/>
          </a:p>
        </p:txBody>
      </p:sp>
    </p:spTree>
    <p:extLst>
      <p:ext uri="{BB962C8B-B14F-4D97-AF65-F5344CB8AC3E}">
        <p14:creationId xmlns:p14="http://schemas.microsoft.com/office/powerpoint/2010/main" val="1135998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3"/>
          <p:cNvSpPr>
            <a:spLocks/>
          </p:cNvSpPr>
          <p:nvPr/>
        </p:nvSpPr>
        <p:spPr bwMode="auto">
          <a:xfrm>
            <a:off x="1524000" y="0"/>
            <a:ext cx="9144000" cy="69215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r"/>
            <a:r>
              <a:rPr lang="es-ES" sz="3600" dirty="0">
                <a:effectLst>
                  <a:outerShdw blurRad="38100" dist="38100" dir="2700000" algn="tl">
                    <a:srgbClr val="FFFFFF"/>
                  </a:outerShdw>
                </a:effectLst>
                <a:latin typeface="Calibri" pitchFamily="34" charset="0"/>
              </a:rPr>
              <a:t>Metodología de la Investigación</a:t>
            </a:r>
          </a:p>
        </p:txBody>
      </p:sp>
      <p:sp>
        <p:nvSpPr>
          <p:cNvPr id="2" name="1 CuadroTexto"/>
          <p:cNvSpPr txBox="1"/>
          <p:nvPr/>
        </p:nvSpPr>
        <p:spPr>
          <a:xfrm>
            <a:off x="2531604" y="745524"/>
            <a:ext cx="7128792" cy="584775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3200" dirty="0"/>
              <a:t>Clasificación del Método  Científico</a:t>
            </a:r>
          </a:p>
        </p:txBody>
      </p:sp>
      <p:sp>
        <p:nvSpPr>
          <p:cNvPr id="8" name="7 Elipse"/>
          <p:cNvSpPr/>
          <p:nvPr/>
        </p:nvSpPr>
        <p:spPr>
          <a:xfrm>
            <a:off x="7824192" y="2780928"/>
            <a:ext cx="2592288" cy="1224136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12" name="11 Conector recto"/>
          <p:cNvCxnSpPr>
            <a:endCxn id="6" idx="0"/>
          </p:cNvCxnSpPr>
          <p:nvPr/>
        </p:nvCxnSpPr>
        <p:spPr>
          <a:xfrm>
            <a:off x="3215680" y="1628801"/>
            <a:ext cx="0" cy="1062527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31" name="30 CuadroTexto"/>
          <p:cNvSpPr txBox="1"/>
          <p:nvPr/>
        </p:nvSpPr>
        <p:spPr>
          <a:xfrm>
            <a:off x="1759743" y="5119944"/>
            <a:ext cx="31833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>
                <a:solidFill>
                  <a:srgbClr val="FFC000"/>
                </a:solidFill>
              </a:rPr>
              <a:t>Empíricos</a:t>
            </a:r>
          </a:p>
        </p:txBody>
      </p:sp>
      <p:grpSp>
        <p:nvGrpSpPr>
          <p:cNvPr id="40" name="39 Grupo"/>
          <p:cNvGrpSpPr/>
          <p:nvPr/>
        </p:nvGrpSpPr>
        <p:grpSpPr>
          <a:xfrm>
            <a:off x="1847528" y="1412777"/>
            <a:ext cx="8532948" cy="4365549"/>
            <a:chOff x="323528" y="1412776"/>
            <a:chExt cx="8532948" cy="5163222"/>
          </a:xfrm>
        </p:grpSpPr>
        <p:sp>
          <p:nvSpPr>
            <p:cNvPr id="4" name="3 Recortar rectángulo de esquina del mismo lado"/>
            <p:cNvSpPr/>
            <p:nvPr/>
          </p:nvSpPr>
          <p:spPr>
            <a:xfrm rot="10800000">
              <a:off x="3291480" y="1452607"/>
              <a:ext cx="2864695" cy="792088"/>
            </a:xfrm>
            <a:prstGeom prst="snip2SameRect">
              <a:avLst>
                <a:gd name="adj1" fmla="val 50000"/>
                <a:gd name="adj2" fmla="val 1577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5" name="4 CuadroTexto"/>
            <p:cNvSpPr txBox="1"/>
            <p:nvPr/>
          </p:nvSpPr>
          <p:spPr>
            <a:xfrm>
              <a:off x="3275856" y="1412776"/>
              <a:ext cx="2880320" cy="473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2000" b="1" dirty="0">
                  <a:solidFill>
                    <a:srgbClr val="C00000"/>
                  </a:solidFill>
                </a:rPr>
                <a:t>MÉTODO CIENTÍFICO</a:t>
              </a:r>
            </a:p>
          </p:txBody>
        </p:sp>
        <p:sp>
          <p:nvSpPr>
            <p:cNvPr id="6" name="5 Elipse"/>
            <p:cNvSpPr/>
            <p:nvPr/>
          </p:nvSpPr>
          <p:spPr>
            <a:xfrm>
              <a:off x="323528" y="2924944"/>
              <a:ext cx="2736304" cy="1296144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9" name="8 Elipse"/>
            <p:cNvSpPr/>
            <p:nvPr/>
          </p:nvSpPr>
          <p:spPr>
            <a:xfrm>
              <a:off x="3291481" y="2996952"/>
              <a:ext cx="2864695" cy="1224136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cxnSp>
          <p:nvCxnSpPr>
            <p:cNvPr id="10" name="9 Conector recto"/>
            <p:cNvCxnSpPr/>
            <p:nvPr/>
          </p:nvCxnSpPr>
          <p:spPr>
            <a:xfrm flipH="1">
              <a:off x="1691680" y="1628800"/>
              <a:ext cx="1599801" cy="0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4" name="13 Conector recto"/>
            <p:cNvCxnSpPr/>
            <p:nvPr/>
          </p:nvCxnSpPr>
          <p:spPr>
            <a:xfrm>
              <a:off x="4707366" y="2244695"/>
              <a:ext cx="0" cy="752257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6" name="15 Conector recto"/>
            <p:cNvCxnSpPr/>
            <p:nvPr/>
          </p:nvCxnSpPr>
          <p:spPr>
            <a:xfrm>
              <a:off x="6156175" y="1628800"/>
              <a:ext cx="1296145" cy="0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8" name="17 Conector recto"/>
            <p:cNvCxnSpPr/>
            <p:nvPr/>
          </p:nvCxnSpPr>
          <p:spPr>
            <a:xfrm>
              <a:off x="7452320" y="1628800"/>
              <a:ext cx="0" cy="1368152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sp>
          <p:nvSpPr>
            <p:cNvPr id="20" name="19 CuadroTexto"/>
            <p:cNvSpPr txBox="1"/>
            <p:nvPr/>
          </p:nvSpPr>
          <p:spPr>
            <a:xfrm>
              <a:off x="395536" y="3022279"/>
              <a:ext cx="2520280" cy="1128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 sz="2000" b="1" dirty="0">
                  <a:solidFill>
                    <a:srgbClr val="FFC000"/>
                  </a:solidFill>
                </a:rPr>
                <a:t>Universales</a:t>
              </a:r>
              <a:r>
                <a:rPr lang="es-ES" sz="2000" b="1" dirty="0">
                  <a:solidFill>
                    <a:srgbClr val="C00000"/>
                  </a:solidFill>
                </a:rPr>
                <a:t> </a:t>
              </a:r>
              <a:r>
                <a:rPr lang="es-ES" dirty="0" smtClean="0">
                  <a:solidFill>
                    <a:srgbClr val="C00000"/>
                  </a:solidFill>
                </a:rPr>
                <a:t>Utilizados por la Filosofía</a:t>
              </a:r>
              <a:endParaRPr lang="es-ES" dirty="0">
                <a:solidFill>
                  <a:srgbClr val="C00000"/>
                </a:solidFill>
              </a:endParaRPr>
            </a:p>
          </p:txBody>
        </p:sp>
        <p:sp>
          <p:nvSpPr>
            <p:cNvPr id="24" name="23 CuadroTexto"/>
            <p:cNvSpPr txBox="1"/>
            <p:nvPr/>
          </p:nvSpPr>
          <p:spPr>
            <a:xfrm>
              <a:off x="3447226" y="3068960"/>
              <a:ext cx="2520280" cy="1128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 sz="2000" b="1" dirty="0">
                  <a:solidFill>
                    <a:srgbClr val="FFC000"/>
                  </a:solidFill>
                </a:rPr>
                <a:t>Generales</a:t>
              </a:r>
            </a:p>
            <a:p>
              <a:pPr algn="ctr"/>
              <a:r>
                <a:rPr lang="es-ES" dirty="0" smtClean="0">
                  <a:solidFill>
                    <a:srgbClr val="C00000"/>
                  </a:solidFill>
                </a:rPr>
                <a:t>Utilizado</a:t>
              </a:r>
            </a:p>
            <a:p>
              <a:pPr algn="ctr"/>
              <a:r>
                <a:rPr lang="es-ES" dirty="0" smtClean="0">
                  <a:solidFill>
                    <a:srgbClr val="C00000"/>
                  </a:solidFill>
                </a:rPr>
                <a:t>ciencias generales</a:t>
              </a:r>
              <a:endParaRPr lang="es-ES" dirty="0">
                <a:solidFill>
                  <a:srgbClr val="C00000"/>
                </a:solidFill>
              </a:endParaRPr>
            </a:p>
          </p:txBody>
        </p:sp>
        <p:sp>
          <p:nvSpPr>
            <p:cNvPr id="25" name="24 CuadroTexto"/>
            <p:cNvSpPr txBox="1"/>
            <p:nvPr/>
          </p:nvSpPr>
          <p:spPr>
            <a:xfrm>
              <a:off x="6336196" y="3068960"/>
              <a:ext cx="2520280" cy="11648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 sz="2000" b="1" dirty="0">
                  <a:solidFill>
                    <a:srgbClr val="FFC000"/>
                  </a:solidFill>
                </a:rPr>
                <a:t>Particulares</a:t>
              </a:r>
            </a:p>
            <a:p>
              <a:pPr algn="ctr"/>
              <a:r>
                <a:rPr lang="es-ES" sz="2000" dirty="0">
                  <a:solidFill>
                    <a:srgbClr val="C00000"/>
                  </a:solidFill>
                </a:rPr>
                <a:t>Utilizado</a:t>
              </a:r>
            </a:p>
            <a:p>
              <a:pPr algn="ctr"/>
              <a:r>
                <a:rPr lang="es-ES" dirty="0" smtClean="0">
                  <a:solidFill>
                    <a:srgbClr val="C00000"/>
                  </a:solidFill>
                </a:rPr>
                <a:t>ciencias particulares</a:t>
              </a:r>
              <a:endParaRPr lang="es-ES" dirty="0">
                <a:solidFill>
                  <a:srgbClr val="C00000"/>
                </a:solidFill>
              </a:endParaRPr>
            </a:p>
          </p:txBody>
        </p:sp>
        <p:sp>
          <p:nvSpPr>
            <p:cNvPr id="23" name="22 Rectángulo"/>
            <p:cNvSpPr/>
            <p:nvPr/>
          </p:nvSpPr>
          <p:spPr>
            <a:xfrm>
              <a:off x="323528" y="5085184"/>
              <a:ext cx="3384376" cy="1440160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8" name="27 Rectángulo"/>
            <p:cNvSpPr/>
            <p:nvPr/>
          </p:nvSpPr>
          <p:spPr>
            <a:xfrm>
              <a:off x="5652120" y="5085184"/>
              <a:ext cx="3204356" cy="144016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32" name="31 CuadroTexto"/>
            <p:cNvSpPr txBox="1"/>
            <p:nvPr/>
          </p:nvSpPr>
          <p:spPr>
            <a:xfrm>
              <a:off x="5652120" y="5119944"/>
              <a:ext cx="3204356" cy="1456054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s-ES" sz="2000" b="1" dirty="0">
                  <a:solidFill>
                    <a:srgbClr val="FFC000"/>
                  </a:solidFill>
                </a:rPr>
                <a:t>Teóricos</a:t>
              </a:r>
            </a:p>
            <a:p>
              <a:pPr>
                <a:buFont typeface="Arial" pitchFamily="34" charset="0"/>
                <a:buChar char="•"/>
                <a:tabLst>
                  <a:tab pos="185738" algn="l"/>
                </a:tabLst>
              </a:pPr>
              <a:r>
                <a:rPr lang="es-ES" b="1" dirty="0">
                  <a:solidFill>
                    <a:srgbClr val="C00000"/>
                  </a:solidFill>
                </a:rPr>
                <a:t>Histórico – </a:t>
              </a:r>
              <a:r>
                <a:rPr lang="es-ES" b="1" dirty="0" smtClean="0">
                  <a:solidFill>
                    <a:srgbClr val="C00000"/>
                  </a:solidFill>
                </a:rPr>
                <a:t>Lógico</a:t>
              </a:r>
              <a:endParaRPr lang="es-ES" b="1" dirty="0">
                <a:solidFill>
                  <a:srgbClr val="C00000"/>
                </a:solidFill>
              </a:endParaRPr>
            </a:p>
            <a:p>
              <a:pPr>
                <a:buFont typeface="Arial" pitchFamily="34" charset="0"/>
                <a:buChar char="•"/>
                <a:tabLst>
                  <a:tab pos="185738" algn="l"/>
                </a:tabLst>
              </a:pPr>
              <a:r>
                <a:rPr lang="es-ES" b="1" dirty="0">
                  <a:solidFill>
                    <a:srgbClr val="C00000"/>
                  </a:solidFill>
                </a:rPr>
                <a:t>Análisis –Síntesis</a:t>
              </a:r>
            </a:p>
            <a:p>
              <a:pPr>
                <a:buFont typeface="Arial" pitchFamily="34" charset="0"/>
                <a:buChar char="•"/>
                <a:tabLst>
                  <a:tab pos="185738" algn="l"/>
                </a:tabLst>
              </a:pPr>
              <a:r>
                <a:rPr lang="es-ES" b="1" dirty="0">
                  <a:solidFill>
                    <a:srgbClr val="C00000"/>
                  </a:solidFill>
                </a:rPr>
                <a:t>Inducción – deducción</a:t>
              </a:r>
            </a:p>
          </p:txBody>
        </p:sp>
        <p:sp>
          <p:nvSpPr>
            <p:cNvPr id="30" name="29 CuadroTexto"/>
            <p:cNvSpPr txBox="1"/>
            <p:nvPr/>
          </p:nvSpPr>
          <p:spPr>
            <a:xfrm>
              <a:off x="616433" y="5085184"/>
              <a:ext cx="3010332" cy="14560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tabLst>
                  <a:tab pos="185738" algn="l"/>
                </a:tabLst>
              </a:pPr>
              <a:r>
                <a:rPr lang="es-ES" sz="2000" b="1" dirty="0">
                  <a:solidFill>
                    <a:srgbClr val="FFC000"/>
                  </a:solidFill>
                </a:rPr>
                <a:t>Empíricos</a:t>
              </a:r>
            </a:p>
            <a:p>
              <a:pPr indent="263525">
                <a:buFont typeface="Arial" pitchFamily="34" charset="0"/>
                <a:buChar char="•"/>
                <a:tabLst>
                  <a:tab pos="185738" algn="l"/>
                </a:tabLst>
              </a:pPr>
              <a:r>
                <a:rPr lang="es-ES" b="1" dirty="0" smtClean="0">
                  <a:solidFill>
                    <a:srgbClr val="C00000"/>
                  </a:solidFill>
                </a:rPr>
                <a:t>Observación</a:t>
              </a:r>
              <a:endParaRPr lang="es-ES" b="1" dirty="0">
                <a:solidFill>
                  <a:srgbClr val="C00000"/>
                </a:solidFill>
              </a:endParaRPr>
            </a:p>
            <a:p>
              <a:pPr indent="263525">
                <a:buFont typeface="Arial" pitchFamily="34" charset="0"/>
                <a:buChar char="•"/>
                <a:tabLst>
                  <a:tab pos="185738" algn="l"/>
                </a:tabLst>
              </a:pPr>
              <a:r>
                <a:rPr lang="es-ES" b="1" dirty="0">
                  <a:solidFill>
                    <a:srgbClr val="C00000"/>
                  </a:solidFill>
                </a:rPr>
                <a:t>Experimentación</a:t>
              </a:r>
            </a:p>
            <a:p>
              <a:pPr indent="263525">
                <a:buFont typeface="Arial" pitchFamily="34" charset="0"/>
                <a:buChar char="•"/>
                <a:tabLst>
                  <a:tab pos="185738" algn="l"/>
                </a:tabLst>
              </a:pPr>
              <a:r>
                <a:rPr lang="es-ES" b="1" dirty="0">
                  <a:solidFill>
                    <a:srgbClr val="C00000"/>
                  </a:solidFill>
                </a:rPr>
                <a:t>Estudios de  casos</a:t>
              </a:r>
            </a:p>
          </p:txBody>
        </p:sp>
        <p:cxnSp>
          <p:nvCxnSpPr>
            <p:cNvPr id="34" name="33 Conector recto"/>
            <p:cNvCxnSpPr>
              <a:stCxn id="9" idx="4"/>
            </p:cNvCxnSpPr>
            <p:nvPr/>
          </p:nvCxnSpPr>
          <p:spPr>
            <a:xfrm>
              <a:off x="4723829" y="4221088"/>
              <a:ext cx="0" cy="1584176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7" name="36 Conector recto"/>
            <p:cNvCxnSpPr>
              <a:stCxn id="23" idx="3"/>
            </p:cNvCxnSpPr>
            <p:nvPr/>
          </p:nvCxnSpPr>
          <p:spPr>
            <a:xfrm>
              <a:off x="3707904" y="5805264"/>
              <a:ext cx="1944216" cy="0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42" name="41 CuadroTexto"/>
          <p:cNvSpPr txBox="1"/>
          <p:nvPr/>
        </p:nvSpPr>
        <p:spPr>
          <a:xfrm>
            <a:off x="1767631" y="5805265"/>
            <a:ext cx="8656738" cy="954107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Dan al investigador el camino más corto para el logro del </a:t>
            </a:r>
            <a:r>
              <a:rPr lang="es-ES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conocimientos</a:t>
            </a:r>
          </a:p>
        </p:txBody>
      </p:sp>
    </p:spTree>
    <p:extLst>
      <p:ext uri="{BB962C8B-B14F-4D97-AF65-F5344CB8AC3E}">
        <p14:creationId xmlns:p14="http://schemas.microsoft.com/office/powerpoint/2010/main" val="3094856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3"/>
          <p:cNvSpPr>
            <a:spLocks/>
          </p:cNvSpPr>
          <p:nvPr/>
        </p:nvSpPr>
        <p:spPr bwMode="auto">
          <a:xfrm>
            <a:off x="1524000" y="0"/>
            <a:ext cx="9144000" cy="69215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r"/>
            <a:r>
              <a:rPr lang="es-ES" sz="3600" dirty="0">
                <a:effectLst>
                  <a:outerShdw blurRad="38100" dist="38100" dir="2700000" algn="tl">
                    <a:srgbClr val="FFFFFF"/>
                  </a:outerShdw>
                </a:effectLst>
                <a:latin typeface="Calibri" pitchFamily="34" charset="0"/>
              </a:rPr>
              <a:t>Metodología de la Investigación</a:t>
            </a:r>
          </a:p>
        </p:txBody>
      </p:sp>
      <p:sp>
        <p:nvSpPr>
          <p:cNvPr id="5" name="4 CuadroTexto"/>
          <p:cNvSpPr txBox="1"/>
          <p:nvPr/>
        </p:nvSpPr>
        <p:spPr>
          <a:xfrm>
            <a:off x="1703512" y="745540"/>
            <a:ext cx="3600400" cy="52322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s-ES" sz="2800" b="1" dirty="0"/>
              <a:t>MÉTODO CIENTÍFICO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1703318" y="2541403"/>
            <a:ext cx="8856984" cy="1200329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ES" sz="2400" dirty="0" smtClean="0"/>
              <a:t>1- </a:t>
            </a:r>
            <a:r>
              <a:rPr lang="es-ES" sz="2400" b="1" dirty="0"/>
              <a:t>Problema</a:t>
            </a:r>
            <a:r>
              <a:rPr lang="es-ES" sz="2400" dirty="0"/>
              <a:t>:  </a:t>
            </a:r>
            <a:r>
              <a:rPr lang="es-ES" sz="2400" dirty="0" smtClean="0"/>
              <a:t>Nace de la observación . Es </a:t>
            </a:r>
            <a:r>
              <a:rPr lang="es-ES" sz="2400" dirty="0"/>
              <a:t>una interrogante o duda que requiere de la aplicación del método científico para encontrar una respuesta.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1703318" y="4249988"/>
            <a:ext cx="8856984" cy="83099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ES" sz="2400" dirty="0"/>
              <a:t>2- </a:t>
            </a:r>
            <a:r>
              <a:rPr lang="es-ES" sz="2400" b="1" dirty="0"/>
              <a:t>Hipótesis</a:t>
            </a:r>
            <a:r>
              <a:rPr lang="es-ES" sz="2400" dirty="0"/>
              <a:t>: Es la explicación a priori o respuesta anticipada del problema científico. </a:t>
            </a:r>
          </a:p>
        </p:txBody>
      </p:sp>
      <p:sp>
        <p:nvSpPr>
          <p:cNvPr id="10" name="9 CuadroTexto"/>
          <p:cNvSpPr txBox="1"/>
          <p:nvPr/>
        </p:nvSpPr>
        <p:spPr>
          <a:xfrm>
            <a:off x="1667508" y="5589241"/>
            <a:ext cx="8856984" cy="83099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ES" sz="2400" dirty="0"/>
              <a:t>3</a:t>
            </a:r>
            <a:r>
              <a:rPr lang="es-ES" sz="2400" dirty="0" smtClean="0"/>
              <a:t>- </a:t>
            </a:r>
            <a:r>
              <a:rPr lang="es-ES" sz="2400" b="1" dirty="0"/>
              <a:t>Verificación de la Hipótesis</a:t>
            </a:r>
            <a:r>
              <a:rPr lang="es-ES" sz="2400" dirty="0"/>
              <a:t>: Sometemos la hipótesis a una prueba. (experimento o una investigación no experimental).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1716468" y="1255356"/>
            <a:ext cx="4667565" cy="52322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b="1" dirty="0"/>
              <a:t>Etapas del Método Científico</a:t>
            </a:r>
          </a:p>
        </p:txBody>
      </p:sp>
    </p:spTree>
    <p:extLst>
      <p:ext uri="{BB962C8B-B14F-4D97-AF65-F5344CB8AC3E}">
        <p14:creationId xmlns:p14="http://schemas.microsoft.com/office/powerpoint/2010/main" val="2677809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>
            <a:spLocks noChangeArrowheads="1"/>
          </p:cNvSpPr>
          <p:nvPr/>
        </p:nvSpPr>
        <p:spPr bwMode="auto">
          <a:xfrm>
            <a:off x="1750317" y="1731536"/>
            <a:ext cx="8666163" cy="5078313"/>
          </a:xfrm>
          <a:prstGeom prst="rect">
            <a:avLst/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  <a:buClrTx/>
              <a:buFontTx/>
              <a:buNone/>
            </a:pPr>
            <a:r>
              <a:rPr lang="es-ES" altLang="pt-BR" sz="2400" dirty="0">
                <a:solidFill>
                  <a:srgbClr val="C00000"/>
                </a:solidFill>
                <a:latin typeface="Arial" charset="0"/>
              </a:rPr>
              <a:t>Un paciente llega al cuerpo  de guardia de un hospital con fuertes dolores de cabeza, vómitos y fiebre hasta 39</a:t>
            </a:r>
            <a:r>
              <a:rPr lang="es-ES" altLang="pt-BR" sz="2400" baseline="30000" dirty="0">
                <a:solidFill>
                  <a:srgbClr val="C00000"/>
                </a:solidFill>
                <a:latin typeface="Arial" charset="0"/>
              </a:rPr>
              <a:t>o</a:t>
            </a:r>
            <a:r>
              <a:rPr lang="es-ES" altLang="pt-BR" sz="2400" dirty="0">
                <a:solidFill>
                  <a:srgbClr val="C00000"/>
                </a:solidFill>
                <a:latin typeface="Arial" charset="0"/>
              </a:rPr>
              <a:t>.  El médico lo interroga, le realiza el examen físico haciendo énfasis en el examen neurológico y le indica entre otros complementarios una punción lumbar para corroborar el diagnóstico presuntivo de meningoencefalitis.  El líquido cefalorraquídeo arroja un número elevado de células y proteínas, así como una disminución de la glucosa, con lo que confirma el diagnóstico de meningoencefalitis.</a:t>
            </a:r>
          </a:p>
        </p:txBody>
      </p:sp>
      <p:sp>
        <p:nvSpPr>
          <p:cNvPr id="3" name="Título 3"/>
          <p:cNvSpPr>
            <a:spLocks/>
          </p:cNvSpPr>
          <p:nvPr/>
        </p:nvSpPr>
        <p:spPr bwMode="auto">
          <a:xfrm>
            <a:off x="1524000" y="0"/>
            <a:ext cx="9144000" cy="69215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r"/>
            <a:r>
              <a:rPr lang="es-ES" sz="3600" dirty="0">
                <a:effectLst>
                  <a:outerShdw blurRad="38100" dist="38100" dir="2700000" algn="tl">
                    <a:srgbClr val="FFFFFF"/>
                  </a:outerShdw>
                </a:effectLst>
                <a:latin typeface="Calibri" pitchFamily="34" charset="0"/>
              </a:rPr>
              <a:t>Metodología de la Investigación</a:t>
            </a: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1750316" y="723356"/>
            <a:ext cx="8666163" cy="833437"/>
          </a:xfrm>
          <a:prstGeom prst="rect">
            <a:avLst/>
          </a:prstGeom>
          <a:gradFill rotWithShape="0">
            <a:gsLst>
              <a:gs pos="0">
                <a:srgbClr val="CCFFCC"/>
              </a:gs>
              <a:gs pos="50000">
                <a:srgbClr val="CCFFFF"/>
              </a:gs>
              <a:gs pos="100000">
                <a:srgbClr val="CCFFCC"/>
              </a:gs>
            </a:gsLst>
            <a:lin ang="2700000" scaled="1"/>
          </a:gradFill>
          <a:ln w="9360">
            <a:solidFill>
              <a:srgbClr val="000000"/>
            </a:solidFill>
            <a:miter lim="800000"/>
            <a:headEnd/>
            <a:tailEnd/>
          </a:ln>
          <a:effectLst>
            <a:outerShdw dist="107933" dir="2700000" algn="ctr" rotWithShape="0">
              <a:srgbClr val="000000"/>
            </a:outerShdw>
          </a:effectLst>
        </p:spPr>
        <p:txBody>
          <a:bodyPr lIns="90000" tIns="46800" rIns="90000" bIns="46800">
            <a:spAutoFit/>
          </a:bodyPr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u="sng">
                <a:solidFill>
                  <a:schemeClr val="bg1"/>
                </a:solidFill>
                <a:latin typeface="Times New Roman" pitchFamily="18" charset="0"/>
                <a:ea typeface="DejaVu Sans" pitchFamily="34" charset="0"/>
                <a:cs typeface="DejaVu Sans" pitchFamily="34" charset="0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u="sng">
                <a:solidFill>
                  <a:schemeClr val="bg1"/>
                </a:solidFill>
                <a:latin typeface="Times New Roman" pitchFamily="18" charset="0"/>
                <a:ea typeface="DejaVu Sans" pitchFamily="34" charset="0"/>
                <a:cs typeface="DejaVu Sans" pitchFamily="34" charset="0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u="sng">
                <a:solidFill>
                  <a:schemeClr val="bg1"/>
                </a:solidFill>
                <a:latin typeface="Times New Roman" pitchFamily="18" charset="0"/>
                <a:ea typeface="DejaVu Sans" pitchFamily="34" charset="0"/>
                <a:cs typeface="DejaVu Sans" pitchFamily="34" charset="0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u="sng">
                <a:solidFill>
                  <a:schemeClr val="bg1"/>
                </a:solidFill>
                <a:latin typeface="Times New Roman" pitchFamily="18" charset="0"/>
                <a:ea typeface="DejaVu Sans" pitchFamily="34" charset="0"/>
                <a:cs typeface="DejaVu Sans" pitchFamily="34" charset="0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u="sng">
                <a:solidFill>
                  <a:schemeClr val="bg1"/>
                </a:solidFill>
                <a:latin typeface="Times New Roman" pitchFamily="18" charset="0"/>
                <a:ea typeface="DejaVu Sans" pitchFamily="34" charset="0"/>
                <a:cs typeface="DejaVu Sans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u="sng">
                <a:solidFill>
                  <a:schemeClr val="bg1"/>
                </a:solidFill>
                <a:latin typeface="Times New Roman" pitchFamily="18" charset="0"/>
                <a:ea typeface="DejaVu Sans" pitchFamily="34" charset="0"/>
                <a:cs typeface="DejaVu Sans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u="sng">
                <a:solidFill>
                  <a:schemeClr val="bg1"/>
                </a:solidFill>
                <a:latin typeface="Times New Roman" pitchFamily="18" charset="0"/>
                <a:ea typeface="DejaVu Sans" pitchFamily="34" charset="0"/>
                <a:cs typeface="DejaVu Sans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u="sng">
                <a:solidFill>
                  <a:schemeClr val="bg1"/>
                </a:solidFill>
                <a:latin typeface="Times New Roman" pitchFamily="18" charset="0"/>
                <a:ea typeface="DejaVu Sans" pitchFamily="34" charset="0"/>
                <a:cs typeface="DejaVu Sans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u="sng">
                <a:solidFill>
                  <a:schemeClr val="bg1"/>
                </a:solidFill>
                <a:latin typeface="Times New Roman" pitchFamily="18" charset="0"/>
                <a:ea typeface="DejaVu Sans" pitchFamily="34" charset="0"/>
                <a:cs typeface="DejaVu Sans" pitchFamily="34" charset="0"/>
              </a:defRPr>
            </a:lvl9pPr>
          </a:lstStyle>
          <a:p>
            <a:pPr algn="ctr" eaLnBrk="1" hangingPunct="1">
              <a:spcBef>
                <a:spcPts val="1250"/>
              </a:spcBef>
            </a:pPr>
            <a:r>
              <a:rPr lang="es-ES" altLang="pt-BR" b="1" u="none" dirty="0">
                <a:solidFill>
                  <a:srgbClr val="000000"/>
                </a:solidFill>
                <a:latin typeface="Arial" charset="0"/>
              </a:rPr>
              <a:t>Ejemplo: En el siguiente planteamiento identifique las etapas del Método Científico.</a:t>
            </a:r>
          </a:p>
        </p:txBody>
      </p:sp>
    </p:spTree>
    <p:extLst>
      <p:ext uri="{BB962C8B-B14F-4D97-AF65-F5344CB8AC3E}">
        <p14:creationId xmlns:p14="http://schemas.microsoft.com/office/powerpoint/2010/main" val="4038282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1557623" y="746702"/>
            <a:ext cx="9002873" cy="954107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Relación entre el Método Científico y los métodos   de las ciencias particulares.</a:t>
            </a:r>
          </a:p>
        </p:txBody>
      </p:sp>
      <p:sp>
        <p:nvSpPr>
          <p:cNvPr id="7" name="Título 3"/>
          <p:cNvSpPr>
            <a:spLocks/>
          </p:cNvSpPr>
          <p:nvPr/>
        </p:nvSpPr>
        <p:spPr bwMode="auto">
          <a:xfrm>
            <a:off x="1524000" y="0"/>
            <a:ext cx="9144000" cy="69215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r"/>
            <a:r>
              <a:rPr lang="es-ES" sz="3600" dirty="0">
                <a:effectLst>
                  <a:outerShdw blurRad="38100" dist="38100" dir="2700000" algn="tl">
                    <a:srgbClr val="FFFFFF"/>
                  </a:outerShdw>
                </a:effectLst>
                <a:latin typeface="Calibri" pitchFamily="34" charset="0"/>
              </a:rPr>
              <a:t>Metodología de la Investigación</a:t>
            </a:r>
          </a:p>
        </p:txBody>
      </p:sp>
      <p:sp>
        <p:nvSpPr>
          <p:cNvPr id="4" name="3 CuadroTexto"/>
          <p:cNvSpPr txBox="1"/>
          <p:nvPr/>
        </p:nvSpPr>
        <p:spPr>
          <a:xfrm>
            <a:off x="1587174" y="3452808"/>
            <a:ext cx="8973321" cy="830997"/>
          </a:xfrm>
          <a:prstGeom prst="rect">
            <a:avLst/>
          </a:prstGeom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s-ES" sz="2400" b="1" dirty="0"/>
              <a:t>Método Clínico: </a:t>
            </a:r>
            <a:r>
              <a:rPr lang="es-ES" sz="2400" dirty="0"/>
              <a:t>Utilización de método científico  a la clínica. Su objetivo es el individuo, es decir a la cura del enfermo.</a:t>
            </a:r>
          </a:p>
        </p:txBody>
      </p:sp>
      <p:sp>
        <p:nvSpPr>
          <p:cNvPr id="10" name="9 CuadroTexto"/>
          <p:cNvSpPr txBox="1"/>
          <p:nvPr/>
        </p:nvSpPr>
        <p:spPr>
          <a:xfrm>
            <a:off x="1612196" y="4532928"/>
            <a:ext cx="8973321" cy="1200329"/>
          </a:xfrm>
          <a:prstGeom prst="rect">
            <a:avLst/>
          </a:prstGeom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s-ES" sz="2400" b="1" dirty="0"/>
              <a:t>Método Epidemiológico:  </a:t>
            </a:r>
            <a:r>
              <a:rPr lang="es-ES" sz="2400" dirty="0"/>
              <a:t>Abordar científicamente el estudio de las alteraciones del proceso salud-enfermedad que afectan a la población, y seleccionar las medidas para su disminución o eliminación.</a:t>
            </a:r>
          </a:p>
        </p:txBody>
      </p:sp>
      <p:sp>
        <p:nvSpPr>
          <p:cNvPr id="11" name="10 CuadroTexto"/>
          <p:cNvSpPr txBox="1"/>
          <p:nvPr/>
        </p:nvSpPr>
        <p:spPr>
          <a:xfrm>
            <a:off x="1616727" y="5887715"/>
            <a:ext cx="8973321" cy="461665"/>
          </a:xfrm>
          <a:prstGeom prst="rect">
            <a:avLst/>
          </a:prstGeom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s-ES" sz="2400" b="1" dirty="0"/>
              <a:t>Método Estadístico: </a:t>
            </a:r>
            <a:r>
              <a:rPr lang="es-ES" sz="2400" dirty="0"/>
              <a:t>Utilización de método científico  en la Estadística</a:t>
            </a:r>
          </a:p>
        </p:txBody>
      </p:sp>
      <p:sp>
        <p:nvSpPr>
          <p:cNvPr id="5" name="4 Rectángulo"/>
          <p:cNvSpPr/>
          <p:nvPr/>
        </p:nvSpPr>
        <p:spPr>
          <a:xfrm>
            <a:off x="1616726" y="2132857"/>
            <a:ext cx="8826866" cy="95410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s-ES" sz="2800" dirty="0">
                <a:solidFill>
                  <a:srgbClr val="C00000"/>
                </a:solidFill>
              </a:rPr>
              <a:t>Todas las ciencias tienen su propio método y toman  el nombre  de la aplicación del método científico.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3"/>
          <p:cNvSpPr>
            <a:spLocks/>
          </p:cNvSpPr>
          <p:nvPr/>
        </p:nvSpPr>
        <p:spPr bwMode="auto">
          <a:xfrm>
            <a:off x="1524000" y="0"/>
            <a:ext cx="9144000" cy="69215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r"/>
            <a:r>
              <a:rPr lang="es-ES" sz="3600" dirty="0">
                <a:effectLst>
                  <a:outerShdw blurRad="38100" dist="38100" dir="2700000" algn="tl">
                    <a:srgbClr val="FFFFFF"/>
                  </a:outerShdw>
                </a:effectLst>
                <a:latin typeface="Calibri" pitchFamily="34" charset="0"/>
              </a:rPr>
              <a:t>Metodología de la Investigación</a:t>
            </a:r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1524000" y="1792361"/>
            <a:ext cx="44958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1. </a:t>
            </a:r>
            <a:r>
              <a:rPr lang="es-ES_tradnl" u="sng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Planteamiento del problema</a:t>
            </a:r>
            <a:r>
              <a:rPr lang="es-ES_tradnl" dirty="0"/>
              <a:t>:</a:t>
            </a:r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5867400" y="1792362"/>
            <a:ext cx="4800600" cy="5909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s-ES_tradnl" dirty="0"/>
              <a:t>Cuando llega el paciente al médico y queda planteado un problema de salud.</a:t>
            </a:r>
          </a:p>
        </p:txBody>
      </p:sp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1524000" y="2859161"/>
            <a:ext cx="41910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>
                <a:effectLst>
                  <a:outerShdw blurRad="38100" dist="38100" dir="2700000" algn="tl">
                    <a:srgbClr val="000000"/>
                  </a:outerShdw>
                </a:effectLst>
              </a:rPr>
              <a:t>2. </a:t>
            </a:r>
            <a:r>
              <a:rPr lang="es-ES_tradnl" u="sng">
                <a:effectLst>
                  <a:outerShdw blurRad="38100" dist="38100" dir="2700000" algn="tl">
                    <a:srgbClr val="000000"/>
                  </a:outerShdw>
                </a:effectLst>
              </a:rPr>
              <a:t>Búsqueda de información</a:t>
            </a:r>
            <a:r>
              <a:rPr lang="es-ES_tradnl">
                <a:effectLst>
                  <a:outerShdw blurRad="38100" dist="38100" dir="2700000" algn="tl">
                    <a:srgbClr val="000000"/>
                  </a:outerShdw>
                </a:effectLst>
              </a:rPr>
              <a:t>:</a:t>
            </a:r>
            <a:endParaRPr lang="es-ES_tradnl" i="1" u="sng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" name="Text Box 9"/>
          <p:cNvSpPr txBox="1">
            <a:spLocks noChangeArrowheads="1"/>
          </p:cNvSpPr>
          <p:nvPr/>
        </p:nvSpPr>
        <p:spPr bwMode="auto">
          <a:xfrm>
            <a:off x="5867400" y="2859161"/>
            <a:ext cx="4800600" cy="5909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s-ES_tradnl" dirty="0"/>
              <a:t>Se realiza a través del interrogatorio y el examen físico.</a:t>
            </a:r>
          </a:p>
        </p:txBody>
      </p:sp>
      <p:sp>
        <p:nvSpPr>
          <p:cNvPr id="7" name="Text Box 11"/>
          <p:cNvSpPr txBox="1">
            <a:spLocks noChangeArrowheads="1"/>
          </p:cNvSpPr>
          <p:nvPr/>
        </p:nvSpPr>
        <p:spPr bwMode="auto">
          <a:xfrm>
            <a:off x="1524000" y="3621161"/>
            <a:ext cx="44958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3. </a:t>
            </a:r>
            <a:r>
              <a:rPr lang="es-ES_tradnl" u="sng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Formulación de la hipótesis</a:t>
            </a:r>
            <a:r>
              <a:rPr lang="es-ES_tradnl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:</a:t>
            </a:r>
            <a:endParaRPr lang="es-ES_tradnl" u="sng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" name="Text Box 12"/>
          <p:cNvSpPr txBox="1">
            <a:spLocks noChangeArrowheads="1"/>
          </p:cNvSpPr>
          <p:nvPr/>
        </p:nvSpPr>
        <p:spPr bwMode="auto">
          <a:xfrm>
            <a:off x="5791200" y="3621162"/>
            <a:ext cx="4876800" cy="5909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s-ES_tradnl"/>
              <a:t>Se realiza el diagnóstico presuntivo, sobre la base del conjunto de síntomas y signos.</a:t>
            </a:r>
          </a:p>
        </p:txBody>
      </p:sp>
      <p:sp>
        <p:nvSpPr>
          <p:cNvPr id="9" name="Text Box 13"/>
          <p:cNvSpPr txBox="1">
            <a:spLocks noChangeArrowheads="1"/>
          </p:cNvSpPr>
          <p:nvPr/>
        </p:nvSpPr>
        <p:spPr bwMode="auto">
          <a:xfrm>
            <a:off x="1524000" y="4992761"/>
            <a:ext cx="45720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>
                <a:effectLst>
                  <a:outerShdw blurRad="38100" dist="38100" dir="2700000" algn="tl">
                    <a:srgbClr val="000000"/>
                  </a:outerShdw>
                </a:effectLst>
              </a:rPr>
              <a:t>4. </a:t>
            </a:r>
            <a:r>
              <a:rPr lang="es-ES_tradnl" u="sng">
                <a:effectLst>
                  <a:outerShdw blurRad="38100" dist="38100" dir="2700000" algn="tl">
                    <a:srgbClr val="000000"/>
                  </a:outerShdw>
                </a:effectLst>
              </a:rPr>
              <a:t>Verificación de la hipótesis</a:t>
            </a:r>
            <a:r>
              <a:rPr lang="es-ES_tradnl">
                <a:effectLst>
                  <a:outerShdw blurRad="38100" dist="38100" dir="2700000" algn="tl">
                    <a:srgbClr val="000000"/>
                  </a:outerShdw>
                </a:effectLst>
              </a:rPr>
              <a:t>:</a:t>
            </a:r>
            <a:endParaRPr lang="es-ES_tradnl">
              <a:solidFill>
                <a:srgbClr val="FF0066"/>
              </a:solidFill>
            </a:endParaRPr>
          </a:p>
        </p:txBody>
      </p:sp>
      <p:sp>
        <p:nvSpPr>
          <p:cNvPr id="10" name="Text Box 14"/>
          <p:cNvSpPr txBox="1">
            <a:spLocks noChangeArrowheads="1"/>
          </p:cNvSpPr>
          <p:nvPr/>
        </p:nvSpPr>
        <p:spPr bwMode="auto">
          <a:xfrm>
            <a:off x="5791200" y="5068962"/>
            <a:ext cx="4876800" cy="5909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s-ES_tradnl"/>
              <a:t>Se realiza a través de los exámenes complementarios y la evolución del paciente.</a:t>
            </a:r>
          </a:p>
        </p:txBody>
      </p:sp>
      <p:sp>
        <p:nvSpPr>
          <p:cNvPr id="11" name="Text Box 15"/>
          <p:cNvSpPr txBox="1">
            <a:spLocks noChangeArrowheads="1"/>
          </p:cNvSpPr>
          <p:nvPr/>
        </p:nvSpPr>
        <p:spPr bwMode="auto">
          <a:xfrm>
            <a:off x="1524000" y="6135761"/>
            <a:ext cx="38100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>
                <a:effectLst>
                  <a:outerShdw blurRad="38100" dist="38100" dir="2700000" algn="tl">
                    <a:srgbClr val="000000"/>
                  </a:outerShdw>
                </a:effectLst>
              </a:rPr>
              <a:t>5. </a:t>
            </a:r>
            <a:r>
              <a:rPr lang="es-ES_tradnl" u="sng">
                <a:effectLst>
                  <a:outerShdw blurRad="38100" dist="38100" dir="2700000" algn="tl">
                    <a:srgbClr val="000000"/>
                  </a:outerShdw>
                </a:effectLst>
              </a:rPr>
              <a:t>Diagnóstico de certeza</a:t>
            </a:r>
            <a:r>
              <a:rPr lang="es-ES_tradnl">
                <a:effectLst>
                  <a:outerShdw blurRad="38100" dist="38100" dir="2700000" algn="tl">
                    <a:srgbClr val="000000"/>
                  </a:outerShdw>
                </a:effectLst>
              </a:rPr>
              <a:t>:</a:t>
            </a:r>
          </a:p>
        </p:txBody>
      </p:sp>
      <p:sp>
        <p:nvSpPr>
          <p:cNvPr id="12" name="Text Box 16"/>
          <p:cNvSpPr txBox="1">
            <a:spLocks noChangeArrowheads="1"/>
          </p:cNvSpPr>
          <p:nvPr/>
        </p:nvSpPr>
        <p:spPr bwMode="auto">
          <a:xfrm>
            <a:off x="5791200" y="6167512"/>
            <a:ext cx="4876800" cy="5909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s-ES_tradnl"/>
              <a:t>Se llega al conocimiento de cuál es el diagnóstico definitivo del paciente.</a:t>
            </a:r>
          </a:p>
        </p:txBody>
      </p:sp>
      <p:sp>
        <p:nvSpPr>
          <p:cNvPr id="13" name="Rectangle 2"/>
          <p:cNvSpPr txBox="1">
            <a:spLocks noChangeArrowheads="1"/>
          </p:cNvSpPr>
          <p:nvPr/>
        </p:nvSpPr>
        <p:spPr>
          <a:xfrm>
            <a:off x="2423592" y="764705"/>
            <a:ext cx="7052320" cy="73818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s-ES_tradnl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Tahoma" panose="020B0604030504040204" pitchFamily="34" charset="0"/>
              </a:rPr>
              <a:t>Método Clínico</a:t>
            </a:r>
          </a:p>
        </p:txBody>
      </p:sp>
    </p:spTree>
    <p:extLst>
      <p:ext uri="{BB962C8B-B14F-4D97-AF65-F5344CB8AC3E}">
        <p14:creationId xmlns:p14="http://schemas.microsoft.com/office/powerpoint/2010/main" val="135601779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5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5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5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5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5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utoUpdateAnimBg="0"/>
      <p:bldP spid="4" grpId="0" autoUpdateAnimBg="0"/>
      <p:bldP spid="5" grpId="0" autoUpdateAnimBg="0"/>
      <p:bldP spid="6" grpId="0" autoUpdateAnimBg="0"/>
      <p:bldP spid="7" grpId="0" autoUpdateAnimBg="0"/>
      <p:bldP spid="8" grpId="0" autoUpdateAnimBg="0"/>
      <p:bldP spid="9" grpId="0" autoUpdateAnimBg="0"/>
      <p:bldP spid="10" grpId="0" autoUpdateAnimBg="0"/>
      <p:bldP spid="11" grpId="0" autoUpdateAnimBg="0"/>
      <p:bldP spid="12" grpId="0" autoUpdateAnimBg="0"/>
      <p:bldP spid="1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3"/>
          <p:cNvSpPr>
            <a:spLocks/>
          </p:cNvSpPr>
          <p:nvPr/>
        </p:nvSpPr>
        <p:spPr bwMode="auto">
          <a:xfrm>
            <a:off x="1524000" y="0"/>
            <a:ext cx="9144000" cy="69215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r"/>
            <a:r>
              <a:rPr lang="es-ES" sz="3600" dirty="0">
                <a:effectLst>
                  <a:outerShdw blurRad="38100" dist="38100" dir="2700000" algn="tl">
                    <a:srgbClr val="FFFFFF"/>
                  </a:outerShdw>
                </a:effectLst>
                <a:latin typeface="Calibri" pitchFamily="34" charset="0"/>
              </a:rPr>
              <a:t>Metodología de la Investigación</a:t>
            </a:r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1524000" y="1792361"/>
            <a:ext cx="399593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1. </a:t>
            </a:r>
            <a:r>
              <a:rPr lang="es-ES_tradnl" u="sng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Planteamiento del problema</a:t>
            </a:r>
            <a:r>
              <a:rPr lang="es-ES_tradnl" dirty="0"/>
              <a:t>:</a:t>
            </a:r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5867400" y="1792362"/>
            <a:ext cx="4800600" cy="5909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s-ES_tradnl" dirty="0"/>
              <a:t>Cuando surge un brote de una enfermedad, o una epidemia en una determinada área.</a:t>
            </a:r>
          </a:p>
        </p:txBody>
      </p:sp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1524000" y="2859161"/>
            <a:ext cx="41910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>
                <a:effectLst>
                  <a:outerShdw blurRad="38100" dist="38100" dir="2700000" algn="tl">
                    <a:srgbClr val="000000"/>
                  </a:outerShdw>
                </a:effectLst>
              </a:rPr>
              <a:t>2. </a:t>
            </a:r>
            <a:r>
              <a:rPr lang="es-ES_tradnl" u="sng">
                <a:effectLst>
                  <a:outerShdw blurRad="38100" dist="38100" dir="2700000" algn="tl">
                    <a:srgbClr val="000000"/>
                  </a:outerShdw>
                </a:effectLst>
              </a:rPr>
              <a:t>Búsqueda de información</a:t>
            </a:r>
            <a:r>
              <a:rPr lang="es-ES_tradnl">
                <a:effectLst>
                  <a:outerShdw blurRad="38100" dist="38100" dir="2700000" algn="tl">
                    <a:srgbClr val="000000"/>
                  </a:outerShdw>
                </a:effectLst>
              </a:rPr>
              <a:t>:</a:t>
            </a:r>
            <a:endParaRPr lang="es-ES_tradnl" i="1" u="sng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" name="Text Box 9"/>
          <p:cNvSpPr txBox="1">
            <a:spLocks noChangeArrowheads="1"/>
          </p:cNvSpPr>
          <p:nvPr/>
        </p:nvSpPr>
        <p:spPr bwMode="auto">
          <a:xfrm>
            <a:off x="5867400" y="2859162"/>
            <a:ext cx="4693096" cy="5909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s-ES_tradnl" dirty="0"/>
              <a:t>En el lugar del brote se realizan observaciones y descripciones.</a:t>
            </a:r>
          </a:p>
        </p:txBody>
      </p:sp>
      <p:sp>
        <p:nvSpPr>
          <p:cNvPr id="7" name="Text Box 11"/>
          <p:cNvSpPr txBox="1">
            <a:spLocks noChangeArrowheads="1"/>
          </p:cNvSpPr>
          <p:nvPr/>
        </p:nvSpPr>
        <p:spPr bwMode="auto">
          <a:xfrm>
            <a:off x="1600200" y="3860007"/>
            <a:ext cx="391973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3. </a:t>
            </a:r>
            <a:r>
              <a:rPr lang="es-ES_tradnl" u="sng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Formulación de la hipótesis</a:t>
            </a:r>
            <a:r>
              <a:rPr lang="es-ES_tradnl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:</a:t>
            </a:r>
            <a:endParaRPr lang="es-ES_tradnl" u="sng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" name="Text Box 12"/>
          <p:cNvSpPr txBox="1">
            <a:spLocks noChangeArrowheads="1"/>
          </p:cNvSpPr>
          <p:nvPr/>
        </p:nvSpPr>
        <p:spPr bwMode="auto">
          <a:xfrm>
            <a:off x="5867400" y="3860008"/>
            <a:ext cx="4876800" cy="5909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s-ES_tradnl" dirty="0"/>
              <a:t>Se realiza el diagnóstico presuntivo sobre la base de la información obtenida</a:t>
            </a:r>
            <a:r>
              <a:rPr lang="es-ES_tradnl" dirty="0" smtClean="0"/>
              <a:t>.</a:t>
            </a:r>
            <a:endParaRPr lang="es-ES_tradnl" dirty="0"/>
          </a:p>
        </p:txBody>
      </p:sp>
      <p:sp>
        <p:nvSpPr>
          <p:cNvPr id="9" name="Text Box 13"/>
          <p:cNvSpPr txBox="1">
            <a:spLocks noChangeArrowheads="1"/>
          </p:cNvSpPr>
          <p:nvPr/>
        </p:nvSpPr>
        <p:spPr bwMode="auto">
          <a:xfrm>
            <a:off x="1524000" y="4992761"/>
            <a:ext cx="45720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>
                <a:effectLst>
                  <a:outerShdw blurRad="38100" dist="38100" dir="2700000" algn="tl">
                    <a:srgbClr val="000000"/>
                  </a:outerShdw>
                </a:effectLst>
              </a:rPr>
              <a:t>4. </a:t>
            </a:r>
            <a:r>
              <a:rPr lang="es-ES_tradnl" u="sng">
                <a:effectLst>
                  <a:outerShdw blurRad="38100" dist="38100" dir="2700000" algn="tl">
                    <a:srgbClr val="000000"/>
                  </a:outerShdw>
                </a:effectLst>
              </a:rPr>
              <a:t>Verificación de la hipótesis</a:t>
            </a:r>
            <a:r>
              <a:rPr lang="es-ES_tradnl">
                <a:effectLst>
                  <a:outerShdw blurRad="38100" dist="38100" dir="2700000" algn="tl">
                    <a:srgbClr val="000000"/>
                  </a:outerShdw>
                </a:effectLst>
              </a:rPr>
              <a:t>:</a:t>
            </a:r>
            <a:endParaRPr lang="es-ES_tradnl">
              <a:solidFill>
                <a:srgbClr val="FF0066"/>
              </a:solidFill>
            </a:endParaRPr>
          </a:p>
        </p:txBody>
      </p:sp>
      <p:sp>
        <p:nvSpPr>
          <p:cNvPr id="10" name="Text Box 14"/>
          <p:cNvSpPr txBox="1">
            <a:spLocks noChangeArrowheads="1"/>
          </p:cNvSpPr>
          <p:nvPr/>
        </p:nvSpPr>
        <p:spPr bwMode="auto">
          <a:xfrm>
            <a:off x="5791200" y="5068961"/>
            <a:ext cx="4876800" cy="3416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s-ES_tradnl" dirty="0"/>
              <a:t>Se realizan análisis en el área</a:t>
            </a:r>
            <a:r>
              <a:rPr lang="es-ES_tradnl" dirty="0" smtClean="0"/>
              <a:t>..</a:t>
            </a:r>
            <a:endParaRPr lang="es-ES_tradnl" dirty="0"/>
          </a:p>
        </p:txBody>
      </p:sp>
      <p:sp>
        <p:nvSpPr>
          <p:cNvPr id="11" name="Text Box 15"/>
          <p:cNvSpPr txBox="1">
            <a:spLocks noChangeArrowheads="1"/>
          </p:cNvSpPr>
          <p:nvPr/>
        </p:nvSpPr>
        <p:spPr bwMode="auto">
          <a:xfrm>
            <a:off x="1524000" y="5905330"/>
            <a:ext cx="38100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>
                <a:effectLst>
                  <a:outerShdw blurRad="38100" dist="38100" dir="2700000" algn="tl">
                    <a:srgbClr val="000000"/>
                  </a:outerShdw>
                </a:effectLst>
              </a:rPr>
              <a:t>5. </a:t>
            </a:r>
            <a:r>
              <a:rPr lang="es-ES_tradnl" u="sng">
                <a:effectLst>
                  <a:outerShdw blurRad="38100" dist="38100" dir="2700000" algn="tl">
                    <a:srgbClr val="000000"/>
                  </a:outerShdw>
                </a:effectLst>
              </a:rPr>
              <a:t>Diagnóstico de certeza</a:t>
            </a:r>
            <a:r>
              <a:rPr lang="es-ES_tradnl">
                <a:effectLst>
                  <a:outerShdw blurRad="38100" dist="38100" dir="2700000" algn="tl">
                    <a:srgbClr val="000000"/>
                  </a:outerShdw>
                </a:effectLst>
              </a:rPr>
              <a:t>:</a:t>
            </a:r>
          </a:p>
        </p:txBody>
      </p:sp>
      <p:sp>
        <p:nvSpPr>
          <p:cNvPr id="12" name="Text Box 16"/>
          <p:cNvSpPr txBox="1">
            <a:spLocks noChangeArrowheads="1"/>
          </p:cNvSpPr>
          <p:nvPr/>
        </p:nvSpPr>
        <p:spPr bwMode="auto">
          <a:xfrm>
            <a:off x="5867400" y="5829130"/>
            <a:ext cx="4876800" cy="8402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s-ES_tradnl" dirty="0"/>
              <a:t>Se realizan análisis en el área</a:t>
            </a:r>
            <a:r>
              <a:rPr lang="es-ES_tradnl" dirty="0" smtClean="0"/>
              <a:t>. Se </a:t>
            </a:r>
            <a:r>
              <a:rPr lang="es-ES_tradnl" dirty="0"/>
              <a:t>llega al conocimiento de cuál fue la causa que provocó el brote</a:t>
            </a:r>
            <a:r>
              <a:rPr lang="es-ES_tradnl" dirty="0" smtClean="0"/>
              <a:t>.</a:t>
            </a:r>
            <a:endParaRPr lang="es-ES_tradnl" dirty="0"/>
          </a:p>
        </p:txBody>
      </p:sp>
      <p:sp>
        <p:nvSpPr>
          <p:cNvPr id="13" name="Rectangle 2"/>
          <p:cNvSpPr txBox="1">
            <a:spLocks noChangeArrowheads="1"/>
          </p:cNvSpPr>
          <p:nvPr/>
        </p:nvSpPr>
        <p:spPr>
          <a:xfrm>
            <a:off x="2423592" y="764705"/>
            <a:ext cx="7052320" cy="73818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s-ES_tradnl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Tahoma" panose="020B0604030504040204" pitchFamily="34" charset="0"/>
              </a:rPr>
              <a:t>Método Epidemiológico</a:t>
            </a:r>
          </a:p>
        </p:txBody>
      </p:sp>
    </p:spTree>
    <p:extLst>
      <p:ext uri="{BB962C8B-B14F-4D97-AF65-F5344CB8AC3E}">
        <p14:creationId xmlns:p14="http://schemas.microsoft.com/office/powerpoint/2010/main" val="124311086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5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5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5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5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5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utoUpdateAnimBg="0"/>
      <p:bldP spid="4" grpId="0" autoUpdateAnimBg="0"/>
      <p:bldP spid="5" grpId="0" autoUpdateAnimBg="0"/>
      <p:bldP spid="6" grpId="0" autoUpdateAnimBg="0"/>
      <p:bldP spid="7" grpId="0" autoUpdateAnimBg="0"/>
      <p:bldP spid="8" grpId="0" autoUpdateAnimBg="0"/>
      <p:bldP spid="9" grpId="0" autoUpdateAnimBg="0"/>
      <p:bldP spid="10" grpId="0" autoUpdateAnimBg="0"/>
      <p:bldP spid="11" grpId="0" autoUpdateAnimBg="0"/>
      <p:bldP spid="12" grpId="0" autoUpdateAnimBg="0"/>
      <p:bldP spid="1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Text Box 1"/>
          <p:cNvSpPr txBox="1">
            <a:spLocks noChangeArrowheads="1"/>
          </p:cNvSpPr>
          <p:nvPr/>
        </p:nvSpPr>
        <p:spPr bwMode="auto">
          <a:xfrm>
            <a:off x="5380039" y="157164"/>
            <a:ext cx="3786187" cy="1616075"/>
          </a:xfrm>
          <a:prstGeom prst="rect">
            <a:avLst/>
          </a:prstGeom>
          <a:solidFill>
            <a:srgbClr val="FFFFFF"/>
          </a:solidFill>
          <a:ln w="63360" cap="sq">
            <a:solidFill>
              <a:srgbClr val="B58B80"/>
            </a:solidFill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>
            <a:lvl1pPr defTabSz="449263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449263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449263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449263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449263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buSzPct val="100000"/>
            </a:pPr>
            <a:r>
              <a:rPr lang="es-ES" sz="240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Investigación proviene del latín </a:t>
            </a:r>
            <a:r>
              <a:rPr lang="es-ES" sz="2400" u="sng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in </a:t>
            </a:r>
            <a:r>
              <a:rPr lang="es-ES" sz="240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(en)  y   </a:t>
            </a:r>
            <a:r>
              <a:rPr lang="es-ES" sz="2400" u="sng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vestigare</a:t>
            </a:r>
            <a:r>
              <a:rPr lang="es-ES" sz="240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(hallar, inquirir, indagar, seguir vestigios)</a:t>
            </a:r>
          </a:p>
        </p:txBody>
      </p:sp>
      <p:sp>
        <p:nvSpPr>
          <p:cNvPr id="43010" name="Text Box 3"/>
          <p:cNvSpPr txBox="1">
            <a:spLocks noChangeArrowheads="1"/>
          </p:cNvSpPr>
          <p:nvPr/>
        </p:nvSpPr>
        <p:spPr bwMode="auto">
          <a:xfrm>
            <a:off x="5524500" y="1989139"/>
            <a:ext cx="4857750" cy="3355975"/>
          </a:xfrm>
          <a:prstGeom prst="rect">
            <a:avLst/>
          </a:prstGeom>
          <a:solidFill>
            <a:srgbClr val="FFFFFF"/>
          </a:solidFill>
          <a:ln w="63360" cap="sq">
            <a:solidFill>
              <a:srgbClr val="B58B80"/>
            </a:solidFill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>
            <a:lvl1pPr defTabSz="449263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449263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449263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449263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449263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>
              <a:buSzPct val="100000"/>
            </a:pPr>
            <a:r>
              <a:rPr lang="es-ES" sz="300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Conjunto de acciones planificadas que se realizan con la finalidad de resolver, total o parcialmente, un problema científico.</a:t>
            </a:r>
          </a:p>
          <a:p>
            <a:pPr>
              <a:buSzPct val="100000"/>
            </a:pPr>
            <a:endParaRPr lang="es-ES" sz="300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3011" name="Text Box 4"/>
          <p:cNvSpPr txBox="1">
            <a:spLocks noChangeArrowheads="1"/>
          </p:cNvSpPr>
          <p:nvPr/>
        </p:nvSpPr>
        <p:spPr bwMode="auto">
          <a:xfrm>
            <a:off x="2424114" y="5589588"/>
            <a:ext cx="6696075" cy="1017844"/>
          </a:xfrm>
          <a:prstGeom prst="rect">
            <a:avLst/>
          </a:prstGeom>
          <a:solidFill>
            <a:srgbClr val="FFFFFF"/>
          </a:solidFill>
          <a:ln w="63360" cap="sq">
            <a:solidFill>
              <a:srgbClr val="B58B80"/>
            </a:solidFill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>
            <a:lvl1pPr defTabSz="449263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449263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449263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449263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449263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buSzPct val="100000"/>
            </a:pPr>
            <a:r>
              <a:rPr lang="es-ES" sz="3000">
                <a:solidFill>
                  <a:srgbClr val="000000"/>
                </a:solidFill>
                <a:latin typeface="Arial" pitchFamily="34" charset="0"/>
              </a:rPr>
              <a:t>Es un proceso sistemático.  </a:t>
            </a:r>
          </a:p>
          <a:p>
            <a:pPr>
              <a:buSzPct val="100000"/>
            </a:pPr>
            <a:r>
              <a:rPr lang="es-ES" sz="3000">
                <a:solidFill>
                  <a:srgbClr val="000000"/>
                </a:solidFill>
                <a:latin typeface="Arial" pitchFamily="34" charset="0"/>
              </a:rPr>
              <a:t>Se aplica el</a:t>
            </a:r>
            <a:r>
              <a:rPr lang="es-ES" sz="3000" b="1">
                <a:solidFill>
                  <a:srgbClr val="000000"/>
                </a:solidFill>
                <a:latin typeface="Arial" pitchFamily="34" charset="0"/>
              </a:rPr>
              <a:t> Método Científico</a:t>
            </a:r>
          </a:p>
        </p:txBody>
      </p:sp>
      <p:pic>
        <p:nvPicPr>
          <p:cNvPr id="43012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4825" y="374650"/>
            <a:ext cx="2413000" cy="1182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013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3200" y="1844676"/>
            <a:ext cx="2967038" cy="2257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014" name="AutoShape 7"/>
          <p:cNvSpPr>
            <a:spLocks noChangeArrowheads="1"/>
          </p:cNvSpPr>
          <p:nvPr/>
        </p:nvSpPr>
        <p:spPr bwMode="auto">
          <a:xfrm>
            <a:off x="4368800" y="549276"/>
            <a:ext cx="863600" cy="428625"/>
          </a:xfrm>
          <a:prstGeom prst="notchedRightArrow">
            <a:avLst>
              <a:gd name="adj1" fmla="val 50000"/>
              <a:gd name="adj2" fmla="val 40296"/>
            </a:avLst>
          </a:prstGeom>
          <a:solidFill>
            <a:srgbClr val="7C4B3B"/>
          </a:solidFill>
          <a:ln w="25560" cap="sq">
            <a:solidFill>
              <a:srgbClr val="7C4B3B"/>
            </a:solidFill>
            <a:miter lim="800000"/>
            <a:headEnd/>
            <a:tailEnd/>
          </a:ln>
        </p:spPr>
        <p:txBody>
          <a:bodyPr wrap="none" anchor="ctr"/>
          <a:lstStyle/>
          <a:p>
            <a:pPr defTabSz="449263">
              <a:buClr>
                <a:srgbClr val="000000"/>
              </a:buClr>
              <a:buSzPct val="100000"/>
            </a:pPr>
            <a:endParaRPr lang="es-ES">
              <a:solidFill>
                <a:srgbClr val="FFFFFF"/>
              </a:solidFill>
            </a:endParaRPr>
          </a:p>
        </p:txBody>
      </p:sp>
      <p:sp>
        <p:nvSpPr>
          <p:cNvPr id="43015" name="AutoShape 8"/>
          <p:cNvSpPr>
            <a:spLocks noChangeArrowheads="1"/>
          </p:cNvSpPr>
          <p:nvPr/>
        </p:nvSpPr>
        <p:spPr bwMode="auto">
          <a:xfrm>
            <a:off x="4452939" y="2713038"/>
            <a:ext cx="1000125" cy="500062"/>
          </a:xfrm>
          <a:prstGeom prst="notchedRightArrow">
            <a:avLst>
              <a:gd name="adj1" fmla="val 50000"/>
              <a:gd name="adj2" fmla="val 50000"/>
            </a:avLst>
          </a:prstGeom>
          <a:solidFill>
            <a:srgbClr val="7C4B3B"/>
          </a:solidFill>
          <a:ln w="25560" cap="sq">
            <a:solidFill>
              <a:srgbClr val="7C4B3B"/>
            </a:solidFill>
            <a:miter lim="800000"/>
            <a:headEnd/>
            <a:tailEnd/>
          </a:ln>
        </p:spPr>
        <p:txBody>
          <a:bodyPr wrap="none" anchor="ctr"/>
          <a:lstStyle/>
          <a:p>
            <a:pPr defTabSz="449263">
              <a:buClr>
                <a:srgbClr val="000000"/>
              </a:buClr>
              <a:buSzPct val="100000"/>
            </a:pPr>
            <a:endParaRPr lang="es-ES">
              <a:solidFill>
                <a:srgbClr val="FFFFFF"/>
              </a:solidFill>
            </a:endParaRPr>
          </a:p>
        </p:txBody>
      </p:sp>
      <p:sp>
        <p:nvSpPr>
          <p:cNvPr id="43016" name="AutoShape 9"/>
          <p:cNvSpPr>
            <a:spLocks noChangeArrowheads="1"/>
          </p:cNvSpPr>
          <p:nvPr/>
        </p:nvSpPr>
        <p:spPr bwMode="auto">
          <a:xfrm>
            <a:off x="9596439" y="4951413"/>
            <a:ext cx="642937" cy="1357312"/>
          </a:xfrm>
          <a:prstGeom prst="curvedLeftArrow">
            <a:avLst>
              <a:gd name="adj1" fmla="val 25001"/>
              <a:gd name="adj2" fmla="val 50002"/>
              <a:gd name="adj3" fmla="val 25000"/>
            </a:avLst>
          </a:prstGeom>
          <a:solidFill>
            <a:srgbClr val="7C4B3B"/>
          </a:solidFill>
          <a:ln w="25560" cap="sq">
            <a:solidFill>
              <a:srgbClr val="7C4B3B"/>
            </a:solidFill>
            <a:miter lim="800000"/>
            <a:headEnd/>
            <a:tailEnd/>
          </a:ln>
        </p:spPr>
        <p:txBody>
          <a:bodyPr wrap="none" anchor="ctr"/>
          <a:lstStyle/>
          <a:p>
            <a:pPr defTabSz="449263">
              <a:buClr>
                <a:srgbClr val="000000"/>
              </a:buClr>
              <a:buSzPct val="100000"/>
            </a:pPr>
            <a:endParaRPr lang="es-ES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81200" y="1225562"/>
            <a:ext cx="8229600" cy="1143000"/>
          </a:xfrm>
          <a:ln w="635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s-ES" sz="3100" b="1" dirty="0"/>
              <a:t/>
            </a:r>
            <a:br>
              <a:rPr lang="es-ES" sz="3100" b="1" dirty="0"/>
            </a:br>
            <a:r>
              <a:rPr lang="es-ES" sz="3100" b="1" dirty="0"/>
              <a:t/>
            </a:r>
            <a:br>
              <a:rPr lang="es-ES" sz="3100" b="1" dirty="0"/>
            </a:br>
            <a:r>
              <a:rPr lang="es-ES" sz="3100" b="1" dirty="0"/>
              <a:t/>
            </a:r>
            <a:br>
              <a:rPr lang="es-ES" sz="3100" b="1" dirty="0"/>
            </a:br>
            <a:r>
              <a:rPr lang="es-E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Los paradigmas de la ciencia: lo cuantitativo y lo cualitativo en las ciencias de la salud</a:t>
            </a: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> </a:t>
            </a:r>
            <a:br>
              <a:rPr lang="es-ES" dirty="0" smtClean="0"/>
            </a:b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952596" y="3022602"/>
            <a:ext cx="8229600" cy="1143008"/>
          </a:xfrm>
          <a:ln w="635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es-ES" b="1" dirty="0" smtClean="0"/>
              <a:t>    La </a:t>
            </a:r>
            <a:r>
              <a:rPr lang="es-ES" b="1" i="1" dirty="0" smtClean="0"/>
              <a:t>investigación científica s</a:t>
            </a:r>
            <a:r>
              <a:rPr lang="es-ES" b="1" dirty="0" smtClean="0"/>
              <a:t>e puede manifestar de tres formas:</a:t>
            </a:r>
          </a:p>
          <a:p>
            <a:pPr lvl="1">
              <a:buNone/>
            </a:pPr>
            <a:endParaRPr lang="es-ES" b="1" dirty="0" smtClean="0"/>
          </a:p>
          <a:p>
            <a:endParaRPr lang="es-ES" dirty="0" smtClean="0"/>
          </a:p>
          <a:p>
            <a:pPr>
              <a:buNone/>
            </a:pPr>
            <a:endParaRPr lang="es-ES" dirty="0"/>
          </a:p>
        </p:txBody>
      </p:sp>
      <p:sp>
        <p:nvSpPr>
          <p:cNvPr id="6" name="5 Flecha abajo"/>
          <p:cNvSpPr/>
          <p:nvPr/>
        </p:nvSpPr>
        <p:spPr>
          <a:xfrm>
            <a:off x="2452662" y="4379924"/>
            <a:ext cx="642942" cy="857256"/>
          </a:xfrm>
          <a:prstGeom prst="down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6 Flecha abajo"/>
          <p:cNvSpPr/>
          <p:nvPr/>
        </p:nvSpPr>
        <p:spPr>
          <a:xfrm>
            <a:off x="5667372" y="4379924"/>
            <a:ext cx="642942" cy="857256"/>
          </a:xfrm>
          <a:prstGeom prst="down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7 Flecha abajo"/>
          <p:cNvSpPr/>
          <p:nvPr/>
        </p:nvSpPr>
        <p:spPr>
          <a:xfrm>
            <a:off x="8310578" y="4379924"/>
            <a:ext cx="642942" cy="857256"/>
          </a:xfrm>
          <a:prstGeom prst="down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8 Rectángulo"/>
          <p:cNvSpPr/>
          <p:nvPr/>
        </p:nvSpPr>
        <p:spPr>
          <a:xfrm>
            <a:off x="1952596" y="5451494"/>
            <a:ext cx="2071702" cy="785818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800" b="1" dirty="0"/>
              <a:t>Cuantitativa</a:t>
            </a:r>
          </a:p>
        </p:txBody>
      </p:sp>
      <p:sp>
        <p:nvSpPr>
          <p:cNvPr id="10" name="9 Rectángulo"/>
          <p:cNvSpPr/>
          <p:nvPr/>
        </p:nvSpPr>
        <p:spPr>
          <a:xfrm>
            <a:off x="4952992" y="5451494"/>
            <a:ext cx="1857388" cy="785818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800" b="1" dirty="0"/>
              <a:t>Cualitativa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7667636" y="5451494"/>
            <a:ext cx="1857388" cy="785818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800" b="1" dirty="0"/>
              <a:t>Mixta</a:t>
            </a:r>
          </a:p>
        </p:txBody>
      </p:sp>
      <p:sp>
        <p:nvSpPr>
          <p:cNvPr id="12" name="Título 3"/>
          <p:cNvSpPr>
            <a:spLocks/>
          </p:cNvSpPr>
          <p:nvPr/>
        </p:nvSpPr>
        <p:spPr bwMode="auto">
          <a:xfrm>
            <a:off x="1524000" y="0"/>
            <a:ext cx="9144000" cy="69215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r"/>
            <a:r>
              <a:rPr lang="es-ES" sz="3600" dirty="0">
                <a:effectLst>
                  <a:outerShdw blurRad="38100" dist="38100" dir="2700000" algn="tl">
                    <a:srgbClr val="FFFFFF"/>
                  </a:outerShdw>
                </a:effectLst>
                <a:latin typeface="Calibri" pitchFamily="34" charset="0"/>
              </a:rPr>
              <a:t>Metodología de la Investigación</a:t>
            </a:r>
          </a:p>
        </p:txBody>
      </p:sp>
    </p:spTree>
    <p:extLst>
      <p:ext uri="{BB962C8B-B14F-4D97-AF65-F5344CB8AC3E}">
        <p14:creationId xmlns:p14="http://schemas.microsoft.com/office/powerpoint/2010/main" val="3057829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767408" y="1412776"/>
            <a:ext cx="10225136" cy="4320480"/>
          </a:xfrm>
        </p:spPr>
        <p:txBody>
          <a:bodyPr/>
          <a:lstStyle/>
          <a:p>
            <a:pPr algn="just">
              <a:lnSpc>
                <a:spcPct val="150000"/>
              </a:lnSpc>
              <a:tabLst>
                <a:tab pos="9683750" algn="l"/>
              </a:tabLst>
            </a:pPr>
            <a:r>
              <a:rPr lang="es-E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La Investigación es una actividad que realizan los hombre </a:t>
            </a:r>
            <a:r>
              <a:rPr lang="x-none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todos </a:t>
            </a:r>
            <a:r>
              <a:rPr lang="x-none" sz="2800" dirty="0">
                <a:latin typeface="Arial" panose="020B0604020202020204" pitchFamily="34" charset="0"/>
                <a:cs typeface="Arial" panose="020B0604020202020204" pitchFamily="34" charset="0"/>
              </a:rPr>
              <a:t>los días de su vida, cuando busca dar solución a un problema o se cuestiona sobre un fenómeno </a:t>
            </a:r>
            <a:r>
              <a:rPr lang="x-none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particula</a:t>
            </a:r>
            <a:r>
              <a:rPr lang="es-E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x-none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s-ES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  <a:tabLst>
                <a:tab pos="9683750" algn="l"/>
              </a:tabLst>
            </a:pPr>
            <a:r>
              <a:rPr lang="es-E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x-none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uando </a:t>
            </a:r>
            <a:r>
              <a:rPr lang="x-none" sz="2800" dirty="0">
                <a:latin typeface="Arial" panose="020B0604020202020204" pitchFamily="34" charset="0"/>
                <a:cs typeface="Arial" panose="020B0604020202020204" pitchFamily="34" charset="0"/>
              </a:rPr>
              <a:t>un médico investiga la razón de los síntomas que presenta un paciente; cuando un alumno averigua información sobre un tema en </a:t>
            </a:r>
            <a:r>
              <a:rPr lang="x-none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particular</a:t>
            </a:r>
            <a:r>
              <a:rPr lang="es-E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, etc… </a:t>
            </a:r>
            <a:endParaRPr lang="es-E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4886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3"/>
          <p:cNvSpPr>
            <a:spLocks/>
          </p:cNvSpPr>
          <p:nvPr/>
        </p:nvSpPr>
        <p:spPr bwMode="auto">
          <a:xfrm>
            <a:off x="1517302" y="0"/>
            <a:ext cx="9144000" cy="69215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r"/>
            <a:r>
              <a:rPr lang="es-ES" sz="3600" dirty="0">
                <a:effectLst>
                  <a:outerShdw blurRad="38100" dist="38100" dir="2700000" algn="tl">
                    <a:srgbClr val="FFFFFF"/>
                  </a:outerShdw>
                </a:effectLst>
                <a:latin typeface="Calibri" pitchFamily="34" charset="0"/>
              </a:rPr>
              <a:t>Metodología de la Investigación</a:t>
            </a:r>
          </a:p>
        </p:txBody>
      </p:sp>
      <p:sp>
        <p:nvSpPr>
          <p:cNvPr id="3" name="2 CuadroTexto"/>
          <p:cNvSpPr txBox="1"/>
          <p:nvPr/>
        </p:nvSpPr>
        <p:spPr>
          <a:xfrm>
            <a:off x="1703512" y="764705"/>
            <a:ext cx="8856984" cy="95410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/>
            <a:r>
              <a:rPr lang="es-ES" sz="2800" b="1" dirty="0">
                <a:latin typeface="+mj-lt"/>
              </a:rPr>
              <a:t>Investigación científica. Los enfoques cuantitativo y cualitativo. </a:t>
            </a:r>
          </a:p>
        </p:txBody>
      </p:sp>
      <p:sp>
        <p:nvSpPr>
          <p:cNvPr id="4" name="3 CuadroTexto"/>
          <p:cNvSpPr txBox="1"/>
          <p:nvPr/>
        </p:nvSpPr>
        <p:spPr>
          <a:xfrm>
            <a:off x="1631504" y="2060849"/>
            <a:ext cx="8928992" cy="1200329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s-ES" sz="2400" b="1" dirty="0">
                <a:solidFill>
                  <a:srgbClr val="C00000"/>
                </a:solidFill>
              </a:rPr>
              <a:t>Investigaciones</a:t>
            </a:r>
            <a:r>
              <a:rPr lang="es-ES" sz="2400" dirty="0">
                <a:solidFill>
                  <a:srgbClr val="C00000"/>
                </a:solidFill>
              </a:rPr>
              <a:t> </a:t>
            </a:r>
            <a:r>
              <a:rPr lang="es-ES" sz="2400" b="1" dirty="0">
                <a:solidFill>
                  <a:srgbClr val="C00000"/>
                </a:solidFill>
              </a:rPr>
              <a:t>Cualitativas</a:t>
            </a:r>
            <a:r>
              <a:rPr lang="es-ES" sz="2400" dirty="0"/>
              <a:t>: </a:t>
            </a:r>
            <a:r>
              <a:rPr lang="es-ES" sz="2400" b="1" dirty="0"/>
              <a:t>Son aquellas que producen datos descriptivos: las propias palabras de las personas, habladas o escritas, y la conducta observable</a:t>
            </a:r>
            <a:r>
              <a:rPr lang="es-ES" sz="2400" dirty="0"/>
              <a:t>.</a:t>
            </a:r>
          </a:p>
        </p:txBody>
      </p:sp>
      <p:sp>
        <p:nvSpPr>
          <p:cNvPr id="5" name="4 CuadroTexto"/>
          <p:cNvSpPr txBox="1"/>
          <p:nvPr/>
        </p:nvSpPr>
        <p:spPr>
          <a:xfrm>
            <a:off x="1631504" y="3573016"/>
            <a:ext cx="8928992" cy="156966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s-ES" sz="2400" b="1" dirty="0">
                <a:solidFill>
                  <a:srgbClr val="C00000"/>
                </a:solidFill>
              </a:rPr>
              <a:t>Investigaciones</a:t>
            </a:r>
            <a:r>
              <a:rPr lang="es-ES" sz="2400" dirty="0">
                <a:solidFill>
                  <a:srgbClr val="C00000"/>
                </a:solidFill>
              </a:rPr>
              <a:t> </a:t>
            </a:r>
            <a:r>
              <a:rPr lang="es-ES" sz="2400" b="1" dirty="0">
                <a:solidFill>
                  <a:srgbClr val="C00000"/>
                </a:solidFill>
              </a:rPr>
              <a:t>Cuantitativas</a:t>
            </a:r>
            <a:r>
              <a:rPr lang="es-ES" sz="2400" dirty="0"/>
              <a:t>: </a:t>
            </a:r>
            <a:r>
              <a:rPr lang="es-ES" sz="2400" b="1" dirty="0"/>
              <a:t>Utiliza la recolección de datos para probar hipótesis con base en la medición numérica y el análisis estadístico, con el fin establecer pautas de comportamiento y probar teorías.</a:t>
            </a:r>
            <a:endParaRPr lang="es-ES" sz="2400" dirty="0"/>
          </a:p>
        </p:txBody>
      </p:sp>
      <p:sp>
        <p:nvSpPr>
          <p:cNvPr id="6" name="5 CuadroTexto"/>
          <p:cNvSpPr txBox="1"/>
          <p:nvPr/>
        </p:nvSpPr>
        <p:spPr>
          <a:xfrm>
            <a:off x="1631504" y="5406316"/>
            <a:ext cx="8928992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s-ES" sz="2400" b="1" dirty="0">
                <a:solidFill>
                  <a:srgbClr val="C00000"/>
                </a:solidFill>
              </a:rPr>
              <a:t>Investigaciones</a:t>
            </a:r>
            <a:r>
              <a:rPr lang="es-ES" sz="2400" dirty="0">
                <a:solidFill>
                  <a:srgbClr val="C00000"/>
                </a:solidFill>
              </a:rPr>
              <a:t> </a:t>
            </a:r>
            <a:r>
              <a:rPr lang="es-ES" sz="2400" b="1" dirty="0">
                <a:solidFill>
                  <a:srgbClr val="C00000"/>
                </a:solidFill>
              </a:rPr>
              <a:t>Mixtas</a:t>
            </a:r>
            <a:r>
              <a:rPr lang="es-ES" sz="2400" dirty="0"/>
              <a:t>: </a:t>
            </a:r>
            <a:r>
              <a:rPr lang="es-ES" sz="2400" b="1" dirty="0"/>
              <a:t>Son  las que utilizan métodos de ambos enfoques, </a:t>
            </a:r>
            <a:r>
              <a:rPr lang="es-ES" sz="2400" b="1" dirty="0" err="1"/>
              <a:t>ecualitativo</a:t>
            </a:r>
            <a:r>
              <a:rPr lang="es-ES" sz="2400" b="1" dirty="0"/>
              <a:t> y el cuantitativo.</a:t>
            </a:r>
            <a:endParaRPr lang="es-ES" sz="2400" dirty="0"/>
          </a:p>
        </p:txBody>
      </p:sp>
    </p:spTree>
    <p:extLst>
      <p:ext uri="{BB962C8B-B14F-4D97-AF65-F5344CB8AC3E}">
        <p14:creationId xmlns:p14="http://schemas.microsoft.com/office/powerpoint/2010/main" val="2250111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5911553"/>
              </p:ext>
            </p:extLst>
          </p:nvPr>
        </p:nvGraphicFramePr>
        <p:xfrm>
          <a:off x="1631504" y="764704"/>
          <a:ext cx="9036496" cy="6995160"/>
        </p:xfrm>
        <a:graphic>
          <a:graphicData uri="http://schemas.openxmlformats.org/drawingml/2006/table">
            <a:tbl>
              <a:tblPr firstRow="1" firstCol="1" bandRow="1"/>
              <a:tblGrid>
                <a:gridCol w="451824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51824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31990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800" b="1" dirty="0">
                          <a:effectLst/>
                          <a:latin typeface="Arial"/>
                          <a:ea typeface="Times New Roman"/>
                        </a:rPr>
                        <a:t>Enfoques cualitativo</a:t>
                      </a:r>
                      <a:endParaRPr lang="es-E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579" marR="62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800" b="1">
                          <a:effectLst/>
                          <a:latin typeface="Arial"/>
                          <a:ea typeface="Times New Roman"/>
                        </a:rPr>
                        <a:t>Enfoques cuantitativo</a:t>
                      </a:r>
                      <a:endParaRPr lang="es-ES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579" marR="62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89184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>
                          <a:effectLst/>
                          <a:latin typeface="Arial"/>
                          <a:ea typeface="Times New Roman"/>
                        </a:rPr>
                        <a:t>Ausencia de hipótesis previas o de carácter muy general, son generadores de hipótesis.</a:t>
                      </a:r>
                      <a:endParaRPr lang="es-E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579" marR="62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>
                          <a:effectLst/>
                          <a:latin typeface="Arial"/>
                          <a:ea typeface="Times New Roman"/>
                        </a:rPr>
                        <a:t>Existencia de hipótesis previas, que tratan de ser verificadas o confirmadas.</a:t>
                      </a:r>
                      <a:endParaRPr lang="es-ES" sz="18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es-E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579" marR="62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88778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800">
                          <a:effectLst/>
                          <a:latin typeface="Arial"/>
                          <a:ea typeface="Times New Roman"/>
                        </a:rPr>
                        <a:t>No parten de un repertorio fijo e inflexible de objetivos.</a:t>
                      </a:r>
                      <a:endParaRPr lang="es-ES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579" marR="62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>
                          <a:effectLst/>
                          <a:latin typeface="Arial"/>
                          <a:ea typeface="Times New Roman"/>
                        </a:rPr>
                        <a:t>Se constatan sobre una nómina fija de objetivos.</a:t>
                      </a:r>
                      <a:endParaRPr lang="es-ES" sz="18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es-E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579" marR="62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9456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800">
                          <a:effectLst/>
                          <a:latin typeface="Arial"/>
                          <a:ea typeface="Times New Roman"/>
                        </a:rPr>
                        <a:t>No se aspira a hacer generalizaciones sino </a:t>
                      </a:r>
                      <a:r>
                        <a:rPr lang="es-ES" sz="1800" b="1">
                          <a:effectLst/>
                          <a:latin typeface="Arial"/>
                          <a:ea typeface="Times New Roman"/>
                        </a:rPr>
                        <a:t>extrapolaciones</a:t>
                      </a:r>
                      <a:r>
                        <a:rPr lang="es-ES" sz="1800">
                          <a:effectLst/>
                          <a:latin typeface="Arial"/>
                          <a:ea typeface="Times New Roman"/>
                        </a:rPr>
                        <a:t>.</a:t>
                      </a:r>
                      <a:endParaRPr lang="es-ES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579" marR="62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>
                          <a:effectLst/>
                          <a:latin typeface="Arial"/>
                          <a:ea typeface="Times New Roman"/>
                        </a:rPr>
                        <a:t>Buscan conseguir generalizaciones. </a:t>
                      </a:r>
                      <a:endParaRPr lang="es-ES" sz="18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es-E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579" marR="62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88778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800">
                          <a:effectLst/>
                          <a:latin typeface="Arial"/>
                          <a:ea typeface="Times New Roman"/>
                        </a:rPr>
                        <a:t>Utilizan información básicamente cualitativa, son </a:t>
                      </a:r>
                      <a:r>
                        <a:rPr lang="es-ES" sz="1800" b="1">
                          <a:effectLst/>
                          <a:latin typeface="Arial"/>
                          <a:ea typeface="Times New Roman"/>
                        </a:rPr>
                        <a:t>hermenéuticos</a:t>
                      </a:r>
                      <a:r>
                        <a:rPr lang="es-ES" sz="1800">
                          <a:effectLst/>
                          <a:latin typeface="Arial"/>
                          <a:ea typeface="Times New Roman"/>
                        </a:rPr>
                        <a:t>. </a:t>
                      </a:r>
                      <a:r>
                        <a:rPr lang="es-ES" sz="1800" b="1">
                          <a:effectLst/>
                          <a:latin typeface="Arial"/>
                          <a:ea typeface="Times New Roman"/>
                        </a:rPr>
                        <a:t>(Interpretar textos) o interpretativos.</a:t>
                      </a:r>
                      <a:endParaRPr lang="es-ES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579" marR="62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>
                          <a:effectLst/>
                          <a:latin typeface="Arial"/>
                          <a:ea typeface="Times New Roman"/>
                        </a:rPr>
                        <a:t>Utilizan datos numéricos, presuponen la existencia de un sentido que hay que develar o descubrir.</a:t>
                      </a:r>
                      <a:endParaRPr lang="es-E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579" marR="62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1775571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>
                          <a:effectLst/>
                          <a:latin typeface="Arial"/>
                          <a:ea typeface="Times New Roman"/>
                        </a:rPr>
                        <a:t>Dirigidos a la descripción pormenorizada de la investigación etnográfica (estudio de costumbres y traiciones) y antropológica (estudio de la realidad humana lo social y lo biológico).</a:t>
                      </a:r>
                      <a:endParaRPr lang="es-E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579" marR="62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>
                          <a:effectLst/>
                          <a:latin typeface="Arial"/>
                          <a:ea typeface="Times New Roman"/>
                        </a:rPr>
                        <a:t>Son frecuentemente asociados con el diseño experimental propio de las ciencias naturales.</a:t>
                      </a:r>
                      <a:endParaRPr lang="es-ES" sz="18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es-E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579" marR="62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3" name="Título 3"/>
          <p:cNvSpPr>
            <a:spLocks/>
          </p:cNvSpPr>
          <p:nvPr/>
        </p:nvSpPr>
        <p:spPr bwMode="auto">
          <a:xfrm>
            <a:off x="1524000" y="0"/>
            <a:ext cx="9144000" cy="476672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r"/>
            <a:r>
              <a:rPr lang="es-ES" sz="3600" dirty="0">
                <a:effectLst>
                  <a:outerShdw blurRad="38100" dist="38100" dir="2700000" algn="tl">
                    <a:srgbClr val="FFFFFF"/>
                  </a:outerShdw>
                </a:effectLst>
                <a:latin typeface="Calibri" pitchFamily="34" charset="0"/>
              </a:rPr>
              <a:t>Metodología de la Investigación</a:t>
            </a:r>
          </a:p>
        </p:txBody>
      </p:sp>
    </p:spTree>
    <p:extLst>
      <p:ext uri="{BB962C8B-B14F-4D97-AF65-F5344CB8AC3E}">
        <p14:creationId xmlns:p14="http://schemas.microsoft.com/office/powerpoint/2010/main" val="369134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Diagrama"/>
          <p:cNvGraphicFramePr/>
          <p:nvPr/>
        </p:nvGraphicFramePr>
        <p:xfrm>
          <a:off x="1952596" y="1071546"/>
          <a:ext cx="6786610" cy="28892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4 Título"/>
          <p:cNvSpPr>
            <a:spLocks noGrp="1"/>
          </p:cNvSpPr>
          <p:nvPr>
            <p:ph type="title"/>
          </p:nvPr>
        </p:nvSpPr>
        <p:spPr>
          <a:xfrm>
            <a:off x="3381356" y="0"/>
            <a:ext cx="5429288" cy="1143000"/>
          </a:xfrm>
        </p:spPr>
        <p:txBody>
          <a:bodyPr/>
          <a:lstStyle/>
          <a:p>
            <a:r>
              <a:rPr lang="es-E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¿Cuál emplear?</a:t>
            </a:r>
            <a:endParaRPr lang="es-E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7167570" y="3857628"/>
            <a:ext cx="3214710" cy="147732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400" b="1" dirty="0"/>
              <a:t>La decisión responde a la pregunta  y objetivos de la investigación</a:t>
            </a:r>
          </a:p>
          <a:p>
            <a:endParaRPr lang="es-ES" dirty="0"/>
          </a:p>
        </p:txBody>
      </p:sp>
      <p:sp>
        <p:nvSpPr>
          <p:cNvPr id="8" name="7 CuadroTexto"/>
          <p:cNvSpPr txBox="1"/>
          <p:nvPr/>
        </p:nvSpPr>
        <p:spPr>
          <a:xfrm>
            <a:off x="1881158" y="3714752"/>
            <a:ext cx="4643470" cy="212365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s-ES" dirty="0" smtClean="0"/>
          </a:p>
          <a:p>
            <a:r>
              <a:rPr lang="es-ES" sz="2400" b="1" dirty="0"/>
              <a:t>Conceptualizar estos dos métodos como antagónicos puede llevar por mal camino la práctica metodológica . </a:t>
            </a:r>
          </a:p>
          <a:p>
            <a:endParaRPr lang="es-ES" dirty="0"/>
          </a:p>
        </p:txBody>
      </p:sp>
      <p:sp>
        <p:nvSpPr>
          <p:cNvPr id="9" name="8 Flecha curvada hacia la izquierda"/>
          <p:cNvSpPr/>
          <p:nvPr/>
        </p:nvSpPr>
        <p:spPr>
          <a:xfrm rot="20803815">
            <a:off x="8310578" y="500042"/>
            <a:ext cx="1500198" cy="3214710"/>
          </a:xfrm>
          <a:prstGeom prst="curvedLef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10" name="9 Flecha izquierda, derecha y arriba"/>
          <p:cNvSpPr/>
          <p:nvPr/>
        </p:nvSpPr>
        <p:spPr>
          <a:xfrm rot="10800000">
            <a:off x="3095604" y="3000372"/>
            <a:ext cx="1928826" cy="714380"/>
          </a:xfrm>
          <a:prstGeom prst="leftRightUp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26475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057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0464" y="1978422"/>
            <a:ext cx="9337676" cy="4906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5" name="Text Box 1"/>
          <p:cNvSpPr txBox="1">
            <a:spLocks noChangeArrowheads="1"/>
          </p:cNvSpPr>
          <p:nvPr/>
        </p:nvSpPr>
        <p:spPr bwMode="auto">
          <a:xfrm>
            <a:off x="2711625" y="989608"/>
            <a:ext cx="6594475" cy="617734"/>
          </a:xfrm>
          <a:prstGeom prst="rect">
            <a:avLst/>
          </a:prstGeom>
          <a:solidFill>
            <a:srgbClr val="FFFFFF"/>
          </a:solidFill>
          <a:ln w="101520" cap="sq">
            <a:solidFill>
              <a:srgbClr val="B58B80"/>
            </a:solidFill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514350" indent="-1714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857250" indent="-1714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200150" indent="-1714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1543050" indent="-1714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000250" indent="-171450" defTabSz="449263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457450" indent="-171450" defTabSz="449263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2914650" indent="-171450" defTabSz="449263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371850" indent="-171450" defTabSz="449263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defTabSz="449263">
              <a:lnSpc>
                <a:spcPct val="100000"/>
              </a:lnSpc>
              <a:spcBef>
                <a:spcPct val="0"/>
              </a:spcBef>
              <a:buNone/>
              <a:defRPr/>
            </a:pPr>
            <a:r>
              <a:rPr lang="es-ES" sz="34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anklin Gothic Book" panose="020B0503020102020204" pitchFamily="34" charset="0"/>
              </a:rPr>
              <a:t>Etapas en la investigación</a:t>
            </a:r>
          </a:p>
        </p:txBody>
      </p:sp>
      <p:sp>
        <p:nvSpPr>
          <p:cNvPr id="4" name="Título 3"/>
          <p:cNvSpPr>
            <a:spLocks/>
          </p:cNvSpPr>
          <p:nvPr/>
        </p:nvSpPr>
        <p:spPr bwMode="auto">
          <a:xfrm>
            <a:off x="1517302" y="-14990"/>
            <a:ext cx="9144000" cy="69215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r"/>
            <a:r>
              <a:rPr lang="es-ES" sz="3600" dirty="0">
                <a:effectLst>
                  <a:outerShdw blurRad="38100" dist="38100" dir="2700000" algn="tl">
                    <a:srgbClr val="FFFFFF"/>
                  </a:outerShdw>
                </a:effectLst>
                <a:latin typeface="Calibri" pitchFamily="34" charset="0"/>
              </a:rPr>
              <a:t>Metodología de la Investigación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3"/>
          <p:cNvSpPr>
            <a:spLocks/>
          </p:cNvSpPr>
          <p:nvPr/>
        </p:nvSpPr>
        <p:spPr bwMode="auto">
          <a:xfrm>
            <a:off x="1517302" y="-14990"/>
            <a:ext cx="9144000" cy="69215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r"/>
            <a:r>
              <a:rPr lang="es-ES" sz="3600" dirty="0">
                <a:effectLst>
                  <a:outerShdw blurRad="38100" dist="38100" dir="2700000" algn="tl">
                    <a:srgbClr val="FFFFFF"/>
                  </a:outerShdw>
                </a:effectLst>
                <a:latin typeface="Calibri" pitchFamily="34" charset="0"/>
              </a:rPr>
              <a:t>Metodología de la Investigación</a:t>
            </a:r>
          </a:p>
        </p:txBody>
      </p:sp>
      <p:sp>
        <p:nvSpPr>
          <p:cNvPr id="3" name="CuadroTexto 2"/>
          <p:cNvSpPr txBox="1"/>
          <p:nvPr/>
        </p:nvSpPr>
        <p:spPr>
          <a:xfrm>
            <a:off x="2855640" y="1052737"/>
            <a:ext cx="6696744" cy="584775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3200" dirty="0"/>
              <a:t>Pasos de la Investigación científica</a:t>
            </a:r>
          </a:p>
        </p:txBody>
      </p:sp>
      <p:graphicFrame>
        <p:nvGraphicFramePr>
          <p:cNvPr id="5" name="Diagrama 4"/>
          <p:cNvGraphicFramePr/>
          <p:nvPr>
            <p:extLst>
              <p:ext uri="{D42A27DB-BD31-4B8C-83A1-F6EECF244321}">
                <p14:modId xmlns:p14="http://schemas.microsoft.com/office/powerpoint/2010/main" val="710246730"/>
              </p:ext>
            </p:extLst>
          </p:nvPr>
        </p:nvGraphicFramePr>
        <p:xfrm>
          <a:off x="3048000" y="2101304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75694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3"/>
          <p:cNvSpPr>
            <a:spLocks/>
          </p:cNvSpPr>
          <p:nvPr/>
        </p:nvSpPr>
        <p:spPr bwMode="auto">
          <a:xfrm>
            <a:off x="1517302" y="-14990"/>
            <a:ext cx="9144000" cy="69215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r"/>
            <a:r>
              <a:rPr lang="es-ES" sz="3600" dirty="0">
                <a:effectLst>
                  <a:outerShdw blurRad="38100" dist="38100" dir="2700000" algn="tl">
                    <a:srgbClr val="FFFFFF"/>
                  </a:outerShdw>
                </a:effectLst>
                <a:latin typeface="Calibri" pitchFamily="34" charset="0"/>
              </a:rPr>
              <a:t>Metodología de la Investigación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1703512" y="1484785"/>
            <a:ext cx="8784976" cy="5262979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s-ES" sz="2800" dirty="0"/>
              <a:t>La investigación científica es el más potente instrumento con que cuenta el hombre para conocer, explicar, interpretar y transformar la realidad. Su desarrollo desde las diferentes disciplinas científicas es indispensable para la búsqueda de soluciones a los principales problemas que afronta en su actividad social y para la generación de nuevos conocimientos que la expliquen y orienten su transformación.</a:t>
            </a:r>
          </a:p>
        </p:txBody>
      </p:sp>
      <p:sp>
        <p:nvSpPr>
          <p:cNvPr id="6" name="CuadroTexto 5"/>
          <p:cNvSpPr txBox="1"/>
          <p:nvPr/>
        </p:nvSpPr>
        <p:spPr>
          <a:xfrm>
            <a:off x="4079776" y="775032"/>
            <a:ext cx="3672408" cy="646331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s-ES" sz="3600" dirty="0"/>
              <a:t>CONCLUSIONES</a:t>
            </a:r>
            <a:endParaRPr lang="es-ES" sz="4000" dirty="0"/>
          </a:p>
        </p:txBody>
      </p:sp>
    </p:spTree>
    <p:extLst>
      <p:ext uri="{BB962C8B-B14F-4D97-AF65-F5344CB8AC3E}">
        <p14:creationId xmlns:p14="http://schemas.microsoft.com/office/powerpoint/2010/main" val="2978206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81200" y="-26988"/>
            <a:ext cx="8229600" cy="633413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s-E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Estudio independiente</a:t>
            </a:r>
            <a:endParaRPr lang="es-ES" sz="3200" dirty="0"/>
          </a:p>
        </p:txBody>
      </p:sp>
      <p:sp>
        <p:nvSpPr>
          <p:cNvPr id="6" name="CuadroTexto 5"/>
          <p:cNvSpPr txBox="1"/>
          <p:nvPr/>
        </p:nvSpPr>
        <p:spPr>
          <a:xfrm>
            <a:off x="1775520" y="1268761"/>
            <a:ext cx="843528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es-ES" sz="2400" dirty="0">
                <a:latin typeface="+mn-lt"/>
              </a:rPr>
              <a:t>Explique el siguiente planteamiento del físico y filósofo argentino Mario Bunge cuando dijo: “La investigación científica empieza en el lugar mismo en que la experiencia y el conocimiento ordinario dejan de resolver problemas o hasta de plantearlos...” </a:t>
            </a:r>
          </a:p>
          <a:p>
            <a:pPr lvl="0" algn="just"/>
            <a:endParaRPr lang="es-CU" sz="2400" dirty="0">
              <a:latin typeface="+mn-lt"/>
            </a:endParaRPr>
          </a:p>
          <a:p>
            <a:pPr lvl="0" algn="just"/>
            <a:endParaRPr lang="es-CU" sz="2400" dirty="0">
              <a:latin typeface="+mn-lt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es-CU" sz="2400" dirty="0">
                <a:latin typeface="+mn-lt"/>
              </a:rPr>
              <a:t> </a:t>
            </a:r>
            <a:r>
              <a:rPr lang="es-ES" sz="2400" dirty="0">
                <a:latin typeface="+mn-lt"/>
              </a:rPr>
              <a:t> Haga una lectura minuciosa de la bibliografía del tema y realice un resumen acerca de los aspectos que se trataron en el encuentro, haciendo énfasis en los aspectos que tratan sobre el Método Científico. </a:t>
            </a:r>
            <a:r>
              <a:rPr lang="es-ES" sz="2400" u="sng" dirty="0">
                <a:solidFill>
                  <a:srgbClr val="3366FF"/>
                </a:solidFill>
                <a:latin typeface="+mn-lt"/>
              </a:rPr>
              <a:t>Utilice alguna estrategia de aprendizaje</a:t>
            </a:r>
            <a:r>
              <a:rPr lang="es-ES" sz="2400" u="sng" dirty="0">
                <a:solidFill>
                  <a:srgbClr val="3366FF"/>
                </a:solidFill>
              </a:rPr>
              <a:t>.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es-ES" sz="2400" dirty="0">
              <a:latin typeface="+mn-lt"/>
            </a:endParaRPr>
          </a:p>
          <a:p>
            <a:pPr algn="just"/>
            <a:endParaRPr lang="es-ES" sz="24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s-E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Estudio independiente</a:t>
            </a:r>
            <a:endParaRPr lang="es-E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1981200" y="1772816"/>
            <a:ext cx="8363272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es-ES" sz="2400" dirty="0">
                <a:latin typeface="+mn-lt"/>
              </a:rPr>
              <a:t>Elabore un cuadro comparativo entre el Método Clínico y el Método Epidemiológico en cuanto a los conceptos siguientes:</a:t>
            </a:r>
          </a:p>
          <a:p>
            <a:pPr lvl="0" algn="just"/>
            <a:endParaRPr lang="es-ES" sz="2400" dirty="0">
              <a:latin typeface="+mn-lt"/>
            </a:endParaRPr>
          </a:p>
          <a:p>
            <a:pPr marL="342900" indent="282575" algn="just">
              <a:buFont typeface="Arial" panose="020B0604020202020204" pitchFamily="34" charset="0"/>
              <a:buChar char="•"/>
            </a:pPr>
            <a:r>
              <a:rPr lang="es-ES" sz="2400" dirty="0">
                <a:latin typeface="+mn-lt"/>
              </a:rPr>
              <a:t> Objeto de estudio.</a:t>
            </a:r>
          </a:p>
          <a:p>
            <a:pPr marL="342900" indent="282575" algn="just">
              <a:buFont typeface="Arial" panose="020B0604020202020204" pitchFamily="34" charset="0"/>
              <a:buChar char="•"/>
            </a:pPr>
            <a:r>
              <a:rPr lang="es-ES" sz="2400" dirty="0">
                <a:latin typeface="+mn-lt"/>
              </a:rPr>
              <a:t>Investigaciones de antecedentes.</a:t>
            </a:r>
          </a:p>
          <a:p>
            <a:pPr marL="342900" indent="282575" algn="just">
              <a:buFont typeface="Arial" panose="020B0604020202020204" pitchFamily="34" charset="0"/>
              <a:buChar char="•"/>
            </a:pPr>
            <a:r>
              <a:rPr lang="es-ES" sz="2400" dirty="0">
                <a:latin typeface="+mn-lt"/>
              </a:rPr>
              <a:t> Exámenes inmediatos.</a:t>
            </a:r>
          </a:p>
          <a:p>
            <a:pPr marL="342900" indent="282575" algn="just">
              <a:buFont typeface="Arial" panose="020B0604020202020204" pitchFamily="34" charset="0"/>
              <a:buChar char="•"/>
            </a:pPr>
            <a:r>
              <a:rPr lang="es-ES" sz="2400" dirty="0">
                <a:latin typeface="+mn-lt"/>
              </a:rPr>
              <a:t> Hipótesis.</a:t>
            </a:r>
          </a:p>
          <a:p>
            <a:pPr marL="342900" indent="282575" algn="just">
              <a:buFont typeface="Arial" panose="020B0604020202020204" pitchFamily="34" charset="0"/>
              <a:buChar char="•"/>
            </a:pPr>
            <a:r>
              <a:rPr lang="es-ES" sz="2400" dirty="0">
                <a:latin typeface="+mn-lt"/>
              </a:rPr>
              <a:t> Medidas generales inmediatas.</a:t>
            </a:r>
          </a:p>
          <a:p>
            <a:pPr marL="342900" indent="282575" algn="just">
              <a:buFont typeface="Arial" panose="020B0604020202020204" pitchFamily="34" charset="0"/>
              <a:buChar char="•"/>
            </a:pPr>
            <a:r>
              <a:rPr lang="es-ES" sz="2400" dirty="0">
                <a:latin typeface="+mn-lt"/>
              </a:rPr>
              <a:t> Conclusiones.</a:t>
            </a:r>
          </a:p>
          <a:p>
            <a:pPr marL="342900" indent="282575" algn="just">
              <a:buFont typeface="Arial" panose="020B0604020202020204" pitchFamily="34" charset="0"/>
              <a:buChar char="•"/>
            </a:pPr>
            <a:r>
              <a:rPr lang="es-ES" sz="2400" dirty="0">
                <a:latin typeface="+mn-lt"/>
              </a:rPr>
              <a:t> Medidas definitivas.</a:t>
            </a:r>
          </a:p>
          <a:p>
            <a:pPr algn="just"/>
            <a:endParaRPr lang="es-E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s-E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BIBLIOGRAFIA</a:t>
            </a:r>
            <a:endParaRPr lang="es-E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991544" y="1600201"/>
            <a:ext cx="8640960" cy="4925143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>
            <a:normAutofit fontScale="70000" lnSpcReduction="2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s-ES" sz="3300" b="1" dirty="0"/>
              <a:t>Carpeta Tema I, Metodología de la investigación.</a:t>
            </a:r>
            <a:r>
              <a:rPr lang="es-ES" sz="3300" dirty="0"/>
              <a:t> </a:t>
            </a:r>
          </a:p>
          <a:p>
            <a:pPr fontAlgn="auto">
              <a:spcAft>
                <a:spcPts val="0"/>
              </a:spcAft>
              <a:defRPr/>
            </a:pPr>
            <a:r>
              <a:rPr lang="es-ES" sz="3300" dirty="0"/>
              <a:t>PDF. El método clínico y epidemiológico.</a:t>
            </a:r>
          </a:p>
          <a:p>
            <a:pPr fontAlgn="auto">
              <a:spcAft>
                <a:spcPts val="0"/>
              </a:spcAft>
              <a:defRPr/>
            </a:pPr>
            <a:r>
              <a:rPr lang="es-ES" sz="3300" dirty="0"/>
              <a:t>PDF. Texto auxiliar (</a:t>
            </a:r>
            <a:r>
              <a:rPr lang="es-ES" sz="3300" dirty="0" err="1"/>
              <a:t>Bayarre</a:t>
            </a:r>
            <a:r>
              <a:rPr lang="es-ES" sz="3300" dirty="0"/>
              <a:t>)</a:t>
            </a:r>
          </a:p>
          <a:p>
            <a:pPr fontAlgn="auto">
              <a:spcAft>
                <a:spcPts val="0"/>
              </a:spcAft>
              <a:defRPr/>
            </a:pPr>
            <a:r>
              <a:rPr lang="es-ES" sz="3300" dirty="0"/>
              <a:t>Doc. Problema científico.</a:t>
            </a:r>
          </a:p>
          <a:p>
            <a:pPr fontAlgn="auto">
              <a:spcAft>
                <a:spcPts val="0"/>
              </a:spcAft>
              <a:defRPr/>
            </a:pPr>
            <a:r>
              <a:rPr lang="es-ES" sz="3300" b="1" dirty="0"/>
              <a:t>Libro de texto Informática Médica Tomo II, páginas 183 a la 187</a:t>
            </a:r>
          </a:p>
          <a:p>
            <a:r>
              <a:rPr lang="es-CU" sz="3400" dirty="0"/>
              <a:t>Toledo Curbelo G.  Fundamentos de Salud Pública.</a:t>
            </a:r>
            <a:r>
              <a:rPr lang="es-ES" sz="3400" dirty="0"/>
              <a:t>[Internet]. Tomo I.</a:t>
            </a:r>
            <a:r>
              <a:rPr lang="es-CU" sz="3400" dirty="0"/>
              <a:t> Acimed; La Habana; 2004. Disponible en: </a:t>
            </a:r>
            <a:r>
              <a:rPr lang="es-ES" sz="3400" dirty="0">
                <a:hlinkClick r:id="rId3"/>
              </a:rPr>
              <a:t>http://</a:t>
            </a:r>
            <a:r>
              <a:rPr lang="es-ES" sz="3400" dirty="0" smtClean="0">
                <a:hlinkClick r:id="rId3"/>
              </a:rPr>
              <a:t>dspace.undoso.vcl.sld.cu:8080/xmlui/bitstream/handle/123456789/143/Fundamentos%20de%20Salud%20P%c3%bablica%20I%20.pdf?sequence=1&amp;isAllowed=y</a:t>
            </a:r>
            <a:endParaRPr lang="es-ES" sz="3400" dirty="0" smtClean="0"/>
          </a:p>
          <a:p>
            <a:pPr algn="just"/>
            <a:r>
              <a:rPr lang="es-ES" sz="3400" dirty="0"/>
              <a:t> </a:t>
            </a:r>
            <a:r>
              <a:rPr lang="es-ES" dirty="0"/>
              <a:t>Hernández-</a:t>
            </a:r>
            <a:r>
              <a:rPr lang="es-ES" dirty="0" err="1"/>
              <a:t>Sampieri</a:t>
            </a:r>
            <a:r>
              <a:rPr lang="es-ES" dirty="0"/>
              <a:t>, R. &amp; Mendoza, </a:t>
            </a:r>
            <a:r>
              <a:rPr lang="es-ES" dirty="0" smtClean="0"/>
              <a:t>C. </a:t>
            </a:r>
            <a:r>
              <a:rPr lang="es-ES" b="1" dirty="0"/>
              <a:t>Metodología de la investigación. Las rutas cuantitativa, cualitativa y </a:t>
            </a:r>
            <a:r>
              <a:rPr lang="es-ES" b="1" dirty="0" smtClean="0"/>
              <a:t>mixta</a:t>
            </a:r>
            <a:r>
              <a:rPr lang="es-ES" dirty="0" smtClean="0"/>
              <a:t>. (2018), </a:t>
            </a:r>
            <a:r>
              <a:rPr lang="es-ES" dirty="0"/>
              <a:t>Ciudad de México, México: Editorial Mc Graw Hill </a:t>
            </a:r>
            <a:r>
              <a:rPr lang="es-ES" dirty="0" err="1"/>
              <a:t>Education</a:t>
            </a:r>
            <a:r>
              <a:rPr lang="es-ES" dirty="0"/>
              <a:t>, Año de edición: 2018, ISBN: 978-1-4562-6096-5, 714 p.</a:t>
            </a:r>
            <a:endParaRPr lang="es-ES" dirty="0" smtClean="0"/>
          </a:p>
          <a:p>
            <a:pPr marL="0" indent="0" fontAlgn="auto">
              <a:spcAft>
                <a:spcPts val="0"/>
              </a:spcAft>
              <a:buNone/>
              <a:defRPr/>
            </a:pPr>
            <a:endParaRPr lang="en-US" dirty="0" smtClean="0"/>
          </a:p>
          <a:p>
            <a:pPr marL="0" indent="0" fontAlgn="auto">
              <a:spcAft>
                <a:spcPts val="0"/>
              </a:spcAft>
              <a:buNone/>
              <a:defRPr/>
            </a:pP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2095500" y="692150"/>
            <a:ext cx="8229600" cy="11430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s-E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Conferencia No. 1 </a:t>
            </a:r>
            <a:r>
              <a:rPr lang="es-ES" sz="2800" b="1" dirty="0"/>
              <a:t/>
            </a:r>
            <a:br>
              <a:rPr lang="es-ES" sz="2800" b="1" dirty="0"/>
            </a:br>
            <a:r>
              <a:rPr lang="es-ES" sz="2800" b="1" dirty="0"/>
              <a:t>El  Método científico en las ciencias de la salud. 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>
          <a:xfrm>
            <a:off x="1524000" y="2071689"/>
            <a:ext cx="9144000" cy="4670425"/>
          </a:xfrm>
          <a:noFill/>
          <a:ln w="38100">
            <a:solidFill>
              <a:srgbClr val="C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>
            <a:normAutofit fontScale="85000" lnSpcReduction="20000"/>
          </a:bodyPr>
          <a:lstStyle/>
          <a:p>
            <a:pPr fontAlgn="auto">
              <a:spcAft>
                <a:spcPts val="0"/>
              </a:spcAft>
              <a:buNone/>
              <a:defRPr/>
            </a:pPr>
            <a:r>
              <a:rPr lang="es-ES" sz="3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Sumario:</a:t>
            </a:r>
            <a:endParaRPr lang="es-ES" sz="39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fontAlgn="auto">
              <a:spcAft>
                <a:spcPts val="0"/>
              </a:spcAft>
              <a:defRPr/>
            </a:pPr>
            <a:r>
              <a:rPr lang="es-ES" dirty="0"/>
              <a:t>Ciencia. Definición. La ciencia y la actividad científica.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s-ES" dirty="0"/>
              <a:t>  Conceptos generales: metodología, método y técnica. 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s-ES" dirty="0"/>
              <a:t>Metodología de la investigación científica. Definición.</a:t>
            </a:r>
          </a:p>
          <a:p>
            <a:pPr fontAlgn="auto">
              <a:spcAft>
                <a:spcPts val="0"/>
              </a:spcAft>
              <a:defRPr/>
            </a:pPr>
            <a:r>
              <a:rPr lang="es-ES" dirty="0"/>
              <a:t>Método científico. Definición y clasificación.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s-ES" dirty="0"/>
              <a:t>Etapas del método científico.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s-ES" dirty="0"/>
              <a:t>Relación del método científico con los métodos de las ciencias particulares. Método clínico. Método epidemiológico. Método estadístico.</a:t>
            </a:r>
          </a:p>
          <a:p>
            <a:pPr fontAlgn="auto">
              <a:spcAft>
                <a:spcPts val="0"/>
              </a:spcAft>
              <a:defRPr/>
            </a:pPr>
            <a:r>
              <a:rPr lang="es-ES" dirty="0"/>
              <a:t>Investigación científica. Los enfoques cuantitativo y cualitativo. </a:t>
            </a:r>
          </a:p>
          <a:p>
            <a:pPr fontAlgn="auto">
              <a:spcAft>
                <a:spcPts val="0"/>
              </a:spcAft>
              <a:defRPr/>
            </a:pPr>
            <a:r>
              <a:rPr lang="es-ES" dirty="0"/>
              <a:t>Pasos para conducir una investigación </a:t>
            </a:r>
            <a:r>
              <a:rPr lang="es-ES" dirty="0" smtClean="0"/>
              <a:t>cuantitativa.</a:t>
            </a:r>
          </a:p>
          <a:p>
            <a:pPr marL="0" indent="0" fontAlgn="auto">
              <a:spcAft>
                <a:spcPts val="0"/>
              </a:spcAft>
              <a:buNone/>
              <a:defRPr/>
            </a:pPr>
            <a:endParaRPr lang="es-ES" dirty="0" smtClean="0"/>
          </a:p>
          <a:p>
            <a:pPr fontAlgn="auto">
              <a:spcAft>
                <a:spcPts val="0"/>
              </a:spcAft>
              <a:defRPr/>
            </a:pPr>
            <a:endParaRPr lang="es-ES" dirty="0"/>
          </a:p>
          <a:p>
            <a:pPr marL="0" indent="0" fontAlgn="auto">
              <a:spcAft>
                <a:spcPts val="0"/>
              </a:spcAft>
              <a:buNone/>
              <a:defRPr/>
            </a:pPr>
            <a:endParaRPr lang="es-ES" dirty="0"/>
          </a:p>
          <a:p>
            <a:pPr fontAlgn="auto">
              <a:spcAft>
                <a:spcPts val="0"/>
              </a:spcAft>
              <a:defRPr/>
            </a:pPr>
            <a:endParaRPr lang="es-ES" b="1" dirty="0"/>
          </a:p>
        </p:txBody>
      </p:sp>
      <p:sp>
        <p:nvSpPr>
          <p:cNvPr id="6" name="3 Título"/>
          <p:cNvSpPr txBox="1">
            <a:spLocks/>
          </p:cNvSpPr>
          <p:nvPr/>
        </p:nvSpPr>
        <p:spPr>
          <a:xfrm>
            <a:off x="2095500" y="214313"/>
            <a:ext cx="8229600" cy="785812"/>
          </a:xfrm>
          <a:prstGeom prst="rect">
            <a:avLst/>
          </a:prstGeom>
        </p:spPr>
        <p:txBody>
          <a:bodyPr anchor="ctr">
            <a:normAutofit fontScale="92500" lnSpcReduction="2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s-ES" sz="32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j-ea"/>
                <a:cs typeface="+mj-cs"/>
              </a:rPr>
              <a:t>Tema I</a:t>
            </a:r>
            <a:r>
              <a:rPr lang="es-ES" sz="3200" b="1" dirty="0">
                <a:solidFill>
                  <a:prstClr val="black"/>
                </a:solidFill>
                <a:latin typeface="+mn-lt"/>
                <a:ea typeface="+mj-ea"/>
                <a:cs typeface="+mj-cs"/>
              </a:rPr>
              <a:t> </a:t>
            </a:r>
            <a:r>
              <a:rPr lang="es-ES" sz="2800" b="1" dirty="0">
                <a:solidFill>
                  <a:prstClr val="black"/>
                </a:solidFill>
                <a:latin typeface="+mn-lt"/>
                <a:ea typeface="+mj-ea"/>
                <a:cs typeface="+mj-cs"/>
              </a:rPr>
              <a:t>Metodología de la Investigación </a:t>
            </a:r>
            <a:r>
              <a:rPr lang="es-ES" sz="2800" dirty="0">
                <a:solidFill>
                  <a:prstClr val="black"/>
                </a:solidFill>
                <a:latin typeface="+mn-lt"/>
                <a:ea typeface="+mj-ea"/>
                <a:cs typeface="+mj-cs"/>
              </a:rPr>
              <a:t/>
            </a:r>
            <a:br>
              <a:rPr lang="es-ES" sz="2800" dirty="0">
                <a:solidFill>
                  <a:prstClr val="black"/>
                </a:solidFill>
                <a:latin typeface="+mn-lt"/>
                <a:ea typeface="+mj-ea"/>
                <a:cs typeface="+mj-cs"/>
              </a:rPr>
            </a:br>
            <a:endParaRPr lang="es-ES" sz="2800" dirty="0">
              <a:solidFill>
                <a:prstClr val="black"/>
              </a:solidFill>
              <a:latin typeface="+mn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91598" y="116632"/>
            <a:ext cx="10972800" cy="936104"/>
          </a:xfrm>
        </p:spPr>
        <p:txBody>
          <a:bodyPr/>
          <a:lstStyle/>
          <a:p>
            <a:r>
              <a:rPr lang="es-ES" b="1" dirty="0" smtClean="0"/>
              <a:t>INTRODUCCIÓN</a:t>
            </a:r>
            <a:endParaRPr lang="es-ES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19336" y="1052736"/>
            <a:ext cx="11917324" cy="4680520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es-E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La investigación </a:t>
            </a:r>
            <a:r>
              <a:rPr lang="es-ES" sz="2800" dirty="0">
                <a:latin typeface="Arial" panose="020B0604020202020204" pitchFamily="34" charset="0"/>
                <a:cs typeface="Arial" panose="020B0604020202020204" pitchFamily="34" charset="0"/>
              </a:rPr>
              <a:t>en salud, </a:t>
            </a:r>
            <a:r>
              <a:rPr lang="es-E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se dirige a </a:t>
            </a:r>
            <a:r>
              <a:rPr lang="es-ES" sz="2800" dirty="0">
                <a:latin typeface="Arial" panose="020B0604020202020204" pitchFamily="34" charset="0"/>
                <a:cs typeface="Arial" panose="020B0604020202020204" pitchFamily="34" charset="0"/>
              </a:rPr>
              <a:t>la mejora de la calidad en los procesos de atención médica, sobre bases bien fundamentadas establecidas de manera sistemática y metódica. </a:t>
            </a:r>
            <a:endParaRPr lang="es-ES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E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Esto </a:t>
            </a:r>
            <a:r>
              <a:rPr lang="es-ES" sz="2800" dirty="0">
                <a:latin typeface="Arial" panose="020B0604020202020204" pitchFamily="34" charset="0"/>
                <a:cs typeface="Arial" panose="020B0604020202020204" pitchFamily="34" charset="0"/>
              </a:rPr>
              <a:t>constituya preocupación para la educación médica en la formación de sus profesionales para </a:t>
            </a:r>
            <a:r>
              <a:rPr lang="x-none" sz="2800" dirty="0">
                <a:latin typeface="Arial" panose="020B0604020202020204" pitchFamily="34" charset="0"/>
                <a:cs typeface="Arial" panose="020B0604020202020204" pitchFamily="34" charset="0"/>
              </a:rPr>
              <a:t>identificar problemas de salud no resueltos, planear estrategias sanitarias y acciones de prevención de </a:t>
            </a:r>
            <a:r>
              <a:rPr lang="es-ES" sz="2800" dirty="0">
                <a:latin typeface="Arial" panose="020B0604020202020204" pitchFamily="34" charset="0"/>
                <a:cs typeface="Arial" panose="020B0604020202020204" pitchFamily="34" charset="0"/>
              </a:rPr>
              <a:t>las enfermedades que </a:t>
            </a:r>
            <a:r>
              <a:rPr lang="es-E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o frecuencia. </a:t>
            </a:r>
          </a:p>
        </p:txBody>
      </p:sp>
      <p:sp>
        <p:nvSpPr>
          <p:cNvPr id="4" name="CuadroTexto 3"/>
          <p:cNvSpPr txBox="1"/>
          <p:nvPr/>
        </p:nvSpPr>
        <p:spPr>
          <a:xfrm>
            <a:off x="1091444" y="6067420"/>
            <a:ext cx="96850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b="1" u="sng" dirty="0" smtClean="0">
                <a:solidFill>
                  <a:srgbClr val="FF0000"/>
                </a:solidFill>
              </a:rPr>
              <a:t>METODOLOGÍA DE LA INVESTIGACIÓN COMO CIENCIA</a:t>
            </a:r>
            <a:endParaRPr lang="es-ES" sz="2400" b="1" u="sng" dirty="0">
              <a:solidFill>
                <a:srgbClr val="FF0000"/>
              </a:solidFill>
            </a:endParaRPr>
          </a:p>
        </p:txBody>
      </p:sp>
      <p:sp>
        <p:nvSpPr>
          <p:cNvPr id="5" name="Rectángulo 4"/>
          <p:cNvSpPr/>
          <p:nvPr/>
        </p:nvSpPr>
        <p:spPr>
          <a:xfrm>
            <a:off x="1199456" y="5974217"/>
            <a:ext cx="9361040" cy="64807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84003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703389" y="3568701"/>
            <a:ext cx="8785225" cy="2955925"/>
          </a:xfrm>
          <a:ln w="1270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just">
              <a:lnSpc>
                <a:spcPct val="90000"/>
              </a:lnSpc>
              <a:buNone/>
            </a:pPr>
            <a:r>
              <a:rPr lang="es-ES" sz="2800" b="1">
                <a:solidFill>
                  <a:srgbClr val="000000"/>
                </a:solidFill>
              </a:rPr>
              <a:t>Sistema de conocimientos acerca de la naturaleza, la sociedad y el pensamiento. Es un instrumento que contribuye a la solución de los problemas que enfrenta el hombre a partir de conceptos, categorías, principios, leyes y teorías que permite explicar un fenómeno o proceso que es objeto del </a:t>
            </a:r>
            <a:r>
              <a:rPr lang="es-ES" sz="2800" b="1" i="1" u="sng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conocimiento científico</a:t>
            </a:r>
            <a:r>
              <a:rPr lang="es-ES" sz="2800" b="1">
                <a:solidFill>
                  <a:srgbClr val="000000"/>
                </a:solidFill>
              </a:rPr>
              <a:t>.</a:t>
            </a:r>
            <a:endParaRPr lang="es-ES" sz="2800">
              <a:solidFill>
                <a:srgbClr val="000000"/>
              </a:solidFill>
            </a:endParaRPr>
          </a:p>
        </p:txBody>
      </p:sp>
      <p:sp>
        <p:nvSpPr>
          <p:cNvPr id="29700" name="Text Box 4"/>
          <p:cNvSpPr txBox="1">
            <a:spLocks noChangeArrowheads="1"/>
          </p:cNvSpPr>
          <p:nvPr/>
        </p:nvSpPr>
        <p:spPr bwMode="auto">
          <a:xfrm>
            <a:off x="1703389" y="1412876"/>
            <a:ext cx="8713787" cy="1800225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s-ES" sz="2800" b="1" dirty="0">
                <a:solidFill>
                  <a:srgbClr val="000000"/>
                </a:solidFill>
                <a:latin typeface="Calibri" pitchFamily="34" charset="0"/>
              </a:rPr>
              <a:t>Es el resultado de la elaboración intelectual de los hombres, que resume el conocimiento de estos sobre el mundo que los rodea y surge en la actividad conjunta de los hombres en la sociedad. </a:t>
            </a:r>
            <a:r>
              <a:rPr lang="es-ES" b="1" dirty="0"/>
              <a:t>Carlos Álvarez de Zayas (1999)</a:t>
            </a:r>
            <a:r>
              <a:rPr lang="es-ES" dirty="0"/>
              <a:t> </a:t>
            </a:r>
          </a:p>
        </p:txBody>
      </p:sp>
      <p:pic>
        <p:nvPicPr>
          <p:cNvPr id="29701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1" y="-59961"/>
            <a:ext cx="9371013" cy="1011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5 CuadroTexto"/>
          <p:cNvSpPr txBox="1"/>
          <p:nvPr/>
        </p:nvSpPr>
        <p:spPr>
          <a:xfrm>
            <a:off x="1818032" y="775925"/>
            <a:ext cx="1944216" cy="584775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s-ES" sz="3200" dirty="0"/>
              <a:t>CIENCIA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2" name="Título 3"/>
          <p:cNvSpPr>
            <a:spLocks/>
          </p:cNvSpPr>
          <p:nvPr/>
        </p:nvSpPr>
        <p:spPr bwMode="auto">
          <a:xfrm>
            <a:off x="1524000" y="0"/>
            <a:ext cx="9144000" cy="69215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r"/>
            <a:r>
              <a:rPr lang="es-ES" sz="3600">
                <a:effectLst>
                  <a:outerShdw blurRad="38100" dist="38100" dir="2700000" algn="tl">
                    <a:srgbClr val="FFFFFF"/>
                  </a:outerShdw>
                </a:effectLst>
                <a:latin typeface="Calibri" pitchFamily="34" charset="0"/>
              </a:rPr>
              <a:t>Metodología de la Investigación</a:t>
            </a:r>
          </a:p>
        </p:txBody>
      </p:sp>
      <p:sp>
        <p:nvSpPr>
          <p:cNvPr id="94213" name="Text Box 5"/>
          <p:cNvSpPr txBox="1">
            <a:spLocks noChangeArrowheads="1"/>
          </p:cNvSpPr>
          <p:nvPr/>
        </p:nvSpPr>
        <p:spPr bwMode="auto">
          <a:xfrm>
            <a:off x="1703389" y="981075"/>
            <a:ext cx="8713787" cy="3081338"/>
          </a:xfrm>
          <a:prstGeom prst="rect">
            <a:avLst/>
          </a:prstGeom>
          <a:solidFill>
            <a:srgbClr val="9933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s-ES" sz="2800" b="1">
                <a:solidFill>
                  <a:srgbClr val="FFFF00"/>
                </a:solidFill>
                <a:latin typeface="Calibri" pitchFamily="34" charset="0"/>
              </a:rPr>
              <a:t>METODOLOGÍA</a:t>
            </a:r>
            <a:r>
              <a:rPr lang="es-ES" sz="2800">
                <a:latin typeface="Calibri" pitchFamily="34" charset="0"/>
              </a:rPr>
              <a:t>: </a:t>
            </a:r>
            <a:r>
              <a:rPr lang="es-ES" sz="2800" b="1"/>
              <a:t>Procedimiento a través del cual se establecen una serie de normas, de obligado cumplimiento para el investigador, que buscan la validez lógica de la realidad investigada en pos de posibilitar la predicción y la explicación de cuestiones significativas, finalidad última de la investigación científica.</a:t>
            </a:r>
          </a:p>
        </p:txBody>
      </p:sp>
      <p:sp>
        <p:nvSpPr>
          <p:cNvPr id="94215" name="Text Box 7"/>
          <p:cNvSpPr txBox="1">
            <a:spLocks noChangeArrowheads="1"/>
          </p:cNvSpPr>
          <p:nvPr/>
        </p:nvSpPr>
        <p:spPr bwMode="auto">
          <a:xfrm>
            <a:off x="1774826" y="4292601"/>
            <a:ext cx="8569325" cy="2227263"/>
          </a:xfrm>
          <a:prstGeom prst="rect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5913438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1pPr>
            <a:lvl2pPr>
              <a:tabLst>
                <a:tab pos="5913438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2pPr>
            <a:lvl3pPr>
              <a:tabLst>
                <a:tab pos="5913438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3pPr>
            <a:lvl4pPr>
              <a:tabLst>
                <a:tab pos="5913438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4pPr>
            <a:lvl5pPr>
              <a:tabLst>
                <a:tab pos="5913438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5913438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5913438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5913438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5913438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s-ES" sz="2800" b="1" dirty="0">
                <a:solidFill>
                  <a:schemeClr val="hlink"/>
                </a:solidFill>
                <a:latin typeface="Arial" pitchFamily="34" charset="0"/>
              </a:rPr>
              <a:t>MÉTODO</a:t>
            </a:r>
            <a:r>
              <a:rPr lang="es-ES" sz="2800" b="1" dirty="0">
                <a:latin typeface="Arial" pitchFamily="34" charset="0"/>
              </a:rPr>
              <a:t>: (proviene del griego </a:t>
            </a:r>
            <a:r>
              <a:rPr lang="es-ES" sz="2800" b="1" dirty="0" err="1">
                <a:latin typeface="Arial" pitchFamily="34" charset="0"/>
              </a:rPr>
              <a:t>Methodos</a:t>
            </a:r>
            <a:r>
              <a:rPr lang="es-ES" sz="2800" b="1" dirty="0">
                <a:latin typeface="Arial" pitchFamily="34" charset="0"/>
              </a:rPr>
              <a:t>, vía camino para llegar a un fin) que constituye el conjunto de procedimientos y operaciones para  llegar a la  meta  que es  el conocimiento científico.</a:t>
            </a:r>
          </a:p>
        </p:txBody>
      </p:sp>
      <p:sp>
        <p:nvSpPr>
          <p:cNvPr id="94216" name="Text Box 8"/>
          <p:cNvSpPr txBox="1">
            <a:spLocks noChangeArrowheads="1"/>
          </p:cNvSpPr>
          <p:nvPr/>
        </p:nvSpPr>
        <p:spPr bwMode="auto">
          <a:xfrm>
            <a:off x="1847851" y="2060575"/>
            <a:ext cx="8569325" cy="3517900"/>
          </a:xfrm>
          <a:prstGeom prst="rect">
            <a:avLst/>
          </a:prstGeom>
          <a:solidFill>
            <a:srgbClr val="FFCC99"/>
          </a:solidFill>
          <a:ln w="9525">
            <a:solidFill>
              <a:srgbClr val="FFCC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s-ES" sz="2800" b="1" dirty="0">
                <a:solidFill>
                  <a:srgbClr val="003366"/>
                </a:solidFill>
              </a:rPr>
              <a:t>TÉCNICAS DE INVESTIGACIÓN</a:t>
            </a:r>
            <a:r>
              <a:rPr lang="es-ES" sz="2800" b="1" dirty="0"/>
              <a:t>: Son los procedimientos operativos que nos permiten obtener información de la realidad que constituye nuestro objeto de estudio, sistematizar y analizar dicha información para construir el conocimiento a partir de ella. Ejemplo: observación, la entrevista, el grupo focal, el cuestionario,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942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942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942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942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94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213" grpId="0" animBg="1"/>
      <p:bldP spid="94215" grpId="0" animBg="1"/>
      <p:bldP spid="9421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ítulo 3"/>
          <p:cNvSpPr>
            <a:spLocks noGrp="1"/>
          </p:cNvSpPr>
          <p:nvPr>
            <p:ph type="title"/>
          </p:nvPr>
        </p:nvSpPr>
        <p:spPr>
          <a:xfrm>
            <a:off x="1524000" y="0"/>
            <a:ext cx="9144000" cy="692150"/>
          </a:xfrm>
          <a:solidFill>
            <a:schemeClr val="accent1"/>
          </a:solidFill>
        </p:spPr>
        <p:txBody>
          <a:bodyPr/>
          <a:lstStyle/>
          <a:p>
            <a:pPr algn="r"/>
            <a:r>
              <a:rPr lang="es-ES" sz="3600">
                <a:effectLst>
                  <a:outerShdw blurRad="38100" dist="38100" dir="2700000" algn="tl">
                    <a:srgbClr val="FFFFFF"/>
                  </a:outerShdw>
                </a:effectLst>
              </a:rPr>
              <a:t>Metodología de la Investigación</a:t>
            </a:r>
          </a:p>
        </p:txBody>
      </p:sp>
      <p:sp>
        <p:nvSpPr>
          <p:cNvPr id="31748" name="Text Box 4"/>
          <p:cNvSpPr txBox="1">
            <a:spLocks noChangeArrowheads="1"/>
          </p:cNvSpPr>
          <p:nvPr/>
        </p:nvSpPr>
        <p:spPr bwMode="auto">
          <a:xfrm>
            <a:off x="6167439" y="1628775"/>
            <a:ext cx="4175125" cy="3771900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/>
            <a:r>
              <a:rPr lang="es-ES"/>
              <a:t> </a:t>
            </a:r>
            <a:r>
              <a:rPr lang="es-ES" sz="2400" b="1" i="1">
                <a:latin typeface="Calibri" pitchFamily="34" charset="0"/>
              </a:rPr>
              <a:t>"«</a:t>
            </a:r>
            <a:r>
              <a:rPr lang="es-ES" sz="2400" b="1">
                <a:latin typeface="Calibri" pitchFamily="34" charset="0"/>
              </a:rPr>
              <a:t>el proceso en virtud del cual la realidad se refleja y reproduce en el pensamiento humano; dicho proceso está condicionado por las leyes del devenir social y se halla indisolublemente unido a la actividad práctica»".</a:t>
            </a:r>
          </a:p>
          <a:p>
            <a:pPr algn="just"/>
            <a:r>
              <a:rPr lang="es-ES" sz="2400" b="1">
                <a:latin typeface="Calibri" pitchFamily="34" charset="0"/>
              </a:rPr>
              <a:t>Diccionario científico de   Rosental&amp;Iudin (</a:t>
            </a:r>
            <a:r>
              <a:rPr lang="es-ES" sz="2400" b="1">
                <a:latin typeface="Calibri" pitchFamily="34" charset="0"/>
                <a:hlinkClick r:id="rId3" tooltip="1973"/>
              </a:rPr>
              <a:t>1973</a:t>
            </a:r>
            <a:endParaRPr lang="es-ES" b="1"/>
          </a:p>
        </p:txBody>
      </p:sp>
      <p:sp>
        <p:nvSpPr>
          <p:cNvPr id="31749" name="Text Box 5"/>
          <p:cNvSpPr txBox="1">
            <a:spLocks noChangeArrowheads="1"/>
          </p:cNvSpPr>
          <p:nvPr/>
        </p:nvSpPr>
        <p:spPr bwMode="auto">
          <a:xfrm>
            <a:off x="1524001" y="692150"/>
            <a:ext cx="3097213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3600">
                <a:solidFill>
                  <a:schemeClr val="accent2"/>
                </a:solidFill>
              </a:rPr>
              <a:t>Conocimiento</a:t>
            </a:r>
          </a:p>
        </p:txBody>
      </p:sp>
      <p:graphicFrame>
        <p:nvGraphicFramePr>
          <p:cNvPr id="3" name="2 Diagrama"/>
          <p:cNvGraphicFramePr/>
          <p:nvPr/>
        </p:nvGraphicFramePr>
        <p:xfrm>
          <a:off x="2135189" y="2135189"/>
          <a:ext cx="3729037" cy="33099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31772" name="AutoShape 28"/>
          <p:cNvSpPr>
            <a:spLocks noChangeArrowheads="1"/>
          </p:cNvSpPr>
          <p:nvPr/>
        </p:nvSpPr>
        <p:spPr bwMode="auto">
          <a:xfrm rot="16554265">
            <a:off x="1935163" y="1123951"/>
            <a:ext cx="684213" cy="1008062"/>
          </a:xfrm>
          <a:custGeom>
            <a:avLst/>
            <a:gdLst>
              <a:gd name="G0" fmla="+- 15126 0 0"/>
              <a:gd name="G1" fmla="+- 2912 0 0"/>
              <a:gd name="G2" fmla="+- 12158 0 2912"/>
              <a:gd name="G3" fmla="+- G2 0 2912"/>
              <a:gd name="G4" fmla="*/ G3 32768 32059"/>
              <a:gd name="G5" fmla="*/ G4 1 2"/>
              <a:gd name="G6" fmla="+- 21600 0 15126"/>
              <a:gd name="G7" fmla="*/ G6 2912 6079"/>
              <a:gd name="G8" fmla="+- G7 15126 0"/>
              <a:gd name="T0" fmla="*/ 15126 w 21600"/>
              <a:gd name="T1" fmla="*/ 0 h 21600"/>
              <a:gd name="T2" fmla="*/ 15126 w 21600"/>
              <a:gd name="T3" fmla="*/ 12158 h 21600"/>
              <a:gd name="T4" fmla="*/ 3237 w 21600"/>
              <a:gd name="T5" fmla="*/ 21600 h 21600"/>
              <a:gd name="T6" fmla="*/ 21600 w 21600"/>
              <a:gd name="T7" fmla="*/ 6079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G1 h 21600"/>
              <a:gd name="T14" fmla="*/ G8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2" name="1 CuadroTexto"/>
          <p:cNvSpPr txBox="1"/>
          <p:nvPr/>
        </p:nvSpPr>
        <p:spPr>
          <a:xfrm>
            <a:off x="2135560" y="5949280"/>
            <a:ext cx="3528392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b="1" dirty="0" smtClean="0">
                <a:solidFill>
                  <a:srgbClr val="FF0000"/>
                </a:solidFill>
              </a:rPr>
              <a:t>CONOCIMIENTO CIENTÍFICO</a:t>
            </a:r>
            <a:endParaRPr lang="es-ES" b="1" dirty="0">
              <a:solidFill>
                <a:srgbClr val="FF0000"/>
              </a:solidFill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6672064" y="5877272"/>
            <a:ext cx="3528392" cy="369332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b="1" dirty="0" smtClean="0"/>
              <a:t>CONOCIMIENTO ORDINARIO</a:t>
            </a:r>
            <a:endParaRPr lang="es-E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8" name="Line 4"/>
          <p:cNvSpPr>
            <a:spLocks noChangeShapeType="1"/>
          </p:cNvSpPr>
          <p:nvPr/>
        </p:nvSpPr>
        <p:spPr bwMode="auto">
          <a:xfrm>
            <a:off x="5880100" y="1557338"/>
            <a:ext cx="0" cy="5300662"/>
          </a:xfrm>
          <a:prstGeom prst="line">
            <a:avLst/>
          </a:prstGeom>
          <a:noFill/>
          <a:ln w="60325">
            <a:solidFill>
              <a:srgbClr val="99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93189" name="Text Box 5"/>
          <p:cNvSpPr txBox="1">
            <a:spLocks noChangeArrowheads="1"/>
          </p:cNvSpPr>
          <p:nvPr/>
        </p:nvSpPr>
        <p:spPr bwMode="auto">
          <a:xfrm>
            <a:off x="1703389" y="1196975"/>
            <a:ext cx="4105275" cy="53860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182563" indent="-182563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>
              <a:defRPr>
                <a:solidFill>
                  <a:schemeClr val="tx1"/>
                </a:solidFill>
                <a:latin typeface="Calibri" pitchFamily="34" charset="0"/>
              </a:defRPr>
            </a:lvl2pPr>
            <a:lvl3pPr>
              <a:defRPr>
                <a:solidFill>
                  <a:schemeClr val="tx1"/>
                </a:solidFill>
                <a:latin typeface="Calibri" pitchFamily="34" charset="0"/>
              </a:defRPr>
            </a:lvl3pPr>
            <a:lvl4pPr>
              <a:defRPr>
                <a:solidFill>
                  <a:schemeClr val="tx1"/>
                </a:solidFill>
                <a:latin typeface="Calibri" pitchFamily="34" charset="0"/>
              </a:defRPr>
            </a:lvl4pPr>
            <a:lvl5pPr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s-ES" sz="2800" b="1" u="sng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Conocimiento común</a:t>
            </a:r>
          </a:p>
          <a:p>
            <a:endParaRPr lang="es-ES" sz="2800" b="1" u="sng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algn="just">
              <a:lnSpc>
                <a:spcPct val="120000"/>
              </a:lnSpc>
              <a:buClr>
                <a:srgbClr val="FF6600"/>
              </a:buClr>
              <a:buFont typeface="Wingdings" pitchFamily="2" charset="2"/>
              <a:buChar char="§"/>
            </a:pPr>
            <a:r>
              <a:rPr lang="es-ES" sz="2400" b="1">
                <a:solidFill>
                  <a:srgbClr val="000000"/>
                </a:solidFill>
              </a:rPr>
              <a:t>Predominantemente subjetivo</a:t>
            </a:r>
          </a:p>
          <a:p>
            <a:pPr algn="just">
              <a:lnSpc>
                <a:spcPct val="120000"/>
              </a:lnSpc>
              <a:buClr>
                <a:srgbClr val="FF6600"/>
              </a:buClr>
              <a:buFont typeface="Wingdings" pitchFamily="2" charset="2"/>
              <a:buChar char="§"/>
            </a:pPr>
            <a:r>
              <a:rPr lang="es-ES" sz="2400" b="1">
                <a:solidFill>
                  <a:srgbClr val="000000"/>
                </a:solidFill>
              </a:rPr>
              <a:t>Responde sólo al cómo</a:t>
            </a:r>
          </a:p>
          <a:p>
            <a:pPr algn="just">
              <a:lnSpc>
                <a:spcPct val="120000"/>
              </a:lnSpc>
              <a:buClr>
                <a:srgbClr val="FF6600"/>
              </a:buClr>
              <a:buFont typeface="Wingdings" pitchFamily="2" charset="2"/>
              <a:buChar char="§"/>
            </a:pPr>
            <a:r>
              <a:rPr lang="es-ES" sz="2400" b="1">
                <a:solidFill>
                  <a:srgbClr val="000000"/>
                </a:solidFill>
              </a:rPr>
              <a:t>Es práctico</a:t>
            </a:r>
          </a:p>
          <a:p>
            <a:pPr algn="just">
              <a:lnSpc>
                <a:spcPct val="120000"/>
              </a:lnSpc>
              <a:buClr>
                <a:srgbClr val="FF6600"/>
              </a:buClr>
              <a:buFont typeface="Wingdings" pitchFamily="2" charset="2"/>
              <a:buChar char="§"/>
            </a:pPr>
            <a:r>
              <a:rPr lang="es-ES" sz="2400" b="1">
                <a:solidFill>
                  <a:srgbClr val="000000"/>
                </a:solidFill>
              </a:rPr>
              <a:t>Es inexacto</a:t>
            </a:r>
          </a:p>
          <a:p>
            <a:pPr algn="just">
              <a:lnSpc>
                <a:spcPct val="120000"/>
              </a:lnSpc>
              <a:buClr>
                <a:srgbClr val="FF6600"/>
              </a:buClr>
              <a:buFont typeface="Wingdings" pitchFamily="2" charset="2"/>
              <a:buChar char="§"/>
            </a:pPr>
            <a:r>
              <a:rPr lang="es-ES" sz="2400" b="1">
                <a:solidFill>
                  <a:srgbClr val="000000"/>
                </a:solidFill>
              </a:rPr>
              <a:t>Usa lenguaje cotidiano</a:t>
            </a:r>
          </a:p>
          <a:p>
            <a:pPr algn="just">
              <a:lnSpc>
                <a:spcPct val="120000"/>
              </a:lnSpc>
              <a:buClr>
                <a:srgbClr val="FF6600"/>
              </a:buClr>
              <a:buFont typeface="Wingdings" pitchFamily="2" charset="2"/>
              <a:buChar char="§"/>
            </a:pPr>
            <a:r>
              <a:rPr lang="es-ES" sz="2400" b="1">
                <a:solidFill>
                  <a:srgbClr val="000000"/>
                </a:solidFill>
              </a:rPr>
              <a:t>Es válido solo para algunos</a:t>
            </a:r>
          </a:p>
          <a:p>
            <a:pPr algn="just">
              <a:lnSpc>
                <a:spcPct val="120000"/>
              </a:lnSpc>
              <a:buClr>
                <a:srgbClr val="FF6600"/>
              </a:buClr>
              <a:buFont typeface="Wingdings" pitchFamily="2" charset="2"/>
              <a:buChar char="§"/>
            </a:pPr>
            <a:r>
              <a:rPr lang="es-ES" sz="2400" b="1">
                <a:solidFill>
                  <a:srgbClr val="000000"/>
                </a:solidFill>
              </a:rPr>
              <a:t>Se basa en la fe o en la confianza</a:t>
            </a:r>
          </a:p>
          <a:p>
            <a:pPr algn="just">
              <a:lnSpc>
                <a:spcPct val="120000"/>
              </a:lnSpc>
              <a:buClr>
                <a:srgbClr val="FF6600"/>
              </a:buClr>
              <a:buFont typeface="Wingdings" pitchFamily="2" charset="2"/>
              <a:buChar char="§"/>
            </a:pPr>
            <a:r>
              <a:rPr lang="es-ES" sz="2400" b="1">
                <a:solidFill>
                  <a:srgbClr val="000000"/>
                </a:solidFill>
              </a:rPr>
              <a:t>Se adquiere al azar</a:t>
            </a:r>
            <a:endParaRPr lang="en-US" sz="2400"/>
          </a:p>
        </p:txBody>
      </p:sp>
      <p:sp>
        <p:nvSpPr>
          <p:cNvPr id="93190" name="Text Box 6"/>
          <p:cNvSpPr txBox="1">
            <a:spLocks noChangeArrowheads="1"/>
          </p:cNvSpPr>
          <p:nvPr/>
        </p:nvSpPr>
        <p:spPr bwMode="auto">
          <a:xfrm>
            <a:off x="6096001" y="1196975"/>
            <a:ext cx="4321175" cy="57554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182563" indent="-182563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>
              <a:defRPr>
                <a:solidFill>
                  <a:schemeClr val="tx1"/>
                </a:solidFill>
                <a:latin typeface="Calibri" pitchFamily="34" charset="0"/>
              </a:defRPr>
            </a:lvl2pPr>
            <a:lvl3pPr>
              <a:defRPr>
                <a:solidFill>
                  <a:schemeClr val="tx1"/>
                </a:solidFill>
                <a:latin typeface="Calibri" pitchFamily="34" charset="0"/>
              </a:defRPr>
            </a:lvl3pPr>
            <a:lvl4pPr>
              <a:defRPr>
                <a:solidFill>
                  <a:schemeClr val="tx1"/>
                </a:solidFill>
                <a:latin typeface="Calibri" pitchFamily="34" charset="0"/>
              </a:defRPr>
            </a:lvl4pPr>
            <a:lvl5pPr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s-ES" sz="2800" b="1" u="sng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Conocimiento Científico</a:t>
            </a:r>
          </a:p>
          <a:p>
            <a:endParaRPr lang="es-ES" sz="2800" b="1" u="sng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>
              <a:lnSpc>
                <a:spcPct val="130000"/>
              </a:lnSpc>
              <a:buClr>
                <a:srgbClr val="FF6600"/>
              </a:buClr>
              <a:buFont typeface="Wingdings" pitchFamily="2" charset="2"/>
              <a:buChar char="§"/>
            </a:pPr>
            <a:r>
              <a:rPr lang="es-ES" sz="2400" b="1">
                <a:solidFill>
                  <a:srgbClr val="000000"/>
                </a:solidFill>
              </a:rPr>
              <a:t>Predominantemente objetivo</a:t>
            </a:r>
          </a:p>
          <a:p>
            <a:pPr>
              <a:lnSpc>
                <a:spcPct val="130000"/>
              </a:lnSpc>
              <a:buClr>
                <a:srgbClr val="FF6600"/>
              </a:buClr>
              <a:buFont typeface="Wingdings" pitchFamily="2" charset="2"/>
              <a:buChar char="§"/>
            </a:pPr>
            <a:r>
              <a:rPr lang="es-ES" sz="2400" b="1">
                <a:solidFill>
                  <a:srgbClr val="000000"/>
                </a:solidFill>
              </a:rPr>
              <a:t>Responde al cómo y al por qué</a:t>
            </a:r>
          </a:p>
          <a:p>
            <a:pPr>
              <a:lnSpc>
                <a:spcPct val="130000"/>
              </a:lnSpc>
              <a:buClr>
                <a:srgbClr val="FF6600"/>
              </a:buClr>
              <a:buFont typeface="Wingdings" pitchFamily="2" charset="2"/>
              <a:buChar char="§"/>
            </a:pPr>
            <a:r>
              <a:rPr lang="es-ES" sz="2400" b="1">
                <a:solidFill>
                  <a:srgbClr val="000000"/>
                </a:solidFill>
              </a:rPr>
              <a:t>Es práctico y teórico</a:t>
            </a:r>
          </a:p>
          <a:p>
            <a:pPr>
              <a:lnSpc>
                <a:spcPct val="130000"/>
              </a:lnSpc>
              <a:buClr>
                <a:srgbClr val="FF6600"/>
              </a:buClr>
              <a:buFont typeface="Wingdings" pitchFamily="2" charset="2"/>
              <a:buChar char="§"/>
            </a:pPr>
            <a:r>
              <a:rPr lang="es-ES" sz="2400" b="1">
                <a:solidFill>
                  <a:srgbClr val="000000"/>
                </a:solidFill>
              </a:rPr>
              <a:t>Es preciso</a:t>
            </a:r>
          </a:p>
          <a:p>
            <a:pPr>
              <a:lnSpc>
                <a:spcPct val="130000"/>
              </a:lnSpc>
              <a:buClr>
                <a:srgbClr val="FF6600"/>
              </a:buClr>
              <a:buFont typeface="Wingdings" pitchFamily="2" charset="2"/>
              <a:buChar char="§"/>
            </a:pPr>
            <a:r>
              <a:rPr lang="es-ES" sz="2400" b="1">
                <a:solidFill>
                  <a:srgbClr val="000000"/>
                </a:solidFill>
              </a:rPr>
              <a:t>Usa lenguaje especializado</a:t>
            </a:r>
          </a:p>
          <a:p>
            <a:pPr>
              <a:lnSpc>
                <a:spcPct val="130000"/>
              </a:lnSpc>
              <a:buClr>
                <a:srgbClr val="FF6600"/>
              </a:buClr>
              <a:buFont typeface="Wingdings" pitchFamily="2" charset="2"/>
              <a:buChar char="§"/>
            </a:pPr>
            <a:r>
              <a:rPr lang="es-ES" sz="2400" b="1">
                <a:solidFill>
                  <a:srgbClr val="000000"/>
                </a:solidFill>
              </a:rPr>
              <a:t>Es universal</a:t>
            </a:r>
          </a:p>
          <a:p>
            <a:pPr>
              <a:lnSpc>
                <a:spcPct val="130000"/>
              </a:lnSpc>
              <a:buClr>
                <a:srgbClr val="FF6600"/>
              </a:buClr>
              <a:buFont typeface="Wingdings" pitchFamily="2" charset="2"/>
              <a:buChar char="§"/>
            </a:pPr>
            <a:r>
              <a:rPr lang="es-ES" sz="2400" b="1">
                <a:solidFill>
                  <a:srgbClr val="000000"/>
                </a:solidFill>
              </a:rPr>
              <a:t>Se basa en la comprobación</a:t>
            </a:r>
          </a:p>
          <a:p>
            <a:pPr>
              <a:lnSpc>
                <a:spcPct val="130000"/>
              </a:lnSpc>
              <a:buClr>
                <a:srgbClr val="FF6600"/>
              </a:buClr>
              <a:buFont typeface="Wingdings" pitchFamily="2" charset="2"/>
              <a:buChar char="§"/>
            </a:pPr>
            <a:r>
              <a:rPr lang="es-ES" sz="2400" b="1">
                <a:solidFill>
                  <a:srgbClr val="000000"/>
                </a:solidFill>
              </a:rPr>
              <a:t>Se adquiere siguiendo un método (científico)</a:t>
            </a:r>
          </a:p>
          <a:p>
            <a:pPr>
              <a:lnSpc>
                <a:spcPct val="130000"/>
              </a:lnSpc>
              <a:buClr>
                <a:srgbClr val="FF6600"/>
              </a:buClr>
              <a:buFont typeface="Wingdings" pitchFamily="2" charset="2"/>
              <a:buChar char="§"/>
            </a:pPr>
            <a:r>
              <a:rPr lang="es-ES" sz="2400" b="1">
                <a:solidFill>
                  <a:srgbClr val="000000"/>
                </a:solidFill>
              </a:rPr>
              <a:t>Es predictivo</a:t>
            </a:r>
            <a:endParaRPr lang="en-US" sz="2400"/>
          </a:p>
        </p:txBody>
      </p:sp>
      <p:grpSp>
        <p:nvGrpSpPr>
          <p:cNvPr id="93191" name="Group 7"/>
          <p:cNvGrpSpPr>
            <a:grpSpLocks/>
          </p:cNvGrpSpPr>
          <p:nvPr/>
        </p:nvGrpSpPr>
        <p:grpSpPr bwMode="auto">
          <a:xfrm rot="-1880962">
            <a:off x="5303838" y="908051"/>
            <a:ext cx="938212" cy="981075"/>
            <a:chOff x="2474" y="164"/>
            <a:chExt cx="591" cy="1069"/>
          </a:xfrm>
        </p:grpSpPr>
        <p:sp>
          <p:nvSpPr>
            <p:cNvPr id="93192" name="Freeform 8"/>
            <p:cNvSpPr>
              <a:spLocks/>
            </p:cNvSpPr>
            <p:nvPr/>
          </p:nvSpPr>
          <p:spPr bwMode="auto">
            <a:xfrm>
              <a:off x="2721" y="855"/>
              <a:ext cx="5" cy="121"/>
            </a:xfrm>
            <a:custGeom>
              <a:avLst/>
              <a:gdLst>
                <a:gd name="T0" fmla="*/ 0 w 11"/>
                <a:gd name="T1" fmla="*/ 0 h 242"/>
                <a:gd name="T2" fmla="*/ 0 w 11"/>
                <a:gd name="T3" fmla="*/ 242 h 242"/>
                <a:gd name="T4" fmla="*/ 11 w 11"/>
                <a:gd name="T5" fmla="*/ 240 h 242"/>
                <a:gd name="T6" fmla="*/ 11 w 11"/>
                <a:gd name="T7" fmla="*/ 4 h 242"/>
                <a:gd name="T8" fmla="*/ 0 w 11"/>
                <a:gd name="T9" fmla="*/ 0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" h="242">
                  <a:moveTo>
                    <a:pt x="0" y="0"/>
                  </a:moveTo>
                  <a:lnTo>
                    <a:pt x="0" y="242"/>
                  </a:lnTo>
                  <a:lnTo>
                    <a:pt x="11" y="240"/>
                  </a:lnTo>
                  <a:lnTo>
                    <a:pt x="11" y="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B3A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93193" name="Freeform 9"/>
            <p:cNvSpPr>
              <a:spLocks/>
            </p:cNvSpPr>
            <p:nvPr/>
          </p:nvSpPr>
          <p:spPr bwMode="auto">
            <a:xfrm>
              <a:off x="2732" y="866"/>
              <a:ext cx="15" cy="94"/>
            </a:xfrm>
            <a:custGeom>
              <a:avLst/>
              <a:gdLst>
                <a:gd name="T0" fmla="*/ 20 w 30"/>
                <a:gd name="T1" fmla="*/ 0 h 186"/>
                <a:gd name="T2" fmla="*/ 0 w 30"/>
                <a:gd name="T3" fmla="*/ 186 h 186"/>
                <a:gd name="T4" fmla="*/ 12 w 30"/>
                <a:gd name="T5" fmla="*/ 184 h 186"/>
                <a:gd name="T6" fmla="*/ 30 w 30"/>
                <a:gd name="T7" fmla="*/ 4 h 186"/>
                <a:gd name="T8" fmla="*/ 20 w 30"/>
                <a:gd name="T9" fmla="*/ 0 h 1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86">
                  <a:moveTo>
                    <a:pt x="20" y="0"/>
                  </a:moveTo>
                  <a:lnTo>
                    <a:pt x="0" y="186"/>
                  </a:lnTo>
                  <a:lnTo>
                    <a:pt x="12" y="184"/>
                  </a:lnTo>
                  <a:lnTo>
                    <a:pt x="30" y="4"/>
                  </a:lnTo>
                  <a:lnTo>
                    <a:pt x="20" y="0"/>
                  </a:lnTo>
                  <a:close/>
                </a:path>
              </a:pathLst>
            </a:custGeom>
            <a:solidFill>
              <a:srgbClr val="2B3A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93194" name="Freeform 10"/>
            <p:cNvSpPr>
              <a:spLocks/>
            </p:cNvSpPr>
            <p:nvPr/>
          </p:nvSpPr>
          <p:spPr bwMode="auto">
            <a:xfrm>
              <a:off x="2768" y="865"/>
              <a:ext cx="28" cy="115"/>
            </a:xfrm>
            <a:custGeom>
              <a:avLst/>
              <a:gdLst>
                <a:gd name="T0" fmla="*/ 44 w 54"/>
                <a:gd name="T1" fmla="*/ 0 h 230"/>
                <a:gd name="T2" fmla="*/ 0 w 54"/>
                <a:gd name="T3" fmla="*/ 230 h 230"/>
                <a:gd name="T4" fmla="*/ 12 w 54"/>
                <a:gd name="T5" fmla="*/ 228 h 230"/>
                <a:gd name="T6" fmla="*/ 54 w 54"/>
                <a:gd name="T7" fmla="*/ 6 h 230"/>
                <a:gd name="T8" fmla="*/ 44 w 54"/>
                <a:gd name="T9" fmla="*/ 0 h 2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230">
                  <a:moveTo>
                    <a:pt x="44" y="0"/>
                  </a:moveTo>
                  <a:lnTo>
                    <a:pt x="0" y="230"/>
                  </a:lnTo>
                  <a:lnTo>
                    <a:pt x="12" y="228"/>
                  </a:lnTo>
                  <a:lnTo>
                    <a:pt x="54" y="6"/>
                  </a:lnTo>
                  <a:lnTo>
                    <a:pt x="44" y="0"/>
                  </a:lnTo>
                  <a:close/>
                </a:path>
              </a:pathLst>
            </a:custGeom>
            <a:solidFill>
              <a:srgbClr val="2B3A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93195" name="Freeform 11"/>
            <p:cNvSpPr>
              <a:spLocks/>
            </p:cNvSpPr>
            <p:nvPr/>
          </p:nvSpPr>
          <p:spPr bwMode="auto">
            <a:xfrm>
              <a:off x="2474" y="164"/>
              <a:ext cx="512" cy="717"/>
            </a:xfrm>
            <a:custGeom>
              <a:avLst/>
              <a:gdLst>
                <a:gd name="T0" fmla="*/ 221 w 1025"/>
                <a:gd name="T1" fmla="*/ 52 h 1434"/>
                <a:gd name="T2" fmla="*/ 145 w 1025"/>
                <a:gd name="T3" fmla="*/ 94 h 1434"/>
                <a:gd name="T4" fmla="*/ 80 w 1025"/>
                <a:gd name="T5" fmla="*/ 156 h 1434"/>
                <a:gd name="T6" fmla="*/ 31 w 1025"/>
                <a:gd name="T7" fmla="*/ 233 h 1434"/>
                <a:gd name="T8" fmla="*/ 4 w 1025"/>
                <a:gd name="T9" fmla="*/ 323 h 1434"/>
                <a:gd name="T10" fmla="*/ 2 w 1025"/>
                <a:gd name="T11" fmla="*/ 422 h 1434"/>
                <a:gd name="T12" fmla="*/ 34 w 1025"/>
                <a:gd name="T13" fmla="*/ 527 h 1434"/>
                <a:gd name="T14" fmla="*/ 99 w 1025"/>
                <a:gd name="T15" fmla="*/ 634 h 1434"/>
                <a:gd name="T16" fmla="*/ 331 w 1025"/>
                <a:gd name="T17" fmla="*/ 907 h 1434"/>
                <a:gd name="T18" fmla="*/ 386 w 1025"/>
                <a:gd name="T19" fmla="*/ 1152 h 1434"/>
                <a:gd name="T20" fmla="*/ 403 w 1025"/>
                <a:gd name="T21" fmla="*/ 1376 h 1434"/>
                <a:gd name="T22" fmla="*/ 439 w 1025"/>
                <a:gd name="T23" fmla="*/ 1395 h 1434"/>
                <a:gd name="T24" fmla="*/ 468 w 1025"/>
                <a:gd name="T25" fmla="*/ 1411 h 1434"/>
                <a:gd name="T26" fmla="*/ 492 w 1025"/>
                <a:gd name="T27" fmla="*/ 1422 h 1434"/>
                <a:gd name="T28" fmla="*/ 513 w 1025"/>
                <a:gd name="T29" fmla="*/ 1430 h 1434"/>
                <a:gd name="T30" fmla="*/ 534 w 1025"/>
                <a:gd name="T31" fmla="*/ 1434 h 1434"/>
                <a:gd name="T32" fmla="*/ 555 w 1025"/>
                <a:gd name="T33" fmla="*/ 1434 h 1434"/>
                <a:gd name="T34" fmla="*/ 582 w 1025"/>
                <a:gd name="T35" fmla="*/ 1433 h 1434"/>
                <a:gd name="T36" fmla="*/ 614 w 1025"/>
                <a:gd name="T37" fmla="*/ 1429 h 1434"/>
                <a:gd name="T38" fmla="*/ 772 w 1025"/>
                <a:gd name="T39" fmla="*/ 1053 h 1434"/>
                <a:gd name="T40" fmla="*/ 786 w 1025"/>
                <a:gd name="T41" fmla="*/ 1009 h 1434"/>
                <a:gd name="T42" fmla="*/ 800 w 1025"/>
                <a:gd name="T43" fmla="*/ 966 h 1434"/>
                <a:gd name="T44" fmla="*/ 810 w 1025"/>
                <a:gd name="T45" fmla="*/ 941 h 1434"/>
                <a:gd name="T46" fmla="*/ 823 w 1025"/>
                <a:gd name="T47" fmla="*/ 918 h 1434"/>
                <a:gd name="T48" fmla="*/ 838 w 1025"/>
                <a:gd name="T49" fmla="*/ 895 h 1434"/>
                <a:gd name="T50" fmla="*/ 855 w 1025"/>
                <a:gd name="T51" fmla="*/ 875 h 1434"/>
                <a:gd name="T52" fmla="*/ 887 w 1025"/>
                <a:gd name="T53" fmla="*/ 830 h 1434"/>
                <a:gd name="T54" fmla="*/ 922 w 1025"/>
                <a:gd name="T55" fmla="*/ 771 h 1434"/>
                <a:gd name="T56" fmla="*/ 956 w 1025"/>
                <a:gd name="T57" fmla="*/ 699 h 1434"/>
                <a:gd name="T58" fmla="*/ 986 w 1025"/>
                <a:gd name="T59" fmla="*/ 619 h 1434"/>
                <a:gd name="T60" fmla="*/ 1009 w 1025"/>
                <a:gd name="T61" fmla="*/ 531 h 1434"/>
                <a:gd name="T62" fmla="*/ 1023 w 1025"/>
                <a:gd name="T63" fmla="*/ 440 h 1434"/>
                <a:gd name="T64" fmla="*/ 1023 w 1025"/>
                <a:gd name="T65" fmla="*/ 348 h 1434"/>
                <a:gd name="T66" fmla="*/ 1008 w 1025"/>
                <a:gd name="T67" fmla="*/ 257 h 1434"/>
                <a:gd name="T68" fmla="*/ 1002 w 1025"/>
                <a:gd name="T69" fmla="*/ 209 h 1434"/>
                <a:gd name="T70" fmla="*/ 985 w 1025"/>
                <a:gd name="T71" fmla="*/ 166 h 1434"/>
                <a:gd name="T72" fmla="*/ 955 w 1025"/>
                <a:gd name="T73" fmla="*/ 129 h 1434"/>
                <a:gd name="T74" fmla="*/ 917 w 1025"/>
                <a:gd name="T75" fmla="*/ 97 h 1434"/>
                <a:gd name="T76" fmla="*/ 871 w 1025"/>
                <a:gd name="T77" fmla="*/ 70 h 1434"/>
                <a:gd name="T78" fmla="*/ 818 w 1025"/>
                <a:gd name="T79" fmla="*/ 47 h 1434"/>
                <a:gd name="T80" fmla="*/ 760 w 1025"/>
                <a:gd name="T81" fmla="*/ 30 h 1434"/>
                <a:gd name="T82" fmla="*/ 699 w 1025"/>
                <a:gd name="T83" fmla="*/ 16 h 1434"/>
                <a:gd name="T84" fmla="*/ 636 w 1025"/>
                <a:gd name="T85" fmla="*/ 7 h 1434"/>
                <a:gd name="T86" fmla="*/ 573 w 1025"/>
                <a:gd name="T87" fmla="*/ 1 h 1434"/>
                <a:gd name="T88" fmla="*/ 509 w 1025"/>
                <a:gd name="T89" fmla="*/ 0 h 1434"/>
                <a:gd name="T90" fmla="*/ 449 w 1025"/>
                <a:gd name="T91" fmla="*/ 1 h 1434"/>
                <a:gd name="T92" fmla="*/ 393 w 1025"/>
                <a:gd name="T93" fmla="*/ 7 h 1434"/>
                <a:gd name="T94" fmla="*/ 342 w 1025"/>
                <a:gd name="T95" fmla="*/ 15 h 1434"/>
                <a:gd name="T96" fmla="*/ 299 w 1025"/>
                <a:gd name="T97" fmla="*/ 25 h 1434"/>
                <a:gd name="T98" fmla="*/ 263 w 1025"/>
                <a:gd name="T99" fmla="*/ 39 h 14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025" h="1434">
                  <a:moveTo>
                    <a:pt x="263" y="39"/>
                  </a:moveTo>
                  <a:lnTo>
                    <a:pt x="221" y="52"/>
                  </a:lnTo>
                  <a:lnTo>
                    <a:pt x="182" y="70"/>
                  </a:lnTo>
                  <a:lnTo>
                    <a:pt x="145" y="94"/>
                  </a:lnTo>
                  <a:lnTo>
                    <a:pt x="111" y="123"/>
                  </a:lnTo>
                  <a:lnTo>
                    <a:pt x="80" y="156"/>
                  </a:lnTo>
                  <a:lnTo>
                    <a:pt x="53" y="192"/>
                  </a:lnTo>
                  <a:lnTo>
                    <a:pt x="31" y="233"/>
                  </a:lnTo>
                  <a:lnTo>
                    <a:pt x="15" y="277"/>
                  </a:lnTo>
                  <a:lnTo>
                    <a:pt x="4" y="323"/>
                  </a:lnTo>
                  <a:lnTo>
                    <a:pt x="0" y="371"/>
                  </a:lnTo>
                  <a:lnTo>
                    <a:pt x="2" y="422"/>
                  </a:lnTo>
                  <a:lnTo>
                    <a:pt x="14" y="474"/>
                  </a:lnTo>
                  <a:lnTo>
                    <a:pt x="34" y="527"/>
                  </a:lnTo>
                  <a:lnTo>
                    <a:pt x="61" y="580"/>
                  </a:lnTo>
                  <a:lnTo>
                    <a:pt x="99" y="634"/>
                  </a:lnTo>
                  <a:lnTo>
                    <a:pt x="148" y="688"/>
                  </a:lnTo>
                  <a:lnTo>
                    <a:pt x="331" y="907"/>
                  </a:lnTo>
                  <a:lnTo>
                    <a:pt x="375" y="991"/>
                  </a:lnTo>
                  <a:lnTo>
                    <a:pt x="386" y="1152"/>
                  </a:lnTo>
                  <a:lnTo>
                    <a:pt x="392" y="1211"/>
                  </a:lnTo>
                  <a:lnTo>
                    <a:pt x="403" y="1376"/>
                  </a:lnTo>
                  <a:lnTo>
                    <a:pt x="422" y="1386"/>
                  </a:lnTo>
                  <a:lnTo>
                    <a:pt x="439" y="1395"/>
                  </a:lnTo>
                  <a:lnTo>
                    <a:pt x="454" y="1403"/>
                  </a:lnTo>
                  <a:lnTo>
                    <a:pt x="468" y="1411"/>
                  </a:lnTo>
                  <a:lnTo>
                    <a:pt x="481" y="1417"/>
                  </a:lnTo>
                  <a:lnTo>
                    <a:pt x="492" y="1422"/>
                  </a:lnTo>
                  <a:lnTo>
                    <a:pt x="502" y="1426"/>
                  </a:lnTo>
                  <a:lnTo>
                    <a:pt x="513" y="1430"/>
                  </a:lnTo>
                  <a:lnTo>
                    <a:pt x="523" y="1432"/>
                  </a:lnTo>
                  <a:lnTo>
                    <a:pt x="534" y="1434"/>
                  </a:lnTo>
                  <a:lnTo>
                    <a:pt x="545" y="1434"/>
                  </a:lnTo>
                  <a:lnTo>
                    <a:pt x="555" y="1434"/>
                  </a:lnTo>
                  <a:lnTo>
                    <a:pt x="568" y="1434"/>
                  </a:lnTo>
                  <a:lnTo>
                    <a:pt x="582" y="1433"/>
                  </a:lnTo>
                  <a:lnTo>
                    <a:pt x="597" y="1431"/>
                  </a:lnTo>
                  <a:lnTo>
                    <a:pt x="614" y="1429"/>
                  </a:lnTo>
                  <a:lnTo>
                    <a:pt x="741" y="1240"/>
                  </a:lnTo>
                  <a:lnTo>
                    <a:pt x="772" y="1053"/>
                  </a:lnTo>
                  <a:lnTo>
                    <a:pt x="779" y="1031"/>
                  </a:lnTo>
                  <a:lnTo>
                    <a:pt x="786" y="1009"/>
                  </a:lnTo>
                  <a:lnTo>
                    <a:pt x="793" y="987"/>
                  </a:lnTo>
                  <a:lnTo>
                    <a:pt x="800" y="966"/>
                  </a:lnTo>
                  <a:lnTo>
                    <a:pt x="804" y="953"/>
                  </a:lnTo>
                  <a:lnTo>
                    <a:pt x="810" y="941"/>
                  </a:lnTo>
                  <a:lnTo>
                    <a:pt x="816" y="930"/>
                  </a:lnTo>
                  <a:lnTo>
                    <a:pt x="823" y="918"/>
                  </a:lnTo>
                  <a:lnTo>
                    <a:pt x="830" y="907"/>
                  </a:lnTo>
                  <a:lnTo>
                    <a:pt x="838" y="895"/>
                  </a:lnTo>
                  <a:lnTo>
                    <a:pt x="846" y="885"/>
                  </a:lnTo>
                  <a:lnTo>
                    <a:pt x="855" y="875"/>
                  </a:lnTo>
                  <a:lnTo>
                    <a:pt x="871" y="854"/>
                  </a:lnTo>
                  <a:lnTo>
                    <a:pt x="887" y="830"/>
                  </a:lnTo>
                  <a:lnTo>
                    <a:pt x="905" y="802"/>
                  </a:lnTo>
                  <a:lnTo>
                    <a:pt x="922" y="771"/>
                  </a:lnTo>
                  <a:lnTo>
                    <a:pt x="939" y="736"/>
                  </a:lnTo>
                  <a:lnTo>
                    <a:pt x="956" y="699"/>
                  </a:lnTo>
                  <a:lnTo>
                    <a:pt x="971" y="660"/>
                  </a:lnTo>
                  <a:lnTo>
                    <a:pt x="986" y="619"/>
                  </a:lnTo>
                  <a:lnTo>
                    <a:pt x="999" y="575"/>
                  </a:lnTo>
                  <a:lnTo>
                    <a:pt x="1009" y="531"/>
                  </a:lnTo>
                  <a:lnTo>
                    <a:pt x="1017" y="486"/>
                  </a:lnTo>
                  <a:lnTo>
                    <a:pt x="1023" y="440"/>
                  </a:lnTo>
                  <a:lnTo>
                    <a:pt x="1025" y="394"/>
                  </a:lnTo>
                  <a:lnTo>
                    <a:pt x="1023" y="348"/>
                  </a:lnTo>
                  <a:lnTo>
                    <a:pt x="1019" y="302"/>
                  </a:lnTo>
                  <a:lnTo>
                    <a:pt x="1008" y="257"/>
                  </a:lnTo>
                  <a:lnTo>
                    <a:pt x="1007" y="232"/>
                  </a:lnTo>
                  <a:lnTo>
                    <a:pt x="1002" y="209"/>
                  </a:lnTo>
                  <a:lnTo>
                    <a:pt x="996" y="187"/>
                  </a:lnTo>
                  <a:lnTo>
                    <a:pt x="985" y="166"/>
                  </a:lnTo>
                  <a:lnTo>
                    <a:pt x="971" y="147"/>
                  </a:lnTo>
                  <a:lnTo>
                    <a:pt x="955" y="129"/>
                  </a:lnTo>
                  <a:lnTo>
                    <a:pt x="938" y="113"/>
                  </a:lnTo>
                  <a:lnTo>
                    <a:pt x="917" y="97"/>
                  </a:lnTo>
                  <a:lnTo>
                    <a:pt x="895" y="83"/>
                  </a:lnTo>
                  <a:lnTo>
                    <a:pt x="871" y="70"/>
                  </a:lnTo>
                  <a:lnTo>
                    <a:pt x="846" y="58"/>
                  </a:lnTo>
                  <a:lnTo>
                    <a:pt x="818" y="47"/>
                  </a:lnTo>
                  <a:lnTo>
                    <a:pt x="790" y="38"/>
                  </a:lnTo>
                  <a:lnTo>
                    <a:pt x="760" y="30"/>
                  </a:lnTo>
                  <a:lnTo>
                    <a:pt x="731" y="23"/>
                  </a:lnTo>
                  <a:lnTo>
                    <a:pt x="699" y="16"/>
                  </a:lnTo>
                  <a:lnTo>
                    <a:pt x="668" y="12"/>
                  </a:lnTo>
                  <a:lnTo>
                    <a:pt x="636" y="7"/>
                  </a:lnTo>
                  <a:lnTo>
                    <a:pt x="604" y="3"/>
                  </a:lnTo>
                  <a:lnTo>
                    <a:pt x="573" y="1"/>
                  </a:lnTo>
                  <a:lnTo>
                    <a:pt x="540" y="0"/>
                  </a:lnTo>
                  <a:lnTo>
                    <a:pt x="509" y="0"/>
                  </a:lnTo>
                  <a:lnTo>
                    <a:pt x="479" y="0"/>
                  </a:lnTo>
                  <a:lnTo>
                    <a:pt x="449" y="1"/>
                  </a:lnTo>
                  <a:lnTo>
                    <a:pt x="421" y="3"/>
                  </a:lnTo>
                  <a:lnTo>
                    <a:pt x="393" y="7"/>
                  </a:lnTo>
                  <a:lnTo>
                    <a:pt x="366" y="10"/>
                  </a:lnTo>
                  <a:lnTo>
                    <a:pt x="342" y="15"/>
                  </a:lnTo>
                  <a:lnTo>
                    <a:pt x="319" y="20"/>
                  </a:lnTo>
                  <a:lnTo>
                    <a:pt x="299" y="25"/>
                  </a:lnTo>
                  <a:lnTo>
                    <a:pt x="279" y="32"/>
                  </a:lnTo>
                  <a:lnTo>
                    <a:pt x="263" y="39"/>
                  </a:lnTo>
                  <a:close/>
                </a:path>
              </a:pathLst>
            </a:custGeom>
            <a:solidFill>
              <a:srgbClr val="33A8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93196" name="Freeform 12"/>
            <p:cNvSpPr>
              <a:spLocks/>
            </p:cNvSpPr>
            <p:nvPr/>
          </p:nvSpPr>
          <p:spPr bwMode="auto">
            <a:xfrm>
              <a:off x="2488" y="167"/>
              <a:ext cx="502" cy="704"/>
            </a:xfrm>
            <a:custGeom>
              <a:avLst/>
              <a:gdLst>
                <a:gd name="T0" fmla="*/ 218 w 1003"/>
                <a:gd name="T1" fmla="*/ 49 h 1408"/>
                <a:gd name="T2" fmla="*/ 143 w 1003"/>
                <a:gd name="T3" fmla="*/ 89 h 1408"/>
                <a:gd name="T4" fmla="*/ 81 w 1003"/>
                <a:gd name="T5" fmla="*/ 147 h 1408"/>
                <a:gd name="T6" fmla="*/ 32 w 1003"/>
                <a:gd name="T7" fmla="*/ 219 h 1408"/>
                <a:gd name="T8" fmla="*/ 5 w 1003"/>
                <a:gd name="T9" fmla="*/ 304 h 1408"/>
                <a:gd name="T10" fmla="*/ 1 w 1003"/>
                <a:gd name="T11" fmla="*/ 396 h 1408"/>
                <a:gd name="T12" fmla="*/ 26 w 1003"/>
                <a:gd name="T13" fmla="*/ 495 h 1408"/>
                <a:gd name="T14" fmla="*/ 85 w 1003"/>
                <a:gd name="T15" fmla="*/ 598 h 1408"/>
                <a:gd name="T16" fmla="*/ 149 w 1003"/>
                <a:gd name="T17" fmla="*/ 677 h 1408"/>
                <a:gd name="T18" fmla="*/ 189 w 1003"/>
                <a:gd name="T19" fmla="*/ 735 h 1408"/>
                <a:gd name="T20" fmla="*/ 233 w 1003"/>
                <a:gd name="T21" fmla="*/ 795 h 1408"/>
                <a:gd name="T22" fmla="*/ 278 w 1003"/>
                <a:gd name="T23" fmla="*/ 855 h 1408"/>
                <a:gd name="T24" fmla="*/ 306 w 1003"/>
                <a:gd name="T25" fmla="*/ 896 h 1408"/>
                <a:gd name="T26" fmla="*/ 318 w 1003"/>
                <a:gd name="T27" fmla="*/ 918 h 1408"/>
                <a:gd name="T28" fmla="*/ 329 w 1003"/>
                <a:gd name="T29" fmla="*/ 941 h 1408"/>
                <a:gd name="T30" fmla="*/ 341 w 1003"/>
                <a:gd name="T31" fmla="*/ 963 h 1408"/>
                <a:gd name="T32" fmla="*/ 350 w 1003"/>
                <a:gd name="T33" fmla="*/ 1013 h 1408"/>
                <a:gd name="T34" fmla="*/ 357 w 1003"/>
                <a:gd name="T35" fmla="*/ 1090 h 1408"/>
                <a:gd name="T36" fmla="*/ 361 w 1003"/>
                <a:gd name="T37" fmla="*/ 1145 h 1408"/>
                <a:gd name="T38" fmla="*/ 363 w 1003"/>
                <a:gd name="T39" fmla="*/ 1180 h 1408"/>
                <a:gd name="T40" fmla="*/ 367 w 1003"/>
                <a:gd name="T41" fmla="*/ 1235 h 1408"/>
                <a:gd name="T42" fmla="*/ 374 w 1003"/>
                <a:gd name="T43" fmla="*/ 1312 h 1408"/>
                <a:gd name="T44" fmla="*/ 396 w 1003"/>
                <a:gd name="T45" fmla="*/ 1362 h 1408"/>
                <a:gd name="T46" fmla="*/ 429 w 1003"/>
                <a:gd name="T47" fmla="*/ 1378 h 1408"/>
                <a:gd name="T48" fmla="*/ 456 w 1003"/>
                <a:gd name="T49" fmla="*/ 1391 h 1408"/>
                <a:gd name="T50" fmla="*/ 479 w 1003"/>
                <a:gd name="T51" fmla="*/ 1400 h 1408"/>
                <a:gd name="T52" fmla="*/ 502 w 1003"/>
                <a:gd name="T53" fmla="*/ 1406 h 1408"/>
                <a:gd name="T54" fmla="*/ 525 w 1003"/>
                <a:gd name="T55" fmla="*/ 1408 h 1408"/>
                <a:gd name="T56" fmla="*/ 551 w 1003"/>
                <a:gd name="T57" fmla="*/ 1408 h 1408"/>
                <a:gd name="T58" fmla="*/ 579 w 1003"/>
                <a:gd name="T59" fmla="*/ 1406 h 1408"/>
                <a:gd name="T60" fmla="*/ 612 w 1003"/>
                <a:gd name="T61" fmla="*/ 1381 h 1408"/>
                <a:gd name="T62" fmla="*/ 640 w 1003"/>
                <a:gd name="T63" fmla="*/ 1336 h 1408"/>
                <a:gd name="T64" fmla="*/ 670 w 1003"/>
                <a:gd name="T65" fmla="*/ 1293 h 1408"/>
                <a:gd name="T66" fmla="*/ 699 w 1003"/>
                <a:gd name="T67" fmla="*/ 1250 h 1408"/>
                <a:gd name="T68" fmla="*/ 722 w 1003"/>
                <a:gd name="T69" fmla="*/ 1182 h 1408"/>
                <a:gd name="T70" fmla="*/ 738 w 1003"/>
                <a:gd name="T71" fmla="*/ 1090 h 1408"/>
                <a:gd name="T72" fmla="*/ 753 w 1003"/>
                <a:gd name="T73" fmla="*/ 1022 h 1408"/>
                <a:gd name="T74" fmla="*/ 767 w 1003"/>
                <a:gd name="T75" fmla="*/ 979 h 1408"/>
                <a:gd name="T76" fmla="*/ 780 w 1003"/>
                <a:gd name="T77" fmla="*/ 945 h 1408"/>
                <a:gd name="T78" fmla="*/ 791 w 1003"/>
                <a:gd name="T79" fmla="*/ 922 h 1408"/>
                <a:gd name="T80" fmla="*/ 806 w 1003"/>
                <a:gd name="T81" fmla="*/ 900 h 1408"/>
                <a:gd name="T82" fmla="*/ 823 w 1003"/>
                <a:gd name="T83" fmla="*/ 878 h 1408"/>
                <a:gd name="T84" fmla="*/ 847 w 1003"/>
                <a:gd name="T85" fmla="*/ 848 h 1408"/>
                <a:gd name="T86" fmla="*/ 881 w 1003"/>
                <a:gd name="T87" fmla="*/ 797 h 1408"/>
                <a:gd name="T88" fmla="*/ 916 w 1003"/>
                <a:gd name="T89" fmla="*/ 733 h 1408"/>
                <a:gd name="T90" fmla="*/ 948 w 1003"/>
                <a:gd name="T91" fmla="*/ 659 h 1408"/>
                <a:gd name="T92" fmla="*/ 976 w 1003"/>
                <a:gd name="T93" fmla="*/ 577 h 1408"/>
                <a:gd name="T94" fmla="*/ 995 w 1003"/>
                <a:gd name="T95" fmla="*/ 490 h 1408"/>
                <a:gd name="T96" fmla="*/ 1003 w 1003"/>
                <a:gd name="T97" fmla="*/ 399 h 1408"/>
                <a:gd name="T98" fmla="*/ 996 w 1003"/>
                <a:gd name="T99" fmla="*/ 308 h 1408"/>
                <a:gd name="T100" fmla="*/ 981 w 1003"/>
                <a:gd name="T101" fmla="*/ 214 h 1408"/>
                <a:gd name="T102" fmla="*/ 934 w 1003"/>
                <a:gd name="T103" fmla="*/ 135 h 1408"/>
                <a:gd name="T104" fmla="*/ 852 w 1003"/>
                <a:gd name="T105" fmla="*/ 74 h 1408"/>
                <a:gd name="T106" fmla="*/ 745 w 1003"/>
                <a:gd name="T107" fmla="*/ 33 h 1408"/>
                <a:gd name="T108" fmla="*/ 624 w 1003"/>
                <a:gd name="T109" fmla="*/ 9 h 1408"/>
                <a:gd name="T110" fmla="*/ 501 w 1003"/>
                <a:gd name="T111" fmla="*/ 0 h 1408"/>
                <a:gd name="T112" fmla="*/ 387 w 1003"/>
                <a:gd name="T113" fmla="*/ 6 h 1408"/>
                <a:gd name="T114" fmla="*/ 293 w 1003"/>
                <a:gd name="T115" fmla="*/ 24 h 14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003" h="1408">
                  <a:moveTo>
                    <a:pt x="257" y="37"/>
                  </a:moveTo>
                  <a:lnTo>
                    <a:pt x="218" y="49"/>
                  </a:lnTo>
                  <a:lnTo>
                    <a:pt x="180" y="67"/>
                  </a:lnTo>
                  <a:lnTo>
                    <a:pt x="143" y="89"/>
                  </a:lnTo>
                  <a:lnTo>
                    <a:pt x="111" y="116"/>
                  </a:lnTo>
                  <a:lnTo>
                    <a:pt x="81" y="147"/>
                  </a:lnTo>
                  <a:lnTo>
                    <a:pt x="54" y="182"/>
                  </a:lnTo>
                  <a:lnTo>
                    <a:pt x="32" y="219"/>
                  </a:lnTo>
                  <a:lnTo>
                    <a:pt x="16" y="260"/>
                  </a:lnTo>
                  <a:lnTo>
                    <a:pt x="5" y="304"/>
                  </a:lnTo>
                  <a:lnTo>
                    <a:pt x="0" y="349"/>
                  </a:lnTo>
                  <a:lnTo>
                    <a:pt x="1" y="396"/>
                  </a:lnTo>
                  <a:lnTo>
                    <a:pt x="10" y="446"/>
                  </a:lnTo>
                  <a:lnTo>
                    <a:pt x="26" y="495"/>
                  </a:lnTo>
                  <a:lnTo>
                    <a:pt x="52" y="546"/>
                  </a:lnTo>
                  <a:lnTo>
                    <a:pt x="85" y="598"/>
                  </a:lnTo>
                  <a:lnTo>
                    <a:pt x="129" y="649"/>
                  </a:lnTo>
                  <a:lnTo>
                    <a:pt x="149" y="677"/>
                  </a:lnTo>
                  <a:lnTo>
                    <a:pt x="169" y="706"/>
                  </a:lnTo>
                  <a:lnTo>
                    <a:pt x="189" y="735"/>
                  </a:lnTo>
                  <a:lnTo>
                    <a:pt x="211" y="765"/>
                  </a:lnTo>
                  <a:lnTo>
                    <a:pt x="233" y="795"/>
                  </a:lnTo>
                  <a:lnTo>
                    <a:pt x="255" y="825"/>
                  </a:lnTo>
                  <a:lnTo>
                    <a:pt x="278" y="855"/>
                  </a:lnTo>
                  <a:lnTo>
                    <a:pt x="301" y="886"/>
                  </a:lnTo>
                  <a:lnTo>
                    <a:pt x="306" y="896"/>
                  </a:lnTo>
                  <a:lnTo>
                    <a:pt x="312" y="908"/>
                  </a:lnTo>
                  <a:lnTo>
                    <a:pt x="318" y="918"/>
                  </a:lnTo>
                  <a:lnTo>
                    <a:pt x="324" y="930"/>
                  </a:lnTo>
                  <a:lnTo>
                    <a:pt x="329" y="941"/>
                  </a:lnTo>
                  <a:lnTo>
                    <a:pt x="335" y="952"/>
                  </a:lnTo>
                  <a:lnTo>
                    <a:pt x="341" y="963"/>
                  </a:lnTo>
                  <a:lnTo>
                    <a:pt x="347" y="974"/>
                  </a:lnTo>
                  <a:lnTo>
                    <a:pt x="350" y="1013"/>
                  </a:lnTo>
                  <a:lnTo>
                    <a:pt x="354" y="1051"/>
                  </a:lnTo>
                  <a:lnTo>
                    <a:pt x="357" y="1090"/>
                  </a:lnTo>
                  <a:lnTo>
                    <a:pt x="359" y="1129"/>
                  </a:lnTo>
                  <a:lnTo>
                    <a:pt x="361" y="1145"/>
                  </a:lnTo>
                  <a:lnTo>
                    <a:pt x="362" y="1162"/>
                  </a:lnTo>
                  <a:lnTo>
                    <a:pt x="363" y="1180"/>
                  </a:lnTo>
                  <a:lnTo>
                    <a:pt x="364" y="1197"/>
                  </a:lnTo>
                  <a:lnTo>
                    <a:pt x="367" y="1235"/>
                  </a:lnTo>
                  <a:lnTo>
                    <a:pt x="371" y="1273"/>
                  </a:lnTo>
                  <a:lnTo>
                    <a:pt x="374" y="1312"/>
                  </a:lnTo>
                  <a:lnTo>
                    <a:pt x="377" y="1351"/>
                  </a:lnTo>
                  <a:lnTo>
                    <a:pt x="396" y="1362"/>
                  </a:lnTo>
                  <a:lnTo>
                    <a:pt x="414" y="1370"/>
                  </a:lnTo>
                  <a:lnTo>
                    <a:pt x="429" y="1378"/>
                  </a:lnTo>
                  <a:lnTo>
                    <a:pt x="442" y="1385"/>
                  </a:lnTo>
                  <a:lnTo>
                    <a:pt x="456" y="1391"/>
                  </a:lnTo>
                  <a:lnTo>
                    <a:pt x="468" y="1395"/>
                  </a:lnTo>
                  <a:lnTo>
                    <a:pt x="479" y="1400"/>
                  </a:lnTo>
                  <a:lnTo>
                    <a:pt x="491" y="1403"/>
                  </a:lnTo>
                  <a:lnTo>
                    <a:pt x="502" y="1406"/>
                  </a:lnTo>
                  <a:lnTo>
                    <a:pt x="514" y="1407"/>
                  </a:lnTo>
                  <a:lnTo>
                    <a:pt x="525" y="1408"/>
                  </a:lnTo>
                  <a:lnTo>
                    <a:pt x="537" y="1408"/>
                  </a:lnTo>
                  <a:lnTo>
                    <a:pt x="551" y="1408"/>
                  </a:lnTo>
                  <a:lnTo>
                    <a:pt x="564" y="1407"/>
                  </a:lnTo>
                  <a:lnTo>
                    <a:pt x="579" y="1406"/>
                  </a:lnTo>
                  <a:lnTo>
                    <a:pt x="597" y="1403"/>
                  </a:lnTo>
                  <a:lnTo>
                    <a:pt x="612" y="1381"/>
                  </a:lnTo>
                  <a:lnTo>
                    <a:pt x="627" y="1358"/>
                  </a:lnTo>
                  <a:lnTo>
                    <a:pt x="640" y="1336"/>
                  </a:lnTo>
                  <a:lnTo>
                    <a:pt x="655" y="1315"/>
                  </a:lnTo>
                  <a:lnTo>
                    <a:pt x="670" y="1293"/>
                  </a:lnTo>
                  <a:lnTo>
                    <a:pt x="685" y="1272"/>
                  </a:lnTo>
                  <a:lnTo>
                    <a:pt x="699" y="1250"/>
                  </a:lnTo>
                  <a:lnTo>
                    <a:pt x="714" y="1228"/>
                  </a:lnTo>
                  <a:lnTo>
                    <a:pt x="722" y="1182"/>
                  </a:lnTo>
                  <a:lnTo>
                    <a:pt x="730" y="1136"/>
                  </a:lnTo>
                  <a:lnTo>
                    <a:pt x="738" y="1090"/>
                  </a:lnTo>
                  <a:lnTo>
                    <a:pt x="746" y="1044"/>
                  </a:lnTo>
                  <a:lnTo>
                    <a:pt x="753" y="1022"/>
                  </a:lnTo>
                  <a:lnTo>
                    <a:pt x="760" y="1000"/>
                  </a:lnTo>
                  <a:lnTo>
                    <a:pt x="767" y="979"/>
                  </a:lnTo>
                  <a:lnTo>
                    <a:pt x="775" y="957"/>
                  </a:lnTo>
                  <a:lnTo>
                    <a:pt x="780" y="945"/>
                  </a:lnTo>
                  <a:lnTo>
                    <a:pt x="786" y="933"/>
                  </a:lnTo>
                  <a:lnTo>
                    <a:pt x="791" y="922"/>
                  </a:lnTo>
                  <a:lnTo>
                    <a:pt x="798" y="910"/>
                  </a:lnTo>
                  <a:lnTo>
                    <a:pt x="806" y="900"/>
                  </a:lnTo>
                  <a:lnTo>
                    <a:pt x="813" y="888"/>
                  </a:lnTo>
                  <a:lnTo>
                    <a:pt x="823" y="878"/>
                  </a:lnTo>
                  <a:lnTo>
                    <a:pt x="831" y="868"/>
                  </a:lnTo>
                  <a:lnTo>
                    <a:pt x="847" y="848"/>
                  </a:lnTo>
                  <a:lnTo>
                    <a:pt x="863" y="824"/>
                  </a:lnTo>
                  <a:lnTo>
                    <a:pt x="881" y="797"/>
                  </a:lnTo>
                  <a:lnTo>
                    <a:pt x="899" y="766"/>
                  </a:lnTo>
                  <a:lnTo>
                    <a:pt x="916" y="733"/>
                  </a:lnTo>
                  <a:lnTo>
                    <a:pt x="932" y="697"/>
                  </a:lnTo>
                  <a:lnTo>
                    <a:pt x="948" y="659"/>
                  </a:lnTo>
                  <a:lnTo>
                    <a:pt x="963" y="619"/>
                  </a:lnTo>
                  <a:lnTo>
                    <a:pt x="976" y="577"/>
                  </a:lnTo>
                  <a:lnTo>
                    <a:pt x="986" y="533"/>
                  </a:lnTo>
                  <a:lnTo>
                    <a:pt x="995" y="490"/>
                  </a:lnTo>
                  <a:lnTo>
                    <a:pt x="1001" y="444"/>
                  </a:lnTo>
                  <a:lnTo>
                    <a:pt x="1003" y="399"/>
                  </a:lnTo>
                  <a:lnTo>
                    <a:pt x="1002" y="352"/>
                  </a:lnTo>
                  <a:lnTo>
                    <a:pt x="996" y="308"/>
                  </a:lnTo>
                  <a:lnTo>
                    <a:pt x="987" y="263"/>
                  </a:lnTo>
                  <a:lnTo>
                    <a:pt x="981" y="214"/>
                  </a:lnTo>
                  <a:lnTo>
                    <a:pt x="963" y="172"/>
                  </a:lnTo>
                  <a:lnTo>
                    <a:pt x="934" y="135"/>
                  </a:lnTo>
                  <a:lnTo>
                    <a:pt x="897" y="101"/>
                  </a:lnTo>
                  <a:lnTo>
                    <a:pt x="852" y="74"/>
                  </a:lnTo>
                  <a:lnTo>
                    <a:pt x="801" y="52"/>
                  </a:lnTo>
                  <a:lnTo>
                    <a:pt x="745" y="33"/>
                  </a:lnTo>
                  <a:lnTo>
                    <a:pt x="685" y="18"/>
                  </a:lnTo>
                  <a:lnTo>
                    <a:pt x="624" y="9"/>
                  </a:lnTo>
                  <a:lnTo>
                    <a:pt x="562" y="2"/>
                  </a:lnTo>
                  <a:lnTo>
                    <a:pt x="501" y="0"/>
                  </a:lnTo>
                  <a:lnTo>
                    <a:pt x="442" y="1"/>
                  </a:lnTo>
                  <a:lnTo>
                    <a:pt x="387" y="6"/>
                  </a:lnTo>
                  <a:lnTo>
                    <a:pt x="336" y="14"/>
                  </a:lnTo>
                  <a:lnTo>
                    <a:pt x="293" y="24"/>
                  </a:lnTo>
                  <a:lnTo>
                    <a:pt x="257" y="37"/>
                  </a:lnTo>
                  <a:close/>
                </a:path>
              </a:pathLst>
            </a:custGeom>
            <a:solidFill>
              <a:srgbClr val="44AAE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93197" name="Freeform 13"/>
            <p:cNvSpPr>
              <a:spLocks/>
            </p:cNvSpPr>
            <p:nvPr/>
          </p:nvSpPr>
          <p:spPr bwMode="auto">
            <a:xfrm>
              <a:off x="2502" y="171"/>
              <a:ext cx="491" cy="690"/>
            </a:xfrm>
            <a:custGeom>
              <a:avLst/>
              <a:gdLst>
                <a:gd name="T0" fmla="*/ 213 w 981"/>
                <a:gd name="T1" fmla="*/ 44 h 1380"/>
                <a:gd name="T2" fmla="*/ 141 w 981"/>
                <a:gd name="T3" fmla="*/ 82 h 1380"/>
                <a:gd name="T4" fmla="*/ 80 w 981"/>
                <a:gd name="T5" fmla="*/ 137 h 1380"/>
                <a:gd name="T6" fmla="*/ 33 w 981"/>
                <a:gd name="T7" fmla="*/ 205 h 1380"/>
                <a:gd name="T8" fmla="*/ 6 w 981"/>
                <a:gd name="T9" fmla="*/ 283 h 1380"/>
                <a:gd name="T10" fmla="*/ 0 w 981"/>
                <a:gd name="T11" fmla="*/ 371 h 1380"/>
                <a:gd name="T12" fmla="*/ 20 w 981"/>
                <a:gd name="T13" fmla="*/ 464 h 1380"/>
                <a:gd name="T14" fmla="*/ 71 w 981"/>
                <a:gd name="T15" fmla="*/ 560 h 1380"/>
                <a:gd name="T16" fmla="*/ 126 w 981"/>
                <a:gd name="T17" fmla="*/ 638 h 1380"/>
                <a:gd name="T18" fmla="*/ 162 w 981"/>
                <a:gd name="T19" fmla="*/ 699 h 1380"/>
                <a:gd name="T20" fmla="*/ 201 w 981"/>
                <a:gd name="T21" fmla="*/ 764 h 1380"/>
                <a:gd name="T22" fmla="*/ 246 w 981"/>
                <a:gd name="T23" fmla="*/ 830 h 1380"/>
                <a:gd name="T24" fmla="*/ 276 w 981"/>
                <a:gd name="T25" fmla="*/ 874 h 1380"/>
                <a:gd name="T26" fmla="*/ 289 w 981"/>
                <a:gd name="T27" fmla="*/ 898 h 1380"/>
                <a:gd name="T28" fmla="*/ 300 w 981"/>
                <a:gd name="T29" fmla="*/ 922 h 1380"/>
                <a:gd name="T30" fmla="*/ 313 w 981"/>
                <a:gd name="T31" fmla="*/ 945 h 1380"/>
                <a:gd name="T32" fmla="*/ 323 w 981"/>
                <a:gd name="T33" fmla="*/ 993 h 1380"/>
                <a:gd name="T34" fmla="*/ 330 w 981"/>
                <a:gd name="T35" fmla="*/ 1067 h 1380"/>
                <a:gd name="T36" fmla="*/ 335 w 981"/>
                <a:gd name="T37" fmla="*/ 1123 h 1380"/>
                <a:gd name="T38" fmla="*/ 336 w 981"/>
                <a:gd name="T39" fmla="*/ 1161 h 1380"/>
                <a:gd name="T40" fmla="*/ 341 w 981"/>
                <a:gd name="T41" fmla="*/ 1217 h 1380"/>
                <a:gd name="T42" fmla="*/ 348 w 981"/>
                <a:gd name="T43" fmla="*/ 1289 h 1380"/>
                <a:gd name="T44" fmla="*/ 370 w 981"/>
                <a:gd name="T45" fmla="*/ 1335 h 1380"/>
                <a:gd name="T46" fmla="*/ 403 w 981"/>
                <a:gd name="T47" fmla="*/ 1350 h 1380"/>
                <a:gd name="T48" fmla="*/ 432 w 981"/>
                <a:gd name="T49" fmla="*/ 1363 h 1380"/>
                <a:gd name="T50" fmla="*/ 457 w 981"/>
                <a:gd name="T51" fmla="*/ 1371 h 1380"/>
                <a:gd name="T52" fmla="*/ 480 w 981"/>
                <a:gd name="T53" fmla="*/ 1377 h 1380"/>
                <a:gd name="T54" fmla="*/ 504 w 981"/>
                <a:gd name="T55" fmla="*/ 1379 h 1380"/>
                <a:gd name="T56" fmla="*/ 531 w 981"/>
                <a:gd name="T57" fmla="*/ 1380 h 1380"/>
                <a:gd name="T58" fmla="*/ 561 w 981"/>
                <a:gd name="T59" fmla="*/ 1378 h 1380"/>
                <a:gd name="T60" fmla="*/ 592 w 981"/>
                <a:gd name="T61" fmla="*/ 1356 h 1380"/>
                <a:gd name="T62" fmla="*/ 620 w 981"/>
                <a:gd name="T63" fmla="*/ 1316 h 1380"/>
                <a:gd name="T64" fmla="*/ 647 w 981"/>
                <a:gd name="T65" fmla="*/ 1275 h 1380"/>
                <a:gd name="T66" fmla="*/ 675 w 981"/>
                <a:gd name="T67" fmla="*/ 1235 h 1380"/>
                <a:gd name="T68" fmla="*/ 697 w 981"/>
                <a:gd name="T69" fmla="*/ 1169 h 1380"/>
                <a:gd name="T70" fmla="*/ 712 w 981"/>
                <a:gd name="T71" fmla="*/ 1080 h 1380"/>
                <a:gd name="T72" fmla="*/ 728 w 981"/>
                <a:gd name="T73" fmla="*/ 1012 h 1380"/>
                <a:gd name="T74" fmla="*/ 742 w 981"/>
                <a:gd name="T75" fmla="*/ 969 h 1380"/>
                <a:gd name="T76" fmla="*/ 754 w 981"/>
                <a:gd name="T77" fmla="*/ 936 h 1380"/>
                <a:gd name="T78" fmla="*/ 767 w 981"/>
                <a:gd name="T79" fmla="*/ 913 h 1380"/>
                <a:gd name="T80" fmla="*/ 782 w 981"/>
                <a:gd name="T81" fmla="*/ 891 h 1380"/>
                <a:gd name="T82" fmla="*/ 798 w 981"/>
                <a:gd name="T83" fmla="*/ 869 h 1380"/>
                <a:gd name="T84" fmla="*/ 822 w 981"/>
                <a:gd name="T85" fmla="*/ 839 h 1380"/>
                <a:gd name="T86" fmla="*/ 857 w 981"/>
                <a:gd name="T87" fmla="*/ 790 h 1380"/>
                <a:gd name="T88" fmla="*/ 891 w 981"/>
                <a:gd name="T89" fmla="*/ 728 h 1380"/>
                <a:gd name="T90" fmla="*/ 925 w 981"/>
                <a:gd name="T91" fmla="*/ 657 h 1380"/>
                <a:gd name="T92" fmla="*/ 952 w 981"/>
                <a:gd name="T93" fmla="*/ 576 h 1380"/>
                <a:gd name="T94" fmla="*/ 972 w 981"/>
                <a:gd name="T95" fmla="*/ 491 h 1380"/>
                <a:gd name="T96" fmla="*/ 981 w 981"/>
                <a:gd name="T97" fmla="*/ 401 h 1380"/>
                <a:gd name="T98" fmla="*/ 977 w 981"/>
                <a:gd name="T99" fmla="*/ 311 h 1380"/>
                <a:gd name="T100" fmla="*/ 961 w 981"/>
                <a:gd name="T101" fmla="*/ 218 h 1380"/>
                <a:gd name="T102" fmla="*/ 914 w 981"/>
                <a:gd name="T103" fmla="*/ 137 h 1380"/>
                <a:gd name="T104" fmla="*/ 834 w 981"/>
                <a:gd name="T105" fmla="*/ 77 h 1380"/>
                <a:gd name="T106" fmla="*/ 730 w 981"/>
                <a:gd name="T107" fmla="*/ 35 h 1380"/>
                <a:gd name="T108" fmla="*/ 613 w 981"/>
                <a:gd name="T109" fmla="*/ 9 h 1380"/>
                <a:gd name="T110" fmla="*/ 493 w 981"/>
                <a:gd name="T111" fmla="*/ 0 h 1380"/>
                <a:gd name="T112" fmla="*/ 381 w 981"/>
                <a:gd name="T113" fmla="*/ 3 h 1380"/>
                <a:gd name="T114" fmla="*/ 288 w 981"/>
                <a:gd name="T115" fmla="*/ 20 h 13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981" h="1380">
                  <a:moveTo>
                    <a:pt x="251" y="32"/>
                  </a:moveTo>
                  <a:lnTo>
                    <a:pt x="213" y="44"/>
                  </a:lnTo>
                  <a:lnTo>
                    <a:pt x="176" y="61"/>
                  </a:lnTo>
                  <a:lnTo>
                    <a:pt x="141" y="82"/>
                  </a:lnTo>
                  <a:lnTo>
                    <a:pt x="109" y="107"/>
                  </a:lnTo>
                  <a:lnTo>
                    <a:pt x="80" y="137"/>
                  </a:lnTo>
                  <a:lnTo>
                    <a:pt x="55" y="169"/>
                  </a:lnTo>
                  <a:lnTo>
                    <a:pt x="33" y="205"/>
                  </a:lnTo>
                  <a:lnTo>
                    <a:pt x="17" y="243"/>
                  </a:lnTo>
                  <a:lnTo>
                    <a:pt x="6" y="283"/>
                  </a:lnTo>
                  <a:lnTo>
                    <a:pt x="0" y="326"/>
                  </a:lnTo>
                  <a:lnTo>
                    <a:pt x="0" y="371"/>
                  </a:lnTo>
                  <a:lnTo>
                    <a:pt x="7" y="417"/>
                  </a:lnTo>
                  <a:lnTo>
                    <a:pt x="20" y="464"/>
                  </a:lnTo>
                  <a:lnTo>
                    <a:pt x="41" y="512"/>
                  </a:lnTo>
                  <a:lnTo>
                    <a:pt x="71" y="560"/>
                  </a:lnTo>
                  <a:lnTo>
                    <a:pt x="110" y="608"/>
                  </a:lnTo>
                  <a:lnTo>
                    <a:pt x="126" y="638"/>
                  </a:lnTo>
                  <a:lnTo>
                    <a:pt x="144" y="669"/>
                  </a:lnTo>
                  <a:lnTo>
                    <a:pt x="162" y="699"/>
                  </a:lnTo>
                  <a:lnTo>
                    <a:pt x="182" y="732"/>
                  </a:lnTo>
                  <a:lnTo>
                    <a:pt x="201" y="764"/>
                  </a:lnTo>
                  <a:lnTo>
                    <a:pt x="223" y="796"/>
                  </a:lnTo>
                  <a:lnTo>
                    <a:pt x="246" y="830"/>
                  </a:lnTo>
                  <a:lnTo>
                    <a:pt x="269" y="863"/>
                  </a:lnTo>
                  <a:lnTo>
                    <a:pt x="276" y="874"/>
                  </a:lnTo>
                  <a:lnTo>
                    <a:pt x="282" y="886"/>
                  </a:lnTo>
                  <a:lnTo>
                    <a:pt x="289" y="898"/>
                  </a:lnTo>
                  <a:lnTo>
                    <a:pt x="295" y="909"/>
                  </a:lnTo>
                  <a:lnTo>
                    <a:pt x="300" y="922"/>
                  </a:lnTo>
                  <a:lnTo>
                    <a:pt x="307" y="933"/>
                  </a:lnTo>
                  <a:lnTo>
                    <a:pt x="313" y="945"/>
                  </a:lnTo>
                  <a:lnTo>
                    <a:pt x="320" y="956"/>
                  </a:lnTo>
                  <a:lnTo>
                    <a:pt x="323" y="993"/>
                  </a:lnTo>
                  <a:lnTo>
                    <a:pt x="327" y="1030"/>
                  </a:lnTo>
                  <a:lnTo>
                    <a:pt x="330" y="1067"/>
                  </a:lnTo>
                  <a:lnTo>
                    <a:pt x="334" y="1104"/>
                  </a:lnTo>
                  <a:lnTo>
                    <a:pt x="335" y="1123"/>
                  </a:lnTo>
                  <a:lnTo>
                    <a:pt x="336" y="1143"/>
                  </a:lnTo>
                  <a:lnTo>
                    <a:pt x="336" y="1161"/>
                  </a:lnTo>
                  <a:lnTo>
                    <a:pt x="337" y="1181"/>
                  </a:lnTo>
                  <a:lnTo>
                    <a:pt x="341" y="1217"/>
                  </a:lnTo>
                  <a:lnTo>
                    <a:pt x="344" y="1254"/>
                  </a:lnTo>
                  <a:lnTo>
                    <a:pt x="348" y="1289"/>
                  </a:lnTo>
                  <a:lnTo>
                    <a:pt x="351" y="1326"/>
                  </a:lnTo>
                  <a:lnTo>
                    <a:pt x="370" y="1335"/>
                  </a:lnTo>
                  <a:lnTo>
                    <a:pt x="387" y="1343"/>
                  </a:lnTo>
                  <a:lnTo>
                    <a:pt x="403" y="1350"/>
                  </a:lnTo>
                  <a:lnTo>
                    <a:pt x="418" y="1357"/>
                  </a:lnTo>
                  <a:lnTo>
                    <a:pt x="432" y="1363"/>
                  </a:lnTo>
                  <a:lnTo>
                    <a:pt x="444" y="1368"/>
                  </a:lnTo>
                  <a:lnTo>
                    <a:pt x="457" y="1371"/>
                  </a:lnTo>
                  <a:lnTo>
                    <a:pt x="469" y="1375"/>
                  </a:lnTo>
                  <a:lnTo>
                    <a:pt x="480" y="1377"/>
                  </a:lnTo>
                  <a:lnTo>
                    <a:pt x="492" y="1378"/>
                  </a:lnTo>
                  <a:lnTo>
                    <a:pt x="504" y="1379"/>
                  </a:lnTo>
                  <a:lnTo>
                    <a:pt x="517" y="1380"/>
                  </a:lnTo>
                  <a:lnTo>
                    <a:pt x="531" y="1380"/>
                  </a:lnTo>
                  <a:lnTo>
                    <a:pt x="545" y="1379"/>
                  </a:lnTo>
                  <a:lnTo>
                    <a:pt x="561" y="1378"/>
                  </a:lnTo>
                  <a:lnTo>
                    <a:pt x="578" y="1377"/>
                  </a:lnTo>
                  <a:lnTo>
                    <a:pt x="592" y="1356"/>
                  </a:lnTo>
                  <a:lnTo>
                    <a:pt x="606" y="1337"/>
                  </a:lnTo>
                  <a:lnTo>
                    <a:pt x="620" y="1316"/>
                  </a:lnTo>
                  <a:lnTo>
                    <a:pt x="633" y="1295"/>
                  </a:lnTo>
                  <a:lnTo>
                    <a:pt x="647" y="1275"/>
                  </a:lnTo>
                  <a:lnTo>
                    <a:pt x="661" y="1255"/>
                  </a:lnTo>
                  <a:lnTo>
                    <a:pt x="675" y="1235"/>
                  </a:lnTo>
                  <a:lnTo>
                    <a:pt x="689" y="1214"/>
                  </a:lnTo>
                  <a:lnTo>
                    <a:pt x="697" y="1169"/>
                  </a:lnTo>
                  <a:lnTo>
                    <a:pt x="705" y="1125"/>
                  </a:lnTo>
                  <a:lnTo>
                    <a:pt x="712" y="1080"/>
                  </a:lnTo>
                  <a:lnTo>
                    <a:pt x="720" y="1033"/>
                  </a:lnTo>
                  <a:lnTo>
                    <a:pt x="728" y="1012"/>
                  </a:lnTo>
                  <a:lnTo>
                    <a:pt x="735" y="990"/>
                  </a:lnTo>
                  <a:lnTo>
                    <a:pt x="742" y="969"/>
                  </a:lnTo>
                  <a:lnTo>
                    <a:pt x="750" y="947"/>
                  </a:lnTo>
                  <a:lnTo>
                    <a:pt x="754" y="936"/>
                  </a:lnTo>
                  <a:lnTo>
                    <a:pt x="760" y="924"/>
                  </a:lnTo>
                  <a:lnTo>
                    <a:pt x="767" y="913"/>
                  </a:lnTo>
                  <a:lnTo>
                    <a:pt x="774" y="901"/>
                  </a:lnTo>
                  <a:lnTo>
                    <a:pt x="782" y="891"/>
                  </a:lnTo>
                  <a:lnTo>
                    <a:pt x="789" y="879"/>
                  </a:lnTo>
                  <a:lnTo>
                    <a:pt x="798" y="869"/>
                  </a:lnTo>
                  <a:lnTo>
                    <a:pt x="806" y="858"/>
                  </a:lnTo>
                  <a:lnTo>
                    <a:pt x="822" y="839"/>
                  </a:lnTo>
                  <a:lnTo>
                    <a:pt x="838" y="816"/>
                  </a:lnTo>
                  <a:lnTo>
                    <a:pt x="857" y="790"/>
                  </a:lnTo>
                  <a:lnTo>
                    <a:pt x="874" y="760"/>
                  </a:lnTo>
                  <a:lnTo>
                    <a:pt x="891" y="728"/>
                  </a:lnTo>
                  <a:lnTo>
                    <a:pt x="909" y="694"/>
                  </a:lnTo>
                  <a:lnTo>
                    <a:pt x="925" y="657"/>
                  </a:lnTo>
                  <a:lnTo>
                    <a:pt x="940" y="618"/>
                  </a:lnTo>
                  <a:lnTo>
                    <a:pt x="952" y="576"/>
                  </a:lnTo>
                  <a:lnTo>
                    <a:pt x="964" y="535"/>
                  </a:lnTo>
                  <a:lnTo>
                    <a:pt x="972" y="491"/>
                  </a:lnTo>
                  <a:lnTo>
                    <a:pt x="979" y="446"/>
                  </a:lnTo>
                  <a:lnTo>
                    <a:pt x="981" y="401"/>
                  </a:lnTo>
                  <a:lnTo>
                    <a:pt x="981" y="356"/>
                  </a:lnTo>
                  <a:lnTo>
                    <a:pt x="977" y="311"/>
                  </a:lnTo>
                  <a:lnTo>
                    <a:pt x="967" y="266"/>
                  </a:lnTo>
                  <a:lnTo>
                    <a:pt x="961" y="218"/>
                  </a:lnTo>
                  <a:lnTo>
                    <a:pt x="942" y="175"/>
                  </a:lnTo>
                  <a:lnTo>
                    <a:pt x="914" y="137"/>
                  </a:lnTo>
                  <a:lnTo>
                    <a:pt x="878" y="105"/>
                  </a:lnTo>
                  <a:lnTo>
                    <a:pt x="834" y="77"/>
                  </a:lnTo>
                  <a:lnTo>
                    <a:pt x="784" y="53"/>
                  </a:lnTo>
                  <a:lnTo>
                    <a:pt x="730" y="35"/>
                  </a:lnTo>
                  <a:lnTo>
                    <a:pt x="673" y="20"/>
                  </a:lnTo>
                  <a:lnTo>
                    <a:pt x="613" y="9"/>
                  </a:lnTo>
                  <a:lnTo>
                    <a:pt x="553" y="2"/>
                  </a:lnTo>
                  <a:lnTo>
                    <a:pt x="493" y="0"/>
                  </a:lnTo>
                  <a:lnTo>
                    <a:pt x="435" y="0"/>
                  </a:lnTo>
                  <a:lnTo>
                    <a:pt x="381" y="3"/>
                  </a:lnTo>
                  <a:lnTo>
                    <a:pt x="332" y="10"/>
                  </a:lnTo>
                  <a:lnTo>
                    <a:pt x="288" y="20"/>
                  </a:lnTo>
                  <a:lnTo>
                    <a:pt x="251" y="32"/>
                  </a:lnTo>
                  <a:close/>
                </a:path>
              </a:pathLst>
            </a:custGeom>
            <a:solidFill>
              <a:srgbClr val="54AD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93198" name="Freeform 14"/>
            <p:cNvSpPr>
              <a:spLocks/>
            </p:cNvSpPr>
            <p:nvPr/>
          </p:nvSpPr>
          <p:spPr bwMode="auto">
            <a:xfrm>
              <a:off x="2516" y="174"/>
              <a:ext cx="481" cy="677"/>
            </a:xfrm>
            <a:custGeom>
              <a:avLst/>
              <a:gdLst>
                <a:gd name="T0" fmla="*/ 212 w 962"/>
                <a:gd name="T1" fmla="*/ 41 h 1355"/>
                <a:gd name="T2" fmla="*/ 143 w 962"/>
                <a:gd name="T3" fmla="*/ 78 h 1355"/>
                <a:gd name="T4" fmla="*/ 84 w 962"/>
                <a:gd name="T5" fmla="*/ 129 h 1355"/>
                <a:gd name="T6" fmla="*/ 38 w 962"/>
                <a:gd name="T7" fmla="*/ 192 h 1355"/>
                <a:gd name="T8" fmla="*/ 9 w 962"/>
                <a:gd name="T9" fmla="*/ 266 h 1355"/>
                <a:gd name="T10" fmla="*/ 0 w 962"/>
                <a:gd name="T11" fmla="*/ 348 h 1355"/>
                <a:gd name="T12" fmla="*/ 16 w 962"/>
                <a:gd name="T13" fmla="*/ 435 h 1355"/>
                <a:gd name="T14" fmla="*/ 61 w 962"/>
                <a:gd name="T15" fmla="*/ 525 h 1355"/>
                <a:gd name="T16" fmla="*/ 109 w 962"/>
                <a:gd name="T17" fmla="*/ 601 h 1355"/>
                <a:gd name="T18" fmla="*/ 138 w 962"/>
                <a:gd name="T19" fmla="*/ 666 h 1355"/>
                <a:gd name="T20" fmla="*/ 175 w 962"/>
                <a:gd name="T21" fmla="*/ 734 h 1355"/>
                <a:gd name="T22" fmla="*/ 218 w 962"/>
                <a:gd name="T23" fmla="*/ 806 h 1355"/>
                <a:gd name="T24" fmla="*/ 249 w 962"/>
                <a:gd name="T25" fmla="*/ 855 h 1355"/>
                <a:gd name="T26" fmla="*/ 262 w 962"/>
                <a:gd name="T27" fmla="*/ 879 h 1355"/>
                <a:gd name="T28" fmla="*/ 276 w 962"/>
                <a:gd name="T29" fmla="*/ 903 h 1355"/>
                <a:gd name="T30" fmla="*/ 288 w 962"/>
                <a:gd name="T31" fmla="*/ 927 h 1355"/>
                <a:gd name="T32" fmla="*/ 299 w 962"/>
                <a:gd name="T33" fmla="*/ 976 h 1355"/>
                <a:gd name="T34" fmla="*/ 307 w 962"/>
                <a:gd name="T35" fmla="*/ 1046 h 1355"/>
                <a:gd name="T36" fmla="*/ 311 w 962"/>
                <a:gd name="T37" fmla="*/ 1104 h 1355"/>
                <a:gd name="T38" fmla="*/ 312 w 962"/>
                <a:gd name="T39" fmla="*/ 1146 h 1355"/>
                <a:gd name="T40" fmla="*/ 317 w 962"/>
                <a:gd name="T41" fmla="*/ 1201 h 1355"/>
                <a:gd name="T42" fmla="*/ 324 w 962"/>
                <a:gd name="T43" fmla="*/ 1269 h 1355"/>
                <a:gd name="T44" fmla="*/ 347 w 962"/>
                <a:gd name="T45" fmla="*/ 1311 h 1355"/>
                <a:gd name="T46" fmla="*/ 380 w 962"/>
                <a:gd name="T47" fmla="*/ 1326 h 1355"/>
                <a:gd name="T48" fmla="*/ 410 w 962"/>
                <a:gd name="T49" fmla="*/ 1337 h 1355"/>
                <a:gd name="T50" fmla="*/ 437 w 962"/>
                <a:gd name="T51" fmla="*/ 1345 h 1355"/>
                <a:gd name="T52" fmla="*/ 462 w 962"/>
                <a:gd name="T53" fmla="*/ 1351 h 1355"/>
                <a:gd name="T54" fmla="*/ 488 w 962"/>
                <a:gd name="T55" fmla="*/ 1354 h 1355"/>
                <a:gd name="T56" fmla="*/ 515 w 962"/>
                <a:gd name="T57" fmla="*/ 1355 h 1355"/>
                <a:gd name="T58" fmla="*/ 546 w 962"/>
                <a:gd name="T59" fmla="*/ 1354 h 1355"/>
                <a:gd name="T60" fmla="*/ 576 w 962"/>
                <a:gd name="T61" fmla="*/ 1334 h 1355"/>
                <a:gd name="T62" fmla="*/ 602 w 962"/>
                <a:gd name="T63" fmla="*/ 1296 h 1355"/>
                <a:gd name="T64" fmla="*/ 627 w 962"/>
                <a:gd name="T65" fmla="*/ 1259 h 1355"/>
                <a:gd name="T66" fmla="*/ 652 w 962"/>
                <a:gd name="T67" fmla="*/ 1221 h 1355"/>
                <a:gd name="T68" fmla="*/ 673 w 962"/>
                <a:gd name="T69" fmla="*/ 1159 h 1355"/>
                <a:gd name="T70" fmla="*/ 689 w 962"/>
                <a:gd name="T71" fmla="*/ 1070 h 1355"/>
                <a:gd name="T72" fmla="*/ 704 w 962"/>
                <a:gd name="T73" fmla="*/ 1004 h 1355"/>
                <a:gd name="T74" fmla="*/ 719 w 962"/>
                <a:gd name="T75" fmla="*/ 962 h 1355"/>
                <a:gd name="T76" fmla="*/ 733 w 962"/>
                <a:gd name="T77" fmla="*/ 928 h 1355"/>
                <a:gd name="T78" fmla="*/ 746 w 962"/>
                <a:gd name="T79" fmla="*/ 905 h 1355"/>
                <a:gd name="T80" fmla="*/ 761 w 962"/>
                <a:gd name="T81" fmla="*/ 883 h 1355"/>
                <a:gd name="T82" fmla="*/ 777 w 962"/>
                <a:gd name="T83" fmla="*/ 862 h 1355"/>
                <a:gd name="T84" fmla="*/ 802 w 962"/>
                <a:gd name="T85" fmla="*/ 833 h 1355"/>
                <a:gd name="T86" fmla="*/ 835 w 962"/>
                <a:gd name="T87" fmla="*/ 784 h 1355"/>
                <a:gd name="T88" fmla="*/ 871 w 962"/>
                <a:gd name="T89" fmla="*/ 726 h 1355"/>
                <a:gd name="T90" fmla="*/ 903 w 962"/>
                <a:gd name="T91" fmla="*/ 655 h 1355"/>
                <a:gd name="T92" fmla="*/ 932 w 962"/>
                <a:gd name="T93" fmla="*/ 578 h 1355"/>
                <a:gd name="T94" fmla="*/ 952 w 962"/>
                <a:gd name="T95" fmla="*/ 494 h 1355"/>
                <a:gd name="T96" fmla="*/ 962 w 962"/>
                <a:gd name="T97" fmla="*/ 406 h 1355"/>
                <a:gd name="T98" fmla="*/ 958 w 962"/>
                <a:gd name="T99" fmla="*/ 317 h 1355"/>
                <a:gd name="T100" fmla="*/ 943 w 962"/>
                <a:gd name="T101" fmla="*/ 223 h 1355"/>
                <a:gd name="T102" fmla="*/ 897 w 962"/>
                <a:gd name="T103" fmla="*/ 143 h 1355"/>
                <a:gd name="T104" fmla="*/ 819 w 962"/>
                <a:gd name="T105" fmla="*/ 82 h 1355"/>
                <a:gd name="T106" fmla="*/ 718 w 962"/>
                <a:gd name="T107" fmla="*/ 39 h 1355"/>
                <a:gd name="T108" fmla="*/ 605 w 962"/>
                <a:gd name="T109" fmla="*/ 12 h 1355"/>
                <a:gd name="T110" fmla="*/ 488 w 962"/>
                <a:gd name="T111" fmla="*/ 1 h 1355"/>
                <a:gd name="T112" fmla="*/ 378 w 962"/>
                <a:gd name="T113" fmla="*/ 3 h 1355"/>
                <a:gd name="T114" fmla="*/ 286 w 962"/>
                <a:gd name="T115" fmla="*/ 18 h 13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962" h="1355">
                  <a:moveTo>
                    <a:pt x="249" y="30"/>
                  </a:moveTo>
                  <a:lnTo>
                    <a:pt x="212" y="41"/>
                  </a:lnTo>
                  <a:lnTo>
                    <a:pt x="177" y="57"/>
                  </a:lnTo>
                  <a:lnTo>
                    <a:pt x="143" y="78"/>
                  </a:lnTo>
                  <a:lnTo>
                    <a:pt x="112" y="101"/>
                  </a:lnTo>
                  <a:lnTo>
                    <a:pt x="84" y="129"/>
                  </a:lnTo>
                  <a:lnTo>
                    <a:pt x="59" y="159"/>
                  </a:lnTo>
                  <a:lnTo>
                    <a:pt x="38" y="192"/>
                  </a:lnTo>
                  <a:lnTo>
                    <a:pt x="21" y="228"/>
                  </a:lnTo>
                  <a:lnTo>
                    <a:pt x="9" y="266"/>
                  </a:lnTo>
                  <a:lnTo>
                    <a:pt x="1" y="306"/>
                  </a:lnTo>
                  <a:lnTo>
                    <a:pt x="0" y="348"/>
                  </a:lnTo>
                  <a:lnTo>
                    <a:pt x="5" y="390"/>
                  </a:lnTo>
                  <a:lnTo>
                    <a:pt x="16" y="435"/>
                  </a:lnTo>
                  <a:lnTo>
                    <a:pt x="35" y="479"/>
                  </a:lnTo>
                  <a:lnTo>
                    <a:pt x="61" y="525"/>
                  </a:lnTo>
                  <a:lnTo>
                    <a:pt x="95" y="570"/>
                  </a:lnTo>
                  <a:lnTo>
                    <a:pt x="109" y="601"/>
                  </a:lnTo>
                  <a:lnTo>
                    <a:pt x="124" y="633"/>
                  </a:lnTo>
                  <a:lnTo>
                    <a:pt x="138" y="666"/>
                  </a:lnTo>
                  <a:lnTo>
                    <a:pt x="157" y="699"/>
                  </a:lnTo>
                  <a:lnTo>
                    <a:pt x="175" y="734"/>
                  </a:lnTo>
                  <a:lnTo>
                    <a:pt x="196" y="769"/>
                  </a:lnTo>
                  <a:lnTo>
                    <a:pt x="218" y="806"/>
                  </a:lnTo>
                  <a:lnTo>
                    <a:pt x="242" y="843"/>
                  </a:lnTo>
                  <a:lnTo>
                    <a:pt x="249" y="855"/>
                  </a:lnTo>
                  <a:lnTo>
                    <a:pt x="255" y="867"/>
                  </a:lnTo>
                  <a:lnTo>
                    <a:pt x="262" y="879"/>
                  </a:lnTo>
                  <a:lnTo>
                    <a:pt x="269" y="892"/>
                  </a:lnTo>
                  <a:lnTo>
                    <a:pt x="276" y="903"/>
                  </a:lnTo>
                  <a:lnTo>
                    <a:pt x="282" y="916"/>
                  </a:lnTo>
                  <a:lnTo>
                    <a:pt x="288" y="927"/>
                  </a:lnTo>
                  <a:lnTo>
                    <a:pt x="295" y="940"/>
                  </a:lnTo>
                  <a:lnTo>
                    <a:pt x="299" y="976"/>
                  </a:lnTo>
                  <a:lnTo>
                    <a:pt x="303" y="1010"/>
                  </a:lnTo>
                  <a:lnTo>
                    <a:pt x="307" y="1046"/>
                  </a:lnTo>
                  <a:lnTo>
                    <a:pt x="310" y="1082"/>
                  </a:lnTo>
                  <a:lnTo>
                    <a:pt x="311" y="1104"/>
                  </a:lnTo>
                  <a:lnTo>
                    <a:pt x="312" y="1124"/>
                  </a:lnTo>
                  <a:lnTo>
                    <a:pt x="312" y="1146"/>
                  </a:lnTo>
                  <a:lnTo>
                    <a:pt x="314" y="1167"/>
                  </a:lnTo>
                  <a:lnTo>
                    <a:pt x="317" y="1201"/>
                  </a:lnTo>
                  <a:lnTo>
                    <a:pt x="321" y="1235"/>
                  </a:lnTo>
                  <a:lnTo>
                    <a:pt x="324" y="1269"/>
                  </a:lnTo>
                  <a:lnTo>
                    <a:pt x="327" y="1303"/>
                  </a:lnTo>
                  <a:lnTo>
                    <a:pt x="347" y="1311"/>
                  </a:lnTo>
                  <a:lnTo>
                    <a:pt x="364" y="1319"/>
                  </a:lnTo>
                  <a:lnTo>
                    <a:pt x="380" y="1326"/>
                  </a:lnTo>
                  <a:lnTo>
                    <a:pt x="395" y="1332"/>
                  </a:lnTo>
                  <a:lnTo>
                    <a:pt x="410" y="1337"/>
                  </a:lnTo>
                  <a:lnTo>
                    <a:pt x="424" y="1341"/>
                  </a:lnTo>
                  <a:lnTo>
                    <a:pt x="437" y="1345"/>
                  </a:lnTo>
                  <a:lnTo>
                    <a:pt x="450" y="1348"/>
                  </a:lnTo>
                  <a:lnTo>
                    <a:pt x="462" y="1351"/>
                  </a:lnTo>
                  <a:lnTo>
                    <a:pt x="475" y="1352"/>
                  </a:lnTo>
                  <a:lnTo>
                    <a:pt x="488" y="1354"/>
                  </a:lnTo>
                  <a:lnTo>
                    <a:pt x="501" y="1355"/>
                  </a:lnTo>
                  <a:lnTo>
                    <a:pt x="515" y="1355"/>
                  </a:lnTo>
                  <a:lnTo>
                    <a:pt x="530" y="1355"/>
                  </a:lnTo>
                  <a:lnTo>
                    <a:pt x="546" y="1354"/>
                  </a:lnTo>
                  <a:lnTo>
                    <a:pt x="564" y="1352"/>
                  </a:lnTo>
                  <a:lnTo>
                    <a:pt x="576" y="1334"/>
                  </a:lnTo>
                  <a:lnTo>
                    <a:pt x="589" y="1316"/>
                  </a:lnTo>
                  <a:lnTo>
                    <a:pt x="602" y="1296"/>
                  </a:lnTo>
                  <a:lnTo>
                    <a:pt x="614" y="1278"/>
                  </a:lnTo>
                  <a:lnTo>
                    <a:pt x="627" y="1259"/>
                  </a:lnTo>
                  <a:lnTo>
                    <a:pt x="640" y="1239"/>
                  </a:lnTo>
                  <a:lnTo>
                    <a:pt x="652" y="1221"/>
                  </a:lnTo>
                  <a:lnTo>
                    <a:pt x="665" y="1203"/>
                  </a:lnTo>
                  <a:lnTo>
                    <a:pt x="673" y="1159"/>
                  </a:lnTo>
                  <a:lnTo>
                    <a:pt x="681" y="1114"/>
                  </a:lnTo>
                  <a:lnTo>
                    <a:pt x="689" y="1070"/>
                  </a:lnTo>
                  <a:lnTo>
                    <a:pt x="697" y="1026"/>
                  </a:lnTo>
                  <a:lnTo>
                    <a:pt x="704" y="1004"/>
                  </a:lnTo>
                  <a:lnTo>
                    <a:pt x="712" y="983"/>
                  </a:lnTo>
                  <a:lnTo>
                    <a:pt x="719" y="962"/>
                  </a:lnTo>
                  <a:lnTo>
                    <a:pt x="727" y="940"/>
                  </a:lnTo>
                  <a:lnTo>
                    <a:pt x="733" y="928"/>
                  </a:lnTo>
                  <a:lnTo>
                    <a:pt x="739" y="917"/>
                  </a:lnTo>
                  <a:lnTo>
                    <a:pt x="746" y="905"/>
                  </a:lnTo>
                  <a:lnTo>
                    <a:pt x="753" y="894"/>
                  </a:lnTo>
                  <a:lnTo>
                    <a:pt x="761" y="883"/>
                  </a:lnTo>
                  <a:lnTo>
                    <a:pt x="769" y="872"/>
                  </a:lnTo>
                  <a:lnTo>
                    <a:pt x="777" y="862"/>
                  </a:lnTo>
                  <a:lnTo>
                    <a:pt x="786" y="851"/>
                  </a:lnTo>
                  <a:lnTo>
                    <a:pt x="802" y="833"/>
                  </a:lnTo>
                  <a:lnTo>
                    <a:pt x="818" y="811"/>
                  </a:lnTo>
                  <a:lnTo>
                    <a:pt x="835" y="784"/>
                  </a:lnTo>
                  <a:lnTo>
                    <a:pt x="853" y="757"/>
                  </a:lnTo>
                  <a:lnTo>
                    <a:pt x="871" y="726"/>
                  </a:lnTo>
                  <a:lnTo>
                    <a:pt x="887" y="691"/>
                  </a:lnTo>
                  <a:lnTo>
                    <a:pt x="903" y="655"/>
                  </a:lnTo>
                  <a:lnTo>
                    <a:pt x="918" y="617"/>
                  </a:lnTo>
                  <a:lnTo>
                    <a:pt x="932" y="578"/>
                  </a:lnTo>
                  <a:lnTo>
                    <a:pt x="944" y="537"/>
                  </a:lnTo>
                  <a:lnTo>
                    <a:pt x="952" y="494"/>
                  </a:lnTo>
                  <a:lnTo>
                    <a:pt x="959" y="450"/>
                  </a:lnTo>
                  <a:lnTo>
                    <a:pt x="962" y="406"/>
                  </a:lnTo>
                  <a:lnTo>
                    <a:pt x="962" y="362"/>
                  </a:lnTo>
                  <a:lnTo>
                    <a:pt x="958" y="317"/>
                  </a:lnTo>
                  <a:lnTo>
                    <a:pt x="950" y="272"/>
                  </a:lnTo>
                  <a:lnTo>
                    <a:pt x="943" y="223"/>
                  </a:lnTo>
                  <a:lnTo>
                    <a:pt x="924" y="181"/>
                  </a:lnTo>
                  <a:lnTo>
                    <a:pt x="897" y="143"/>
                  </a:lnTo>
                  <a:lnTo>
                    <a:pt x="862" y="110"/>
                  </a:lnTo>
                  <a:lnTo>
                    <a:pt x="819" y="82"/>
                  </a:lnTo>
                  <a:lnTo>
                    <a:pt x="771" y="57"/>
                  </a:lnTo>
                  <a:lnTo>
                    <a:pt x="718" y="39"/>
                  </a:lnTo>
                  <a:lnTo>
                    <a:pt x="663" y="23"/>
                  </a:lnTo>
                  <a:lnTo>
                    <a:pt x="605" y="12"/>
                  </a:lnTo>
                  <a:lnTo>
                    <a:pt x="546" y="4"/>
                  </a:lnTo>
                  <a:lnTo>
                    <a:pt x="488" y="1"/>
                  </a:lnTo>
                  <a:lnTo>
                    <a:pt x="432" y="0"/>
                  </a:lnTo>
                  <a:lnTo>
                    <a:pt x="378" y="3"/>
                  </a:lnTo>
                  <a:lnTo>
                    <a:pt x="330" y="9"/>
                  </a:lnTo>
                  <a:lnTo>
                    <a:pt x="286" y="18"/>
                  </a:lnTo>
                  <a:lnTo>
                    <a:pt x="249" y="30"/>
                  </a:lnTo>
                  <a:close/>
                </a:path>
              </a:pathLst>
            </a:custGeom>
            <a:solidFill>
              <a:srgbClr val="66A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93199" name="Freeform 15"/>
            <p:cNvSpPr>
              <a:spLocks/>
            </p:cNvSpPr>
            <p:nvPr/>
          </p:nvSpPr>
          <p:spPr bwMode="auto">
            <a:xfrm>
              <a:off x="2529" y="177"/>
              <a:ext cx="472" cy="665"/>
            </a:xfrm>
            <a:custGeom>
              <a:avLst/>
              <a:gdLst>
                <a:gd name="T0" fmla="*/ 210 w 942"/>
                <a:gd name="T1" fmla="*/ 39 h 1328"/>
                <a:gd name="T2" fmla="*/ 143 w 942"/>
                <a:gd name="T3" fmla="*/ 72 h 1328"/>
                <a:gd name="T4" fmla="*/ 86 w 942"/>
                <a:gd name="T5" fmla="*/ 119 h 1328"/>
                <a:gd name="T6" fmla="*/ 40 w 942"/>
                <a:gd name="T7" fmla="*/ 179 h 1328"/>
                <a:gd name="T8" fmla="*/ 11 w 942"/>
                <a:gd name="T9" fmla="*/ 247 h 1328"/>
                <a:gd name="T10" fmla="*/ 0 w 942"/>
                <a:gd name="T11" fmla="*/ 323 h 1328"/>
                <a:gd name="T12" fmla="*/ 11 w 942"/>
                <a:gd name="T13" fmla="*/ 404 h 1328"/>
                <a:gd name="T14" fmla="*/ 48 w 942"/>
                <a:gd name="T15" fmla="*/ 488 h 1328"/>
                <a:gd name="T16" fmla="*/ 87 w 942"/>
                <a:gd name="T17" fmla="*/ 563 h 1328"/>
                <a:gd name="T18" fmla="*/ 113 w 942"/>
                <a:gd name="T19" fmla="*/ 631 h 1328"/>
                <a:gd name="T20" fmla="*/ 146 w 942"/>
                <a:gd name="T21" fmla="*/ 704 h 1328"/>
                <a:gd name="T22" fmla="*/ 189 w 942"/>
                <a:gd name="T23" fmla="*/ 781 h 1328"/>
                <a:gd name="T24" fmla="*/ 220 w 942"/>
                <a:gd name="T25" fmla="*/ 834 h 1328"/>
                <a:gd name="T26" fmla="*/ 234 w 942"/>
                <a:gd name="T27" fmla="*/ 859 h 1328"/>
                <a:gd name="T28" fmla="*/ 248 w 942"/>
                <a:gd name="T29" fmla="*/ 886 h 1328"/>
                <a:gd name="T30" fmla="*/ 261 w 942"/>
                <a:gd name="T31" fmla="*/ 911 h 1328"/>
                <a:gd name="T32" fmla="*/ 273 w 942"/>
                <a:gd name="T33" fmla="*/ 957 h 1328"/>
                <a:gd name="T34" fmla="*/ 281 w 942"/>
                <a:gd name="T35" fmla="*/ 1025 h 1328"/>
                <a:gd name="T36" fmla="*/ 286 w 942"/>
                <a:gd name="T37" fmla="*/ 1082 h 1328"/>
                <a:gd name="T38" fmla="*/ 287 w 942"/>
                <a:gd name="T39" fmla="*/ 1130 h 1328"/>
                <a:gd name="T40" fmla="*/ 293 w 942"/>
                <a:gd name="T41" fmla="*/ 1184 h 1328"/>
                <a:gd name="T42" fmla="*/ 299 w 942"/>
                <a:gd name="T43" fmla="*/ 1247 h 1328"/>
                <a:gd name="T44" fmla="*/ 322 w 942"/>
                <a:gd name="T45" fmla="*/ 1287 h 1328"/>
                <a:gd name="T46" fmla="*/ 356 w 942"/>
                <a:gd name="T47" fmla="*/ 1299 h 1328"/>
                <a:gd name="T48" fmla="*/ 387 w 942"/>
                <a:gd name="T49" fmla="*/ 1311 h 1328"/>
                <a:gd name="T50" fmla="*/ 415 w 942"/>
                <a:gd name="T51" fmla="*/ 1318 h 1328"/>
                <a:gd name="T52" fmla="*/ 441 w 942"/>
                <a:gd name="T53" fmla="*/ 1324 h 1328"/>
                <a:gd name="T54" fmla="*/ 469 w 942"/>
                <a:gd name="T55" fmla="*/ 1327 h 1328"/>
                <a:gd name="T56" fmla="*/ 498 w 942"/>
                <a:gd name="T57" fmla="*/ 1328 h 1328"/>
                <a:gd name="T58" fmla="*/ 530 w 942"/>
                <a:gd name="T59" fmla="*/ 1328 h 1328"/>
                <a:gd name="T60" fmla="*/ 559 w 942"/>
                <a:gd name="T61" fmla="*/ 1310 h 1328"/>
                <a:gd name="T62" fmla="*/ 582 w 942"/>
                <a:gd name="T63" fmla="*/ 1275 h 1328"/>
                <a:gd name="T64" fmla="*/ 606 w 942"/>
                <a:gd name="T65" fmla="*/ 1242 h 1328"/>
                <a:gd name="T66" fmla="*/ 629 w 942"/>
                <a:gd name="T67" fmla="*/ 1207 h 1328"/>
                <a:gd name="T68" fmla="*/ 648 w 942"/>
                <a:gd name="T69" fmla="*/ 1146 h 1328"/>
                <a:gd name="T70" fmla="*/ 663 w 942"/>
                <a:gd name="T71" fmla="*/ 1060 h 1328"/>
                <a:gd name="T72" fmla="*/ 680 w 942"/>
                <a:gd name="T73" fmla="*/ 995 h 1328"/>
                <a:gd name="T74" fmla="*/ 695 w 942"/>
                <a:gd name="T75" fmla="*/ 954 h 1328"/>
                <a:gd name="T76" fmla="*/ 708 w 942"/>
                <a:gd name="T77" fmla="*/ 920 h 1328"/>
                <a:gd name="T78" fmla="*/ 722 w 942"/>
                <a:gd name="T79" fmla="*/ 897 h 1328"/>
                <a:gd name="T80" fmla="*/ 737 w 942"/>
                <a:gd name="T81" fmla="*/ 875 h 1328"/>
                <a:gd name="T82" fmla="*/ 754 w 942"/>
                <a:gd name="T83" fmla="*/ 855 h 1328"/>
                <a:gd name="T84" fmla="*/ 779 w 942"/>
                <a:gd name="T85" fmla="*/ 826 h 1328"/>
                <a:gd name="T86" fmla="*/ 812 w 942"/>
                <a:gd name="T87" fmla="*/ 780 h 1328"/>
                <a:gd name="T88" fmla="*/ 848 w 942"/>
                <a:gd name="T89" fmla="*/ 722 h 1328"/>
                <a:gd name="T90" fmla="*/ 881 w 942"/>
                <a:gd name="T91" fmla="*/ 654 h 1328"/>
                <a:gd name="T92" fmla="*/ 910 w 942"/>
                <a:gd name="T93" fmla="*/ 579 h 1328"/>
                <a:gd name="T94" fmla="*/ 931 w 942"/>
                <a:gd name="T95" fmla="*/ 497 h 1328"/>
                <a:gd name="T96" fmla="*/ 941 w 942"/>
                <a:gd name="T97" fmla="*/ 411 h 1328"/>
                <a:gd name="T98" fmla="*/ 939 w 942"/>
                <a:gd name="T99" fmla="*/ 322 h 1328"/>
                <a:gd name="T100" fmla="*/ 923 w 942"/>
                <a:gd name="T101" fmla="*/ 229 h 1328"/>
                <a:gd name="T102" fmla="*/ 878 w 942"/>
                <a:gd name="T103" fmla="*/ 148 h 1328"/>
                <a:gd name="T104" fmla="*/ 802 w 942"/>
                <a:gd name="T105" fmla="*/ 86 h 1328"/>
                <a:gd name="T106" fmla="*/ 704 w 942"/>
                <a:gd name="T107" fmla="*/ 41 h 1328"/>
                <a:gd name="T108" fmla="*/ 593 w 942"/>
                <a:gd name="T109" fmla="*/ 13 h 1328"/>
                <a:gd name="T110" fmla="*/ 480 w 942"/>
                <a:gd name="T111" fmla="*/ 1 h 1328"/>
                <a:gd name="T112" fmla="*/ 373 w 942"/>
                <a:gd name="T113" fmla="*/ 2 h 1328"/>
                <a:gd name="T114" fmla="*/ 281 w 942"/>
                <a:gd name="T115" fmla="*/ 16 h 13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942" h="1328">
                  <a:moveTo>
                    <a:pt x="244" y="27"/>
                  </a:moveTo>
                  <a:lnTo>
                    <a:pt x="210" y="39"/>
                  </a:lnTo>
                  <a:lnTo>
                    <a:pt x="175" y="54"/>
                  </a:lnTo>
                  <a:lnTo>
                    <a:pt x="143" y="72"/>
                  </a:lnTo>
                  <a:lnTo>
                    <a:pt x="113" y="94"/>
                  </a:lnTo>
                  <a:lnTo>
                    <a:pt x="86" y="119"/>
                  </a:lnTo>
                  <a:lnTo>
                    <a:pt x="62" y="148"/>
                  </a:lnTo>
                  <a:lnTo>
                    <a:pt x="40" y="179"/>
                  </a:lnTo>
                  <a:lnTo>
                    <a:pt x="24" y="212"/>
                  </a:lnTo>
                  <a:lnTo>
                    <a:pt x="11" y="247"/>
                  </a:lnTo>
                  <a:lnTo>
                    <a:pt x="3" y="284"/>
                  </a:lnTo>
                  <a:lnTo>
                    <a:pt x="0" y="323"/>
                  </a:lnTo>
                  <a:lnTo>
                    <a:pt x="2" y="364"/>
                  </a:lnTo>
                  <a:lnTo>
                    <a:pt x="11" y="404"/>
                  </a:lnTo>
                  <a:lnTo>
                    <a:pt x="26" y="446"/>
                  </a:lnTo>
                  <a:lnTo>
                    <a:pt x="48" y="488"/>
                  </a:lnTo>
                  <a:lnTo>
                    <a:pt x="77" y="531"/>
                  </a:lnTo>
                  <a:lnTo>
                    <a:pt x="87" y="563"/>
                  </a:lnTo>
                  <a:lnTo>
                    <a:pt x="99" y="596"/>
                  </a:lnTo>
                  <a:lnTo>
                    <a:pt x="113" y="631"/>
                  </a:lnTo>
                  <a:lnTo>
                    <a:pt x="129" y="667"/>
                  </a:lnTo>
                  <a:lnTo>
                    <a:pt x="146" y="704"/>
                  </a:lnTo>
                  <a:lnTo>
                    <a:pt x="166" y="742"/>
                  </a:lnTo>
                  <a:lnTo>
                    <a:pt x="189" y="781"/>
                  </a:lnTo>
                  <a:lnTo>
                    <a:pt x="213" y="821"/>
                  </a:lnTo>
                  <a:lnTo>
                    <a:pt x="220" y="834"/>
                  </a:lnTo>
                  <a:lnTo>
                    <a:pt x="227" y="847"/>
                  </a:lnTo>
                  <a:lnTo>
                    <a:pt x="234" y="859"/>
                  </a:lnTo>
                  <a:lnTo>
                    <a:pt x="241" y="872"/>
                  </a:lnTo>
                  <a:lnTo>
                    <a:pt x="248" y="886"/>
                  </a:lnTo>
                  <a:lnTo>
                    <a:pt x="254" y="898"/>
                  </a:lnTo>
                  <a:lnTo>
                    <a:pt x="261" y="911"/>
                  </a:lnTo>
                  <a:lnTo>
                    <a:pt x="268" y="924"/>
                  </a:lnTo>
                  <a:lnTo>
                    <a:pt x="273" y="957"/>
                  </a:lnTo>
                  <a:lnTo>
                    <a:pt x="276" y="991"/>
                  </a:lnTo>
                  <a:lnTo>
                    <a:pt x="281" y="1025"/>
                  </a:lnTo>
                  <a:lnTo>
                    <a:pt x="284" y="1059"/>
                  </a:lnTo>
                  <a:lnTo>
                    <a:pt x="286" y="1082"/>
                  </a:lnTo>
                  <a:lnTo>
                    <a:pt x="287" y="1106"/>
                  </a:lnTo>
                  <a:lnTo>
                    <a:pt x="287" y="1130"/>
                  </a:lnTo>
                  <a:lnTo>
                    <a:pt x="288" y="1153"/>
                  </a:lnTo>
                  <a:lnTo>
                    <a:pt x="293" y="1184"/>
                  </a:lnTo>
                  <a:lnTo>
                    <a:pt x="296" y="1215"/>
                  </a:lnTo>
                  <a:lnTo>
                    <a:pt x="299" y="1247"/>
                  </a:lnTo>
                  <a:lnTo>
                    <a:pt x="303" y="1279"/>
                  </a:lnTo>
                  <a:lnTo>
                    <a:pt x="322" y="1287"/>
                  </a:lnTo>
                  <a:lnTo>
                    <a:pt x="340" y="1294"/>
                  </a:lnTo>
                  <a:lnTo>
                    <a:pt x="356" y="1299"/>
                  </a:lnTo>
                  <a:lnTo>
                    <a:pt x="372" y="1305"/>
                  </a:lnTo>
                  <a:lnTo>
                    <a:pt x="387" y="1311"/>
                  </a:lnTo>
                  <a:lnTo>
                    <a:pt x="401" y="1314"/>
                  </a:lnTo>
                  <a:lnTo>
                    <a:pt x="415" y="1318"/>
                  </a:lnTo>
                  <a:lnTo>
                    <a:pt x="428" y="1321"/>
                  </a:lnTo>
                  <a:lnTo>
                    <a:pt x="441" y="1324"/>
                  </a:lnTo>
                  <a:lnTo>
                    <a:pt x="455" y="1326"/>
                  </a:lnTo>
                  <a:lnTo>
                    <a:pt x="469" y="1327"/>
                  </a:lnTo>
                  <a:lnTo>
                    <a:pt x="483" y="1328"/>
                  </a:lnTo>
                  <a:lnTo>
                    <a:pt x="498" y="1328"/>
                  </a:lnTo>
                  <a:lnTo>
                    <a:pt x="513" y="1328"/>
                  </a:lnTo>
                  <a:lnTo>
                    <a:pt x="530" y="1328"/>
                  </a:lnTo>
                  <a:lnTo>
                    <a:pt x="547" y="1327"/>
                  </a:lnTo>
                  <a:lnTo>
                    <a:pt x="559" y="1310"/>
                  </a:lnTo>
                  <a:lnTo>
                    <a:pt x="570" y="1292"/>
                  </a:lnTo>
                  <a:lnTo>
                    <a:pt x="582" y="1275"/>
                  </a:lnTo>
                  <a:lnTo>
                    <a:pt x="594" y="1258"/>
                  </a:lnTo>
                  <a:lnTo>
                    <a:pt x="606" y="1242"/>
                  </a:lnTo>
                  <a:lnTo>
                    <a:pt x="617" y="1224"/>
                  </a:lnTo>
                  <a:lnTo>
                    <a:pt x="629" y="1207"/>
                  </a:lnTo>
                  <a:lnTo>
                    <a:pt x="640" y="1190"/>
                  </a:lnTo>
                  <a:lnTo>
                    <a:pt x="648" y="1146"/>
                  </a:lnTo>
                  <a:lnTo>
                    <a:pt x="657" y="1103"/>
                  </a:lnTo>
                  <a:lnTo>
                    <a:pt x="663" y="1060"/>
                  </a:lnTo>
                  <a:lnTo>
                    <a:pt x="672" y="1017"/>
                  </a:lnTo>
                  <a:lnTo>
                    <a:pt x="680" y="995"/>
                  </a:lnTo>
                  <a:lnTo>
                    <a:pt x="688" y="974"/>
                  </a:lnTo>
                  <a:lnTo>
                    <a:pt x="695" y="954"/>
                  </a:lnTo>
                  <a:lnTo>
                    <a:pt x="703" y="932"/>
                  </a:lnTo>
                  <a:lnTo>
                    <a:pt x="708" y="920"/>
                  </a:lnTo>
                  <a:lnTo>
                    <a:pt x="715" y="909"/>
                  </a:lnTo>
                  <a:lnTo>
                    <a:pt x="722" y="897"/>
                  </a:lnTo>
                  <a:lnTo>
                    <a:pt x="729" y="887"/>
                  </a:lnTo>
                  <a:lnTo>
                    <a:pt x="737" y="875"/>
                  </a:lnTo>
                  <a:lnTo>
                    <a:pt x="745" y="865"/>
                  </a:lnTo>
                  <a:lnTo>
                    <a:pt x="754" y="855"/>
                  </a:lnTo>
                  <a:lnTo>
                    <a:pt x="763" y="844"/>
                  </a:lnTo>
                  <a:lnTo>
                    <a:pt x="779" y="826"/>
                  </a:lnTo>
                  <a:lnTo>
                    <a:pt x="795" y="804"/>
                  </a:lnTo>
                  <a:lnTo>
                    <a:pt x="812" y="780"/>
                  </a:lnTo>
                  <a:lnTo>
                    <a:pt x="831" y="752"/>
                  </a:lnTo>
                  <a:lnTo>
                    <a:pt x="848" y="722"/>
                  </a:lnTo>
                  <a:lnTo>
                    <a:pt x="865" y="689"/>
                  </a:lnTo>
                  <a:lnTo>
                    <a:pt x="881" y="654"/>
                  </a:lnTo>
                  <a:lnTo>
                    <a:pt x="896" y="617"/>
                  </a:lnTo>
                  <a:lnTo>
                    <a:pt x="910" y="579"/>
                  </a:lnTo>
                  <a:lnTo>
                    <a:pt x="922" y="539"/>
                  </a:lnTo>
                  <a:lnTo>
                    <a:pt x="931" y="497"/>
                  </a:lnTo>
                  <a:lnTo>
                    <a:pt x="938" y="455"/>
                  </a:lnTo>
                  <a:lnTo>
                    <a:pt x="941" y="411"/>
                  </a:lnTo>
                  <a:lnTo>
                    <a:pt x="942" y="367"/>
                  </a:lnTo>
                  <a:lnTo>
                    <a:pt x="939" y="322"/>
                  </a:lnTo>
                  <a:lnTo>
                    <a:pt x="931" y="277"/>
                  </a:lnTo>
                  <a:lnTo>
                    <a:pt x="923" y="229"/>
                  </a:lnTo>
                  <a:lnTo>
                    <a:pt x="904" y="186"/>
                  </a:lnTo>
                  <a:lnTo>
                    <a:pt x="878" y="148"/>
                  </a:lnTo>
                  <a:lnTo>
                    <a:pt x="843" y="115"/>
                  </a:lnTo>
                  <a:lnTo>
                    <a:pt x="802" y="86"/>
                  </a:lnTo>
                  <a:lnTo>
                    <a:pt x="754" y="62"/>
                  </a:lnTo>
                  <a:lnTo>
                    <a:pt x="704" y="41"/>
                  </a:lnTo>
                  <a:lnTo>
                    <a:pt x="650" y="26"/>
                  </a:lnTo>
                  <a:lnTo>
                    <a:pt x="593" y="13"/>
                  </a:lnTo>
                  <a:lnTo>
                    <a:pt x="537" y="5"/>
                  </a:lnTo>
                  <a:lnTo>
                    <a:pt x="480" y="1"/>
                  </a:lnTo>
                  <a:lnTo>
                    <a:pt x="425" y="0"/>
                  </a:lnTo>
                  <a:lnTo>
                    <a:pt x="373" y="2"/>
                  </a:lnTo>
                  <a:lnTo>
                    <a:pt x="325" y="8"/>
                  </a:lnTo>
                  <a:lnTo>
                    <a:pt x="281" y="16"/>
                  </a:lnTo>
                  <a:lnTo>
                    <a:pt x="244" y="27"/>
                  </a:lnTo>
                  <a:close/>
                </a:path>
              </a:pathLst>
            </a:custGeom>
            <a:solidFill>
              <a:srgbClr val="77B2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93200" name="Freeform 16"/>
            <p:cNvSpPr>
              <a:spLocks/>
            </p:cNvSpPr>
            <p:nvPr/>
          </p:nvSpPr>
          <p:spPr bwMode="auto">
            <a:xfrm>
              <a:off x="2543" y="181"/>
              <a:ext cx="461" cy="651"/>
            </a:xfrm>
            <a:custGeom>
              <a:avLst/>
              <a:gdLst>
                <a:gd name="T0" fmla="*/ 206 w 921"/>
                <a:gd name="T1" fmla="*/ 34 h 1302"/>
                <a:gd name="T2" fmla="*/ 142 w 921"/>
                <a:gd name="T3" fmla="*/ 66 h 1302"/>
                <a:gd name="T4" fmla="*/ 87 w 921"/>
                <a:gd name="T5" fmla="*/ 110 h 1302"/>
                <a:gd name="T6" fmla="*/ 43 w 921"/>
                <a:gd name="T7" fmla="*/ 164 h 1302"/>
                <a:gd name="T8" fmla="*/ 12 w 921"/>
                <a:gd name="T9" fmla="*/ 229 h 1302"/>
                <a:gd name="T10" fmla="*/ 0 w 921"/>
                <a:gd name="T11" fmla="*/ 299 h 1302"/>
                <a:gd name="T12" fmla="*/ 5 w 921"/>
                <a:gd name="T13" fmla="*/ 374 h 1302"/>
                <a:gd name="T14" fmla="*/ 35 w 921"/>
                <a:gd name="T15" fmla="*/ 452 h 1302"/>
                <a:gd name="T16" fmla="*/ 66 w 921"/>
                <a:gd name="T17" fmla="*/ 526 h 1302"/>
                <a:gd name="T18" fmla="*/ 87 w 921"/>
                <a:gd name="T19" fmla="*/ 596 h 1302"/>
                <a:gd name="T20" fmla="*/ 118 w 921"/>
                <a:gd name="T21" fmla="*/ 674 h 1302"/>
                <a:gd name="T22" fmla="*/ 159 w 921"/>
                <a:gd name="T23" fmla="*/ 757 h 1302"/>
                <a:gd name="T24" fmla="*/ 191 w 921"/>
                <a:gd name="T25" fmla="*/ 813 h 1302"/>
                <a:gd name="T26" fmla="*/ 206 w 921"/>
                <a:gd name="T27" fmla="*/ 840 h 1302"/>
                <a:gd name="T28" fmla="*/ 221 w 921"/>
                <a:gd name="T29" fmla="*/ 866 h 1302"/>
                <a:gd name="T30" fmla="*/ 236 w 921"/>
                <a:gd name="T31" fmla="*/ 893 h 1302"/>
                <a:gd name="T32" fmla="*/ 247 w 921"/>
                <a:gd name="T33" fmla="*/ 939 h 1302"/>
                <a:gd name="T34" fmla="*/ 255 w 921"/>
                <a:gd name="T35" fmla="*/ 1003 h 1302"/>
                <a:gd name="T36" fmla="*/ 261 w 921"/>
                <a:gd name="T37" fmla="*/ 1061 h 1302"/>
                <a:gd name="T38" fmla="*/ 262 w 921"/>
                <a:gd name="T39" fmla="*/ 1113 h 1302"/>
                <a:gd name="T40" fmla="*/ 267 w 921"/>
                <a:gd name="T41" fmla="*/ 1167 h 1302"/>
                <a:gd name="T42" fmla="*/ 274 w 921"/>
                <a:gd name="T43" fmla="*/ 1225 h 1302"/>
                <a:gd name="T44" fmla="*/ 298 w 921"/>
                <a:gd name="T45" fmla="*/ 1261 h 1302"/>
                <a:gd name="T46" fmla="*/ 332 w 921"/>
                <a:gd name="T47" fmla="*/ 1274 h 1302"/>
                <a:gd name="T48" fmla="*/ 364 w 921"/>
                <a:gd name="T49" fmla="*/ 1283 h 1302"/>
                <a:gd name="T50" fmla="*/ 392 w 921"/>
                <a:gd name="T51" fmla="*/ 1291 h 1302"/>
                <a:gd name="T52" fmla="*/ 421 w 921"/>
                <a:gd name="T53" fmla="*/ 1297 h 1302"/>
                <a:gd name="T54" fmla="*/ 450 w 921"/>
                <a:gd name="T55" fmla="*/ 1300 h 1302"/>
                <a:gd name="T56" fmla="*/ 480 w 921"/>
                <a:gd name="T57" fmla="*/ 1302 h 1302"/>
                <a:gd name="T58" fmla="*/ 513 w 921"/>
                <a:gd name="T59" fmla="*/ 1302 h 1302"/>
                <a:gd name="T60" fmla="*/ 541 w 921"/>
                <a:gd name="T61" fmla="*/ 1285 h 1302"/>
                <a:gd name="T62" fmla="*/ 563 w 921"/>
                <a:gd name="T63" fmla="*/ 1254 h 1302"/>
                <a:gd name="T64" fmla="*/ 584 w 921"/>
                <a:gd name="T65" fmla="*/ 1223 h 1302"/>
                <a:gd name="T66" fmla="*/ 604 w 921"/>
                <a:gd name="T67" fmla="*/ 1192 h 1302"/>
                <a:gd name="T68" fmla="*/ 623 w 921"/>
                <a:gd name="T69" fmla="*/ 1134 h 1302"/>
                <a:gd name="T70" fmla="*/ 638 w 921"/>
                <a:gd name="T71" fmla="*/ 1052 h 1302"/>
                <a:gd name="T72" fmla="*/ 654 w 921"/>
                <a:gd name="T73" fmla="*/ 987 h 1302"/>
                <a:gd name="T74" fmla="*/ 670 w 921"/>
                <a:gd name="T75" fmla="*/ 944 h 1302"/>
                <a:gd name="T76" fmla="*/ 685 w 921"/>
                <a:gd name="T77" fmla="*/ 911 h 1302"/>
                <a:gd name="T78" fmla="*/ 699 w 921"/>
                <a:gd name="T79" fmla="*/ 889 h 1302"/>
                <a:gd name="T80" fmla="*/ 715 w 921"/>
                <a:gd name="T81" fmla="*/ 867 h 1302"/>
                <a:gd name="T82" fmla="*/ 731 w 921"/>
                <a:gd name="T83" fmla="*/ 845 h 1302"/>
                <a:gd name="T84" fmla="*/ 756 w 921"/>
                <a:gd name="T85" fmla="*/ 818 h 1302"/>
                <a:gd name="T86" fmla="*/ 790 w 921"/>
                <a:gd name="T87" fmla="*/ 773 h 1302"/>
                <a:gd name="T88" fmla="*/ 826 w 921"/>
                <a:gd name="T89" fmla="*/ 717 h 1302"/>
                <a:gd name="T90" fmla="*/ 859 w 921"/>
                <a:gd name="T91" fmla="*/ 653 h 1302"/>
                <a:gd name="T92" fmla="*/ 888 w 921"/>
                <a:gd name="T93" fmla="*/ 579 h 1302"/>
                <a:gd name="T94" fmla="*/ 910 w 921"/>
                <a:gd name="T95" fmla="*/ 500 h 1302"/>
                <a:gd name="T96" fmla="*/ 920 w 921"/>
                <a:gd name="T97" fmla="*/ 416 h 1302"/>
                <a:gd name="T98" fmla="*/ 918 w 921"/>
                <a:gd name="T99" fmla="*/ 327 h 1302"/>
                <a:gd name="T100" fmla="*/ 903 w 921"/>
                <a:gd name="T101" fmla="*/ 233 h 1302"/>
                <a:gd name="T102" fmla="*/ 858 w 921"/>
                <a:gd name="T103" fmla="*/ 153 h 1302"/>
                <a:gd name="T104" fmla="*/ 784 w 921"/>
                <a:gd name="T105" fmla="*/ 89 h 1302"/>
                <a:gd name="T106" fmla="*/ 690 w 921"/>
                <a:gd name="T107" fmla="*/ 45 h 1302"/>
                <a:gd name="T108" fmla="*/ 582 w 921"/>
                <a:gd name="T109" fmla="*/ 16 h 1302"/>
                <a:gd name="T110" fmla="*/ 473 w 921"/>
                <a:gd name="T111" fmla="*/ 1 h 1302"/>
                <a:gd name="T112" fmla="*/ 368 w 921"/>
                <a:gd name="T113" fmla="*/ 1 h 1302"/>
                <a:gd name="T114" fmla="*/ 277 w 921"/>
                <a:gd name="T115" fmla="*/ 13 h 13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921" h="1302">
                  <a:moveTo>
                    <a:pt x="239" y="24"/>
                  </a:moveTo>
                  <a:lnTo>
                    <a:pt x="206" y="34"/>
                  </a:lnTo>
                  <a:lnTo>
                    <a:pt x="174" y="48"/>
                  </a:lnTo>
                  <a:lnTo>
                    <a:pt x="142" y="66"/>
                  </a:lnTo>
                  <a:lnTo>
                    <a:pt x="114" y="86"/>
                  </a:lnTo>
                  <a:lnTo>
                    <a:pt x="87" y="110"/>
                  </a:lnTo>
                  <a:lnTo>
                    <a:pt x="63" y="137"/>
                  </a:lnTo>
                  <a:lnTo>
                    <a:pt x="43" y="164"/>
                  </a:lnTo>
                  <a:lnTo>
                    <a:pt x="26" y="195"/>
                  </a:lnTo>
                  <a:lnTo>
                    <a:pt x="12" y="229"/>
                  </a:lnTo>
                  <a:lnTo>
                    <a:pt x="3" y="262"/>
                  </a:lnTo>
                  <a:lnTo>
                    <a:pt x="0" y="299"/>
                  </a:lnTo>
                  <a:lnTo>
                    <a:pt x="0" y="336"/>
                  </a:lnTo>
                  <a:lnTo>
                    <a:pt x="5" y="374"/>
                  </a:lnTo>
                  <a:lnTo>
                    <a:pt x="17" y="413"/>
                  </a:lnTo>
                  <a:lnTo>
                    <a:pt x="35" y="452"/>
                  </a:lnTo>
                  <a:lnTo>
                    <a:pt x="59" y="493"/>
                  </a:lnTo>
                  <a:lnTo>
                    <a:pt x="66" y="526"/>
                  </a:lnTo>
                  <a:lnTo>
                    <a:pt x="76" y="561"/>
                  </a:lnTo>
                  <a:lnTo>
                    <a:pt x="87" y="596"/>
                  </a:lnTo>
                  <a:lnTo>
                    <a:pt x="101" y="634"/>
                  </a:lnTo>
                  <a:lnTo>
                    <a:pt x="118" y="674"/>
                  </a:lnTo>
                  <a:lnTo>
                    <a:pt x="137" y="714"/>
                  </a:lnTo>
                  <a:lnTo>
                    <a:pt x="159" y="757"/>
                  </a:lnTo>
                  <a:lnTo>
                    <a:pt x="184" y="800"/>
                  </a:lnTo>
                  <a:lnTo>
                    <a:pt x="191" y="813"/>
                  </a:lnTo>
                  <a:lnTo>
                    <a:pt x="199" y="827"/>
                  </a:lnTo>
                  <a:lnTo>
                    <a:pt x="206" y="840"/>
                  </a:lnTo>
                  <a:lnTo>
                    <a:pt x="214" y="853"/>
                  </a:lnTo>
                  <a:lnTo>
                    <a:pt x="221" y="866"/>
                  </a:lnTo>
                  <a:lnTo>
                    <a:pt x="228" y="880"/>
                  </a:lnTo>
                  <a:lnTo>
                    <a:pt x="236" y="893"/>
                  </a:lnTo>
                  <a:lnTo>
                    <a:pt x="243" y="906"/>
                  </a:lnTo>
                  <a:lnTo>
                    <a:pt x="247" y="939"/>
                  </a:lnTo>
                  <a:lnTo>
                    <a:pt x="252" y="971"/>
                  </a:lnTo>
                  <a:lnTo>
                    <a:pt x="255" y="1003"/>
                  </a:lnTo>
                  <a:lnTo>
                    <a:pt x="260" y="1035"/>
                  </a:lnTo>
                  <a:lnTo>
                    <a:pt x="261" y="1061"/>
                  </a:lnTo>
                  <a:lnTo>
                    <a:pt x="261" y="1086"/>
                  </a:lnTo>
                  <a:lnTo>
                    <a:pt x="262" y="1113"/>
                  </a:lnTo>
                  <a:lnTo>
                    <a:pt x="262" y="1138"/>
                  </a:lnTo>
                  <a:lnTo>
                    <a:pt x="267" y="1167"/>
                  </a:lnTo>
                  <a:lnTo>
                    <a:pt x="270" y="1196"/>
                  </a:lnTo>
                  <a:lnTo>
                    <a:pt x="274" y="1225"/>
                  </a:lnTo>
                  <a:lnTo>
                    <a:pt x="278" y="1254"/>
                  </a:lnTo>
                  <a:lnTo>
                    <a:pt x="298" y="1261"/>
                  </a:lnTo>
                  <a:lnTo>
                    <a:pt x="315" y="1268"/>
                  </a:lnTo>
                  <a:lnTo>
                    <a:pt x="332" y="1274"/>
                  </a:lnTo>
                  <a:lnTo>
                    <a:pt x="349" y="1278"/>
                  </a:lnTo>
                  <a:lnTo>
                    <a:pt x="364" y="1283"/>
                  </a:lnTo>
                  <a:lnTo>
                    <a:pt x="379" y="1288"/>
                  </a:lnTo>
                  <a:lnTo>
                    <a:pt x="392" y="1291"/>
                  </a:lnTo>
                  <a:lnTo>
                    <a:pt x="407" y="1293"/>
                  </a:lnTo>
                  <a:lnTo>
                    <a:pt x="421" y="1297"/>
                  </a:lnTo>
                  <a:lnTo>
                    <a:pt x="435" y="1298"/>
                  </a:lnTo>
                  <a:lnTo>
                    <a:pt x="450" y="1300"/>
                  </a:lnTo>
                  <a:lnTo>
                    <a:pt x="465" y="1302"/>
                  </a:lnTo>
                  <a:lnTo>
                    <a:pt x="480" y="1302"/>
                  </a:lnTo>
                  <a:lnTo>
                    <a:pt x="496" y="1302"/>
                  </a:lnTo>
                  <a:lnTo>
                    <a:pt x="513" y="1302"/>
                  </a:lnTo>
                  <a:lnTo>
                    <a:pt x="531" y="1302"/>
                  </a:lnTo>
                  <a:lnTo>
                    <a:pt x="541" y="1285"/>
                  </a:lnTo>
                  <a:lnTo>
                    <a:pt x="553" y="1270"/>
                  </a:lnTo>
                  <a:lnTo>
                    <a:pt x="563" y="1254"/>
                  </a:lnTo>
                  <a:lnTo>
                    <a:pt x="573" y="1239"/>
                  </a:lnTo>
                  <a:lnTo>
                    <a:pt x="584" y="1223"/>
                  </a:lnTo>
                  <a:lnTo>
                    <a:pt x="594" y="1208"/>
                  </a:lnTo>
                  <a:lnTo>
                    <a:pt x="604" y="1192"/>
                  </a:lnTo>
                  <a:lnTo>
                    <a:pt x="615" y="1177"/>
                  </a:lnTo>
                  <a:lnTo>
                    <a:pt x="623" y="1134"/>
                  </a:lnTo>
                  <a:lnTo>
                    <a:pt x="631" y="1093"/>
                  </a:lnTo>
                  <a:lnTo>
                    <a:pt x="638" y="1052"/>
                  </a:lnTo>
                  <a:lnTo>
                    <a:pt x="646" y="1009"/>
                  </a:lnTo>
                  <a:lnTo>
                    <a:pt x="654" y="987"/>
                  </a:lnTo>
                  <a:lnTo>
                    <a:pt x="662" y="965"/>
                  </a:lnTo>
                  <a:lnTo>
                    <a:pt x="670" y="944"/>
                  </a:lnTo>
                  <a:lnTo>
                    <a:pt x="678" y="922"/>
                  </a:lnTo>
                  <a:lnTo>
                    <a:pt x="685" y="911"/>
                  </a:lnTo>
                  <a:lnTo>
                    <a:pt x="692" y="901"/>
                  </a:lnTo>
                  <a:lnTo>
                    <a:pt x="699" y="889"/>
                  </a:lnTo>
                  <a:lnTo>
                    <a:pt x="707" y="879"/>
                  </a:lnTo>
                  <a:lnTo>
                    <a:pt x="715" y="867"/>
                  </a:lnTo>
                  <a:lnTo>
                    <a:pt x="723" y="857"/>
                  </a:lnTo>
                  <a:lnTo>
                    <a:pt x="731" y="845"/>
                  </a:lnTo>
                  <a:lnTo>
                    <a:pt x="740" y="835"/>
                  </a:lnTo>
                  <a:lnTo>
                    <a:pt x="756" y="818"/>
                  </a:lnTo>
                  <a:lnTo>
                    <a:pt x="773" y="797"/>
                  </a:lnTo>
                  <a:lnTo>
                    <a:pt x="790" y="773"/>
                  </a:lnTo>
                  <a:lnTo>
                    <a:pt x="807" y="746"/>
                  </a:lnTo>
                  <a:lnTo>
                    <a:pt x="826" y="717"/>
                  </a:lnTo>
                  <a:lnTo>
                    <a:pt x="842" y="686"/>
                  </a:lnTo>
                  <a:lnTo>
                    <a:pt x="859" y="653"/>
                  </a:lnTo>
                  <a:lnTo>
                    <a:pt x="874" y="617"/>
                  </a:lnTo>
                  <a:lnTo>
                    <a:pt x="888" y="579"/>
                  </a:lnTo>
                  <a:lnTo>
                    <a:pt x="899" y="540"/>
                  </a:lnTo>
                  <a:lnTo>
                    <a:pt x="910" y="500"/>
                  </a:lnTo>
                  <a:lnTo>
                    <a:pt x="917" y="458"/>
                  </a:lnTo>
                  <a:lnTo>
                    <a:pt x="920" y="416"/>
                  </a:lnTo>
                  <a:lnTo>
                    <a:pt x="921" y="372"/>
                  </a:lnTo>
                  <a:lnTo>
                    <a:pt x="918" y="327"/>
                  </a:lnTo>
                  <a:lnTo>
                    <a:pt x="911" y="282"/>
                  </a:lnTo>
                  <a:lnTo>
                    <a:pt x="903" y="233"/>
                  </a:lnTo>
                  <a:lnTo>
                    <a:pt x="884" y="191"/>
                  </a:lnTo>
                  <a:lnTo>
                    <a:pt x="858" y="153"/>
                  </a:lnTo>
                  <a:lnTo>
                    <a:pt x="824" y="119"/>
                  </a:lnTo>
                  <a:lnTo>
                    <a:pt x="784" y="89"/>
                  </a:lnTo>
                  <a:lnTo>
                    <a:pt x="739" y="65"/>
                  </a:lnTo>
                  <a:lnTo>
                    <a:pt x="690" y="45"/>
                  </a:lnTo>
                  <a:lnTo>
                    <a:pt x="638" y="28"/>
                  </a:lnTo>
                  <a:lnTo>
                    <a:pt x="582" y="16"/>
                  </a:lnTo>
                  <a:lnTo>
                    <a:pt x="528" y="6"/>
                  </a:lnTo>
                  <a:lnTo>
                    <a:pt x="473" y="1"/>
                  </a:lnTo>
                  <a:lnTo>
                    <a:pt x="419" y="0"/>
                  </a:lnTo>
                  <a:lnTo>
                    <a:pt x="368" y="1"/>
                  </a:lnTo>
                  <a:lnTo>
                    <a:pt x="320" y="5"/>
                  </a:lnTo>
                  <a:lnTo>
                    <a:pt x="277" y="13"/>
                  </a:lnTo>
                  <a:lnTo>
                    <a:pt x="239" y="24"/>
                  </a:lnTo>
                  <a:close/>
                </a:path>
              </a:pathLst>
            </a:custGeom>
            <a:solidFill>
              <a:srgbClr val="87B5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93201" name="Freeform 17"/>
            <p:cNvSpPr>
              <a:spLocks/>
            </p:cNvSpPr>
            <p:nvPr/>
          </p:nvSpPr>
          <p:spPr bwMode="auto">
            <a:xfrm>
              <a:off x="2556" y="184"/>
              <a:ext cx="452" cy="639"/>
            </a:xfrm>
            <a:custGeom>
              <a:avLst/>
              <a:gdLst>
                <a:gd name="T0" fmla="*/ 206 w 903"/>
                <a:gd name="T1" fmla="*/ 33 h 1277"/>
                <a:gd name="T2" fmla="*/ 145 w 903"/>
                <a:gd name="T3" fmla="*/ 62 h 1277"/>
                <a:gd name="T4" fmla="*/ 92 w 903"/>
                <a:gd name="T5" fmla="*/ 103 h 1277"/>
                <a:gd name="T6" fmla="*/ 48 w 903"/>
                <a:gd name="T7" fmla="*/ 153 h 1277"/>
                <a:gd name="T8" fmla="*/ 17 w 903"/>
                <a:gd name="T9" fmla="*/ 211 h 1277"/>
                <a:gd name="T10" fmla="*/ 1 w 903"/>
                <a:gd name="T11" fmla="*/ 276 h 1277"/>
                <a:gd name="T12" fmla="*/ 3 w 903"/>
                <a:gd name="T13" fmla="*/ 345 h 1277"/>
                <a:gd name="T14" fmla="*/ 25 w 903"/>
                <a:gd name="T15" fmla="*/ 418 h 1277"/>
                <a:gd name="T16" fmla="*/ 48 w 903"/>
                <a:gd name="T17" fmla="*/ 489 h 1277"/>
                <a:gd name="T18" fmla="*/ 64 w 903"/>
                <a:gd name="T19" fmla="*/ 563 h 1277"/>
                <a:gd name="T20" fmla="*/ 92 w 903"/>
                <a:gd name="T21" fmla="*/ 645 h 1277"/>
                <a:gd name="T22" fmla="*/ 132 w 903"/>
                <a:gd name="T23" fmla="*/ 732 h 1277"/>
                <a:gd name="T24" fmla="*/ 165 w 903"/>
                <a:gd name="T25" fmla="*/ 793 h 1277"/>
                <a:gd name="T26" fmla="*/ 180 w 903"/>
                <a:gd name="T27" fmla="*/ 821 h 1277"/>
                <a:gd name="T28" fmla="*/ 196 w 903"/>
                <a:gd name="T29" fmla="*/ 850 h 1277"/>
                <a:gd name="T30" fmla="*/ 211 w 903"/>
                <a:gd name="T31" fmla="*/ 877 h 1277"/>
                <a:gd name="T32" fmla="*/ 223 w 903"/>
                <a:gd name="T33" fmla="*/ 921 h 1277"/>
                <a:gd name="T34" fmla="*/ 233 w 903"/>
                <a:gd name="T35" fmla="*/ 983 h 1277"/>
                <a:gd name="T36" fmla="*/ 238 w 903"/>
                <a:gd name="T37" fmla="*/ 1041 h 1277"/>
                <a:gd name="T38" fmla="*/ 240 w 903"/>
                <a:gd name="T39" fmla="*/ 1096 h 1277"/>
                <a:gd name="T40" fmla="*/ 244 w 903"/>
                <a:gd name="T41" fmla="*/ 1150 h 1277"/>
                <a:gd name="T42" fmla="*/ 252 w 903"/>
                <a:gd name="T43" fmla="*/ 1205 h 1277"/>
                <a:gd name="T44" fmla="*/ 275 w 903"/>
                <a:gd name="T45" fmla="*/ 1238 h 1277"/>
                <a:gd name="T46" fmla="*/ 311 w 903"/>
                <a:gd name="T47" fmla="*/ 1248 h 1277"/>
                <a:gd name="T48" fmla="*/ 343 w 903"/>
                <a:gd name="T49" fmla="*/ 1258 h 1277"/>
                <a:gd name="T50" fmla="*/ 374 w 903"/>
                <a:gd name="T51" fmla="*/ 1264 h 1277"/>
                <a:gd name="T52" fmla="*/ 404 w 903"/>
                <a:gd name="T53" fmla="*/ 1270 h 1277"/>
                <a:gd name="T54" fmla="*/ 434 w 903"/>
                <a:gd name="T55" fmla="*/ 1274 h 1277"/>
                <a:gd name="T56" fmla="*/ 465 w 903"/>
                <a:gd name="T57" fmla="*/ 1276 h 1277"/>
                <a:gd name="T58" fmla="*/ 499 w 903"/>
                <a:gd name="T59" fmla="*/ 1277 h 1277"/>
                <a:gd name="T60" fmla="*/ 526 w 903"/>
                <a:gd name="T61" fmla="*/ 1263 h 1277"/>
                <a:gd name="T62" fmla="*/ 546 w 903"/>
                <a:gd name="T63" fmla="*/ 1236 h 1277"/>
                <a:gd name="T64" fmla="*/ 564 w 903"/>
                <a:gd name="T65" fmla="*/ 1208 h 1277"/>
                <a:gd name="T66" fmla="*/ 584 w 903"/>
                <a:gd name="T67" fmla="*/ 1179 h 1277"/>
                <a:gd name="T68" fmla="*/ 601 w 903"/>
                <a:gd name="T69" fmla="*/ 1125 h 1277"/>
                <a:gd name="T70" fmla="*/ 616 w 903"/>
                <a:gd name="T71" fmla="*/ 1042 h 1277"/>
                <a:gd name="T72" fmla="*/ 632 w 903"/>
                <a:gd name="T73" fmla="*/ 979 h 1277"/>
                <a:gd name="T74" fmla="*/ 650 w 903"/>
                <a:gd name="T75" fmla="*/ 937 h 1277"/>
                <a:gd name="T76" fmla="*/ 665 w 903"/>
                <a:gd name="T77" fmla="*/ 904 h 1277"/>
                <a:gd name="T78" fmla="*/ 678 w 903"/>
                <a:gd name="T79" fmla="*/ 882 h 1277"/>
                <a:gd name="T80" fmla="*/ 695 w 903"/>
                <a:gd name="T81" fmla="*/ 861 h 1277"/>
                <a:gd name="T82" fmla="*/ 711 w 903"/>
                <a:gd name="T83" fmla="*/ 839 h 1277"/>
                <a:gd name="T84" fmla="*/ 736 w 903"/>
                <a:gd name="T85" fmla="*/ 812 h 1277"/>
                <a:gd name="T86" fmla="*/ 769 w 903"/>
                <a:gd name="T87" fmla="*/ 769 h 1277"/>
                <a:gd name="T88" fmla="*/ 805 w 903"/>
                <a:gd name="T89" fmla="*/ 715 h 1277"/>
                <a:gd name="T90" fmla="*/ 839 w 903"/>
                <a:gd name="T91" fmla="*/ 651 h 1277"/>
                <a:gd name="T92" fmla="*/ 869 w 903"/>
                <a:gd name="T93" fmla="*/ 581 h 1277"/>
                <a:gd name="T94" fmla="*/ 890 w 903"/>
                <a:gd name="T95" fmla="*/ 504 h 1277"/>
                <a:gd name="T96" fmla="*/ 902 w 903"/>
                <a:gd name="T97" fmla="*/ 421 h 1277"/>
                <a:gd name="T98" fmla="*/ 901 w 903"/>
                <a:gd name="T99" fmla="*/ 333 h 1277"/>
                <a:gd name="T100" fmla="*/ 886 w 903"/>
                <a:gd name="T101" fmla="*/ 240 h 1277"/>
                <a:gd name="T102" fmla="*/ 842 w 903"/>
                <a:gd name="T103" fmla="*/ 158 h 1277"/>
                <a:gd name="T104" fmla="*/ 771 w 903"/>
                <a:gd name="T105" fmla="*/ 95 h 1277"/>
                <a:gd name="T106" fmla="*/ 680 w 903"/>
                <a:gd name="T107" fmla="*/ 49 h 1277"/>
                <a:gd name="T108" fmla="*/ 576 w 903"/>
                <a:gd name="T109" fmla="*/ 19 h 1277"/>
                <a:gd name="T110" fmla="*/ 469 w 903"/>
                <a:gd name="T111" fmla="*/ 3 h 1277"/>
                <a:gd name="T112" fmla="*/ 366 w 903"/>
                <a:gd name="T113" fmla="*/ 2 h 1277"/>
                <a:gd name="T114" fmla="*/ 276 w 903"/>
                <a:gd name="T115" fmla="*/ 12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903" h="1277">
                  <a:moveTo>
                    <a:pt x="238" y="22"/>
                  </a:moveTo>
                  <a:lnTo>
                    <a:pt x="206" y="33"/>
                  </a:lnTo>
                  <a:lnTo>
                    <a:pt x="175" y="45"/>
                  </a:lnTo>
                  <a:lnTo>
                    <a:pt x="145" y="62"/>
                  </a:lnTo>
                  <a:lnTo>
                    <a:pt x="117" y="81"/>
                  </a:lnTo>
                  <a:lnTo>
                    <a:pt x="92" y="103"/>
                  </a:lnTo>
                  <a:lnTo>
                    <a:pt x="69" y="127"/>
                  </a:lnTo>
                  <a:lnTo>
                    <a:pt x="48" y="153"/>
                  </a:lnTo>
                  <a:lnTo>
                    <a:pt x="31" y="181"/>
                  </a:lnTo>
                  <a:lnTo>
                    <a:pt x="17" y="211"/>
                  </a:lnTo>
                  <a:lnTo>
                    <a:pt x="7" y="242"/>
                  </a:lnTo>
                  <a:lnTo>
                    <a:pt x="1" y="276"/>
                  </a:lnTo>
                  <a:lnTo>
                    <a:pt x="0" y="310"/>
                  </a:lnTo>
                  <a:lnTo>
                    <a:pt x="3" y="345"/>
                  </a:lnTo>
                  <a:lnTo>
                    <a:pt x="11" y="381"/>
                  </a:lnTo>
                  <a:lnTo>
                    <a:pt x="25" y="418"/>
                  </a:lnTo>
                  <a:lnTo>
                    <a:pt x="45" y="454"/>
                  </a:lnTo>
                  <a:lnTo>
                    <a:pt x="48" y="489"/>
                  </a:lnTo>
                  <a:lnTo>
                    <a:pt x="55" y="525"/>
                  </a:lnTo>
                  <a:lnTo>
                    <a:pt x="64" y="563"/>
                  </a:lnTo>
                  <a:lnTo>
                    <a:pt x="77" y="603"/>
                  </a:lnTo>
                  <a:lnTo>
                    <a:pt x="92" y="645"/>
                  </a:lnTo>
                  <a:lnTo>
                    <a:pt x="110" y="687"/>
                  </a:lnTo>
                  <a:lnTo>
                    <a:pt x="132" y="732"/>
                  </a:lnTo>
                  <a:lnTo>
                    <a:pt x="158" y="779"/>
                  </a:lnTo>
                  <a:lnTo>
                    <a:pt x="165" y="793"/>
                  </a:lnTo>
                  <a:lnTo>
                    <a:pt x="173" y="807"/>
                  </a:lnTo>
                  <a:lnTo>
                    <a:pt x="180" y="821"/>
                  </a:lnTo>
                  <a:lnTo>
                    <a:pt x="188" y="835"/>
                  </a:lnTo>
                  <a:lnTo>
                    <a:pt x="196" y="850"/>
                  </a:lnTo>
                  <a:lnTo>
                    <a:pt x="204" y="863"/>
                  </a:lnTo>
                  <a:lnTo>
                    <a:pt x="211" y="877"/>
                  </a:lnTo>
                  <a:lnTo>
                    <a:pt x="219" y="891"/>
                  </a:lnTo>
                  <a:lnTo>
                    <a:pt x="223" y="921"/>
                  </a:lnTo>
                  <a:lnTo>
                    <a:pt x="228" y="952"/>
                  </a:lnTo>
                  <a:lnTo>
                    <a:pt x="233" y="983"/>
                  </a:lnTo>
                  <a:lnTo>
                    <a:pt x="237" y="1013"/>
                  </a:lnTo>
                  <a:lnTo>
                    <a:pt x="238" y="1041"/>
                  </a:lnTo>
                  <a:lnTo>
                    <a:pt x="238" y="1069"/>
                  </a:lnTo>
                  <a:lnTo>
                    <a:pt x="240" y="1096"/>
                  </a:lnTo>
                  <a:lnTo>
                    <a:pt x="240" y="1124"/>
                  </a:lnTo>
                  <a:lnTo>
                    <a:pt x="244" y="1150"/>
                  </a:lnTo>
                  <a:lnTo>
                    <a:pt x="248" y="1177"/>
                  </a:lnTo>
                  <a:lnTo>
                    <a:pt x="252" y="1205"/>
                  </a:lnTo>
                  <a:lnTo>
                    <a:pt x="256" y="1231"/>
                  </a:lnTo>
                  <a:lnTo>
                    <a:pt x="275" y="1238"/>
                  </a:lnTo>
                  <a:lnTo>
                    <a:pt x="294" y="1244"/>
                  </a:lnTo>
                  <a:lnTo>
                    <a:pt x="311" y="1248"/>
                  </a:lnTo>
                  <a:lnTo>
                    <a:pt x="327" y="1253"/>
                  </a:lnTo>
                  <a:lnTo>
                    <a:pt x="343" y="1258"/>
                  </a:lnTo>
                  <a:lnTo>
                    <a:pt x="359" y="1262"/>
                  </a:lnTo>
                  <a:lnTo>
                    <a:pt x="374" y="1264"/>
                  </a:lnTo>
                  <a:lnTo>
                    <a:pt x="389" y="1268"/>
                  </a:lnTo>
                  <a:lnTo>
                    <a:pt x="404" y="1270"/>
                  </a:lnTo>
                  <a:lnTo>
                    <a:pt x="419" y="1272"/>
                  </a:lnTo>
                  <a:lnTo>
                    <a:pt x="434" y="1274"/>
                  </a:lnTo>
                  <a:lnTo>
                    <a:pt x="449" y="1276"/>
                  </a:lnTo>
                  <a:lnTo>
                    <a:pt x="465" y="1276"/>
                  </a:lnTo>
                  <a:lnTo>
                    <a:pt x="481" y="1277"/>
                  </a:lnTo>
                  <a:lnTo>
                    <a:pt x="499" y="1277"/>
                  </a:lnTo>
                  <a:lnTo>
                    <a:pt x="517" y="1277"/>
                  </a:lnTo>
                  <a:lnTo>
                    <a:pt x="526" y="1263"/>
                  </a:lnTo>
                  <a:lnTo>
                    <a:pt x="537" y="1249"/>
                  </a:lnTo>
                  <a:lnTo>
                    <a:pt x="546" y="1236"/>
                  </a:lnTo>
                  <a:lnTo>
                    <a:pt x="555" y="1222"/>
                  </a:lnTo>
                  <a:lnTo>
                    <a:pt x="564" y="1208"/>
                  </a:lnTo>
                  <a:lnTo>
                    <a:pt x="575" y="1194"/>
                  </a:lnTo>
                  <a:lnTo>
                    <a:pt x="584" y="1179"/>
                  </a:lnTo>
                  <a:lnTo>
                    <a:pt x="593" y="1165"/>
                  </a:lnTo>
                  <a:lnTo>
                    <a:pt x="601" y="1125"/>
                  </a:lnTo>
                  <a:lnTo>
                    <a:pt x="609" y="1084"/>
                  </a:lnTo>
                  <a:lnTo>
                    <a:pt x="616" y="1042"/>
                  </a:lnTo>
                  <a:lnTo>
                    <a:pt x="624" y="1001"/>
                  </a:lnTo>
                  <a:lnTo>
                    <a:pt x="632" y="979"/>
                  </a:lnTo>
                  <a:lnTo>
                    <a:pt x="640" y="958"/>
                  </a:lnTo>
                  <a:lnTo>
                    <a:pt x="650" y="937"/>
                  </a:lnTo>
                  <a:lnTo>
                    <a:pt x="658" y="915"/>
                  </a:lnTo>
                  <a:lnTo>
                    <a:pt x="665" y="904"/>
                  </a:lnTo>
                  <a:lnTo>
                    <a:pt x="672" y="893"/>
                  </a:lnTo>
                  <a:lnTo>
                    <a:pt x="678" y="882"/>
                  </a:lnTo>
                  <a:lnTo>
                    <a:pt x="687" y="872"/>
                  </a:lnTo>
                  <a:lnTo>
                    <a:pt x="695" y="861"/>
                  </a:lnTo>
                  <a:lnTo>
                    <a:pt x="703" y="851"/>
                  </a:lnTo>
                  <a:lnTo>
                    <a:pt x="711" y="839"/>
                  </a:lnTo>
                  <a:lnTo>
                    <a:pt x="720" y="829"/>
                  </a:lnTo>
                  <a:lnTo>
                    <a:pt x="736" y="812"/>
                  </a:lnTo>
                  <a:lnTo>
                    <a:pt x="752" y="791"/>
                  </a:lnTo>
                  <a:lnTo>
                    <a:pt x="769" y="769"/>
                  </a:lnTo>
                  <a:lnTo>
                    <a:pt x="787" y="742"/>
                  </a:lnTo>
                  <a:lnTo>
                    <a:pt x="805" y="715"/>
                  </a:lnTo>
                  <a:lnTo>
                    <a:pt x="822" y="685"/>
                  </a:lnTo>
                  <a:lnTo>
                    <a:pt x="839" y="651"/>
                  </a:lnTo>
                  <a:lnTo>
                    <a:pt x="855" y="617"/>
                  </a:lnTo>
                  <a:lnTo>
                    <a:pt x="869" y="581"/>
                  </a:lnTo>
                  <a:lnTo>
                    <a:pt x="880" y="543"/>
                  </a:lnTo>
                  <a:lnTo>
                    <a:pt x="890" y="504"/>
                  </a:lnTo>
                  <a:lnTo>
                    <a:pt x="897" y="463"/>
                  </a:lnTo>
                  <a:lnTo>
                    <a:pt x="902" y="421"/>
                  </a:lnTo>
                  <a:lnTo>
                    <a:pt x="903" y="377"/>
                  </a:lnTo>
                  <a:lnTo>
                    <a:pt x="901" y="333"/>
                  </a:lnTo>
                  <a:lnTo>
                    <a:pt x="895" y="289"/>
                  </a:lnTo>
                  <a:lnTo>
                    <a:pt x="886" y="240"/>
                  </a:lnTo>
                  <a:lnTo>
                    <a:pt x="867" y="198"/>
                  </a:lnTo>
                  <a:lnTo>
                    <a:pt x="842" y="158"/>
                  </a:lnTo>
                  <a:lnTo>
                    <a:pt x="809" y="125"/>
                  </a:lnTo>
                  <a:lnTo>
                    <a:pt x="771" y="95"/>
                  </a:lnTo>
                  <a:lnTo>
                    <a:pt x="727" y="70"/>
                  </a:lnTo>
                  <a:lnTo>
                    <a:pt x="680" y="49"/>
                  </a:lnTo>
                  <a:lnTo>
                    <a:pt x="629" y="32"/>
                  </a:lnTo>
                  <a:lnTo>
                    <a:pt x="576" y="19"/>
                  </a:lnTo>
                  <a:lnTo>
                    <a:pt x="523" y="10"/>
                  </a:lnTo>
                  <a:lnTo>
                    <a:pt x="469" y="3"/>
                  </a:lnTo>
                  <a:lnTo>
                    <a:pt x="417" y="0"/>
                  </a:lnTo>
                  <a:lnTo>
                    <a:pt x="366" y="2"/>
                  </a:lnTo>
                  <a:lnTo>
                    <a:pt x="319" y="5"/>
                  </a:lnTo>
                  <a:lnTo>
                    <a:pt x="276" y="12"/>
                  </a:lnTo>
                  <a:lnTo>
                    <a:pt x="238" y="22"/>
                  </a:lnTo>
                  <a:close/>
                </a:path>
              </a:pathLst>
            </a:custGeom>
            <a:solidFill>
              <a:srgbClr val="99B7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93202" name="Freeform 18"/>
            <p:cNvSpPr>
              <a:spLocks/>
            </p:cNvSpPr>
            <p:nvPr/>
          </p:nvSpPr>
          <p:spPr bwMode="auto">
            <a:xfrm>
              <a:off x="2569" y="188"/>
              <a:ext cx="443" cy="625"/>
            </a:xfrm>
            <a:custGeom>
              <a:avLst/>
              <a:gdLst>
                <a:gd name="T0" fmla="*/ 205 w 886"/>
                <a:gd name="T1" fmla="*/ 28 h 1252"/>
                <a:gd name="T2" fmla="*/ 148 w 886"/>
                <a:gd name="T3" fmla="*/ 56 h 1252"/>
                <a:gd name="T4" fmla="*/ 97 w 886"/>
                <a:gd name="T5" fmla="*/ 94 h 1252"/>
                <a:gd name="T6" fmla="*/ 54 w 886"/>
                <a:gd name="T7" fmla="*/ 140 h 1252"/>
                <a:gd name="T8" fmla="*/ 22 w 886"/>
                <a:gd name="T9" fmla="*/ 193 h 1252"/>
                <a:gd name="T10" fmla="*/ 4 w 886"/>
                <a:gd name="T11" fmla="*/ 252 h 1252"/>
                <a:gd name="T12" fmla="*/ 0 w 886"/>
                <a:gd name="T13" fmla="*/ 315 h 1252"/>
                <a:gd name="T14" fmla="*/ 15 w 886"/>
                <a:gd name="T15" fmla="*/ 382 h 1252"/>
                <a:gd name="T16" fmla="*/ 31 w 886"/>
                <a:gd name="T17" fmla="*/ 451 h 1252"/>
                <a:gd name="T18" fmla="*/ 42 w 886"/>
                <a:gd name="T19" fmla="*/ 528 h 1252"/>
                <a:gd name="T20" fmla="*/ 66 w 886"/>
                <a:gd name="T21" fmla="*/ 615 h 1252"/>
                <a:gd name="T22" fmla="*/ 105 w 886"/>
                <a:gd name="T23" fmla="*/ 708 h 1252"/>
                <a:gd name="T24" fmla="*/ 138 w 886"/>
                <a:gd name="T25" fmla="*/ 772 h 1252"/>
                <a:gd name="T26" fmla="*/ 155 w 886"/>
                <a:gd name="T27" fmla="*/ 801 h 1252"/>
                <a:gd name="T28" fmla="*/ 172 w 886"/>
                <a:gd name="T29" fmla="*/ 831 h 1252"/>
                <a:gd name="T30" fmla="*/ 188 w 886"/>
                <a:gd name="T31" fmla="*/ 860 h 1252"/>
                <a:gd name="T32" fmla="*/ 201 w 886"/>
                <a:gd name="T33" fmla="*/ 903 h 1252"/>
                <a:gd name="T34" fmla="*/ 211 w 886"/>
                <a:gd name="T35" fmla="*/ 961 h 1252"/>
                <a:gd name="T36" fmla="*/ 216 w 886"/>
                <a:gd name="T37" fmla="*/ 1020 h 1252"/>
                <a:gd name="T38" fmla="*/ 217 w 886"/>
                <a:gd name="T39" fmla="*/ 1080 h 1252"/>
                <a:gd name="T40" fmla="*/ 221 w 886"/>
                <a:gd name="T41" fmla="*/ 1134 h 1252"/>
                <a:gd name="T42" fmla="*/ 229 w 886"/>
                <a:gd name="T43" fmla="*/ 1183 h 1252"/>
                <a:gd name="T44" fmla="*/ 254 w 886"/>
                <a:gd name="T45" fmla="*/ 1211 h 1252"/>
                <a:gd name="T46" fmla="*/ 289 w 886"/>
                <a:gd name="T47" fmla="*/ 1222 h 1252"/>
                <a:gd name="T48" fmla="*/ 323 w 886"/>
                <a:gd name="T49" fmla="*/ 1231 h 1252"/>
                <a:gd name="T50" fmla="*/ 355 w 886"/>
                <a:gd name="T51" fmla="*/ 1238 h 1252"/>
                <a:gd name="T52" fmla="*/ 386 w 886"/>
                <a:gd name="T53" fmla="*/ 1244 h 1252"/>
                <a:gd name="T54" fmla="*/ 418 w 886"/>
                <a:gd name="T55" fmla="*/ 1247 h 1252"/>
                <a:gd name="T56" fmla="*/ 451 w 886"/>
                <a:gd name="T57" fmla="*/ 1249 h 1252"/>
                <a:gd name="T58" fmla="*/ 485 w 886"/>
                <a:gd name="T59" fmla="*/ 1252 h 1252"/>
                <a:gd name="T60" fmla="*/ 512 w 886"/>
                <a:gd name="T61" fmla="*/ 1239 h 1252"/>
                <a:gd name="T62" fmla="*/ 529 w 886"/>
                <a:gd name="T63" fmla="*/ 1215 h 1252"/>
                <a:gd name="T64" fmla="*/ 546 w 886"/>
                <a:gd name="T65" fmla="*/ 1191 h 1252"/>
                <a:gd name="T66" fmla="*/ 562 w 886"/>
                <a:gd name="T67" fmla="*/ 1166 h 1252"/>
                <a:gd name="T68" fmla="*/ 579 w 886"/>
                <a:gd name="T69" fmla="*/ 1113 h 1252"/>
                <a:gd name="T70" fmla="*/ 594 w 886"/>
                <a:gd name="T71" fmla="*/ 1032 h 1252"/>
                <a:gd name="T72" fmla="*/ 606 w 886"/>
                <a:gd name="T73" fmla="*/ 981 h 1252"/>
                <a:gd name="T74" fmla="*/ 614 w 886"/>
                <a:gd name="T75" fmla="*/ 960 h 1252"/>
                <a:gd name="T76" fmla="*/ 623 w 886"/>
                <a:gd name="T77" fmla="*/ 938 h 1252"/>
                <a:gd name="T78" fmla="*/ 632 w 886"/>
                <a:gd name="T79" fmla="*/ 918 h 1252"/>
                <a:gd name="T80" fmla="*/ 643 w 886"/>
                <a:gd name="T81" fmla="*/ 896 h 1252"/>
                <a:gd name="T82" fmla="*/ 658 w 886"/>
                <a:gd name="T83" fmla="*/ 874 h 1252"/>
                <a:gd name="T84" fmla="*/ 674 w 886"/>
                <a:gd name="T85" fmla="*/ 853 h 1252"/>
                <a:gd name="T86" fmla="*/ 691 w 886"/>
                <a:gd name="T87" fmla="*/ 832 h 1252"/>
                <a:gd name="T88" fmla="*/ 716 w 886"/>
                <a:gd name="T89" fmla="*/ 805 h 1252"/>
                <a:gd name="T90" fmla="*/ 749 w 886"/>
                <a:gd name="T91" fmla="*/ 763 h 1252"/>
                <a:gd name="T92" fmla="*/ 785 w 886"/>
                <a:gd name="T93" fmla="*/ 711 h 1252"/>
                <a:gd name="T94" fmla="*/ 819 w 886"/>
                <a:gd name="T95" fmla="*/ 650 h 1252"/>
                <a:gd name="T96" fmla="*/ 849 w 886"/>
                <a:gd name="T97" fmla="*/ 582 h 1252"/>
                <a:gd name="T98" fmla="*/ 872 w 886"/>
                <a:gd name="T99" fmla="*/ 506 h 1252"/>
                <a:gd name="T100" fmla="*/ 884 w 886"/>
                <a:gd name="T101" fmla="*/ 424 h 1252"/>
                <a:gd name="T102" fmla="*/ 884 w 886"/>
                <a:gd name="T103" fmla="*/ 338 h 1252"/>
                <a:gd name="T104" fmla="*/ 869 w 886"/>
                <a:gd name="T105" fmla="*/ 245 h 1252"/>
                <a:gd name="T106" fmla="*/ 825 w 886"/>
                <a:gd name="T107" fmla="*/ 163 h 1252"/>
                <a:gd name="T108" fmla="*/ 756 w 886"/>
                <a:gd name="T109" fmla="*/ 99 h 1252"/>
                <a:gd name="T110" fmla="*/ 667 w 886"/>
                <a:gd name="T111" fmla="*/ 52 h 1252"/>
                <a:gd name="T112" fmla="*/ 568 w 886"/>
                <a:gd name="T113" fmla="*/ 20 h 1252"/>
                <a:gd name="T114" fmla="*/ 465 w 886"/>
                <a:gd name="T115" fmla="*/ 4 h 1252"/>
                <a:gd name="T116" fmla="*/ 364 w 886"/>
                <a:gd name="T117" fmla="*/ 0 h 1252"/>
                <a:gd name="T118" fmla="*/ 274 w 886"/>
                <a:gd name="T119" fmla="*/ 10 h 1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886" h="1252">
                  <a:moveTo>
                    <a:pt x="236" y="19"/>
                  </a:moveTo>
                  <a:lnTo>
                    <a:pt x="205" y="28"/>
                  </a:lnTo>
                  <a:lnTo>
                    <a:pt x="176" y="41"/>
                  </a:lnTo>
                  <a:lnTo>
                    <a:pt x="148" y="56"/>
                  </a:lnTo>
                  <a:lnTo>
                    <a:pt x="121" y="74"/>
                  </a:lnTo>
                  <a:lnTo>
                    <a:pt x="97" y="94"/>
                  </a:lnTo>
                  <a:lnTo>
                    <a:pt x="74" y="116"/>
                  </a:lnTo>
                  <a:lnTo>
                    <a:pt x="54" y="140"/>
                  </a:lnTo>
                  <a:lnTo>
                    <a:pt x="37" y="165"/>
                  </a:lnTo>
                  <a:lnTo>
                    <a:pt x="22" y="193"/>
                  </a:lnTo>
                  <a:lnTo>
                    <a:pt x="12" y="222"/>
                  </a:lnTo>
                  <a:lnTo>
                    <a:pt x="4" y="252"/>
                  </a:lnTo>
                  <a:lnTo>
                    <a:pt x="0" y="283"/>
                  </a:lnTo>
                  <a:lnTo>
                    <a:pt x="0" y="315"/>
                  </a:lnTo>
                  <a:lnTo>
                    <a:pt x="6" y="347"/>
                  </a:lnTo>
                  <a:lnTo>
                    <a:pt x="15" y="382"/>
                  </a:lnTo>
                  <a:lnTo>
                    <a:pt x="30" y="415"/>
                  </a:lnTo>
                  <a:lnTo>
                    <a:pt x="31" y="451"/>
                  </a:lnTo>
                  <a:lnTo>
                    <a:pt x="35" y="489"/>
                  </a:lnTo>
                  <a:lnTo>
                    <a:pt x="42" y="528"/>
                  </a:lnTo>
                  <a:lnTo>
                    <a:pt x="52" y="570"/>
                  </a:lnTo>
                  <a:lnTo>
                    <a:pt x="66" y="615"/>
                  </a:lnTo>
                  <a:lnTo>
                    <a:pt x="83" y="659"/>
                  </a:lnTo>
                  <a:lnTo>
                    <a:pt x="105" y="708"/>
                  </a:lnTo>
                  <a:lnTo>
                    <a:pt x="130" y="759"/>
                  </a:lnTo>
                  <a:lnTo>
                    <a:pt x="138" y="772"/>
                  </a:lnTo>
                  <a:lnTo>
                    <a:pt x="147" y="787"/>
                  </a:lnTo>
                  <a:lnTo>
                    <a:pt x="155" y="801"/>
                  </a:lnTo>
                  <a:lnTo>
                    <a:pt x="164" y="816"/>
                  </a:lnTo>
                  <a:lnTo>
                    <a:pt x="172" y="831"/>
                  </a:lnTo>
                  <a:lnTo>
                    <a:pt x="180" y="845"/>
                  </a:lnTo>
                  <a:lnTo>
                    <a:pt x="188" y="860"/>
                  </a:lnTo>
                  <a:lnTo>
                    <a:pt x="196" y="874"/>
                  </a:lnTo>
                  <a:lnTo>
                    <a:pt x="201" y="903"/>
                  </a:lnTo>
                  <a:lnTo>
                    <a:pt x="205" y="931"/>
                  </a:lnTo>
                  <a:lnTo>
                    <a:pt x="211" y="961"/>
                  </a:lnTo>
                  <a:lnTo>
                    <a:pt x="216" y="990"/>
                  </a:lnTo>
                  <a:lnTo>
                    <a:pt x="216" y="1020"/>
                  </a:lnTo>
                  <a:lnTo>
                    <a:pt x="217" y="1050"/>
                  </a:lnTo>
                  <a:lnTo>
                    <a:pt x="217" y="1080"/>
                  </a:lnTo>
                  <a:lnTo>
                    <a:pt x="217" y="1110"/>
                  </a:lnTo>
                  <a:lnTo>
                    <a:pt x="221" y="1134"/>
                  </a:lnTo>
                  <a:lnTo>
                    <a:pt x="226" y="1158"/>
                  </a:lnTo>
                  <a:lnTo>
                    <a:pt x="229" y="1183"/>
                  </a:lnTo>
                  <a:lnTo>
                    <a:pt x="234" y="1206"/>
                  </a:lnTo>
                  <a:lnTo>
                    <a:pt x="254" y="1211"/>
                  </a:lnTo>
                  <a:lnTo>
                    <a:pt x="272" y="1217"/>
                  </a:lnTo>
                  <a:lnTo>
                    <a:pt x="289" y="1222"/>
                  </a:lnTo>
                  <a:lnTo>
                    <a:pt x="307" y="1226"/>
                  </a:lnTo>
                  <a:lnTo>
                    <a:pt x="323" y="1231"/>
                  </a:lnTo>
                  <a:lnTo>
                    <a:pt x="339" y="1234"/>
                  </a:lnTo>
                  <a:lnTo>
                    <a:pt x="355" y="1238"/>
                  </a:lnTo>
                  <a:lnTo>
                    <a:pt x="371" y="1240"/>
                  </a:lnTo>
                  <a:lnTo>
                    <a:pt x="386" y="1244"/>
                  </a:lnTo>
                  <a:lnTo>
                    <a:pt x="402" y="1246"/>
                  </a:lnTo>
                  <a:lnTo>
                    <a:pt x="418" y="1247"/>
                  </a:lnTo>
                  <a:lnTo>
                    <a:pt x="435" y="1248"/>
                  </a:lnTo>
                  <a:lnTo>
                    <a:pt x="451" y="1249"/>
                  </a:lnTo>
                  <a:lnTo>
                    <a:pt x="468" y="1251"/>
                  </a:lnTo>
                  <a:lnTo>
                    <a:pt x="485" y="1252"/>
                  </a:lnTo>
                  <a:lnTo>
                    <a:pt x="504" y="1252"/>
                  </a:lnTo>
                  <a:lnTo>
                    <a:pt x="512" y="1239"/>
                  </a:lnTo>
                  <a:lnTo>
                    <a:pt x="521" y="1227"/>
                  </a:lnTo>
                  <a:lnTo>
                    <a:pt x="529" y="1215"/>
                  </a:lnTo>
                  <a:lnTo>
                    <a:pt x="537" y="1202"/>
                  </a:lnTo>
                  <a:lnTo>
                    <a:pt x="546" y="1191"/>
                  </a:lnTo>
                  <a:lnTo>
                    <a:pt x="554" y="1178"/>
                  </a:lnTo>
                  <a:lnTo>
                    <a:pt x="562" y="1166"/>
                  </a:lnTo>
                  <a:lnTo>
                    <a:pt x="570" y="1154"/>
                  </a:lnTo>
                  <a:lnTo>
                    <a:pt x="579" y="1113"/>
                  </a:lnTo>
                  <a:lnTo>
                    <a:pt x="587" y="1072"/>
                  </a:lnTo>
                  <a:lnTo>
                    <a:pt x="594" y="1032"/>
                  </a:lnTo>
                  <a:lnTo>
                    <a:pt x="602" y="991"/>
                  </a:lnTo>
                  <a:lnTo>
                    <a:pt x="606" y="981"/>
                  </a:lnTo>
                  <a:lnTo>
                    <a:pt x="611" y="971"/>
                  </a:lnTo>
                  <a:lnTo>
                    <a:pt x="614" y="960"/>
                  </a:lnTo>
                  <a:lnTo>
                    <a:pt x="619" y="949"/>
                  </a:lnTo>
                  <a:lnTo>
                    <a:pt x="623" y="938"/>
                  </a:lnTo>
                  <a:lnTo>
                    <a:pt x="628" y="928"/>
                  </a:lnTo>
                  <a:lnTo>
                    <a:pt x="632" y="918"/>
                  </a:lnTo>
                  <a:lnTo>
                    <a:pt x="636" y="907"/>
                  </a:lnTo>
                  <a:lnTo>
                    <a:pt x="643" y="896"/>
                  </a:lnTo>
                  <a:lnTo>
                    <a:pt x="651" y="885"/>
                  </a:lnTo>
                  <a:lnTo>
                    <a:pt x="658" y="874"/>
                  </a:lnTo>
                  <a:lnTo>
                    <a:pt x="666" y="863"/>
                  </a:lnTo>
                  <a:lnTo>
                    <a:pt x="674" y="853"/>
                  </a:lnTo>
                  <a:lnTo>
                    <a:pt x="682" y="843"/>
                  </a:lnTo>
                  <a:lnTo>
                    <a:pt x="691" y="832"/>
                  </a:lnTo>
                  <a:lnTo>
                    <a:pt x="700" y="822"/>
                  </a:lnTo>
                  <a:lnTo>
                    <a:pt x="716" y="805"/>
                  </a:lnTo>
                  <a:lnTo>
                    <a:pt x="732" y="785"/>
                  </a:lnTo>
                  <a:lnTo>
                    <a:pt x="749" y="763"/>
                  </a:lnTo>
                  <a:lnTo>
                    <a:pt x="767" y="738"/>
                  </a:lnTo>
                  <a:lnTo>
                    <a:pt x="785" y="711"/>
                  </a:lnTo>
                  <a:lnTo>
                    <a:pt x="803" y="681"/>
                  </a:lnTo>
                  <a:lnTo>
                    <a:pt x="819" y="650"/>
                  </a:lnTo>
                  <a:lnTo>
                    <a:pt x="835" y="617"/>
                  </a:lnTo>
                  <a:lnTo>
                    <a:pt x="849" y="582"/>
                  </a:lnTo>
                  <a:lnTo>
                    <a:pt x="862" y="545"/>
                  </a:lnTo>
                  <a:lnTo>
                    <a:pt x="872" y="506"/>
                  </a:lnTo>
                  <a:lnTo>
                    <a:pt x="879" y="466"/>
                  </a:lnTo>
                  <a:lnTo>
                    <a:pt x="884" y="424"/>
                  </a:lnTo>
                  <a:lnTo>
                    <a:pt x="886" y="382"/>
                  </a:lnTo>
                  <a:lnTo>
                    <a:pt x="884" y="338"/>
                  </a:lnTo>
                  <a:lnTo>
                    <a:pt x="878" y="293"/>
                  </a:lnTo>
                  <a:lnTo>
                    <a:pt x="869" y="245"/>
                  </a:lnTo>
                  <a:lnTo>
                    <a:pt x="850" y="202"/>
                  </a:lnTo>
                  <a:lnTo>
                    <a:pt x="825" y="163"/>
                  </a:lnTo>
                  <a:lnTo>
                    <a:pt x="793" y="129"/>
                  </a:lnTo>
                  <a:lnTo>
                    <a:pt x="756" y="99"/>
                  </a:lnTo>
                  <a:lnTo>
                    <a:pt x="713" y="73"/>
                  </a:lnTo>
                  <a:lnTo>
                    <a:pt x="667" y="52"/>
                  </a:lnTo>
                  <a:lnTo>
                    <a:pt x="619" y="34"/>
                  </a:lnTo>
                  <a:lnTo>
                    <a:pt x="568" y="20"/>
                  </a:lnTo>
                  <a:lnTo>
                    <a:pt x="516" y="10"/>
                  </a:lnTo>
                  <a:lnTo>
                    <a:pt x="465" y="4"/>
                  </a:lnTo>
                  <a:lnTo>
                    <a:pt x="414" y="0"/>
                  </a:lnTo>
                  <a:lnTo>
                    <a:pt x="364" y="0"/>
                  </a:lnTo>
                  <a:lnTo>
                    <a:pt x="318" y="4"/>
                  </a:lnTo>
                  <a:lnTo>
                    <a:pt x="274" y="10"/>
                  </a:lnTo>
                  <a:lnTo>
                    <a:pt x="236" y="19"/>
                  </a:lnTo>
                  <a:close/>
                </a:path>
              </a:pathLst>
            </a:custGeom>
            <a:solidFill>
              <a:srgbClr val="AABC6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93203" name="Freeform 19"/>
            <p:cNvSpPr>
              <a:spLocks/>
            </p:cNvSpPr>
            <p:nvPr/>
          </p:nvSpPr>
          <p:spPr bwMode="auto">
            <a:xfrm>
              <a:off x="2580" y="191"/>
              <a:ext cx="436" cy="613"/>
            </a:xfrm>
            <a:custGeom>
              <a:avLst/>
              <a:gdLst>
                <a:gd name="T0" fmla="*/ 208 w 871"/>
                <a:gd name="T1" fmla="*/ 26 h 1227"/>
                <a:gd name="T2" fmla="*/ 152 w 871"/>
                <a:gd name="T3" fmla="*/ 52 h 1227"/>
                <a:gd name="T4" fmla="*/ 103 w 871"/>
                <a:gd name="T5" fmla="*/ 85 h 1227"/>
                <a:gd name="T6" fmla="*/ 61 w 871"/>
                <a:gd name="T7" fmla="*/ 127 h 1227"/>
                <a:gd name="T8" fmla="*/ 29 w 871"/>
                <a:gd name="T9" fmla="*/ 175 h 1227"/>
                <a:gd name="T10" fmla="*/ 8 w 871"/>
                <a:gd name="T11" fmla="*/ 228 h 1227"/>
                <a:gd name="T12" fmla="*/ 0 w 871"/>
                <a:gd name="T13" fmla="*/ 286 h 1227"/>
                <a:gd name="T14" fmla="*/ 7 w 871"/>
                <a:gd name="T15" fmla="*/ 346 h 1227"/>
                <a:gd name="T16" fmla="*/ 15 w 871"/>
                <a:gd name="T17" fmla="*/ 414 h 1227"/>
                <a:gd name="T18" fmla="*/ 21 w 871"/>
                <a:gd name="T19" fmla="*/ 494 h 1227"/>
                <a:gd name="T20" fmla="*/ 42 w 871"/>
                <a:gd name="T21" fmla="*/ 584 h 1227"/>
                <a:gd name="T22" fmla="*/ 80 w 871"/>
                <a:gd name="T23" fmla="*/ 685 h 1227"/>
                <a:gd name="T24" fmla="*/ 114 w 871"/>
                <a:gd name="T25" fmla="*/ 753 h 1227"/>
                <a:gd name="T26" fmla="*/ 132 w 871"/>
                <a:gd name="T27" fmla="*/ 782 h 1227"/>
                <a:gd name="T28" fmla="*/ 149 w 871"/>
                <a:gd name="T29" fmla="*/ 814 h 1227"/>
                <a:gd name="T30" fmla="*/ 166 w 871"/>
                <a:gd name="T31" fmla="*/ 844 h 1227"/>
                <a:gd name="T32" fmla="*/ 180 w 871"/>
                <a:gd name="T33" fmla="*/ 886 h 1227"/>
                <a:gd name="T34" fmla="*/ 190 w 871"/>
                <a:gd name="T35" fmla="*/ 940 h 1227"/>
                <a:gd name="T36" fmla="*/ 196 w 871"/>
                <a:gd name="T37" fmla="*/ 999 h 1227"/>
                <a:gd name="T38" fmla="*/ 196 w 871"/>
                <a:gd name="T39" fmla="*/ 1064 h 1227"/>
                <a:gd name="T40" fmla="*/ 201 w 871"/>
                <a:gd name="T41" fmla="*/ 1118 h 1227"/>
                <a:gd name="T42" fmla="*/ 209 w 871"/>
                <a:gd name="T43" fmla="*/ 1160 h 1227"/>
                <a:gd name="T44" fmla="*/ 233 w 871"/>
                <a:gd name="T45" fmla="*/ 1188 h 1227"/>
                <a:gd name="T46" fmla="*/ 270 w 871"/>
                <a:gd name="T47" fmla="*/ 1197 h 1227"/>
                <a:gd name="T48" fmla="*/ 304 w 871"/>
                <a:gd name="T49" fmla="*/ 1205 h 1227"/>
                <a:gd name="T50" fmla="*/ 338 w 871"/>
                <a:gd name="T51" fmla="*/ 1211 h 1227"/>
                <a:gd name="T52" fmla="*/ 370 w 871"/>
                <a:gd name="T53" fmla="*/ 1217 h 1227"/>
                <a:gd name="T54" fmla="*/ 403 w 871"/>
                <a:gd name="T55" fmla="*/ 1221 h 1227"/>
                <a:gd name="T56" fmla="*/ 438 w 871"/>
                <a:gd name="T57" fmla="*/ 1224 h 1227"/>
                <a:gd name="T58" fmla="*/ 474 w 871"/>
                <a:gd name="T59" fmla="*/ 1226 h 1227"/>
                <a:gd name="T60" fmla="*/ 499 w 871"/>
                <a:gd name="T61" fmla="*/ 1217 h 1227"/>
                <a:gd name="T62" fmla="*/ 514 w 871"/>
                <a:gd name="T63" fmla="*/ 1195 h 1227"/>
                <a:gd name="T64" fmla="*/ 529 w 871"/>
                <a:gd name="T65" fmla="*/ 1174 h 1227"/>
                <a:gd name="T66" fmla="*/ 544 w 871"/>
                <a:gd name="T67" fmla="*/ 1152 h 1227"/>
                <a:gd name="T68" fmla="*/ 559 w 871"/>
                <a:gd name="T69" fmla="*/ 1103 h 1227"/>
                <a:gd name="T70" fmla="*/ 574 w 871"/>
                <a:gd name="T71" fmla="*/ 1023 h 1227"/>
                <a:gd name="T72" fmla="*/ 587 w 871"/>
                <a:gd name="T73" fmla="*/ 974 h 1227"/>
                <a:gd name="T74" fmla="*/ 595 w 871"/>
                <a:gd name="T75" fmla="*/ 952 h 1227"/>
                <a:gd name="T76" fmla="*/ 604 w 871"/>
                <a:gd name="T77" fmla="*/ 931 h 1227"/>
                <a:gd name="T78" fmla="*/ 612 w 871"/>
                <a:gd name="T79" fmla="*/ 909 h 1227"/>
                <a:gd name="T80" fmla="*/ 624 w 871"/>
                <a:gd name="T81" fmla="*/ 888 h 1227"/>
                <a:gd name="T82" fmla="*/ 640 w 871"/>
                <a:gd name="T83" fmla="*/ 867 h 1227"/>
                <a:gd name="T84" fmla="*/ 656 w 871"/>
                <a:gd name="T85" fmla="*/ 846 h 1227"/>
                <a:gd name="T86" fmla="*/ 673 w 871"/>
                <a:gd name="T87" fmla="*/ 826 h 1227"/>
                <a:gd name="T88" fmla="*/ 698 w 871"/>
                <a:gd name="T89" fmla="*/ 800 h 1227"/>
                <a:gd name="T90" fmla="*/ 732 w 871"/>
                <a:gd name="T91" fmla="*/ 758 h 1227"/>
                <a:gd name="T92" fmla="*/ 768 w 871"/>
                <a:gd name="T93" fmla="*/ 709 h 1227"/>
                <a:gd name="T94" fmla="*/ 802 w 871"/>
                <a:gd name="T95" fmla="*/ 650 h 1227"/>
                <a:gd name="T96" fmla="*/ 832 w 871"/>
                <a:gd name="T97" fmla="*/ 583 h 1227"/>
                <a:gd name="T98" fmla="*/ 855 w 871"/>
                <a:gd name="T99" fmla="*/ 509 h 1227"/>
                <a:gd name="T100" fmla="*/ 869 w 871"/>
                <a:gd name="T101" fmla="*/ 430 h 1227"/>
                <a:gd name="T102" fmla="*/ 870 w 871"/>
                <a:gd name="T103" fmla="*/ 344 h 1227"/>
                <a:gd name="T104" fmla="*/ 854 w 871"/>
                <a:gd name="T105" fmla="*/ 251 h 1227"/>
                <a:gd name="T106" fmla="*/ 811 w 871"/>
                <a:gd name="T107" fmla="*/ 168 h 1227"/>
                <a:gd name="T108" fmla="*/ 743 w 871"/>
                <a:gd name="T109" fmla="*/ 104 h 1227"/>
                <a:gd name="T110" fmla="*/ 658 w 871"/>
                <a:gd name="T111" fmla="*/ 55 h 1227"/>
                <a:gd name="T112" fmla="*/ 562 w 871"/>
                <a:gd name="T113" fmla="*/ 23 h 1227"/>
                <a:gd name="T114" fmla="*/ 462 w 871"/>
                <a:gd name="T115" fmla="*/ 5 h 1227"/>
                <a:gd name="T116" fmla="*/ 364 w 871"/>
                <a:gd name="T117" fmla="*/ 0 h 1227"/>
                <a:gd name="T118" fmla="*/ 276 w 871"/>
                <a:gd name="T119" fmla="*/ 8 h 12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871" h="1227">
                  <a:moveTo>
                    <a:pt x="236" y="16"/>
                  </a:moveTo>
                  <a:lnTo>
                    <a:pt x="208" y="26"/>
                  </a:lnTo>
                  <a:lnTo>
                    <a:pt x="179" y="37"/>
                  </a:lnTo>
                  <a:lnTo>
                    <a:pt x="152" y="52"/>
                  </a:lnTo>
                  <a:lnTo>
                    <a:pt x="127" y="68"/>
                  </a:lnTo>
                  <a:lnTo>
                    <a:pt x="103" y="85"/>
                  </a:lnTo>
                  <a:lnTo>
                    <a:pt x="81" y="106"/>
                  </a:lnTo>
                  <a:lnTo>
                    <a:pt x="61" y="127"/>
                  </a:lnTo>
                  <a:lnTo>
                    <a:pt x="44" y="150"/>
                  </a:lnTo>
                  <a:lnTo>
                    <a:pt x="29" y="175"/>
                  </a:lnTo>
                  <a:lnTo>
                    <a:pt x="16" y="201"/>
                  </a:lnTo>
                  <a:lnTo>
                    <a:pt x="8" y="228"/>
                  </a:lnTo>
                  <a:lnTo>
                    <a:pt x="3" y="256"/>
                  </a:lnTo>
                  <a:lnTo>
                    <a:pt x="0" y="286"/>
                  </a:lnTo>
                  <a:lnTo>
                    <a:pt x="1" y="315"/>
                  </a:lnTo>
                  <a:lnTo>
                    <a:pt x="7" y="346"/>
                  </a:lnTo>
                  <a:lnTo>
                    <a:pt x="18" y="377"/>
                  </a:lnTo>
                  <a:lnTo>
                    <a:pt x="15" y="414"/>
                  </a:lnTo>
                  <a:lnTo>
                    <a:pt x="16" y="453"/>
                  </a:lnTo>
                  <a:lnTo>
                    <a:pt x="21" y="494"/>
                  </a:lnTo>
                  <a:lnTo>
                    <a:pt x="29" y="538"/>
                  </a:lnTo>
                  <a:lnTo>
                    <a:pt x="42" y="584"/>
                  </a:lnTo>
                  <a:lnTo>
                    <a:pt x="59" y="634"/>
                  </a:lnTo>
                  <a:lnTo>
                    <a:pt x="80" y="685"/>
                  </a:lnTo>
                  <a:lnTo>
                    <a:pt x="106" y="738"/>
                  </a:lnTo>
                  <a:lnTo>
                    <a:pt x="114" y="753"/>
                  </a:lnTo>
                  <a:lnTo>
                    <a:pt x="124" y="768"/>
                  </a:lnTo>
                  <a:lnTo>
                    <a:pt x="132" y="782"/>
                  </a:lnTo>
                  <a:lnTo>
                    <a:pt x="141" y="797"/>
                  </a:lnTo>
                  <a:lnTo>
                    <a:pt x="149" y="814"/>
                  </a:lnTo>
                  <a:lnTo>
                    <a:pt x="157" y="829"/>
                  </a:lnTo>
                  <a:lnTo>
                    <a:pt x="166" y="844"/>
                  </a:lnTo>
                  <a:lnTo>
                    <a:pt x="174" y="859"/>
                  </a:lnTo>
                  <a:lnTo>
                    <a:pt x="180" y="886"/>
                  </a:lnTo>
                  <a:lnTo>
                    <a:pt x="185" y="913"/>
                  </a:lnTo>
                  <a:lnTo>
                    <a:pt x="190" y="940"/>
                  </a:lnTo>
                  <a:lnTo>
                    <a:pt x="195" y="968"/>
                  </a:lnTo>
                  <a:lnTo>
                    <a:pt x="196" y="999"/>
                  </a:lnTo>
                  <a:lnTo>
                    <a:pt x="196" y="1031"/>
                  </a:lnTo>
                  <a:lnTo>
                    <a:pt x="196" y="1064"/>
                  </a:lnTo>
                  <a:lnTo>
                    <a:pt x="196" y="1096"/>
                  </a:lnTo>
                  <a:lnTo>
                    <a:pt x="201" y="1118"/>
                  </a:lnTo>
                  <a:lnTo>
                    <a:pt x="205" y="1139"/>
                  </a:lnTo>
                  <a:lnTo>
                    <a:pt x="209" y="1160"/>
                  </a:lnTo>
                  <a:lnTo>
                    <a:pt x="213" y="1183"/>
                  </a:lnTo>
                  <a:lnTo>
                    <a:pt x="233" y="1188"/>
                  </a:lnTo>
                  <a:lnTo>
                    <a:pt x="251" y="1193"/>
                  </a:lnTo>
                  <a:lnTo>
                    <a:pt x="270" y="1197"/>
                  </a:lnTo>
                  <a:lnTo>
                    <a:pt x="287" y="1202"/>
                  </a:lnTo>
                  <a:lnTo>
                    <a:pt x="304" y="1205"/>
                  </a:lnTo>
                  <a:lnTo>
                    <a:pt x="321" y="1209"/>
                  </a:lnTo>
                  <a:lnTo>
                    <a:pt x="338" y="1211"/>
                  </a:lnTo>
                  <a:lnTo>
                    <a:pt x="354" y="1215"/>
                  </a:lnTo>
                  <a:lnTo>
                    <a:pt x="370" y="1217"/>
                  </a:lnTo>
                  <a:lnTo>
                    <a:pt x="387" y="1219"/>
                  </a:lnTo>
                  <a:lnTo>
                    <a:pt x="403" y="1221"/>
                  </a:lnTo>
                  <a:lnTo>
                    <a:pt x="421" y="1223"/>
                  </a:lnTo>
                  <a:lnTo>
                    <a:pt x="438" y="1224"/>
                  </a:lnTo>
                  <a:lnTo>
                    <a:pt x="455" y="1225"/>
                  </a:lnTo>
                  <a:lnTo>
                    <a:pt x="474" y="1226"/>
                  </a:lnTo>
                  <a:lnTo>
                    <a:pt x="492" y="1227"/>
                  </a:lnTo>
                  <a:lnTo>
                    <a:pt x="499" y="1217"/>
                  </a:lnTo>
                  <a:lnTo>
                    <a:pt x="507" y="1205"/>
                  </a:lnTo>
                  <a:lnTo>
                    <a:pt x="514" y="1195"/>
                  </a:lnTo>
                  <a:lnTo>
                    <a:pt x="522" y="1185"/>
                  </a:lnTo>
                  <a:lnTo>
                    <a:pt x="529" y="1174"/>
                  </a:lnTo>
                  <a:lnTo>
                    <a:pt x="536" y="1164"/>
                  </a:lnTo>
                  <a:lnTo>
                    <a:pt x="544" y="1152"/>
                  </a:lnTo>
                  <a:lnTo>
                    <a:pt x="551" y="1142"/>
                  </a:lnTo>
                  <a:lnTo>
                    <a:pt x="559" y="1103"/>
                  </a:lnTo>
                  <a:lnTo>
                    <a:pt x="567" y="1062"/>
                  </a:lnTo>
                  <a:lnTo>
                    <a:pt x="574" y="1023"/>
                  </a:lnTo>
                  <a:lnTo>
                    <a:pt x="582" y="984"/>
                  </a:lnTo>
                  <a:lnTo>
                    <a:pt x="587" y="974"/>
                  </a:lnTo>
                  <a:lnTo>
                    <a:pt x="591" y="962"/>
                  </a:lnTo>
                  <a:lnTo>
                    <a:pt x="595" y="952"/>
                  </a:lnTo>
                  <a:lnTo>
                    <a:pt x="599" y="941"/>
                  </a:lnTo>
                  <a:lnTo>
                    <a:pt x="604" y="931"/>
                  </a:lnTo>
                  <a:lnTo>
                    <a:pt x="609" y="921"/>
                  </a:lnTo>
                  <a:lnTo>
                    <a:pt x="612" y="909"/>
                  </a:lnTo>
                  <a:lnTo>
                    <a:pt x="617" y="899"/>
                  </a:lnTo>
                  <a:lnTo>
                    <a:pt x="624" y="888"/>
                  </a:lnTo>
                  <a:lnTo>
                    <a:pt x="632" y="877"/>
                  </a:lnTo>
                  <a:lnTo>
                    <a:pt x="640" y="867"/>
                  </a:lnTo>
                  <a:lnTo>
                    <a:pt x="648" y="856"/>
                  </a:lnTo>
                  <a:lnTo>
                    <a:pt x="656" y="846"/>
                  </a:lnTo>
                  <a:lnTo>
                    <a:pt x="665" y="835"/>
                  </a:lnTo>
                  <a:lnTo>
                    <a:pt x="673" y="826"/>
                  </a:lnTo>
                  <a:lnTo>
                    <a:pt x="682" y="816"/>
                  </a:lnTo>
                  <a:lnTo>
                    <a:pt x="698" y="800"/>
                  </a:lnTo>
                  <a:lnTo>
                    <a:pt x="715" y="780"/>
                  </a:lnTo>
                  <a:lnTo>
                    <a:pt x="732" y="758"/>
                  </a:lnTo>
                  <a:lnTo>
                    <a:pt x="750" y="735"/>
                  </a:lnTo>
                  <a:lnTo>
                    <a:pt x="768" y="709"/>
                  </a:lnTo>
                  <a:lnTo>
                    <a:pt x="785" y="680"/>
                  </a:lnTo>
                  <a:lnTo>
                    <a:pt x="802" y="650"/>
                  </a:lnTo>
                  <a:lnTo>
                    <a:pt x="818" y="618"/>
                  </a:lnTo>
                  <a:lnTo>
                    <a:pt x="832" y="583"/>
                  </a:lnTo>
                  <a:lnTo>
                    <a:pt x="845" y="547"/>
                  </a:lnTo>
                  <a:lnTo>
                    <a:pt x="855" y="509"/>
                  </a:lnTo>
                  <a:lnTo>
                    <a:pt x="863" y="470"/>
                  </a:lnTo>
                  <a:lnTo>
                    <a:pt x="869" y="430"/>
                  </a:lnTo>
                  <a:lnTo>
                    <a:pt x="871" y="387"/>
                  </a:lnTo>
                  <a:lnTo>
                    <a:pt x="870" y="344"/>
                  </a:lnTo>
                  <a:lnTo>
                    <a:pt x="864" y="299"/>
                  </a:lnTo>
                  <a:lnTo>
                    <a:pt x="854" y="251"/>
                  </a:lnTo>
                  <a:lnTo>
                    <a:pt x="836" y="208"/>
                  </a:lnTo>
                  <a:lnTo>
                    <a:pt x="811" y="168"/>
                  </a:lnTo>
                  <a:lnTo>
                    <a:pt x="780" y="134"/>
                  </a:lnTo>
                  <a:lnTo>
                    <a:pt x="743" y="104"/>
                  </a:lnTo>
                  <a:lnTo>
                    <a:pt x="703" y="77"/>
                  </a:lnTo>
                  <a:lnTo>
                    <a:pt x="658" y="55"/>
                  </a:lnTo>
                  <a:lnTo>
                    <a:pt x="611" y="37"/>
                  </a:lnTo>
                  <a:lnTo>
                    <a:pt x="562" y="23"/>
                  </a:lnTo>
                  <a:lnTo>
                    <a:pt x="513" y="12"/>
                  </a:lnTo>
                  <a:lnTo>
                    <a:pt x="462" y="5"/>
                  </a:lnTo>
                  <a:lnTo>
                    <a:pt x="413" y="0"/>
                  </a:lnTo>
                  <a:lnTo>
                    <a:pt x="364" y="0"/>
                  </a:lnTo>
                  <a:lnTo>
                    <a:pt x="318" y="2"/>
                  </a:lnTo>
                  <a:lnTo>
                    <a:pt x="276" y="8"/>
                  </a:lnTo>
                  <a:lnTo>
                    <a:pt x="236" y="16"/>
                  </a:lnTo>
                  <a:close/>
                </a:path>
              </a:pathLst>
            </a:custGeom>
            <a:solidFill>
              <a:srgbClr val="BABF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93204" name="Freeform 20"/>
            <p:cNvSpPr>
              <a:spLocks/>
            </p:cNvSpPr>
            <p:nvPr/>
          </p:nvSpPr>
          <p:spPr bwMode="auto">
            <a:xfrm>
              <a:off x="2590" y="193"/>
              <a:ext cx="429" cy="602"/>
            </a:xfrm>
            <a:custGeom>
              <a:avLst/>
              <a:gdLst>
                <a:gd name="T0" fmla="*/ 212 w 858"/>
                <a:gd name="T1" fmla="*/ 24 h 1203"/>
                <a:gd name="T2" fmla="*/ 159 w 858"/>
                <a:gd name="T3" fmla="*/ 47 h 1203"/>
                <a:gd name="T4" fmla="*/ 112 w 858"/>
                <a:gd name="T5" fmla="*/ 78 h 1203"/>
                <a:gd name="T6" fmla="*/ 71 w 858"/>
                <a:gd name="T7" fmla="*/ 115 h 1203"/>
                <a:gd name="T8" fmla="*/ 38 w 858"/>
                <a:gd name="T9" fmla="*/ 158 h 1203"/>
                <a:gd name="T10" fmla="*/ 15 w 858"/>
                <a:gd name="T11" fmla="*/ 205 h 1203"/>
                <a:gd name="T12" fmla="*/ 2 w 858"/>
                <a:gd name="T13" fmla="*/ 256 h 1203"/>
                <a:gd name="T14" fmla="*/ 2 w 858"/>
                <a:gd name="T15" fmla="*/ 310 h 1203"/>
                <a:gd name="T16" fmla="*/ 1 w 858"/>
                <a:gd name="T17" fmla="*/ 377 h 1203"/>
                <a:gd name="T18" fmla="*/ 2 w 858"/>
                <a:gd name="T19" fmla="*/ 462 h 1203"/>
                <a:gd name="T20" fmla="*/ 21 w 858"/>
                <a:gd name="T21" fmla="*/ 556 h 1203"/>
                <a:gd name="T22" fmla="*/ 59 w 858"/>
                <a:gd name="T23" fmla="*/ 661 h 1203"/>
                <a:gd name="T24" fmla="*/ 94 w 858"/>
                <a:gd name="T25" fmla="*/ 733 h 1203"/>
                <a:gd name="T26" fmla="*/ 112 w 858"/>
                <a:gd name="T27" fmla="*/ 764 h 1203"/>
                <a:gd name="T28" fmla="*/ 129 w 858"/>
                <a:gd name="T29" fmla="*/ 795 h 1203"/>
                <a:gd name="T30" fmla="*/ 146 w 858"/>
                <a:gd name="T31" fmla="*/ 826 h 1203"/>
                <a:gd name="T32" fmla="*/ 161 w 858"/>
                <a:gd name="T33" fmla="*/ 868 h 1203"/>
                <a:gd name="T34" fmla="*/ 173 w 858"/>
                <a:gd name="T35" fmla="*/ 919 h 1203"/>
                <a:gd name="T36" fmla="*/ 178 w 858"/>
                <a:gd name="T37" fmla="*/ 979 h 1203"/>
                <a:gd name="T38" fmla="*/ 178 w 858"/>
                <a:gd name="T39" fmla="*/ 1048 h 1203"/>
                <a:gd name="T40" fmla="*/ 183 w 858"/>
                <a:gd name="T41" fmla="*/ 1101 h 1203"/>
                <a:gd name="T42" fmla="*/ 192 w 858"/>
                <a:gd name="T43" fmla="*/ 1139 h 1203"/>
                <a:gd name="T44" fmla="*/ 216 w 858"/>
                <a:gd name="T45" fmla="*/ 1164 h 1203"/>
                <a:gd name="T46" fmla="*/ 253 w 858"/>
                <a:gd name="T47" fmla="*/ 1172 h 1203"/>
                <a:gd name="T48" fmla="*/ 289 w 858"/>
                <a:gd name="T49" fmla="*/ 1179 h 1203"/>
                <a:gd name="T50" fmla="*/ 325 w 858"/>
                <a:gd name="T51" fmla="*/ 1186 h 1203"/>
                <a:gd name="T52" fmla="*/ 359 w 858"/>
                <a:gd name="T53" fmla="*/ 1190 h 1203"/>
                <a:gd name="T54" fmla="*/ 394 w 858"/>
                <a:gd name="T55" fmla="*/ 1195 h 1203"/>
                <a:gd name="T56" fmla="*/ 428 w 858"/>
                <a:gd name="T57" fmla="*/ 1198 h 1203"/>
                <a:gd name="T58" fmla="*/ 465 w 858"/>
                <a:gd name="T59" fmla="*/ 1202 h 1203"/>
                <a:gd name="T60" fmla="*/ 491 w 858"/>
                <a:gd name="T61" fmla="*/ 1194 h 1203"/>
                <a:gd name="T62" fmla="*/ 503 w 858"/>
                <a:gd name="T63" fmla="*/ 1175 h 1203"/>
                <a:gd name="T64" fmla="*/ 515 w 858"/>
                <a:gd name="T65" fmla="*/ 1158 h 1203"/>
                <a:gd name="T66" fmla="*/ 527 w 858"/>
                <a:gd name="T67" fmla="*/ 1139 h 1203"/>
                <a:gd name="T68" fmla="*/ 541 w 858"/>
                <a:gd name="T69" fmla="*/ 1091 h 1203"/>
                <a:gd name="T70" fmla="*/ 556 w 858"/>
                <a:gd name="T71" fmla="*/ 1015 h 1203"/>
                <a:gd name="T72" fmla="*/ 569 w 858"/>
                <a:gd name="T73" fmla="*/ 965 h 1203"/>
                <a:gd name="T74" fmla="*/ 578 w 858"/>
                <a:gd name="T75" fmla="*/ 945 h 1203"/>
                <a:gd name="T76" fmla="*/ 587 w 858"/>
                <a:gd name="T77" fmla="*/ 923 h 1203"/>
                <a:gd name="T78" fmla="*/ 595 w 858"/>
                <a:gd name="T79" fmla="*/ 902 h 1203"/>
                <a:gd name="T80" fmla="*/ 608 w 858"/>
                <a:gd name="T81" fmla="*/ 881 h 1203"/>
                <a:gd name="T82" fmla="*/ 624 w 858"/>
                <a:gd name="T83" fmla="*/ 861 h 1203"/>
                <a:gd name="T84" fmla="*/ 642 w 858"/>
                <a:gd name="T85" fmla="*/ 840 h 1203"/>
                <a:gd name="T86" fmla="*/ 659 w 858"/>
                <a:gd name="T87" fmla="*/ 819 h 1203"/>
                <a:gd name="T88" fmla="*/ 683 w 858"/>
                <a:gd name="T89" fmla="*/ 793 h 1203"/>
                <a:gd name="T90" fmla="*/ 716 w 858"/>
                <a:gd name="T91" fmla="*/ 753 h 1203"/>
                <a:gd name="T92" fmla="*/ 752 w 858"/>
                <a:gd name="T93" fmla="*/ 706 h 1203"/>
                <a:gd name="T94" fmla="*/ 787 w 858"/>
                <a:gd name="T95" fmla="*/ 650 h 1203"/>
                <a:gd name="T96" fmla="*/ 818 w 858"/>
                <a:gd name="T97" fmla="*/ 585 h 1203"/>
                <a:gd name="T98" fmla="*/ 841 w 858"/>
                <a:gd name="T99" fmla="*/ 514 h 1203"/>
                <a:gd name="T100" fmla="*/ 856 w 858"/>
                <a:gd name="T101" fmla="*/ 435 h 1203"/>
                <a:gd name="T102" fmla="*/ 857 w 858"/>
                <a:gd name="T103" fmla="*/ 350 h 1203"/>
                <a:gd name="T104" fmla="*/ 842 w 858"/>
                <a:gd name="T105" fmla="*/ 257 h 1203"/>
                <a:gd name="T106" fmla="*/ 799 w 858"/>
                <a:gd name="T107" fmla="*/ 175 h 1203"/>
                <a:gd name="T108" fmla="*/ 734 w 858"/>
                <a:gd name="T109" fmla="*/ 109 h 1203"/>
                <a:gd name="T110" fmla="*/ 653 w 858"/>
                <a:gd name="T111" fmla="*/ 60 h 1203"/>
                <a:gd name="T112" fmla="*/ 560 w 858"/>
                <a:gd name="T113" fmla="*/ 26 h 1203"/>
                <a:gd name="T114" fmla="*/ 463 w 858"/>
                <a:gd name="T115" fmla="*/ 7 h 1203"/>
                <a:gd name="T116" fmla="*/ 367 w 858"/>
                <a:gd name="T117" fmla="*/ 0 h 1203"/>
                <a:gd name="T118" fmla="*/ 279 w 858"/>
                <a:gd name="T119" fmla="*/ 7 h 1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858" h="1203">
                  <a:moveTo>
                    <a:pt x="239" y="15"/>
                  </a:moveTo>
                  <a:lnTo>
                    <a:pt x="212" y="24"/>
                  </a:lnTo>
                  <a:lnTo>
                    <a:pt x="185" y="34"/>
                  </a:lnTo>
                  <a:lnTo>
                    <a:pt x="159" y="47"/>
                  </a:lnTo>
                  <a:lnTo>
                    <a:pt x="135" y="62"/>
                  </a:lnTo>
                  <a:lnTo>
                    <a:pt x="112" y="78"/>
                  </a:lnTo>
                  <a:lnTo>
                    <a:pt x="91" y="96"/>
                  </a:lnTo>
                  <a:lnTo>
                    <a:pt x="71" y="115"/>
                  </a:lnTo>
                  <a:lnTo>
                    <a:pt x="54" y="135"/>
                  </a:lnTo>
                  <a:lnTo>
                    <a:pt x="38" y="158"/>
                  </a:lnTo>
                  <a:lnTo>
                    <a:pt x="25" y="181"/>
                  </a:lnTo>
                  <a:lnTo>
                    <a:pt x="15" y="205"/>
                  </a:lnTo>
                  <a:lnTo>
                    <a:pt x="7" y="229"/>
                  </a:lnTo>
                  <a:lnTo>
                    <a:pt x="2" y="256"/>
                  </a:lnTo>
                  <a:lnTo>
                    <a:pt x="0" y="283"/>
                  </a:lnTo>
                  <a:lnTo>
                    <a:pt x="2" y="310"/>
                  </a:lnTo>
                  <a:lnTo>
                    <a:pt x="7" y="339"/>
                  </a:lnTo>
                  <a:lnTo>
                    <a:pt x="1" y="377"/>
                  </a:lnTo>
                  <a:lnTo>
                    <a:pt x="0" y="418"/>
                  </a:lnTo>
                  <a:lnTo>
                    <a:pt x="2" y="462"/>
                  </a:lnTo>
                  <a:lnTo>
                    <a:pt x="9" y="507"/>
                  </a:lnTo>
                  <a:lnTo>
                    <a:pt x="21" y="556"/>
                  </a:lnTo>
                  <a:lnTo>
                    <a:pt x="37" y="607"/>
                  </a:lnTo>
                  <a:lnTo>
                    <a:pt x="59" y="661"/>
                  </a:lnTo>
                  <a:lnTo>
                    <a:pt x="85" y="718"/>
                  </a:lnTo>
                  <a:lnTo>
                    <a:pt x="94" y="733"/>
                  </a:lnTo>
                  <a:lnTo>
                    <a:pt x="102" y="749"/>
                  </a:lnTo>
                  <a:lnTo>
                    <a:pt x="112" y="764"/>
                  </a:lnTo>
                  <a:lnTo>
                    <a:pt x="121" y="780"/>
                  </a:lnTo>
                  <a:lnTo>
                    <a:pt x="129" y="795"/>
                  </a:lnTo>
                  <a:lnTo>
                    <a:pt x="138" y="811"/>
                  </a:lnTo>
                  <a:lnTo>
                    <a:pt x="146" y="826"/>
                  </a:lnTo>
                  <a:lnTo>
                    <a:pt x="155" y="842"/>
                  </a:lnTo>
                  <a:lnTo>
                    <a:pt x="161" y="868"/>
                  </a:lnTo>
                  <a:lnTo>
                    <a:pt x="167" y="894"/>
                  </a:lnTo>
                  <a:lnTo>
                    <a:pt x="173" y="919"/>
                  </a:lnTo>
                  <a:lnTo>
                    <a:pt x="178" y="946"/>
                  </a:lnTo>
                  <a:lnTo>
                    <a:pt x="178" y="979"/>
                  </a:lnTo>
                  <a:lnTo>
                    <a:pt x="178" y="1014"/>
                  </a:lnTo>
                  <a:lnTo>
                    <a:pt x="178" y="1048"/>
                  </a:lnTo>
                  <a:lnTo>
                    <a:pt x="178" y="1083"/>
                  </a:lnTo>
                  <a:lnTo>
                    <a:pt x="183" y="1101"/>
                  </a:lnTo>
                  <a:lnTo>
                    <a:pt x="188" y="1121"/>
                  </a:lnTo>
                  <a:lnTo>
                    <a:pt x="192" y="1139"/>
                  </a:lnTo>
                  <a:lnTo>
                    <a:pt x="197" y="1159"/>
                  </a:lnTo>
                  <a:lnTo>
                    <a:pt x="216" y="1164"/>
                  </a:lnTo>
                  <a:lnTo>
                    <a:pt x="235" y="1168"/>
                  </a:lnTo>
                  <a:lnTo>
                    <a:pt x="253" y="1172"/>
                  </a:lnTo>
                  <a:lnTo>
                    <a:pt x="272" y="1175"/>
                  </a:lnTo>
                  <a:lnTo>
                    <a:pt x="289" y="1179"/>
                  </a:lnTo>
                  <a:lnTo>
                    <a:pt x="307" y="1182"/>
                  </a:lnTo>
                  <a:lnTo>
                    <a:pt x="325" y="1186"/>
                  </a:lnTo>
                  <a:lnTo>
                    <a:pt x="342" y="1188"/>
                  </a:lnTo>
                  <a:lnTo>
                    <a:pt x="359" y="1190"/>
                  </a:lnTo>
                  <a:lnTo>
                    <a:pt x="377" y="1192"/>
                  </a:lnTo>
                  <a:lnTo>
                    <a:pt x="394" y="1195"/>
                  </a:lnTo>
                  <a:lnTo>
                    <a:pt x="411" y="1197"/>
                  </a:lnTo>
                  <a:lnTo>
                    <a:pt x="428" y="1198"/>
                  </a:lnTo>
                  <a:lnTo>
                    <a:pt x="447" y="1200"/>
                  </a:lnTo>
                  <a:lnTo>
                    <a:pt x="465" y="1202"/>
                  </a:lnTo>
                  <a:lnTo>
                    <a:pt x="484" y="1203"/>
                  </a:lnTo>
                  <a:lnTo>
                    <a:pt x="491" y="1194"/>
                  </a:lnTo>
                  <a:lnTo>
                    <a:pt x="496" y="1184"/>
                  </a:lnTo>
                  <a:lnTo>
                    <a:pt x="503" y="1175"/>
                  </a:lnTo>
                  <a:lnTo>
                    <a:pt x="509" y="1166"/>
                  </a:lnTo>
                  <a:lnTo>
                    <a:pt x="515" y="1158"/>
                  </a:lnTo>
                  <a:lnTo>
                    <a:pt x="521" y="1149"/>
                  </a:lnTo>
                  <a:lnTo>
                    <a:pt x="527" y="1139"/>
                  </a:lnTo>
                  <a:lnTo>
                    <a:pt x="533" y="1130"/>
                  </a:lnTo>
                  <a:lnTo>
                    <a:pt x="541" y="1091"/>
                  </a:lnTo>
                  <a:lnTo>
                    <a:pt x="549" y="1053"/>
                  </a:lnTo>
                  <a:lnTo>
                    <a:pt x="556" y="1015"/>
                  </a:lnTo>
                  <a:lnTo>
                    <a:pt x="564" y="976"/>
                  </a:lnTo>
                  <a:lnTo>
                    <a:pt x="569" y="965"/>
                  </a:lnTo>
                  <a:lnTo>
                    <a:pt x="574" y="955"/>
                  </a:lnTo>
                  <a:lnTo>
                    <a:pt x="578" y="945"/>
                  </a:lnTo>
                  <a:lnTo>
                    <a:pt x="583" y="933"/>
                  </a:lnTo>
                  <a:lnTo>
                    <a:pt x="587" y="923"/>
                  </a:lnTo>
                  <a:lnTo>
                    <a:pt x="591" y="912"/>
                  </a:lnTo>
                  <a:lnTo>
                    <a:pt x="595" y="902"/>
                  </a:lnTo>
                  <a:lnTo>
                    <a:pt x="600" y="892"/>
                  </a:lnTo>
                  <a:lnTo>
                    <a:pt x="608" y="881"/>
                  </a:lnTo>
                  <a:lnTo>
                    <a:pt x="616" y="871"/>
                  </a:lnTo>
                  <a:lnTo>
                    <a:pt x="624" y="861"/>
                  </a:lnTo>
                  <a:lnTo>
                    <a:pt x="632" y="850"/>
                  </a:lnTo>
                  <a:lnTo>
                    <a:pt x="642" y="840"/>
                  </a:lnTo>
                  <a:lnTo>
                    <a:pt x="650" y="829"/>
                  </a:lnTo>
                  <a:lnTo>
                    <a:pt x="659" y="819"/>
                  </a:lnTo>
                  <a:lnTo>
                    <a:pt x="667" y="809"/>
                  </a:lnTo>
                  <a:lnTo>
                    <a:pt x="683" y="793"/>
                  </a:lnTo>
                  <a:lnTo>
                    <a:pt x="699" y="774"/>
                  </a:lnTo>
                  <a:lnTo>
                    <a:pt x="716" y="753"/>
                  </a:lnTo>
                  <a:lnTo>
                    <a:pt x="735" y="730"/>
                  </a:lnTo>
                  <a:lnTo>
                    <a:pt x="752" y="706"/>
                  </a:lnTo>
                  <a:lnTo>
                    <a:pt x="769" y="679"/>
                  </a:lnTo>
                  <a:lnTo>
                    <a:pt x="787" y="650"/>
                  </a:lnTo>
                  <a:lnTo>
                    <a:pt x="803" y="619"/>
                  </a:lnTo>
                  <a:lnTo>
                    <a:pt x="818" y="585"/>
                  </a:lnTo>
                  <a:lnTo>
                    <a:pt x="830" y="551"/>
                  </a:lnTo>
                  <a:lnTo>
                    <a:pt x="841" y="514"/>
                  </a:lnTo>
                  <a:lnTo>
                    <a:pt x="850" y="476"/>
                  </a:lnTo>
                  <a:lnTo>
                    <a:pt x="856" y="435"/>
                  </a:lnTo>
                  <a:lnTo>
                    <a:pt x="858" y="394"/>
                  </a:lnTo>
                  <a:lnTo>
                    <a:pt x="857" y="350"/>
                  </a:lnTo>
                  <a:lnTo>
                    <a:pt x="852" y="305"/>
                  </a:lnTo>
                  <a:lnTo>
                    <a:pt x="842" y="257"/>
                  </a:lnTo>
                  <a:lnTo>
                    <a:pt x="824" y="214"/>
                  </a:lnTo>
                  <a:lnTo>
                    <a:pt x="799" y="175"/>
                  </a:lnTo>
                  <a:lnTo>
                    <a:pt x="769" y="140"/>
                  </a:lnTo>
                  <a:lnTo>
                    <a:pt x="734" y="109"/>
                  </a:lnTo>
                  <a:lnTo>
                    <a:pt x="695" y="83"/>
                  </a:lnTo>
                  <a:lnTo>
                    <a:pt x="653" y="60"/>
                  </a:lnTo>
                  <a:lnTo>
                    <a:pt x="607" y="41"/>
                  </a:lnTo>
                  <a:lnTo>
                    <a:pt x="560" y="26"/>
                  </a:lnTo>
                  <a:lnTo>
                    <a:pt x="511" y="15"/>
                  </a:lnTo>
                  <a:lnTo>
                    <a:pt x="463" y="7"/>
                  </a:lnTo>
                  <a:lnTo>
                    <a:pt x="415" y="2"/>
                  </a:lnTo>
                  <a:lnTo>
                    <a:pt x="367" y="0"/>
                  </a:lnTo>
                  <a:lnTo>
                    <a:pt x="322" y="2"/>
                  </a:lnTo>
                  <a:lnTo>
                    <a:pt x="279" y="7"/>
                  </a:lnTo>
                  <a:lnTo>
                    <a:pt x="239" y="15"/>
                  </a:lnTo>
                  <a:close/>
                </a:path>
              </a:pathLst>
            </a:custGeom>
            <a:solidFill>
              <a:srgbClr val="CCC1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93205" name="Freeform 21"/>
            <p:cNvSpPr>
              <a:spLocks/>
            </p:cNvSpPr>
            <p:nvPr/>
          </p:nvSpPr>
          <p:spPr bwMode="auto">
            <a:xfrm>
              <a:off x="2592" y="196"/>
              <a:ext cx="431" cy="590"/>
            </a:xfrm>
            <a:custGeom>
              <a:avLst/>
              <a:gdLst>
                <a:gd name="T0" fmla="*/ 233 w 862"/>
                <a:gd name="T1" fmla="*/ 20 h 1178"/>
                <a:gd name="T2" fmla="*/ 184 w 862"/>
                <a:gd name="T3" fmla="*/ 42 h 1178"/>
                <a:gd name="T4" fmla="*/ 138 w 862"/>
                <a:gd name="T5" fmla="*/ 70 h 1178"/>
                <a:gd name="T6" fmla="*/ 98 w 862"/>
                <a:gd name="T7" fmla="*/ 102 h 1178"/>
                <a:gd name="T8" fmla="*/ 64 w 862"/>
                <a:gd name="T9" fmla="*/ 139 h 1178"/>
                <a:gd name="T10" fmla="*/ 38 w 862"/>
                <a:gd name="T11" fmla="*/ 181 h 1178"/>
                <a:gd name="T12" fmla="*/ 21 w 862"/>
                <a:gd name="T13" fmla="*/ 227 h 1178"/>
                <a:gd name="T14" fmla="*/ 13 w 862"/>
                <a:gd name="T15" fmla="*/ 275 h 1178"/>
                <a:gd name="T16" fmla="*/ 4 w 862"/>
                <a:gd name="T17" fmla="*/ 340 h 1178"/>
                <a:gd name="T18" fmla="*/ 0 w 862"/>
                <a:gd name="T19" fmla="*/ 427 h 1178"/>
                <a:gd name="T20" fmla="*/ 15 w 862"/>
                <a:gd name="T21" fmla="*/ 526 h 1178"/>
                <a:gd name="T22" fmla="*/ 52 w 862"/>
                <a:gd name="T23" fmla="*/ 637 h 1178"/>
                <a:gd name="T24" fmla="*/ 89 w 862"/>
                <a:gd name="T25" fmla="*/ 713 h 1178"/>
                <a:gd name="T26" fmla="*/ 108 w 862"/>
                <a:gd name="T27" fmla="*/ 745 h 1178"/>
                <a:gd name="T28" fmla="*/ 126 w 862"/>
                <a:gd name="T29" fmla="*/ 779 h 1178"/>
                <a:gd name="T30" fmla="*/ 144 w 862"/>
                <a:gd name="T31" fmla="*/ 811 h 1178"/>
                <a:gd name="T32" fmla="*/ 159 w 862"/>
                <a:gd name="T33" fmla="*/ 851 h 1178"/>
                <a:gd name="T34" fmla="*/ 171 w 862"/>
                <a:gd name="T35" fmla="*/ 900 h 1178"/>
                <a:gd name="T36" fmla="*/ 177 w 862"/>
                <a:gd name="T37" fmla="*/ 959 h 1178"/>
                <a:gd name="T38" fmla="*/ 177 w 862"/>
                <a:gd name="T39" fmla="*/ 1032 h 1178"/>
                <a:gd name="T40" fmla="*/ 181 w 862"/>
                <a:gd name="T41" fmla="*/ 1086 h 1178"/>
                <a:gd name="T42" fmla="*/ 191 w 862"/>
                <a:gd name="T43" fmla="*/ 1120 h 1178"/>
                <a:gd name="T44" fmla="*/ 215 w 862"/>
                <a:gd name="T45" fmla="*/ 1139 h 1178"/>
                <a:gd name="T46" fmla="*/ 253 w 862"/>
                <a:gd name="T47" fmla="*/ 1147 h 1178"/>
                <a:gd name="T48" fmla="*/ 290 w 862"/>
                <a:gd name="T49" fmla="*/ 1154 h 1178"/>
                <a:gd name="T50" fmla="*/ 326 w 862"/>
                <a:gd name="T51" fmla="*/ 1160 h 1178"/>
                <a:gd name="T52" fmla="*/ 362 w 862"/>
                <a:gd name="T53" fmla="*/ 1165 h 1178"/>
                <a:gd name="T54" fmla="*/ 398 w 862"/>
                <a:gd name="T55" fmla="*/ 1169 h 1178"/>
                <a:gd name="T56" fmla="*/ 435 w 862"/>
                <a:gd name="T57" fmla="*/ 1174 h 1178"/>
                <a:gd name="T58" fmla="*/ 472 w 862"/>
                <a:gd name="T59" fmla="*/ 1177 h 1178"/>
                <a:gd name="T60" fmla="*/ 497 w 862"/>
                <a:gd name="T61" fmla="*/ 1171 h 1178"/>
                <a:gd name="T62" fmla="*/ 507 w 862"/>
                <a:gd name="T63" fmla="*/ 1156 h 1178"/>
                <a:gd name="T64" fmla="*/ 518 w 862"/>
                <a:gd name="T65" fmla="*/ 1140 h 1178"/>
                <a:gd name="T66" fmla="*/ 528 w 862"/>
                <a:gd name="T67" fmla="*/ 1125 h 1178"/>
                <a:gd name="T68" fmla="*/ 541 w 862"/>
                <a:gd name="T69" fmla="*/ 1082 h 1178"/>
                <a:gd name="T70" fmla="*/ 556 w 862"/>
                <a:gd name="T71" fmla="*/ 1006 h 1178"/>
                <a:gd name="T72" fmla="*/ 568 w 862"/>
                <a:gd name="T73" fmla="*/ 958 h 1178"/>
                <a:gd name="T74" fmla="*/ 578 w 862"/>
                <a:gd name="T75" fmla="*/ 936 h 1178"/>
                <a:gd name="T76" fmla="*/ 586 w 862"/>
                <a:gd name="T77" fmla="*/ 916 h 1178"/>
                <a:gd name="T78" fmla="*/ 595 w 862"/>
                <a:gd name="T79" fmla="*/ 895 h 1178"/>
                <a:gd name="T80" fmla="*/ 608 w 862"/>
                <a:gd name="T81" fmla="*/ 874 h 1178"/>
                <a:gd name="T82" fmla="*/ 625 w 862"/>
                <a:gd name="T83" fmla="*/ 853 h 1178"/>
                <a:gd name="T84" fmla="*/ 642 w 862"/>
                <a:gd name="T85" fmla="*/ 833 h 1178"/>
                <a:gd name="T86" fmla="*/ 659 w 862"/>
                <a:gd name="T87" fmla="*/ 813 h 1178"/>
                <a:gd name="T88" fmla="*/ 684 w 862"/>
                <a:gd name="T89" fmla="*/ 787 h 1178"/>
                <a:gd name="T90" fmla="*/ 717 w 862"/>
                <a:gd name="T91" fmla="*/ 750 h 1178"/>
                <a:gd name="T92" fmla="*/ 753 w 862"/>
                <a:gd name="T93" fmla="*/ 704 h 1178"/>
                <a:gd name="T94" fmla="*/ 788 w 862"/>
                <a:gd name="T95" fmla="*/ 650 h 1178"/>
                <a:gd name="T96" fmla="*/ 820 w 862"/>
                <a:gd name="T97" fmla="*/ 587 h 1178"/>
                <a:gd name="T98" fmla="*/ 844 w 862"/>
                <a:gd name="T99" fmla="*/ 517 h 1178"/>
                <a:gd name="T100" fmla="*/ 859 w 862"/>
                <a:gd name="T101" fmla="*/ 440 h 1178"/>
                <a:gd name="T102" fmla="*/ 862 w 862"/>
                <a:gd name="T103" fmla="*/ 356 h 1178"/>
                <a:gd name="T104" fmla="*/ 846 w 862"/>
                <a:gd name="T105" fmla="*/ 264 h 1178"/>
                <a:gd name="T106" fmla="*/ 803 w 862"/>
                <a:gd name="T107" fmla="*/ 181 h 1178"/>
                <a:gd name="T108" fmla="*/ 741 w 862"/>
                <a:gd name="T109" fmla="*/ 115 h 1178"/>
                <a:gd name="T110" fmla="*/ 662 w 862"/>
                <a:gd name="T111" fmla="*/ 64 h 1178"/>
                <a:gd name="T112" fmla="*/ 573 w 862"/>
                <a:gd name="T113" fmla="*/ 28 h 1178"/>
                <a:gd name="T114" fmla="*/ 480 w 862"/>
                <a:gd name="T115" fmla="*/ 8 h 1178"/>
                <a:gd name="T116" fmla="*/ 386 w 862"/>
                <a:gd name="T117" fmla="*/ 0 h 1178"/>
                <a:gd name="T118" fmla="*/ 299 w 862"/>
                <a:gd name="T119" fmla="*/ 5 h 1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862" h="1178">
                  <a:moveTo>
                    <a:pt x="260" y="12"/>
                  </a:moveTo>
                  <a:lnTo>
                    <a:pt x="233" y="20"/>
                  </a:lnTo>
                  <a:lnTo>
                    <a:pt x="208" y="31"/>
                  </a:lnTo>
                  <a:lnTo>
                    <a:pt x="184" y="42"/>
                  </a:lnTo>
                  <a:lnTo>
                    <a:pt x="161" y="55"/>
                  </a:lnTo>
                  <a:lnTo>
                    <a:pt x="138" y="70"/>
                  </a:lnTo>
                  <a:lnTo>
                    <a:pt x="117" y="85"/>
                  </a:lnTo>
                  <a:lnTo>
                    <a:pt x="98" y="102"/>
                  </a:lnTo>
                  <a:lnTo>
                    <a:pt x="80" y="120"/>
                  </a:lnTo>
                  <a:lnTo>
                    <a:pt x="64" y="139"/>
                  </a:lnTo>
                  <a:lnTo>
                    <a:pt x="50" y="160"/>
                  </a:lnTo>
                  <a:lnTo>
                    <a:pt x="38" y="181"/>
                  </a:lnTo>
                  <a:lnTo>
                    <a:pt x="28" y="204"/>
                  </a:lnTo>
                  <a:lnTo>
                    <a:pt x="21" y="227"/>
                  </a:lnTo>
                  <a:lnTo>
                    <a:pt x="15" y="251"/>
                  </a:lnTo>
                  <a:lnTo>
                    <a:pt x="13" y="275"/>
                  </a:lnTo>
                  <a:lnTo>
                    <a:pt x="13" y="300"/>
                  </a:lnTo>
                  <a:lnTo>
                    <a:pt x="4" y="340"/>
                  </a:lnTo>
                  <a:lnTo>
                    <a:pt x="0" y="382"/>
                  </a:lnTo>
                  <a:lnTo>
                    <a:pt x="0" y="427"/>
                  </a:lnTo>
                  <a:lnTo>
                    <a:pt x="5" y="476"/>
                  </a:lnTo>
                  <a:lnTo>
                    <a:pt x="15" y="526"/>
                  </a:lnTo>
                  <a:lnTo>
                    <a:pt x="32" y="580"/>
                  </a:lnTo>
                  <a:lnTo>
                    <a:pt x="52" y="637"/>
                  </a:lnTo>
                  <a:lnTo>
                    <a:pt x="80" y="697"/>
                  </a:lnTo>
                  <a:lnTo>
                    <a:pt x="89" y="713"/>
                  </a:lnTo>
                  <a:lnTo>
                    <a:pt x="98" y="729"/>
                  </a:lnTo>
                  <a:lnTo>
                    <a:pt x="108" y="745"/>
                  </a:lnTo>
                  <a:lnTo>
                    <a:pt x="117" y="761"/>
                  </a:lnTo>
                  <a:lnTo>
                    <a:pt x="126" y="779"/>
                  </a:lnTo>
                  <a:lnTo>
                    <a:pt x="135" y="795"/>
                  </a:lnTo>
                  <a:lnTo>
                    <a:pt x="144" y="811"/>
                  </a:lnTo>
                  <a:lnTo>
                    <a:pt x="154" y="827"/>
                  </a:lnTo>
                  <a:lnTo>
                    <a:pt x="159" y="851"/>
                  </a:lnTo>
                  <a:lnTo>
                    <a:pt x="165" y="875"/>
                  </a:lnTo>
                  <a:lnTo>
                    <a:pt x="171" y="900"/>
                  </a:lnTo>
                  <a:lnTo>
                    <a:pt x="177" y="924"/>
                  </a:lnTo>
                  <a:lnTo>
                    <a:pt x="177" y="959"/>
                  </a:lnTo>
                  <a:lnTo>
                    <a:pt x="177" y="996"/>
                  </a:lnTo>
                  <a:lnTo>
                    <a:pt x="177" y="1032"/>
                  </a:lnTo>
                  <a:lnTo>
                    <a:pt x="177" y="1069"/>
                  </a:lnTo>
                  <a:lnTo>
                    <a:pt x="181" y="1086"/>
                  </a:lnTo>
                  <a:lnTo>
                    <a:pt x="186" y="1102"/>
                  </a:lnTo>
                  <a:lnTo>
                    <a:pt x="191" y="1120"/>
                  </a:lnTo>
                  <a:lnTo>
                    <a:pt x="195" y="1136"/>
                  </a:lnTo>
                  <a:lnTo>
                    <a:pt x="215" y="1139"/>
                  </a:lnTo>
                  <a:lnTo>
                    <a:pt x="234" y="1144"/>
                  </a:lnTo>
                  <a:lnTo>
                    <a:pt x="253" y="1147"/>
                  </a:lnTo>
                  <a:lnTo>
                    <a:pt x="271" y="1151"/>
                  </a:lnTo>
                  <a:lnTo>
                    <a:pt x="290" y="1154"/>
                  </a:lnTo>
                  <a:lnTo>
                    <a:pt x="308" y="1156"/>
                  </a:lnTo>
                  <a:lnTo>
                    <a:pt x="326" y="1160"/>
                  </a:lnTo>
                  <a:lnTo>
                    <a:pt x="344" y="1162"/>
                  </a:lnTo>
                  <a:lnTo>
                    <a:pt x="362" y="1165"/>
                  </a:lnTo>
                  <a:lnTo>
                    <a:pt x="381" y="1167"/>
                  </a:lnTo>
                  <a:lnTo>
                    <a:pt x="398" y="1169"/>
                  </a:lnTo>
                  <a:lnTo>
                    <a:pt x="416" y="1171"/>
                  </a:lnTo>
                  <a:lnTo>
                    <a:pt x="435" y="1174"/>
                  </a:lnTo>
                  <a:lnTo>
                    <a:pt x="453" y="1175"/>
                  </a:lnTo>
                  <a:lnTo>
                    <a:pt x="472" y="1177"/>
                  </a:lnTo>
                  <a:lnTo>
                    <a:pt x="491" y="1178"/>
                  </a:lnTo>
                  <a:lnTo>
                    <a:pt x="497" y="1171"/>
                  </a:lnTo>
                  <a:lnTo>
                    <a:pt x="502" y="1163"/>
                  </a:lnTo>
                  <a:lnTo>
                    <a:pt x="507" y="1156"/>
                  </a:lnTo>
                  <a:lnTo>
                    <a:pt x="512" y="1148"/>
                  </a:lnTo>
                  <a:lnTo>
                    <a:pt x="518" y="1140"/>
                  </a:lnTo>
                  <a:lnTo>
                    <a:pt x="522" y="1133"/>
                  </a:lnTo>
                  <a:lnTo>
                    <a:pt x="528" y="1125"/>
                  </a:lnTo>
                  <a:lnTo>
                    <a:pt x="533" y="1118"/>
                  </a:lnTo>
                  <a:lnTo>
                    <a:pt x="541" y="1082"/>
                  </a:lnTo>
                  <a:lnTo>
                    <a:pt x="549" y="1044"/>
                  </a:lnTo>
                  <a:lnTo>
                    <a:pt x="556" y="1006"/>
                  </a:lnTo>
                  <a:lnTo>
                    <a:pt x="564" y="969"/>
                  </a:lnTo>
                  <a:lnTo>
                    <a:pt x="568" y="958"/>
                  </a:lnTo>
                  <a:lnTo>
                    <a:pt x="573" y="947"/>
                  </a:lnTo>
                  <a:lnTo>
                    <a:pt x="578" y="936"/>
                  </a:lnTo>
                  <a:lnTo>
                    <a:pt x="582" y="926"/>
                  </a:lnTo>
                  <a:lnTo>
                    <a:pt x="586" y="916"/>
                  </a:lnTo>
                  <a:lnTo>
                    <a:pt x="590" y="905"/>
                  </a:lnTo>
                  <a:lnTo>
                    <a:pt x="595" y="895"/>
                  </a:lnTo>
                  <a:lnTo>
                    <a:pt x="600" y="885"/>
                  </a:lnTo>
                  <a:lnTo>
                    <a:pt x="608" y="874"/>
                  </a:lnTo>
                  <a:lnTo>
                    <a:pt x="616" y="864"/>
                  </a:lnTo>
                  <a:lnTo>
                    <a:pt x="625" y="853"/>
                  </a:lnTo>
                  <a:lnTo>
                    <a:pt x="633" y="843"/>
                  </a:lnTo>
                  <a:lnTo>
                    <a:pt x="642" y="833"/>
                  </a:lnTo>
                  <a:lnTo>
                    <a:pt x="650" y="822"/>
                  </a:lnTo>
                  <a:lnTo>
                    <a:pt x="659" y="813"/>
                  </a:lnTo>
                  <a:lnTo>
                    <a:pt x="668" y="803"/>
                  </a:lnTo>
                  <a:lnTo>
                    <a:pt x="684" y="787"/>
                  </a:lnTo>
                  <a:lnTo>
                    <a:pt x="700" y="769"/>
                  </a:lnTo>
                  <a:lnTo>
                    <a:pt x="717" y="750"/>
                  </a:lnTo>
                  <a:lnTo>
                    <a:pt x="735" y="727"/>
                  </a:lnTo>
                  <a:lnTo>
                    <a:pt x="753" y="704"/>
                  </a:lnTo>
                  <a:lnTo>
                    <a:pt x="771" y="677"/>
                  </a:lnTo>
                  <a:lnTo>
                    <a:pt x="788" y="650"/>
                  </a:lnTo>
                  <a:lnTo>
                    <a:pt x="805" y="618"/>
                  </a:lnTo>
                  <a:lnTo>
                    <a:pt x="820" y="587"/>
                  </a:lnTo>
                  <a:lnTo>
                    <a:pt x="832" y="553"/>
                  </a:lnTo>
                  <a:lnTo>
                    <a:pt x="844" y="517"/>
                  </a:lnTo>
                  <a:lnTo>
                    <a:pt x="853" y="480"/>
                  </a:lnTo>
                  <a:lnTo>
                    <a:pt x="859" y="440"/>
                  </a:lnTo>
                  <a:lnTo>
                    <a:pt x="862" y="398"/>
                  </a:lnTo>
                  <a:lnTo>
                    <a:pt x="862" y="356"/>
                  </a:lnTo>
                  <a:lnTo>
                    <a:pt x="858" y="311"/>
                  </a:lnTo>
                  <a:lnTo>
                    <a:pt x="846" y="264"/>
                  </a:lnTo>
                  <a:lnTo>
                    <a:pt x="828" y="220"/>
                  </a:lnTo>
                  <a:lnTo>
                    <a:pt x="803" y="181"/>
                  </a:lnTo>
                  <a:lnTo>
                    <a:pt x="775" y="145"/>
                  </a:lnTo>
                  <a:lnTo>
                    <a:pt x="741" y="115"/>
                  </a:lnTo>
                  <a:lnTo>
                    <a:pt x="703" y="87"/>
                  </a:lnTo>
                  <a:lnTo>
                    <a:pt x="662" y="64"/>
                  </a:lnTo>
                  <a:lnTo>
                    <a:pt x="619" y="45"/>
                  </a:lnTo>
                  <a:lnTo>
                    <a:pt x="573" y="28"/>
                  </a:lnTo>
                  <a:lnTo>
                    <a:pt x="527" y="16"/>
                  </a:lnTo>
                  <a:lnTo>
                    <a:pt x="480" y="8"/>
                  </a:lnTo>
                  <a:lnTo>
                    <a:pt x="432" y="2"/>
                  </a:lnTo>
                  <a:lnTo>
                    <a:pt x="386" y="0"/>
                  </a:lnTo>
                  <a:lnTo>
                    <a:pt x="341" y="1"/>
                  </a:lnTo>
                  <a:lnTo>
                    <a:pt x="299" y="5"/>
                  </a:lnTo>
                  <a:lnTo>
                    <a:pt x="260" y="12"/>
                  </a:lnTo>
                  <a:close/>
                </a:path>
              </a:pathLst>
            </a:custGeom>
            <a:solidFill>
              <a:srgbClr val="DDC42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93206" name="Freeform 22"/>
            <p:cNvSpPr>
              <a:spLocks/>
            </p:cNvSpPr>
            <p:nvPr/>
          </p:nvSpPr>
          <p:spPr bwMode="auto">
            <a:xfrm>
              <a:off x="2593" y="200"/>
              <a:ext cx="434" cy="576"/>
            </a:xfrm>
            <a:custGeom>
              <a:avLst/>
              <a:gdLst>
                <a:gd name="T0" fmla="*/ 256 w 866"/>
                <a:gd name="T1" fmla="*/ 18 h 1153"/>
                <a:gd name="T2" fmla="*/ 208 w 866"/>
                <a:gd name="T3" fmla="*/ 36 h 1153"/>
                <a:gd name="T4" fmla="*/ 165 w 866"/>
                <a:gd name="T5" fmla="*/ 61 h 1153"/>
                <a:gd name="T6" fmla="*/ 125 w 866"/>
                <a:gd name="T7" fmla="*/ 88 h 1153"/>
                <a:gd name="T8" fmla="*/ 91 w 866"/>
                <a:gd name="T9" fmla="*/ 121 h 1153"/>
                <a:gd name="T10" fmla="*/ 62 w 866"/>
                <a:gd name="T11" fmla="*/ 156 h 1153"/>
                <a:gd name="T12" fmla="*/ 40 w 866"/>
                <a:gd name="T13" fmla="*/ 195 h 1153"/>
                <a:gd name="T14" fmla="*/ 25 w 866"/>
                <a:gd name="T15" fmla="*/ 238 h 1153"/>
                <a:gd name="T16" fmla="*/ 9 w 866"/>
                <a:gd name="T17" fmla="*/ 301 h 1153"/>
                <a:gd name="T18" fmla="*/ 0 w 866"/>
                <a:gd name="T19" fmla="*/ 392 h 1153"/>
                <a:gd name="T20" fmla="*/ 11 w 866"/>
                <a:gd name="T21" fmla="*/ 496 h 1153"/>
                <a:gd name="T22" fmla="*/ 48 w 866"/>
                <a:gd name="T23" fmla="*/ 613 h 1153"/>
                <a:gd name="T24" fmla="*/ 85 w 866"/>
                <a:gd name="T25" fmla="*/ 693 h 1153"/>
                <a:gd name="T26" fmla="*/ 105 w 866"/>
                <a:gd name="T27" fmla="*/ 727 h 1153"/>
                <a:gd name="T28" fmla="*/ 123 w 866"/>
                <a:gd name="T29" fmla="*/ 759 h 1153"/>
                <a:gd name="T30" fmla="*/ 143 w 866"/>
                <a:gd name="T31" fmla="*/ 792 h 1153"/>
                <a:gd name="T32" fmla="*/ 158 w 866"/>
                <a:gd name="T33" fmla="*/ 833 h 1153"/>
                <a:gd name="T34" fmla="*/ 170 w 866"/>
                <a:gd name="T35" fmla="*/ 878 h 1153"/>
                <a:gd name="T36" fmla="*/ 176 w 866"/>
                <a:gd name="T37" fmla="*/ 939 h 1153"/>
                <a:gd name="T38" fmla="*/ 176 w 866"/>
                <a:gd name="T39" fmla="*/ 1016 h 1153"/>
                <a:gd name="T40" fmla="*/ 181 w 866"/>
                <a:gd name="T41" fmla="*/ 1069 h 1153"/>
                <a:gd name="T42" fmla="*/ 191 w 866"/>
                <a:gd name="T43" fmla="*/ 1098 h 1153"/>
                <a:gd name="T44" fmla="*/ 215 w 866"/>
                <a:gd name="T45" fmla="*/ 1115 h 1153"/>
                <a:gd name="T46" fmla="*/ 253 w 866"/>
                <a:gd name="T47" fmla="*/ 1121 h 1153"/>
                <a:gd name="T48" fmla="*/ 291 w 866"/>
                <a:gd name="T49" fmla="*/ 1126 h 1153"/>
                <a:gd name="T50" fmla="*/ 329 w 866"/>
                <a:gd name="T51" fmla="*/ 1132 h 1153"/>
                <a:gd name="T52" fmla="*/ 367 w 866"/>
                <a:gd name="T53" fmla="*/ 1137 h 1153"/>
                <a:gd name="T54" fmla="*/ 404 w 866"/>
                <a:gd name="T55" fmla="*/ 1141 h 1153"/>
                <a:gd name="T56" fmla="*/ 442 w 866"/>
                <a:gd name="T57" fmla="*/ 1146 h 1153"/>
                <a:gd name="T58" fmla="*/ 480 w 866"/>
                <a:gd name="T59" fmla="*/ 1151 h 1153"/>
                <a:gd name="T60" fmla="*/ 508 w 866"/>
                <a:gd name="T61" fmla="*/ 1141 h 1153"/>
                <a:gd name="T62" fmla="*/ 524 w 866"/>
                <a:gd name="T63" fmla="*/ 1117 h 1153"/>
                <a:gd name="T64" fmla="*/ 540 w 866"/>
                <a:gd name="T65" fmla="*/ 1069 h 1153"/>
                <a:gd name="T66" fmla="*/ 555 w 866"/>
                <a:gd name="T67" fmla="*/ 996 h 1153"/>
                <a:gd name="T68" fmla="*/ 568 w 866"/>
                <a:gd name="T69" fmla="*/ 949 h 1153"/>
                <a:gd name="T70" fmla="*/ 577 w 866"/>
                <a:gd name="T71" fmla="*/ 928 h 1153"/>
                <a:gd name="T72" fmla="*/ 587 w 866"/>
                <a:gd name="T73" fmla="*/ 908 h 1153"/>
                <a:gd name="T74" fmla="*/ 597 w 866"/>
                <a:gd name="T75" fmla="*/ 886 h 1153"/>
                <a:gd name="T76" fmla="*/ 609 w 866"/>
                <a:gd name="T77" fmla="*/ 865 h 1153"/>
                <a:gd name="T78" fmla="*/ 626 w 866"/>
                <a:gd name="T79" fmla="*/ 845 h 1153"/>
                <a:gd name="T80" fmla="*/ 644 w 866"/>
                <a:gd name="T81" fmla="*/ 825 h 1153"/>
                <a:gd name="T82" fmla="*/ 661 w 866"/>
                <a:gd name="T83" fmla="*/ 805 h 1153"/>
                <a:gd name="T84" fmla="*/ 685 w 866"/>
                <a:gd name="T85" fmla="*/ 780 h 1153"/>
                <a:gd name="T86" fmla="*/ 720 w 866"/>
                <a:gd name="T87" fmla="*/ 744 h 1153"/>
                <a:gd name="T88" fmla="*/ 756 w 866"/>
                <a:gd name="T89" fmla="*/ 699 h 1153"/>
                <a:gd name="T90" fmla="*/ 791 w 866"/>
                <a:gd name="T91" fmla="*/ 647 h 1153"/>
                <a:gd name="T92" fmla="*/ 822 w 866"/>
                <a:gd name="T93" fmla="*/ 587 h 1153"/>
                <a:gd name="T94" fmla="*/ 847 w 866"/>
                <a:gd name="T95" fmla="*/ 519 h 1153"/>
                <a:gd name="T96" fmla="*/ 863 w 866"/>
                <a:gd name="T97" fmla="*/ 444 h 1153"/>
                <a:gd name="T98" fmla="*/ 866 w 866"/>
                <a:gd name="T99" fmla="*/ 361 h 1153"/>
                <a:gd name="T100" fmla="*/ 851 w 866"/>
                <a:gd name="T101" fmla="*/ 269 h 1153"/>
                <a:gd name="T102" fmla="*/ 810 w 866"/>
                <a:gd name="T103" fmla="*/ 185 h 1153"/>
                <a:gd name="T104" fmla="*/ 749 w 866"/>
                <a:gd name="T105" fmla="*/ 118 h 1153"/>
                <a:gd name="T106" fmla="*/ 673 w 866"/>
                <a:gd name="T107" fmla="*/ 68 h 1153"/>
                <a:gd name="T108" fmla="*/ 587 w 866"/>
                <a:gd name="T109" fmla="*/ 31 h 1153"/>
                <a:gd name="T110" fmla="*/ 497 w 866"/>
                <a:gd name="T111" fmla="*/ 8 h 1153"/>
                <a:gd name="T112" fmla="*/ 406 w 866"/>
                <a:gd name="T113" fmla="*/ 0 h 1153"/>
                <a:gd name="T114" fmla="*/ 320 w 866"/>
                <a:gd name="T115" fmla="*/ 3 h 1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866" h="1153">
                  <a:moveTo>
                    <a:pt x="280" y="10"/>
                  </a:moveTo>
                  <a:lnTo>
                    <a:pt x="256" y="18"/>
                  </a:lnTo>
                  <a:lnTo>
                    <a:pt x="231" y="26"/>
                  </a:lnTo>
                  <a:lnTo>
                    <a:pt x="208" y="36"/>
                  </a:lnTo>
                  <a:lnTo>
                    <a:pt x="185" y="48"/>
                  </a:lnTo>
                  <a:lnTo>
                    <a:pt x="165" y="61"/>
                  </a:lnTo>
                  <a:lnTo>
                    <a:pt x="144" y="74"/>
                  </a:lnTo>
                  <a:lnTo>
                    <a:pt x="125" y="88"/>
                  </a:lnTo>
                  <a:lnTo>
                    <a:pt x="107" y="104"/>
                  </a:lnTo>
                  <a:lnTo>
                    <a:pt x="91" y="121"/>
                  </a:lnTo>
                  <a:lnTo>
                    <a:pt x="76" y="138"/>
                  </a:lnTo>
                  <a:lnTo>
                    <a:pt x="62" y="156"/>
                  </a:lnTo>
                  <a:lnTo>
                    <a:pt x="50" y="176"/>
                  </a:lnTo>
                  <a:lnTo>
                    <a:pt x="40" y="195"/>
                  </a:lnTo>
                  <a:lnTo>
                    <a:pt x="32" y="217"/>
                  </a:lnTo>
                  <a:lnTo>
                    <a:pt x="25" y="238"/>
                  </a:lnTo>
                  <a:lnTo>
                    <a:pt x="21" y="261"/>
                  </a:lnTo>
                  <a:lnTo>
                    <a:pt x="9" y="301"/>
                  </a:lnTo>
                  <a:lnTo>
                    <a:pt x="1" y="346"/>
                  </a:lnTo>
                  <a:lnTo>
                    <a:pt x="0" y="392"/>
                  </a:lnTo>
                  <a:lnTo>
                    <a:pt x="3" y="443"/>
                  </a:lnTo>
                  <a:lnTo>
                    <a:pt x="11" y="496"/>
                  </a:lnTo>
                  <a:lnTo>
                    <a:pt x="26" y="553"/>
                  </a:lnTo>
                  <a:lnTo>
                    <a:pt x="48" y="613"/>
                  </a:lnTo>
                  <a:lnTo>
                    <a:pt x="76" y="676"/>
                  </a:lnTo>
                  <a:lnTo>
                    <a:pt x="85" y="693"/>
                  </a:lnTo>
                  <a:lnTo>
                    <a:pt x="95" y="709"/>
                  </a:lnTo>
                  <a:lnTo>
                    <a:pt x="105" y="727"/>
                  </a:lnTo>
                  <a:lnTo>
                    <a:pt x="114" y="743"/>
                  </a:lnTo>
                  <a:lnTo>
                    <a:pt x="123" y="759"/>
                  </a:lnTo>
                  <a:lnTo>
                    <a:pt x="133" y="776"/>
                  </a:lnTo>
                  <a:lnTo>
                    <a:pt x="143" y="792"/>
                  </a:lnTo>
                  <a:lnTo>
                    <a:pt x="152" y="810"/>
                  </a:lnTo>
                  <a:lnTo>
                    <a:pt x="158" y="833"/>
                  </a:lnTo>
                  <a:lnTo>
                    <a:pt x="165" y="855"/>
                  </a:lnTo>
                  <a:lnTo>
                    <a:pt x="170" y="878"/>
                  </a:lnTo>
                  <a:lnTo>
                    <a:pt x="176" y="901"/>
                  </a:lnTo>
                  <a:lnTo>
                    <a:pt x="176" y="939"/>
                  </a:lnTo>
                  <a:lnTo>
                    <a:pt x="176" y="977"/>
                  </a:lnTo>
                  <a:lnTo>
                    <a:pt x="176" y="1016"/>
                  </a:lnTo>
                  <a:lnTo>
                    <a:pt x="176" y="1054"/>
                  </a:lnTo>
                  <a:lnTo>
                    <a:pt x="181" y="1069"/>
                  </a:lnTo>
                  <a:lnTo>
                    <a:pt x="186" y="1083"/>
                  </a:lnTo>
                  <a:lnTo>
                    <a:pt x="191" y="1098"/>
                  </a:lnTo>
                  <a:lnTo>
                    <a:pt x="196" y="1111"/>
                  </a:lnTo>
                  <a:lnTo>
                    <a:pt x="215" y="1115"/>
                  </a:lnTo>
                  <a:lnTo>
                    <a:pt x="235" y="1117"/>
                  </a:lnTo>
                  <a:lnTo>
                    <a:pt x="253" y="1121"/>
                  </a:lnTo>
                  <a:lnTo>
                    <a:pt x="273" y="1124"/>
                  </a:lnTo>
                  <a:lnTo>
                    <a:pt x="291" y="1126"/>
                  </a:lnTo>
                  <a:lnTo>
                    <a:pt x="311" y="1129"/>
                  </a:lnTo>
                  <a:lnTo>
                    <a:pt x="329" y="1132"/>
                  </a:lnTo>
                  <a:lnTo>
                    <a:pt x="348" y="1134"/>
                  </a:lnTo>
                  <a:lnTo>
                    <a:pt x="367" y="1137"/>
                  </a:lnTo>
                  <a:lnTo>
                    <a:pt x="386" y="1139"/>
                  </a:lnTo>
                  <a:lnTo>
                    <a:pt x="404" y="1141"/>
                  </a:lnTo>
                  <a:lnTo>
                    <a:pt x="424" y="1144"/>
                  </a:lnTo>
                  <a:lnTo>
                    <a:pt x="442" y="1146"/>
                  </a:lnTo>
                  <a:lnTo>
                    <a:pt x="462" y="1148"/>
                  </a:lnTo>
                  <a:lnTo>
                    <a:pt x="480" y="1151"/>
                  </a:lnTo>
                  <a:lnTo>
                    <a:pt x="500" y="1153"/>
                  </a:lnTo>
                  <a:lnTo>
                    <a:pt x="508" y="1141"/>
                  </a:lnTo>
                  <a:lnTo>
                    <a:pt x="516" y="1129"/>
                  </a:lnTo>
                  <a:lnTo>
                    <a:pt x="524" y="1117"/>
                  </a:lnTo>
                  <a:lnTo>
                    <a:pt x="532" y="1106"/>
                  </a:lnTo>
                  <a:lnTo>
                    <a:pt x="540" y="1069"/>
                  </a:lnTo>
                  <a:lnTo>
                    <a:pt x="548" y="1033"/>
                  </a:lnTo>
                  <a:lnTo>
                    <a:pt x="555" y="996"/>
                  </a:lnTo>
                  <a:lnTo>
                    <a:pt x="563" y="959"/>
                  </a:lnTo>
                  <a:lnTo>
                    <a:pt x="568" y="949"/>
                  </a:lnTo>
                  <a:lnTo>
                    <a:pt x="572" y="939"/>
                  </a:lnTo>
                  <a:lnTo>
                    <a:pt x="577" y="928"/>
                  </a:lnTo>
                  <a:lnTo>
                    <a:pt x="583" y="918"/>
                  </a:lnTo>
                  <a:lnTo>
                    <a:pt x="587" y="908"/>
                  </a:lnTo>
                  <a:lnTo>
                    <a:pt x="592" y="897"/>
                  </a:lnTo>
                  <a:lnTo>
                    <a:pt x="597" y="886"/>
                  </a:lnTo>
                  <a:lnTo>
                    <a:pt x="601" y="875"/>
                  </a:lnTo>
                  <a:lnTo>
                    <a:pt x="609" y="865"/>
                  </a:lnTo>
                  <a:lnTo>
                    <a:pt x="617" y="856"/>
                  </a:lnTo>
                  <a:lnTo>
                    <a:pt x="626" y="845"/>
                  </a:lnTo>
                  <a:lnTo>
                    <a:pt x="635" y="835"/>
                  </a:lnTo>
                  <a:lnTo>
                    <a:pt x="644" y="825"/>
                  </a:lnTo>
                  <a:lnTo>
                    <a:pt x="652" y="814"/>
                  </a:lnTo>
                  <a:lnTo>
                    <a:pt x="661" y="805"/>
                  </a:lnTo>
                  <a:lnTo>
                    <a:pt x="670" y="795"/>
                  </a:lnTo>
                  <a:lnTo>
                    <a:pt x="685" y="780"/>
                  </a:lnTo>
                  <a:lnTo>
                    <a:pt x="703" y="762"/>
                  </a:lnTo>
                  <a:lnTo>
                    <a:pt x="720" y="744"/>
                  </a:lnTo>
                  <a:lnTo>
                    <a:pt x="737" y="722"/>
                  </a:lnTo>
                  <a:lnTo>
                    <a:pt x="756" y="699"/>
                  </a:lnTo>
                  <a:lnTo>
                    <a:pt x="774" y="674"/>
                  </a:lnTo>
                  <a:lnTo>
                    <a:pt x="791" y="647"/>
                  </a:lnTo>
                  <a:lnTo>
                    <a:pt x="807" y="618"/>
                  </a:lnTo>
                  <a:lnTo>
                    <a:pt x="822" y="587"/>
                  </a:lnTo>
                  <a:lnTo>
                    <a:pt x="836" y="554"/>
                  </a:lnTo>
                  <a:lnTo>
                    <a:pt x="847" y="519"/>
                  </a:lnTo>
                  <a:lnTo>
                    <a:pt x="856" y="482"/>
                  </a:lnTo>
                  <a:lnTo>
                    <a:pt x="863" y="444"/>
                  </a:lnTo>
                  <a:lnTo>
                    <a:pt x="866" y="403"/>
                  </a:lnTo>
                  <a:lnTo>
                    <a:pt x="866" y="361"/>
                  </a:lnTo>
                  <a:lnTo>
                    <a:pt x="863" y="316"/>
                  </a:lnTo>
                  <a:lnTo>
                    <a:pt x="851" y="269"/>
                  </a:lnTo>
                  <a:lnTo>
                    <a:pt x="833" y="225"/>
                  </a:lnTo>
                  <a:lnTo>
                    <a:pt x="810" y="185"/>
                  </a:lnTo>
                  <a:lnTo>
                    <a:pt x="781" y="151"/>
                  </a:lnTo>
                  <a:lnTo>
                    <a:pt x="749" y="118"/>
                  </a:lnTo>
                  <a:lnTo>
                    <a:pt x="712" y="91"/>
                  </a:lnTo>
                  <a:lnTo>
                    <a:pt x="673" y="68"/>
                  </a:lnTo>
                  <a:lnTo>
                    <a:pt x="631" y="47"/>
                  </a:lnTo>
                  <a:lnTo>
                    <a:pt x="587" y="31"/>
                  </a:lnTo>
                  <a:lnTo>
                    <a:pt x="542" y="18"/>
                  </a:lnTo>
                  <a:lnTo>
                    <a:pt x="497" y="8"/>
                  </a:lnTo>
                  <a:lnTo>
                    <a:pt x="451" y="2"/>
                  </a:lnTo>
                  <a:lnTo>
                    <a:pt x="406" y="0"/>
                  </a:lnTo>
                  <a:lnTo>
                    <a:pt x="363" y="0"/>
                  </a:lnTo>
                  <a:lnTo>
                    <a:pt x="320" y="3"/>
                  </a:lnTo>
                  <a:lnTo>
                    <a:pt x="280" y="10"/>
                  </a:lnTo>
                  <a:close/>
                </a:path>
              </a:pathLst>
            </a:custGeom>
            <a:solidFill>
              <a:srgbClr val="EDC61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93207" name="Freeform 23"/>
            <p:cNvSpPr>
              <a:spLocks/>
            </p:cNvSpPr>
            <p:nvPr/>
          </p:nvSpPr>
          <p:spPr bwMode="auto">
            <a:xfrm>
              <a:off x="2595" y="202"/>
              <a:ext cx="436" cy="565"/>
            </a:xfrm>
            <a:custGeom>
              <a:avLst/>
              <a:gdLst>
                <a:gd name="T0" fmla="*/ 301 w 872"/>
                <a:gd name="T1" fmla="*/ 9 h 1129"/>
                <a:gd name="T2" fmla="*/ 255 w 872"/>
                <a:gd name="T3" fmla="*/ 26 h 1129"/>
                <a:gd name="T4" fmla="*/ 212 w 872"/>
                <a:gd name="T5" fmla="*/ 44 h 1129"/>
                <a:gd name="T6" fmla="*/ 172 w 872"/>
                <a:gd name="T7" fmla="*/ 66 h 1129"/>
                <a:gd name="T8" fmla="*/ 135 w 872"/>
                <a:gd name="T9" fmla="*/ 91 h 1129"/>
                <a:gd name="T10" fmla="*/ 103 w 872"/>
                <a:gd name="T11" fmla="*/ 120 h 1129"/>
                <a:gd name="T12" fmla="*/ 74 w 872"/>
                <a:gd name="T13" fmla="*/ 151 h 1129"/>
                <a:gd name="T14" fmla="*/ 48 w 872"/>
                <a:gd name="T15" fmla="*/ 187 h 1129"/>
                <a:gd name="T16" fmla="*/ 29 w 872"/>
                <a:gd name="T17" fmla="*/ 225 h 1129"/>
                <a:gd name="T18" fmla="*/ 14 w 872"/>
                <a:gd name="T19" fmla="*/ 268 h 1129"/>
                <a:gd name="T20" fmla="*/ 4 w 872"/>
                <a:gd name="T21" fmla="*/ 312 h 1129"/>
                <a:gd name="T22" fmla="*/ 0 w 872"/>
                <a:gd name="T23" fmla="*/ 361 h 1129"/>
                <a:gd name="T24" fmla="*/ 1 w 872"/>
                <a:gd name="T25" fmla="*/ 413 h 1129"/>
                <a:gd name="T26" fmla="*/ 8 w 872"/>
                <a:gd name="T27" fmla="*/ 469 h 1129"/>
                <a:gd name="T28" fmla="*/ 23 w 872"/>
                <a:gd name="T29" fmla="*/ 528 h 1129"/>
                <a:gd name="T30" fmla="*/ 44 w 872"/>
                <a:gd name="T31" fmla="*/ 590 h 1129"/>
                <a:gd name="T32" fmla="*/ 72 w 872"/>
                <a:gd name="T33" fmla="*/ 657 h 1129"/>
                <a:gd name="T34" fmla="*/ 152 w 872"/>
                <a:gd name="T35" fmla="*/ 796 h 1129"/>
                <a:gd name="T36" fmla="*/ 177 w 872"/>
                <a:gd name="T37" fmla="*/ 880 h 1129"/>
                <a:gd name="T38" fmla="*/ 176 w 872"/>
                <a:gd name="T39" fmla="*/ 1043 h 1129"/>
                <a:gd name="T40" fmla="*/ 196 w 872"/>
                <a:gd name="T41" fmla="*/ 1090 h 1129"/>
                <a:gd name="T42" fmla="*/ 509 w 872"/>
                <a:gd name="T43" fmla="*/ 1129 h 1129"/>
                <a:gd name="T44" fmla="*/ 533 w 872"/>
                <a:gd name="T45" fmla="*/ 1096 h 1129"/>
                <a:gd name="T46" fmla="*/ 565 w 872"/>
                <a:gd name="T47" fmla="*/ 954 h 1129"/>
                <a:gd name="T48" fmla="*/ 603 w 872"/>
                <a:gd name="T49" fmla="*/ 870 h 1129"/>
                <a:gd name="T50" fmla="*/ 673 w 872"/>
                <a:gd name="T51" fmla="*/ 791 h 1129"/>
                <a:gd name="T52" fmla="*/ 688 w 872"/>
                <a:gd name="T53" fmla="*/ 776 h 1129"/>
                <a:gd name="T54" fmla="*/ 705 w 872"/>
                <a:gd name="T55" fmla="*/ 759 h 1129"/>
                <a:gd name="T56" fmla="*/ 722 w 872"/>
                <a:gd name="T57" fmla="*/ 741 h 1129"/>
                <a:gd name="T58" fmla="*/ 741 w 872"/>
                <a:gd name="T59" fmla="*/ 721 h 1129"/>
                <a:gd name="T60" fmla="*/ 758 w 872"/>
                <a:gd name="T61" fmla="*/ 698 h 1129"/>
                <a:gd name="T62" fmla="*/ 777 w 872"/>
                <a:gd name="T63" fmla="*/ 675 h 1129"/>
                <a:gd name="T64" fmla="*/ 794 w 872"/>
                <a:gd name="T65" fmla="*/ 649 h 1129"/>
                <a:gd name="T66" fmla="*/ 810 w 872"/>
                <a:gd name="T67" fmla="*/ 621 h 1129"/>
                <a:gd name="T68" fmla="*/ 826 w 872"/>
                <a:gd name="T69" fmla="*/ 591 h 1129"/>
                <a:gd name="T70" fmla="*/ 839 w 872"/>
                <a:gd name="T71" fmla="*/ 559 h 1129"/>
                <a:gd name="T72" fmla="*/ 851 w 872"/>
                <a:gd name="T73" fmla="*/ 526 h 1129"/>
                <a:gd name="T74" fmla="*/ 861 w 872"/>
                <a:gd name="T75" fmla="*/ 490 h 1129"/>
                <a:gd name="T76" fmla="*/ 868 w 872"/>
                <a:gd name="T77" fmla="*/ 452 h 1129"/>
                <a:gd name="T78" fmla="*/ 872 w 872"/>
                <a:gd name="T79" fmla="*/ 412 h 1129"/>
                <a:gd name="T80" fmla="*/ 872 w 872"/>
                <a:gd name="T81" fmla="*/ 369 h 1129"/>
                <a:gd name="T82" fmla="*/ 870 w 872"/>
                <a:gd name="T83" fmla="*/ 324 h 1129"/>
                <a:gd name="T84" fmla="*/ 857 w 872"/>
                <a:gd name="T85" fmla="*/ 277 h 1129"/>
                <a:gd name="T86" fmla="*/ 839 w 872"/>
                <a:gd name="T87" fmla="*/ 233 h 1129"/>
                <a:gd name="T88" fmla="*/ 816 w 872"/>
                <a:gd name="T89" fmla="*/ 193 h 1129"/>
                <a:gd name="T90" fmla="*/ 788 w 872"/>
                <a:gd name="T91" fmla="*/ 157 h 1129"/>
                <a:gd name="T92" fmla="*/ 757 w 872"/>
                <a:gd name="T93" fmla="*/ 126 h 1129"/>
                <a:gd name="T94" fmla="*/ 722 w 872"/>
                <a:gd name="T95" fmla="*/ 97 h 1129"/>
                <a:gd name="T96" fmla="*/ 684 w 872"/>
                <a:gd name="T97" fmla="*/ 73 h 1129"/>
                <a:gd name="T98" fmla="*/ 645 w 872"/>
                <a:gd name="T99" fmla="*/ 52 h 1129"/>
                <a:gd name="T100" fmla="*/ 603 w 872"/>
                <a:gd name="T101" fmla="*/ 35 h 1129"/>
                <a:gd name="T102" fmla="*/ 560 w 872"/>
                <a:gd name="T103" fmla="*/ 21 h 1129"/>
                <a:gd name="T104" fmla="*/ 516 w 872"/>
                <a:gd name="T105" fmla="*/ 11 h 1129"/>
                <a:gd name="T106" fmla="*/ 471 w 872"/>
                <a:gd name="T107" fmla="*/ 5 h 1129"/>
                <a:gd name="T108" fmla="*/ 427 w 872"/>
                <a:gd name="T109" fmla="*/ 0 h 1129"/>
                <a:gd name="T110" fmla="*/ 384 w 872"/>
                <a:gd name="T111" fmla="*/ 0 h 1129"/>
                <a:gd name="T112" fmla="*/ 341 w 872"/>
                <a:gd name="T113" fmla="*/ 4 h 1129"/>
                <a:gd name="T114" fmla="*/ 301 w 872"/>
                <a:gd name="T115" fmla="*/ 9 h 1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872" h="1129">
                  <a:moveTo>
                    <a:pt x="301" y="9"/>
                  </a:moveTo>
                  <a:lnTo>
                    <a:pt x="255" y="26"/>
                  </a:lnTo>
                  <a:lnTo>
                    <a:pt x="212" y="44"/>
                  </a:lnTo>
                  <a:lnTo>
                    <a:pt x="172" y="66"/>
                  </a:lnTo>
                  <a:lnTo>
                    <a:pt x="135" y="91"/>
                  </a:lnTo>
                  <a:lnTo>
                    <a:pt x="103" y="120"/>
                  </a:lnTo>
                  <a:lnTo>
                    <a:pt x="74" y="151"/>
                  </a:lnTo>
                  <a:lnTo>
                    <a:pt x="48" y="187"/>
                  </a:lnTo>
                  <a:lnTo>
                    <a:pt x="29" y="225"/>
                  </a:lnTo>
                  <a:lnTo>
                    <a:pt x="14" y="268"/>
                  </a:lnTo>
                  <a:lnTo>
                    <a:pt x="4" y="312"/>
                  </a:lnTo>
                  <a:lnTo>
                    <a:pt x="0" y="361"/>
                  </a:lnTo>
                  <a:lnTo>
                    <a:pt x="1" y="413"/>
                  </a:lnTo>
                  <a:lnTo>
                    <a:pt x="8" y="469"/>
                  </a:lnTo>
                  <a:lnTo>
                    <a:pt x="23" y="528"/>
                  </a:lnTo>
                  <a:lnTo>
                    <a:pt x="44" y="590"/>
                  </a:lnTo>
                  <a:lnTo>
                    <a:pt x="72" y="657"/>
                  </a:lnTo>
                  <a:lnTo>
                    <a:pt x="152" y="796"/>
                  </a:lnTo>
                  <a:lnTo>
                    <a:pt x="177" y="880"/>
                  </a:lnTo>
                  <a:lnTo>
                    <a:pt x="176" y="1043"/>
                  </a:lnTo>
                  <a:lnTo>
                    <a:pt x="196" y="1090"/>
                  </a:lnTo>
                  <a:lnTo>
                    <a:pt x="509" y="1129"/>
                  </a:lnTo>
                  <a:lnTo>
                    <a:pt x="533" y="1096"/>
                  </a:lnTo>
                  <a:lnTo>
                    <a:pt x="565" y="954"/>
                  </a:lnTo>
                  <a:lnTo>
                    <a:pt x="603" y="870"/>
                  </a:lnTo>
                  <a:lnTo>
                    <a:pt x="673" y="791"/>
                  </a:lnTo>
                  <a:lnTo>
                    <a:pt x="688" y="776"/>
                  </a:lnTo>
                  <a:lnTo>
                    <a:pt x="705" y="759"/>
                  </a:lnTo>
                  <a:lnTo>
                    <a:pt x="722" y="741"/>
                  </a:lnTo>
                  <a:lnTo>
                    <a:pt x="741" y="721"/>
                  </a:lnTo>
                  <a:lnTo>
                    <a:pt x="758" y="698"/>
                  </a:lnTo>
                  <a:lnTo>
                    <a:pt x="777" y="675"/>
                  </a:lnTo>
                  <a:lnTo>
                    <a:pt x="794" y="649"/>
                  </a:lnTo>
                  <a:lnTo>
                    <a:pt x="810" y="621"/>
                  </a:lnTo>
                  <a:lnTo>
                    <a:pt x="826" y="591"/>
                  </a:lnTo>
                  <a:lnTo>
                    <a:pt x="839" y="559"/>
                  </a:lnTo>
                  <a:lnTo>
                    <a:pt x="851" y="526"/>
                  </a:lnTo>
                  <a:lnTo>
                    <a:pt x="861" y="490"/>
                  </a:lnTo>
                  <a:lnTo>
                    <a:pt x="868" y="452"/>
                  </a:lnTo>
                  <a:lnTo>
                    <a:pt x="872" y="412"/>
                  </a:lnTo>
                  <a:lnTo>
                    <a:pt x="872" y="369"/>
                  </a:lnTo>
                  <a:lnTo>
                    <a:pt x="870" y="324"/>
                  </a:lnTo>
                  <a:lnTo>
                    <a:pt x="857" y="277"/>
                  </a:lnTo>
                  <a:lnTo>
                    <a:pt x="839" y="233"/>
                  </a:lnTo>
                  <a:lnTo>
                    <a:pt x="816" y="193"/>
                  </a:lnTo>
                  <a:lnTo>
                    <a:pt x="788" y="157"/>
                  </a:lnTo>
                  <a:lnTo>
                    <a:pt x="757" y="126"/>
                  </a:lnTo>
                  <a:lnTo>
                    <a:pt x="722" y="97"/>
                  </a:lnTo>
                  <a:lnTo>
                    <a:pt x="684" y="73"/>
                  </a:lnTo>
                  <a:lnTo>
                    <a:pt x="645" y="52"/>
                  </a:lnTo>
                  <a:lnTo>
                    <a:pt x="603" y="35"/>
                  </a:lnTo>
                  <a:lnTo>
                    <a:pt x="560" y="21"/>
                  </a:lnTo>
                  <a:lnTo>
                    <a:pt x="516" y="11"/>
                  </a:lnTo>
                  <a:lnTo>
                    <a:pt x="471" y="5"/>
                  </a:lnTo>
                  <a:lnTo>
                    <a:pt x="427" y="0"/>
                  </a:lnTo>
                  <a:lnTo>
                    <a:pt x="384" y="0"/>
                  </a:lnTo>
                  <a:lnTo>
                    <a:pt x="341" y="4"/>
                  </a:lnTo>
                  <a:lnTo>
                    <a:pt x="301" y="9"/>
                  </a:lnTo>
                  <a:close/>
                </a:path>
              </a:pathLst>
            </a:custGeom>
            <a:solidFill>
              <a:srgbClr val="FFC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93208" name="Freeform 24"/>
            <p:cNvSpPr>
              <a:spLocks/>
            </p:cNvSpPr>
            <p:nvPr/>
          </p:nvSpPr>
          <p:spPr bwMode="auto">
            <a:xfrm>
              <a:off x="2615" y="226"/>
              <a:ext cx="395" cy="531"/>
            </a:xfrm>
            <a:custGeom>
              <a:avLst/>
              <a:gdLst>
                <a:gd name="T0" fmla="*/ 278 w 790"/>
                <a:gd name="T1" fmla="*/ 5 h 1063"/>
                <a:gd name="T2" fmla="*/ 237 w 790"/>
                <a:gd name="T3" fmla="*/ 19 h 1063"/>
                <a:gd name="T4" fmla="*/ 198 w 790"/>
                <a:gd name="T5" fmla="*/ 35 h 1063"/>
                <a:gd name="T6" fmla="*/ 161 w 790"/>
                <a:gd name="T7" fmla="*/ 55 h 1063"/>
                <a:gd name="T8" fmla="*/ 126 w 790"/>
                <a:gd name="T9" fmla="*/ 78 h 1063"/>
                <a:gd name="T10" fmla="*/ 95 w 790"/>
                <a:gd name="T11" fmla="*/ 103 h 1063"/>
                <a:gd name="T12" fmla="*/ 69 w 790"/>
                <a:gd name="T13" fmla="*/ 132 h 1063"/>
                <a:gd name="T14" fmla="*/ 46 w 790"/>
                <a:gd name="T15" fmla="*/ 163 h 1063"/>
                <a:gd name="T16" fmla="*/ 26 w 790"/>
                <a:gd name="T17" fmla="*/ 197 h 1063"/>
                <a:gd name="T18" fmla="*/ 12 w 790"/>
                <a:gd name="T19" fmla="*/ 234 h 1063"/>
                <a:gd name="T20" fmla="*/ 3 w 790"/>
                <a:gd name="T21" fmla="*/ 275 h 1063"/>
                <a:gd name="T22" fmla="*/ 0 w 790"/>
                <a:gd name="T23" fmla="*/ 318 h 1063"/>
                <a:gd name="T24" fmla="*/ 1 w 790"/>
                <a:gd name="T25" fmla="*/ 365 h 1063"/>
                <a:gd name="T26" fmla="*/ 9 w 790"/>
                <a:gd name="T27" fmla="*/ 414 h 1063"/>
                <a:gd name="T28" fmla="*/ 24 w 790"/>
                <a:gd name="T29" fmla="*/ 466 h 1063"/>
                <a:gd name="T30" fmla="*/ 44 w 790"/>
                <a:gd name="T31" fmla="*/ 521 h 1063"/>
                <a:gd name="T32" fmla="*/ 73 w 790"/>
                <a:gd name="T33" fmla="*/ 580 h 1063"/>
                <a:gd name="T34" fmla="*/ 172 w 790"/>
                <a:gd name="T35" fmla="*/ 707 h 1063"/>
                <a:gd name="T36" fmla="*/ 187 w 790"/>
                <a:gd name="T37" fmla="*/ 780 h 1063"/>
                <a:gd name="T38" fmla="*/ 179 w 790"/>
                <a:gd name="T39" fmla="*/ 980 h 1063"/>
                <a:gd name="T40" fmla="*/ 222 w 790"/>
                <a:gd name="T41" fmla="*/ 1034 h 1063"/>
                <a:gd name="T42" fmla="*/ 433 w 790"/>
                <a:gd name="T43" fmla="*/ 1063 h 1063"/>
                <a:gd name="T44" fmla="*/ 479 w 790"/>
                <a:gd name="T45" fmla="*/ 1026 h 1063"/>
                <a:gd name="T46" fmla="*/ 509 w 790"/>
                <a:gd name="T47" fmla="*/ 858 h 1063"/>
                <a:gd name="T48" fmla="*/ 543 w 790"/>
                <a:gd name="T49" fmla="*/ 783 h 1063"/>
                <a:gd name="T50" fmla="*/ 602 w 790"/>
                <a:gd name="T51" fmla="*/ 711 h 1063"/>
                <a:gd name="T52" fmla="*/ 617 w 790"/>
                <a:gd name="T53" fmla="*/ 696 h 1063"/>
                <a:gd name="T54" fmla="*/ 633 w 790"/>
                <a:gd name="T55" fmla="*/ 680 h 1063"/>
                <a:gd name="T56" fmla="*/ 649 w 790"/>
                <a:gd name="T57" fmla="*/ 663 h 1063"/>
                <a:gd name="T58" fmla="*/ 667 w 790"/>
                <a:gd name="T59" fmla="*/ 643 h 1063"/>
                <a:gd name="T60" fmla="*/ 683 w 790"/>
                <a:gd name="T61" fmla="*/ 623 h 1063"/>
                <a:gd name="T62" fmla="*/ 699 w 790"/>
                <a:gd name="T63" fmla="*/ 601 h 1063"/>
                <a:gd name="T64" fmla="*/ 715 w 790"/>
                <a:gd name="T65" fmla="*/ 577 h 1063"/>
                <a:gd name="T66" fmla="*/ 730 w 790"/>
                <a:gd name="T67" fmla="*/ 551 h 1063"/>
                <a:gd name="T68" fmla="*/ 744 w 790"/>
                <a:gd name="T69" fmla="*/ 524 h 1063"/>
                <a:gd name="T70" fmla="*/ 756 w 790"/>
                <a:gd name="T71" fmla="*/ 495 h 1063"/>
                <a:gd name="T72" fmla="*/ 767 w 790"/>
                <a:gd name="T73" fmla="*/ 465 h 1063"/>
                <a:gd name="T74" fmla="*/ 776 w 790"/>
                <a:gd name="T75" fmla="*/ 433 h 1063"/>
                <a:gd name="T76" fmla="*/ 783 w 790"/>
                <a:gd name="T77" fmla="*/ 398 h 1063"/>
                <a:gd name="T78" fmla="*/ 788 w 790"/>
                <a:gd name="T79" fmla="*/ 362 h 1063"/>
                <a:gd name="T80" fmla="*/ 790 w 790"/>
                <a:gd name="T81" fmla="*/ 324 h 1063"/>
                <a:gd name="T82" fmla="*/ 789 w 790"/>
                <a:gd name="T83" fmla="*/ 285 h 1063"/>
                <a:gd name="T84" fmla="*/ 777 w 790"/>
                <a:gd name="T85" fmla="*/ 242 h 1063"/>
                <a:gd name="T86" fmla="*/ 761 w 790"/>
                <a:gd name="T87" fmla="*/ 204 h 1063"/>
                <a:gd name="T88" fmla="*/ 740 w 790"/>
                <a:gd name="T89" fmla="*/ 170 h 1063"/>
                <a:gd name="T90" fmla="*/ 716 w 790"/>
                <a:gd name="T91" fmla="*/ 139 h 1063"/>
                <a:gd name="T92" fmla="*/ 688 w 790"/>
                <a:gd name="T93" fmla="*/ 111 h 1063"/>
                <a:gd name="T94" fmla="*/ 657 w 790"/>
                <a:gd name="T95" fmla="*/ 86 h 1063"/>
                <a:gd name="T96" fmla="*/ 624 w 790"/>
                <a:gd name="T97" fmla="*/ 65 h 1063"/>
                <a:gd name="T98" fmla="*/ 589 w 790"/>
                <a:gd name="T99" fmla="*/ 48 h 1063"/>
                <a:gd name="T100" fmla="*/ 551 w 790"/>
                <a:gd name="T101" fmla="*/ 33 h 1063"/>
                <a:gd name="T102" fmla="*/ 513 w 790"/>
                <a:gd name="T103" fmla="*/ 21 h 1063"/>
                <a:gd name="T104" fmla="*/ 473 w 790"/>
                <a:gd name="T105" fmla="*/ 12 h 1063"/>
                <a:gd name="T106" fmla="*/ 434 w 790"/>
                <a:gd name="T107" fmla="*/ 5 h 1063"/>
                <a:gd name="T108" fmla="*/ 394 w 790"/>
                <a:gd name="T109" fmla="*/ 2 h 1063"/>
                <a:gd name="T110" fmla="*/ 354 w 790"/>
                <a:gd name="T111" fmla="*/ 0 h 1063"/>
                <a:gd name="T112" fmla="*/ 315 w 790"/>
                <a:gd name="T113" fmla="*/ 2 h 1063"/>
                <a:gd name="T114" fmla="*/ 278 w 790"/>
                <a:gd name="T115" fmla="*/ 5 h 10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790" h="1063">
                  <a:moveTo>
                    <a:pt x="278" y="5"/>
                  </a:moveTo>
                  <a:lnTo>
                    <a:pt x="237" y="19"/>
                  </a:lnTo>
                  <a:lnTo>
                    <a:pt x="198" y="35"/>
                  </a:lnTo>
                  <a:lnTo>
                    <a:pt x="161" y="55"/>
                  </a:lnTo>
                  <a:lnTo>
                    <a:pt x="126" y="78"/>
                  </a:lnTo>
                  <a:lnTo>
                    <a:pt x="95" y="103"/>
                  </a:lnTo>
                  <a:lnTo>
                    <a:pt x="69" y="132"/>
                  </a:lnTo>
                  <a:lnTo>
                    <a:pt x="46" y="163"/>
                  </a:lnTo>
                  <a:lnTo>
                    <a:pt x="26" y="197"/>
                  </a:lnTo>
                  <a:lnTo>
                    <a:pt x="12" y="234"/>
                  </a:lnTo>
                  <a:lnTo>
                    <a:pt x="3" y="275"/>
                  </a:lnTo>
                  <a:lnTo>
                    <a:pt x="0" y="318"/>
                  </a:lnTo>
                  <a:lnTo>
                    <a:pt x="1" y="365"/>
                  </a:lnTo>
                  <a:lnTo>
                    <a:pt x="9" y="414"/>
                  </a:lnTo>
                  <a:lnTo>
                    <a:pt x="24" y="466"/>
                  </a:lnTo>
                  <a:lnTo>
                    <a:pt x="44" y="521"/>
                  </a:lnTo>
                  <a:lnTo>
                    <a:pt x="73" y="580"/>
                  </a:lnTo>
                  <a:lnTo>
                    <a:pt x="172" y="707"/>
                  </a:lnTo>
                  <a:lnTo>
                    <a:pt x="187" y="780"/>
                  </a:lnTo>
                  <a:lnTo>
                    <a:pt x="179" y="980"/>
                  </a:lnTo>
                  <a:lnTo>
                    <a:pt x="222" y="1034"/>
                  </a:lnTo>
                  <a:lnTo>
                    <a:pt x="433" y="1063"/>
                  </a:lnTo>
                  <a:lnTo>
                    <a:pt x="479" y="1026"/>
                  </a:lnTo>
                  <a:lnTo>
                    <a:pt x="509" y="858"/>
                  </a:lnTo>
                  <a:lnTo>
                    <a:pt x="543" y="783"/>
                  </a:lnTo>
                  <a:lnTo>
                    <a:pt x="602" y="711"/>
                  </a:lnTo>
                  <a:lnTo>
                    <a:pt x="617" y="696"/>
                  </a:lnTo>
                  <a:lnTo>
                    <a:pt x="633" y="680"/>
                  </a:lnTo>
                  <a:lnTo>
                    <a:pt x="649" y="663"/>
                  </a:lnTo>
                  <a:lnTo>
                    <a:pt x="667" y="643"/>
                  </a:lnTo>
                  <a:lnTo>
                    <a:pt x="683" y="623"/>
                  </a:lnTo>
                  <a:lnTo>
                    <a:pt x="699" y="601"/>
                  </a:lnTo>
                  <a:lnTo>
                    <a:pt x="715" y="577"/>
                  </a:lnTo>
                  <a:lnTo>
                    <a:pt x="730" y="551"/>
                  </a:lnTo>
                  <a:lnTo>
                    <a:pt x="744" y="524"/>
                  </a:lnTo>
                  <a:lnTo>
                    <a:pt x="756" y="495"/>
                  </a:lnTo>
                  <a:lnTo>
                    <a:pt x="767" y="465"/>
                  </a:lnTo>
                  <a:lnTo>
                    <a:pt x="776" y="433"/>
                  </a:lnTo>
                  <a:lnTo>
                    <a:pt x="783" y="398"/>
                  </a:lnTo>
                  <a:lnTo>
                    <a:pt x="788" y="362"/>
                  </a:lnTo>
                  <a:lnTo>
                    <a:pt x="790" y="324"/>
                  </a:lnTo>
                  <a:lnTo>
                    <a:pt x="789" y="285"/>
                  </a:lnTo>
                  <a:lnTo>
                    <a:pt x="777" y="242"/>
                  </a:lnTo>
                  <a:lnTo>
                    <a:pt x="761" y="204"/>
                  </a:lnTo>
                  <a:lnTo>
                    <a:pt x="740" y="170"/>
                  </a:lnTo>
                  <a:lnTo>
                    <a:pt x="716" y="139"/>
                  </a:lnTo>
                  <a:lnTo>
                    <a:pt x="688" y="111"/>
                  </a:lnTo>
                  <a:lnTo>
                    <a:pt x="657" y="86"/>
                  </a:lnTo>
                  <a:lnTo>
                    <a:pt x="624" y="65"/>
                  </a:lnTo>
                  <a:lnTo>
                    <a:pt x="589" y="48"/>
                  </a:lnTo>
                  <a:lnTo>
                    <a:pt x="551" y="33"/>
                  </a:lnTo>
                  <a:lnTo>
                    <a:pt x="513" y="21"/>
                  </a:lnTo>
                  <a:lnTo>
                    <a:pt x="473" y="12"/>
                  </a:lnTo>
                  <a:lnTo>
                    <a:pt x="434" y="5"/>
                  </a:lnTo>
                  <a:lnTo>
                    <a:pt x="394" y="2"/>
                  </a:lnTo>
                  <a:lnTo>
                    <a:pt x="354" y="0"/>
                  </a:lnTo>
                  <a:lnTo>
                    <a:pt x="315" y="2"/>
                  </a:lnTo>
                  <a:lnTo>
                    <a:pt x="278" y="5"/>
                  </a:lnTo>
                  <a:close/>
                </a:path>
              </a:pathLst>
            </a:custGeom>
            <a:solidFill>
              <a:srgbClr val="FFC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93209" name="Freeform 25"/>
            <p:cNvSpPr>
              <a:spLocks/>
            </p:cNvSpPr>
            <p:nvPr/>
          </p:nvSpPr>
          <p:spPr bwMode="auto">
            <a:xfrm>
              <a:off x="2626" y="232"/>
              <a:ext cx="372" cy="524"/>
            </a:xfrm>
            <a:custGeom>
              <a:avLst/>
              <a:gdLst>
                <a:gd name="T0" fmla="*/ 229 w 744"/>
                <a:gd name="T1" fmla="*/ 16 h 1049"/>
                <a:gd name="T2" fmla="*/ 154 w 744"/>
                <a:gd name="T3" fmla="*/ 52 h 1049"/>
                <a:gd name="T4" fmla="*/ 90 w 744"/>
                <a:gd name="T5" fmla="*/ 98 h 1049"/>
                <a:gd name="T6" fmla="*/ 42 w 744"/>
                <a:gd name="T7" fmla="*/ 156 h 1049"/>
                <a:gd name="T8" fmla="*/ 11 w 744"/>
                <a:gd name="T9" fmla="*/ 224 h 1049"/>
                <a:gd name="T10" fmla="*/ 0 w 744"/>
                <a:gd name="T11" fmla="*/ 303 h 1049"/>
                <a:gd name="T12" fmla="*/ 11 w 744"/>
                <a:gd name="T13" fmla="*/ 393 h 1049"/>
                <a:gd name="T14" fmla="*/ 48 w 744"/>
                <a:gd name="T15" fmla="*/ 492 h 1049"/>
                <a:gd name="T16" fmla="*/ 87 w 744"/>
                <a:gd name="T17" fmla="*/ 565 h 1049"/>
                <a:gd name="T18" fmla="*/ 109 w 744"/>
                <a:gd name="T19" fmla="*/ 603 h 1049"/>
                <a:gd name="T20" fmla="*/ 131 w 744"/>
                <a:gd name="T21" fmla="*/ 641 h 1049"/>
                <a:gd name="T22" fmla="*/ 153 w 744"/>
                <a:gd name="T23" fmla="*/ 679 h 1049"/>
                <a:gd name="T24" fmla="*/ 167 w 744"/>
                <a:gd name="T25" fmla="*/ 717 h 1049"/>
                <a:gd name="T26" fmla="*/ 174 w 744"/>
                <a:gd name="T27" fmla="*/ 752 h 1049"/>
                <a:gd name="T28" fmla="*/ 176 w 744"/>
                <a:gd name="T29" fmla="*/ 820 h 1049"/>
                <a:gd name="T30" fmla="*/ 170 w 744"/>
                <a:gd name="T31" fmla="*/ 918 h 1049"/>
                <a:gd name="T32" fmla="*/ 172 w 744"/>
                <a:gd name="T33" fmla="*/ 975 h 1049"/>
                <a:gd name="T34" fmla="*/ 182 w 744"/>
                <a:gd name="T35" fmla="*/ 989 h 1049"/>
                <a:gd name="T36" fmla="*/ 193 w 744"/>
                <a:gd name="T37" fmla="*/ 1003 h 1049"/>
                <a:gd name="T38" fmla="*/ 202 w 744"/>
                <a:gd name="T39" fmla="*/ 1016 h 1049"/>
                <a:gd name="T40" fmla="*/ 219 w 744"/>
                <a:gd name="T41" fmla="*/ 1024 h 1049"/>
                <a:gd name="T42" fmla="*/ 245 w 744"/>
                <a:gd name="T43" fmla="*/ 1028 h 1049"/>
                <a:gd name="T44" fmla="*/ 269 w 744"/>
                <a:gd name="T45" fmla="*/ 1031 h 1049"/>
                <a:gd name="T46" fmla="*/ 294 w 744"/>
                <a:gd name="T47" fmla="*/ 1034 h 1049"/>
                <a:gd name="T48" fmla="*/ 318 w 744"/>
                <a:gd name="T49" fmla="*/ 1037 h 1049"/>
                <a:gd name="T50" fmla="*/ 344 w 744"/>
                <a:gd name="T51" fmla="*/ 1041 h 1049"/>
                <a:gd name="T52" fmla="*/ 368 w 744"/>
                <a:gd name="T53" fmla="*/ 1044 h 1049"/>
                <a:gd name="T54" fmla="*/ 392 w 744"/>
                <a:gd name="T55" fmla="*/ 1047 h 1049"/>
                <a:gd name="T56" fmla="*/ 411 w 744"/>
                <a:gd name="T57" fmla="*/ 1044 h 1049"/>
                <a:gd name="T58" fmla="*/ 421 w 744"/>
                <a:gd name="T59" fmla="*/ 1035 h 1049"/>
                <a:gd name="T60" fmla="*/ 432 w 744"/>
                <a:gd name="T61" fmla="*/ 1026 h 1049"/>
                <a:gd name="T62" fmla="*/ 443 w 744"/>
                <a:gd name="T63" fmla="*/ 1016 h 1049"/>
                <a:gd name="T64" fmla="*/ 455 w 744"/>
                <a:gd name="T65" fmla="*/ 969 h 1049"/>
                <a:gd name="T66" fmla="*/ 470 w 744"/>
                <a:gd name="T67" fmla="*/ 886 h 1049"/>
                <a:gd name="T68" fmla="*/ 485 w 744"/>
                <a:gd name="T69" fmla="*/ 826 h 1049"/>
                <a:gd name="T70" fmla="*/ 503 w 744"/>
                <a:gd name="T71" fmla="*/ 789 h 1049"/>
                <a:gd name="T72" fmla="*/ 518 w 744"/>
                <a:gd name="T73" fmla="*/ 762 h 1049"/>
                <a:gd name="T74" fmla="*/ 532 w 744"/>
                <a:gd name="T75" fmla="*/ 744 h 1049"/>
                <a:gd name="T76" fmla="*/ 545 w 744"/>
                <a:gd name="T77" fmla="*/ 726 h 1049"/>
                <a:gd name="T78" fmla="*/ 559 w 744"/>
                <a:gd name="T79" fmla="*/ 709 h 1049"/>
                <a:gd name="T80" fmla="*/ 580 w 744"/>
                <a:gd name="T81" fmla="*/ 685 h 1049"/>
                <a:gd name="T82" fmla="*/ 610 w 744"/>
                <a:gd name="T83" fmla="*/ 651 h 1049"/>
                <a:gd name="T84" fmla="*/ 641 w 744"/>
                <a:gd name="T85" fmla="*/ 611 h 1049"/>
                <a:gd name="T86" fmla="*/ 671 w 744"/>
                <a:gd name="T87" fmla="*/ 565 h 1049"/>
                <a:gd name="T88" fmla="*/ 699 w 744"/>
                <a:gd name="T89" fmla="*/ 513 h 1049"/>
                <a:gd name="T90" fmla="*/ 720 w 744"/>
                <a:gd name="T91" fmla="*/ 454 h 1049"/>
                <a:gd name="T92" fmla="*/ 737 w 744"/>
                <a:gd name="T93" fmla="*/ 387 h 1049"/>
                <a:gd name="T94" fmla="*/ 744 w 744"/>
                <a:gd name="T95" fmla="*/ 315 h 1049"/>
                <a:gd name="T96" fmla="*/ 734 w 744"/>
                <a:gd name="T97" fmla="*/ 236 h 1049"/>
                <a:gd name="T98" fmla="*/ 703 w 744"/>
                <a:gd name="T99" fmla="*/ 166 h 1049"/>
                <a:gd name="T100" fmla="*/ 656 w 744"/>
                <a:gd name="T101" fmla="*/ 111 h 1049"/>
                <a:gd name="T102" fmla="*/ 596 w 744"/>
                <a:gd name="T103" fmla="*/ 66 h 1049"/>
                <a:gd name="T104" fmla="*/ 528 w 744"/>
                <a:gd name="T105" fmla="*/ 34 h 1049"/>
                <a:gd name="T106" fmla="*/ 455 w 744"/>
                <a:gd name="T107" fmla="*/ 13 h 1049"/>
                <a:gd name="T108" fmla="*/ 379 w 744"/>
                <a:gd name="T109" fmla="*/ 2 h 1049"/>
                <a:gd name="T110" fmla="*/ 306 w 744"/>
                <a:gd name="T111" fmla="*/ 1 h 10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744" h="1049">
                  <a:moveTo>
                    <a:pt x="270" y="4"/>
                  </a:moveTo>
                  <a:lnTo>
                    <a:pt x="229" y="16"/>
                  </a:lnTo>
                  <a:lnTo>
                    <a:pt x="189" y="32"/>
                  </a:lnTo>
                  <a:lnTo>
                    <a:pt x="154" y="52"/>
                  </a:lnTo>
                  <a:lnTo>
                    <a:pt x="120" y="74"/>
                  </a:lnTo>
                  <a:lnTo>
                    <a:pt x="90" y="98"/>
                  </a:lnTo>
                  <a:lnTo>
                    <a:pt x="64" y="126"/>
                  </a:lnTo>
                  <a:lnTo>
                    <a:pt x="42" y="156"/>
                  </a:lnTo>
                  <a:lnTo>
                    <a:pt x="25" y="188"/>
                  </a:lnTo>
                  <a:lnTo>
                    <a:pt x="11" y="224"/>
                  </a:lnTo>
                  <a:lnTo>
                    <a:pt x="3" y="263"/>
                  </a:lnTo>
                  <a:lnTo>
                    <a:pt x="0" y="303"/>
                  </a:lnTo>
                  <a:lnTo>
                    <a:pt x="3" y="347"/>
                  </a:lnTo>
                  <a:lnTo>
                    <a:pt x="11" y="393"/>
                  </a:lnTo>
                  <a:lnTo>
                    <a:pt x="26" y="441"/>
                  </a:lnTo>
                  <a:lnTo>
                    <a:pt x="48" y="492"/>
                  </a:lnTo>
                  <a:lnTo>
                    <a:pt x="75" y="546"/>
                  </a:lnTo>
                  <a:lnTo>
                    <a:pt x="87" y="565"/>
                  </a:lnTo>
                  <a:lnTo>
                    <a:pt x="97" y="584"/>
                  </a:lnTo>
                  <a:lnTo>
                    <a:pt x="109" y="603"/>
                  </a:lnTo>
                  <a:lnTo>
                    <a:pt x="120" y="622"/>
                  </a:lnTo>
                  <a:lnTo>
                    <a:pt x="131" y="641"/>
                  </a:lnTo>
                  <a:lnTo>
                    <a:pt x="142" y="660"/>
                  </a:lnTo>
                  <a:lnTo>
                    <a:pt x="153" y="679"/>
                  </a:lnTo>
                  <a:lnTo>
                    <a:pt x="164" y="698"/>
                  </a:lnTo>
                  <a:lnTo>
                    <a:pt x="167" y="717"/>
                  </a:lnTo>
                  <a:lnTo>
                    <a:pt x="171" y="734"/>
                  </a:lnTo>
                  <a:lnTo>
                    <a:pt x="174" y="752"/>
                  </a:lnTo>
                  <a:lnTo>
                    <a:pt x="178" y="771"/>
                  </a:lnTo>
                  <a:lnTo>
                    <a:pt x="176" y="820"/>
                  </a:lnTo>
                  <a:lnTo>
                    <a:pt x="173" y="869"/>
                  </a:lnTo>
                  <a:lnTo>
                    <a:pt x="170" y="918"/>
                  </a:lnTo>
                  <a:lnTo>
                    <a:pt x="167" y="968"/>
                  </a:lnTo>
                  <a:lnTo>
                    <a:pt x="172" y="975"/>
                  </a:lnTo>
                  <a:lnTo>
                    <a:pt x="178" y="982"/>
                  </a:lnTo>
                  <a:lnTo>
                    <a:pt x="182" y="989"/>
                  </a:lnTo>
                  <a:lnTo>
                    <a:pt x="187" y="996"/>
                  </a:lnTo>
                  <a:lnTo>
                    <a:pt x="193" y="1003"/>
                  </a:lnTo>
                  <a:lnTo>
                    <a:pt x="197" y="1009"/>
                  </a:lnTo>
                  <a:lnTo>
                    <a:pt x="202" y="1016"/>
                  </a:lnTo>
                  <a:lnTo>
                    <a:pt x="207" y="1023"/>
                  </a:lnTo>
                  <a:lnTo>
                    <a:pt x="219" y="1024"/>
                  </a:lnTo>
                  <a:lnTo>
                    <a:pt x="232" y="1027"/>
                  </a:lnTo>
                  <a:lnTo>
                    <a:pt x="245" y="1028"/>
                  </a:lnTo>
                  <a:lnTo>
                    <a:pt x="256" y="1029"/>
                  </a:lnTo>
                  <a:lnTo>
                    <a:pt x="269" y="1031"/>
                  </a:lnTo>
                  <a:lnTo>
                    <a:pt x="282" y="1032"/>
                  </a:lnTo>
                  <a:lnTo>
                    <a:pt x="294" y="1034"/>
                  </a:lnTo>
                  <a:lnTo>
                    <a:pt x="306" y="1036"/>
                  </a:lnTo>
                  <a:lnTo>
                    <a:pt x="318" y="1037"/>
                  </a:lnTo>
                  <a:lnTo>
                    <a:pt x="331" y="1038"/>
                  </a:lnTo>
                  <a:lnTo>
                    <a:pt x="344" y="1041"/>
                  </a:lnTo>
                  <a:lnTo>
                    <a:pt x="355" y="1042"/>
                  </a:lnTo>
                  <a:lnTo>
                    <a:pt x="368" y="1044"/>
                  </a:lnTo>
                  <a:lnTo>
                    <a:pt x="381" y="1045"/>
                  </a:lnTo>
                  <a:lnTo>
                    <a:pt x="392" y="1047"/>
                  </a:lnTo>
                  <a:lnTo>
                    <a:pt x="405" y="1049"/>
                  </a:lnTo>
                  <a:lnTo>
                    <a:pt x="411" y="1044"/>
                  </a:lnTo>
                  <a:lnTo>
                    <a:pt x="416" y="1039"/>
                  </a:lnTo>
                  <a:lnTo>
                    <a:pt x="421" y="1035"/>
                  </a:lnTo>
                  <a:lnTo>
                    <a:pt x="427" y="1030"/>
                  </a:lnTo>
                  <a:lnTo>
                    <a:pt x="432" y="1026"/>
                  </a:lnTo>
                  <a:lnTo>
                    <a:pt x="437" y="1021"/>
                  </a:lnTo>
                  <a:lnTo>
                    <a:pt x="443" y="1016"/>
                  </a:lnTo>
                  <a:lnTo>
                    <a:pt x="449" y="1012"/>
                  </a:lnTo>
                  <a:lnTo>
                    <a:pt x="455" y="969"/>
                  </a:lnTo>
                  <a:lnTo>
                    <a:pt x="464" y="928"/>
                  </a:lnTo>
                  <a:lnTo>
                    <a:pt x="470" y="886"/>
                  </a:lnTo>
                  <a:lnTo>
                    <a:pt x="477" y="845"/>
                  </a:lnTo>
                  <a:lnTo>
                    <a:pt x="485" y="826"/>
                  </a:lnTo>
                  <a:lnTo>
                    <a:pt x="495" y="808"/>
                  </a:lnTo>
                  <a:lnTo>
                    <a:pt x="503" y="789"/>
                  </a:lnTo>
                  <a:lnTo>
                    <a:pt x="511" y="771"/>
                  </a:lnTo>
                  <a:lnTo>
                    <a:pt x="518" y="762"/>
                  </a:lnTo>
                  <a:lnTo>
                    <a:pt x="525" y="752"/>
                  </a:lnTo>
                  <a:lnTo>
                    <a:pt x="532" y="744"/>
                  </a:lnTo>
                  <a:lnTo>
                    <a:pt x="538" y="735"/>
                  </a:lnTo>
                  <a:lnTo>
                    <a:pt x="545" y="726"/>
                  </a:lnTo>
                  <a:lnTo>
                    <a:pt x="552" y="718"/>
                  </a:lnTo>
                  <a:lnTo>
                    <a:pt x="559" y="709"/>
                  </a:lnTo>
                  <a:lnTo>
                    <a:pt x="566" y="699"/>
                  </a:lnTo>
                  <a:lnTo>
                    <a:pt x="580" y="685"/>
                  </a:lnTo>
                  <a:lnTo>
                    <a:pt x="595" y="668"/>
                  </a:lnTo>
                  <a:lnTo>
                    <a:pt x="610" y="651"/>
                  </a:lnTo>
                  <a:lnTo>
                    <a:pt x="626" y="632"/>
                  </a:lnTo>
                  <a:lnTo>
                    <a:pt x="641" y="611"/>
                  </a:lnTo>
                  <a:lnTo>
                    <a:pt x="656" y="589"/>
                  </a:lnTo>
                  <a:lnTo>
                    <a:pt x="671" y="565"/>
                  </a:lnTo>
                  <a:lnTo>
                    <a:pt x="685" y="539"/>
                  </a:lnTo>
                  <a:lnTo>
                    <a:pt x="699" y="513"/>
                  </a:lnTo>
                  <a:lnTo>
                    <a:pt x="710" y="484"/>
                  </a:lnTo>
                  <a:lnTo>
                    <a:pt x="720" y="454"/>
                  </a:lnTo>
                  <a:lnTo>
                    <a:pt x="730" y="422"/>
                  </a:lnTo>
                  <a:lnTo>
                    <a:pt x="737" y="387"/>
                  </a:lnTo>
                  <a:lnTo>
                    <a:pt x="741" y="353"/>
                  </a:lnTo>
                  <a:lnTo>
                    <a:pt x="744" y="315"/>
                  </a:lnTo>
                  <a:lnTo>
                    <a:pt x="744" y="275"/>
                  </a:lnTo>
                  <a:lnTo>
                    <a:pt x="734" y="236"/>
                  </a:lnTo>
                  <a:lnTo>
                    <a:pt x="720" y="199"/>
                  </a:lnTo>
                  <a:lnTo>
                    <a:pt x="703" y="166"/>
                  </a:lnTo>
                  <a:lnTo>
                    <a:pt x="681" y="137"/>
                  </a:lnTo>
                  <a:lnTo>
                    <a:pt x="656" y="111"/>
                  </a:lnTo>
                  <a:lnTo>
                    <a:pt x="627" y="87"/>
                  </a:lnTo>
                  <a:lnTo>
                    <a:pt x="596" y="66"/>
                  </a:lnTo>
                  <a:lnTo>
                    <a:pt x="564" y="49"/>
                  </a:lnTo>
                  <a:lnTo>
                    <a:pt x="528" y="34"/>
                  </a:lnTo>
                  <a:lnTo>
                    <a:pt x="492" y="22"/>
                  </a:lnTo>
                  <a:lnTo>
                    <a:pt x="455" y="13"/>
                  </a:lnTo>
                  <a:lnTo>
                    <a:pt x="417" y="6"/>
                  </a:lnTo>
                  <a:lnTo>
                    <a:pt x="379" y="2"/>
                  </a:lnTo>
                  <a:lnTo>
                    <a:pt x="343" y="0"/>
                  </a:lnTo>
                  <a:lnTo>
                    <a:pt x="306" y="1"/>
                  </a:lnTo>
                  <a:lnTo>
                    <a:pt x="270" y="4"/>
                  </a:lnTo>
                  <a:close/>
                </a:path>
              </a:pathLst>
            </a:custGeom>
            <a:solidFill>
              <a:srgbClr val="FFCE1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93210" name="Freeform 26"/>
            <p:cNvSpPr>
              <a:spLocks/>
            </p:cNvSpPr>
            <p:nvPr/>
          </p:nvSpPr>
          <p:spPr bwMode="auto">
            <a:xfrm>
              <a:off x="2638" y="239"/>
              <a:ext cx="347" cy="517"/>
            </a:xfrm>
            <a:custGeom>
              <a:avLst/>
              <a:gdLst>
                <a:gd name="T0" fmla="*/ 218 w 695"/>
                <a:gd name="T1" fmla="*/ 15 h 1033"/>
                <a:gd name="T2" fmla="*/ 144 w 695"/>
                <a:gd name="T3" fmla="*/ 48 h 1033"/>
                <a:gd name="T4" fmla="*/ 83 w 695"/>
                <a:gd name="T5" fmla="*/ 92 h 1033"/>
                <a:gd name="T6" fmla="*/ 37 w 695"/>
                <a:gd name="T7" fmla="*/ 147 h 1033"/>
                <a:gd name="T8" fmla="*/ 10 w 695"/>
                <a:gd name="T9" fmla="*/ 212 h 1033"/>
                <a:gd name="T10" fmla="*/ 0 w 695"/>
                <a:gd name="T11" fmla="*/ 287 h 1033"/>
                <a:gd name="T12" fmla="*/ 13 w 695"/>
                <a:gd name="T13" fmla="*/ 370 h 1033"/>
                <a:gd name="T14" fmla="*/ 49 w 695"/>
                <a:gd name="T15" fmla="*/ 462 h 1033"/>
                <a:gd name="T16" fmla="*/ 86 w 695"/>
                <a:gd name="T17" fmla="*/ 533 h 1033"/>
                <a:gd name="T18" fmla="*/ 105 w 695"/>
                <a:gd name="T19" fmla="*/ 577 h 1033"/>
                <a:gd name="T20" fmla="*/ 124 w 695"/>
                <a:gd name="T21" fmla="*/ 622 h 1033"/>
                <a:gd name="T22" fmla="*/ 143 w 695"/>
                <a:gd name="T23" fmla="*/ 666 h 1033"/>
                <a:gd name="T24" fmla="*/ 156 w 695"/>
                <a:gd name="T25" fmla="*/ 706 h 1033"/>
                <a:gd name="T26" fmla="*/ 163 w 695"/>
                <a:gd name="T27" fmla="*/ 742 h 1033"/>
                <a:gd name="T28" fmla="*/ 163 w 695"/>
                <a:gd name="T29" fmla="*/ 809 h 1033"/>
                <a:gd name="T30" fmla="*/ 157 w 695"/>
                <a:gd name="T31" fmla="*/ 907 h 1033"/>
                <a:gd name="T32" fmla="*/ 159 w 695"/>
                <a:gd name="T33" fmla="*/ 963 h 1033"/>
                <a:gd name="T34" fmla="*/ 169 w 695"/>
                <a:gd name="T35" fmla="*/ 976 h 1033"/>
                <a:gd name="T36" fmla="*/ 177 w 695"/>
                <a:gd name="T37" fmla="*/ 990 h 1033"/>
                <a:gd name="T38" fmla="*/ 186 w 695"/>
                <a:gd name="T39" fmla="*/ 1002 h 1033"/>
                <a:gd name="T40" fmla="*/ 202 w 695"/>
                <a:gd name="T41" fmla="*/ 1010 h 1033"/>
                <a:gd name="T42" fmla="*/ 225 w 695"/>
                <a:gd name="T43" fmla="*/ 1014 h 1033"/>
                <a:gd name="T44" fmla="*/ 248 w 695"/>
                <a:gd name="T45" fmla="*/ 1017 h 1033"/>
                <a:gd name="T46" fmla="*/ 271 w 695"/>
                <a:gd name="T47" fmla="*/ 1020 h 1033"/>
                <a:gd name="T48" fmla="*/ 294 w 695"/>
                <a:gd name="T49" fmla="*/ 1023 h 1033"/>
                <a:gd name="T50" fmla="*/ 317 w 695"/>
                <a:gd name="T51" fmla="*/ 1025 h 1033"/>
                <a:gd name="T52" fmla="*/ 340 w 695"/>
                <a:gd name="T53" fmla="*/ 1029 h 1033"/>
                <a:gd name="T54" fmla="*/ 363 w 695"/>
                <a:gd name="T55" fmla="*/ 1032 h 1033"/>
                <a:gd name="T56" fmla="*/ 380 w 695"/>
                <a:gd name="T57" fmla="*/ 1029 h 1033"/>
                <a:gd name="T58" fmla="*/ 390 w 695"/>
                <a:gd name="T59" fmla="*/ 1018 h 1033"/>
                <a:gd name="T60" fmla="*/ 400 w 695"/>
                <a:gd name="T61" fmla="*/ 1009 h 1033"/>
                <a:gd name="T62" fmla="*/ 411 w 695"/>
                <a:gd name="T63" fmla="*/ 1001 h 1033"/>
                <a:gd name="T64" fmla="*/ 423 w 695"/>
                <a:gd name="T65" fmla="*/ 955 h 1033"/>
                <a:gd name="T66" fmla="*/ 437 w 695"/>
                <a:gd name="T67" fmla="*/ 872 h 1033"/>
                <a:gd name="T68" fmla="*/ 452 w 695"/>
                <a:gd name="T69" fmla="*/ 812 h 1033"/>
                <a:gd name="T70" fmla="*/ 467 w 695"/>
                <a:gd name="T71" fmla="*/ 775 h 1033"/>
                <a:gd name="T72" fmla="*/ 482 w 695"/>
                <a:gd name="T73" fmla="*/ 748 h 1033"/>
                <a:gd name="T74" fmla="*/ 495 w 695"/>
                <a:gd name="T75" fmla="*/ 730 h 1033"/>
                <a:gd name="T76" fmla="*/ 507 w 695"/>
                <a:gd name="T77" fmla="*/ 713 h 1033"/>
                <a:gd name="T78" fmla="*/ 520 w 695"/>
                <a:gd name="T79" fmla="*/ 696 h 1033"/>
                <a:gd name="T80" fmla="*/ 553 w 695"/>
                <a:gd name="T81" fmla="*/ 656 h 1033"/>
                <a:gd name="T82" fmla="*/ 611 w 695"/>
                <a:gd name="T83" fmla="*/ 576 h 1033"/>
                <a:gd name="T84" fmla="*/ 662 w 695"/>
                <a:gd name="T85" fmla="*/ 472 h 1033"/>
                <a:gd name="T86" fmla="*/ 692 w 695"/>
                <a:gd name="T87" fmla="*/ 342 h 1033"/>
                <a:gd name="T88" fmla="*/ 689 w 695"/>
                <a:gd name="T89" fmla="*/ 229 h 1033"/>
                <a:gd name="T90" fmla="*/ 663 w 695"/>
                <a:gd name="T91" fmla="*/ 164 h 1033"/>
                <a:gd name="T92" fmla="*/ 621 w 695"/>
                <a:gd name="T93" fmla="*/ 109 h 1033"/>
                <a:gd name="T94" fmla="*/ 567 w 695"/>
                <a:gd name="T95" fmla="*/ 67 h 1033"/>
                <a:gd name="T96" fmla="*/ 504 w 695"/>
                <a:gd name="T97" fmla="*/ 35 h 1033"/>
                <a:gd name="T98" fmla="*/ 435 w 695"/>
                <a:gd name="T99" fmla="*/ 14 h 1033"/>
                <a:gd name="T100" fmla="*/ 363 w 695"/>
                <a:gd name="T101" fmla="*/ 2 h 1033"/>
                <a:gd name="T102" fmla="*/ 293 w 695"/>
                <a:gd name="T103" fmla="*/ 0 h 10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695" h="1033">
                  <a:moveTo>
                    <a:pt x="260" y="2"/>
                  </a:moveTo>
                  <a:lnTo>
                    <a:pt x="218" y="15"/>
                  </a:lnTo>
                  <a:lnTo>
                    <a:pt x="180" y="30"/>
                  </a:lnTo>
                  <a:lnTo>
                    <a:pt x="144" y="48"/>
                  </a:lnTo>
                  <a:lnTo>
                    <a:pt x="112" y="69"/>
                  </a:lnTo>
                  <a:lnTo>
                    <a:pt x="83" y="92"/>
                  </a:lnTo>
                  <a:lnTo>
                    <a:pt x="58" y="119"/>
                  </a:lnTo>
                  <a:lnTo>
                    <a:pt x="37" y="147"/>
                  </a:lnTo>
                  <a:lnTo>
                    <a:pt x="21" y="179"/>
                  </a:lnTo>
                  <a:lnTo>
                    <a:pt x="10" y="212"/>
                  </a:lnTo>
                  <a:lnTo>
                    <a:pt x="3" y="249"/>
                  </a:lnTo>
                  <a:lnTo>
                    <a:pt x="0" y="287"/>
                  </a:lnTo>
                  <a:lnTo>
                    <a:pt x="4" y="327"/>
                  </a:lnTo>
                  <a:lnTo>
                    <a:pt x="13" y="370"/>
                  </a:lnTo>
                  <a:lnTo>
                    <a:pt x="28" y="415"/>
                  </a:lnTo>
                  <a:lnTo>
                    <a:pt x="49" y="462"/>
                  </a:lnTo>
                  <a:lnTo>
                    <a:pt x="77" y="512"/>
                  </a:lnTo>
                  <a:lnTo>
                    <a:pt x="86" y="533"/>
                  </a:lnTo>
                  <a:lnTo>
                    <a:pt x="96" y="555"/>
                  </a:lnTo>
                  <a:lnTo>
                    <a:pt x="105" y="577"/>
                  </a:lnTo>
                  <a:lnTo>
                    <a:pt x="115" y="599"/>
                  </a:lnTo>
                  <a:lnTo>
                    <a:pt x="124" y="622"/>
                  </a:lnTo>
                  <a:lnTo>
                    <a:pt x="134" y="644"/>
                  </a:lnTo>
                  <a:lnTo>
                    <a:pt x="143" y="666"/>
                  </a:lnTo>
                  <a:lnTo>
                    <a:pt x="153" y="688"/>
                  </a:lnTo>
                  <a:lnTo>
                    <a:pt x="156" y="706"/>
                  </a:lnTo>
                  <a:lnTo>
                    <a:pt x="159" y="724"/>
                  </a:lnTo>
                  <a:lnTo>
                    <a:pt x="163" y="742"/>
                  </a:lnTo>
                  <a:lnTo>
                    <a:pt x="165" y="759"/>
                  </a:lnTo>
                  <a:lnTo>
                    <a:pt x="163" y="809"/>
                  </a:lnTo>
                  <a:lnTo>
                    <a:pt x="161" y="857"/>
                  </a:lnTo>
                  <a:lnTo>
                    <a:pt x="157" y="907"/>
                  </a:lnTo>
                  <a:lnTo>
                    <a:pt x="155" y="956"/>
                  </a:lnTo>
                  <a:lnTo>
                    <a:pt x="159" y="963"/>
                  </a:lnTo>
                  <a:lnTo>
                    <a:pt x="164" y="969"/>
                  </a:lnTo>
                  <a:lnTo>
                    <a:pt x="169" y="976"/>
                  </a:lnTo>
                  <a:lnTo>
                    <a:pt x="173" y="983"/>
                  </a:lnTo>
                  <a:lnTo>
                    <a:pt x="177" y="990"/>
                  </a:lnTo>
                  <a:lnTo>
                    <a:pt x="181" y="997"/>
                  </a:lnTo>
                  <a:lnTo>
                    <a:pt x="186" y="1002"/>
                  </a:lnTo>
                  <a:lnTo>
                    <a:pt x="191" y="1009"/>
                  </a:lnTo>
                  <a:lnTo>
                    <a:pt x="202" y="1010"/>
                  </a:lnTo>
                  <a:lnTo>
                    <a:pt x="214" y="1013"/>
                  </a:lnTo>
                  <a:lnTo>
                    <a:pt x="225" y="1014"/>
                  </a:lnTo>
                  <a:lnTo>
                    <a:pt x="237" y="1015"/>
                  </a:lnTo>
                  <a:lnTo>
                    <a:pt x="248" y="1017"/>
                  </a:lnTo>
                  <a:lnTo>
                    <a:pt x="260" y="1018"/>
                  </a:lnTo>
                  <a:lnTo>
                    <a:pt x="271" y="1020"/>
                  </a:lnTo>
                  <a:lnTo>
                    <a:pt x="283" y="1021"/>
                  </a:lnTo>
                  <a:lnTo>
                    <a:pt x="294" y="1023"/>
                  </a:lnTo>
                  <a:lnTo>
                    <a:pt x="306" y="1024"/>
                  </a:lnTo>
                  <a:lnTo>
                    <a:pt x="317" y="1025"/>
                  </a:lnTo>
                  <a:lnTo>
                    <a:pt x="329" y="1028"/>
                  </a:lnTo>
                  <a:lnTo>
                    <a:pt x="340" y="1029"/>
                  </a:lnTo>
                  <a:lnTo>
                    <a:pt x="352" y="1030"/>
                  </a:lnTo>
                  <a:lnTo>
                    <a:pt x="363" y="1032"/>
                  </a:lnTo>
                  <a:lnTo>
                    <a:pt x="375" y="1033"/>
                  </a:lnTo>
                  <a:lnTo>
                    <a:pt x="380" y="1029"/>
                  </a:lnTo>
                  <a:lnTo>
                    <a:pt x="385" y="1024"/>
                  </a:lnTo>
                  <a:lnTo>
                    <a:pt x="390" y="1018"/>
                  </a:lnTo>
                  <a:lnTo>
                    <a:pt x="396" y="1014"/>
                  </a:lnTo>
                  <a:lnTo>
                    <a:pt x="400" y="1009"/>
                  </a:lnTo>
                  <a:lnTo>
                    <a:pt x="406" y="1005"/>
                  </a:lnTo>
                  <a:lnTo>
                    <a:pt x="411" y="1001"/>
                  </a:lnTo>
                  <a:lnTo>
                    <a:pt x="415" y="997"/>
                  </a:lnTo>
                  <a:lnTo>
                    <a:pt x="423" y="955"/>
                  </a:lnTo>
                  <a:lnTo>
                    <a:pt x="430" y="914"/>
                  </a:lnTo>
                  <a:lnTo>
                    <a:pt x="437" y="872"/>
                  </a:lnTo>
                  <a:lnTo>
                    <a:pt x="444" y="831"/>
                  </a:lnTo>
                  <a:lnTo>
                    <a:pt x="452" y="812"/>
                  </a:lnTo>
                  <a:lnTo>
                    <a:pt x="460" y="794"/>
                  </a:lnTo>
                  <a:lnTo>
                    <a:pt x="467" y="775"/>
                  </a:lnTo>
                  <a:lnTo>
                    <a:pt x="475" y="757"/>
                  </a:lnTo>
                  <a:lnTo>
                    <a:pt x="482" y="748"/>
                  </a:lnTo>
                  <a:lnTo>
                    <a:pt x="488" y="740"/>
                  </a:lnTo>
                  <a:lnTo>
                    <a:pt x="495" y="730"/>
                  </a:lnTo>
                  <a:lnTo>
                    <a:pt x="502" y="721"/>
                  </a:lnTo>
                  <a:lnTo>
                    <a:pt x="507" y="713"/>
                  </a:lnTo>
                  <a:lnTo>
                    <a:pt x="514" y="704"/>
                  </a:lnTo>
                  <a:lnTo>
                    <a:pt x="520" y="696"/>
                  </a:lnTo>
                  <a:lnTo>
                    <a:pt x="527" y="687"/>
                  </a:lnTo>
                  <a:lnTo>
                    <a:pt x="553" y="656"/>
                  </a:lnTo>
                  <a:lnTo>
                    <a:pt x="582" y="619"/>
                  </a:lnTo>
                  <a:lnTo>
                    <a:pt x="611" y="576"/>
                  </a:lnTo>
                  <a:lnTo>
                    <a:pt x="638" y="528"/>
                  </a:lnTo>
                  <a:lnTo>
                    <a:pt x="662" y="472"/>
                  </a:lnTo>
                  <a:lnTo>
                    <a:pt x="680" y="411"/>
                  </a:lnTo>
                  <a:lnTo>
                    <a:pt x="692" y="342"/>
                  </a:lnTo>
                  <a:lnTo>
                    <a:pt x="695" y="266"/>
                  </a:lnTo>
                  <a:lnTo>
                    <a:pt x="689" y="229"/>
                  </a:lnTo>
                  <a:lnTo>
                    <a:pt x="678" y="195"/>
                  </a:lnTo>
                  <a:lnTo>
                    <a:pt x="663" y="164"/>
                  </a:lnTo>
                  <a:lnTo>
                    <a:pt x="643" y="135"/>
                  </a:lnTo>
                  <a:lnTo>
                    <a:pt x="621" y="109"/>
                  </a:lnTo>
                  <a:lnTo>
                    <a:pt x="595" y="86"/>
                  </a:lnTo>
                  <a:lnTo>
                    <a:pt x="567" y="67"/>
                  </a:lnTo>
                  <a:lnTo>
                    <a:pt x="536" y="49"/>
                  </a:lnTo>
                  <a:lnTo>
                    <a:pt x="504" y="35"/>
                  </a:lnTo>
                  <a:lnTo>
                    <a:pt x="469" y="23"/>
                  </a:lnTo>
                  <a:lnTo>
                    <a:pt x="435" y="14"/>
                  </a:lnTo>
                  <a:lnTo>
                    <a:pt x="399" y="7"/>
                  </a:lnTo>
                  <a:lnTo>
                    <a:pt x="363" y="2"/>
                  </a:lnTo>
                  <a:lnTo>
                    <a:pt x="328" y="0"/>
                  </a:lnTo>
                  <a:lnTo>
                    <a:pt x="293" y="0"/>
                  </a:lnTo>
                  <a:lnTo>
                    <a:pt x="260" y="2"/>
                  </a:lnTo>
                  <a:close/>
                </a:path>
              </a:pathLst>
            </a:custGeom>
            <a:solidFill>
              <a:srgbClr val="FFD12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93211" name="Freeform 27"/>
            <p:cNvSpPr>
              <a:spLocks/>
            </p:cNvSpPr>
            <p:nvPr/>
          </p:nvSpPr>
          <p:spPr bwMode="auto">
            <a:xfrm>
              <a:off x="2649" y="245"/>
              <a:ext cx="324" cy="510"/>
            </a:xfrm>
            <a:custGeom>
              <a:avLst/>
              <a:gdLst>
                <a:gd name="T0" fmla="*/ 207 w 647"/>
                <a:gd name="T1" fmla="*/ 13 h 1019"/>
                <a:gd name="T2" fmla="*/ 134 w 647"/>
                <a:gd name="T3" fmla="*/ 46 h 1019"/>
                <a:gd name="T4" fmla="*/ 76 w 647"/>
                <a:gd name="T5" fmla="*/ 88 h 1019"/>
                <a:gd name="T6" fmla="*/ 33 w 647"/>
                <a:gd name="T7" fmla="*/ 140 h 1019"/>
                <a:gd name="T8" fmla="*/ 6 w 647"/>
                <a:gd name="T9" fmla="*/ 201 h 1019"/>
                <a:gd name="T10" fmla="*/ 0 w 647"/>
                <a:gd name="T11" fmla="*/ 272 h 1019"/>
                <a:gd name="T12" fmla="*/ 12 w 647"/>
                <a:gd name="T13" fmla="*/ 349 h 1019"/>
                <a:gd name="T14" fmla="*/ 49 w 647"/>
                <a:gd name="T15" fmla="*/ 433 h 1019"/>
                <a:gd name="T16" fmla="*/ 84 w 647"/>
                <a:gd name="T17" fmla="*/ 503 h 1019"/>
                <a:gd name="T18" fmla="*/ 100 w 647"/>
                <a:gd name="T19" fmla="*/ 553 h 1019"/>
                <a:gd name="T20" fmla="*/ 117 w 647"/>
                <a:gd name="T21" fmla="*/ 602 h 1019"/>
                <a:gd name="T22" fmla="*/ 133 w 647"/>
                <a:gd name="T23" fmla="*/ 653 h 1019"/>
                <a:gd name="T24" fmla="*/ 144 w 647"/>
                <a:gd name="T25" fmla="*/ 697 h 1019"/>
                <a:gd name="T26" fmla="*/ 149 w 647"/>
                <a:gd name="T27" fmla="*/ 732 h 1019"/>
                <a:gd name="T28" fmla="*/ 149 w 647"/>
                <a:gd name="T29" fmla="*/ 798 h 1019"/>
                <a:gd name="T30" fmla="*/ 144 w 647"/>
                <a:gd name="T31" fmla="*/ 896 h 1019"/>
                <a:gd name="T32" fmla="*/ 148 w 647"/>
                <a:gd name="T33" fmla="*/ 957 h 1019"/>
                <a:gd name="T34" fmla="*/ 165 w 647"/>
                <a:gd name="T35" fmla="*/ 985 h 1019"/>
                <a:gd name="T36" fmla="*/ 194 w 647"/>
                <a:gd name="T37" fmla="*/ 1000 h 1019"/>
                <a:gd name="T38" fmla="*/ 237 w 647"/>
                <a:gd name="T39" fmla="*/ 1005 h 1019"/>
                <a:gd name="T40" fmla="*/ 281 w 647"/>
                <a:gd name="T41" fmla="*/ 1011 h 1019"/>
                <a:gd name="T42" fmla="*/ 323 w 647"/>
                <a:gd name="T43" fmla="*/ 1017 h 1019"/>
                <a:gd name="T44" fmla="*/ 349 w 647"/>
                <a:gd name="T45" fmla="*/ 1015 h 1019"/>
                <a:gd name="T46" fmla="*/ 358 w 647"/>
                <a:gd name="T47" fmla="*/ 1005 h 1019"/>
                <a:gd name="T48" fmla="*/ 368 w 647"/>
                <a:gd name="T49" fmla="*/ 996 h 1019"/>
                <a:gd name="T50" fmla="*/ 377 w 647"/>
                <a:gd name="T51" fmla="*/ 987 h 1019"/>
                <a:gd name="T52" fmla="*/ 389 w 647"/>
                <a:gd name="T53" fmla="*/ 941 h 1019"/>
                <a:gd name="T54" fmla="*/ 403 w 647"/>
                <a:gd name="T55" fmla="*/ 859 h 1019"/>
                <a:gd name="T56" fmla="*/ 417 w 647"/>
                <a:gd name="T57" fmla="*/ 799 h 1019"/>
                <a:gd name="T58" fmla="*/ 432 w 647"/>
                <a:gd name="T59" fmla="*/ 764 h 1019"/>
                <a:gd name="T60" fmla="*/ 445 w 647"/>
                <a:gd name="T61" fmla="*/ 736 h 1019"/>
                <a:gd name="T62" fmla="*/ 458 w 647"/>
                <a:gd name="T63" fmla="*/ 719 h 1019"/>
                <a:gd name="T64" fmla="*/ 470 w 647"/>
                <a:gd name="T65" fmla="*/ 700 h 1019"/>
                <a:gd name="T66" fmla="*/ 482 w 647"/>
                <a:gd name="T67" fmla="*/ 683 h 1019"/>
                <a:gd name="T68" fmla="*/ 512 w 647"/>
                <a:gd name="T69" fmla="*/ 643 h 1019"/>
                <a:gd name="T70" fmla="*/ 565 w 647"/>
                <a:gd name="T71" fmla="*/ 564 h 1019"/>
                <a:gd name="T72" fmla="*/ 612 w 647"/>
                <a:gd name="T73" fmla="*/ 460 h 1019"/>
                <a:gd name="T74" fmla="*/ 642 w 647"/>
                <a:gd name="T75" fmla="*/ 331 h 1019"/>
                <a:gd name="T76" fmla="*/ 644 w 647"/>
                <a:gd name="T77" fmla="*/ 222 h 1019"/>
                <a:gd name="T78" fmla="*/ 622 w 647"/>
                <a:gd name="T79" fmla="*/ 161 h 1019"/>
                <a:gd name="T80" fmla="*/ 585 w 647"/>
                <a:gd name="T81" fmla="*/ 109 h 1019"/>
                <a:gd name="T82" fmla="*/ 536 w 647"/>
                <a:gd name="T83" fmla="*/ 69 h 1019"/>
                <a:gd name="T84" fmla="*/ 478 w 647"/>
                <a:gd name="T85" fmla="*/ 36 h 1019"/>
                <a:gd name="T86" fmla="*/ 414 w 647"/>
                <a:gd name="T87" fmla="*/ 16 h 1019"/>
                <a:gd name="T88" fmla="*/ 347 w 647"/>
                <a:gd name="T89" fmla="*/ 3 h 1019"/>
                <a:gd name="T90" fmla="*/ 281 w 647"/>
                <a:gd name="T91" fmla="*/ 0 h 10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647" h="1019">
                  <a:moveTo>
                    <a:pt x="248" y="2"/>
                  </a:moveTo>
                  <a:lnTo>
                    <a:pt x="207" y="13"/>
                  </a:lnTo>
                  <a:lnTo>
                    <a:pt x="170" y="28"/>
                  </a:lnTo>
                  <a:lnTo>
                    <a:pt x="134" y="46"/>
                  </a:lnTo>
                  <a:lnTo>
                    <a:pt x="103" y="65"/>
                  </a:lnTo>
                  <a:lnTo>
                    <a:pt x="76" y="88"/>
                  </a:lnTo>
                  <a:lnTo>
                    <a:pt x="53" y="113"/>
                  </a:lnTo>
                  <a:lnTo>
                    <a:pt x="33" y="140"/>
                  </a:lnTo>
                  <a:lnTo>
                    <a:pt x="17" y="170"/>
                  </a:lnTo>
                  <a:lnTo>
                    <a:pt x="6" y="201"/>
                  </a:lnTo>
                  <a:lnTo>
                    <a:pt x="1" y="236"/>
                  </a:lnTo>
                  <a:lnTo>
                    <a:pt x="0" y="272"/>
                  </a:lnTo>
                  <a:lnTo>
                    <a:pt x="3" y="310"/>
                  </a:lnTo>
                  <a:lnTo>
                    <a:pt x="12" y="349"/>
                  </a:lnTo>
                  <a:lnTo>
                    <a:pt x="27" y="390"/>
                  </a:lnTo>
                  <a:lnTo>
                    <a:pt x="49" y="433"/>
                  </a:lnTo>
                  <a:lnTo>
                    <a:pt x="76" y="478"/>
                  </a:lnTo>
                  <a:lnTo>
                    <a:pt x="84" y="503"/>
                  </a:lnTo>
                  <a:lnTo>
                    <a:pt x="92" y="527"/>
                  </a:lnTo>
                  <a:lnTo>
                    <a:pt x="100" y="553"/>
                  </a:lnTo>
                  <a:lnTo>
                    <a:pt x="109" y="578"/>
                  </a:lnTo>
                  <a:lnTo>
                    <a:pt x="117" y="602"/>
                  </a:lnTo>
                  <a:lnTo>
                    <a:pt x="125" y="628"/>
                  </a:lnTo>
                  <a:lnTo>
                    <a:pt x="133" y="653"/>
                  </a:lnTo>
                  <a:lnTo>
                    <a:pt x="141" y="678"/>
                  </a:lnTo>
                  <a:lnTo>
                    <a:pt x="144" y="697"/>
                  </a:lnTo>
                  <a:lnTo>
                    <a:pt x="147" y="714"/>
                  </a:lnTo>
                  <a:lnTo>
                    <a:pt x="149" y="732"/>
                  </a:lnTo>
                  <a:lnTo>
                    <a:pt x="152" y="750"/>
                  </a:lnTo>
                  <a:lnTo>
                    <a:pt x="149" y="798"/>
                  </a:lnTo>
                  <a:lnTo>
                    <a:pt x="146" y="846"/>
                  </a:lnTo>
                  <a:lnTo>
                    <a:pt x="144" y="896"/>
                  </a:lnTo>
                  <a:lnTo>
                    <a:pt x="140" y="944"/>
                  </a:lnTo>
                  <a:lnTo>
                    <a:pt x="148" y="957"/>
                  </a:lnTo>
                  <a:lnTo>
                    <a:pt x="157" y="971"/>
                  </a:lnTo>
                  <a:lnTo>
                    <a:pt x="165" y="985"/>
                  </a:lnTo>
                  <a:lnTo>
                    <a:pt x="173" y="997"/>
                  </a:lnTo>
                  <a:lnTo>
                    <a:pt x="194" y="1000"/>
                  </a:lnTo>
                  <a:lnTo>
                    <a:pt x="216" y="1003"/>
                  </a:lnTo>
                  <a:lnTo>
                    <a:pt x="237" y="1005"/>
                  </a:lnTo>
                  <a:lnTo>
                    <a:pt x="259" y="1008"/>
                  </a:lnTo>
                  <a:lnTo>
                    <a:pt x="281" y="1011"/>
                  </a:lnTo>
                  <a:lnTo>
                    <a:pt x="301" y="1014"/>
                  </a:lnTo>
                  <a:lnTo>
                    <a:pt x="323" y="1017"/>
                  </a:lnTo>
                  <a:lnTo>
                    <a:pt x="344" y="1019"/>
                  </a:lnTo>
                  <a:lnTo>
                    <a:pt x="349" y="1015"/>
                  </a:lnTo>
                  <a:lnTo>
                    <a:pt x="353" y="1010"/>
                  </a:lnTo>
                  <a:lnTo>
                    <a:pt x="358" y="1005"/>
                  </a:lnTo>
                  <a:lnTo>
                    <a:pt x="364" y="1001"/>
                  </a:lnTo>
                  <a:lnTo>
                    <a:pt x="368" y="996"/>
                  </a:lnTo>
                  <a:lnTo>
                    <a:pt x="373" y="992"/>
                  </a:lnTo>
                  <a:lnTo>
                    <a:pt x="377" y="987"/>
                  </a:lnTo>
                  <a:lnTo>
                    <a:pt x="382" y="982"/>
                  </a:lnTo>
                  <a:lnTo>
                    <a:pt x="389" y="941"/>
                  </a:lnTo>
                  <a:lnTo>
                    <a:pt x="396" y="899"/>
                  </a:lnTo>
                  <a:lnTo>
                    <a:pt x="403" y="859"/>
                  </a:lnTo>
                  <a:lnTo>
                    <a:pt x="410" y="818"/>
                  </a:lnTo>
                  <a:lnTo>
                    <a:pt x="417" y="799"/>
                  </a:lnTo>
                  <a:lnTo>
                    <a:pt x="425" y="781"/>
                  </a:lnTo>
                  <a:lnTo>
                    <a:pt x="432" y="764"/>
                  </a:lnTo>
                  <a:lnTo>
                    <a:pt x="438" y="745"/>
                  </a:lnTo>
                  <a:lnTo>
                    <a:pt x="445" y="736"/>
                  </a:lnTo>
                  <a:lnTo>
                    <a:pt x="451" y="727"/>
                  </a:lnTo>
                  <a:lnTo>
                    <a:pt x="458" y="719"/>
                  </a:lnTo>
                  <a:lnTo>
                    <a:pt x="464" y="709"/>
                  </a:lnTo>
                  <a:lnTo>
                    <a:pt x="470" y="700"/>
                  </a:lnTo>
                  <a:lnTo>
                    <a:pt x="475" y="692"/>
                  </a:lnTo>
                  <a:lnTo>
                    <a:pt x="482" y="683"/>
                  </a:lnTo>
                  <a:lnTo>
                    <a:pt x="488" y="674"/>
                  </a:lnTo>
                  <a:lnTo>
                    <a:pt x="512" y="643"/>
                  </a:lnTo>
                  <a:lnTo>
                    <a:pt x="539" y="607"/>
                  </a:lnTo>
                  <a:lnTo>
                    <a:pt x="565" y="564"/>
                  </a:lnTo>
                  <a:lnTo>
                    <a:pt x="591" y="516"/>
                  </a:lnTo>
                  <a:lnTo>
                    <a:pt x="612" y="460"/>
                  </a:lnTo>
                  <a:lnTo>
                    <a:pt x="630" y="399"/>
                  </a:lnTo>
                  <a:lnTo>
                    <a:pt x="642" y="331"/>
                  </a:lnTo>
                  <a:lnTo>
                    <a:pt x="647" y="257"/>
                  </a:lnTo>
                  <a:lnTo>
                    <a:pt x="644" y="222"/>
                  </a:lnTo>
                  <a:lnTo>
                    <a:pt x="634" y="190"/>
                  </a:lnTo>
                  <a:lnTo>
                    <a:pt x="622" y="161"/>
                  </a:lnTo>
                  <a:lnTo>
                    <a:pt x="605" y="133"/>
                  </a:lnTo>
                  <a:lnTo>
                    <a:pt x="585" y="109"/>
                  </a:lnTo>
                  <a:lnTo>
                    <a:pt x="562" y="87"/>
                  </a:lnTo>
                  <a:lnTo>
                    <a:pt x="536" y="69"/>
                  </a:lnTo>
                  <a:lnTo>
                    <a:pt x="509" y="51"/>
                  </a:lnTo>
                  <a:lnTo>
                    <a:pt x="478" y="36"/>
                  </a:lnTo>
                  <a:lnTo>
                    <a:pt x="447" y="25"/>
                  </a:lnTo>
                  <a:lnTo>
                    <a:pt x="414" y="16"/>
                  </a:lnTo>
                  <a:lnTo>
                    <a:pt x="381" y="8"/>
                  </a:lnTo>
                  <a:lnTo>
                    <a:pt x="347" y="3"/>
                  </a:lnTo>
                  <a:lnTo>
                    <a:pt x="314" y="1"/>
                  </a:lnTo>
                  <a:lnTo>
                    <a:pt x="281" y="0"/>
                  </a:lnTo>
                  <a:lnTo>
                    <a:pt x="248" y="2"/>
                  </a:lnTo>
                  <a:close/>
                </a:path>
              </a:pathLst>
            </a:custGeom>
            <a:solidFill>
              <a:srgbClr val="FFD6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93212" name="Freeform 28"/>
            <p:cNvSpPr>
              <a:spLocks/>
            </p:cNvSpPr>
            <p:nvPr/>
          </p:nvSpPr>
          <p:spPr bwMode="auto">
            <a:xfrm>
              <a:off x="2660" y="252"/>
              <a:ext cx="300" cy="503"/>
            </a:xfrm>
            <a:custGeom>
              <a:avLst/>
              <a:gdLst>
                <a:gd name="T0" fmla="*/ 199 w 601"/>
                <a:gd name="T1" fmla="*/ 13 h 1006"/>
                <a:gd name="T2" fmla="*/ 127 w 601"/>
                <a:gd name="T3" fmla="*/ 43 h 1006"/>
                <a:gd name="T4" fmla="*/ 71 w 601"/>
                <a:gd name="T5" fmla="*/ 84 h 1006"/>
                <a:gd name="T6" fmla="*/ 29 w 601"/>
                <a:gd name="T7" fmla="*/ 134 h 1006"/>
                <a:gd name="T8" fmla="*/ 6 w 601"/>
                <a:gd name="T9" fmla="*/ 192 h 1006"/>
                <a:gd name="T10" fmla="*/ 0 w 601"/>
                <a:gd name="T11" fmla="*/ 257 h 1006"/>
                <a:gd name="T12" fmla="*/ 15 w 601"/>
                <a:gd name="T13" fmla="*/ 329 h 1006"/>
                <a:gd name="T14" fmla="*/ 51 w 601"/>
                <a:gd name="T15" fmla="*/ 405 h 1006"/>
                <a:gd name="T16" fmla="*/ 85 w 601"/>
                <a:gd name="T17" fmla="*/ 473 h 1006"/>
                <a:gd name="T18" fmla="*/ 98 w 601"/>
                <a:gd name="T19" fmla="*/ 529 h 1006"/>
                <a:gd name="T20" fmla="*/ 112 w 601"/>
                <a:gd name="T21" fmla="*/ 587 h 1006"/>
                <a:gd name="T22" fmla="*/ 126 w 601"/>
                <a:gd name="T23" fmla="*/ 643 h 1006"/>
                <a:gd name="T24" fmla="*/ 135 w 601"/>
                <a:gd name="T25" fmla="*/ 688 h 1006"/>
                <a:gd name="T26" fmla="*/ 140 w 601"/>
                <a:gd name="T27" fmla="*/ 724 h 1006"/>
                <a:gd name="T28" fmla="*/ 139 w 601"/>
                <a:gd name="T29" fmla="*/ 790 h 1006"/>
                <a:gd name="T30" fmla="*/ 133 w 601"/>
                <a:gd name="T31" fmla="*/ 885 h 1006"/>
                <a:gd name="T32" fmla="*/ 138 w 601"/>
                <a:gd name="T33" fmla="*/ 946 h 1006"/>
                <a:gd name="T34" fmla="*/ 151 w 601"/>
                <a:gd name="T35" fmla="*/ 973 h 1006"/>
                <a:gd name="T36" fmla="*/ 179 w 601"/>
                <a:gd name="T37" fmla="*/ 989 h 1006"/>
                <a:gd name="T38" fmla="*/ 218 w 601"/>
                <a:gd name="T39" fmla="*/ 993 h 1006"/>
                <a:gd name="T40" fmla="*/ 257 w 601"/>
                <a:gd name="T41" fmla="*/ 998 h 1006"/>
                <a:gd name="T42" fmla="*/ 296 w 601"/>
                <a:gd name="T43" fmla="*/ 1004 h 1006"/>
                <a:gd name="T44" fmla="*/ 321 w 601"/>
                <a:gd name="T45" fmla="*/ 1002 h 1006"/>
                <a:gd name="T46" fmla="*/ 329 w 601"/>
                <a:gd name="T47" fmla="*/ 992 h 1006"/>
                <a:gd name="T48" fmla="*/ 338 w 601"/>
                <a:gd name="T49" fmla="*/ 983 h 1006"/>
                <a:gd name="T50" fmla="*/ 346 w 601"/>
                <a:gd name="T51" fmla="*/ 974 h 1006"/>
                <a:gd name="T52" fmla="*/ 358 w 601"/>
                <a:gd name="T53" fmla="*/ 929 h 1006"/>
                <a:gd name="T54" fmla="*/ 371 w 601"/>
                <a:gd name="T55" fmla="*/ 846 h 1006"/>
                <a:gd name="T56" fmla="*/ 385 w 601"/>
                <a:gd name="T57" fmla="*/ 787 h 1006"/>
                <a:gd name="T58" fmla="*/ 399 w 601"/>
                <a:gd name="T59" fmla="*/ 752 h 1006"/>
                <a:gd name="T60" fmla="*/ 412 w 601"/>
                <a:gd name="T61" fmla="*/ 724 h 1006"/>
                <a:gd name="T62" fmla="*/ 423 w 601"/>
                <a:gd name="T63" fmla="*/ 707 h 1006"/>
                <a:gd name="T64" fmla="*/ 434 w 601"/>
                <a:gd name="T65" fmla="*/ 689 h 1006"/>
                <a:gd name="T66" fmla="*/ 445 w 601"/>
                <a:gd name="T67" fmla="*/ 672 h 1006"/>
                <a:gd name="T68" fmla="*/ 474 w 601"/>
                <a:gd name="T69" fmla="*/ 632 h 1006"/>
                <a:gd name="T70" fmla="*/ 522 w 601"/>
                <a:gd name="T71" fmla="*/ 554 h 1006"/>
                <a:gd name="T72" fmla="*/ 566 w 601"/>
                <a:gd name="T73" fmla="*/ 452 h 1006"/>
                <a:gd name="T74" fmla="*/ 595 w 601"/>
                <a:gd name="T75" fmla="*/ 323 h 1006"/>
                <a:gd name="T76" fmla="*/ 599 w 601"/>
                <a:gd name="T77" fmla="*/ 216 h 1006"/>
                <a:gd name="T78" fmla="*/ 584 w 601"/>
                <a:gd name="T79" fmla="*/ 158 h 1006"/>
                <a:gd name="T80" fmla="*/ 552 w 601"/>
                <a:gd name="T81" fmla="*/ 110 h 1006"/>
                <a:gd name="T82" fmla="*/ 508 w 601"/>
                <a:gd name="T83" fmla="*/ 71 h 1006"/>
                <a:gd name="T84" fmla="*/ 455 w 601"/>
                <a:gd name="T85" fmla="*/ 39 h 1006"/>
                <a:gd name="T86" fmla="*/ 396 w 601"/>
                <a:gd name="T87" fmla="*/ 16 h 1006"/>
                <a:gd name="T88" fmla="*/ 332 w 601"/>
                <a:gd name="T89" fmla="*/ 4 h 1006"/>
                <a:gd name="T90" fmla="*/ 270 w 601"/>
                <a:gd name="T91" fmla="*/ 0 h 10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601" h="1006">
                  <a:moveTo>
                    <a:pt x="239" y="1"/>
                  </a:moveTo>
                  <a:lnTo>
                    <a:pt x="199" y="13"/>
                  </a:lnTo>
                  <a:lnTo>
                    <a:pt x="161" y="27"/>
                  </a:lnTo>
                  <a:lnTo>
                    <a:pt x="127" y="43"/>
                  </a:lnTo>
                  <a:lnTo>
                    <a:pt x="97" y="63"/>
                  </a:lnTo>
                  <a:lnTo>
                    <a:pt x="71" y="84"/>
                  </a:lnTo>
                  <a:lnTo>
                    <a:pt x="48" y="107"/>
                  </a:lnTo>
                  <a:lnTo>
                    <a:pt x="29" y="134"/>
                  </a:lnTo>
                  <a:lnTo>
                    <a:pt x="15" y="162"/>
                  </a:lnTo>
                  <a:lnTo>
                    <a:pt x="6" y="192"/>
                  </a:lnTo>
                  <a:lnTo>
                    <a:pt x="2" y="224"/>
                  </a:lnTo>
                  <a:lnTo>
                    <a:pt x="0" y="257"/>
                  </a:lnTo>
                  <a:lnTo>
                    <a:pt x="6" y="292"/>
                  </a:lnTo>
                  <a:lnTo>
                    <a:pt x="15" y="329"/>
                  </a:lnTo>
                  <a:lnTo>
                    <a:pt x="30" y="367"/>
                  </a:lnTo>
                  <a:lnTo>
                    <a:pt x="51" y="405"/>
                  </a:lnTo>
                  <a:lnTo>
                    <a:pt x="78" y="445"/>
                  </a:lnTo>
                  <a:lnTo>
                    <a:pt x="85" y="473"/>
                  </a:lnTo>
                  <a:lnTo>
                    <a:pt x="91" y="501"/>
                  </a:lnTo>
                  <a:lnTo>
                    <a:pt x="98" y="529"/>
                  </a:lnTo>
                  <a:lnTo>
                    <a:pt x="105" y="558"/>
                  </a:lnTo>
                  <a:lnTo>
                    <a:pt x="112" y="587"/>
                  </a:lnTo>
                  <a:lnTo>
                    <a:pt x="119" y="614"/>
                  </a:lnTo>
                  <a:lnTo>
                    <a:pt x="126" y="643"/>
                  </a:lnTo>
                  <a:lnTo>
                    <a:pt x="133" y="671"/>
                  </a:lnTo>
                  <a:lnTo>
                    <a:pt x="135" y="688"/>
                  </a:lnTo>
                  <a:lnTo>
                    <a:pt x="138" y="705"/>
                  </a:lnTo>
                  <a:lnTo>
                    <a:pt x="140" y="724"/>
                  </a:lnTo>
                  <a:lnTo>
                    <a:pt x="142" y="741"/>
                  </a:lnTo>
                  <a:lnTo>
                    <a:pt x="139" y="790"/>
                  </a:lnTo>
                  <a:lnTo>
                    <a:pt x="136" y="837"/>
                  </a:lnTo>
                  <a:lnTo>
                    <a:pt x="133" y="885"/>
                  </a:lnTo>
                  <a:lnTo>
                    <a:pt x="129" y="934"/>
                  </a:lnTo>
                  <a:lnTo>
                    <a:pt x="138" y="946"/>
                  </a:lnTo>
                  <a:lnTo>
                    <a:pt x="144" y="960"/>
                  </a:lnTo>
                  <a:lnTo>
                    <a:pt x="151" y="973"/>
                  </a:lnTo>
                  <a:lnTo>
                    <a:pt x="159" y="987"/>
                  </a:lnTo>
                  <a:lnTo>
                    <a:pt x="179" y="989"/>
                  </a:lnTo>
                  <a:lnTo>
                    <a:pt x="199" y="991"/>
                  </a:lnTo>
                  <a:lnTo>
                    <a:pt x="218" y="993"/>
                  </a:lnTo>
                  <a:lnTo>
                    <a:pt x="238" y="996"/>
                  </a:lnTo>
                  <a:lnTo>
                    <a:pt x="257" y="998"/>
                  </a:lnTo>
                  <a:lnTo>
                    <a:pt x="277" y="1002"/>
                  </a:lnTo>
                  <a:lnTo>
                    <a:pt x="296" y="1004"/>
                  </a:lnTo>
                  <a:lnTo>
                    <a:pt x="316" y="1006"/>
                  </a:lnTo>
                  <a:lnTo>
                    <a:pt x="321" y="1002"/>
                  </a:lnTo>
                  <a:lnTo>
                    <a:pt x="325" y="997"/>
                  </a:lnTo>
                  <a:lnTo>
                    <a:pt x="329" y="992"/>
                  </a:lnTo>
                  <a:lnTo>
                    <a:pt x="333" y="988"/>
                  </a:lnTo>
                  <a:lnTo>
                    <a:pt x="338" y="983"/>
                  </a:lnTo>
                  <a:lnTo>
                    <a:pt x="343" y="978"/>
                  </a:lnTo>
                  <a:lnTo>
                    <a:pt x="346" y="974"/>
                  </a:lnTo>
                  <a:lnTo>
                    <a:pt x="351" y="969"/>
                  </a:lnTo>
                  <a:lnTo>
                    <a:pt x="358" y="929"/>
                  </a:lnTo>
                  <a:lnTo>
                    <a:pt x="364" y="887"/>
                  </a:lnTo>
                  <a:lnTo>
                    <a:pt x="371" y="846"/>
                  </a:lnTo>
                  <a:lnTo>
                    <a:pt x="378" y="806"/>
                  </a:lnTo>
                  <a:lnTo>
                    <a:pt x="385" y="787"/>
                  </a:lnTo>
                  <a:lnTo>
                    <a:pt x="392" y="769"/>
                  </a:lnTo>
                  <a:lnTo>
                    <a:pt x="399" y="752"/>
                  </a:lnTo>
                  <a:lnTo>
                    <a:pt x="406" y="733"/>
                  </a:lnTo>
                  <a:lnTo>
                    <a:pt x="412" y="724"/>
                  </a:lnTo>
                  <a:lnTo>
                    <a:pt x="417" y="716"/>
                  </a:lnTo>
                  <a:lnTo>
                    <a:pt x="423" y="707"/>
                  </a:lnTo>
                  <a:lnTo>
                    <a:pt x="429" y="697"/>
                  </a:lnTo>
                  <a:lnTo>
                    <a:pt x="434" y="689"/>
                  </a:lnTo>
                  <a:lnTo>
                    <a:pt x="439" y="680"/>
                  </a:lnTo>
                  <a:lnTo>
                    <a:pt x="445" y="672"/>
                  </a:lnTo>
                  <a:lnTo>
                    <a:pt x="451" y="663"/>
                  </a:lnTo>
                  <a:lnTo>
                    <a:pt x="474" y="632"/>
                  </a:lnTo>
                  <a:lnTo>
                    <a:pt x="498" y="596"/>
                  </a:lnTo>
                  <a:lnTo>
                    <a:pt x="522" y="554"/>
                  </a:lnTo>
                  <a:lnTo>
                    <a:pt x="545" y="506"/>
                  </a:lnTo>
                  <a:lnTo>
                    <a:pt x="566" y="452"/>
                  </a:lnTo>
                  <a:lnTo>
                    <a:pt x="583" y="391"/>
                  </a:lnTo>
                  <a:lnTo>
                    <a:pt x="595" y="323"/>
                  </a:lnTo>
                  <a:lnTo>
                    <a:pt x="601" y="248"/>
                  </a:lnTo>
                  <a:lnTo>
                    <a:pt x="599" y="216"/>
                  </a:lnTo>
                  <a:lnTo>
                    <a:pt x="594" y="186"/>
                  </a:lnTo>
                  <a:lnTo>
                    <a:pt x="584" y="158"/>
                  </a:lnTo>
                  <a:lnTo>
                    <a:pt x="570" y="133"/>
                  </a:lnTo>
                  <a:lnTo>
                    <a:pt x="552" y="110"/>
                  </a:lnTo>
                  <a:lnTo>
                    <a:pt x="532" y="89"/>
                  </a:lnTo>
                  <a:lnTo>
                    <a:pt x="508" y="71"/>
                  </a:lnTo>
                  <a:lnTo>
                    <a:pt x="483" y="53"/>
                  </a:lnTo>
                  <a:lnTo>
                    <a:pt x="455" y="39"/>
                  </a:lnTo>
                  <a:lnTo>
                    <a:pt x="426" y="27"/>
                  </a:lnTo>
                  <a:lnTo>
                    <a:pt x="396" y="16"/>
                  </a:lnTo>
                  <a:lnTo>
                    <a:pt x="364" y="10"/>
                  </a:lnTo>
                  <a:lnTo>
                    <a:pt x="332" y="4"/>
                  </a:lnTo>
                  <a:lnTo>
                    <a:pt x="301" y="0"/>
                  </a:lnTo>
                  <a:lnTo>
                    <a:pt x="270" y="0"/>
                  </a:lnTo>
                  <a:lnTo>
                    <a:pt x="239" y="1"/>
                  </a:lnTo>
                  <a:close/>
                </a:path>
              </a:pathLst>
            </a:custGeom>
            <a:solidFill>
              <a:srgbClr val="FFDB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93213" name="Freeform 29"/>
            <p:cNvSpPr>
              <a:spLocks/>
            </p:cNvSpPr>
            <p:nvPr/>
          </p:nvSpPr>
          <p:spPr bwMode="auto">
            <a:xfrm>
              <a:off x="2671" y="258"/>
              <a:ext cx="278" cy="496"/>
            </a:xfrm>
            <a:custGeom>
              <a:avLst/>
              <a:gdLst>
                <a:gd name="T0" fmla="*/ 189 w 556"/>
                <a:gd name="T1" fmla="*/ 11 h 992"/>
                <a:gd name="T2" fmla="*/ 119 w 556"/>
                <a:gd name="T3" fmla="*/ 40 h 992"/>
                <a:gd name="T4" fmla="*/ 65 w 556"/>
                <a:gd name="T5" fmla="*/ 79 h 992"/>
                <a:gd name="T6" fmla="*/ 26 w 556"/>
                <a:gd name="T7" fmla="*/ 127 h 992"/>
                <a:gd name="T8" fmla="*/ 5 w 556"/>
                <a:gd name="T9" fmla="*/ 182 h 992"/>
                <a:gd name="T10" fmla="*/ 1 w 556"/>
                <a:gd name="T11" fmla="*/ 242 h 992"/>
                <a:gd name="T12" fmla="*/ 18 w 556"/>
                <a:gd name="T13" fmla="*/ 308 h 992"/>
                <a:gd name="T14" fmla="*/ 53 w 556"/>
                <a:gd name="T15" fmla="*/ 377 h 992"/>
                <a:gd name="T16" fmla="*/ 86 w 556"/>
                <a:gd name="T17" fmla="*/ 444 h 992"/>
                <a:gd name="T18" fmla="*/ 96 w 556"/>
                <a:gd name="T19" fmla="*/ 506 h 992"/>
                <a:gd name="T20" fmla="*/ 106 w 556"/>
                <a:gd name="T21" fmla="*/ 568 h 992"/>
                <a:gd name="T22" fmla="*/ 117 w 556"/>
                <a:gd name="T23" fmla="*/ 630 h 992"/>
                <a:gd name="T24" fmla="*/ 125 w 556"/>
                <a:gd name="T25" fmla="*/ 679 h 992"/>
                <a:gd name="T26" fmla="*/ 128 w 556"/>
                <a:gd name="T27" fmla="*/ 713 h 992"/>
                <a:gd name="T28" fmla="*/ 127 w 556"/>
                <a:gd name="T29" fmla="*/ 779 h 992"/>
                <a:gd name="T30" fmla="*/ 120 w 556"/>
                <a:gd name="T31" fmla="*/ 873 h 992"/>
                <a:gd name="T32" fmla="*/ 124 w 556"/>
                <a:gd name="T33" fmla="*/ 934 h 992"/>
                <a:gd name="T34" fmla="*/ 137 w 556"/>
                <a:gd name="T35" fmla="*/ 961 h 992"/>
                <a:gd name="T36" fmla="*/ 162 w 556"/>
                <a:gd name="T37" fmla="*/ 976 h 992"/>
                <a:gd name="T38" fmla="*/ 197 w 556"/>
                <a:gd name="T39" fmla="*/ 980 h 992"/>
                <a:gd name="T40" fmla="*/ 233 w 556"/>
                <a:gd name="T41" fmla="*/ 985 h 992"/>
                <a:gd name="T42" fmla="*/ 269 w 556"/>
                <a:gd name="T43" fmla="*/ 990 h 992"/>
                <a:gd name="T44" fmla="*/ 295 w 556"/>
                <a:gd name="T45" fmla="*/ 983 h 992"/>
                <a:gd name="T46" fmla="*/ 311 w 556"/>
                <a:gd name="T47" fmla="*/ 964 h 992"/>
                <a:gd name="T48" fmla="*/ 325 w 556"/>
                <a:gd name="T49" fmla="*/ 915 h 992"/>
                <a:gd name="T50" fmla="*/ 339 w 556"/>
                <a:gd name="T51" fmla="*/ 833 h 992"/>
                <a:gd name="T52" fmla="*/ 352 w 556"/>
                <a:gd name="T53" fmla="*/ 774 h 992"/>
                <a:gd name="T54" fmla="*/ 365 w 556"/>
                <a:gd name="T55" fmla="*/ 740 h 992"/>
                <a:gd name="T56" fmla="*/ 377 w 556"/>
                <a:gd name="T57" fmla="*/ 712 h 992"/>
                <a:gd name="T58" fmla="*/ 387 w 556"/>
                <a:gd name="T59" fmla="*/ 695 h 992"/>
                <a:gd name="T60" fmla="*/ 398 w 556"/>
                <a:gd name="T61" fmla="*/ 677 h 992"/>
                <a:gd name="T62" fmla="*/ 408 w 556"/>
                <a:gd name="T63" fmla="*/ 660 h 992"/>
                <a:gd name="T64" fmla="*/ 435 w 556"/>
                <a:gd name="T65" fmla="*/ 620 h 992"/>
                <a:gd name="T66" fmla="*/ 478 w 556"/>
                <a:gd name="T67" fmla="*/ 543 h 992"/>
                <a:gd name="T68" fmla="*/ 519 w 556"/>
                <a:gd name="T69" fmla="*/ 441 h 992"/>
                <a:gd name="T70" fmla="*/ 548 w 556"/>
                <a:gd name="T71" fmla="*/ 313 h 992"/>
                <a:gd name="T72" fmla="*/ 556 w 556"/>
                <a:gd name="T73" fmla="*/ 210 h 992"/>
                <a:gd name="T74" fmla="*/ 545 w 556"/>
                <a:gd name="T75" fmla="*/ 157 h 992"/>
                <a:gd name="T76" fmla="*/ 519 w 556"/>
                <a:gd name="T77" fmla="*/ 109 h 992"/>
                <a:gd name="T78" fmla="*/ 480 w 556"/>
                <a:gd name="T79" fmla="*/ 71 h 992"/>
                <a:gd name="T80" fmla="*/ 431 w 556"/>
                <a:gd name="T81" fmla="*/ 40 h 992"/>
                <a:gd name="T82" fmla="*/ 376 w 556"/>
                <a:gd name="T83" fmla="*/ 18 h 992"/>
                <a:gd name="T84" fmla="*/ 317 w 556"/>
                <a:gd name="T85" fmla="*/ 5 h 992"/>
                <a:gd name="T86" fmla="*/ 258 w 556"/>
                <a:gd name="T87" fmla="*/ 0 h 9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556" h="992">
                  <a:moveTo>
                    <a:pt x="230" y="1"/>
                  </a:moveTo>
                  <a:lnTo>
                    <a:pt x="189" y="11"/>
                  </a:lnTo>
                  <a:lnTo>
                    <a:pt x="152" y="24"/>
                  </a:lnTo>
                  <a:lnTo>
                    <a:pt x="119" y="40"/>
                  </a:lnTo>
                  <a:lnTo>
                    <a:pt x="90" y="59"/>
                  </a:lnTo>
                  <a:lnTo>
                    <a:pt x="65" y="79"/>
                  </a:lnTo>
                  <a:lnTo>
                    <a:pt x="43" y="101"/>
                  </a:lnTo>
                  <a:lnTo>
                    <a:pt x="26" y="127"/>
                  </a:lnTo>
                  <a:lnTo>
                    <a:pt x="13" y="153"/>
                  </a:lnTo>
                  <a:lnTo>
                    <a:pt x="5" y="182"/>
                  </a:lnTo>
                  <a:lnTo>
                    <a:pt x="0" y="211"/>
                  </a:lnTo>
                  <a:lnTo>
                    <a:pt x="1" y="242"/>
                  </a:lnTo>
                  <a:lnTo>
                    <a:pt x="7" y="274"/>
                  </a:lnTo>
                  <a:lnTo>
                    <a:pt x="18" y="308"/>
                  </a:lnTo>
                  <a:lnTo>
                    <a:pt x="33" y="342"/>
                  </a:lnTo>
                  <a:lnTo>
                    <a:pt x="53" y="377"/>
                  </a:lnTo>
                  <a:lnTo>
                    <a:pt x="80" y="412"/>
                  </a:lnTo>
                  <a:lnTo>
                    <a:pt x="86" y="444"/>
                  </a:lnTo>
                  <a:lnTo>
                    <a:pt x="90" y="475"/>
                  </a:lnTo>
                  <a:lnTo>
                    <a:pt x="96" y="506"/>
                  </a:lnTo>
                  <a:lnTo>
                    <a:pt x="102" y="537"/>
                  </a:lnTo>
                  <a:lnTo>
                    <a:pt x="106" y="568"/>
                  </a:lnTo>
                  <a:lnTo>
                    <a:pt x="112" y="599"/>
                  </a:lnTo>
                  <a:lnTo>
                    <a:pt x="117" y="630"/>
                  </a:lnTo>
                  <a:lnTo>
                    <a:pt x="122" y="661"/>
                  </a:lnTo>
                  <a:lnTo>
                    <a:pt x="125" y="679"/>
                  </a:lnTo>
                  <a:lnTo>
                    <a:pt x="127" y="696"/>
                  </a:lnTo>
                  <a:lnTo>
                    <a:pt x="128" y="713"/>
                  </a:lnTo>
                  <a:lnTo>
                    <a:pt x="130" y="730"/>
                  </a:lnTo>
                  <a:lnTo>
                    <a:pt x="127" y="779"/>
                  </a:lnTo>
                  <a:lnTo>
                    <a:pt x="124" y="826"/>
                  </a:lnTo>
                  <a:lnTo>
                    <a:pt x="120" y="873"/>
                  </a:lnTo>
                  <a:lnTo>
                    <a:pt x="118" y="921"/>
                  </a:lnTo>
                  <a:lnTo>
                    <a:pt x="124" y="934"/>
                  </a:lnTo>
                  <a:lnTo>
                    <a:pt x="130" y="947"/>
                  </a:lnTo>
                  <a:lnTo>
                    <a:pt x="137" y="961"/>
                  </a:lnTo>
                  <a:lnTo>
                    <a:pt x="144" y="974"/>
                  </a:lnTo>
                  <a:lnTo>
                    <a:pt x="162" y="976"/>
                  </a:lnTo>
                  <a:lnTo>
                    <a:pt x="180" y="978"/>
                  </a:lnTo>
                  <a:lnTo>
                    <a:pt x="197" y="980"/>
                  </a:lnTo>
                  <a:lnTo>
                    <a:pt x="216" y="983"/>
                  </a:lnTo>
                  <a:lnTo>
                    <a:pt x="233" y="985"/>
                  </a:lnTo>
                  <a:lnTo>
                    <a:pt x="251" y="987"/>
                  </a:lnTo>
                  <a:lnTo>
                    <a:pt x="269" y="990"/>
                  </a:lnTo>
                  <a:lnTo>
                    <a:pt x="287" y="992"/>
                  </a:lnTo>
                  <a:lnTo>
                    <a:pt x="295" y="983"/>
                  </a:lnTo>
                  <a:lnTo>
                    <a:pt x="303" y="974"/>
                  </a:lnTo>
                  <a:lnTo>
                    <a:pt x="311" y="964"/>
                  </a:lnTo>
                  <a:lnTo>
                    <a:pt x="319" y="955"/>
                  </a:lnTo>
                  <a:lnTo>
                    <a:pt x="325" y="915"/>
                  </a:lnTo>
                  <a:lnTo>
                    <a:pt x="332" y="873"/>
                  </a:lnTo>
                  <a:lnTo>
                    <a:pt x="339" y="833"/>
                  </a:lnTo>
                  <a:lnTo>
                    <a:pt x="346" y="793"/>
                  </a:lnTo>
                  <a:lnTo>
                    <a:pt x="352" y="774"/>
                  </a:lnTo>
                  <a:lnTo>
                    <a:pt x="359" y="757"/>
                  </a:lnTo>
                  <a:lnTo>
                    <a:pt x="365" y="740"/>
                  </a:lnTo>
                  <a:lnTo>
                    <a:pt x="371" y="721"/>
                  </a:lnTo>
                  <a:lnTo>
                    <a:pt x="377" y="712"/>
                  </a:lnTo>
                  <a:lnTo>
                    <a:pt x="382" y="703"/>
                  </a:lnTo>
                  <a:lnTo>
                    <a:pt x="387" y="695"/>
                  </a:lnTo>
                  <a:lnTo>
                    <a:pt x="393" y="686"/>
                  </a:lnTo>
                  <a:lnTo>
                    <a:pt x="398" y="677"/>
                  </a:lnTo>
                  <a:lnTo>
                    <a:pt x="404" y="668"/>
                  </a:lnTo>
                  <a:lnTo>
                    <a:pt x="408" y="660"/>
                  </a:lnTo>
                  <a:lnTo>
                    <a:pt x="414" y="651"/>
                  </a:lnTo>
                  <a:lnTo>
                    <a:pt x="435" y="620"/>
                  </a:lnTo>
                  <a:lnTo>
                    <a:pt x="457" y="584"/>
                  </a:lnTo>
                  <a:lnTo>
                    <a:pt x="478" y="543"/>
                  </a:lnTo>
                  <a:lnTo>
                    <a:pt x="499" y="495"/>
                  </a:lnTo>
                  <a:lnTo>
                    <a:pt x="519" y="441"/>
                  </a:lnTo>
                  <a:lnTo>
                    <a:pt x="535" y="381"/>
                  </a:lnTo>
                  <a:lnTo>
                    <a:pt x="548" y="313"/>
                  </a:lnTo>
                  <a:lnTo>
                    <a:pt x="554" y="240"/>
                  </a:lnTo>
                  <a:lnTo>
                    <a:pt x="556" y="210"/>
                  </a:lnTo>
                  <a:lnTo>
                    <a:pt x="552" y="182"/>
                  </a:lnTo>
                  <a:lnTo>
                    <a:pt x="545" y="157"/>
                  </a:lnTo>
                  <a:lnTo>
                    <a:pt x="534" y="132"/>
                  </a:lnTo>
                  <a:lnTo>
                    <a:pt x="519" y="109"/>
                  </a:lnTo>
                  <a:lnTo>
                    <a:pt x="500" y="90"/>
                  </a:lnTo>
                  <a:lnTo>
                    <a:pt x="480" y="71"/>
                  </a:lnTo>
                  <a:lnTo>
                    <a:pt x="457" y="55"/>
                  </a:lnTo>
                  <a:lnTo>
                    <a:pt x="431" y="40"/>
                  </a:lnTo>
                  <a:lnTo>
                    <a:pt x="405" y="29"/>
                  </a:lnTo>
                  <a:lnTo>
                    <a:pt x="376" y="18"/>
                  </a:lnTo>
                  <a:lnTo>
                    <a:pt x="347" y="10"/>
                  </a:lnTo>
                  <a:lnTo>
                    <a:pt x="317" y="5"/>
                  </a:lnTo>
                  <a:lnTo>
                    <a:pt x="287" y="1"/>
                  </a:lnTo>
                  <a:lnTo>
                    <a:pt x="258" y="0"/>
                  </a:lnTo>
                  <a:lnTo>
                    <a:pt x="230" y="1"/>
                  </a:lnTo>
                  <a:close/>
                </a:path>
              </a:pathLst>
            </a:custGeom>
            <a:solidFill>
              <a:srgbClr val="FFE06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93214" name="Freeform 30"/>
            <p:cNvSpPr>
              <a:spLocks/>
            </p:cNvSpPr>
            <p:nvPr/>
          </p:nvSpPr>
          <p:spPr bwMode="auto">
            <a:xfrm>
              <a:off x="2682" y="265"/>
              <a:ext cx="256" cy="488"/>
            </a:xfrm>
            <a:custGeom>
              <a:avLst/>
              <a:gdLst>
                <a:gd name="T0" fmla="*/ 180 w 512"/>
                <a:gd name="T1" fmla="*/ 9 h 977"/>
                <a:gd name="T2" fmla="*/ 111 w 512"/>
                <a:gd name="T3" fmla="*/ 37 h 977"/>
                <a:gd name="T4" fmla="*/ 59 w 512"/>
                <a:gd name="T5" fmla="*/ 74 h 977"/>
                <a:gd name="T6" fmla="*/ 22 w 512"/>
                <a:gd name="T7" fmla="*/ 118 h 977"/>
                <a:gd name="T8" fmla="*/ 4 w 512"/>
                <a:gd name="T9" fmla="*/ 169 h 977"/>
                <a:gd name="T10" fmla="*/ 2 w 512"/>
                <a:gd name="T11" fmla="*/ 226 h 977"/>
                <a:gd name="T12" fmla="*/ 20 w 512"/>
                <a:gd name="T13" fmla="*/ 286 h 977"/>
                <a:gd name="T14" fmla="*/ 55 w 512"/>
                <a:gd name="T15" fmla="*/ 347 h 977"/>
                <a:gd name="T16" fmla="*/ 89 w 512"/>
                <a:gd name="T17" fmla="*/ 446 h 977"/>
                <a:gd name="T18" fmla="*/ 105 w 512"/>
                <a:gd name="T19" fmla="*/ 583 h 977"/>
                <a:gd name="T20" fmla="*/ 114 w 512"/>
                <a:gd name="T21" fmla="*/ 669 h 977"/>
                <a:gd name="T22" fmla="*/ 118 w 512"/>
                <a:gd name="T23" fmla="*/ 703 h 977"/>
                <a:gd name="T24" fmla="*/ 115 w 512"/>
                <a:gd name="T25" fmla="*/ 767 h 977"/>
                <a:gd name="T26" fmla="*/ 108 w 512"/>
                <a:gd name="T27" fmla="*/ 862 h 977"/>
                <a:gd name="T28" fmla="*/ 111 w 512"/>
                <a:gd name="T29" fmla="*/ 922 h 977"/>
                <a:gd name="T30" fmla="*/ 123 w 512"/>
                <a:gd name="T31" fmla="*/ 948 h 977"/>
                <a:gd name="T32" fmla="*/ 145 w 512"/>
                <a:gd name="T33" fmla="*/ 963 h 977"/>
                <a:gd name="T34" fmla="*/ 178 w 512"/>
                <a:gd name="T35" fmla="*/ 966 h 977"/>
                <a:gd name="T36" fmla="*/ 209 w 512"/>
                <a:gd name="T37" fmla="*/ 970 h 977"/>
                <a:gd name="T38" fmla="*/ 241 w 512"/>
                <a:gd name="T39" fmla="*/ 975 h 977"/>
                <a:gd name="T40" fmla="*/ 265 w 512"/>
                <a:gd name="T41" fmla="*/ 968 h 977"/>
                <a:gd name="T42" fmla="*/ 280 w 512"/>
                <a:gd name="T43" fmla="*/ 949 h 977"/>
                <a:gd name="T44" fmla="*/ 294 w 512"/>
                <a:gd name="T45" fmla="*/ 900 h 977"/>
                <a:gd name="T46" fmla="*/ 307 w 512"/>
                <a:gd name="T47" fmla="*/ 820 h 977"/>
                <a:gd name="T48" fmla="*/ 319 w 512"/>
                <a:gd name="T49" fmla="*/ 761 h 977"/>
                <a:gd name="T50" fmla="*/ 332 w 512"/>
                <a:gd name="T51" fmla="*/ 726 h 977"/>
                <a:gd name="T52" fmla="*/ 342 w 512"/>
                <a:gd name="T53" fmla="*/ 698 h 977"/>
                <a:gd name="T54" fmla="*/ 352 w 512"/>
                <a:gd name="T55" fmla="*/ 681 h 977"/>
                <a:gd name="T56" fmla="*/ 362 w 512"/>
                <a:gd name="T57" fmla="*/ 663 h 977"/>
                <a:gd name="T58" fmla="*/ 372 w 512"/>
                <a:gd name="T59" fmla="*/ 646 h 977"/>
                <a:gd name="T60" fmla="*/ 395 w 512"/>
                <a:gd name="T61" fmla="*/ 606 h 977"/>
                <a:gd name="T62" fmla="*/ 435 w 512"/>
                <a:gd name="T63" fmla="*/ 530 h 977"/>
                <a:gd name="T64" fmla="*/ 471 w 512"/>
                <a:gd name="T65" fmla="*/ 430 h 977"/>
                <a:gd name="T66" fmla="*/ 499 w 512"/>
                <a:gd name="T67" fmla="*/ 303 h 977"/>
                <a:gd name="T68" fmla="*/ 512 w 512"/>
                <a:gd name="T69" fmla="*/ 203 h 977"/>
                <a:gd name="T70" fmla="*/ 506 w 512"/>
                <a:gd name="T71" fmla="*/ 153 h 977"/>
                <a:gd name="T72" fmla="*/ 485 w 512"/>
                <a:gd name="T73" fmla="*/ 109 h 977"/>
                <a:gd name="T74" fmla="*/ 451 w 512"/>
                <a:gd name="T75" fmla="*/ 72 h 977"/>
                <a:gd name="T76" fmla="*/ 407 w 512"/>
                <a:gd name="T77" fmla="*/ 42 h 977"/>
                <a:gd name="T78" fmla="*/ 356 w 512"/>
                <a:gd name="T79" fmla="*/ 19 h 977"/>
                <a:gd name="T80" fmla="*/ 302 w 512"/>
                <a:gd name="T81" fmla="*/ 6 h 977"/>
                <a:gd name="T82" fmla="*/ 247 w 512"/>
                <a:gd name="T83" fmla="*/ 0 h 9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512" h="977">
                  <a:moveTo>
                    <a:pt x="220" y="0"/>
                  </a:moveTo>
                  <a:lnTo>
                    <a:pt x="180" y="9"/>
                  </a:lnTo>
                  <a:lnTo>
                    <a:pt x="144" y="22"/>
                  </a:lnTo>
                  <a:lnTo>
                    <a:pt x="111" y="37"/>
                  </a:lnTo>
                  <a:lnTo>
                    <a:pt x="83" y="54"/>
                  </a:lnTo>
                  <a:lnTo>
                    <a:pt x="59" y="74"/>
                  </a:lnTo>
                  <a:lnTo>
                    <a:pt x="38" y="95"/>
                  </a:lnTo>
                  <a:lnTo>
                    <a:pt x="22" y="118"/>
                  </a:lnTo>
                  <a:lnTo>
                    <a:pt x="11" y="144"/>
                  </a:lnTo>
                  <a:lnTo>
                    <a:pt x="4" y="169"/>
                  </a:lnTo>
                  <a:lnTo>
                    <a:pt x="0" y="197"/>
                  </a:lnTo>
                  <a:lnTo>
                    <a:pt x="2" y="226"/>
                  </a:lnTo>
                  <a:lnTo>
                    <a:pt x="8" y="256"/>
                  </a:lnTo>
                  <a:lnTo>
                    <a:pt x="20" y="286"/>
                  </a:lnTo>
                  <a:lnTo>
                    <a:pt x="35" y="315"/>
                  </a:lnTo>
                  <a:lnTo>
                    <a:pt x="55" y="347"/>
                  </a:lnTo>
                  <a:lnTo>
                    <a:pt x="81" y="378"/>
                  </a:lnTo>
                  <a:lnTo>
                    <a:pt x="89" y="446"/>
                  </a:lnTo>
                  <a:lnTo>
                    <a:pt x="97" y="515"/>
                  </a:lnTo>
                  <a:lnTo>
                    <a:pt x="105" y="583"/>
                  </a:lnTo>
                  <a:lnTo>
                    <a:pt x="113" y="652"/>
                  </a:lnTo>
                  <a:lnTo>
                    <a:pt x="114" y="669"/>
                  </a:lnTo>
                  <a:lnTo>
                    <a:pt x="117" y="685"/>
                  </a:lnTo>
                  <a:lnTo>
                    <a:pt x="118" y="703"/>
                  </a:lnTo>
                  <a:lnTo>
                    <a:pt x="119" y="720"/>
                  </a:lnTo>
                  <a:lnTo>
                    <a:pt x="115" y="767"/>
                  </a:lnTo>
                  <a:lnTo>
                    <a:pt x="112" y="814"/>
                  </a:lnTo>
                  <a:lnTo>
                    <a:pt x="108" y="862"/>
                  </a:lnTo>
                  <a:lnTo>
                    <a:pt x="105" y="909"/>
                  </a:lnTo>
                  <a:lnTo>
                    <a:pt x="111" y="922"/>
                  </a:lnTo>
                  <a:lnTo>
                    <a:pt x="118" y="934"/>
                  </a:lnTo>
                  <a:lnTo>
                    <a:pt x="123" y="948"/>
                  </a:lnTo>
                  <a:lnTo>
                    <a:pt x="129" y="961"/>
                  </a:lnTo>
                  <a:lnTo>
                    <a:pt x="145" y="963"/>
                  </a:lnTo>
                  <a:lnTo>
                    <a:pt x="161" y="964"/>
                  </a:lnTo>
                  <a:lnTo>
                    <a:pt x="178" y="966"/>
                  </a:lnTo>
                  <a:lnTo>
                    <a:pt x="194" y="969"/>
                  </a:lnTo>
                  <a:lnTo>
                    <a:pt x="209" y="970"/>
                  </a:lnTo>
                  <a:lnTo>
                    <a:pt x="225" y="972"/>
                  </a:lnTo>
                  <a:lnTo>
                    <a:pt x="241" y="975"/>
                  </a:lnTo>
                  <a:lnTo>
                    <a:pt x="257" y="977"/>
                  </a:lnTo>
                  <a:lnTo>
                    <a:pt x="265" y="968"/>
                  </a:lnTo>
                  <a:lnTo>
                    <a:pt x="272" y="958"/>
                  </a:lnTo>
                  <a:lnTo>
                    <a:pt x="280" y="949"/>
                  </a:lnTo>
                  <a:lnTo>
                    <a:pt x="287" y="940"/>
                  </a:lnTo>
                  <a:lnTo>
                    <a:pt x="294" y="900"/>
                  </a:lnTo>
                  <a:lnTo>
                    <a:pt x="301" y="859"/>
                  </a:lnTo>
                  <a:lnTo>
                    <a:pt x="307" y="820"/>
                  </a:lnTo>
                  <a:lnTo>
                    <a:pt x="314" y="780"/>
                  </a:lnTo>
                  <a:lnTo>
                    <a:pt x="319" y="761"/>
                  </a:lnTo>
                  <a:lnTo>
                    <a:pt x="326" y="743"/>
                  </a:lnTo>
                  <a:lnTo>
                    <a:pt x="332" y="726"/>
                  </a:lnTo>
                  <a:lnTo>
                    <a:pt x="338" y="707"/>
                  </a:lnTo>
                  <a:lnTo>
                    <a:pt x="342" y="698"/>
                  </a:lnTo>
                  <a:lnTo>
                    <a:pt x="347" y="690"/>
                  </a:lnTo>
                  <a:lnTo>
                    <a:pt x="352" y="681"/>
                  </a:lnTo>
                  <a:lnTo>
                    <a:pt x="357" y="673"/>
                  </a:lnTo>
                  <a:lnTo>
                    <a:pt x="362" y="663"/>
                  </a:lnTo>
                  <a:lnTo>
                    <a:pt x="367" y="655"/>
                  </a:lnTo>
                  <a:lnTo>
                    <a:pt x="372" y="646"/>
                  </a:lnTo>
                  <a:lnTo>
                    <a:pt x="377" y="637"/>
                  </a:lnTo>
                  <a:lnTo>
                    <a:pt x="395" y="606"/>
                  </a:lnTo>
                  <a:lnTo>
                    <a:pt x="415" y="570"/>
                  </a:lnTo>
                  <a:lnTo>
                    <a:pt x="435" y="530"/>
                  </a:lnTo>
                  <a:lnTo>
                    <a:pt x="454" y="483"/>
                  </a:lnTo>
                  <a:lnTo>
                    <a:pt x="471" y="430"/>
                  </a:lnTo>
                  <a:lnTo>
                    <a:pt x="486" y="370"/>
                  </a:lnTo>
                  <a:lnTo>
                    <a:pt x="499" y="303"/>
                  </a:lnTo>
                  <a:lnTo>
                    <a:pt x="507" y="229"/>
                  </a:lnTo>
                  <a:lnTo>
                    <a:pt x="512" y="203"/>
                  </a:lnTo>
                  <a:lnTo>
                    <a:pt x="511" y="177"/>
                  </a:lnTo>
                  <a:lnTo>
                    <a:pt x="506" y="153"/>
                  </a:lnTo>
                  <a:lnTo>
                    <a:pt x="497" y="130"/>
                  </a:lnTo>
                  <a:lnTo>
                    <a:pt x="485" y="109"/>
                  </a:lnTo>
                  <a:lnTo>
                    <a:pt x="469" y="90"/>
                  </a:lnTo>
                  <a:lnTo>
                    <a:pt x="451" y="72"/>
                  </a:lnTo>
                  <a:lnTo>
                    <a:pt x="430" y="56"/>
                  </a:lnTo>
                  <a:lnTo>
                    <a:pt x="407" y="42"/>
                  </a:lnTo>
                  <a:lnTo>
                    <a:pt x="383" y="30"/>
                  </a:lnTo>
                  <a:lnTo>
                    <a:pt x="356" y="19"/>
                  </a:lnTo>
                  <a:lnTo>
                    <a:pt x="330" y="11"/>
                  </a:lnTo>
                  <a:lnTo>
                    <a:pt x="302" y="6"/>
                  </a:lnTo>
                  <a:lnTo>
                    <a:pt x="274" y="1"/>
                  </a:lnTo>
                  <a:lnTo>
                    <a:pt x="247" y="0"/>
                  </a:lnTo>
                  <a:lnTo>
                    <a:pt x="220" y="0"/>
                  </a:lnTo>
                  <a:close/>
                </a:path>
              </a:pathLst>
            </a:custGeom>
            <a:solidFill>
              <a:srgbClr val="FFE2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93215" name="Freeform 31"/>
            <p:cNvSpPr>
              <a:spLocks/>
            </p:cNvSpPr>
            <p:nvPr/>
          </p:nvSpPr>
          <p:spPr bwMode="auto">
            <a:xfrm>
              <a:off x="2693" y="271"/>
              <a:ext cx="234" cy="482"/>
            </a:xfrm>
            <a:custGeom>
              <a:avLst/>
              <a:gdLst>
                <a:gd name="T0" fmla="*/ 171 w 469"/>
                <a:gd name="T1" fmla="*/ 10 h 964"/>
                <a:gd name="T2" fmla="*/ 104 w 469"/>
                <a:gd name="T3" fmla="*/ 35 h 964"/>
                <a:gd name="T4" fmla="*/ 52 w 469"/>
                <a:gd name="T5" fmla="*/ 70 h 964"/>
                <a:gd name="T6" fmla="*/ 19 w 469"/>
                <a:gd name="T7" fmla="*/ 112 h 964"/>
                <a:gd name="T8" fmla="*/ 2 w 469"/>
                <a:gd name="T9" fmla="*/ 161 h 964"/>
                <a:gd name="T10" fmla="*/ 4 w 469"/>
                <a:gd name="T11" fmla="*/ 211 h 964"/>
                <a:gd name="T12" fmla="*/ 22 w 469"/>
                <a:gd name="T13" fmla="*/ 265 h 964"/>
                <a:gd name="T14" fmla="*/ 58 w 469"/>
                <a:gd name="T15" fmla="*/ 318 h 964"/>
                <a:gd name="T16" fmla="*/ 89 w 469"/>
                <a:gd name="T17" fmla="*/ 420 h 964"/>
                <a:gd name="T18" fmla="*/ 99 w 469"/>
                <a:gd name="T19" fmla="*/ 568 h 964"/>
                <a:gd name="T20" fmla="*/ 105 w 469"/>
                <a:gd name="T21" fmla="*/ 661 h 964"/>
                <a:gd name="T22" fmla="*/ 107 w 469"/>
                <a:gd name="T23" fmla="*/ 694 h 964"/>
                <a:gd name="T24" fmla="*/ 104 w 469"/>
                <a:gd name="T25" fmla="*/ 759 h 964"/>
                <a:gd name="T26" fmla="*/ 97 w 469"/>
                <a:gd name="T27" fmla="*/ 852 h 964"/>
                <a:gd name="T28" fmla="*/ 99 w 469"/>
                <a:gd name="T29" fmla="*/ 911 h 964"/>
                <a:gd name="T30" fmla="*/ 110 w 469"/>
                <a:gd name="T31" fmla="*/ 936 h 964"/>
                <a:gd name="T32" fmla="*/ 128 w 469"/>
                <a:gd name="T33" fmla="*/ 951 h 964"/>
                <a:gd name="T34" fmla="*/ 157 w 469"/>
                <a:gd name="T35" fmla="*/ 954 h 964"/>
                <a:gd name="T36" fmla="*/ 186 w 469"/>
                <a:gd name="T37" fmla="*/ 958 h 964"/>
                <a:gd name="T38" fmla="*/ 214 w 469"/>
                <a:gd name="T39" fmla="*/ 961 h 964"/>
                <a:gd name="T40" fmla="*/ 235 w 469"/>
                <a:gd name="T41" fmla="*/ 954 h 964"/>
                <a:gd name="T42" fmla="*/ 249 w 469"/>
                <a:gd name="T43" fmla="*/ 936 h 964"/>
                <a:gd name="T44" fmla="*/ 262 w 469"/>
                <a:gd name="T45" fmla="*/ 886 h 964"/>
                <a:gd name="T46" fmla="*/ 274 w 469"/>
                <a:gd name="T47" fmla="*/ 807 h 964"/>
                <a:gd name="T48" fmla="*/ 286 w 469"/>
                <a:gd name="T49" fmla="*/ 749 h 964"/>
                <a:gd name="T50" fmla="*/ 297 w 469"/>
                <a:gd name="T51" fmla="*/ 714 h 964"/>
                <a:gd name="T52" fmla="*/ 308 w 469"/>
                <a:gd name="T53" fmla="*/ 687 h 964"/>
                <a:gd name="T54" fmla="*/ 317 w 469"/>
                <a:gd name="T55" fmla="*/ 670 h 964"/>
                <a:gd name="T56" fmla="*/ 325 w 469"/>
                <a:gd name="T57" fmla="*/ 653 h 964"/>
                <a:gd name="T58" fmla="*/ 334 w 469"/>
                <a:gd name="T59" fmla="*/ 635 h 964"/>
                <a:gd name="T60" fmla="*/ 355 w 469"/>
                <a:gd name="T61" fmla="*/ 596 h 964"/>
                <a:gd name="T62" fmla="*/ 391 w 469"/>
                <a:gd name="T63" fmla="*/ 519 h 964"/>
                <a:gd name="T64" fmla="*/ 424 w 469"/>
                <a:gd name="T65" fmla="*/ 420 h 964"/>
                <a:gd name="T66" fmla="*/ 452 w 469"/>
                <a:gd name="T67" fmla="*/ 294 h 964"/>
                <a:gd name="T68" fmla="*/ 468 w 469"/>
                <a:gd name="T69" fmla="*/ 197 h 964"/>
                <a:gd name="T70" fmla="*/ 467 w 469"/>
                <a:gd name="T71" fmla="*/ 151 h 964"/>
                <a:gd name="T72" fmla="*/ 451 w 469"/>
                <a:gd name="T73" fmla="*/ 110 h 964"/>
                <a:gd name="T74" fmla="*/ 422 w 469"/>
                <a:gd name="T75" fmla="*/ 74 h 964"/>
                <a:gd name="T76" fmla="*/ 384 w 469"/>
                <a:gd name="T77" fmla="*/ 44 h 964"/>
                <a:gd name="T78" fmla="*/ 338 w 469"/>
                <a:gd name="T79" fmla="*/ 21 h 964"/>
                <a:gd name="T80" fmla="*/ 287 w 469"/>
                <a:gd name="T81" fmla="*/ 6 h 964"/>
                <a:gd name="T82" fmla="*/ 236 w 469"/>
                <a:gd name="T83" fmla="*/ 0 h 9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469" h="964">
                  <a:moveTo>
                    <a:pt x="211" y="0"/>
                  </a:moveTo>
                  <a:lnTo>
                    <a:pt x="171" y="10"/>
                  </a:lnTo>
                  <a:lnTo>
                    <a:pt x="135" y="21"/>
                  </a:lnTo>
                  <a:lnTo>
                    <a:pt x="104" y="35"/>
                  </a:lnTo>
                  <a:lnTo>
                    <a:pt x="76" y="51"/>
                  </a:lnTo>
                  <a:lnTo>
                    <a:pt x="52" y="70"/>
                  </a:lnTo>
                  <a:lnTo>
                    <a:pt x="33" y="90"/>
                  </a:lnTo>
                  <a:lnTo>
                    <a:pt x="19" y="112"/>
                  </a:lnTo>
                  <a:lnTo>
                    <a:pt x="8" y="135"/>
                  </a:lnTo>
                  <a:lnTo>
                    <a:pt x="2" y="161"/>
                  </a:lnTo>
                  <a:lnTo>
                    <a:pt x="0" y="186"/>
                  </a:lnTo>
                  <a:lnTo>
                    <a:pt x="4" y="211"/>
                  </a:lnTo>
                  <a:lnTo>
                    <a:pt x="10" y="238"/>
                  </a:lnTo>
                  <a:lnTo>
                    <a:pt x="22" y="265"/>
                  </a:lnTo>
                  <a:lnTo>
                    <a:pt x="38" y="292"/>
                  </a:lnTo>
                  <a:lnTo>
                    <a:pt x="58" y="318"/>
                  </a:lnTo>
                  <a:lnTo>
                    <a:pt x="83" y="345"/>
                  </a:lnTo>
                  <a:lnTo>
                    <a:pt x="89" y="420"/>
                  </a:lnTo>
                  <a:lnTo>
                    <a:pt x="93" y="494"/>
                  </a:lnTo>
                  <a:lnTo>
                    <a:pt x="99" y="568"/>
                  </a:lnTo>
                  <a:lnTo>
                    <a:pt x="104" y="643"/>
                  </a:lnTo>
                  <a:lnTo>
                    <a:pt x="105" y="661"/>
                  </a:lnTo>
                  <a:lnTo>
                    <a:pt x="106" y="677"/>
                  </a:lnTo>
                  <a:lnTo>
                    <a:pt x="107" y="694"/>
                  </a:lnTo>
                  <a:lnTo>
                    <a:pt x="108" y="711"/>
                  </a:lnTo>
                  <a:lnTo>
                    <a:pt x="104" y="759"/>
                  </a:lnTo>
                  <a:lnTo>
                    <a:pt x="100" y="805"/>
                  </a:lnTo>
                  <a:lnTo>
                    <a:pt x="97" y="852"/>
                  </a:lnTo>
                  <a:lnTo>
                    <a:pt x="93" y="898"/>
                  </a:lnTo>
                  <a:lnTo>
                    <a:pt x="99" y="911"/>
                  </a:lnTo>
                  <a:lnTo>
                    <a:pt x="104" y="923"/>
                  </a:lnTo>
                  <a:lnTo>
                    <a:pt x="110" y="936"/>
                  </a:lnTo>
                  <a:lnTo>
                    <a:pt x="114" y="949"/>
                  </a:lnTo>
                  <a:lnTo>
                    <a:pt x="128" y="951"/>
                  </a:lnTo>
                  <a:lnTo>
                    <a:pt x="143" y="953"/>
                  </a:lnTo>
                  <a:lnTo>
                    <a:pt x="157" y="954"/>
                  </a:lnTo>
                  <a:lnTo>
                    <a:pt x="172" y="957"/>
                  </a:lnTo>
                  <a:lnTo>
                    <a:pt x="186" y="958"/>
                  </a:lnTo>
                  <a:lnTo>
                    <a:pt x="199" y="960"/>
                  </a:lnTo>
                  <a:lnTo>
                    <a:pt x="214" y="961"/>
                  </a:lnTo>
                  <a:lnTo>
                    <a:pt x="228" y="964"/>
                  </a:lnTo>
                  <a:lnTo>
                    <a:pt x="235" y="954"/>
                  </a:lnTo>
                  <a:lnTo>
                    <a:pt x="242" y="945"/>
                  </a:lnTo>
                  <a:lnTo>
                    <a:pt x="249" y="936"/>
                  </a:lnTo>
                  <a:lnTo>
                    <a:pt x="256" y="927"/>
                  </a:lnTo>
                  <a:lnTo>
                    <a:pt x="262" y="886"/>
                  </a:lnTo>
                  <a:lnTo>
                    <a:pt x="269" y="847"/>
                  </a:lnTo>
                  <a:lnTo>
                    <a:pt x="274" y="807"/>
                  </a:lnTo>
                  <a:lnTo>
                    <a:pt x="280" y="768"/>
                  </a:lnTo>
                  <a:lnTo>
                    <a:pt x="286" y="749"/>
                  </a:lnTo>
                  <a:lnTo>
                    <a:pt x="292" y="732"/>
                  </a:lnTo>
                  <a:lnTo>
                    <a:pt x="297" y="714"/>
                  </a:lnTo>
                  <a:lnTo>
                    <a:pt x="303" y="696"/>
                  </a:lnTo>
                  <a:lnTo>
                    <a:pt x="308" y="687"/>
                  </a:lnTo>
                  <a:lnTo>
                    <a:pt x="312" y="678"/>
                  </a:lnTo>
                  <a:lnTo>
                    <a:pt x="317" y="670"/>
                  </a:lnTo>
                  <a:lnTo>
                    <a:pt x="321" y="661"/>
                  </a:lnTo>
                  <a:lnTo>
                    <a:pt x="325" y="653"/>
                  </a:lnTo>
                  <a:lnTo>
                    <a:pt x="330" y="643"/>
                  </a:lnTo>
                  <a:lnTo>
                    <a:pt x="334" y="635"/>
                  </a:lnTo>
                  <a:lnTo>
                    <a:pt x="339" y="626"/>
                  </a:lnTo>
                  <a:lnTo>
                    <a:pt x="355" y="596"/>
                  </a:lnTo>
                  <a:lnTo>
                    <a:pt x="372" y="560"/>
                  </a:lnTo>
                  <a:lnTo>
                    <a:pt x="391" y="519"/>
                  </a:lnTo>
                  <a:lnTo>
                    <a:pt x="408" y="472"/>
                  </a:lnTo>
                  <a:lnTo>
                    <a:pt x="424" y="420"/>
                  </a:lnTo>
                  <a:lnTo>
                    <a:pt x="439" y="360"/>
                  </a:lnTo>
                  <a:lnTo>
                    <a:pt x="452" y="294"/>
                  </a:lnTo>
                  <a:lnTo>
                    <a:pt x="461" y="222"/>
                  </a:lnTo>
                  <a:lnTo>
                    <a:pt x="468" y="197"/>
                  </a:lnTo>
                  <a:lnTo>
                    <a:pt x="469" y="173"/>
                  </a:lnTo>
                  <a:lnTo>
                    <a:pt x="467" y="151"/>
                  </a:lnTo>
                  <a:lnTo>
                    <a:pt x="461" y="130"/>
                  </a:lnTo>
                  <a:lnTo>
                    <a:pt x="451" y="110"/>
                  </a:lnTo>
                  <a:lnTo>
                    <a:pt x="438" y="91"/>
                  </a:lnTo>
                  <a:lnTo>
                    <a:pt x="422" y="74"/>
                  </a:lnTo>
                  <a:lnTo>
                    <a:pt x="403" y="58"/>
                  </a:lnTo>
                  <a:lnTo>
                    <a:pt x="384" y="44"/>
                  </a:lnTo>
                  <a:lnTo>
                    <a:pt x="361" y="32"/>
                  </a:lnTo>
                  <a:lnTo>
                    <a:pt x="338" y="21"/>
                  </a:lnTo>
                  <a:lnTo>
                    <a:pt x="312" y="13"/>
                  </a:lnTo>
                  <a:lnTo>
                    <a:pt x="287" y="6"/>
                  </a:lnTo>
                  <a:lnTo>
                    <a:pt x="262" y="3"/>
                  </a:lnTo>
                  <a:lnTo>
                    <a:pt x="236" y="0"/>
                  </a:lnTo>
                  <a:lnTo>
                    <a:pt x="211" y="0"/>
                  </a:lnTo>
                  <a:close/>
                </a:path>
              </a:pathLst>
            </a:custGeom>
            <a:solidFill>
              <a:srgbClr val="FFE8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93216" name="Freeform 32"/>
            <p:cNvSpPr>
              <a:spLocks/>
            </p:cNvSpPr>
            <p:nvPr/>
          </p:nvSpPr>
          <p:spPr bwMode="auto">
            <a:xfrm>
              <a:off x="2704" y="277"/>
              <a:ext cx="214" cy="475"/>
            </a:xfrm>
            <a:custGeom>
              <a:avLst/>
              <a:gdLst>
                <a:gd name="T0" fmla="*/ 161 w 429"/>
                <a:gd name="T1" fmla="*/ 8 h 951"/>
                <a:gd name="T2" fmla="*/ 94 w 429"/>
                <a:gd name="T3" fmla="*/ 32 h 951"/>
                <a:gd name="T4" fmla="*/ 46 w 429"/>
                <a:gd name="T5" fmla="*/ 66 h 951"/>
                <a:gd name="T6" fmla="*/ 15 w 429"/>
                <a:gd name="T7" fmla="*/ 106 h 951"/>
                <a:gd name="T8" fmla="*/ 1 w 429"/>
                <a:gd name="T9" fmla="*/ 150 h 951"/>
                <a:gd name="T10" fmla="*/ 3 w 429"/>
                <a:gd name="T11" fmla="*/ 197 h 951"/>
                <a:gd name="T12" fmla="*/ 23 w 429"/>
                <a:gd name="T13" fmla="*/ 244 h 951"/>
                <a:gd name="T14" fmla="*/ 60 w 429"/>
                <a:gd name="T15" fmla="*/ 290 h 951"/>
                <a:gd name="T16" fmla="*/ 86 w 429"/>
                <a:gd name="T17" fmla="*/ 393 h 951"/>
                <a:gd name="T18" fmla="*/ 91 w 429"/>
                <a:gd name="T19" fmla="*/ 554 h 951"/>
                <a:gd name="T20" fmla="*/ 94 w 429"/>
                <a:gd name="T21" fmla="*/ 652 h 951"/>
                <a:gd name="T22" fmla="*/ 96 w 429"/>
                <a:gd name="T23" fmla="*/ 686 h 951"/>
                <a:gd name="T24" fmla="*/ 92 w 429"/>
                <a:gd name="T25" fmla="*/ 749 h 951"/>
                <a:gd name="T26" fmla="*/ 85 w 429"/>
                <a:gd name="T27" fmla="*/ 842 h 951"/>
                <a:gd name="T28" fmla="*/ 85 w 429"/>
                <a:gd name="T29" fmla="*/ 901 h 951"/>
                <a:gd name="T30" fmla="*/ 93 w 429"/>
                <a:gd name="T31" fmla="*/ 925 h 951"/>
                <a:gd name="T32" fmla="*/ 111 w 429"/>
                <a:gd name="T33" fmla="*/ 939 h 951"/>
                <a:gd name="T34" fmla="*/ 136 w 429"/>
                <a:gd name="T35" fmla="*/ 942 h 951"/>
                <a:gd name="T36" fmla="*/ 161 w 429"/>
                <a:gd name="T37" fmla="*/ 946 h 951"/>
                <a:gd name="T38" fmla="*/ 187 w 429"/>
                <a:gd name="T39" fmla="*/ 949 h 951"/>
                <a:gd name="T40" fmla="*/ 205 w 429"/>
                <a:gd name="T41" fmla="*/ 941 h 951"/>
                <a:gd name="T42" fmla="*/ 218 w 429"/>
                <a:gd name="T43" fmla="*/ 923 h 951"/>
                <a:gd name="T44" fmla="*/ 229 w 429"/>
                <a:gd name="T45" fmla="*/ 874 h 951"/>
                <a:gd name="T46" fmla="*/ 242 w 429"/>
                <a:gd name="T47" fmla="*/ 795 h 951"/>
                <a:gd name="T48" fmla="*/ 253 w 429"/>
                <a:gd name="T49" fmla="*/ 737 h 951"/>
                <a:gd name="T50" fmla="*/ 264 w 429"/>
                <a:gd name="T51" fmla="*/ 703 h 951"/>
                <a:gd name="T52" fmla="*/ 276 w 429"/>
                <a:gd name="T53" fmla="*/ 667 h 951"/>
                <a:gd name="T54" fmla="*/ 294 w 429"/>
                <a:gd name="T55" fmla="*/ 633 h 951"/>
                <a:gd name="T56" fmla="*/ 316 w 429"/>
                <a:gd name="T57" fmla="*/ 585 h 951"/>
                <a:gd name="T58" fmla="*/ 347 w 429"/>
                <a:gd name="T59" fmla="*/ 508 h 951"/>
                <a:gd name="T60" fmla="*/ 377 w 429"/>
                <a:gd name="T61" fmla="*/ 410 h 951"/>
                <a:gd name="T62" fmla="*/ 403 w 429"/>
                <a:gd name="T63" fmla="*/ 286 h 951"/>
                <a:gd name="T64" fmla="*/ 423 w 429"/>
                <a:gd name="T65" fmla="*/ 191 h 951"/>
                <a:gd name="T66" fmla="*/ 429 w 429"/>
                <a:gd name="T67" fmla="*/ 150 h 951"/>
                <a:gd name="T68" fmla="*/ 417 w 429"/>
                <a:gd name="T69" fmla="*/ 111 h 951"/>
                <a:gd name="T70" fmla="*/ 393 w 429"/>
                <a:gd name="T71" fmla="*/ 76 h 951"/>
                <a:gd name="T72" fmla="*/ 359 w 429"/>
                <a:gd name="T73" fmla="*/ 47 h 951"/>
                <a:gd name="T74" fmla="*/ 318 w 429"/>
                <a:gd name="T75" fmla="*/ 24 h 951"/>
                <a:gd name="T76" fmla="*/ 272 w 429"/>
                <a:gd name="T77" fmla="*/ 8 h 951"/>
                <a:gd name="T78" fmla="*/ 223 w 429"/>
                <a:gd name="T79" fmla="*/ 0 h 9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429" h="951">
                  <a:moveTo>
                    <a:pt x="200" y="0"/>
                  </a:moveTo>
                  <a:lnTo>
                    <a:pt x="161" y="8"/>
                  </a:lnTo>
                  <a:lnTo>
                    <a:pt x="126" y="20"/>
                  </a:lnTo>
                  <a:lnTo>
                    <a:pt x="94" y="32"/>
                  </a:lnTo>
                  <a:lnTo>
                    <a:pt x="68" y="48"/>
                  </a:lnTo>
                  <a:lnTo>
                    <a:pt x="46" y="66"/>
                  </a:lnTo>
                  <a:lnTo>
                    <a:pt x="29" y="85"/>
                  </a:lnTo>
                  <a:lnTo>
                    <a:pt x="15" y="106"/>
                  </a:lnTo>
                  <a:lnTo>
                    <a:pt x="6" y="128"/>
                  </a:lnTo>
                  <a:lnTo>
                    <a:pt x="1" y="150"/>
                  </a:lnTo>
                  <a:lnTo>
                    <a:pt x="0" y="174"/>
                  </a:lnTo>
                  <a:lnTo>
                    <a:pt x="3" y="197"/>
                  </a:lnTo>
                  <a:lnTo>
                    <a:pt x="11" y="221"/>
                  </a:lnTo>
                  <a:lnTo>
                    <a:pt x="23" y="244"/>
                  </a:lnTo>
                  <a:lnTo>
                    <a:pt x="39" y="268"/>
                  </a:lnTo>
                  <a:lnTo>
                    <a:pt x="60" y="290"/>
                  </a:lnTo>
                  <a:lnTo>
                    <a:pt x="84" y="312"/>
                  </a:lnTo>
                  <a:lnTo>
                    <a:pt x="86" y="393"/>
                  </a:lnTo>
                  <a:lnTo>
                    <a:pt x="89" y="474"/>
                  </a:lnTo>
                  <a:lnTo>
                    <a:pt x="91" y="554"/>
                  </a:lnTo>
                  <a:lnTo>
                    <a:pt x="93" y="635"/>
                  </a:lnTo>
                  <a:lnTo>
                    <a:pt x="94" y="652"/>
                  </a:lnTo>
                  <a:lnTo>
                    <a:pt x="96" y="668"/>
                  </a:lnTo>
                  <a:lnTo>
                    <a:pt x="96" y="686"/>
                  </a:lnTo>
                  <a:lnTo>
                    <a:pt x="97" y="703"/>
                  </a:lnTo>
                  <a:lnTo>
                    <a:pt x="92" y="749"/>
                  </a:lnTo>
                  <a:lnTo>
                    <a:pt x="89" y="795"/>
                  </a:lnTo>
                  <a:lnTo>
                    <a:pt x="85" y="842"/>
                  </a:lnTo>
                  <a:lnTo>
                    <a:pt x="81" y="888"/>
                  </a:lnTo>
                  <a:lnTo>
                    <a:pt x="85" y="901"/>
                  </a:lnTo>
                  <a:lnTo>
                    <a:pt x="90" y="913"/>
                  </a:lnTo>
                  <a:lnTo>
                    <a:pt x="93" y="925"/>
                  </a:lnTo>
                  <a:lnTo>
                    <a:pt x="98" y="938"/>
                  </a:lnTo>
                  <a:lnTo>
                    <a:pt x="111" y="939"/>
                  </a:lnTo>
                  <a:lnTo>
                    <a:pt x="123" y="941"/>
                  </a:lnTo>
                  <a:lnTo>
                    <a:pt x="136" y="942"/>
                  </a:lnTo>
                  <a:lnTo>
                    <a:pt x="149" y="944"/>
                  </a:lnTo>
                  <a:lnTo>
                    <a:pt x="161" y="946"/>
                  </a:lnTo>
                  <a:lnTo>
                    <a:pt x="174" y="947"/>
                  </a:lnTo>
                  <a:lnTo>
                    <a:pt x="187" y="949"/>
                  </a:lnTo>
                  <a:lnTo>
                    <a:pt x="199" y="951"/>
                  </a:lnTo>
                  <a:lnTo>
                    <a:pt x="205" y="941"/>
                  </a:lnTo>
                  <a:lnTo>
                    <a:pt x="212" y="932"/>
                  </a:lnTo>
                  <a:lnTo>
                    <a:pt x="218" y="923"/>
                  </a:lnTo>
                  <a:lnTo>
                    <a:pt x="223" y="914"/>
                  </a:lnTo>
                  <a:lnTo>
                    <a:pt x="229" y="874"/>
                  </a:lnTo>
                  <a:lnTo>
                    <a:pt x="236" y="834"/>
                  </a:lnTo>
                  <a:lnTo>
                    <a:pt x="242" y="795"/>
                  </a:lnTo>
                  <a:lnTo>
                    <a:pt x="248" y="756"/>
                  </a:lnTo>
                  <a:lnTo>
                    <a:pt x="253" y="737"/>
                  </a:lnTo>
                  <a:lnTo>
                    <a:pt x="258" y="720"/>
                  </a:lnTo>
                  <a:lnTo>
                    <a:pt x="264" y="703"/>
                  </a:lnTo>
                  <a:lnTo>
                    <a:pt x="268" y="684"/>
                  </a:lnTo>
                  <a:lnTo>
                    <a:pt x="276" y="667"/>
                  </a:lnTo>
                  <a:lnTo>
                    <a:pt x="286" y="650"/>
                  </a:lnTo>
                  <a:lnTo>
                    <a:pt x="294" y="633"/>
                  </a:lnTo>
                  <a:lnTo>
                    <a:pt x="302" y="615"/>
                  </a:lnTo>
                  <a:lnTo>
                    <a:pt x="316" y="585"/>
                  </a:lnTo>
                  <a:lnTo>
                    <a:pt x="331" y="550"/>
                  </a:lnTo>
                  <a:lnTo>
                    <a:pt x="347" y="508"/>
                  </a:lnTo>
                  <a:lnTo>
                    <a:pt x="362" y="462"/>
                  </a:lnTo>
                  <a:lnTo>
                    <a:pt x="377" y="410"/>
                  </a:lnTo>
                  <a:lnTo>
                    <a:pt x="391" y="351"/>
                  </a:lnTo>
                  <a:lnTo>
                    <a:pt x="403" y="286"/>
                  </a:lnTo>
                  <a:lnTo>
                    <a:pt x="414" y="213"/>
                  </a:lnTo>
                  <a:lnTo>
                    <a:pt x="423" y="191"/>
                  </a:lnTo>
                  <a:lnTo>
                    <a:pt x="427" y="171"/>
                  </a:lnTo>
                  <a:lnTo>
                    <a:pt x="429" y="150"/>
                  </a:lnTo>
                  <a:lnTo>
                    <a:pt x="424" y="129"/>
                  </a:lnTo>
                  <a:lnTo>
                    <a:pt x="417" y="111"/>
                  </a:lnTo>
                  <a:lnTo>
                    <a:pt x="407" y="93"/>
                  </a:lnTo>
                  <a:lnTo>
                    <a:pt x="393" y="76"/>
                  </a:lnTo>
                  <a:lnTo>
                    <a:pt x="378" y="61"/>
                  </a:lnTo>
                  <a:lnTo>
                    <a:pt x="359" y="47"/>
                  </a:lnTo>
                  <a:lnTo>
                    <a:pt x="339" y="35"/>
                  </a:lnTo>
                  <a:lnTo>
                    <a:pt x="318" y="24"/>
                  </a:lnTo>
                  <a:lnTo>
                    <a:pt x="295" y="15"/>
                  </a:lnTo>
                  <a:lnTo>
                    <a:pt x="272" y="8"/>
                  </a:lnTo>
                  <a:lnTo>
                    <a:pt x="248" y="3"/>
                  </a:lnTo>
                  <a:lnTo>
                    <a:pt x="223" y="0"/>
                  </a:lnTo>
                  <a:lnTo>
                    <a:pt x="200" y="0"/>
                  </a:lnTo>
                  <a:close/>
                </a:path>
              </a:pathLst>
            </a:custGeom>
            <a:solidFill>
              <a:srgbClr val="FFED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93217" name="Freeform 33"/>
            <p:cNvSpPr>
              <a:spLocks/>
            </p:cNvSpPr>
            <p:nvPr/>
          </p:nvSpPr>
          <p:spPr bwMode="auto">
            <a:xfrm>
              <a:off x="2715" y="283"/>
              <a:ext cx="195" cy="469"/>
            </a:xfrm>
            <a:custGeom>
              <a:avLst/>
              <a:gdLst>
                <a:gd name="T0" fmla="*/ 152 w 389"/>
                <a:gd name="T1" fmla="*/ 8 h 936"/>
                <a:gd name="T2" fmla="*/ 87 w 389"/>
                <a:gd name="T3" fmla="*/ 30 h 936"/>
                <a:gd name="T4" fmla="*/ 40 w 389"/>
                <a:gd name="T5" fmla="*/ 61 h 936"/>
                <a:gd name="T6" fmla="*/ 11 w 389"/>
                <a:gd name="T7" fmla="*/ 99 h 936"/>
                <a:gd name="T8" fmla="*/ 0 w 389"/>
                <a:gd name="T9" fmla="*/ 139 h 936"/>
                <a:gd name="T10" fmla="*/ 4 w 389"/>
                <a:gd name="T11" fmla="*/ 182 h 936"/>
                <a:gd name="T12" fmla="*/ 25 w 389"/>
                <a:gd name="T13" fmla="*/ 223 h 936"/>
                <a:gd name="T14" fmla="*/ 62 w 389"/>
                <a:gd name="T15" fmla="*/ 261 h 936"/>
                <a:gd name="T16" fmla="*/ 85 w 389"/>
                <a:gd name="T17" fmla="*/ 366 h 936"/>
                <a:gd name="T18" fmla="*/ 85 w 389"/>
                <a:gd name="T19" fmla="*/ 539 h 936"/>
                <a:gd name="T20" fmla="*/ 84 w 389"/>
                <a:gd name="T21" fmla="*/ 643 h 936"/>
                <a:gd name="T22" fmla="*/ 85 w 389"/>
                <a:gd name="T23" fmla="*/ 676 h 936"/>
                <a:gd name="T24" fmla="*/ 82 w 389"/>
                <a:gd name="T25" fmla="*/ 739 h 936"/>
                <a:gd name="T26" fmla="*/ 74 w 389"/>
                <a:gd name="T27" fmla="*/ 830 h 936"/>
                <a:gd name="T28" fmla="*/ 72 w 389"/>
                <a:gd name="T29" fmla="*/ 888 h 936"/>
                <a:gd name="T30" fmla="*/ 79 w 389"/>
                <a:gd name="T31" fmla="*/ 912 h 936"/>
                <a:gd name="T32" fmla="*/ 93 w 389"/>
                <a:gd name="T33" fmla="*/ 926 h 936"/>
                <a:gd name="T34" fmla="*/ 115 w 389"/>
                <a:gd name="T35" fmla="*/ 929 h 936"/>
                <a:gd name="T36" fmla="*/ 138 w 389"/>
                <a:gd name="T37" fmla="*/ 933 h 936"/>
                <a:gd name="T38" fmla="*/ 160 w 389"/>
                <a:gd name="T39" fmla="*/ 935 h 936"/>
                <a:gd name="T40" fmla="*/ 176 w 389"/>
                <a:gd name="T41" fmla="*/ 927 h 936"/>
                <a:gd name="T42" fmla="*/ 186 w 389"/>
                <a:gd name="T43" fmla="*/ 909 h 936"/>
                <a:gd name="T44" fmla="*/ 198 w 389"/>
                <a:gd name="T45" fmla="*/ 860 h 936"/>
                <a:gd name="T46" fmla="*/ 210 w 389"/>
                <a:gd name="T47" fmla="*/ 782 h 936"/>
                <a:gd name="T48" fmla="*/ 220 w 389"/>
                <a:gd name="T49" fmla="*/ 726 h 936"/>
                <a:gd name="T50" fmla="*/ 230 w 389"/>
                <a:gd name="T51" fmla="*/ 690 h 936"/>
                <a:gd name="T52" fmla="*/ 242 w 389"/>
                <a:gd name="T53" fmla="*/ 655 h 936"/>
                <a:gd name="T54" fmla="*/ 257 w 389"/>
                <a:gd name="T55" fmla="*/ 620 h 936"/>
                <a:gd name="T56" fmla="*/ 276 w 389"/>
                <a:gd name="T57" fmla="*/ 572 h 936"/>
                <a:gd name="T58" fmla="*/ 302 w 389"/>
                <a:gd name="T59" fmla="*/ 496 h 936"/>
                <a:gd name="T60" fmla="*/ 329 w 389"/>
                <a:gd name="T61" fmla="*/ 399 h 936"/>
                <a:gd name="T62" fmla="*/ 356 w 389"/>
                <a:gd name="T63" fmla="*/ 276 h 936"/>
                <a:gd name="T64" fmla="*/ 379 w 389"/>
                <a:gd name="T65" fmla="*/ 185 h 936"/>
                <a:gd name="T66" fmla="*/ 389 w 389"/>
                <a:gd name="T67" fmla="*/ 147 h 936"/>
                <a:gd name="T68" fmla="*/ 383 w 389"/>
                <a:gd name="T69" fmla="*/ 111 h 936"/>
                <a:gd name="T70" fmla="*/ 365 w 389"/>
                <a:gd name="T71" fmla="*/ 78 h 936"/>
                <a:gd name="T72" fmla="*/ 335 w 389"/>
                <a:gd name="T73" fmla="*/ 49 h 936"/>
                <a:gd name="T74" fmla="*/ 299 w 389"/>
                <a:gd name="T75" fmla="*/ 25 h 936"/>
                <a:gd name="T76" fmla="*/ 257 w 389"/>
                <a:gd name="T77" fmla="*/ 9 h 936"/>
                <a:gd name="T78" fmla="*/ 213 w 389"/>
                <a:gd name="T79" fmla="*/ 1 h 9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389" h="936">
                  <a:moveTo>
                    <a:pt x="191" y="0"/>
                  </a:moveTo>
                  <a:lnTo>
                    <a:pt x="152" y="8"/>
                  </a:lnTo>
                  <a:lnTo>
                    <a:pt x="117" y="17"/>
                  </a:lnTo>
                  <a:lnTo>
                    <a:pt x="87" y="30"/>
                  </a:lnTo>
                  <a:lnTo>
                    <a:pt x="61" y="45"/>
                  </a:lnTo>
                  <a:lnTo>
                    <a:pt x="40" y="61"/>
                  </a:lnTo>
                  <a:lnTo>
                    <a:pt x="24" y="79"/>
                  </a:lnTo>
                  <a:lnTo>
                    <a:pt x="11" y="99"/>
                  </a:lnTo>
                  <a:lnTo>
                    <a:pt x="3" y="118"/>
                  </a:lnTo>
                  <a:lnTo>
                    <a:pt x="0" y="139"/>
                  </a:lnTo>
                  <a:lnTo>
                    <a:pt x="0" y="161"/>
                  </a:lnTo>
                  <a:lnTo>
                    <a:pt x="4" y="182"/>
                  </a:lnTo>
                  <a:lnTo>
                    <a:pt x="13" y="202"/>
                  </a:lnTo>
                  <a:lnTo>
                    <a:pt x="25" y="223"/>
                  </a:lnTo>
                  <a:lnTo>
                    <a:pt x="42" y="243"/>
                  </a:lnTo>
                  <a:lnTo>
                    <a:pt x="62" y="261"/>
                  </a:lnTo>
                  <a:lnTo>
                    <a:pt x="86" y="278"/>
                  </a:lnTo>
                  <a:lnTo>
                    <a:pt x="85" y="366"/>
                  </a:lnTo>
                  <a:lnTo>
                    <a:pt x="85" y="452"/>
                  </a:lnTo>
                  <a:lnTo>
                    <a:pt x="85" y="539"/>
                  </a:lnTo>
                  <a:lnTo>
                    <a:pt x="84" y="626"/>
                  </a:lnTo>
                  <a:lnTo>
                    <a:pt x="84" y="643"/>
                  </a:lnTo>
                  <a:lnTo>
                    <a:pt x="85" y="660"/>
                  </a:lnTo>
                  <a:lnTo>
                    <a:pt x="85" y="676"/>
                  </a:lnTo>
                  <a:lnTo>
                    <a:pt x="85" y="693"/>
                  </a:lnTo>
                  <a:lnTo>
                    <a:pt x="82" y="739"/>
                  </a:lnTo>
                  <a:lnTo>
                    <a:pt x="77" y="784"/>
                  </a:lnTo>
                  <a:lnTo>
                    <a:pt x="74" y="830"/>
                  </a:lnTo>
                  <a:lnTo>
                    <a:pt x="69" y="876"/>
                  </a:lnTo>
                  <a:lnTo>
                    <a:pt x="72" y="888"/>
                  </a:lnTo>
                  <a:lnTo>
                    <a:pt x="76" y="901"/>
                  </a:lnTo>
                  <a:lnTo>
                    <a:pt x="79" y="912"/>
                  </a:lnTo>
                  <a:lnTo>
                    <a:pt x="83" y="925"/>
                  </a:lnTo>
                  <a:lnTo>
                    <a:pt x="93" y="926"/>
                  </a:lnTo>
                  <a:lnTo>
                    <a:pt x="105" y="928"/>
                  </a:lnTo>
                  <a:lnTo>
                    <a:pt x="115" y="929"/>
                  </a:lnTo>
                  <a:lnTo>
                    <a:pt x="127" y="931"/>
                  </a:lnTo>
                  <a:lnTo>
                    <a:pt x="138" y="933"/>
                  </a:lnTo>
                  <a:lnTo>
                    <a:pt x="148" y="934"/>
                  </a:lnTo>
                  <a:lnTo>
                    <a:pt x="160" y="935"/>
                  </a:lnTo>
                  <a:lnTo>
                    <a:pt x="170" y="936"/>
                  </a:lnTo>
                  <a:lnTo>
                    <a:pt x="176" y="927"/>
                  </a:lnTo>
                  <a:lnTo>
                    <a:pt x="182" y="918"/>
                  </a:lnTo>
                  <a:lnTo>
                    <a:pt x="186" y="909"/>
                  </a:lnTo>
                  <a:lnTo>
                    <a:pt x="192" y="900"/>
                  </a:lnTo>
                  <a:lnTo>
                    <a:pt x="198" y="860"/>
                  </a:lnTo>
                  <a:lnTo>
                    <a:pt x="204" y="821"/>
                  </a:lnTo>
                  <a:lnTo>
                    <a:pt x="210" y="782"/>
                  </a:lnTo>
                  <a:lnTo>
                    <a:pt x="215" y="743"/>
                  </a:lnTo>
                  <a:lnTo>
                    <a:pt x="220" y="726"/>
                  </a:lnTo>
                  <a:lnTo>
                    <a:pt x="226" y="707"/>
                  </a:lnTo>
                  <a:lnTo>
                    <a:pt x="230" y="690"/>
                  </a:lnTo>
                  <a:lnTo>
                    <a:pt x="235" y="673"/>
                  </a:lnTo>
                  <a:lnTo>
                    <a:pt x="242" y="655"/>
                  </a:lnTo>
                  <a:lnTo>
                    <a:pt x="250" y="637"/>
                  </a:lnTo>
                  <a:lnTo>
                    <a:pt x="257" y="620"/>
                  </a:lnTo>
                  <a:lnTo>
                    <a:pt x="264" y="602"/>
                  </a:lnTo>
                  <a:lnTo>
                    <a:pt x="276" y="572"/>
                  </a:lnTo>
                  <a:lnTo>
                    <a:pt x="289" y="537"/>
                  </a:lnTo>
                  <a:lnTo>
                    <a:pt x="302" y="496"/>
                  </a:lnTo>
                  <a:lnTo>
                    <a:pt x="316" y="451"/>
                  </a:lnTo>
                  <a:lnTo>
                    <a:pt x="329" y="399"/>
                  </a:lnTo>
                  <a:lnTo>
                    <a:pt x="343" y="342"/>
                  </a:lnTo>
                  <a:lnTo>
                    <a:pt x="356" y="276"/>
                  </a:lnTo>
                  <a:lnTo>
                    <a:pt x="367" y="205"/>
                  </a:lnTo>
                  <a:lnTo>
                    <a:pt x="379" y="185"/>
                  </a:lnTo>
                  <a:lnTo>
                    <a:pt x="387" y="167"/>
                  </a:lnTo>
                  <a:lnTo>
                    <a:pt x="389" y="147"/>
                  </a:lnTo>
                  <a:lnTo>
                    <a:pt x="388" y="129"/>
                  </a:lnTo>
                  <a:lnTo>
                    <a:pt x="383" y="111"/>
                  </a:lnTo>
                  <a:lnTo>
                    <a:pt x="375" y="94"/>
                  </a:lnTo>
                  <a:lnTo>
                    <a:pt x="365" y="78"/>
                  </a:lnTo>
                  <a:lnTo>
                    <a:pt x="351" y="63"/>
                  </a:lnTo>
                  <a:lnTo>
                    <a:pt x="335" y="49"/>
                  </a:lnTo>
                  <a:lnTo>
                    <a:pt x="318" y="37"/>
                  </a:lnTo>
                  <a:lnTo>
                    <a:pt x="299" y="25"/>
                  </a:lnTo>
                  <a:lnTo>
                    <a:pt x="279" y="16"/>
                  </a:lnTo>
                  <a:lnTo>
                    <a:pt x="257" y="9"/>
                  </a:lnTo>
                  <a:lnTo>
                    <a:pt x="235" y="3"/>
                  </a:lnTo>
                  <a:lnTo>
                    <a:pt x="213" y="1"/>
                  </a:lnTo>
                  <a:lnTo>
                    <a:pt x="191" y="0"/>
                  </a:lnTo>
                  <a:close/>
                </a:path>
              </a:pathLst>
            </a:custGeom>
            <a:solidFill>
              <a:srgbClr val="FFF2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93218" name="Freeform 34"/>
            <p:cNvSpPr>
              <a:spLocks/>
            </p:cNvSpPr>
            <p:nvPr/>
          </p:nvSpPr>
          <p:spPr bwMode="auto">
            <a:xfrm>
              <a:off x="2725" y="290"/>
              <a:ext cx="177" cy="461"/>
            </a:xfrm>
            <a:custGeom>
              <a:avLst/>
              <a:gdLst>
                <a:gd name="T0" fmla="*/ 144 w 352"/>
                <a:gd name="T1" fmla="*/ 7 h 923"/>
                <a:gd name="T2" fmla="*/ 80 w 352"/>
                <a:gd name="T3" fmla="*/ 28 h 923"/>
                <a:gd name="T4" fmla="*/ 35 w 352"/>
                <a:gd name="T5" fmla="*/ 58 h 923"/>
                <a:gd name="T6" fmla="*/ 9 w 352"/>
                <a:gd name="T7" fmla="*/ 93 h 923"/>
                <a:gd name="T8" fmla="*/ 0 w 352"/>
                <a:gd name="T9" fmla="*/ 129 h 923"/>
                <a:gd name="T10" fmla="*/ 7 w 352"/>
                <a:gd name="T11" fmla="*/ 167 h 923"/>
                <a:gd name="T12" fmla="*/ 28 w 352"/>
                <a:gd name="T13" fmla="*/ 203 h 923"/>
                <a:gd name="T14" fmla="*/ 65 w 352"/>
                <a:gd name="T15" fmla="*/ 233 h 923"/>
                <a:gd name="T16" fmla="*/ 85 w 352"/>
                <a:gd name="T17" fmla="*/ 339 h 923"/>
                <a:gd name="T18" fmla="*/ 78 w 352"/>
                <a:gd name="T19" fmla="*/ 526 h 923"/>
                <a:gd name="T20" fmla="*/ 76 w 352"/>
                <a:gd name="T21" fmla="*/ 634 h 923"/>
                <a:gd name="T22" fmla="*/ 76 w 352"/>
                <a:gd name="T23" fmla="*/ 667 h 923"/>
                <a:gd name="T24" fmla="*/ 71 w 352"/>
                <a:gd name="T25" fmla="*/ 730 h 923"/>
                <a:gd name="T26" fmla="*/ 62 w 352"/>
                <a:gd name="T27" fmla="*/ 821 h 923"/>
                <a:gd name="T28" fmla="*/ 61 w 352"/>
                <a:gd name="T29" fmla="*/ 878 h 923"/>
                <a:gd name="T30" fmla="*/ 66 w 352"/>
                <a:gd name="T31" fmla="*/ 902 h 923"/>
                <a:gd name="T32" fmla="*/ 78 w 352"/>
                <a:gd name="T33" fmla="*/ 915 h 923"/>
                <a:gd name="T34" fmla="*/ 96 w 352"/>
                <a:gd name="T35" fmla="*/ 917 h 923"/>
                <a:gd name="T36" fmla="*/ 115 w 352"/>
                <a:gd name="T37" fmla="*/ 920 h 923"/>
                <a:gd name="T38" fmla="*/ 133 w 352"/>
                <a:gd name="T39" fmla="*/ 922 h 923"/>
                <a:gd name="T40" fmla="*/ 147 w 352"/>
                <a:gd name="T41" fmla="*/ 914 h 923"/>
                <a:gd name="T42" fmla="*/ 156 w 352"/>
                <a:gd name="T43" fmla="*/ 896 h 923"/>
                <a:gd name="T44" fmla="*/ 167 w 352"/>
                <a:gd name="T45" fmla="*/ 847 h 923"/>
                <a:gd name="T46" fmla="*/ 178 w 352"/>
                <a:gd name="T47" fmla="*/ 770 h 923"/>
                <a:gd name="T48" fmla="*/ 189 w 352"/>
                <a:gd name="T49" fmla="*/ 714 h 923"/>
                <a:gd name="T50" fmla="*/ 197 w 352"/>
                <a:gd name="T51" fmla="*/ 678 h 923"/>
                <a:gd name="T52" fmla="*/ 208 w 352"/>
                <a:gd name="T53" fmla="*/ 643 h 923"/>
                <a:gd name="T54" fmla="*/ 221 w 352"/>
                <a:gd name="T55" fmla="*/ 609 h 923"/>
                <a:gd name="T56" fmla="*/ 238 w 352"/>
                <a:gd name="T57" fmla="*/ 561 h 923"/>
                <a:gd name="T58" fmla="*/ 259 w 352"/>
                <a:gd name="T59" fmla="*/ 487 h 923"/>
                <a:gd name="T60" fmla="*/ 283 w 352"/>
                <a:gd name="T61" fmla="*/ 390 h 923"/>
                <a:gd name="T62" fmla="*/ 308 w 352"/>
                <a:gd name="T63" fmla="*/ 268 h 923"/>
                <a:gd name="T64" fmla="*/ 336 w 352"/>
                <a:gd name="T65" fmla="*/ 180 h 923"/>
                <a:gd name="T66" fmla="*/ 351 w 352"/>
                <a:gd name="T67" fmla="*/ 146 h 923"/>
                <a:gd name="T68" fmla="*/ 350 w 352"/>
                <a:gd name="T69" fmla="*/ 112 h 923"/>
                <a:gd name="T70" fmla="*/ 337 w 352"/>
                <a:gd name="T71" fmla="*/ 80 h 923"/>
                <a:gd name="T72" fmla="*/ 313 w 352"/>
                <a:gd name="T73" fmla="*/ 51 h 923"/>
                <a:gd name="T74" fmla="*/ 281 w 352"/>
                <a:gd name="T75" fmla="*/ 28 h 923"/>
                <a:gd name="T76" fmla="*/ 243 w 352"/>
                <a:gd name="T77" fmla="*/ 11 h 923"/>
                <a:gd name="T78" fmla="*/ 204 w 352"/>
                <a:gd name="T79" fmla="*/ 1 h 9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352" h="923">
                  <a:moveTo>
                    <a:pt x="183" y="0"/>
                  </a:moveTo>
                  <a:lnTo>
                    <a:pt x="144" y="7"/>
                  </a:lnTo>
                  <a:lnTo>
                    <a:pt x="109" y="16"/>
                  </a:lnTo>
                  <a:lnTo>
                    <a:pt x="80" y="28"/>
                  </a:lnTo>
                  <a:lnTo>
                    <a:pt x="55" y="42"/>
                  </a:lnTo>
                  <a:lnTo>
                    <a:pt x="35" y="58"/>
                  </a:lnTo>
                  <a:lnTo>
                    <a:pt x="20" y="74"/>
                  </a:lnTo>
                  <a:lnTo>
                    <a:pt x="9" y="93"/>
                  </a:lnTo>
                  <a:lnTo>
                    <a:pt x="2" y="111"/>
                  </a:lnTo>
                  <a:lnTo>
                    <a:pt x="0" y="129"/>
                  </a:lnTo>
                  <a:lnTo>
                    <a:pt x="1" y="149"/>
                  </a:lnTo>
                  <a:lnTo>
                    <a:pt x="7" y="167"/>
                  </a:lnTo>
                  <a:lnTo>
                    <a:pt x="16" y="186"/>
                  </a:lnTo>
                  <a:lnTo>
                    <a:pt x="28" y="203"/>
                  </a:lnTo>
                  <a:lnTo>
                    <a:pt x="45" y="219"/>
                  </a:lnTo>
                  <a:lnTo>
                    <a:pt x="65" y="233"/>
                  </a:lnTo>
                  <a:lnTo>
                    <a:pt x="88" y="246"/>
                  </a:lnTo>
                  <a:lnTo>
                    <a:pt x="85" y="339"/>
                  </a:lnTo>
                  <a:lnTo>
                    <a:pt x="81" y="432"/>
                  </a:lnTo>
                  <a:lnTo>
                    <a:pt x="78" y="526"/>
                  </a:lnTo>
                  <a:lnTo>
                    <a:pt x="76" y="618"/>
                  </a:lnTo>
                  <a:lnTo>
                    <a:pt x="76" y="634"/>
                  </a:lnTo>
                  <a:lnTo>
                    <a:pt x="76" y="650"/>
                  </a:lnTo>
                  <a:lnTo>
                    <a:pt x="76" y="667"/>
                  </a:lnTo>
                  <a:lnTo>
                    <a:pt x="76" y="684"/>
                  </a:lnTo>
                  <a:lnTo>
                    <a:pt x="71" y="730"/>
                  </a:lnTo>
                  <a:lnTo>
                    <a:pt x="66" y="775"/>
                  </a:lnTo>
                  <a:lnTo>
                    <a:pt x="62" y="821"/>
                  </a:lnTo>
                  <a:lnTo>
                    <a:pt x="57" y="867"/>
                  </a:lnTo>
                  <a:lnTo>
                    <a:pt x="61" y="878"/>
                  </a:lnTo>
                  <a:lnTo>
                    <a:pt x="63" y="890"/>
                  </a:lnTo>
                  <a:lnTo>
                    <a:pt x="66" y="902"/>
                  </a:lnTo>
                  <a:lnTo>
                    <a:pt x="69" y="914"/>
                  </a:lnTo>
                  <a:lnTo>
                    <a:pt x="78" y="915"/>
                  </a:lnTo>
                  <a:lnTo>
                    <a:pt x="87" y="916"/>
                  </a:lnTo>
                  <a:lnTo>
                    <a:pt x="96" y="917"/>
                  </a:lnTo>
                  <a:lnTo>
                    <a:pt x="106" y="919"/>
                  </a:lnTo>
                  <a:lnTo>
                    <a:pt x="115" y="920"/>
                  </a:lnTo>
                  <a:lnTo>
                    <a:pt x="124" y="921"/>
                  </a:lnTo>
                  <a:lnTo>
                    <a:pt x="133" y="922"/>
                  </a:lnTo>
                  <a:lnTo>
                    <a:pt x="142" y="923"/>
                  </a:lnTo>
                  <a:lnTo>
                    <a:pt x="147" y="914"/>
                  </a:lnTo>
                  <a:lnTo>
                    <a:pt x="152" y="905"/>
                  </a:lnTo>
                  <a:lnTo>
                    <a:pt x="156" y="896"/>
                  </a:lnTo>
                  <a:lnTo>
                    <a:pt x="161" y="886"/>
                  </a:lnTo>
                  <a:lnTo>
                    <a:pt x="167" y="847"/>
                  </a:lnTo>
                  <a:lnTo>
                    <a:pt x="172" y="808"/>
                  </a:lnTo>
                  <a:lnTo>
                    <a:pt x="178" y="770"/>
                  </a:lnTo>
                  <a:lnTo>
                    <a:pt x="184" y="731"/>
                  </a:lnTo>
                  <a:lnTo>
                    <a:pt x="189" y="714"/>
                  </a:lnTo>
                  <a:lnTo>
                    <a:pt x="193" y="695"/>
                  </a:lnTo>
                  <a:lnTo>
                    <a:pt x="197" y="678"/>
                  </a:lnTo>
                  <a:lnTo>
                    <a:pt x="201" y="661"/>
                  </a:lnTo>
                  <a:lnTo>
                    <a:pt x="208" y="643"/>
                  </a:lnTo>
                  <a:lnTo>
                    <a:pt x="215" y="626"/>
                  </a:lnTo>
                  <a:lnTo>
                    <a:pt x="221" y="609"/>
                  </a:lnTo>
                  <a:lnTo>
                    <a:pt x="228" y="591"/>
                  </a:lnTo>
                  <a:lnTo>
                    <a:pt x="238" y="561"/>
                  </a:lnTo>
                  <a:lnTo>
                    <a:pt x="248" y="526"/>
                  </a:lnTo>
                  <a:lnTo>
                    <a:pt x="259" y="487"/>
                  </a:lnTo>
                  <a:lnTo>
                    <a:pt x="271" y="440"/>
                  </a:lnTo>
                  <a:lnTo>
                    <a:pt x="283" y="390"/>
                  </a:lnTo>
                  <a:lnTo>
                    <a:pt x="296" y="332"/>
                  </a:lnTo>
                  <a:lnTo>
                    <a:pt x="308" y="268"/>
                  </a:lnTo>
                  <a:lnTo>
                    <a:pt x="321" y="196"/>
                  </a:lnTo>
                  <a:lnTo>
                    <a:pt x="336" y="180"/>
                  </a:lnTo>
                  <a:lnTo>
                    <a:pt x="345" y="163"/>
                  </a:lnTo>
                  <a:lnTo>
                    <a:pt x="351" y="146"/>
                  </a:lnTo>
                  <a:lnTo>
                    <a:pt x="352" y="128"/>
                  </a:lnTo>
                  <a:lnTo>
                    <a:pt x="350" y="112"/>
                  </a:lnTo>
                  <a:lnTo>
                    <a:pt x="345" y="96"/>
                  </a:lnTo>
                  <a:lnTo>
                    <a:pt x="337" y="80"/>
                  </a:lnTo>
                  <a:lnTo>
                    <a:pt x="326" y="65"/>
                  </a:lnTo>
                  <a:lnTo>
                    <a:pt x="313" y="51"/>
                  </a:lnTo>
                  <a:lnTo>
                    <a:pt x="297" y="38"/>
                  </a:lnTo>
                  <a:lnTo>
                    <a:pt x="281" y="28"/>
                  </a:lnTo>
                  <a:lnTo>
                    <a:pt x="262" y="18"/>
                  </a:lnTo>
                  <a:lnTo>
                    <a:pt x="243" y="11"/>
                  </a:lnTo>
                  <a:lnTo>
                    <a:pt x="223" y="5"/>
                  </a:lnTo>
                  <a:lnTo>
                    <a:pt x="204" y="1"/>
                  </a:lnTo>
                  <a:lnTo>
                    <a:pt x="183" y="0"/>
                  </a:lnTo>
                  <a:close/>
                </a:path>
              </a:pathLst>
            </a:custGeom>
            <a:solidFill>
              <a:srgbClr val="FFF4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93219" name="Freeform 35"/>
            <p:cNvSpPr>
              <a:spLocks/>
            </p:cNvSpPr>
            <p:nvPr/>
          </p:nvSpPr>
          <p:spPr bwMode="auto">
            <a:xfrm>
              <a:off x="2736" y="295"/>
              <a:ext cx="159" cy="456"/>
            </a:xfrm>
            <a:custGeom>
              <a:avLst/>
              <a:gdLst>
                <a:gd name="T0" fmla="*/ 136 w 319"/>
                <a:gd name="T1" fmla="*/ 6 h 910"/>
                <a:gd name="T2" fmla="*/ 74 w 319"/>
                <a:gd name="T3" fmla="*/ 26 h 910"/>
                <a:gd name="T4" fmla="*/ 31 w 319"/>
                <a:gd name="T5" fmla="*/ 53 h 910"/>
                <a:gd name="T6" fmla="*/ 7 w 319"/>
                <a:gd name="T7" fmla="*/ 85 h 910"/>
                <a:gd name="T8" fmla="*/ 0 w 319"/>
                <a:gd name="T9" fmla="*/ 120 h 910"/>
                <a:gd name="T10" fmla="*/ 10 w 319"/>
                <a:gd name="T11" fmla="*/ 153 h 910"/>
                <a:gd name="T12" fmla="*/ 33 w 319"/>
                <a:gd name="T13" fmla="*/ 183 h 910"/>
                <a:gd name="T14" fmla="*/ 69 w 319"/>
                <a:gd name="T15" fmla="*/ 206 h 910"/>
                <a:gd name="T16" fmla="*/ 87 w 319"/>
                <a:gd name="T17" fmla="*/ 313 h 910"/>
                <a:gd name="T18" fmla="*/ 73 w 319"/>
                <a:gd name="T19" fmla="*/ 511 h 910"/>
                <a:gd name="T20" fmla="*/ 67 w 319"/>
                <a:gd name="T21" fmla="*/ 627 h 910"/>
                <a:gd name="T22" fmla="*/ 66 w 319"/>
                <a:gd name="T23" fmla="*/ 659 h 910"/>
                <a:gd name="T24" fmla="*/ 61 w 319"/>
                <a:gd name="T25" fmla="*/ 720 h 910"/>
                <a:gd name="T26" fmla="*/ 52 w 319"/>
                <a:gd name="T27" fmla="*/ 811 h 910"/>
                <a:gd name="T28" fmla="*/ 50 w 319"/>
                <a:gd name="T29" fmla="*/ 867 h 910"/>
                <a:gd name="T30" fmla="*/ 53 w 319"/>
                <a:gd name="T31" fmla="*/ 892 h 910"/>
                <a:gd name="T32" fmla="*/ 63 w 319"/>
                <a:gd name="T33" fmla="*/ 904 h 910"/>
                <a:gd name="T34" fmla="*/ 78 w 319"/>
                <a:gd name="T35" fmla="*/ 905 h 910"/>
                <a:gd name="T36" fmla="*/ 92 w 319"/>
                <a:gd name="T37" fmla="*/ 908 h 910"/>
                <a:gd name="T38" fmla="*/ 107 w 319"/>
                <a:gd name="T39" fmla="*/ 909 h 910"/>
                <a:gd name="T40" fmla="*/ 119 w 319"/>
                <a:gd name="T41" fmla="*/ 901 h 910"/>
                <a:gd name="T42" fmla="*/ 127 w 319"/>
                <a:gd name="T43" fmla="*/ 882 h 910"/>
                <a:gd name="T44" fmla="*/ 137 w 319"/>
                <a:gd name="T45" fmla="*/ 834 h 910"/>
                <a:gd name="T46" fmla="*/ 148 w 319"/>
                <a:gd name="T47" fmla="*/ 758 h 910"/>
                <a:gd name="T48" fmla="*/ 158 w 319"/>
                <a:gd name="T49" fmla="*/ 702 h 910"/>
                <a:gd name="T50" fmla="*/ 165 w 319"/>
                <a:gd name="T51" fmla="*/ 667 h 910"/>
                <a:gd name="T52" fmla="*/ 175 w 319"/>
                <a:gd name="T53" fmla="*/ 632 h 910"/>
                <a:gd name="T54" fmla="*/ 187 w 319"/>
                <a:gd name="T55" fmla="*/ 598 h 910"/>
                <a:gd name="T56" fmla="*/ 201 w 319"/>
                <a:gd name="T57" fmla="*/ 551 h 910"/>
                <a:gd name="T58" fmla="*/ 218 w 319"/>
                <a:gd name="T59" fmla="*/ 476 h 910"/>
                <a:gd name="T60" fmla="*/ 238 w 319"/>
                <a:gd name="T61" fmla="*/ 380 h 910"/>
                <a:gd name="T62" fmla="*/ 263 w 319"/>
                <a:gd name="T63" fmla="*/ 259 h 910"/>
                <a:gd name="T64" fmla="*/ 294 w 319"/>
                <a:gd name="T65" fmla="*/ 175 h 910"/>
                <a:gd name="T66" fmla="*/ 315 w 319"/>
                <a:gd name="T67" fmla="*/ 144 h 910"/>
                <a:gd name="T68" fmla="*/ 319 w 319"/>
                <a:gd name="T69" fmla="*/ 113 h 910"/>
                <a:gd name="T70" fmla="*/ 310 w 319"/>
                <a:gd name="T71" fmla="*/ 82 h 910"/>
                <a:gd name="T72" fmla="*/ 291 w 319"/>
                <a:gd name="T73" fmla="*/ 54 h 910"/>
                <a:gd name="T74" fmla="*/ 263 w 319"/>
                <a:gd name="T75" fmla="*/ 30 h 910"/>
                <a:gd name="T76" fmla="*/ 230 w 319"/>
                <a:gd name="T77" fmla="*/ 11 h 910"/>
                <a:gd name="T78" fmla="*/ 194 w 319"/>
                <a:gd name="T79" fmla="*/ 1 h 9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319" h="910">
                  <a:moveTo>
                    <a:pt x="175" y="0"/>
                  </a:moveTo>
                  <a:lnTo>
                    <a:pt x="136" y="6"/>
                  </a:lnTo>
                  <a:lnTo>
                    <a:pt x="103" y="15"/>
                  </a:lnTo>
                  <a:lnTo>
                    <a:pt x="74" y="26"/>
                  </a:lnTo>
                  <a:lnTo>
                    <a:pt x="50" y="39"/>
                  </a:lnTo>
                  <a:lnTo>
                    <a:pt x="31" y="53"/>
                  </a:lnTo>
                  <a:lnTo>
                    <a:pt x="18" y="69"/>
                  </a:lnTo>
                  <a:lnTo>
                    <a:pt x="7" y="85"/>
                  </a:lnTo>
                  <a:lnTo>
                    <a:pt x="1" y="102"/>
                  </a:lnTo>
                  <a:lnTo>
                    <a:pt x="0" y="120"/>
                  </a:lnTo>
                  <a:lnTo>
                    <a:pt x="3" y="137"/>
                  </a:lnTo>
                  <a:lnTo>
                    <a:pt x="10" y="153"/>
                  </a:lnTo>
                  <a:lnTo>
                    <a:pt x="19" y="169"/>
                  </a:lnTo>
                  <a:lnTo>
                    <a:pt x="33" y="183"/>
                  </a:lnTo>
                  <a:lnTo>
                    <a:pt x="50" y="196"/>
                  </a:lnTo>
                  <a:lnTo>
                    <a:pt x="69" y="206"/>
                  </a:lnTo>
                  <a:lnTo>
                    <a:pt x="92" y="214"/>
                  </a:lnTo>
                  <a:lnTo>
                    <a:pt x="87" y="313"/>
                  </a:lnTo>
                  <a:lnTo>
                    <a:pt x="80" y="412"/>
                  </a:lnTo>
                  <a:lnTo>
                    <a:pt x="73" y="511"/>
                  </a:lnTo>
                  <a:lnTo>
                    <a:pt x="67" y="611"/>
                  </a:lnTo>
                  <a:lnTo>
                    <a:pt x="67" y="627"/>
                  </a:lnTo>
                  <a:lnTo>
                    <a:pt x="67" y="643"/>
                  </a:lnTo>
                  <a:lnTo>
                    <a:pt x="66" y="659"/>
                  </a:lnTo>
                  <a:lnTo>
                    <a:pt x="66" y="675"/>
                  </a:lnTo>
                  <a:lnTo>
                    <a:pt x="61" y="720"/>
                  </a:lnTo>
                  <a:lnTo>
                    <a:pt x="57" y="765"/>
                  </a:lnTo>
                  <a:lnTo>
                    <a:pt x="52" y="811"/>
                  </a:lnTo>
                  <a:lnTo>
                    <a:pt x="48" y="856"/>
                  </a:lnTo>
                  <a:lnTo>
                    <a:pt x="50" y="867"/>
                  </a:lnTo>
                  <a:lnTo>
                    <a:pt x="52" y="879"/>
                  </a:lnTo>
                  <a:lnTo>
                    <a:pt x="53" y="892"/>
                  </a:lnTo>
                  <a:lnTo>
                    <a:pt x="56" y="903"/>
                  </a:lnTo>
                  <a:lnTo>
                    <a:pt x="63" y="904"/>
                  </a:lnTo>
                  <a:lnTo>
                    <a:pt x="71" y="904"/>
                  </a:lnTo>
                  <a:lnTo>
                    <a:pt x="78" y="905"/>
                  </a:lnTo>
                  <a:lnTo>
                    <a:pt x="86" y="907"/>
                  </a:lnTo>
                  <a:lnTo>
                    <a:pt x="92" y="908"/>
                  </a:lnTo>
                  <a:lnTo>
                    <a:pt x="101" y="908"/>
                  </a:lnTo>
                  <a:lnTo>
                    <a:pt x="107" y="909"/>
                  </a:lnTo>
                  <a:lnTo>
                    <a:pt x="116" y="910"/>
                  </a:lnTo>
                  <a:lnTo>
                    <a:pt x="119" y="901"/>
                  </a:lnTo>
                  <a:lnTo>
                    <a:pt x="124" y="892"/>
                  </a:lnTo>
                  <a:lnTo>
                    <a:pt x="127" y="882"/>
                  </a:lnTo>
                  <a:lnTo>
                    <a:pt x="132" y="873"/>
                  </a:lnTo>
                  <a:lnTo>
                    <a:pt x="137" y="834"/>
                  </a:lnTo>
                  <a:lnTo>
                    <a:pt x="143" y="796"/>
                  </a:lnTo>
                  <a:lnTo>
                    <a:pt x="148" y="758"/>
                  </a:lnTo>
                  <a:lnTo>
                    <a:pt x="154" y="719"/>
                  </a:lnTo>
                  <a:lnTo>
                    <a:pt x="158" y="702"/>
                  </a:lnTo>
                  <a:lnTo>
                    <a:pt x="162" y="684"/>
                  </a:lnTo>
                  <a:lnTo>
                    <a:pt x="165" y="667"/>
                  </a:lnTo>
                  <a:lnTo>
                    <a:pt x="170" y="650"/>
                  </a:lnTo>
                  <a:lnTo>
                    <a:pt x="175" y="632"/>
                  </a:lnTo>
                  <a:lnTo>
                    <a:pt x="181" y="615"/>
                  </a:lnTo>
                  <a:lnTo>
                    <a:pt x="187" y="598"/>
                  </a:lnTo>
                  <a:lnTo>
                    <a:pt x="193" y="581"/>
                  </a:lnTo>
                  <a:lnTo>
                    <a:pt x="201" y="551"/>
                  </a:lnTo>
                  <a:lnTo>
                    <a:pt x="209" y="516"/>
                  </a:lnTo>
                  <a:lnTo>
                    <a:pt x="218" y="476"/>
                  </a:lnTo>
                  <a:lnTo>
                    <a:pt x="227" y="431"/>
                  </a:lnTo>
                  <a:lnTo>
                    <a:pt x="238" y="380"/>
                  </a:lnTo>
                  <a:lnTo>
                    <a:pt x="250" y="324"/>
                  </a:lnTo>
                  <a:lnTo>
                    <a:pt x="263" y="259"/>
                  </a:lnTo>
                  <a:lnTo>
                    <a:pt x="277" y="189"/>
                  </a:lnTo>
                  <a:lnTo>
                    <a:pt x="294" y="175"/>
                  </a:lnTo>
                  <a:lnTo>
                    <a:pt x="307" y="160"/>
                  </a:lnTo>
                  <a:lnTo>
                    <a:pt x="315" y="144"/>
                  </a:lnTo>
                  <a:lnTo>
                    <a:pt x="318" y="129"/>
                  </a:lnTo>
                  <a:lnTo>
                    <a:pt x="319" y="113"/>
                  </a:lnTo>
                  <a:lnTo>
                    <a:pt x="316" y="98"/>
                  </a:lnTo>
                  <a:lnTo>
                    <a:pt x="310" y="82"/>
                  </a:lnTo>
                  <a:lnTo>
                    <a:pt x="302" y="68"/>
                  </a:lnTo>
                  <a:lnTo>
                    <a:pt x="291" y="54"/>
                  </a:lnTo>
                  <a:lnTo>
                    <a:pt x="278" y="41"/>
                  </a:lnTo>
                  <a:lnTo>
                    <a:pt x="263" y="30"/>
                  </a:lnTo>
                  <a:lnTo>
                    <a:pt x="247" y="19"/>
                  </a:lnTo>
                  <a:lnTo>
                    <a:pt x="230" y="11"/>
                  </a:lnTo>
                  <a:lnTo>
                    <a:pt x="212" y="6"/>
                  </a:lnTo>
                  <a:lnTo>
                    <a:pt x="194" y="1"/>
                  </a:lnTo>
                  <a:lnTo>
                    <a:pt x="175" y="0"/>
                  </a:lnTo>
                  <a:close/>
                </a:path>
              </a:pathLst>
            </a:custGeom>
            <a:solidFill>
              <a:srgbClr val="FFF9E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93220" name="Freeform 36"/>
            <p:cNvSpPr>
              <a:spLocks/>
            </p:cNvSpPr>
            <p:nvPr/>
          </p:nvSpPr>
          <p:spPr bwMode="auto">
            <a:xfrm>
              <a:off x="2746" y="302"/>
              <a:ext cx="143" cy="448"/>
            </a:xfrm>
            <a:custGeom>
              <a:avLst/>
              <a:gdLst>
                <a:gd name="T0" fmla="*/ 166 w 286"/>
                <a:gd name="T1" fmla="*/ 0 h 896"/>
                <a:gd name="T2" fmla="*/ 127 w 286"/>
                <a:gd name="T3" fmla="*/ 5 h 896"/>
                <a:gd name="T4" fmla="*/ 95 w 286"/>
                <a:gd name="T5" fmla="*/ 13 h 896"/>
                <a:gd name="T6" fmla="*/ 67 w 286"/>
                <a:gd name="T7" fmla="*/ 24 h 896"/>
                <a:gd name="T8" fmla="*/ 44 w 286"/>
                <a:gd name="T9" fmla="*/ 35 h 896"/>
                <a:gd name="T10" fmla="*/ 27 w 286"/>
                <a:gd name="T11" fmla="*/ 49 h 896"/>
                <a:gd name="T12" fmla="*/ 13 w 286"/>
                <a:gd name="T13" fmla="*/ 64 h 896"/>
                <a:gd name="T14" fmla="*/ 5 w 286"/>
                <a:gd name="T15" fmla="*/ 79 h 896"/>
                <a:gd name="T16" fmla="*/ 0 w 286"/>
                <a:gd name="T17" fmla="*/ 94 h 896"/>
                <a:gd name="T18" fmla="*/ 0 w 286"/>
                <a:gd name="T19" fmla="*/ 110 h 896"/>
                <a:gd name="T20" fmla="*/ 4 w 286"/>
                <a:gd name="T21" fmla="*/ 124 h 896"/>
                <a:gd name="T22" fmla="*/ 10 w 286"/>
                <a:gd name="T23" fmla="*/ 138 h 896"/>
                <a:gd name="T24" fmla="*/ 22 w 286"/>
                <a:gd name="T25" fmla="*/ 150 h 896"/>
                <a:gd name="T26" fmla="*/ 36 w 286"/>
                <a:gd name="T27" fmla="*/ 162 h 896"/>
                <a:gd name="T28" fmla="*/ 52 w 286"/>
                <a:gd name="T29" fmla="*/ 170 h 896"/>
                <a:gd name="T30" fmla="*/ 73 w 286"/>
                <a:gd name="T31" fmla="*/ 177 h 896"/>
                <a:gd name="T32" fmla="*/ 95 w 286"/>
                <a:gd name="T33" fmla="*/ 180 h 896"/>
                <a:gd name="T34" fmla="*/ 59 w 286"/>
                <a:gd name="T35" fmla="*/ 601 h 896"/>
                <a:gd name="T36" fmla="*/ 55 w 286"/>
                <a:gd name="T37" fmla="*/ 665 h 896"/>
                <a:gd name="T38" fmla="*/ 37 w 286"/>
                <a:gd name="T39" fmla="*/ 844 h 896"/>
                <a:gd name="T40" fmla="*/ 42 w 286"/>
                <a:gd name="T41" fmla="*/ 890 h 896"/>
                <a:gd name="T42" fmla="*/ 86 w 286"/>
                <a:gd name="T43" fmla="*/ 896 h 896"/>
                <a:gd name="T44" fmla="*/ 100 w 286"/>
                <a:gd name="T45" fmla="*/ 859 h 896"/>
                <a:gd name="T46" fmla="*/ 122 w 286"/>
                <a:gd name="T47" fmla="*/ 706 h 896"/>
                <a:gd name="T48" fmla="*/ 136 w 286"/>
                <a:gd name="T49" fmla="*/ 637 h 896"/>
                <a:gd name="T50" fmla="*/ 156 w 286"/>
                <a:gd name="T51" fmla="*/ 568 h 896"/>
                <a:gd name="T52" fmla="*/ 161 w 286"/>
                <a:gd name="T53" fmla="*/ 538 h 896"/>
                <a:gd name="T54" fmla="*/ 167 w 286"/>
                <a:gd name="T55" fmla="*/ 503 h 896"/>
                <a:gd name="T56" fmla="*/ 174 w 286"/>
                <a:gd name="T57" fmla="*/ 464 h 896"/>
                <a:gd name="T58" fmla="*/ 182 w 286"/>
                <a:gd name="T59" fmla="*/ 419 h 896"/>
                <a:gd name="T60" fmla="*/ 191 w 286"/>
                <a:gd name="T61" fmla="*/ 369 h 896"/>
                <a:gd name="T62" fmla="*/ 203 w 286"/>
                <a:gd name="T63" fmla="*/ 313 h 896"/>
                <a:gd name="T64" fmla="*/ 215 w 286"/>
                <a:gd name="T65" fmla="*/ 250 h 896"/>
                <a:gd name="T66" fmla="*/ 230 w 286"/>
                <a:gd name="T67" fmla="*/ 179 h 896"/>
                <a:gd name="T68" fmla="*/ 265 w 286"/>
                <a:gd name="T69" fmla="*/ 155 h 896"/>
                <a:gd name="T70" fmla="*/ 282 w 286"/>
                <a:gd name="T71" fmla="*/ 127 h 896"/>
                <a:gd name="T72" fmla="*/ 286 w 286"/>
                <a:gd name="T73" fmla="*/ 99 h 896"/>
                <a:gd name="T74" fmla="*/ 277 w 286"/>
                <a:gd name="T75" fmla="*/ 70 h 896"/>
                <a:gd name="T76" fmla="*/ 257 w 286"/>
                <a:gd name="T77" fmla="*/ 43 h 896"/>
                <a:gd name="T78" fmla="*/ 230 w 286"/>
                <a:gd name="T79" fmla="*/ 21 h 896"/>
                <a:gd name="T80" fmla="*/ 199 w 286"/>
                <a:gd name="T81" fmla="*/ 6 h 896"/>
                <a:gd name="T82" fmla="*/ 166 w 286"/>
                <a:gd name="T83" fmla="*/ 0 h 8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286" h="896">
                  <a:moveTo>
                    <a:pt x="166" y="0"/>
                  </a:moveTo>
                  <a:lnTo>
                    <a:pt x="127" y="5"/>
                  </a:lnTo>
                  <a:lnTo>
                    <a:pt x="95" y="13"/>
                  </a:lnTo>
                  <a:lnTo>
                    <a:pt x="67" y="24"/>
                  </a:lnTo>
                  <a:lnTo>
                    <a:pt x="44" y="35"/>
                  </a:lnTo>
                  <a:lnTo>
                    <a:pt x="27" y="49"/>
                  </a:lnTo>
                  <a:lnTo>
                    <a:pt x="13" y="64"/>
                  </a:lnTo>
                  <a:lnTo>
                    <a:pt x="5" y="79"/>
                  </a:lnTo>
                  <a:lnTo>
                    <a:pt x="0" y="94"/>
                  </a:lnTo>
                  <a:lnTo>
                    <a:pt x="0" y="110"/>
                  </a:lnTo>
                  <a:lnTo>
                    <a:pt x="4" y="124"/>
                  </a:lnTo>
                  <a:lnTo>
                    <a:pt x="10" y="138"/>
                  </a:lnTo>
                  <a:lnTo>
                    <a:pt x="22" y="150"/>
                  </a:lnTo>
                  <a:lnTo>
                    <a:pt x="36" y="162"/>
                  </a:lnTo>
                  <a:lnTo>
                    <a:pt x="52" y="170"/>
                  </a:lnTo>
                  <a:lnTo>
                    <a:pt x="73" y="177"/>
                  </a:lnTo>
                  <a:lnTo>
                    <a:pt x="95" y="180"/>
                  </a:lnTo>
                  <a:lnTo>
                    <a:pt x="59" y="601"/>
                  </a:lnTo>
                  <a:lnTo>
                    <a:pt x="55" y="665"/>
                  </a:lnTo>
                  <a:lnTo>
                    <a:pt x="37" y="844"/>
                  </a:lnTo>
                  <a:lnTo>
                    <a:pt x="42" y="890"/>
                  </a:lnTo>
                  <a:lnTo>
                    <a:pt x="86" y="896"/>
                  </a:lnTo>
                  <a:lnTo>
                    <a:pt x="100" y="859"/>
                  </a:lnTo>
                  <a:lnTo>
                    <a:pt x="122" y="706"/>
                  </a:lnTo>
                  <a:lnTo>
                    <a:pt x="136" y="637"/>
                  </a:lnTo>
                  <a:lnTo>
                    <a:pt x="156" y="568"/>
                  </a:lnTo>
                  <a:lnTo>
                    <a:pt x="161" y="538"/>
                  </a:lnTo>
                  <a:lnTo>
                    <a:pt x="167" y="503"/>
                  </a:lnTo>
                  <a:lnTo>
                    <a:pt x="174" y="464"/>
                  </a:lnTo>
                  <a:lnTo>
                    <a:pt x="182" y="419"/>
                  </a:lnTo>
                  <a:lnTo>
                    <a:pt x="191" y="369"/>
                  </a:lnTo>
                  <a:lnTo>
                    <a:pt x="203" y="313"/>
                  </a:lnTo>
                  <a:lnTo>
                    <a:pt x="215" y="250"/>
                  </a:lnTo>
                  <a:lnTo>
                    <a:pt x="230" y="179"/>
                  </a:lnTo>
                  <a:lnTo>
                    <a:pt x="265" y="155"/>
                  </a:lnTo>
                  <a:lnTo>
                    <a:pt x="282" y="127"/>
                  </a:lnTo>
                  <a:lnTo>
                    <a:pt x="286" y="99"/>
                  </a:lnTo>
                  <a:lnTo>
                    <a:pt x="277" y="70"/>
                  </a:lnTo>
                  <a:lnTo>
                    <a:pt x="257" y="43"/>
                  </a:lnTo>
                  <a:lnTo>
                    <a:pt x="230" y="21"/>
                  </a:lnTo>
                  <a:lnTo>
                    <a:pt x="199" y="6"/>
                  </a:lnTo>
                  <a:lnTo>
                    <a:pt x="16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93221" name="Freeform 37"/>
            <p:cNvSpPr>
              <a:spLocks/>
            </p:cNvSpPr>
            <p:nvPr/>
          </p:nvSpPr>
          <p:spPr bwMode="auto">
            <a:xfrm>
              <a:off x="2602" y="216"/>
              <a:ext cx="173" cy="240"/>
            </a:xfrm>
            <a:custGeom>
              <a:avLst/>
              <a:gdLst>
                <a:gd name="T0" fmla="*/ 266 w 346"/>
                <a:gd name="T1" fmla="*/ 0 h 480"/>
                <a:gd name="T2" fmla="*/ 235 w 346"/>
                <a:gd name="T3" fmla="*/ 11 h 480"/>
                <a:gd name="T4" fmla="*/ 205 w 346"/>
                <a:gd name="T5" fmla="*/ 25 h 480"/>
                <a:gd name="T6" fmla="*/ 175 w 346"/>
                <a:gd name="T7" fmla="*/ 44 h 480"/>
                <a:gd name="T8" fmla="*/ 146 w 346"/>
                <a:gd name="T9" fmla="*/ 63 h 480"/>
                <a:gd name="T10" fmla="*/ 119 w 346"/>
                <a:gd name="T11" fmla="*/ 87 h 480"/>
                <a:gd name="T12" fmla="*/ 93 w 346"/>
                <a:gd name="T13" fmla="*/ 113 h 480"/>
                <a:gd name="T14" fmla="*/ 69 w 346"/>
                <a:gd name="T15" fmla="*/ 142 h 480"/>
                <a:gd name="T16" fmla="*/ 48 w 346"/>
                <a:gd name="T17" fmla="*/ 173 h 480"/>
                <a:gd name="T18" fmla="*/ 31 w 346"/>
                <a:gd name="T19" fmla="*/ 205 h 480"/>
                <a:gd name="T20" fmla="*/ 17 w 346"/>
                <a:gd name="T21" fmla="*/ 240 h 480"/>
                <a:gd name="T22" fmla="*/ 7 w 346"/>
                <a:gd name="T23" fmla="*/ 276 h 480"/>
                <a:gd name="T24" fmla="*/ 1 w 346"/>
                <a:gd name="T25" fmla="*/ 314 h 480"/>
                <a:gd name="T26" fmla="*/ 0 w 346"/>
                <a:gd name="T27" fmla="*/ 355 h 480"/>
                <a:gd name="T28" fmla="*/ 5 w 346"/>
                <a:gd name="T29" fmla="*/ 395 h 480"/>
                <a:gd name="T30" fmla="*/ 14 w 346"/>
                <a:gd name="T31" fmla="*/ 438 h 480"/>
                <a:gd name="T32" fmla="*/ 30 w 346"/>
                <a:gd name="T33" fmla="*/ 480 h 480"/>
                <a:gd name="T34" fmla="*/ 36 w 346"/>
                <a:gd name="T35" fmla="*/ 445 h 480"/>
                <a:gd name="T36" fmla="*/ 43 w 346"/>
                <a:gd name="T37" fmla="*/ 408 h 480"/>
                <a:gd name="T38" fmla="*/ 52 w 346"/>
                <a:gd name="T39" fmla="*/ 372 h 480"/>
                <a:gd name="T40" fmla="*/ 63 w 346"/>
                <a:gd name="T41" fmla="*/ 337 h 480"/>
                <a:gd name="T42" fmla="*/ 76 w 346"/>
                <a:gd name="T43" fmla="*/ 303 h 480"/>
                <a:gd name="T44" fmla="*/ 91 w 346"/>
                <a:gd name="T45" fmla="*/ 268 h 480"/>
                <a:gd name="T46" fmla="*/ 107 w 346"/>
                <a:gd name="T47" fmla="*/ 236 h 480"/>
                <a:gd name="T48" fmla="*/ 126 w 346"/>
                <a:gd name="T49" fmla="*/ 204 h 480"/>
                <a:gd name="T50" fmla="*/ 146 w 346"/>
                <a:gd name="T51" fmla="*/ 174 h 480"/>
                <a:gd name="T52" fmla="*/ 168 w 346"/>
                <a:gd name="T53" fmla="*/ 144 h 480"/>
                <a:gd name="T54" fmla="*/ 192 w 346"/>
                <a:gd name="T55" fmla="*/ 116 h 480"/>
                <a:gd name="T56" fmla="*/ 219 w 346"/>
                <a:gd name="T57" fmla="*/ 91 h 480"/>
                <a:gd name="T58" fmla="*/ 248 w 346"/>
                <a:gd name="T59" fmla="*/ 67 h 480"/>
                <a:gd name="T60" fmla="*/ 278 w 346"/>
                <a:gd name="T61" fmla="*/ 45 h 480"/>
                <a:gd name="T62" fmla="*/ 311 w 346"/>
                <a:gd name="T63" fmla="*/ 25 h 480"/>
                <a:gd name="T64" fmla="*/ 346 w 346"/>
                <a:gd name="T65" fmla="*/ 8 h 480"/>
                <a:gd name="T66" fmla="*/ 266 w 346"/>
                <a:gd name="T67" fmla="*/ 0 h 4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346" h="480">
                  <a:moveTo>
                    <a:pt x="266" y="0"/>
                  </a:moveTo>
                  <a:lnTo>
                    <a:pt x="235" y="11"/>
                  </a:lnTo>
                  <a:lnTo>
                    <a:pt x="205" y="25"/>
                  </a:lnTo>
                  <a:lnTo>
                    <a:pt x="175" y="44"/>
                  </a:lnTo>
                  <a:lnTo>
                    <a:pt x="146" y="63"/>
                  </a:lnTo>
                  <a:lnTo>
                    <a:pt x="119" y="87"/>
                  </a:lnTo>
                  <a:lnTo>
                    <a:pt x="93" y="113"/>
                  </a:lnTo>
                  <a:lnTo>
                    <a:pt x="69" y="142"/>
                  </a:lnTo>
                  <a:lnTo>
                    <a:pt x="48" y="173"/>
                  </a:lnTo>
                  <a:lnTo>
                    <a:pt x="31" y="205"/>
                  </a:lnTo>
                  <a:lnTo>
                    <a:pt x="17" y="240"/>
                  </a:lnTo>
                  <a:lnTo>
                    <a:pt x="7" y="276"/>
                  </a:lnTo>
                  <a:lnTo>
                    <a:pt x="1" y="314"/>
                  </a:lnTo>
                  <a:lnTo>
                    <a:pt x="0" y="355"/>
                  </a:lnTo>
                  <a:lnTo>
                    <a:pt x="5" y="395"/>
                  </a:lnTo>
                  <a:lnTo>
                    <a:pt x="14" y="438"/>
                  </a:lnTo>
                  <a:lnTo>
                    <a:pt x="30" y="480"/>
                  </a:lnTo>
                  <a:lnTo>
                    <a:pt x="36" y="445"/>
                  </a:lnTo>
                  <a:lnTo>
                    <a:pt x="43" y="408"/>
                  </a:lnTo>
                  <a:lnTo>
                    <a:pt x="52" y="372"/>
                  </a:lnTo>
                  <a:lnTo>
                    <a:pt x="63" y="337"/>
                  </a:lnTo>
                  <a:lnTo>
                    <a:pt x="76" y="303"/>
                  </a:lnTo>
                  <a:lnTo>
                    <a:pt x="91" y="268"/>
                  </a:lnTo>
                  <a:lnTo>
                    <a:pt x="107" y="236"/>
                  </a:lnTo>
                  <a:lnTo>
                    <a:pt x="126" y="204"/>
                  </a:lnTo>
                  <a:lnTo>
                    <a:pt x="146" y="174"/>
                  </a:lnTo>
                  <a:lnTo>
                    <a:pt x="168" y="144"/>
                  </a:lnTo>
                  <a:lnTo>
                    <a:pt x="192" y="116"/>
                  </a:lnTo>
                  <a:lnTo>
                    <a:pt x="219" y="91"/>
                  </a:lnTo>
                  <a:lnTo>
                    <a:pt x="248" y="67"/>
                  </a:lnTo>
                  <a:lnTo>
                    <a:pt x="278" y="45"/>
                  </a:lnTo>
                  <a:lnTo>
                    <a:pt x="311" y="25"/>
                  </a:lnTo>
                  <a:lnTo>
                    <a:pt x="346" y="8"/>
                  </a:lnTo>
                  <a:lnTo>
                    <a:pt x="266" y="0"/>
                  </a:lnTo>
                  <a:close/>
                </a:path>
              </a:pathLst>
            </a:custGeom>
            <a:solidFill>
              <a:srgbClr val="FFC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93222" name="Freeform 38"/>
            <p:cNvSpPr>
              <a:spLocks/>
            </p:cNvSpPr>
            <p:nvPr/>
          </p:nvSpPr>
          <p:spPr bwMode="auto">
            <a:xfrm>
              <a:off x="2604" y="218"/>
              <a:ext cx="169" cy="235"/>
            </a:xfrm>
            <a:custGeom>
              <a:avLst/>
              <a:gdLst>
                <a:gd name="T0" fmla="*/ 259 w 337"/>
                <a:gd name="T1" fmla="*/ 0 h 469"/>
                <a:gd name="T2" fmla="*/ 229 w 337"/>
                <a:gd name="T3" fmla="*/ 12 h 469"/>
                <a:gd name="T4" fmla="*/ 200 w 337"/>
                <a:gd name="T5" fmla="*/ 26 h 469"/>
                <a:gd name="T6" fmla="*/ 170 w 337"/>
                <a:gd name="T7" fmla="*/ 44 h 469"/>
                <a:gd name="T8" fmla="*/ 142 w 337"/>
                <a:gd name="T9" fmla="*/ 64 h 469"/>
                <a:gd name="T10" fmla="*/ 116 w 337"/>
                <a:gd name="T11" fmla="*/ 86 h 469"/>
                <a:gd name="T12" fmla="*/ 91 w 337"/>
                <a:gd name="T13" fmla="*/ 111 h 469"/>
                <a:gd name="T14" fmla="*/ 67 w 337"/>
                <a:gd name="T15" fmla="*/ 139 h 469"/>
                <a:gd name="T16" fmla="*/ 48 w 337"/>
                <a:gd name="T17" fmla="*/ 169 h 469"/>
                <a:gd name="T18" fmla="*/ 31 w 337"/>
                <a:gd name="T19" fmla="*/ 200 h 469"/>
                <a:gd name="T20" fmla="*/ 17 w 337"/>
                <a:gd name="T21" fmla="*/ 233 h 469"/>
                <a:gd name="T22" fmla="*/ 6 w 337"/>
                <a:gd name="T23" fmla="*/ 269 h 469"/>
                <a:gd name="T24" fmla="*/ 1 w 337"/>
                <a:gd name="T25" fmla="*/ 306 h 469"/>
                <a:gd name="T26" fmla="*/ 0 w 337"/>
                <a:gd name="T27" fmla="*/ 345 h 469"/>
                <a:gd name="T28" fmla="*/ 3 w 337"/>
                <a:gd name="T29" fmla="*/ 385 h 469"/>
                <a:gd name="T30" fmla="*/ 12 w 337"/>
                <a:gd name="T31" fmla="*/ 427 h 469"/>
                <a:gd name="T32" fmla="*/ 27 w 337"/>
                <a:gd name="T33" fmla="*/ 469 h 469"/>
                <a:gd name="T34" fmla="*/ 33 w 337"/>
                <a:gd name="T35" fmla="*/ 434 h 469"/>
                <a:gd name="T36" fmla="*/ 40 w 337"/>
                <a:gd name="T37" fmla="*/ 397 h 469"/>
                <a:gd name="T38" fmla="*/ 49 w 337"/>
                <a:gd name="T39" fmla="*/ 362 h 469"/>
                <a:gd name="T40" fmla="*/ 59 w 337"/>
                <a:gd name="T41" fmla="*/ 328 h 469"/>
                <a:gd name="T42" fmla="*/ 72 w 337"/>
                <a:gd name="T43" fmla="*/ 293 h 469"/>
                <a:gd name="T44" fmla="*/ 86 w 337"/>
                <a:gd name="T45" fmla="*/ 260 h 469"/>
                <a:gd name="T46" fmla="*/ 102 w 337"/>
                <a:gd name="T47" fmla="*/ 227 h 469"/>
                <a:gd name="T48" fmla="*/ 120 w 337"/>
                <a:gd name="T49" fmla="*/ 196 h 469"/>
                <a:gd name="T50" fmla="*/ 140 w 337"/>
                <a:gd name="T51" fmla="*/ 166 h 469"/>
                <a:gd name="T52" fmla="*/ 162 w 337"/>
                <a:gd name="T53" fmla="*/ 139 h 469"/>
                <a:gd name="T54" fmla="*/ 185 w 337"/>
                <a:gd name="T55" fmla="*/ 111 h 469"/>
                <a:gd name="T56" fmla="*/ 211 w 337"/>
                <a:gd name="T57" fmla="*/ 87 h 469"/>
                <a:gd name="T58" fmla="*/ 239 w 337"/>
                <a:gd name="T59" fmla="*/ 63 h 469"/>
                <a:gd name="T60" fmla="*/ 270 w 337"/>
                <a:gd name="T61" fmla="*/ 42 h 469"/>
                <a:gd name="T62" fmla="*/ 302 w 337"/>
                <a:gd name="T63" fmla="*/ 22 h 469"/>
                <a:gd name="T64" fmla="*/ 337 w 337"/>
                <a:gd name="T65" fmla="*/ 5 h 469"/>
                <a:gd name="T66" fmla="*/ 327 w 337"/>
                <a:gd name="T67" fmla="*/ 5 h 469"/>
                <a:gd name="T68" fmla="*/ 317 w 337"/>
                <a:gd name="T69" fmla="*/ 4 h 469"/>
                <a:gd name="T70" fmla="*/ 307 w 337"/>
                <a:gd name="T71" fmla="*/ 4 h 469"/>
                <a:gd name="T72" fmla="*/ 298 w 337"/>
                <a:gd name="T73" fmla="*/ 3 h 469"/>
                <a:gd name="T74" fmla="*/ 289 w 337"/>
                <a:gd name="T75" fmla="*/ 2 h 469"/>
                <a:gd name="T76" fmla="*/ 278 w 337"/>
                <a:gd name="T77" fmla="*/ 2 h 469"/>
                <a:gd name="T78" fmla="*/ 269 w 337"/>
                <a:gd name="T79" fmla="*/ 0 h 469"/>
                <a:gd name="T80" fmla="*/ 259 w 337"/>
                <a:gd name="T81" fmla="*/ 0 h 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337" h="469">
                  <a:moveTo>
                    <a:pt x="259" y="0"/>
                  </a:moveTo>
                  <a:lnTo>
                    <a:pt x="229" y="12"/>
                  </a:lnTo>
                  <a:lnTo>
                    <a:pt x="200" y="26"/>
                  </a:lnTo>
                  <a:lnTo>
                    <a:pt x="170" y="44"/>
                  </a:lnTo>
                  <a:lnTo>
                    <a:pt x="142" y="64"/>
                  </a:lnTo>
                  <a:lnTo>
                    <a:pt x="116" y="86"/>
                  </a:lnTo>
                  <a:lnTo>
                    <a:pt x="91" y="111"/>
                  </a:lnTo>
                  <a:lnTo>
                    <a:pt x="67" y="139"/>
                  </a:lnTo>
                  <a:lnTo>
                    <a:pt x="48" y="169"/>
                  </a:lnTo>
                  <a:lnTo>
                    <a:pt x="31" y="200"/>
                  </a:lnTo>
                  <a:lnTo>
                    <a:pt x="17" y="233"/>
                  </a:lnTo>
                  <a:lnTo>
                    <a:pt x="6" y="269"/>
                  </a:lnTo>
                  <a:lnTo>
                    <a:pt x="1" y="306"/>
                  </a:lnTo>
                  <a:lnTo>
                    <a:pt x="0" y="345"/>
                  </a:lnTo>
                  <a:lnTo>
                    <a:pt x="3" y="385"/>
                  </a:lnTo>
                  <a:lnTo>
                    <a:pt x="12" y="427"/>
                  </a:lnTo>
                  <a:lnTo>
                    <a:pt x="27" y="469"/>
                  </a:lnTo>
                  <a:lnTo>
                    <a:pt x="33" y="434"/>
                  </a:lnTo>
                  <a:lnTo>
                    <a:pt x="40" y="397"/>
                  </a:lnTo>
                  <a:lnTo>
                    <a:pt x="49" y="362"/>
                  </a:lnTo>
                  <a:lnTo>
                    <a:pt x="59" y="328"/>
                  </a:lnTo>
                  <a:lnTo>
                    <a:pt x="72" y="293"/>
                  </a:lnTo>
                  <a:lnTo>
                    <a:pt x="86" y="260"/>
                  </a:lnTo>
                  <a:lnTo>
                    <a:pt x="102" y="227"/>
                  </a:lnTo>
                  <a:lnTo>
                    <a:pt x="120" y="196"/>
                  </a:lnTo>
                  <a:lnTo>
                    <a:pt x="140" y="166"/>
                  </a:lnTo>
                  <a:lnTo>
                    <a:pt x="162" y="139"/>
                  </a:lnTo>
                  <a:lnTo>
                    <a:pt x="185" y="111"/>
                  </a:lnTo>
                  <a:lnTo>
                    <a:pt x="211" y="87"/>
                  </a:lnTo>
                  <a:lnTo>
                    <a:pt x="239" y="63"/>
                  </a:lnTo>
                  <a:lnTo>
                    <a:pt x="270" y="42"/>
                  </a:lnTo>
                  <a:lnTo>
                    <a:pt x="302" y="22"/>
                  </a:lnTo>
                  <a:lnTo>
                    <a:pt x="337" y="5"/>
                  </a:lnTo>
                  <a:lnTo>
                    <a:pt x="327" y="5"/>
                  </a:lnTo>
                  <a:lnTo>
                    <a:pt x="317" y="4"/>
                  </a:lnTo>
                  <a:lnTo>
                    <a:pt x="307" y="4"/>
                  </a:lnTo>
                  <a:lnTo>
                    <a:pt x="298" y="3"/>
                  </a:lnTo>
                  <a:lnTo>
                    <a:pt x="289" y="2"/>
                  </a:lnTo>
                  <a:lnTo>
                    <a:pt x="278" y="2"/>
                  </a:lnTo>
                  <a:lnTo>
                    <a:pt x="269" y="0"/>
                  </a:lnTo>
                  <a:lnTo>
                    <a:pt x="259" y="0"/>
                  </a:lnTo>
                  <a:close/>
                </a:path>
              </a:pathLst>
            </a:custGeom>
            <a:solidFill>
              <a:srgbClr val="FFCC0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93223" name="Freeform 39"/>
            <p:cNvSpPr>
              <a:spLocks/>
            </p:cNvSpPr>
            <p:nvPr/>
          </p:nvSpPr>
          <p:spPr bwMode="auto">
            <a:xfrm>
              <a:off x="2605" y="220"/>
              <a:ext cx="166" cy="229"/>
            </a:xfrm>
            <a:custGeom>
              <a:avLst/>
              <a:gdLst>
                <a:gd name="T0" fmla="*/ 253 w 332"/>
                <a:gd name="T1" fmla="*/ 0 h 458"/>
                <a:gd name="T2" fmla="*/ 224 w 332"/>
                <a:gd name="T3" fmla="*/ 11 h 458"/>
                <a:gd name="T4" fmla="*/ 196 w 332"/>
                <a:gd name="T5" fmla="*/ 26 h 458"/>
                <a:gd name="T6" fmla="*/ 168 w 332"/>
                <a:gd name="T7" fmla="*/ 44 h 458"/>
                <a:gd name="T8" fmla="*/ 140 w 332"/>
                <a:gd name="T9" fmla="*/ 63 h 458"/>
                <a:gd name="T10" fmla="*/ 114 w 332"/>
                <a:gd name="T11" fmla="*/ 85 h 458"/>
                <a:gd name="T12" fmla="*/ 90 w 332"/>
                <a:gd name="T13" fmla="*/ 109 h 458"/>
                <a:gd name="T14" fmla="*/ 68 w 332"/>
                <a:gd name="T15" fmla="*/ 136 h 458"/>
                <a:gd name="T16" fmla="*/ 48 w 332"/>
                <a:gd name="T17" fmla="*/ 165 h 458"/>
                <a:gd name="T18" fmla="*/ 31 w 332"/>
                <a:gd name="T19" fmla="*/ 195 h 458"/>
                <a:gd name="T20" fmla="*/ 18 w 332"/>
                <a:gd name="T21" fmla="*/ 228 h 458"/>
                <a:gd name="T22" fmla="*/ 8 w 332"/>
                <a:gd name="T23" fmla="*/ 263 h 458"/>
                <a:gd name="T24" fmla="*/ 2 w 332"/>
                <a:gd name="T25" fmla="*/ 298 h 458"/>
                <a:gd name="T26" fmla="*/ 0 w 332"/>
                <a:gd name="T27" fmla="*/ 336 h 458"/>
                <a:gd name="T28" fmla="*/ 3 w 332"/>
                <a:gd name="T29" fmla="*/ 376 h 458"/>
                <a:gd name="T30" fmla="*/ 12 w 332"/>
                <a:gd name="T31" fmla="*/ 416 h 458"/>
                <a:gd name="T32" fmla="*/ 26 w 332"/>
                <a:gd name="T33" fmla="*/ 458 h 458"/>
                <a:gd name="T34" fmla="*/ 32 w 332"/>
                <a:gd name="T35" fmla="*/ 422 h 458"/>
                <a:gd name="T36" fmla="*/ 39 w 332"/>
                <a:gd name="T37" fmla="*/ 386 h 458"/>
                <a:gd name="T38" fmla="*/ 47 w 332"/>
                <a:gd name="T39" fmla="*/ 351 h 458"/>
                <a:gd name="T40" fmla="*/ 57 w 332"/>
                <a:gd name="T41" fmla="*/ 317 h 458"/>
                <a:gd name="T42" fmla="*/ 69 w 332"/>
                <a:gd name="T43" fmla="*/ 283 h 458"/>
                <a:gd name="T44" fmla="*/ 83 w 332"/>
                <a:gd name="T45" fmla="*/ 250 h 458"/>
                <a:gd name="T46" fmla="*/ 99 w 332"/>
                <a:gd name="T47" fmla="*/ 219 h 458"/>
                <a:gd name="T48" fmla="*/ 116 w 332"/>
                <a:gd name="T49" fmla="*/ 189 h 458"/>
                <a:gd name="T50" fmla="*/ 136 w 332"/>
                <a:gd name="T51" fmla="*/ 160 h 458"/>
                <a:gd name="T52" fmla="*/ 156 w 332"/>
                <a:gd name="T53" fmla="*/ 132 h 458"/>
                <a:gd name="T54" fmla="*/ 181 w 332"/>
                <a:gd name="T55" fmla="*/ 106 h 458"/>
                <a:gd name="T56" fmla="*/ 206 w 332"/>
                <a:gd name="T57" fmla="*/ 82 h 458"/>
                <a:gd name="T58" fmla="*/ 234 w 332"/>
                <a:gd name="T59" fmla="*/ 59 h 458"/>
                <a:gd name="T60" fmla="*/ 265 w 332"/>
                <a:gd name="T61" fmla="*/ 38 h 458"/>
                <a:gd name="T62" fmla="*/ 297 w 332"/>
                <a:gd name="T63" fmla="*/ 20 h 458"/>
                <a:gd name="T64" fmla="*/ 332 w 332"/>
                <a:gd name="T65" fmla="*/ 3 h 458"/>
                <a:gd name="T66" fmla="*/ 321 w 332"/>
                <a:gd name="T67" fmla="*/ 3 h 458"/>
                <a:gd name="T68" fmla="*/ 312 w 332"/>
                <a:gd name="T69" fmla="*/ 2 h 458"/>
                <a:gd name="T70" fmla="*/ 302 w 332"/>
                <a:gd name="T71" fmla="*/ 2 h 458"/>
                <a:gd name="T72" fmla="*/ 292 w 332"/>
                <a:gd name="T73" fmla="*/ 1 h 458"/>
                <a:gd name="T74" fmla="*/ 282 w 332"/>
                <a:gd name="T75" fmla="*/ 1 h 458"/>
                <a:gd name="T76" fmla="*/ 273 w 332"/>
                <a:gd name="T77" fmla="*/ 1 h 458"/>
                <a:gd name="T78" fmla="*/ 262 w 332"/>
                <a:gd name="T79" fmla="*/ 0 h 458"/>
                <a:gd name="T80" fmla="*/ 253 w 332"/>
                <a:gd name="T81" fmla="*/ 0 h 4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332" h="458">
                  <a:moveTo>
                    <a:pt x="253" y="0"/>
                  </a:moveTo>
                  <a:lnTo>
                    <a:pt x="224" y="11"/>
                  </a:lnTo>
                  <a:lnTo>
                    <a:pt x="196" y="26"/>
                  </a:lnTo>
                  <a:lnTo>
                    <a:pt x="168" y="44"/>
                  </a:lnTo>
                  <a:lnTo>
                    <a:pt x="140" y="63"/>
                  </a:lnTo>
                  <a:lnTo>
                    <a:pt x="114" y="85"/>
                  </a:lnTo>
                  <a:lnTo>
                    <a:pt x="90" y="109"/>
                  </a:lnTo>
                  <a:lnTo>
                    <a:pt x="68" y="136"/>
                  </a:lnTo>
                  <a:lnTo>
                    <a:pt x="48" y="165"/>
                  </a:lnTo>
                  <a:lnTo>
                    <a:pt x="31" y="195"/>
                  </a:lnTo>
                  <a:lnTo>
                    <a:pt x="18" y="228"/>
                  </a:lnTo>
                  <a:lnTo>
                    <a:pt x="8" y="263"/>
                  </a:lnTo>
                  <a:lnTo>
                    <a:pt x="2" y="298"/>
                  </a:lnTo>
                  <a:lnTo>
                    <a:pt x="0" y="336"/>
                  </a:lnTo>
                  <a:lnTo>
                    <a:pt x="3" y="376"/>
                  </a:lnTo>
                  <a:lnTo>
                    <a:pt x="12" y="416"/>
                  </a:lnTo>
                  <a:lnTo>
                    <a:pt x="26" y="458"/>
                  </a:lnTo>
                  <a:lnTo>
                    <a:pt x="32" y="422"/>
                  </a:lnTo>
                  <a:lnTo>
                    <a:pt x="39" y="386"/>
                  </a:lnTo>
                  <a:lnTo>
                    <a:pt x="47" y="351"/>
                  </a:lnTo>
                  <a:lnTo>
                    <a:pt x="57" y="317"/>
                  </a:lnTo>
                  <a:lnTo>
                    <a:pt x="69" y="283"/>
                  </a:lnTo>
                  <a:lnTo>
                    <a:pt x="83" y="250"/>
                  </a:lnTo>
                  <a:lnTo>
                    <a:pt x="99" y="219"/>
                  </a:lnTo>
                  <a:lnTo>
                    <a:pt x="116" y="189"/>
                  </a:lnTo>
                  <a:lnTo>
                    <a:pt x="136" y="160"/>
                  </a:lnTo>
                  <a:lnTo>
                    <a:pt x="156" y="132"/>
                  </a:lnTo>
                  <a:lnTo>
                    <a:pt x="181" y="106"/>
                  </a:lnTo>
                  <a:lnTo>
                    <a:pt x="206" y="82"/>
                  </a:lnTo>
                  <a:lnTo>
                    <a:pt x="234" y="59"/>
                  </a:lnTo>
                  <a:lnTo>
                    <a:pt x="265" y="38"/>
                  </a:lnTo>
                  <a:lnTo>
                    <a:pt x="297" y="20"/>
                  </a:lnTo>
                  <a:lnTo>
                    <a:pt x="332" y="3"/>
                  </a:lnTo>
                  <a:lnTo>
                    <a:pt x="321" y="3"/>
                  </a:lnTo>
                  <a:lnTo>
                    <a:pt x="312" y="2"/>
                  </a:lnTo>
                  <a:lnTo>
                    <a:pt x="302" y="2"/>
                  </a:lnTo>
                  <a:lnTo>
                    <a:pt x="292" y="1"/>
                  </a:lnTo>
                  <a:lnTo>
                    <a:pt x="282" y="1"/>
                  </a:lnTo>
                  <a:lnTo>
                    <a:pt x="273" y="1"/>
                  </a:lnTo>
                  <a:lnTo>
                    <a:pt x="262" y="0"/>
                  </a:lnTo>
                  <a:lnTo>
                    <a:pt x="253" y="0"/>
                  </a:lnTo>
                  <a:close/>
                </a:path>
              </a:pathLst>
            </a:custGeom>
            <a:solidFill>
              <a:srgbClr val="FFD11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93224" name="Freeform 40"/>
            <p:cNvSpPr>
              <a:spLocks/>
            </p:cNvSpPr>
            <p:nvPr/>
          </p:nvSpPr>
          <p:spPr bwMode="auto">
            <a:xfrm>
              <a:off x="2607" y="221"/>
              <a:ext cx="161" cy="225"/>
            </a:xfrm>
            <a:custGeom>
              <a:avLst/>
              <a:gdLst>
                <a:gd name="T0" fmla="*/ 247 w 324"/>
                <a:gd name="T1" fmla="*/ 0 h 451"/>
                <a:gd name="T2" fmla="*/ 219 w 324"/>
                <a:gd name="T3" fmla="*/ 13 h 451"/>
                <a:gd name="T4" fmla="*/ 192 w 324"/>
                <a:gd name="T5" fmla="*/ 28 h 451"/>
                <a:gd name="T6" fmla="*/ 164 w 324"/>
                <a:gd name="T7" fmla="*/ 45 h 451"/>
                <a:gd name="T8" fmla="*/ 137 w 324"/>
                <a:gd name="T9" fmla="*/ 64 h 451"/>
                <a:gd name="T10" fmla="*/ 112 w 324"/>
                <a:gd name="T11" fmla="*/ 85 h 451"/>
                <a:gd name="T12" fmla="*/ 89 w 324"/>
                <a:gd name="T13" fmla="*/ 110 h 451"/>
                <a:gd name="T14" fmla="*/ 67 w 324"/>
                <a:gd name="T15" fmla="*/ 135 h 451"/>
                <a:gd name="T16" fmla="*/ 48 w 324"/>
                <a:gd name="T17" fmla="*/ 163 h 451"/>
                <a:gd name="T18" fmla="*/ 31 w 324"/>
                <a:gd name="T19" fmla="*/ 193 h 451"/>
                <a:gd name="T20" fmla="*/ 18 w 324"/>
                <a:gd name="T21" fmla="*/ 224 h 451"/>
                <a:gd name="T22" fmla="*/ 8 w 324"/>
                <a:gd name="T23" fmla="*/ 257 h 451"/>
                <a:gd name="T24" fmla="*/ 3 w 324"/>
                <a:gd name="T25" fmla="*/ 293 h 451"/>
                <a:gd name="T26" fmla="*/ 0 w 324"/>
                <a:gd name="T27" fmla="*/ 330 h 451"/>
                <a:gd name="T28" fmla="*/ 4 w 324"/>
                <a:gd name="T29" fmla="*/ 369 h 451"/>
                <a:gd name="T30" fmla="*/ 11 w 324"/>
                <a:gd name="T31" fmla="*/ 409 h 451"/>
                <a:gd name="T32" fmla="*/ 24 w 324"/>
                <a:gd name="T33" fmla="*/ 451 h 451"/>
                <a:gd name="T34" fmla="*/ 30 w 324"/>
                <a:gd name="T35" fmla="*/ 414 h 451"/>
                <a:gd name="T36" fmla="*/ 36 w 324"/>
                <a:gd name="T37" fmla="*/ 378 h 451"/>
                <a:gd name="T38" fmla="*/ 44 w 324"/>
                <a:gd name="T39" fmla="*/ 344 h 451"/>
                <a:gd name="T40" fmla="*/ 54 w 324"/>
                <a:gd name="T41" fmla="*/ 309 h 451"/>
                <a:gd name="T42" fmla="*/ 66 w 324"/>
                <a:gd name="T43" fmla="*/ 276 h 451"/>
                <a:gd name="T44" fmla="*/ 79 w 324"/>
                <a:gd name="T45" fmla="*/ 243 h 451"/>
                <a:gd name="T46" fmla="*/ 95 w 324"/>
                <a:gd name="T47" fmla="*/ 212 h 451"/>
                <a:gd name="T48" fmla="*/ 111 w 324"/>
                <a:gd name="T49" fmla="*/ 182 h 451"/>
                <a:gd name="T50" fmla="*/ 130 w 324"/>
                <a:gd name="T51" fmla="*/ 155 h 451"/>
                <a:gd name="T52" fmla="*/ 151 w 324"/>
                <a:gd name="T53" fmla="*/ 127 h 451"/>
                <a:gd name="T54" fmla="*/ 174 w 324"/>
                <a:gd name="T55" fmla="*/ 102 h 451"/>
                <a:gd name="T56" fmla="*/ 200 w 324"/>
                <a:gd name="T57" fmla="*/ 79 h 451"/>
                <a:gd name="T58" fmla="*/ 227 w 324"/>
                <a:gd name="T59" fmla="*/ 57 h 451"/>
                <a:gd name="T60" fmla="*/ 257 w 324"/>
                <a:gd name="T61" fmla="*/ 37 h 451"/>
                <a:gd name="T62" fmla="*/ 289 w 324"/>
                <a:gd name="T63" fmla="*/ 19 h 451"/>
                <a:gd name="T64" fmla="*/ 324 w 324"/>
                <a:gd name="T65" fmla="*/ 3 h 451"/>
                <a:gd name="T66" fmla="*/ 314 w 324"/>
                <a:gd name="T67" fmla="*/ 3 h 451"/>
                <a:gd name="T68" fmla="*/ 304 w 324"/>
                <a:gd name="T69" fmla="*/ 1 h 451"/>
                <a:gd name="T70" fmla="*/ 294 w 324"/>
                <a:gd name="T71" fmla="*/ 1 h 451"/>
                <a:gd name="T72" fmla="*/ 285 w 324"/>
                <a:gd name="T73" fmla="*/ 1 h 451"/>
                <a:gd name="T74" fmla="*/ 276 w 324"/>
                <a:gd name="T75" fmla="*/ 1 h 451"/>
                <a:gd name="T76" fmla="*/ 266 w 324"/>
                <a:gd name="T77" fmla="*/ 1 h 451"/>
                <a:gd name="T78" fmla="*/ 256 w 324"/>
                <a:gd name="T79" fmla="*/ 0 h 451"/>
                <a:gd name="T80" fmla="*/ 247 w 324"/>
                <a:gd name="T81" fmla="*/ 0 h 4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324" h="451">
                  <a:moveTo>
                    <a:pt x="247" y="0"/>
                  </a:moveTo>
                  <a:lnTo>
                    <a:pt x="219" y="13"/>
                  </a:lnTo>
                  <a:lnTo>
                    <a:pt x="192" y="28"/>
                  </a:lnTo>
                  <a:lnTo>
                    <a:pt x="164" y="45"/>
                  </a:lnTo>
                  <a:lnTo>
                    <a:pt x="137" y="64"/>
                  </a:lnTo>
                  <a:lnTo>
                    <a:pt x="112" y="85"/>
                  </a:lnTo>
                  <a:lnTo>
                    <a:pt x="89" y="110"/>
                  </a:lnTo>
                  <a:lnTo>
                    <a:pt x="67" y="135"/>
                  </a:lnTo>
                  <a:lnTo>
                    <a:pt x="48" y="163"/>
                  </a:lnTo>
                  <a:lnTo>
                    <a:pt x="31" y="193"/>
                  </a:lnTo>
                  <a:lnTo>
                    <a:pt x="18" y="224"/>
                  </a:lnTo>
                  <a:lnTo>
                    <a:pt x="8" y="257"/>
                  </a:lnTo>
                  <a:lnTo>
                    <a:pt x="3" y="293"/>
                  </a:lnTo>
                  <a:lnTo>
                    <a:pt x="0" y="330"/>
                  </a:lnTo>
                  <a:lnTo>
                    <a:pt x="4" y="369"/>
                  </a:lnTo>
                  <a:lnTo>
                    <a:pt x="11" y="409"/>
                  </a:lnTo>
                  <a:lnTo>
                    <a:pt x="24" y="451"/>
                  </a:lnTo>
                  <a:lnTo>
                    <a:pt x="30" y="414"/>
                  </a:lnTo>
                  <a:lnTo>
                    <a:pt x="36" y="378"/>
                  </a:lnTo>
                  <a:lnTo>
                    <a:pt x="44" y="344"/>
                  </a:lnTo>
                  <a:lnTo>
                    <a:pt x="54" y="309"/>
                  </a:lnTo>
                  <a:lnTo>
                    <a:pt x="66" y="276"/>
                  </a:lnTo>
                  <a:lnTo>
                    <a:pt x="79" y="243"/>
                  </a:lnTo>
                  <a:lnTo>
                    <a:pt x="95" y="212"/>
                  </a:lnTo>
                  <a:lnTo>
                    <a:pt x="111" y="182"/>
                  </a:lnTo>
                  <a:lnTo>
                    <a:pt x="130" y="155"/>
                  </a:lnTo>
                  <a:lnTo>
                    <a:pt x="151" y="127"/>
                  </a:lnTo>
                  <a:lnTo>
                    <a:pt x="174" y="102"/>
                  </a:lnTo>
                  <a:lnTo>
                    <a:pt x="200" y="79"/>
                  </a:lnTo>
                  <a:lnTo>
                    <a:pt x="227" y="57"/>
                  </a:lnTo>
                  <a:lnTo>
                    <a:pt x="257" y="37"/>
                  </a:lnTo>
                  <a:lnTo>
                    <a:pt x="289" y="19"/>
                  </a:lnTo>
                  <a:lnTo>
                    <a:pt x="324" y="3"/>
                  </a:lnTo>
                  <a:lnTo>
                    <a:pt x="314" y="3"/>
                  </a:lnTo>
                  <a:lnTo>
                    <a:pt x="304" y="1"/>
                  </a:lnTo>
                  <a:lnTo>
                    <a:pt x="294" y="1"/>
                  </a:lnTo>
                  <a:lnTo>
                    <a:pt x="285" y="1"/>
                  </a:lnTo>
                  <a:lnTo>
                    <a:pt x="276" y="1"/>
                  </a:lnTo>
                  <a:lnTo>
                    <a:pt x="266" y="1"/>
                  </a:lnTo>
                  <a:lnTo>
                    <a:pt x="256" y="0"/>
                  </a:lnTo>
                  <a:lnTo>
                    <a:pt x="247" y="0"/>
                  </a:lnTo>
                  <a:close/>
                </a:path>
              </a:pathLst>
            </a:custGeom>
            <a:solidFill>
              <a:srgbClr val="FFD61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93225" name="Freeform 41"/>
            <p:cNvSpPr>
              <a:spLocks/>
            </p:cNvSpPr>
            <p:nvPr/>
          </p:nvSpPr>
          <p:spPr bwMode="auto">
            <a:xfrm>
              <a:off x="2608" y="223"/>
              <a:ext cx="158" cy="220"/>
            </a:xfrm>
            <a:custGeom>
              <a:avLst/>
              <a:gdLst>
                <a:gd name="T0" fmla="*/ 240 w 316"/>
                <a:gd name="T1" fmla="*/ 0 h 440"/>
                <a:gd name="T2" fmla="*/ 214 w 316"/>
                <a:gd name="T3" fmla="*/ 12 h 440"/>
                <a:gd name="T4" fmla="*/ 186 w 316"/>
                <a:gd name="T5" fmla="*/ 27 h 440"/>
                <a:gd name="T6" fmla="*/ 160 w 316"/>
                <a:gd name="T7" fmla="*/ 45 h 440"/>
                <a:gd name="T8" fmla="*/ 134 w 316"/>
                <a:gd name="T9" fmla="*/ 63 h 440"/>
                <a:gd name="T10" fmla="*/ 110 w 316"/>
                <a:gd name="T11" fmla="*/ 84 h 440"/>
                <a:gd name="T12" fmla="*/ 87 w 316"/>
                <a:gd name="T13" fmla="*/ 107 h 440"/>
                <a:gd name="T14" fmla="*/ 66 w 316"/>
                <a:gd name="T15" fmla="*/ 131 h 440"/>
                <a:gd name="T16" fmla="*/ 47 w 316"/>
                <a:gd name="T17" fmla="*/ 159 h 440"/>
                <a:gd name="T18" fmla="*/ 31 w 316"/>
                <a:gd name="T19" fmla="*/ 187 h 440"/>
                <a:gd name="T20" fmla="*/ 18 w 316"/>
                <a:gd name="T21" fmla="*/ 217 h 440"/>
                <a:gd name="T22" fmla="*/ 8 w 316"/>
                <a:gd name="T23" fmla="*/ 250 h 440"/>
                <a:gd name="T24" fmla="*/ 2 w 316"/>
                <a:gd name="T25" fmla="*/ 284 h 440"/>
                <a:gd name="T26" fmla="*/ 0 w 316"/>
                <a:gd name="T27" fmla="*/ 321 h 440"/>
                <a:gd name="T28" fmla="*/ 2 w 316"/>
                <a:gd name="T29" fmla="*/ 359 h 440"/>
                <a:gd name="T30" fmla="*/ 9 w 316"/>
                <a:gd name="T31" fmla="*/ 398 h 440"/>
                <a:gd name="T32" fmla="*/ 21 w 316"/>
                <a:gd name="T33" fmla="*/ 440 h 440"/>
                <a:gd name="T34" fmla="*/ 27 w 316"/>
                <a:gd name="T35" fmla="*/ 403 h 440"/>
                <a:gd name="T36" fmla="*/ 33 w 316"/>
                <a:gd name="T37" fmla="*/ 367 h 440"/>
                <a:gd name="T38" fmla="*/ 41 w 316"/>
                <a:gd name="T39" fmla="*/ 333 h 440"/>
                <a:gd name="T40" fmla="*/ 51 w 316"/>
                <a:gd name="T41" fmla="*/ 298 h 440"/>
                <a:gd name="T42" fmla="*/ 62 w 316"/>
                <a:gd name="T43" fmla="*/ 266 h 440"/>
                <a:gd name="T44" fmla="*/ 76 w 316"/>
                <a:gd name="T45" fmla="*/ 234 h 440"/>
                <a:gd name="T46" fmla="*/ 89 w 316"/>
                <a:gd name="T47" fmla="*/ 204 h 440"/>
                <a:gd name="T48" fmla="*/ 107 w 316"/>
                <a:gd name="T49" fmla="*/ 175 h 440"/>
                <a:gd name="T50" fmla="*/ 125 w 316"/>
                <a:gd name="T51" fmla="*/ 147 h 440"/>
                <a:gd name="T52" fmla="*/ 145 w 316"/>
                <a:gd name="T53" fmla="*/ 121 h 440"/>
                <a:gd name="T54" fmla="*/ 168 w 316"/>
                <a:gd name="T55" fmla="*/ 96 h 440"/>
                <a:gd name="T56" fmla="*/ 193 w 316"/>
                <a:gd name="T57" fmla="*/ 73 h 440"/>
                <a:gd name="T58" fmla="*/ 220 w 316"/>
                <a:gd name="T59" fmla="*/ 52 h 440"/>
                <a:gd name="T60" fmla="*/ 250 w 316"/>
                <a:gd name="T61" fmla="*/ 33 h 440"/>
                <a:gd name="T62" fmla="*/ 282 w 316"/>
                <a:gd name="T63" fmla="*/ 15 h 440"/>
                <a:gd name="T64" fmla="*/ 316 w 316"/>
                <a:gd name="T65" fmla="*/ 0 h 440"/>
                <a:gd name="T66" fmla="*/ 307 w 316"/>
                <a:gd name="T67" fmla="*/ 0 h 440"/>
                <a:gd name="T68" fmla="*/ 298 w 316"/>
                <a:gd name="T69" fmla="*/ 0 h 440"/>
                <a:gd name="T70" fmla="*/ 288 w 316"/>
                <a:gd name="T71" fmla="*/ 0 h 440"/>
                <a:gd name="T72" fmla="*/ 278 w 316"/>
                <a:gd name="T73" fmla="*/ 0 h 440"/>
                <a:gd name="T74" fmla="*/ 269 w 316"/>
                <a:gd name="T75" fmla="*/ 0 h 440"/>
                <a:gd name="T76" fmla="*/ 260 w 316"/>
                <a:gd name="T77" fmla="*/ 0 h 440"/>
                <a:gd name="T78" fmla="*/ 250 w 316"/>
                <a:gd name="T79" fmla="*/ 0 h 440"/>
                <a:gd name="T80" fmla="*/ 240 w 316"/>
                <a:gd name="T81" fmla="*/ 0 h 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316" h="440">
                  <a:moveTo>
                    <a:pt x="240" y="0"/>
                  </a:moveTo>
                  <a:lnTo>
                    <a:pt x="214" y="12"/>
                  </a:lnTo>
                  <a:lnTo>
                    <a:pt x="186" y="27"/>
                  </a:lnTo>
                  <a:lnTo>
                    <a:pt x="160" y="45"/>
                  </a:lnTo>
                  <a:lnTo>
                    <a:pt x="134" y="63"/>
                  </a:lnTo>
                  <a:lnTo>
                    <a:pt x="110" y="84"/>
                  </a:lnTo>
                  <a:lnTo>
                    <a:pt x="87" y="107"/>
                  </a:lnTo>
                  <a:lnTo>
                    <a:pt x="66" y="131"/>
                  </a:lnTo>
                  <a:lnTo>
                    <a:pt x="47" y="159"/>
                  </a:lnTo>
                  <a:lnTo>
                    <a:pt x="31" y="187"/>
                  </a:lnTo>
                  <a:lnTo>
                    <a:pt x="18" y="217"/>
                  </a:lnTo>
                  <a:lnTo>
                    <a:pt x="8" y="250"/>
                  </a:lnTo>
                  <a:lnTo>
                    <a:pt x="2" y="284"/>
                  </a:lnTo>
                  <a:lnTo>
                    <a:pt x="0" y="321"/>
                  </a:lnTo>
                  <a:lnTo>
                    <a:pt x="2" y="359"/>
                  </a:lnTo>
                  <a:lnTo>
                    <a:pt x="9" y="398"/>
                  </a:lnTo>
                  <a:lnTo>
                    <a:pt x="21" y="440"/>
                  </a:lnTo>
                  <a:lnTo>
                    <a:pt x="27" y="403"/>
                  </a:lnTo>
                  <a:lnTo>
                    <a:pt x="33" y="367"/>
                  </a:lnTo>
                  <a:lnTo>
                    <a:pt x="41" y="333"/>
                  </a:lnTo>
                  <a:lnTo>
                    <a:pt x="51" y="298"/>
                  </a:lnTo>
                  <a:lnTo>
                    <a:pt x="62" y="266"/>
                  </a:lnTo>
                  <a:lnTo>
                    <a:pt x="76" y="234"/>
                  </a:lnTo>
                  <a:lnTo>
                    <a:pt x="89" y="204"/>
                  </a:lnTo>
                  <a:lnTo>
                    <a:pt x="107" y="175"/>
                  </a:lnTo>
                  <a:lnTo>
                    <a:pt x="125" y="147"/>
                  </a:lnTo>
                  <a:lnTo>
                    <a:pt x="145" y="121"/>
                  </a:lnTo>
                  <a:lnTo>
                    <a:pt x="168" y="96"/>
                  </a:lnTo>
                  <a:lnTo>
                    <a:pt x="193" y="73"/>
                  </a:lnTo>
                  <a:lnTo>
                    <a:pt x="220" y="52"/>
                  </a:lnTo>
                  <a:lnTo>
                    <a:pt x="250" y="33"/>
                  </a:lnTo>
                  <a:lnTo>
                    <a:pt x="282" y="15"/>
                  </a:lnTo>
                  <a:lnTo>
                    <a:pt x="316" y="0"/>
                  </a:lnTo>
                  <a:lnTo>
                    <a:pt x="307" y="0"/>
                  </a:lnTo>
                  <a:lnTo>
                    <a:pt x="298" y="0"/>
                  </a:lnTo>
                  <a:lnTo>
                    <a:pt x="288" y="0"/>
                  </a:lnTo>
                  <a:lnTo>
                    <a:pt x="278" y="0"/>
                  </a:lnTo>
                  <a:lnTo>
                    <a:pt x="269" y="0"/>
                  </a:lnTo>
                  <a:lnTo>
                    <a:pt x="260" y="0"/>
                  </a:lnTo>
                  <a:lnTo>
                    <a:pt x="250" y="0"/>
                  </a:lnTo>
                  <a:lnTo>
                    <a:pt x="240" y="0"/>
                  </a:lnTo>
                  <a:close/>
                </a:path>
              </a:pathLst>
            </a:custGeom>
            <a:solidFill>
              <a:srgbClr val="FFDB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93226" name="Freeform 42"/>
            <p:cNvSpPr>
              <a:spLocks/>
            </p:cNvSpPr>
            <p:nvPr/>
          </p:nvSpPr>
          <p:spPr bwMode="auto">
            <a:xfrm>
              <a:off x="2609" y="224"/>
              <a:ext cx="155" cy="215"/>
            </a:xfrm>
            <a:custGeom>
              <a:avLst/>
              <a:gdLst>
                <a:gd name="T0" fmla="*/ 234 w 310"/>
                <a:gd name="T1" fmla="*/ 0 h 431"/>
                <a:gd name="T2" fmla="*/ 208 w 310"/>
                <a:gd name="T3" fmla="*/ 14 h 431"/>
                <a:gd name="T4" fmla="*/ 182 w 310"/>
                <a:gd name="T5" fmla="*/ 29 h 431"/>
                <a:gd name="T6" fmla="*/ 157 w 310"/>
                <a:gd name="T7" fmla="*/ 45 h 431"/>
                <a:gd name="T8" fmla="*/ 132 w 310"/>
                <a:gd name="T9" fmla="*/ 65 h 431"/>
                <a:gd name="T10" fmla="*/ 109 w 310"/>
                <a:gd name="T11" fmla="*/ 84 h 431"/>
                <a:gd name="T12" fmla="*/ 86 w 310"/>
                <a:gd name="T13" fmla="*/ 107 h 431"/>
                <a:gd name="T14" fmla="*/ 66 w 310"/>
                <a:gd name="T15" fmla="*/ 131 h 431"/>
                <a:gd name="T16" fmla="*/ 48 w 310"/>
                <a:gd name="T17" fmla="*/ 157 h 431"/>
                <a:gd name="T18" fmla="*/ 32 w 310"/>
                <a:gd name="T19" fmla="*/ 184 h 431"/>
                <a:gd name="T20" fmla="*/ 18 w 310"/>
                <a:gd name="T21" fmla="*/ 214 h 431"/>
                <a:gd name="T22" fmla="*/ 9 w 310"/>
                <a:gd name="T23" fmla="*/ 245 h 431"/>
                <a:gd name="T24" fmla="*/ 2 w 310"/>
                <a:gd name="T25" fmla="*/ 279 h 431"/>
                <a:gd name="T26" fmla="*/ 0 w 310"/>
                <a:gd name="T27" fmla="*/ 313 h 431"/>
                <a:gd name="T28" fmla="*/ 2 w 310"/>
                <a:gd name="T29" fmla="*/ 351 h 431"/>
                <a:gd name="T30" fmla="*/ 9 w 310"/>
                <a:gd name="T31" fmla="*/ 389 h 431"/>
                <a:gd name="T32" fmla="*/ 21 w 310"/>
                <a:gd name="T33" fmla="*/ 431 h 431"/>
                <a:gd name="T34" fmla="*/ 26 w 310"/>
                <a:gd name="T35" fmla="*/ 394 h 431"/>
                <a:gd name="T36" fmla="*/ 32 w 310"/>
                <a:gd name="T37" fmla="*/ 358 h 431"/>
                <a:gd name="T38" fmla="*/ 40 w 310"/>
                <a:gd name="T39" fmla="*/ 324 h 431"/>
                <a:gd name="T40" fmla="*/ 49 w 310"/>
                <a:gd name="T41" fmla="*/ 290 h 431"/>
                <a:gd name="T42" fmla="*/ 60 w 310"/>
                <a:gd name="T43" fmla="*/ 257 h 431"/>
                <a:gd name="T44" fmla="*/ 72 w 310"/>
                <a:gd name="T45" fmla="*/ 227 h 431"/>
                <a:gd name="T46" fmla="*/ 86 w 310"/>
                <a:gd name="T47" fmla="*/ 197 h 431"/>
                <a:gd name="T48" fmla="*/ 102 w 310"/>
                <a:gd name="T49" fmla="*/ 168 h 431"/>
                <a:gd name="T50" fmla="*/ 121 w 310"/>
                <a:gd name="T51" fmla="*/ 142 h 431"/>
                <a:gd name="T52" fmla="*/ 140 w 310"/>
                <a:gd name="T53" fmla="*/ 116 h 431"/>
                <a:gd name="T54" fmla="*/ 162 w 310"/>
                <a:gd name="T55" fmla="*/ 92 h 431"/>
                <a:gd name="T56" fmla="*/ 187 w 310"/>
                <a:gd name="T57" fmla="*/ 70 h 431"/>
                <a:gd name="T58" fmla="*/ 214 w 310"/>
                <a:gd name="T59" fmla="*/ 50 h 431"/>
                <a:gd name="T60" fmla="*/ 243 w 310"/>
                <a:gd name="T61" fmla="*/ 31 h 431"/>
                <a:gd name="T62" fmla="*/ 275 w 310"/>
                <a:gd name="T63" fmla="*/ 15 h 431"/>
                <a:gd name="T64" fmla="*/ 310 w 310"/>
                <a:gd name="T65" fmla="*/ 0 h 431"/>
                <a:gd name="T66" fmla="*/ 301 w 310"/>
                <a:gd name="T67" fmla="*/ 0 h 431"/>
                <a:gd name="T68" fmla="*/ 291 w 310"/>
                <a:gd name="T69" fmla="*/ 0 h 431"/>
                <a:gd name="T70" fmla="*/ 281 w 310"/>
                <a:gd name="T71" fmla="*/ 0 h 431"/>
                <a:gd name="T72" fmla="*/ 272 w 310"/>
                <a:gd name="T73" fmla="*/ 0 h 431"/>
                <a:gd name="T74" fmla="*/ 263 w 310"/>
                <a:gd name="T75" fmla="*/ 0 h 431"/>
                <a:gd name="T76" fmla="*/ 253 w 310"/>
                <a:gd name="T77" fmla="*/ 0 h 431"/>
                <a:gd name="T78" fmla="*/ 243 w 310"/>
                <a:gd name="T79" fmla="*/ 0 h 431"/>
                <a:gd name="T80" fmla="*/ 234 w 310"/>
                <a:gd name="T81" fmla="*/ 0 h 4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310" h="431">
                  <a:moveTo>
                    <a:pt x="234" y="0"/>
                  </a:moveTo>
                  <a:lnTo>
                    <a:pt x="208" y="14"/>
                  </a:lnTo>
                  <a:lnTo>
                    <a:pt x="182" y="29"/>
                  </a:lnTo>
                  <a:lnTo>
                    <a:pt x="157" y="45"/>
                  </a:lnTo>
                  <a:lnTo>
                    <a:pt x="132" y="65"/>
                  </a:lnTo>
                  <a:lnTo>
                    <a:pt x="109" y="84"/>
                  </a:lnTo>
                  <a:lnTo>
                    <a:pt x="86" y="107"/>
                  </a:lnTo>
                  <a:lnTo>
                    <a:pt x="66" y="131"/>
                  </a:lnTo>
                  <a:lnTo>
                    <a:pt x="48" y="157"/>
                  </a:lnTo>
                  <a:lnTo>
                    <a:pt x="32" y="184"/>
                  </a:lnTo>
                  <a:lnTo>
                    <a:pt x="18" y="214"/>
                  </a:lnTo>
                  <a:lnTo>
                    <a:pt x="9" y="245"/>
                  </a:lnTo>
                  <a:lnTo>
                    <a:pt x="2" y="279"/>
                  </a:lnTo>
                  <a:lnTo>
                    <a:pt x="0" y="313"/>
                  </a:lnTo>
                  <a:lnTo>
                    <a:pt x="2" y="351"/>
                  </a:lnTo>
                  <a:lnTo>
                    <a:pt x="9" y="389"/>
                  </a:lnTo>
                  <a:lnTo>
                    <a:pt x="21" y="431"/>
                  </a:lnTo>
                  <a:lnTo>
                    <a:pt x="26" y="394"/>
                  </a:lnTo>
                  <a:lnTo>
                    <a:pt x="32" y="358"/>
                  </a:lnTo>
                  <a:lnTo>
                    <a:pt x="40" y="324"/>
                  </a:lnTo>
                  <a:lnTo>
                    <a:pt x="49" y="290"/>
                  </a:lnTo>
                  <a:lnTo>
                    <a:pt x="60" y="257"/>
                  </a:lnTo>
                  <a:lnTo>
                    <a:pt x="72" y="227"/>
                  </a:lnTo>
                  <a:lnTo>
                    <a:pt x="86" y="197"/>
                  </a:lnTo>
                  <a:lnTo>
                    <a:pt x="102" y="168"/>
                  </a:lnTo>
                  <a:lnTo>
                    <a:pt x="121" y="142"/>
                  </a:lnTo>
                  <a:lnTo>
                    <a:pt x="140" y="116"/>
                  </a:lnTo>
                  <a:lnTo>
                    <a:pt x="162" y="92"/>
                  </a:lnTo>
                  <a:lnTo>
                    <a:pt x="187" y="70"/>
                  </a:lnTo>
                  <a:lnTo>
                    <a:pt x="214" y="50"/>
                  </a:lnTo>
                  <a:lnTo>
                    <a:pt x="243" y="31"/>
                  </a:lnTo>
                  <a:lnTo>
                    <a:pt x="275" y="15"/>
                  </a:lnTo>
                  <a:lnTo>
                    <a:pt x="310" y="0"/>
                  </a:lnTo>
                  <a:lnTo>
                    <a:pt x="301" y="0"/>
                  </a:lnTo>
                  <a:lnTo>
                    <a:pt x="291" y="0"/>
                  </a:lnTo>
                  <a:lnTo>
                    <a:pt x="281" y="0"/>
                  </a:lnTo>
                  <a:lnTo>
                    <a:pt x="272" y="0"/>
                  </a:lnTo>
                  <a:lnTo>
                    <a:pt x="263" y="0"/>
                  </a:lnTo>
                  <a:lnTo>
                    <a:pt x="253" y="0"/>
                  </a:lnTo>
                  <a:lnTo>
                    <a:pt x="243" y="0"/>
                  </a:lnTo>
                  <a:lnTo>
                    <a:pt x="234" y="0"/>
                  </a:lnTo>
                  <a:close/>
                </a:path>
              </a:pathLst>
            </a:custGeom>
            <a:solidFill>
              <a:srgbClr val="FFDD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93227" name="Freeform 43"/>
            <p:cNvSpPr>
              <a:spLocks/>
            </p:cNvSpPr>
            <p:nvPr/>
          </p:nvSpPr>
          <p:spPr bwMode="auto">
            <a:xfrm>
              <a:off x="2611" y="225"/>
              <a:ext cx="151" cy="211"/>
            </a:xfrm>
            <a:custGeom>
              <a:avLst/>
              <a:gdLst>
                <a:gd name="T0" fmla="*/ 227 w 302"/>
                <a:gd name="T1" fmla="*/ 2 h 423"/>
                <a:gd name="T2" fmla="*/ 202 w 302"/>
                <a:gd name="T3" fmla="*/ 16 h 423"/>
                <a:gd name="T4" fmla="*/ 178 w 302"/>
                <a:gd name="T5" fmla="*/ 31 h 423"/>
                <a:gd name="T6" fmla="*/ 154 w 302"/>
                <a:gd name="T7" fmla="*/ 49 h 423"/>
                <a:gd name="T8" fmla="*/ 129 w 302"/>
                <a:gd name="T9" fmla="*/ 66 h 423"/>
                <a:gd name="T10" fmla="*/ 106 w 302"/>
                <a:gd name="T11" fmla="*/ 87 h 423"/>
                <a:gd name="T12" fmla="*/ 84 w 302"/>
                <a:gd name="T13" fmla="*/ 107 h 423"/>
                <a:gd name="T14" fmla="*/ 65 w 302"/>
                <a:gd name="T15" fmla="*/ 130 h 423"/>
                <a:gd name="T16" fmla="*/ 48 w 302"/>
                <a:gd name="T17" fmla="*/ 156 h 423"/>
                <a:gd name="T18" fmla="*/ 31 w 302"/>
                <a:gd name="T19" fmla="*/ 182 h 423"/>
                <a:gd name="T20" fmla="*/ 19 w 302"/>
                <a:gd name="T21" fmla="*/ 211 h 423"/>
                <a:gd name="T22" fmla="*/ 10 w 302"/>
                <a:gd name="T23" fmla="*/ 241 h 423"/>
                <a:gd name="T24" fmla="*/ 3 w 302"/>
                <a:gd name="T25" fmla="*/ 273 h 423"/>
                <a:gd name="T26" fmla="*/ 0 w 302"/>
                <a:gd name="T27" fmla="*/ 308 h 423"/>
                <a:gd name="T28" fmla="*/ 1 w 302"/>
                <a:gd name="T29" fmla="*/ 345 h 423"/>
                <a:gd name="T30" fmla="*/ 8 w 302"/>
                <a:gd name="T31" fmla="*/ 383 h 423"/>
                <a:gd name="T32" fmla="*/ 19 w 302"/>
                <a:gd name="T33" fmla="*/ 423 h 423"/>
                <a:gd name="T34" fmla="*/ 25 w 302"/>
                <a:gd name="T35" fmla="*/ 386 h 423"/>
                <a:gd name="T36" fmla="*/ 30 w 302"/>
                <a:gd name="T37" fmla="*/ 350 h 423"/>
                <a:gd name="T38" fmla="*/ 38 w 302"/>
                <a:gd name="T39" fmla="*/ 315 h 423"/>
                <a:gd name="T40" fmla="*/ 46 w 302"/>
                <a:gd name="T41" fmla="*/ 282 h 423"/>
                <a:gd name="T42" fmla="*/ 57 w 302"/>
                <a:gd name="T43" fmla="*/ 250 h 423"/>
                <a:gd name="T44" fmla="*/ 69 w 302"/>
                <a:gd name="T45" fmla="*/ 219 h 423"/>
                <a:gd name="T46" fmla="*/ 83 w 302"/>
                <a:gd name="T47" fmla="*/ 190 h 423"/>
                <a:gd name="T48" fmla="*/ 98 w 302"/>
                <a:gd name="T49" fmla="*/ 163 h 423"/>
                <a:gd name="T50" fmla="*/ 116 w 302"/>
                <a:gd name="T51" fmla="*/ 136 h 423"/>
                <a:gd name="T52" fmla="*/ 135 w 302"/>
                <a:gd name="T53" fmla="*/ 112 h 423"/>
                <a:gd name="T54" fmla="*/ 157 w 302"/>
                <a:gd name="T55" fmla="*/ 89 h 423"/>
                <a:gd name="T56" fmla="*/ 181 w 302"/>
                <a:gd name="T57" fmla="*/ 68 h 423"/>
                <a:gd name="T58" fmla="*/ 208 w 302"/>
                <a:gd name="T59" fmla="*/ 49 h 423"/>
                <a:gd name="T60" fmla="*/ 237 w 302"/>
                <a:gd name="T61" fmla="*/ 30 h 423"/>
                <a:gd name="T62" fmla="*/ 268 w 302"/>
                <a:gd name="T63" fmla="*/ 14 h 423"/>
                <a:gd name="T64" fmla="*/ 302 w 302"/>
                <a:gd name="T65" fmla="*/ 0 h 423"/>
                <a:gd name="T66" fmla="*/ 293 w 302"/>
                <a:gd name="T67" fmla="*/ 0 h 423"/>
                <a:gd name="T68" fmla="*/ 284 w 302"/>
                <a:gd name="T69" fmla="*/ 1 h 423"/>
                <a:gd name="T70" fmla="*/ 275 w 302"/>
                <a:gd name="T71" fmla="*/ 1 h 423"/>
                <a:gd name="T72" fmla="*/ 265 w 302"/>
                <a:gd name="T73" fmla="*/ 1 h 423"/>
                <a:gd name="T74" fmla="*/ 255 w 302"/>
                <a:gd name="T75" fmla="*/ 1 h 423"/>
                <a:gd name="T76" fmla="*/ 246 w 302"/>
                <a:gd name="T77" fmla="*/ 1 h 423"/>
                <a:gd name="T78" fmla="*/ 237 w 302"/>
                <a:gd name="T79" fmla="*/ 2 h 423"/>
                <a:gd name="T80" fmla="*/ 227 w 302"/>
                <a:gd name="T81" fmla="*/ 2 h 4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302" h="423">
                  <a:moveTo>
                    <a:pt x="227" y="2"/>
                  </a:moveTo>
                  <a:lnTo>
                    <a:pt x="202" y="16"/>
                  </a:lnTo>
                  <a:lnTo>
                    <a:pt x="178" y="31"/>
                  </a:lnTo>
                  <a:lnTo>
                    <a:pt x="154" y="49"/>
                  </a:lnTo>
                  <a:lnTo>
                    <a:pt x="129" y="66"/>
                  </a:lnTo>
                  <a:lnTo>
                    <a:pt x="106" y="87"/>
                  </a:lnTo>
                  <a:lnTo>
                    <a:pt x="84" y="107"/>
                  </a:lnTo>
                  <a:lnTo>
                    <a:pt x="65" y="130"/>
                  </a:lnTo>
                  <a:lnTo>
                    <a:pt x="48" y="156"/>
                  </a:lnTo>
                  <a:lnTo>
                    <a:pt x="31" y="182"/>
                  </a:lnTo>
                  <a:lnTo>
                    <a:pt x="19" y="211"/>
                  </a:lnTo>
                  <a:lnTo>
                    <a:pt x="10" y="241"/>
                  </a:lnTo>
                  <a:lnTo>
                    <a:pt x="3" y="273"/>
                  </a:lnTo>
                  <a:lnTo>
                    <a:pt x="0" y="308"/>
                  </a:lnTo>
                  <a:lnTo>
                    <a:pt x="1" y="345"/>
                  </a:lnTo>
                  <a:lnTo>
                    <a:pt x="8" y="383"/>
                  </a:lnTo>
                  <a:lnTo>
                    <a:pt x="19" y="423"/>
                  </a:lnTo>
                  <a:lnTo>
                    <a:pt x="25" y="386"/>
                  </a:lnTo>
                  <a:lnTo>
                    <a:pt x="30" y="350"/>
                  </a:lnTo>
                  <a:lnTo>
                    <a:pt x="38" y="315"/>
                  </a:lnTo>
                  <a:lnTo>
                    <a:pt x="46" y="282"/>
                  </a:lnTo>
                  <a:lnTo>
                    <a:pt x="57" y="250"/>
                  </a:lnTo>
                  <a:lnTo>
                    <a:pt x="69" y="219"/>
                  </a:lnTo>
                  <a:lnTo>
                    <a:pt x="83" y="190"/>
                  </a:lnTo>
                  <a:lnTo>
                    <a:pt x="98" y="163"/>
                  </a:lnTo>
                  <a:lnTo>
                    <a:pt x="116" y="136"/>
                  </a:lnTo>
                  <a:lnTo>
                    <a:pt x="135" y="112"/>
                  </a:lnTo>
                  <a:lnTo>
                    <a:pt x="157" y="89"/>
                  </a:lnTo>
                  <a:lnTo>
                    <a:pt x="181" y="68"/>
                  </a:lnTo>
                  <a:lnTo>
                    <a:pt x="208" y="49"/>
                  </a:lnTo>
                  <a:lnTo>
                    <a:pt x="237" y="30"/>
                  </a:lnTo>
                  <a:lnTo>
                    <a:pt x="268" y="14"/>
                  </a:lnTo>
                  <a:lnTo>
                    <a:pt x="302" y="0"/>
                  </a:lnTo>
                  <a:lnTo>
                    <a:pt x="293" y="0"/>
                  </a:lnTo>
                  <a:lnTo>
                    <a:pt x="284" y="1"/>
                  </a:lnTo>
                  <a:lnTo>
                    <a:pt x="275" y="1"/>
                  </a:lnTo>
                  <a:lnTo>
                    <a:pt x="265" y="1"/>
                  </a:lnTo>
                  <a:lnTo>
                    <a:pt x="255" y="1"/>
                  </a:lnTo>
                  <a:lnTo>
                    <a:pt x="246" y="1"/>
                  </a:lnTo>
                  <a:lnTo>
                    <a:pt x="237" y="2"/>
                  </a:lnTo>
                  <a:lnTo>
                    <a:pt x="227" y="2"/>
                  </a:lnTo>
                  <a:close/>
                </a:path>
              </a:pathLst>
            </a:custGeom>
            <a:solidFill>
              <a:srgbClr val="FFE2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93228" name="Freeform 44"/>
            <p:cNvSpPr>
              <a:spLocks/>
            </p:cNvSpPr>
            <p:nvPr/>
          </p:nvSpPr>
          <p:spPr bwMode="auto">
            <a:xfrm>
              <a:off x="2612" y="225"/>
              <a:ext cx="147" cy="207"/>
            </a:xfrm>
            <a:custGeom>
              <a:avLst/>
              <a:gdLst>
                <a:gd name="T0" fmla="*/ 221 w 295"/>
                <a:gd name="T1" fmla="*/ 5 h 414"/>
                <a:gd name="T2" fmla="*/ 197 w 295"/>
                <a:gd name="T3" fmla="*/ 19 h 414"/>
                <a:gd name="T4" fmla="*/ 174 w 295"/>
                <a:gd name="T5" fmla="*/ 34 h 414"/>
                <a:gd name="T6" fmla="*/ 149 w 295"/>
                <a:gd name="T7" fmla="*/ 51 h 414"/>
                <a:gd name="T8" fmla="*/ 126 w 295"/>
                <a:gd name="T9" fmla="*/ 68 h 414"/>
                <a:gd name="T10" fmla="*/ 104 w 295"/>
                <a:gd name="T11" fmla="*/ 88 h 414"/>
                <a:gd name="T12" fmla="*/ 84 w 295"/>
                <a:gd name="T13" fmla="*/ 107 h 414"/>
                <a:gd name="T14" fmla="*/ 64 w 295"/>
                <a:gd name="T15" fmla="*/ 130 h 414"/>
                <a:gd name="T16" fmla="*/ 47 w 295"/>
                <a:gd name="T17" fmla="*/ 154 h 414"/>
                <a:gd name="T18" fmla="*/ 32 w 295"/>
                <a:gd name="T19" fmla="*/ 180 h 414"/>
                <a:gd name="T20" fmla="*/ 19 w 295"/>
                <a:gd name="T21" fmla="*/ 208 h 414"/>
                <a:gd name="T22" fmla="*/ 9 w 295"/>
                <a:gd name="T23" fmla="*/ 236 h 414"/>
                <a:gd name="T24" fmla="*/ 3 w 295"/>
                <a:gd name="T25" fmla="*/ 268 h 414"/>
                <a:gd name="T26" fmla="*/ 0 w 295"/>
                <a:gd name="T27" fmla="*/ 301 h 414"/>
                <a:gd name="T28" fmla="*/ 1 w 295"/>
                <a:gd name="T29" fmla="*/ 337 h 414"/>
                <a:gd name="T30" fmla="*/ 7 w 295"/>
                <a:gd name="T31" fmla="*/ 374 h 414"/>
                <a:gd name="T32" fmla="*/ 17 w 295"/>
                <a:gd name="T33" fmla="*/ 414 h 414"/>
                <a:gd name="T34" fmla="*/ 23 w 295"/>
                <a:gd name="T35" fmla="*/ 377 h 414"/>
                <a:gd name="T36" fmla="*/ 28 w 295"/>
                <a:gd name="T37" fmla="*/ 341 h 414"/>
                <a:gd name="T38" fmla="*/ 35 w 295"/>
                <a:gd name="T39" fmla="*/ 307 h 414"/>
                <a:gd name="T40" fmla="*/ 45 w 295"/>
                <a:gd name="T41" fmla="*/ 275 h 414"/>
                <a:gd name="T42" fmla="*/ 54 w 295"/>
                <a:gd name="T43" fmla="*/ 243 h 414"/>
                <a:gd name="T44" fmla="*/ 65 w 295"/>
                <a:gd name="T45" fmla="*/ 213 h 414"/>
                <a:gd name="T46" fmla="*/ 79 w 295"/>
                <a:gd name="T47" fmla="*/ 185 h 414"/>
                <a:gd name="T48" fmla="*/ 94 w 295"/>
                <a:gd name="T49" fmla="*/ 158 h 414"/>
                <a:gd name="T50" fmla="*/ 110 w 295"/>
                <a:gd name="T51" fmla="*/ 133 h 414"/>
                <a:gd name="T52" fmla="*/ 130 w 295"/>
                <a:gd name="T53" fmla="*/ 109 h 414"/>
                <a:gd name="T54" fmla="*/ 151 w 295"/>
                <a:gd name="T55" fmla="*/ 87 h 414"/>
                <a:gd name="T56" fmla="*/ 174 w 295"/>
                <a:gd name="T57" fmla="*/ 66 h 414"/>
                <a:gd name="T58" fmla="*/ 200 w 295"/>
                <a:gd name="T59" fmla="*/ 46 h 414"/>
                <a:gd name="T60" fmla="*/ 229 w 295"/>
                <a:gd name="T61" fmla="*/ 30 h 414"/>
                <a:gd name="T62" fmla="*/ 260 w 295"/>
                <a:gd name="T63" fmla="*/ 14 h 414"/>
                <a:gd name="T64" fmla="*/ 295 w 295"/>
                <a:gd name="T65" fmla="*/ 0 h 414"/>
                <a:gd name="T66" fmla="*/ 285 w 295"/>
                <a:gd name="T67" fmla="*/ 0 h 414"/>
                <a:gd name="T68" fmla="*/ 276 w 295"/>
                <a:gd name="T69" fmla="*/ 1 h 414"/>
                <a:gd name="T70" fmla="*/ 267 w 295"/>
                <a:gd name="T71" fmla="*/ 1 h 414"/>
                <a:gd name="T72" fmla="*/ 258 w 295"/>
                <a:gd name="T73" fmla="*/ 3 h 414"/>
                <a:gd name="T74" fmla="*/ 248 w 295"/>
                <a:gd name="T75" fmla="*/ 4 h 414"/>
                <a:gd name="T76" fmla="*/ 239 w 295"/>
                <a:gd name="T77" fmla="*/ 4 h 414"/>
                <a:gd name="T78" fmla="*/ 230 w 295"/>
                <a:gd name="T79" fmla="*/ 5 h 414"/>
                <a:gd name="T80" fmla="*/ 221 w 295"/>
                <a:gd name="T81" fmla="*/ 5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295" h="414">
                  <a:moveTo>
                    <a:pt x="221" y="5"/>
                  </a:moveTo>
                  <a:lnTo>
                    <a:pt x="197" y="19"/>
                  </a:lnTo>
                  <a:lnTo>
                    <a:pt x="174" y="34"/>
                  </a:lnTo>
                  <a:lnTo>
                    <a:pt x="149" y="51"/>
                  </a:lnTo>
                  <a:lnTo>
                    <a:pt x="126" y="68"/>
                  </a:lnTo>
                  <a:lnTo>
                    <a:pt x="104" y="88"/>
                  </a:lnTo>
                  <a:lnTo>
                    <a:pt x="84" y="107"/>
                  </a:lnTo>
                  <a:lnTo>
                    <a:pt x="64" y="130"/>
                  </a:lnTo>
                  <a:lnTo>
                    <a:pt x="47" y="154"/>
                  </a:lnTo>
                  <a:lnTo>
                    <a:pt x="32" y="180"/>
                  </a:lnTo>
                  <a:lnTo>
                    <a:pt x="19" y="208"/>
                  </a:lnTo>
                  <a:lnTo>
                    <a:pt x="9" y="236"/>
                  </a:lnTo>
                  <a:lnTo>
                    <a:pt x="3" y="268"/>
                  </a:lnTo>
                  <a:lnTo>
                    <a:pt x="0" y="301"/>
                  </a:lnTo>
                  <a:lnTo>
                    <a:pt x="1" y="337"/>
                  </a:lnTo>
                  <a:lnTo>
                    <a:pt x="7" y="374"/>
                  </a:lnTo>
                  <a:lnTo>
                    <a:pt x="17" y="414"/>
                  </a:lnTo>
                  <a:lnTo>
                    <a:pt x="23" y="377"/>
                  </a:lnTo>
                  <a:lnTo>
                    <a:pt x="28" y="341"/>
                  </a:lnTo>
                  <a:lnTo>
                    <a:pt x="35" y="307"/>
                  </a:lnTo>
                  <a:lnTo>
                    <a:pt x="45" y="275"/>
                  </a:lnTo>
                  <a:lnTo>
                    <a:pt x="54" y="243"/>
                  </a:lnTo>
                  <a:lnTo>
                    <a:pt x="65" y="213"/>
                  </a:lnTo>
                  <a:lnTo>
                    <a:pt x="79" y="185"/>
                  </a:lnTo>
                  <a:lnTo>
                    <a:pt x="94" y="158"/>
                  </a:lnTo>
                  <a:lnTo>
                    <a:pt x="110" y="133"/>
                  </a:lnTo>
                  <a:lnTo>
                    <a:pt x="130" y="109"/>
                  </a:lnTo>
                  <a:lnTo>
                    <a:pt x="151" y="87"/>
                  </a:lnTo>
                  <a:lnTo>
                    <a:pt x="174" y="66"/>
                  </a:lnTo>
                  <a:lnTo>
                    <a:pt x="200" y="46"/>
                  </a:lnTo>
                  <a:lnTo>
                    <a:pt x="229" y="30"/>
                  </a:lnTo>
                  <a:lnTo>
                    <a:pt x="260" y="14"/>
                  </a:lnTo>
                  <a:lnTo>
                    <a:pt x="295" y="0"/>
                  </a:lnTo>
                  <a:lnTo>
                    <a:pt x="285" y="0"/>
                  </a:lnTo>
                  <a:lnTo>
                    <a:pt x="276" y="1"/>
                  </a:lnTo>
                  <a:lnTo>
                    <a:pt x="267" y="1"/>
                  </a:lnTo>
                  <a:lnTo>
                    <a:pt x="258" y="3"/>
                  </a:lnTo>
                  <a:lnTo>
                    <a:pt x="248" y="4"/>
                  </a:lnTo>
                  <a:lnTo>
                    <a:pt x="239" y="4"/>
                  </a:lnTo>
                  <a:lnTo>
                    <a:pt x="230" y="5"/>
                  </a:lnTo>
                  <a:lnTo>
                    <a:pt x="221" y="5"/>
                  </a:lnTo>
                  <a:close/>
                </a:path>
              </a:pathLst>
            </a:custGeom>
            <a:solidFill>
              <a:srgbClr val="FFE8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93229" name="Freeform 45"/>
            <p:cNvSpPr>
              <a:spLocks/>
            </p:cNvSpPr>
            <p:nvPr/>
          </p:nvSpPr>
          <p:spPr bwMode="auto">
            <a:xfrm>
              <a:off x="2613" y="226"/>
              <a:ext cx="144" cy="203"/>
            </a:xfrm>
            <a:custGeom>
              <a:avLst/>
              <a:gdLst>
                <a:gd name="T0" fmla="*/ 215 w 288"/>
                <a:gd name="T1" fmla="*/ 4 h 405"/>
                <a:gd name="T2" fmla="*/ 192 w 288"/>
                <a:gd name="T3" fmla="*/ 19 h 405"/>
                <a:gd name="T4" fmla="*/ 169 w 288"/>
                <a:gd name="T5" fmla="*/ 34 h 405"/>
                <a:gd name="T6" fmla="*/ 147 w 288"/>
                <a:gd name="T7" fmla="*/ 50 h 405"/>
                <a:gd name="T8" fmla="*/ 124 w 288"/>
                <a:gd name="T9" fmla="*/ 69 h 405"/>
                <a:gd name="T10" fmla="*/ 104 w 288"/>
                <a:gd name="T11" fmla="*/ 87 h 405"/>
                <a:gd name="T12" fmla="*/ 83 w 288"/>
                <a:gd name="T13" fmla="*/ 107 h 405"/>
                <a:gd name="T14" fmla="*/ 64 w 288"/>
                <a:gd name="T15" fmla="*/ 129 h 405"/>
                <a:gd name="T16" fmla="*/ 47 w 288"/>
                <a:gd name="T17" fmla="*/ 152 h 405"/>
                <a:gd name="T18" fmla="*/ 32 w 288"/>
                <a:gd name="T19" fmla="*/ 176 h 405"/>
                <a:gd name="T20" fmla="*/ 20 w 288"/>
                <a:gd name="T21" fmla="*/ 202 h 405"/>
                <a:gd name="T22" fmla="*/ 10 w 288"/>
                <a:gd name="T23" fmla="*/ 231 h 405"/>
                <a:gd name="T24" fmla="*/ 3 w 288"/>
                <a:gd name="T25" fmla="*/ 261 h 405"/>
                <a:gd name="T26" fmla="*/ 0 w 288"/>
                <a:gd name="T27" fmla="*/ 293 h 405"/>
                <a:gd name="T28" fmla="*/ 1 w 288"/>
                <a:gd name="T29" fmla="*/ 328 h 405"/>
                <a:gd name="T30" fmla="*/ 6 w 288"/>
                <a:gd name="T31" fmla="*/ 366 h 405"/>
                <a:gd name="T32" fmla="*/ 15 w 288"/>
                <a:gd name="T33" fmla="*/ 405 h 405"/>
                <a:gd name="T34" fmla="*/ 21 w 288"/>
                <a:gd name="T35" fmla="*/ 368 h 405"/>
                <a:gd name="T36" fmla="*/ 26 w 288"/>
                <a:gd name="T37" fmla="*/ 333 h 405"/>
                <a:gd name="T38" fmla="*/ 33 w 288"/>
                <a:gd name="T39" fmla="*/ 298 h 405"/>
                <a:gd name="T40" fmla="*/ 41 w 288"/>
                <a:gd name="T41" fmla="*/ 266 h 405"/>
                <a:gd name="T42" fmla="*/ 52 w 288"/>
                <a:gd name="T43" fmla="*/ 235 h 405"/>
                <a:gd name="T44" fmla="*/ 62 w 288"/>
                <a:gd name="T45" fmla="*/ 205 h 405"/>
                <a:gd name="T46" fmla="*/ 75 w 288"/>
                <a:gd name="T47" fmla="*/ 177 h 405"/>
                <a:gd name="T48" fmla="*/ 90 w 288"/>
                <a:gd name="T49" fmla="*/ 151 h 405"/>
                <a:gd name="T50" fmla="*/ 106 w 288"/>
                <a:gd name="T51" fmla="*/ 126 h 405"/>
                <a:gd name="T52" fmla="*/ 124 w 288"/>
                <a:gd name="T53" fmla="*/ 103 h 405"/>
                <a:gd name="T54" fmla="*/ 145 w 288"/>
                <a:gd name="T55" fmla="*/ 81 h 405"/>
                <a:gd name="T56" fmla="*/ 168 w 288"/>
                <a:gd name="T57" fmla="*/ 62 h 405"/>
                <a:gd name="T58" fmla="*/ 193 w 288"/>
                <a:gd name="T59" fmla="*/ 45 h 405"/>
                <a:gd name="T60" fmla="*/ 222 w 288"/>
                <a:gd name="T61" fmla="*/ 27 h 405"/>
                <a:gd name="T62" fmla="*/ 253 w 288"/>
                <a:gd name="T63" fmla="*/ 12 h 405"/>
                <a:gd name="T64" fmla="*/ 288 w 288"/>
                <a:gd name="T65" fmla="*/ 0 h 405"/>
                <a:gd name="T66" fmla="*/ 279 w 288"/>
                <a:gd name="T67" fmla="*/ 0 h 405"/>
                <a:gd name="T68" fmla="*/ 270 w 288"/>
                <a:gd name="T69" fmla="*/ 1 h 405"/>
                <a:gd name="T70" fmla="*/ 260 w 288"/>
                <a:gd name="T71" fmla="*/ 1 h 405"/>
                <a:gd name="T72" fmla="*/ 252 w 288"/>
                <a:gd name="T73" fmla="*/ 2 h 405"/>
                <a:gd name="T74" fmla="*/ 243 w 288"/>
                <a:gd name="T75" fmla="*/ 3 h 405"/>
                <a:gd name="T76" fmla="*/ 234 w 288"/>
                <a:gd name="T77" fmla="*/ 3 h 405"/>
                <a:gd name="T78" fmla="*/ 225 w 288"/>
                <a:gd name="T79" fmla="*/ 4 h 405"/>
                <a:gd name="T80" fmla="*/ 215 w 288"/>
                <a:gd name="T81" fmla="*/ 4 h 4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288" h="405">
                  <a:moveTo>
                    <a:pt x="215" y="4"/>
                  </a:moveTo>
                  <a:lnTo>
                    <a:pt x="192" y="19"/>
                  </a:lnTo>
                  <a:lnTo>
                    <a:pt x="169" y="34"/>
                  </a:lnTo>
                  <a:lnTo>
                    <a:pt x="147" y="50"/>
                  </a:lnTo>
                  <a:lnTo>
                    <a:pt x="124" y="69"/>
                  </a:lnTo>
                  <a:lnTo>
                    <a:pt x="104" y="87"/>
                  </a:lnTo>
                  <a:lnTo>
                    <a:pt x="83" y="107"/>
                  </a:lnTo>
                  <a:lnTo>
                    <a:pt x="64" y="129"/>
                  </a:lnTo>
                  <a:lnTo>
                    <a:pt x="47" y="152"/>
                  </a:lnTo>
                  <a:lnTo>
                    <a:pt x="32" y="176"/>
                  </a:lnTo>
                  <a:lnTo>
                    <a:pt x="20" y="202"/>
                  </a:lnTo>
                  <a:lnTo>
                    <a:pt x="10" y="231"/>
                  </a:lnTo>
                  <a:lnTo>
                    <a:pt x="3" y="261"/>
                  </a:lnTo>
                  <a:lnTo>
                    <a:pt x="0" y="293"/>
                  </a:lnTo>
                  <a:lnTo>
                    <a:pt x="1" y="328"/>
                  </a:lnTo>
                  <a:lnTo>
                    <a:pt x="6" y="366"/>
                  </a:lnTo>
                  <a:lnTo>
                    <a:pt x="15" y="405"/>
                  </a:lnTo>
                  <a:lnTo>
                    <a:pt x="21" y="368"/>
                  </a:lnTo>
                  <a:lnTo>
                    <a:pt x="26" y="333"/>
                  </a:lnTo>
                  <a:lnTo>
                    <a:pt x="33" y="298"/>
                  </a:lnTo>
                  <a:lnTo>
                    <a:pt x="41" y="266"/>
                  </a:lnTo>
                  <a:lnTo>
                    <a:pt x="52" y="235"/>
                  </a:lnTo>
                  <a:lnTo>
                    <a:pt x="62" y="205"/>
                  </a:lnTo>
                  <a:lnTo>
                    <a:pt x="75" y="177"/>
                  </a:lnTo>
                  <a:lnTo>
                    <a:pt x="90" y="151"/>
                  </a:lnTo>
                  <a:lnTo>
                    <a:pt x="106" y="126"/>
                  </a:lnTo>
                  <a:lnTo>
                    <a:pt x="124" y="103"/>
                  </a:lnTo>
                  <a:lnTo>
                    <a:pt x="145" y="81"/>
                  </a:lnTo>
                  <a:lnTo>
                    <a:pt x="168" y="62"/>
                  </a:lnTo>
                  <a:lnTo>
                    <a:pt x="193" y="45"/>
                  </a:lnTo>
                  <a:lnTo>
                    <a:pt x="222" y="27"/>
                  </a:lnTo>
                  <a:lnTo>
                    <a:pt x="253" y="12"/>
                  </a:lnTo>
                  <a:lnTo>
                    <a:pt x="288" y="0"/>
                  </a:lnTo>
                  <a:lnTo>
                    <a:pt x="279" y="0"/>
                  </a:lnTo>
                  <a:lnTo>
                    <a:pt x="270" y="1"/>
                  </a:lnTo>
                  <a:lnTo>
                    <a:pt x="260" y="1"/>
                  </a:lnTo>
                  <a:lnTo>
                    <a:pt x="252" y="2"/>
                  </a:lnTo>
                  <a:lnTo>
                    <a:pt x="243" y="3"/>
                  </a:lnTo>
                  <a:lnTo>
                    <a:pt x="234" y="3"/>
                  </a:lnTo>
                  <a:lnTo>
                    <a:pt x="225" y="4"/>
                  </a:lnTo>
                  <a:lnTo>
                    <a:pt x="215" y="4"/>
                  </a:lnTo>
                  <a:close/>
                </a:path>
              </a:pathLst>
            </a:custGeom>
            <a:solidFill>
              <a:srgbClr val="FFED4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93230" name="Freeform 46"/>
            <p:cNvSpPr>
              <a:spLocks/>
            </p:cNvSpPr>
            <p:nvPr/>
          </p:nvSpPr>
          <p:spPr bwMode="auto">
            <a:xfrm>
              <a:off x="2615" y="227"/>
              <a:ext cx="140" cy="199"/>
            </a:xfrm>
            <a:custGeom>
              <a:avLst/>
              <a:gdLst>
                <a:gd name="T0" fmla="*/ 209 w 280"/>
                <a:gd name="T1" fmla="*/ 7 h 397"/>
                <a:gd name="T2" fmla="*/ 187 w 280"/>
                <a:gd name="T3" fmla="*/ 22 h 397"/>
                <a:gd name="T4" fmla="*/ 165 w 280"/>
                <a:gd name="T5" fmla="*/ 38 h 397"/>
                <a:gd name="T6" fmla="*/ 143 w 280"/>
                <a:gd name="T7" fmla="*/ 54 h 397"/>
                <a:gd name="T8" fmla="*/ 121 w 280"/>
                <a:gd name="T9" fmla="*/ 71 h 397"/>
                <a:gd name="T10" fmla="*/ 101 w 280"/>
                <a:gd name="T11" fmla="*/ 88 h 397"/>
                <a:gd name="T12" fmla="*/ 81 w 280"/>
                <a:gd name="T13" fmla="*/ 108 h 397"/>
                <a:gd name="T14" fmla="*/ 63 w 280"/>
                <a:gd name="T15" fmla="*/ 129 h 397"/>
                <a:gd name="T16" fmla="*/ 46 w 280"/>
                <a:gd name="T17" fmla="*/ 151 h 397"/>
                <a:gd name="T18" fmla="*/ 32 w 280"/>
                <a:gd name="T19" fmla="*/ 174 h 397"/>
                <a:gd name="T20" fmla="*/ 20 w 280"/>
                <a:gd name="T21" fmla="*/ 199 h 397"/>
                <a:gd name="T22" fmla="*/ 11 w 280"/>
                <a:gd name="T23" fmla="*/ 227 h 397"/>
                <a:gd name="T24" fmla="*/ 4 w 280"/>
                <a:gd name="T25" fmla="*/ 256 h 397"/>
                <a:gd name="T26" fmla="*/ 0 w 280"/>
                <a:gd name="T27" fmla="*/ 288 h 397"/>
                <a:gd name="T28" fmla="*/ 0 w 280"/>
                <a:gd name="T29" fmla="*/ 321 h 397"/>
                <a:gd name="T30" fmla="*/ 5 w 280"/>
                <a:gd name="T31" fmla="*/ 358 h 397"/>
                <a:gd name="T32" fmla="*/ 13 w 280"/>
                <a:gd name="T33" fmla="*/ 397 h 397"/>
                <a:gd name="T34" fmla="*/ 19 w 280"/>
                <a:gd name="T35" fmla="*/ 360 h 397"/>
                <a:gd name="T36" fmla="*/ 25 w 280"/>
                <a:gd name="T37" fmla="*/ 325 h 397"/>
                <a:gd name="T38" fmla="*/ 32 w 280"/>
                <a:gd name="T39" fmla="*/ 290 h 397"/>
                <a:gd name="T40" fmla="*/ 40 w 280"/>
                <a:gd name="T41" fmla="*/ 258 h 397"/>
                <a:gd name="T42" fmla="*/ 49 w 280"/>
                <a:gd name="T43" fmla="*/ 228 h 397"/>
                <a:gd name="T44" fmla="*/ 59 w 280"/>
                <a:gd name="T45" fmla="*/ 199 h 397"/>
                <a:gd name="T46" fmla="*/ 71 w 280"/>
                <a:gd name="T47" fmla="*/ 171 h 397"/>
                <a:gd name="T48" fmla="*/ 84 w 280"/>
                <a:gd name="T49" fmla="*/ 146 h 397"/>
                <a:gd name="T50" fmla="*/ 101 w 280"/>
                <a:gd name="T51" fmla="*/ 122 h 397"/>
                <a:gd name="T52" fmla="*/ 119 w 280"/>
                <a:gd name="T53" fmla="*/ 100 h 397"/>
                <a:gd name="T54" fmla="*/ 139 w 280"/>
                <a:gd name="T55" fmla="*/ 79 h 397"/>
                <a:gd name="T56" fmla="*/ 162 w 280"/>
                <a:gd name="T57" fmla="*/ 60 h 397"/>
                <a:gd name="T58" fmla="*/ 187 w 280"/>
                <a:gd name="T59" fmla="*/ 42 h 397"/>
                <a:gd name="T60" fmla="*/ 215 w 280"/>
                <a:gd name="T61" fmla="*/ 26 h 397"/>
                <a:gd name="T62" fmla="*/ 246 w 280"/>
                <a:gd name="T63" fmla="*/ 12 h 397"/>
                <a:gd name="T64" fmla="*/ 280 w 280"/>
                <a:gd name="T65" fmla="*/ 0 h 397"/>
                <a:gd name="T66" fmla="*/ 271 w 280"/>
                <a:gd name="T67" fmla="*/ 1 h 397"/>
                <a:gd name="T68" fmla="*/ 263 w 280"/>
                <a:gd name="T69" fmla="*/ 1 h 397"/>
                <a:gd name="T70" fmla="*/ 254 w 280"/>
                <a:gd name="T71" fmla="*/ 2 h 397"/>
                <a:gd name="T72" fmla="*/ 245 w 280"/>
                <a:gd name="T73" fmla="*/ 3 h 397"/>
                <a:gd name="T74" fmla="*/ 237 w 280"/>
                <a:gd name="T75" fmla="*/ 4 h 397"/>
                <a:gd name="T76" fmla="*/ 227 w 280"/>
                <a:gd name="T77" fmla="*/ 4 h 397"/>
                <a:gd name="T78" fmla="*/ 218 w 280"/>
                <a:gd name="T79" fmla="*/ 6 h 397"/>
                <a:gd name="T80" fmla="*/ 209 w 280"/>
                <a:gd name="T81" fmla="*/ 7 h 3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280" h="397">
                  <a:moveTo>
                    <a:pt x="209" y="7"/>
                  </a:moveTo>
                  <a:lnTo>
                    <a:pt x="187" y="22"/>
                  </a:lnTo>
                  <a:lnTo>
                    <a:pt x="165" y="38"/>
                  </a:lnTo>
                  <a:lnTo>
                    <a:pt x="143" y="54"/>
                  </a:lnTo>
                  <a:lnTo>
                    <a:pt x="121" y="71"/>
                  </a:lnTo>
                  <a:lnTo>
                    <a:pt x="101" y="88"/>
                  </a:lnTo>
                  <a:lnTo>
                    <a:pt x="81" y="108"/>
                  </a:lnTo>
                  <a:lnTo>
                    <a:pt x="63" y="129"/>
                  </a:lnTo>
                  <a:lnTo>
                    <a:pt x="46" y="151"/>
                  </a:lnTo>
                  <a:lnTo>
                    <a:pt x="32" y="174"/>
                  </a:lnTo>
                  <a:lnTo>
                    <a:pt x="20" y="199"/>
                  </a:lnTo>
                  <a:lnTo>
                    <a:pt x="11" y="227"/>
                  </a:lnTo>
                  <a:lnTo>
                    <a:pt x="4" y="256"/>
                  </a:lnTo>
                  <a:lnTo>
                    <a:pt x="0" y="288"/>
                  </a:lnTo>
                  <a:lnTo>
                    <a:pt x="0" y="321"/>
                  </a:lnTo>
                  <a:lnTo>
                    <a:pt x="5" y="358"/>
                  </a:lnTo>
                  <a:lnTo>
                    <a:pt x="13" y="397"/>
                  </a:lnTo>
                  <a:lnTo>
                    <a:pt x="19" y="360"/>
                  </a:lnTo>
                  <a:lnTo>
                    <a:pt x="25" y="325"/>
                  </a:lnTo>
                  <a:lnTo>
                    <a:pt x="32" y="290"/>
                  </a:lnTo>
                  <a:lnTo>
                    <a:pt x="40" y="258"/>
                  </a:lnTo>
                  <a:lnTo>
                    <a:pt x="49" y="228"/>
                  </a:lnTo>
                  <a:lnTo>
                    <a:pt x="59" y="199"/>
                  </a:lnTo>
                  <a:lnTo>
                    <a:pt x="71" y="171"/>
                  </a:lnTo>
                  <a:lnTo>
                    <a:pt x="84" y="146"/>
                  </a:lnTo>
                  <a:lnTo>
                    <a:pt x="101" y="122"/>
                  </a:lnTo>
                  <a:lnTo>
                    <a:pt x="119" y="100"/>
                  </a:lnTo>
                  <a:lnTo>
                    <a:pt x="139" y="79"/>
                  </a:lnTo>
                  <a:lnTo>
                    <a:pt x="162" y="60"/>
                  </a:lnTo>
                  <a:lnTo>
                    <a:pt x="187" y="42"/>
                  </a:lnTo>
                  <a:lnTo>
                    <a:pt x="215" y="26"/>
                  </a:lnTo>
                  <a:lnTo>
                    <a:pt x="246" y="12"/>
                  </a:lnTo>
                  <a:lnTo>
                    <a:pt x="280" y="0"/>
                  </a:lnTo>
                  <a:lnTo>
                    <a:pt x="271" y="1"/>
                  </a:lnTo>
                  <a:lnTo>
                    <a:pt x="263" y="1"/>
                  </a:lnTo>
                  <a:lnTo>
                    <a:pt x="254" y="2"/>
                  </a:lnTo>
                  <a:lnTo>
                    <a:pt x="245" y="3"/>
                  </a:lnTo>
                  <a:lnTo>
                    <a:pt x="237" y="4"/>
                  </a:lnTo>
                  <a:lnTo>
                    <a:pt x="227" y="4"/>
                  </a:lnTo>
                  <a:lnTo>
                    <a:pt x="218" y="6"/>
                  </a:lnTo>
                  <a:lnTo>
                    <a:pt x="209" y="7"/>
                  </a:lnTo>
                  <a:close/>
                </a:path>
              </a:pathLst>
            </a:custGeom>
            <a:solidFill>
              <a:srgbClr val="FFF24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93231" name="Freeform 47"/>
            <p:cNvSpPr>
              <a:spLocks/>
            </p:cNvSpPr>
            <p:nvPr/>
          </p:nvSpPr>
          <p:spPr bwMode="auto">
            <a:xfrm>
              <a:off x="2616" y="227"/>
              <a:ext cx="136" cy="195"/>
            </a:xfrm>
            <a:custGeom>
              <a:avLst/>
              <a:gdLst>
                <a:gd name="T0" fmla="*/ 202 w 273"/>
                <a:gd name="T1" fmla="*/ 9 h 389"/>
                <a:gd name="T2" fmla="*/ 182 w 273"/>
                <a:gd name="T3" fmla="*/ 24 h 389"/>
                <a:gd name="T4" fmla="*/ 161 w 273"/>
                <a:gd name="T5" fmla="*/ 40 h 389"/>
                <a:gd name="T6" fmla="*/ 140 w 273"/>
                <a:gd name="T7" fmla="*/ 56 h 389"/>
                <a:gd name="T8" fmla="*/ 120 w 273"/>
                <a:gd name="T9" fmla="*/ 72 h 389"/>
                <a:gd name="T10" fmla="*/ 99 w 273"/>
                <a:gd name="T11" fmla="*/ 91 h 389"/>
                <a:gd name="T12" fmla="*/ 80 w 273"/>
                <a:gd name="T13" fmla="*/ 109 h 389"/>
                <a:gd name="T14" fmla="*/ 62 w 273"/>
                <a:gd name="T15" fmla="*/ 129 h 389"/>
                <a:gd name="T16" fmla="*/ 47 w 273"/>
                <a:gd name="T17" fmla="*/ 150 h 389"/>
                <a:gd name="T18" fmla="*/ 32 w 273"/>
                <a:gd name="T19" fmla="*/ 172 h 389"/>
                <a:gd name="T20" fmla="*/ 20 w 273"/>
                <a:gd name="T21" fmla="*/ 197 h 389"/>
                <a:gd name="T22" fmla="*/ 10 w 273"/>
                <a:gd name="T23" fmla="*/ 222 h 389"/>
                <a:gd name="T24" fmla="*/ 4 w 273"/>
                <a:gd name="T25" fmla="*/ 251 h 389"/>
                <a:gd name="T26" fmla="*/ 0 w 273"/>
                <a:gd name="T27" fmla="*/ 282 h 389"/>
                <a:gd name="T28" fmla="*/ 0 w 273"/>
                <a:gd name="T29" fmla="*/ 314 h 389"/>
                <a:gd name="T30" fmla="*/ 3 w 273"/>
                <a:gd name="T31" fmla="*/ 350 h 389"/>
                <a:gd name="T32" fmla="*/ 11 w 273"/>
                <a:gd name="T33" fmla="*/ 389 h 389"/>
                <a:gd name="T34" fmla="*/ 17 w 273"/>
                <a:gd name="T35" fmla="*/ 351 h 389"/>
                <a:gd name="T36" fmla="*/ 23 w 273"/>
                <a:gd name="T37" fmla="*/ 317 h 389"/>
                <a:gd name="T38" fmla="*/ 29 w 273"/>
                <a:gd name="T39" fmla="*/ 282 h 389"/>
                <a:gd name="T40" fmla="*/ 37 w 273"/>
                <a:gd name="T41" fmla="*/ 251 h 389"/>
                <a:gd name="T42" fmla="*/ 45 w 273"/>
                <a:gd name="T43" fmla="*/ 220 h 389"/>
                <a:gd name="T44" fmla="*/ 55 w 273"/>
                <a:gd name="T45" fmla="*/ 192 h 389"/>
                <a:gd name="T46" fmla="*/ 67 w 273"/>
                <a:gd name="T47" fmla="*/ 166 h 389"/>
                <a:gd name="T48" fmla="*/ 80 w 273"/>
                <a:gd name="T49" fmla="*/ 140 h 389"/>
                <a:gd name="T50" fmla="*/ 95 w 273"/>
                <a:gd name="T51" fmla="*/ 117 h 389"/>
                <a:gd name="T52" fmla="*/ 113 w 273"/>
                <a:gd name="T53" fmla="*/ 96 h 389"/>
                <a:gd name="T54" fmla="*/ 132 w 273"/>
                <a:gd name="T55" fmla="*/ 76 h 389"/>
                <a:gd name="T56" fmla="*/ 155 w 273"/>
                <a:gd name="T57" fmla="*/ 58 h 389"/>
                <a:gd name="T58" fmla="*/ 179 w 273"/>
                <a:gd name="T59" fmla="*/ 41 h 389"/>
                <a:gd name="T60" fmla="*/ 208 w 273"/>
                <a:gd name="T61" fmla="*/ 25 h 389"/>
                <a:gd name="T62" fmla="*/ 238 w 273"/>
                <a:gd name="T63" fmla="*/ 13 h 389"/>
                <a:gd name="T64" fmla="*/ 273 w 273"/>
                <a:gd name="T65" fmla="*/ 0 h 389"/>
                <a:gd name="T66" fmla="*/ 264 w 273"/>
                <a:gd name="T67" fmla="*/ 1 h 389"/>
                <a:gd name="T68" fmla="*/ 255 w 273"/>
                <a:gd name="T69" fmla="*/ 2 h 389"/>
                <a:gd name="T70" fmla="*/ 246 w 273"/>
                <a:gd name="T71" fmla="*/ 3 h 389"/>
                <a:gd name="T72" fmla="*/ 238 w 273"/>
                <a:gd name="T73" fmla="*/ 5 h 389"/>
                <a:gd name="T74" fmla="*/ 229 w 273"/>
                <a:gd name="T75" fmla="*/ 6 h 389"/>
                <a:gd name="T76" fmla="*/ 221 w 273"/>
                <a:gd name="T77" fmla="*/ 7 h 389"/>
                <a:gd name="T78" fmla="*/ 212 w 273"/>
                <a:gd name="T79" fmla="*/ 8 h 389"/>
                <a:gd name="T80" fmla="*/ 202 w 273"/>
                <a:gd name="T81" fmla="*/ 9 h 3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273" h="389">
                  <a:moveTo>
                    <a:pt x="202" y="9"/>
                  </a:moveTo>
                  <a:lnTo>
                    <a:pt x="182" y="24"/>
                  </a:lnTo>
                  <a:lnTo>
                    <a:pt x="161" y="40"/>
                  </a:lnTo>
                  <a:lnTo>
                    <a:pt x="140" y="56"/>
                  </a:lnTo>
                  <a:lnTo>
                    <a:pt x="120" y="72"/>
                  </a:lnTo>
                  <a:lnTo>
                    <a:pt x="99" y="91"/>
                  </a:lnTo>
                  <a:lnTo>
                    <a:pt x="80" y="109"/>
                  </a:lnTo>
                  <a:lnTo>
                    <a:pt x="62" y="129"/>
                  </a:lnTo>
                  <a:lnTo>
                    <a:pt x="47" y="150"/>
                  </a:lnTo>
                  <a:lnTo>
                    <a:pt x="32" y="172"/>
                  </a:lnTo>
                  <a:lnTo>
                    <a:pt x="20" y="197"/>
                  </a:lnTo>
                  <a:lnTo>
                    <a:pt x="10" y="222"/>
                  </a:lnTo>
                  <a:lnTo>
                    <a:pt x="4" y="251"/>
                  </a:lnTo>
                  <a:lnTo>
                    <a:pt x="0" y="282"/>
                  </a:lnTo>
                  <a:lnTo>
                    <a:pt x="0" y="314"/>
                  </a:lnTo>
                  <a:lnTo>
                    <a:pt x="3" y="350"/>
                  </a:lnTo>
                  <a:lnTo>
                    <a:pt x="11" y="389"/>
                  </a:lnTo>
                  <a:lnTo>
                    <a:pt x="17" y="351"/>
                  </a:lnTo>
                  <a:lnTo>
                    <a:pt x="23" y="317"/>
                  </a:lnTo>
                  <a:lnTo>
                    <a:pt x="29" y="282"/>
                  </a:lnTo>
                  <a:lnTo>
                    <a:pt x="37" y="251"/>
                  </a:lnTo>
                  <a:lnTo>
                    <a:pt x="45" y="220"/>
                  </a:lnTo>
                  <a:lnTo>
                    <a:pt x="55" y="192"/>
                  </a:lnTo>
                  <a:lnTo>
                    <a:pt x="67" y="166"/>
                  </a:lnTo>
                  <a:lnTo>
                    <a:pt x="80" y="140"/>
                  </a:lnTo>
                  <a:lnTo>
                    <a:pt x="95" y="117"/>
                  </a:lnTo>
                  <a:lnTo>
                    <a:pt x="113" y="96"/>
                  </a:lnTo>
                  <a:lnTo>
                    <a:pt x="132" y="76"/>
                  </a:lnTo>
                  <a:lnTo>
                    <a:pt x="155" y="58"/>
                  </a:lnTo>
                  <a:lnTo>
                    <a:pt x="179" y="41"/>
                  </a:lnTo>
                  <a:lnTo>
                    <a:pt x="208" y="25"/>
                  </a:lnTo>
                  <a:lnTo>
                    <a:pt x="238" y="13"/>
                  </a:lnTo>
                  <a:lnTo>
                    <a:pt x="273" y="0"/>
                  </a:lnTo>
                  <a:lnTo>
                    <a:pt x="264" y="1"/>
                  </a:lnTo>
                  <a:lnTo>
                    <a:pt x="255" y="2"/>
                  </a:lnTo>
                  <a:lnTo>
                    <a:pt x="246" y="3"/>
                  </a:lnTo>
                  <a:lnTo>
                    <a:pt x="238" y="5"/>
                  </a:lnTo>
                  <a:lnTo>
                    <a:pt x="229" y="6"/>
                  </a:lnTo>
                  <a:lnTo>
                    <a:pt x="221" y="7"/>
                  </a:lnTo>
                  <a:lnTo>
                    <a:pt x="212" y="8"/>
                  </a:lnTo>
                  <a:lnTo>
                    <a:pt x="202" y="9"/>
                  </a:lnTo>
                  <a:close/>
                </a:path>
              </a:pathLst>
            </a:custGeom>
            <a:solidFill>
              <a:srgbClr val="FFF4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93232" name="Freeform 48"/>
            <p:cNvSpPr>
              <a:spLocks/>
            </p:cNvSpPr>
            <p:nvPr/>
          </p:nvSpPr>
          <p:spPr bwMode="auto">
            <a:xfrm>
              <a:off x="2617" y="229"/>
              <a:ext cx="134" cy="190"/>
            </a:xfrm>
            <a:custGeom>
              <a:avLst/>
              <a:gdLst>
                <a:gd name="T0" fmla="*/ 197 w 267"/>
                <a:gd name="T1" fmla="*/ 9 h 380"/>
                <a:gd name="T2" fmla="*/ 177 w 267"/>
                <a:gd name="T3" fmla="*/ 26 h 380"/>
                <a:gd name="T4" fmla="*/ 157 w 267"/>
                <a:gd name="T5" fmla="*/ 42 h 380"/>
                <a:gd name="T6" fmla="*/ 137 w 267"/>
                <a:gd name="T7" fmla="*/ 58 h 380"/>
                <a:gd name="T8" fmla="*/ 118 w 267"/>
                <a:gd name="T9" fmla="*/ 74 h 380"/>
                <a:gd name="T10" fmla="*/ 98 w 267"/>
                <a:gd name="T11" fmla="*/ 91 h 380"/>
                <a:gd name="T12" fmla="*/ 79 w 267"/>
                <a:gd name="T13" fmla="*/ 109 h 380"/>
                <a:gd name="T14" fmla="*/ 62 w 267"/>
                <a:gd name="T15" fmla="*/ 128 h 380"/>
                <a:gd name="T16" fmla="*/ 47 w 267"/>
                <a:gd name="T17" fmla="*/ 148 h 380"/>
                <a:gd name="T18" fmla="*/ 32 w 267"/>
                <a:gd name="T19" fmla="*/ 170 h 380"/>
                <a:gd name="T20" fmla="*/ 21 w 267"/>
                <a:gd name="T21" fmla="*/ 193 h 380"/>
                <a:gd name="T22" fmla="*/ 12 w 267"/>
                <a:gd name="T23" fmla="*/ 218 h 380"/>
                <a:gd name="T24" fmla="*/ 5 w 267"/>
                <a:gd name="T25" fmla="*/ 246 h 380"/>
                <a:gd name="T26" fmla="*/ 1 w 267"/>
                <a:gd name="T27" fmla="*/ 274 h 380"/>
                <a:gd name="T28" fmla="*/ 0 w 267"/>
                <a:gd name="T29" fmla="*/ 307 h 380"/>
                <a:gd name="T30" fmla="*/ 3 w 267"/>
                <a:gd name="T31" fmla="*/ 342 h 380"/>
                <a:gd name="T32" fmla="*/ 10 w 267"/>
                <a:gd name="T33" fmla="*/ 380 h 380"/>
                <a:gd name="T34" fmla="*/ 15 w 267"/>
                <a:gd name="T35" fmla="*/ 342 h 380"/>
                <a:gd name="T36" fmla="*/ 21 w 267"/>
                <a:gd name="T37" fmla="*/ 307 h 380"/>
                <a:gd name="T38" fmla="*/ 27 w 267"/>
                <a:gd name="T39" fmla="*/ 273 h 380"/>
                <a:gd name="T40" fmla="*/ 35 w 267"/>
                <a:gd name="T41" fmla="*/ 242 h 380"/>
                <a:gd name="T42" fmla="*/ 43 w 267"/>
                <a:gd name="T43" fmla="*/ 212 h 380"/>
                <a:gd name="T44" fmla="*/ 52 w 267"/>
                <a:gd name="T45" fmla="*/ 185 h 380"/>
                <a:gd name="T46" fmla="*/ 63 w 267"/>
                <a:gd name="T47" fmla="*/ 159 h 380"/>
                <a:gd name="T48" fmla="*/ 76 w 267"/>
                <a:gd name="T49" fmla="*/ 135 h 380"/>
                <a:gd name="T50" fmla="*/ 91 w 267"/>
                <a:gd name="T51" fmla="*/ 112 h 380"/>
                <a:gd name="T52" fmla="*/ 108 w 267"/>
                <a:gd name="T53" fmla="*/ 91 h 380"/>
                <a:gd name="T54" fmla="*/ 128 w 267"/>
                <a:gd name="T55" fmla="*/ 73 h 380"/>
                <a:gd name="T56" fmla="*/ 150 w 267"/>
                <a:gd name="T57" fmla="*/ 54 h 380"/>
                <a:gd name="T58" fmla="*/ 174 w 267"/>
                <a:gd name="T59" fmla="*/ 39 h 380"/>
                <a:gd name="T60" fmla="*/ 202 w 267"/>
                <a:gd name="T61" fmla="*/ 24 h 380"/>
                <a:gd name="T62" fmla="*/ 233 w 267"/>
                <a:gd name="T63" fmla="*/ 12 h 380"/>
                <a:gd name="T64" fmla="*/ 267 w 267"/>
                <a:gd name="T65" fmla="*/ 0 h 380"/>
                <a:gd name="T66" fmla="*/ 258 w 267"/>
                <a:gd name="T67" fmla="*/ 1 h 380"/>
                <a:gd name="T68" fmla="*/ 249 w 267"/>
                <a:gd name="T69" fmla="*/ 3 h 380"/>
                <a:gd name="T70" fmla="*/ 241 w 267"/>
                <a:gd name="T71" fmla="*/ 4 h 380"/>
                <a:gd name="T72" fmla="*/ 232 w 267"/>
                <a:gd name="T73" fmla="*/ 5 h 380"/>
                <a:gd name="T74" fmla="*/ 224 w 267"/>
                <a:gd name="T75" fmla="*/ 6 h 380"/>
                <a:gd name="T76" fmla="*/ 214 w 267"/>
                <a:gd name="T77" fmla="*/ 7 h 380"/>
                <a:gd name="T78" fmla="*/ 206 w 267"/>
                <a:gd name="T79" fmla="*/ 8 h 380"/>
                <a:gd name="T80" fmla="*/ 197 w 267"/>
                <a:gd name="T81" fmla="*/ 9 h 3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267" h="380">
                  <a:moveTo>
                    <a:pt x="197" y="9"/>
                  </a:moveTo>
                  <a:lnTo>
                    <a:pt x="177" y="26"/>
                  </a:lnTo>
                  <a:lnTo>
                    <a:pt x="157" y="42"/>
                  </a:lnTo>
                  <a:lnTo>
                    <a:pt x="137" y="58"/>
                  </a:lnTo>
                  <a:lnTo>
                    <a:pt x="118" y="74"/>
                  </a:lnTo>
                  <a:lnTo>
                    <a:pt x="98" y="91"/>
                  </a:lnTo>
                  <a:lnTo>
                    <a:pt x="79" y="109"/>
                  </a:lnTo>
                  <a:lnTo>
                    <a:pt x="62" y="128"/>
                  </a:lnTo>
                  <a:lnTo>
                    <a:pt x="47" y="148"/>
                  </a:lnTo>
                  <a:lnTo>
                    <a:pt x="32" y="170"/>
                  </a:lnTo>
                  <a:lnTo>
                    <a:pt x="21" y="193"/>
                  </a:lnTo>
                  <a:lnTo>
                    <a:pt x="12" y="218"/>
                  </a:lnTo>
                  <a:lnTo>
                    <a:pt x="5" y="246"/>
                  </a:lnTo>
                  <a:lnTo>
                    <a:pt x="1" y="274"/>
                  </a:lnTo>
                  <a:lnTo>
                    <a:pt x="0" y="307"/>
                  </a:lnTo>
                  <a:lnTo>
                    <a:pt x="3" y="342"/>
                  </a:lnTo>
                  <a:lnTo>
                    <a:pt x="10" y="380"/>
                  </a:lnTo>
                  <a:lnTo>
                    <a:pt x="15" y="342"/>
                  </a:lnTo>
                  <a:lnTo>
                    <a:pt x="21" y="307"/>
                  </a:lnTo>
                  <a:lnTo>
                    <a:pt x="27" y="273"/>
                  </a:lnTo>
                  <a:lnTo>
                    <a:pt x="35" y="242"/>
                  </a:lnTo>
                  <a:lnTo>
                    <a:pt x="43" y="212"/>
                  </a:lnTo>
                  <a:lnTo>
                    <a:pt x="52" y="185"/>
                  </a:lnTo>
                  <a:lnTo>
                    <a:pt x="63" y="159"/>
                  </a:lnTo>
                  <a:lnTo>
                    <a:pt x="76" y="135"/>
                  </a:lnTo>
                  <a:lnTo>
                    <a:pt x="91" y="112"/>
                  </a:lnTo>
                  <a:lnTo>
                    <a:pt x="108" y="91"/>
                  </a:lnTo>
                  <a:lnTo>
                    <a:pt x="128" y="73"/>
                  </a:lnTo>
                  <a:lnTo>
                    <a:pt x="150" y="54"/>
                  </a:lnTo>
                  <a:lnTo>
                    <a:pt x="174" y="39"/>
                  </a:lnTo>
                  <a:lnTo>
                    <a:pt x="202" y="24"/>
                  </a:lnTo>
                  <a:lnTo>
                    <a:pt x="233" y="12"/>
                  </a:lnTo>
                  <a:lnTo>
                    <a:pt x="267" y="0"/>
                  </a:lnTo>
                  <a:lnTo>
                    <a:pt x="258" y="1"/>
                  </a:lnTo>
                  <a:lnTo>
                    <a:pt x="249" y="3"/>
                  </a:lnTo>
                  <a:lnTo>
                    <a:pt x="241" y="4"/>
                  </a:lnTo>
                  <a:lnTo>
                    <a:pt x="232" y="5"/>
                  </a:lnTo>
                  <a:lnTo>
                    <a:pt x="224" y="6"/>
                  </a:lnTo>
                  <a:lnTo>
                    <a:pt x="214" y="7"/>
                  </a:lnTo>
                  <a:lnTo>
                    <a:pt x="206" y="8"/>
                  </a:lnTo>
                  <a:lnTo>
                    <a:pt x="197" y="9"/>
                  </a:lnTo>
                  <a:close/>
                </a:path>
              </a:pathLst>
            </a:custGeom>
            <a:solidFill>
              <a:srgbClr val="FFF9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93233" name="Freeform 49"/>
            <p:cNvSpPr>
              <a:spLocks/>
            </p:cNvSpPr>
            <p:nvPr/>
          </p:nvSpPr>
          <p:spPr bwMode="auto">
            <a:xfrm>
              <a:off x="2618" y="229"/>
              <a:ext cx="130" cy="186"/>
            </a:xfrm>
            <a:custGeom>
              <a:avLst/>
              <a:gdLst>
                <a:gd name="T0" fmla="*/ 192 w 261"/>
                <a:gd name="T1" fmla="*/ 12 h 373"/>
                <a:gd name="T2" fmla="*/ 173 w 261"/>
                <a:gd name="T3" fmla="*/ 28 h 373"/>
                <a:gd name="T4" fmla="*/ 154 w 261"/>
                <a:gd name="T5" fmla="*/ 44 h 373"/>
                <a:gd name="T6" fmla="*/ 134 w 261"/>
                <a:gd name="T7" fmla="*/ 60 h 373"/>
                <a:gd name="T8" fmla="*/ 116 w 261"/>
                <a:gd name="T9" fmla="*/ 76 h 373"/>
                <a:gd name="T10" fmla="*/ 97 w 261"/>
                <a:gd name="T11" fmla="*/ 93 h 373"/>
                <a:gd name="T12" fmla="*/ 79 w 261"/>
                <a:gd name="T13" fmla="*/ 110 h 373"/>
                <a:gd name="T14" fmla="*/ 63 w 261"/>
                <a:gd name="T15" fmla="*/ 127 h 373"/>
                <a:gd name="T16" fmla="*/ 48 w 261"/>
                <a:gd name="T17" fmla="*/ 147 h 373"/>
                <a:gd name="T18" fmla="*/ 34 w 261"/>
                <a:gd name="T19" fmla="*/ 167 h 373"/>
                <a:gd name="T20" fmla="*/ 22 w 261"/>
                <a:gd name="T21" fmla="*/ 189 h 373"/>
                <a:gd name="T22" fmla="*/ 13 w 261"/>
                <a:gd name="T23" fmla="*/ 214 h 373"/>
                <a:gd name="T24" fmla="*/ 6 w 261"/>
                <a:gd name="T25" fmla="*/ 240 h 373"/>
                <a:gd name="T26" fmla="*/ 1 w 261"/>
                <a:gd name="T27" fmla="*/ 269 h 373"/>
                <a:gd name="T28" fmla="*/ 0 w 261"/>
                <a:gd name="T29" fmla="*/ 300 h 373"/>
                <a:gd name="T30" fmla="*/ 3 w 261"/>
                <a:gd name="T31" fmla="*/ 334 h 373"/>
                <a:gd name="T32" fmla="*/ 8 w 261"/>
                <a:gd name="T33" fmla="*/ 373 h 373"/>
                <a:gd name="T34" fmla="*/ 13 w 261"/>
                <a:gd name="T35" fmla="*/ 334 h 373"/>
                <a:gd name="T36" fmla="*/ 19 w 261"/>
                <a:gd name="T37" fmla="*/ 299 h 373"/>
                <a:gd name="T38" fmla="*/ 25 w 261"/>
                <a:gd name="T39" fmla="*/ 265 h 373"/>
                <a:gd name="T40" fmla="*/ 31 w 261"/>
                <a:gd name="T41" fmla="*/ 234 h 373"/>
                <a:gd name="T42" fmla="*/ 39 w 261"/>
                <a:gd name="T43" fmla="*/ 205 h 373"/>
                <a:gd name="T44" fmla="*/ 49 w 261"/>
                <a:gd name="T45" fmla="*/ 178 h 373"/>
                <a:gd name="T46" fmla="*/ 60 w 261"/>
                <a:gd name="T47" fmla="*/ 152 h 373"/>
                <a:gd name="T48" fmla="*/ 73 w 261"/>
                <a:gd name="T49" fmla="*/ 129 h 373"/>
                <a:gd name="T50" fmla="*/ 87 w 261"/>
                <a:gd name="T51" fmla="*/ 108 h 373"/>
                <a:gd name="T52" fmla="*/ 103 w 261"/>
                <a:gd name="T53" fmla="*/ 88 h 373"/>
                <a:gd name="T54" fmla="*/ 122 w 261"/>
                <a:gd name="T55" fmla="*/ 69 h 373"/>
                <a:gd name="T56" fmla="*/ 144 w 261"/>
                <a:gd name="T57" fmla="*/ 52 h 373"/>
                <a:gd name="T58" fmla="*/ 169 w 261"/>
                <a:gd name="T59" fmla="*/ 37 h 373"/>
                <a:gd name="T60" fmla="*/ 196 w 261"/>
                <a:gd name="T61" fmla="*/ 23 h 373"/>
                <a:gd name="T62" fmla="*/ 226 w 261"/>
                <a:gd name="T63" fmla="*/ 12 h 373"/>
                <a:gd name="T64" fmla="*/ 261 w 261"/>
                <a:gd name="T65" fmla="*/ 0 h 373"/>
                <a:gd name="T66" fmla="*/ 192 w 261"/>
                <a:gd name="T67" fmla="*/ 12 h 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261" h="373">
                  <a:moveTo>
                    <a:pt x="192" y="12"/>
                  </a:moveTo>
                  <a:lnTo>
                    <a:pt x="173" y="28"/>
                  </a:lnTo>
                  <a:lnTo>
                    <a:pt x="154" y="44"/>
                  </a:lnTo>
                  <a:lnTo>
                    <a:pt x="134" y="60"/>
                  </a:lnTo>
                  <a:lnTo>
                    <a:pt x="116" y="76"/>
                  </a:lnTo>
                  <a:lnTo>
                    <a:pt x="97" y="93"/>
                  </a:lnTo>
                  <a:lnTo>
                    <a:pt x="79" y="110"/>
                  </a:lnTo>
                  <a:lnTo>
                    <a:pt x="63" y="127"/>
                  </a:lnTo>
                  <a:lnTo>
                    <a:pt x="48" y="147"/>
                  </a:lnTo>
                  <a:lnTo>
                    <a:pt x="34" y="167"/>
                  </a:lnTo>
                  <a:lnTo>
                    <a:pt x="22" y="189"/>
                  </a:lnTo>
                  <a:lnTo>
                    <a:pt x="13" y="214"/>
                  </a:lnTo>
                  <a:lnTo>
                    <a:pt x="6" y="240"/>
                  </a:lnTo>
                  <a:lnTo>
                    <a:pt x="1" y="269"/>
                  </a:lnTo>
                  <a:lnTo>
                    <a:pt x="0" y="300"/>
                  </a:lnTo>
                  <a:lnTo>
                    <a:pt x="3" y="334"/>
                  </a:lnTo>
                  <a:lnTo>
                    <a:pt x="8" y="373"/>
                  </a:lnTo>
                  <a:lnTo>
                    <a:pt x="13" y="334"/>
                  </a:lnTo>
                  <a:lnTo>
                    <a:pt x="19" y="299"/>
                  </a:lnTo>
                  <a:lnTo>
                    <a:pt x="25" y="265"/>
                  </a:lnTo>
                  <a:lnTo>
                    <a:pt x="31" y="234"/>
                  </a:lnTo>
                  <a:lnTo>
                    <a:pt x="39" y="205"/>
                  </a:lnTo>
                  <a:lnTo>
                    <a:pt x="49" y="178"/>
                  </a:lnTo>
                  <a:lnTo>
                    <a:pt x="60" y="152"/>
                  </a:lnTo>
                  <a:lnTo>
                    <a:pt x="73" y="129"/>
                  </a:lnTo>
                  <a:lnTo>
                    <a:pt x="87" y="108"/>
                  </a:lnTo>
                  <a:lnTo>
                    <a:pt x="103" y="88"/>
                  </a:lnTo>
                  <a:lnTo>
                    <a:pt x="122" y="69"/>
                  </a:lnTo>
                  <a:lnTo>
                    <a:pt x="144" y="52"/>
                  </a:lnTo>
                  <a:lnTo>
                    <a:pt x="169" y="37"/>
                  </a:lnTo>
                  <a:lnTo>
                    <a:pt x="196" y="23"/>
                  </a:lnTo>
                  <a:lnTo>
                    <a:pt x="226" y="12"/>
                  </a:lnTo>
                  <a:lnTo>
                    <a:pt x="261" y="0"/>
                  </a:lnTo>
                  <a:lnTo>
                    <a:pt x="192" y="12"/>
                  </a:lnTo>
                  <a:close/>
                </a:path>
              </a:pathLst>
            </a:custGeom>
            <a:solidFill>
              <a:srgbClr val="FFFF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93234" name="Freeform 50"/>
            <p:cNvSpPr>
              <a:spLocks/>
            </p:cNvSpPr>
            <p:nvPr/>
          </p:nvSpPr>
          <p:spPr bwMode="auto">
            <a:xfrm>
              <a:off x="2918" y="380"/>
              <a:ext cx="96" cy="206"/>
            </a:xfrm>
            <a:custGeom>
              <a:avLst/>
              <a:gdLst>
                <a:gd name="T0" fmla="*/ 193 w 194"/>
                <a:gd name="T1" fmla="*/ 69 h 413"/>
                <a:gd name="T2" fmla="*/ 194 w 194"/>
                <a:gd name="T3" fmla="*/ 89 h 413"/>
                <a:gd name="T4" fmla="*/ 194 w 194"/>
                <a:gd name="T5" fmla="*/ 108 h 413"/>
                <a:gd name="T6" fmla="*/ 193 w 194"/>
                <a:gd name="T7" fmla="*/ 128 h 413"/>
                <a:gd name="T8" fmla="*/ 192 w 194"/>
                <a:gd name="T9" fmla="*/ 148 h 413"/>
                <a:gd name="T10" fmla="*/ 188 w 194"/>
                <a:gd name="T11" fmla="*/ 168 h 413"/>
                <a:gd name="T12" fmla="*/ 184 w 194"/>
                <a:gd name="T13" fmla="*/ 189 h 413"/>
                <a:gd name="T14" fmla="*/ 177 w 194"/>
                <a:gd name="T15" fmla="*/ 211 h 413"/>
                <a:gd name="T16" fmla="*/ 169 w 194"/>
                <a:gd name="T17" fmla="*/ 232 h 413"/>
                <a:gd name="T18" fmla="*/ 158 w 194"/>
                <a:gd name="T19" fmla="*/ 254 h 413"/>
                <a:gd name="T20" fmla="*/ 144 w 194"/>
                <a:gd name="T21" fmla="*/ 275 h 413"/>
                <a:gd name="T22" fmla="*/ 129 w 194"/>
                <a:gd name="T23" fmla="*/ 298 h 413"/>
                <a:gd name="T24" fmla="*/ 110 w 194"/>
                <a:gd name="T25" fmla="*/ 320 h 413"/>
                <a:gd name="T26" fmla="*/ 88 w 194"/>
                <a:gd name="T27" fmla="*/ 343 h 413"/>
                <a:gd name="T28" fmla="*/ 63 w 194"/>
                <a:gd name="T29" fmla="*/ 366 h 413"/>
                <a:gd name="T30" fmla="*/ 34 w 194"/>
                <a:gd name="T31" fmla="*/ 390 h 413"/>
                <a:gd name="T32" fmla="*/ 0 w 194"/>
                <a:gd name="T33" fmla="*/ 413 h 413"/>
                <a:gd name="T34" fmla="*/ 27 w 194"/>
                <a:gd name="T35" fmla="*/ 369 h 413"/>
                <a:gd name="T36" fmla="*/ 52 w 194"/>
                <a:gd name="T37" fmla="*/ 319 h 413"/>
                <a:gd name="T38" fmla="*/ 78 w 194"/>
                <a:gd name="T39" fmla="*/ 265 h 413"/>
                <a:gd name="T40" fmla="*/ 102 w 194"/>
                <a:gd name="T41" fmla="*/ 209 h 413"/>
                <a:gd name="T42" fmla="*/ 125 w 194"/>
                <a:gd name="T43" fmla="*/ 152 h 413"/>
                <a:gd name="T44" fmla="*/ 144 w 194"/>
                <a:gd name="T45" fmla="*/ 98 h 413"/>
                <a:gd name="T46" fmla="*/ 163 w 194"/>
                <a:gd name="T47" fmla="*/ 46 h 413"/>
                <a:gd name="T48" fmla="*/ 177 w 194"/>
                <a:gd name="T49" fmla="*/ 0 h 413"/>
                <a:gd name="T50" fmla="*/ 193 w 194"/>
                <a:gd name="T51" fmla="*/ 69 h 4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94" h="413">
                  <a:moveTo>
                    <a:pt x="193" y="69"/>
                  </a:moveTo>
                  <a:lnTo>
                    <a:pt x="194" y="89"/>
                  </a:lnTo>
                  <a:lnTo>
                    <a:pt x="194" y="108"/>
                  </a:lnTo>
                  <a:lnTo>
                    <a:pt x="193" y="128"/>
                  </a:lnTo>
                  <a:lnTo>
                    <a:pt x="192" y="148"/>
                  </a:lnTo>
                  <a:lnTo>
                    <a:pt x="188" y="168"/>
                  </a:lnTo>
                  <a:lnTo>
                    <a:pt x="184" y="189"/>
                  </a:lnTo>
                  <a:lnTo>
                    <a:pt x="177" y="211"/>
                  </a:lnTo>
                  <a:lnTo>
                    <a:pt x="169" y="232"/>
                  </a:lnTo>
                  <a:lnTo>
                    <a:pt x="158" y="254"/>
                  </a:lnTo>
                  <a:lnTo>
                    <a:pt x="144" y="275"/>
                  </a:lnTo>
                  <a:lnTo>
                    <a:pt x="129" y="298"/>
                  </a:lnTo>
                  <a:lnTo>
                    <a:pt x="110" y="320"/>
                  </a:lnTo>
                  <a:lnTo>
                    <a:pt x="88" y="343"/>
                  </a:lnTo>
                  <a:lnTo>
                    <a:pt x="63" y="366"/>
                  </a:lnTo>
                  <a:lnTo>
                    <a:pt x="34" y="390"/>
                  </a:lnTo>
                  <a:lnTo>
                    <a:pt x="0" y="413"/>
                  </a:lnTo>
                  <a:lnTo>
                    <a:pt x="27" y="369"/>
                  </a:lnTo>
                  <a:lnTo>
                    <a:pt x="52" y="319"/>
                  </a:lnTo>
                  <a:lnTo>
                    <a:pt x="78" y="265"/>
                  </a:lnTo>
                  <a:lnTo>
                    <a:pt x="102" y="209"/>
                  </a:lnTo>
                  <a:lnTo>
                    <a:pt x="125" y="152"/>
                  </a:lnTo>
                  <a:lnTo>
                    <a:pt x="144" y="98"/>
                  </a:lnTo>
                  <a:lnTo>
                    <a:pt x="163" y="46"/>
                  </a:lnTo>
                  <a:lnTo>
                    <a:pt x="177" y="0"/>
                  </a:lnTo>
                  <a:lnTo>
                    <a:pt x="193" y="69"/>
                  </a:lnTo>
                  <a:close/>
                </a:path>
              </a:pathLst>
            </a:custGeom>
            <a:solidFill>
              <a:srgbClr val="FFC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93235" name="Freeform 51"/>
            <p:cNvSpPr>
              <a:spLocks/>
            </p:cNvSpPr>
            <p:nvPr/>
          </p:nvSpPr>
          <p:spPr bwMode="auto">
            <a:xfrm>
              <a:off x="2921" y="384"/>
              <a:ext cx="93" cy="199"/>
            </a:xfrm>
            <a:custGeom>
              <a:avLst/>
              <a:gdLst>
                <a:gd name="T0" fmla="*/ 186 w 187"/>
                <a:gd name="T1" fmla="*/ 65 h 398"/>
                <a:gd name="T2" fmla="*/ 187 w 187"/>
                <a:gd name="T3" fmla="*/ 83 h 398"/>
                <a:gd name="T4" fmla="*/ 187 w 187"/>
                <a:gd name="T5" fmla="*/ 103 h 398"/>
                <a:gd name="T6" fmla="*/ 186 w 187"/>
                <a:gd name="T7" fmla="*/ 121 h 398"/>
                <a:gd name="T8" fmla="*/ 183 w 187"/>
                <a:gd name="T9" fmla="*/ 141 h 398"/>
                <a:gd name="T10" fmla="*/ 180 w 187"/>
                <a:gd name="T11" fmla="*/ 162 h 398"/>
                <a:gd name="T12" fmla="*/ 175 w 187"/>
                <a:gd name="T13" fmla="*/ 181 h 398"/>
                <a:gd name="T14" fmla="*/ 169 w 187"/>
                <a:gd name="T15" fmla="*/ 202 h 398"/>
                <a:gd name="T16" fmla="*/ 161 w 187"/>
                <a:gd name="T17" fmla="*/ 223 h 398"/>
                <a:gd name="T18" fmla="*/ 151 w 187"/>
                <a:gd name="T19" fmla="*/ 245 h 398"/>
                <a:gd name="T20" fmla="*/ 138 w 187"/>
                <a:gd name="T21" fmla="*/ 265 h 398"/>
                <a:gd name="T22" fmla="*/ 122 w 187"/>
                <a:gd name="T23" fmla="*/ 287 h 398"/>
                <a:gd name="T24" fmla="*/ 105 w 187"/>
                <a:gd name="T25" fmla="*/ 309 h 398"/>
                <a:gd name="T26" fmla="*/ 83 w 187"/>
                <a:gd name="T27" fmla="*/ 331 h 398"/>
                <a:gd name="T28" fmla="*/ 59 w 187"/>
                <a:gd name="T29" fmla="*/ 353 h 398"/>
                <a:gd name="T30" fmla="*/ 31 w 187"/>
                <a:gd name="T31" fmla="*/ 376 h 398"/>
                <a:gd name="T32" fmla="*/ 0 w 187"/>
                <a:gd name="T33" fmla="*/ 398 h 398"/>
                <a:gd name="T34" fmla="*/ 25 w 187"/>
                <a:gd name="T35" fmla="*/ 355 h 398"/>
                <a:gd name="T36" fmla="*/ 51 w 187"/>
                <a:gd name="T37" fmla="*/ 307 h 398"/>
                <a:gd name="T38" fmla="*/ 75 w 187"/>
                <a:gd name="T39" fmla="*/ 255 h 398"/>
                <a:gd name="T40" fmla="*/ 98 w 187"/>
                <a:gd name="T41" fmla="*/ 202 h 398"/>
                <a:gd name="T42" fmla="*/ 119 w 187"/>
                <a:gd name="T43" fmla="*/ 148 h 398"/>
                <a:gd name="T44" fmla="*/ 138 w 187"/>
                <a:gd name="T45" fmla="*/ 95 h 398"/>
                <a:gd name="T46" fmla="*/ 156 w 187"/>
                <a:gd name="T47" fmla="*/ 45 h 398"/>
                <a:gd name="T48" fmla="*/ 169 w 187"/>
                <a:gd name="T49" fmla="*/ 0 h 398"/>
                <a:gd name="T50" fmla="*/ 174 w 187"/>
                <a:gd name="T51" fmla="*/ 16 h 398"/>
                <a:gd name="T52" fmla="*/ 178 w 187"/>
                <a:gd name="T53" fmla="*/ 33 h 398"/>
                <a:gd name="T54" fmla="*/ 181 w 187"/>
                <a:gd name="T55" fmla="*/ 49 h 398"/>
                <a:gd name="T56" fmla="*/ 186 w 187"/>
                <a:gd name="T57" fmla="*/ 65 h 3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87" h="398">
                  <a:moveTo>
                    <a:pt x="186" y="65"/>
                  </a:moveTo>
                  <a:lnTo>
                    <a:pt x="187" y="83"/>
                  </a:lnTo>
                  <a:lnTo>
                    <a:pt x="187" y="103"/>
                  </a:lnTo>
                  <a:lnTo>
                    <a:pt x="186" y="121"/>
                  </a:lnTo>
                  <a:lnTo>
                    <a:pt x="183" y="141"/>
                  </a:lnTo>
                  <a:lnTo>
                    <a:pt x="180" y="162"/>
                  </a:lnTo>
                  <a:lnTo>
                    <a:pt x="175" y="181"/>
                  </a:lnTo>
                  <a:lnTo>
                    <a:pt x="169" y="202"/>
                  </a:lnTo>
                  <a:lnTo>
                    <a:pt x="161" y="223"/>
                  </a:lnTo>
                  <a:lnTo>
                    <a:pt x="151" y="245"/>
                  </a:lnTo>
                  <a:lnTo>
                    <a:pt x="138" y="265"/>
                  </a:lnTo>
                  <a:lnTo>
                    <a:pt x="122" y="287"/>
                  </a:lnTo>
                  <a:lnTo>
                    <a:pt x="105" y="309"/>
                  </a:lnTo>
                  <a:lnTo>
                    <a:pt x="83" y="331"/>
                  </a:lnTo>
                  <a:lnTo>
                    <a:pt x="59" y="353"/>
                  </a:lnTo>
                  <a:lnTo>
                    <a:pt x="31" y="376"/>
                  </a:lnTo>
                  <a:lnTo>
                    <a:pt x="0" y="398"/>
                  </a:lnTo>
                  <a:lnTo>
                    <a:pt x="25" y="355"/>
                  </a:lnTo>
                  <a:lnTo>
                    <a:pt x="51" y="307"/>
                  </a:lnTo>
                  <a:lnTo>
                    <a:pt x="75" y="255"/>
                  </a:lnTo>
                  <a:lnTo>
                    <a:pt x="98" y="202"/>
                  </a:lnTo>
                  <a:lnTo>
                    <a:pt x="119" y="148"/>
                  </a:lnTo>
                  <a:lnTo>
                    <a:pt x="138" y="95"/>
                  </a:lnTo>
                  <a:lnTo>
                    <a:pt x="156" y="45"/>
                  </a:lnTo>
                  <a:lnTo>
                    <a:pt x="169" y="0"/>
                  </a:lnTo>
                  <a:lnTo>
                    <a:pt x="174" y="16"/>
                  </a:lnTo>
                  <a:lnTo>
                    <a:pt x="178" y="33"/>
                  </a:lnTo>
                  <a:lnTo>
                    <a:pt x="181" y="49"/>
                  </a:lnTo>
                  <a:lnTo>
                    <a:pt x="186" y="65"/>
                  </a:lnTo>
                  <a:close/>
                </a:path>
              </a:pathLst>
            </a:custGeom>
            <a:solidFill>
              <a:srgbClr val="FFCC0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93236" name="Freeform 52"/>
            <p:cNvSpPr>
              <a:spLocks/>
            </p:cNvSpPr>
            <p:nvPr/>
          </p:nvSpPr>
          <p:spPr bwMode="auto">
            <a:xfrm>
              <a:off x="2924" y="388"/>
              <a:ext cx="88" cy="191"/>
            </a:xfrm>
            <a:custGeom>
              <a:avLst/>
              <a:gdLst>
                <a:gd name="T0" fmla="*/ 176 w 176"/>
                <a:gd name="T1" fmla="*/ 63 h 383"/>
                <a:gd name="T2" fmla="*/ 176 w 176"/>
                <a:gd name="T3" fmla="*/ 98 h 383"/>
                <a:gd name="T4" fmla="*/ 174 w 176"/>
                <a:gd name="T5" fmla="*/ 136 h 383"/>
                <a:gd name="T6" fmla="*/ 166 w 176"/>
                <a:gd name="T7" fmla="*/ 175 h 383"/>
                <a:gd name="T8" fmla="*/ 152 w 176"/>
                <a:gd name="T9" fmla="*/ 216 h 383"/>
                <a:gd name="T10" fmla="*/ 130 w 176"/>
                <a:gd name="T11" fmla="*/ 257 h 383"/>
                <a:gd name="T12" fmla="*/ 99 w 176"/>
                <a:gd name="T13" fmla="*/ 299 h 383"/>
                <a:gd name="T14" fmla="*/ 55 w 176"/>
                <a:gd name="T15" fmla="*/ 340 h 383"/>
                <a:gd name="T16" fmla="*/ 0 w 176"/>
                <a:gd name="T17" fmla="*/ 383 h 383"/>
                <a:gd name="T18" fmla="*/ 24 w 176"/>
                <a:gd name="T19" fmla="*/ 341 h 383"/>
                <a:gd name="T20" fmla="*/ 47 w 176"/>
                <a:gd name="T21" fmla="*/ 295 h 383"/>
                <a:gd name="T22" fmla="*/ 70 w 176"/>
                <a:gd name="T23" fmla="*/ 246 h 383"/>
                <a:gd name="T24" fmla="*/ 93 w 176"/>
                <a:gd name="T25" fmla="*/ 195 h 383"/>
                <a:gd name="T26" fmla="*/ 113 w 176"/>
                <a:gd name="T27" fmla="*/ 143 h 383"/>
                <a:gd name="T28" fmla="*/ 131 w 176"/>
                <a:gd name="T29" fmla="*/ 93 h 383"/>
                <a:gd name="T30" fmla="*/ 148 w 176"/>
                <a:gd name="T31" fmla="*/ 44 h 383"/>
                <a:gd name="T32" fmla="*/ 161 w 176"/>
                <a:gd name="T33" fmla="*/ 0 h 383"/>
                <a:gd name="T34" fmla="*/ 166 w 176"/>
                <a:gd name="T35" fmla="*/ 15 h 383"/>
                <a:gd name="T36" fmla="*/ 169 w 176"/>
                <a:gd name="T37" fmla="*/ 31 h 383"/>
                <a:gd name="T38" fmla="*/ 173 w 176"/>
                <a:gd name="T39" fmla="*/ 46 h 383"/>
                <a:gd name="T40" fmla="*/ 176 w 176"/>
                <a:gd name="T41" fmla="*/ 63 h 3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76" h="383">
                  <a:moveTo>
                    <a:pt x="176" y="63"/>
                  </a:moveTo>
                  <a:lnTo>
                    <a:pt x="176" y="98"/>
                  </a:lnTo>
                  <a:lnTo>
                    <a:pt x="174" y="136"/>
                  </a:lnTo>
                  <a:lnTo>
                    <a:pt x="166" y="175"/>
                  </a:lnTo>
                  <a:lnTo>
                    <a:pt x="152" y="216"/>
                  </a:lnTo>
                  <a:lnTo>
                    <a:pt x="130" y="257"/>
                  </a:lnTo>
                  <a:lnTo>
                    <a:pt x="99" y="299"/>
                  </a:lnTo>
                  <a:lnTo>
                    <a:pt x="55" y="340"/>
                  </a:lnTo>
                  <a:lnTo>
                    <a:pt x="0" y="383"/>
                  </a:lnTo>
                  <a:lnTo>
                    <a:pt x="24" y="341"/>
                  </a:lnTo>
                  <a:lnTo>
                    <a:pt x="47" y="295"/>
                  </a:lnTo>
                  <a:lnTo>
                    <a:pt x="70" y="246"/>
                  </a:lnTo>
                  <a:lnTo>
                    <a:pt x="93" y="195"/>
                  </a:lnTo>
                  <a:lnTo>
                    <a:pt x="113" y="143"/>
                  </a:lnTo>
                  <a:lnTo>
                    <a:pt x="131" y="93"/>
                  </a:lnTo>
                  <a:lnTo>
                    <a:pt x="148" y="44"/>
                  </a:lnTo>
                  <a:lnTo>
                    <a:pt x="161" y="0"/>
                  </a:lnTo>
                  <a:lnTo>
                    <a:pt x="166" y="15"/>
                  </a:lnTo>
                  <a:lnTo>
                    <a:pt x="169" y="31"/>
                  </a:lnTo>
                  <a:lnTo>
                    <a:pt x="173" y="46"/>
                  </a:lnTo>
                  <a:lnTo>
                    <a:pt x="176" y="63"/>
                  </a:lnTo>
                  <a:close/>
                </a:path>
              </a:pathLst>
            </a:custGeom>
            <a:solidFill>
              <a:srgbClr val="FFD11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93237" name="Freeform 53"/>
            <p:cNvSpPr>
              <a:spLocks/>
            </p:cNvSpPr>
            <p:nvPr/>
          </p:nvSpPr>
          <p:spPr bwMode="auto">
            <a:xfrm>
              <a:off x="2927" y="393"/>
              <a:ext cx="85" cy="182"/>
            </a:xfrm>
            <a:custGeom>
              <a:avLst/>
              <a:gdLst>
                <a:gd name="T0" fmla="*/ 169 w 169"/>
                <a:gd name="T1" fmla="*/ 57 h 365"/>
                <a:gd name="T2" fmla="*/ 169 w 169"/>
                <a:gd name="T3" fmla="*/ 92 h 365"/>
                <a:gd name="T4" fmla="*/ 166 w 169"/>
                <a:gd name="T5" fmla="*/ 129 h 365"/>
                <a:gd name="T6" fmla="*/ 158 w 169"/>
                <a:gd name="T7" fmla="*/ 167 h 365"/>
                <a:gd name="T8" fmla="*/ 144 w 169"/>
                <a:gd name="T9" fmla="*/ 206 h 365"/>
                <a:gd name="T10" fmla="*/ 123 w 169"/>
                <a:gd name="T11" fmla="*/ 245 h 365"/>
                <a:gd name="T12" fmla="*/ 93 w 169"/>
                <a:gd name="T13" fmla="*/ 285 h 365"/>
                <a:gd name="T14" fmla="*/ 53 w 169"/>
                <a:gd name="T15" fmla="*/ 324 h 365"/>
                <a:gd name="T16" fmla="*/ 0 w 169"/>
                <a:gd name="T17" fmla="*/ 365 h 365"/>
                <a:gd name="T18" fmla="*/ 23 w 169"/>
                <a:gd name="T19" fmla="*/ 326 h 365"/>
                <a:gd name="T20" fmla="*/ 46 w 169"/>
                <a:gd name="T21" fmla="*/ 282 h 365"/>
                <a:gd name="T22" fmla="*/ 68 w 169"/>
                <a:gd name="T23" fmla="*/ 235 h 365"/>
                <a:gd name="T24" fmla="*/ 90 w 169"/>
                <a:gd name="T25" fmla="*/ 186 h 365"/>
                <a:gd name="T26" fmla="*/ 109 w 169"/>
                <a:gd name="T27" fmla="*/ 138 h 365"/>
                <a:gd name="T28" fmla="*/ 127 w 169"/>
                <a:gd name="T29" fmla="*/ 89 h 365"/>
                <a:gd name="T30" fmla="*/ 142 w 169"/>
                <a:gd name="T31" fmla="*/ 43 h 365"/>
                <a:gd name="T32" fmla="*/ 154 w 169"/>
                <a:gd name="T33" fmla="*/ 0 h 365"/>
                <a:gd name="T34" fmla="*/ 159 w 169"/>
                <a:gd name="T35" fmla="*/ 15 h 365"/>
                <a:gd name="T36" fmla="*/ 162 w 169"/>
                <a:gd name="T37" fmla="*/ 28 h 365"/>
                <a:gd name="T38" fmla="*/ 166 w 169"/>
                <a:gd name="T39" fmla="*/ 42 h 365"/>
                <a:gd name="T40" fmla="*/ 169 w 169"/>
                <a:gd name="T41" fmla="*/ 57 h 3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69" h="365">
                  <a:moveTo>
                    <a:pt x="169" y="57"/>
                  </a:moveTo>
                  <a:lnTo>
                    <a:pt x="169" y="92"/>
                  </a:lnTo>
                  <a:lnTo>
                    <a:pt x="166" y="129"/>
                  </a:lnTo>
                  <a:lnTo>
                    <a:pt x="158" y="167"/>
                  </a:lnTo>
                  <a:lnTo>
                    <a:pt x="144" y="206"/>
                  </a:lnTo>
                  <a:lnTo>
                    <a:pt x="123" y="245"/>
                  </a:lnTo>
                  <a:lnTo>
                    <a:pt x="93" y="285"/>
                  </a:lnTo>
                  <a:lnTo>
                    <a:pt x="53" y="324"/>
                  </a:lnTo>
                  <a:lnTo>
                    <a:pt x="0" y="365"/>
                  </a:lnTo>
                  <a:lnTo>
                    <a:pt x="23" y="326"/>
                  </a:lnTo>
                  <a:lnTo>
                    <a:pt x="46" y="282"/>
                  </a:lnTo>
                  <a:lnTo>
                    <a:pt x="68" y="235"/>
                  </a:lnTo>
                  <a:lnTo>
                    <a:pt x="90" y="186"/>
                  </a:lnTo>
                  <a:lnTo>
                    <a:pt x="109" y="138"/>
                  </a:lnTo>
                  <a:lnTo>
                    <a:pt x="127" y="89"/>
                  </a:lnTo>
                  <a:lnTo>
                    <a:pt x="142" y="43"/>
                  </a:lnTo>
                  <a:lnTo>
                    <a:pt x="154" y="0"/>
                  </a:lnTo>
                  <a:lnTo>
                    <a:pt x="159" y="15"/>
                  </a:lnTo>
                  <a:lnTo>
                    <a:pt x="162" y="28"/>
                  </a:lnTo>
                  <a:lnTo>
                    <a:pt x="166" y="42"/>
                  </a:lnTo>
                  <a:lnTo>
                    <a:pt x="169" y="57"/>
                  </a:lnTo>
                  <a:close/>
                </a:path>
              </a:pathLst>
            </a:custGeom>
            <a:solidFill>
              <a:srgbClr val="FFD61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93238" name="Freeform 54"/>
            <p:cNvSpPr>
              <a:spLocks/>
            </p:cNvSpPr>
            <p:nvPr/>
          </p:nvSpPr>
          <p:spPr bwMode="auto">
            <a:xfrm>
              <a:off x="2930" y="397"/>
              <a:ext cx="81" cy="176"/>
            </a:xfrm>
            <a:custGeom>
              <a:avLst/>
              <a:gdLst>
                <a:gd name="T0" fmla="*/ 162 w 162"/>
                <a:gd name="T1" fmla="*/ 54 h 351"/>
                <a:gd name="T2" fmla="*/ 161 w 162"/>
                <a:gd name="T3" fmla="*/ 87 h 351"/>
                <a:gd name="T4" fmla="*/ 157 w 162"/>
                <a:gd name="T5" fmla="*/ 123 h 351"/>
                <a:gd name="T6" fmla="*/ 149 w 162"/>
                <a:gd name="T7" fmla="*/ 160 h 351"/>
                <a:gd name="T8" fmla="*/ 137 w 162"/>
                <a:gd name="T9" fmla="*/ 197 h 351"/>
                <a:gd name="T10" fmla="*/ 116 w 162"/>
                <a:gd name="T11" fmla="*/ 236 h 351"/>
                <a:gd name="T12" fmla="*/ 87 w 162"/>
                <a:gd name="T13" fmla="*/ 274 h 351"/>
                <a:gd name="T14" fmla="*/ 49 w 162"/>
                <a:gd name="T15" fmla="*/ 313 h 351"/>
                <a:gd name="T16" fmla="*/ 0 w 162"/>
                <a:gd name="T17" fmla="*/ 351 h 351"/>
                <a:gd name="T18" fmla="*/ 21 w 162"/>
                <a:gd name="T19" fmla="*/ 312 h 351"/>
                <a:gd name="T20" fmla="*/ 43 w 162"/>
                <a:gd name="T21" fmla="*/ 270 h 351"/>
                <a:gd name="T22" fmla="*/ 65 w 162"/>
                <a:gd name="T23" fmla="*/ 225 h 351"/>
                <a:gd name="T24" fmla="*/ 85 w 162"/>
                <a:gd name="T25" fmla="*/ 179 h 351"/>
                <a:gd name="T26" fmla="*/ 104 w 162"/>
                <a:gd name="T27" fmla="*/ 133 h 351"/>
                <a:gd name="T28" fmla="*/ 121 w 162"/>
                <a:gd name="T29" fmla="*/ 87 h 351"/>
                <a:gd name="T30" fmla="*/ 136 w 162"/>
                <a:gd name="T31" fmla="*/ 42 h 351"/>
                <a:gd name="T32" fmla="*/ 148 w 162"/>
                <a:gd name="T33" fmla="*/ 0 h 351"/>
                <a:gd name="T34" fmla="*/ 152 w 162"/>
                <a:gd name="T35" fmla="*/ 13 h 351"/>
                <a:gd name="T36" fmla="*/ 155 w 162"/>
                <a:gd name="T37" fmla="*/ 27 h 351"/>
                <a:gd name="T38" fmla="*/ 159 w 162"/>
                <a:gd name="T39" fmla="*/ 41 h 351"/>
                <a:gd name="T40" fmla="*/ 162 w 162"/>
                <a:gd name="T41" fmla="*/ 54 h 3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62" h="351">
                  <a:moveTo>
                    <a:pt x="162" y="54"/>
                  </a:moveTo>
                  <a:lnTo>
                    <a:pt x="161" y="87"/>
                  </a:lnTo>
                  <a:lnTo>
                    <a:pt x="157" y="123"/>
                  </a:lnTo>
                  <a:lnTo>
                    <a:pt x="149" y="160"/>
                  </a:lnTo>
                  <a:lnTo>
                    <a:pt x="137" y="197"/>
                  </a:lnTo>
                  <a:lnTo>
                    <a:pt x="116" y="236"/>
                  </a:lnTo>
                  <a:lnTo>
                    <a:pt x="87" y="274"/>
                  </a:lnTo>
                  <a:lnTo>
                    <a:pt x="49" y="313"/>
                  </a:lnTo>
                  <a:lnTo>
                    <a:pt x="0" y="351"/>
                  </a:lnTo>
                  <a:lnTo>
                    <a:pt x="21" y="312"/>
                  </a:lnTo>
                  <a:lnTo>
                    <a:pt x="43" y="270"/>
                  </a:lnTo>
                  <a:lnTo>
                    <a:pt x="65" y="225"/>
                  </a:lnTo>
                  <a:lnTo>
                    <a:pt x="85" y="179"/>
                  </a:lnTo>
                  <a:lnTo>
                    <a:pt x="104" y="133"/>
                  </a:lnTo>
                  <a:lnTo>
                    <a:pt x="121" y="87"/>
                  </a:lnTo>
                  <a:lnTo>
                    <a:pt x="136" y="42"/>
                  </a:lnTo>
                  <a:lnTo>
                    <a:pt x="148" y="0"/>
                  </a:lnTo>
                  <a:lnTo>
                    <a:pt x="152" y="13"/>
                  </a:lnTo>
                  <a:lnTo>
                    <a:pt x="155" y="27"/>
                  </a:lnTo>
                  <a:lnTo>
                    <a:pt x="159" y="41"/>
                  </a:lnTo>
                  <a:lnTo>
                    <a:pt x="162" y="54"/>
                  </a:lnTo>
                  <a:close/>
                </a:path>
              </a:pathLst>
            </a:custGeom>
            <a:solidFill>
              <a:srgbClr val="FFDB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93239" name="Freeform 55"/>
            <p:cNvSpPr>
              <a:spLocks/>
            </p:cNvSpPr>
            <p:nvPr/>
          </p:nvSpPr>
          <p:spPr bwMode="auto">
            <a:xfrm>
              <a:off x="2933" y="401"/>
              <a:ext cx="77" cy="169"/>
            </a:xfrm>
            <a:custGeom>
              <a:avLst/>
              <a:gdLst>
                <a:gd name="T0" fmla="*/ 156 w 156"/>
                <a:gd name="T1" fmla="*/ 51 h 336"/>
                <a:gd name="T2" fmla="*/ 154 w 156"/>
                <a:gd name="T3" fmla="*/ 83 h 336"/>
                <a:gd name="T4" fmla="*/ 150 w 156"/>
                <a:gd name="T5" fmla="*/ 117 h 336"/>
                <a:gd name="T6" fmla="*/ 142 w 156"/>
                <a:gd name="T7" fmla="*/ 152 h 336"/>
                <a:gd name="T8" fmla="*/ 128 w 156"/>
                <a:gd name="T9" fmla="*/ 189 h 336"/>
                <a:gd name="T10" fmla="*/ 110 w 156"/>
                <a:gd name="T11" fmla="*/ 226 h 336"/>
                <a:gd name="T12" fmla="*/ 82 w 156"/>
                <a:gd name="T13" fmla="*/ 263 h 336"/>
                <a:gd name="T14" fmla="*/ 46 w 156"/>
                <a:gd name="T15" fmla="*/ 299 h 336"/>
                <a:gd name="T16" fmla="*/ 0 w 156"/>
                <a:gd name="T17" fmla="*/ 336 h 336"/>
                <a:gd name="T18" fmla="*/ 21 w 156"/>
                <a:gd name="T19" fmla="*/ 298 h 336"/>
                <a:gd name="T20" fmla="*/ 42 w 156"/>
                <a:gd name="T21" fmla="*/ 258 h 336"/>
                <a:gd name="T22" fmla="*/ 63 w 156"/>
                <a:gd name="T23" fmla="*/ 216 h 336"/>
                <a:gd name="T24" fmla="*/ 82 w 156"/>
                <a:gd name="T25" fmla="*/ 173 h 336"/>
                <a:gd name="T26" fmla="*/ 99 w 156"/>
                <a:gd name="T27" fmla="*/ 128 h 336"/>
                <a:gd name="T28" fmla="*/ 116 w 156"/>
                <a:gd name="T29" fmla="*/ 84 h 336"/>
                <a:gd name="T30" fmla="*/ 131 w 156"/>
                <a:gd name="T31" fmla="*/ 41 h 336"/>
                <a:gd name="T32" fmla="*/ 142 w 156"/>
                <a:gd name="T33" fmla="*/ 0 h 336"/>
                <a:gd name="T34" fmla="*/ 145 w 156"/>
                <a:gd name="T35" fmla="*/ 13 h 336"/>
                <a:gd name="T36" fmla="*/ 149 w 156"/>
                <a:gd name="T37" fmla="*/ 25 h 336"/>
                <a:gd name="T38" fmla="*/ 152 w 156"/>
                <a:gd name="T39" fmla="*/ 38 h 336"/>
                <a:gd name="T40" fmla="*/ 156 w 156"/>
                <a:gd name="T41" fmla="*/ 51 h 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56" h="336">
                  <a:moveTo>
                    <a:pt x="156" y="51"/>
                  </a:moveTo>
                  <a:lnTo>
                    <a:pt x="154" y="83"/>
                  </a:lnTo>
                  <a:lnTo>
                    <a:pt x="150" y="117"/>
                  </a:lnTo>
                  <a:lnTo>
                    <a:pt x="142" y="152"/>
                  </a:lnTo>
                  <a:lnTo>
                    <a:pt x="128" y="189"/>
                  </a:lnTo>
                  <a:lnTo>
                    <a:pt x="110" y="226"/>
                  </a:lnTo>
                  <a:lnTo>
                    <a:pt x="82" y="263"/>
                  </a:lnTo>
                  <a:lnTo>
                    <a:pt x="46" y="299"/>
                  </a:lnTo>
                  <a:lnTo>
                    <a:pt x="0" y="336"/>
                  </a:lnTo>
                  <a:lnTo>
                    <a:pt x="21" y="298"/>
                  </a:lnTo>
                  <a:lnTo>
                    <a:pt x="42" y="258"/>
                  </a:lnTo>
                  <a:lnTo>
                    <a:pt x="63" y="216"/>
                  </a:lnTo>
                  <a:lnTo>
                    <a:pt x="82" y="173"/>
                  </a:lnTo>
                  <a:lnTo>
                    <a:pt x="99" y="128"/>
                  </a:lnTo>
                  <a:lnTo>
                    <a:pt x="116" y="84"/>
                  </a:lnTo>
                  <a:lnTo>
                    <a:pt x="131" y="41"/>
                  </a:lnTo>
                  <a:lnTo>
                    <a:pt x="142" y="0"/>
                  </a:lnTo>
                  <a:lnTo>
                    <a:pt x="145" y="13"/>
                  </a:lnTo>
                  <a:lnTo>
                    <a:pt x="149" y="25"/>
                  </a:lnTo>
                  <a:lnTo>
                    <a:pt x="152" y="38"/>
                  </a:lnTo>
                  <a:lnTo>
                    <a:pt x="156" y="51"/>
                  </a:lnTo>
                  <a:close/>
                </a:path>
              </a:pathLst>
            </a:custGeom>
            <a:solidFill>
              <a:srgbClr val="FFDD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93240" name="Freeform 56"/>
            <p:cNvSpPr>
              <a:spLocks/>
            </p:cNvSpPr>
            <p:nvPr/>
          </p:nvSpPr>
          <p:spPr bwMode="auto">
            <a:xfrm>
              <a:off x="2936" y="405"/>
              <a:ext cx="74" cy="161"/>
            </a:xfrm>
            <a:custGeom>
              <a:avLst/>
              <a:gdLst>
                <a:gd name="T0" fmla="*/ 149 w 149"/>
                <a:gd name="T1" fmla="*/ 47 h 321"/>
                <a:gd name="T2" fmla="*/ 146 w 149"/>
                <a:gd name="T3" fmla="*/ 78 h 321"/>
                <a:gd name="T4" fmla="*/ 142 w 149"/>
                <a:gd name="T5" fmla="*/ 112 h 321"/>
                <a:gd name="T6" fmla="*/ 134 w 149"/>
                <a:gd name="T7" fmla="*/ 145 h 321"/>
                <a:gd name="T8" fmla="*/ 121 w 149"/>
                <a:gd name="T9" fmla="*/ 181 h 321"/>
                <a:gd name="T10" fmla="*/ 103 w 149"/>
                <a:gd name="T11" fmla="*/ 215 h 321"/>
                <a:gd name="T12" fmla="*/ 77 w 149"/>
                <a:gd name="T13" fmla="*/ 251 h 321"/>
                <a:gd name="T14" fmla="*/ 44 w 149"/>
                <a:gd name="T15" fmla="*/ 287 h 321"/>
                <a:gd name="T16" fmla="*/ 0 w 149"/>
                <a:gd name="T17" fmla="*/ 321 h 321"/>
                <a:gd name="T18" fmla="*/ 20 w 149"/>
                <a:gd name="T19" fmla="*/ 286 h 321"/>
                <a:gd name="T20" fmla="*/ 39 w 149"/>
                <a:gd name="T21" fmla="*/ 246 h 321"/>
                <a:gd name="T22" fmla="*/ 59 w 149"/>
                <a:gd name="T23" fmla="*/ 207 h 321"/>
                <a:gd name="T24" fmla="*/ 77 w 149"/>
                <a:gd name="T25" fmla="*/ 166 h 321"/>
                <a:gd name="T26" fmla="*/ 95 w 149"/>
                <a:gd name="T27" fmla="*/ 124 h 321"/>
                <a:gd name="T28" fmla="*/ 110 w 149"/>
                <a:gd name="T29" fmla="*/ 82 h 321"/>
                <a:gd name="T30" fmla="*/ 123 w 149"/>
                <a:gd name="T31" fmla="*/ 40 h 321"/>
                <a:gd name="T32" fmla="*/ 135 w 149"/>
                <a:gd name="T33" fmla="*/ 0 h 321"/>
                <a:gd name="T34" fmla="*/ 138 w 149"/>
                <a:gd name="T35" fmla="*/ 11 h 321"/>
                <a:gd name="T36" fmla="*/ 142 w 149"/>
                <a:gd name="T37" fmla="*/ 24 h 321"/>
                <a:gd name="T38" fmla="*/ 145 w 149"/>
                <a:gd name="T39" fmla="*/ 36 h 321"/>
                <a:gd name="T40" fmla="*/ 149 w 149"/>
                <a:gd name="T41" fmla="*/ 47 h 3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49" h="321">
                  <a:moveTo>
                    <a:pt x="149" y="47"/>
                  </a:moveTo>
                  <a:lnTo>
                    <a:pt x="146" y="78"/>
                  </a:lnTo>
                  <a:lnTo>
                    <a:pt x="142" y="112"/>
                  </a:lnTo>
                  <a:lnTo>
                    <a:pt x="134" y="145"/>
                  </a:lnTo>
                  <a:lnTo>
                    <a:pt x="121" y="181"/>
                  </a:lnTo>
                  <a:lnTo>
                    <a:pt x="103" y="215"/>
                  </a:lnTo>
                  <a:lnTo>
                    <a:pt x="77" y="251"/>
                  </a:lnTo>
                  <a:lnTo>
                    <a:pt x="44" y="287"/>
                  </a:lnTo>
                  <a:lnTo>
                    <a:pt x="0" y="321"/>
                  </a:lnTo>
                  <a:lnTo>
                    <a:pt x="20" y="286"/>
                  </a:lnTo>
                  <a:lnTo>
                    <a:pt x="39" y="246"/>
                  </a:lnTo>
                  <a:lnTo>
                    <a:pt x="59" y="207"/>
                  </a:lnTo>
                  <a:lnTo>
                    <a:pt x="77" y="166"/>
                  </a:lnTo>
                  <a:lnTo>
                    <a:pt x="95" y="124"/>
                  </a:lnTo>
                  <a:lnTo>
                    <a:pt x="110" y="82"/>
                  </a:lnTo>
                  <a:lnTo>
                    <a:pt x="123" y="40"/>
                  </a:lnTo>
                  <a:lnTo>
                    <a:pt x="135" y="0"/>
                  </a:lnTo>
                  <a:lnTo>
                    <a:pt x="138" y="11"/>
                  </a:lnTo>
                  <a:lnTo>
                    <a:pt x="142" y="24"/>
                  </a:lnTo>
                  <a:lnTo>
                    <a:pt x="145" y="36"/>
                  </a:lnTo>
                  <a:lnTo>
                    <a:pt x="149" y="47"/>
                  </a:lnTo>
                  <a:close/>
                </a:path>
              </a:pathLst>
            </a:custGeom>
            <a:solidFill>
              <a:srgbClr val="FFE2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93241" name="Freeform 57"/>
            <p:cNvSpPr>
              <a:spLocks/>
            </p:cNvSpPr>
            <p:nvPr/>
          </p:nvSpPr>
          <p:spPr bwMode="auto">
            <a:xfrm>
              <a:off x="2938" y="410"/>
              <a:ext cx="71" cy="153"/>
            </a:xfrm>
            <a:custGeom>
              <a:avLst/>
              <a:gdLst>
                <a:gd name="T0" fmla="*/ 140 w 140"/>
                <a:gd name="T1" fmla="*/ 43 h 305"/>
                <a:gd name="T2" fmla="*/ 138 w 140"/>
                <a:gd name="T3" fmla="*/ 73 h 305"/>
                <a:gd name="T4" fmla="*/ 132 w 140"/>
                <a:gd name="T5" fmla="*/ 104 h 305"/>
                <a:gd name="T6" fmla="*/ 125 w 140"/>
                <a:gd name="T7" fmla="*/ 137 h 305"/>
                <a:gd name="T8" fmla="*/ 113 w 140"/>
                <a:gd name="T9" fmla="*/ 171 h 305"/>
                <a:gd name="T10" fmla="*/ 95 w 140"/>
                <a:gd name="T11" fmla="*/ 205 h 305"/>
                <a:gd name="T12" fmla="*/ 71 w 140"/>
                <a:gd name="T13" fmla="*/ 240 h 305"/>
                <a:gd name="T14" fmla="*/ 40 w 140"/>
                <a:gd name="T15" fmla="*/ 273 h 305"/>
                <a:gd name="T16" fmla="*/ 0 w 140"/>
                <a:gd name="T17" fmla="*/ 305 h 305"/>
                <a:gd name="T18" fmla="*/ 19 w 140"/>
                <a:gd name="T19" fmla="*/ 271 h 305"/>
                <a:gd name="T20" fmla="*/ 38 w 140"/>
                <a:gd name="T21" fmla="*/ 234 h 305"/>
                <a:gd name="T22" fmla="*/ 56 w 140"/>
                <a:gd name="T23" fmla="*/ 196 h 305"/>
                <a:gd name="T24" fmla="*/ 74 w 140"/>
                <a:gd name="T25" fmla="*/ 158 h 305"/>
                <a:gd name="T26" fmla="*/ 90 w 140"/>
                <a:gd name="T27" fmla="*/ 119 h 305"/>
                <a:gd name="T28" fmla="*/ 105 w 140"/>
                <a:gd name="T29" fmla="*/ 80 h 305"/>
                <a:gd name="T30" fmla="*/ 117 w 140"/>
                <a:gd name="T31" fmla="*/ 39 h 305"/>
                <a:gd name="T32" fmla="*/ 128 w 140"/>
                <a:gd name="T33" fmla="*/ 0 h 305"/>
                <a:gd name="T34" fmla="*/ 131 w 140"/>
                <a:gd name="T35" fmla="*/ 11 h 305"/>
                <a:gd name="T36" fmla="*/ 135 w 140"/>
                <a:gd name="T37" fmla="*/ 21 h 305"/>
                <a:gd name="T38" fmla="*/ 138 w 140"/>
                <a:gd name="T39" fmla="*/ 32 h 305"/>
                <a:gd name="T40" fmla="*/ 140 w 140"/>
                <a:gd name="T41" fmla="*/ 43 h 3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40" h="305">
                  <a:moveTo>
                    <a:pt x="140" y="43"/>
                  </a:moveTo>
                  <a:lnTo>
                    <a:pt x="138" y="73"/>
                  </a:lnTo>
                  <a:lnTo>
                    <a:pt x="132" y="104"/>
                  </a:lnTo>
                  <a:lnTo>
                    <a:pt x="125" y="137"/>
                  </a:lnTo>
                  <a:lnTo>
                    <a:pt x="113" y="171"/>
                  </a:lnTo>
                  <a:lnTo>
                    <a:pt x="95" y="205"/>
                  </a:lnTo>
                  <a:lnTo>
                    <a:pt x="71" y="240"/>
                  </a:lnTo>
                  <a:lnTo>
                    <a:pt x="40" y="273"/>
                  </a:lnTo>
                  <a:lnTo>
                    <a:pt x="0" y="305"/>
                  </a:lnTo>
                  <a:lnTo>
                    <a:pt x="19" y="271"/>
                  </a:lnTo>
                  <a:lnTo>
                    <a:pt x="38" y="234"/>
                  </a:lnTo>
                  <a:lnTo>
                    <a:pt x="56" y="196"/>
                  </a:lnTo>
                  <a:lnTo>
                    <a:pt x="74" y="158"/>
                  </a:lnTo>
                  <a:lnTo>
                    <a:pt x="90" y="119"/>
                  </a:lnTo>
                  <a:lnTo>
                    <a:pt x="105" y="80"/>
                  </a:lnTo>
                  <a:lnTo>
                    <a:pt x="117" y="39"/>
                  </a:lnTo>
                  <a:lnTo>
                    <a:pt x="128" y="0"/>
                  </a:lnTo>
                  <a:lnTo>
                    <a:pt x="131" y="11"/>
                  </a:lnTo>
                  <a:lnTo>
                    <a:pt x="135" y="21"/>
                  </a:lnTo>
                  <a:lnTo>
                    <a:pt x="138" y="32"/>
                  </a:lnTo>
                  <a:lnTo>
                    <a:pt x="140" y="43"/>
                  </a:lnTo>
                  <a:close/>
                </a:path>
              </a:pathLst>
            </a:custGeom>
            <a:solidFill>
              <a:srgbClr val="FFE8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93242" name="Freeform 58"/>
            <p:cNvSpPr>
              <a:spLocks/>
            </p:cNvSpPr>
            <p:nvPr/>
          </p:nvSpPr>
          <p:spPr bwMode="auto">
            <a:xfrm>
              <a:off x="2941" y="414"/>
              <a:ext cx="67" cy="145"/>
            </a:xfrm>
            <a:custGeom>
              <a:avLst/>
              <a:gdLst>
                <a:gd name="T0" fmla="*/ 133 w 133"/>
                <a:gd name="T1" fmla="*/ 41 h 291"/>
                <a:gd name="T2" fmla="*/ 130 w 133"/>
                <a:gd name="T3" fmla="*/ 69 h 291"/>
                <a:gd name="T4" fmla="*/ 124 w 133"/>
                <a:gd name="T5" fmla="*/ 99 h 291"/>
                <a:gd name="T6" fmla="*/ 117 w 133"/>
                <a:gd name="T7" fmla="*/ 132 h 291"/>
                <a:gd name="T8" fmla="*/ 104 w 133"/>
                <a:gd name="T9" fmla="*/ 164 h 291"/>
                <a:gd name="T10" fmla="*/ 88 w 133"/>
                <a:gd name="T11" fmla="*/ 196 h 291"/>
                <a:gd name="T12" fmla="*/ 66 w 133"/>
                <a:gd name="T13" fmla="*/ 228 h 291"/>
                <a:gd name="T14" fmla="*/ 36 w 133"/>
                <a:gd name="T15" fmla="*/ 259 h 291"/>
                <a:gd name="T16" fmla="*/ 0 w 133"/>
                <a:gd name="T17" fmla="*/ 291 h 291"/>
                <a:gd name="T18" fmla="*/ 18 w 133"/>
                <a:gd name="T19" fmla="*/ 257 h 291"/>
                <a:gd name="T20" fmla="*/ 35 w 133"/>
                <a:gd name="T21" fmla="*/ 223 h 291"/>
                <a:gd name="T22" fmla="*/ 53 w 133"/>
                <a:gd name="T23" fmla="*/ 188 h 291"/>
                <a:gd name="T24" fmla="*/ 69 w 133"/>
                <a:gd name="T25" fmla="*/ 151 h 291"/>
                <a:gd name="T26" fmla="*/ 85 w 133"/>
                <a:gd name="T27" fmla="*/ 114 h 291"/>
                <a:gd name="T28" fmla="*/ 99 w 133"/>
                <a:gd name="T29" fmla="*/ 77 h 291"/>
                <a:gd name="T30" fmla="*/ 110 w 133"/>
                <a:gd name="T31" fmla="*/ 39 h 291"/>
                <a:gd name="T32" fmla="*/ 121 w 133"/>
                <a:gd name="T33" fmla="*/ 0 h 291"/>
                <a:gd name="T34" fmla="*/ 124 w 133"/>
                <a:gd name="T35" fmla="*/ 11 h 291"/>
                <a:gd name="T36" fmla="*/ 127 w 133"/>
                <a:gd name="T37" fmla="*/ 20 h 291"/>
                <a:gd name="T38" fmla="*/ 131 w 133"/>
                <a:gd name="T39" fmla="*/ 30 h 291"/>
                <a:gd name="T40" fmla="*/ 133 w 133"/>
                <a:gd name="T41" fmla="*/ 41 h 2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33" h="291">
                  <a:moveTo>
                    <a:pt x="133" y="41"/>
                  </a:moveTo>
                  <a:lnTo>
                    <a:pt x="130" y="69"/>
                  </a:lnTo>
                  <a:lnTo>
                    <a:pt x="124" y="99"/>
                  </a:lnTo>
                  <a:lnTo>
                    <a:pt x="117" y="132"/>
                  </a:lnTo>
                  <a:lnTo>
                    <a:pt x="104" y="164"/>
                  </a:lnTo>
                  <a:lnTo>
                    <a:pt x="88" y="196"/>
                  </a:lnTo>
                  <a:lnTo>
                    <a:pt x="66" y="228"/>
                  </a:lnTo>
                  <a:lnTo>
                    <a:pt x="36" y="259"/>
                  </a:lnTo>
                  <a:lnTo>
                    <a:pt x="0" y="291"/>
                  </a:lnTo>
                  <a:lnTo>
                    <a:pt x="18" y="257"/>
                  </a:lnTo>
                  <a:lnTo>
                    <a:pt x="35" y="223"/>
                  </a:lnTo>
                  <a:lnTo>
                    <a:pt x="53" y="188"/>
                  </a:lnTo>
                  <a:lnTo>
                    <a:pt x="69" y="151"/>
                  </a:lnTo>
                  <a:lnTo>
                    <a:pt x="85" y="114"/>
                  </a:lnTo>
                  <a:lnTo>
                    <a:pt x="99" y="77"/>
                  </a:lnTo>
                  <a:lnTo>
                    <a:pt x="110" y="39"/>
                  </a:lnTo>
                  <a:lnTo>
                    <a:pt x="121" y="0"/>
                  </a:lnTo>
                  <a:lnTo>
                    <a:pt x="124" y="11"/>
                  </a:lnTo>
                  <a:lnTo>
                    <a:pt x="127" y="20"/>
                  </a:lnTo>
                  <a:lnTo>
                    <a:pt x="131" y="30"/>
                  </a:lnTo>
                  <a:lnTo>
                    <a:pt x="133" y="41"/>
                  </a:lnTo>
                  <a:close/>
                </a:path>
              </a:pathLst>
            </a:custGeom>
            <a:solidFill>
              <a:srgbClr val="FFED4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93243" name="Freeform 59"/>
            <p:cNvSpPr>
              <a:spLocks/>
            </p:cNvSpPr>
            <p:nvPr/>
          </p:nvSpPr>
          <p:spPr bwMode="auto">
            <a:xfrm>
              <a:off x="2944" y="419"/>
              <a:ext cx="64" cy="137"/>
            </a:xfrm>
            <a:custGeom>
              <a:avLst/>
              <a:gdLst>
                <a:gd name="T0" fmla="*/ 127 w 127"/>
                <a:gd name="T1" fmla="*/ 36 h 276"/>
                <a:gd name="T2" fmla="*/ 122 w 127"/>
                <a:gd name="T3" fmla="*/ 64 h 276"/>
                <a:gd name="T4" fmla="*/ 117 w 127"/>
                <a:gd name="T5" fmla="*/ 93 h 276"/>
                <a:gd name="T6" fmla="*/ 109 w 127"/>
                <a:gd name="T7" fmla="*/ 123 h 276"/>
                <a:gd name="T8" fmla="*/ 98 w 127"/>
                <a:gd name="T9" fmla="*/ 154 h 276"/>
                <a:gd name="T10" fmla="*/ 82 w 127"/>
                <a:gd name="T11" fmla="*/ 186 h 276"/>
                <a:gd name="T12" fmla="*/ 61 w 127"/>
                <a:gd name="T13" fmla="*/ 217 h 276"/>
                <a:gd name="T14" fmla="*/ 35 w 127"/>
                <a:gd name="T15" fmla="*/ 247 h 276"/>
                <a:gd name="T16" fmla="*/ 0 w 127"/>
                <a:gd name="T17" fmla="*/ 276 h 276"/>
                <a:gd name="T18" fmla="*/ 18 w 127"/>
                <a:gd name="T19" fmla="*/ 244 h 276"/>
                <a:gd name="T20" fmla="*/ 35 w 127"/>
                <a:gd name="T21" fmla="*/ 211 h 276"/>
                <a:gd name="T22" fmla="*/ 51 w 127"/>
                <a:gd name="T23" fmla="*/ 178 h 276"/>
                <a:gd name="T24" fmla="*/ 66 w 127"/>
                <a:gd name="T25" fmla="*/ 144 h 276"/>
                <a:gd name="T26" fmla="*/ 80 w 127"/>
                <a:gd name="T27" fmla="*/ 110 h 276"/>
                <a:gd name="T28" fmla="*/ 94 w 127"/>
                <a:gd name="T29" fmla="*/ 74 h 276"/>
                <a:gd name="T30" fmla="*/ 105 w 127"/>
                <a:gd name="T31" fmla="*/ 38 h 276"/>
                <a:gd name="T32" fmla="*/ 114 w 127"/>
                <a:gd name="T33" fmla="*/ 0 h 276"/>
                <a:gd name="T34" fmla="*/ 118 w 127"/>
                <a:gd name="T35" fmla="*/ 10 h 276"/>
                <a:gd name="T36" fmla="*/ 121 w 127"/>
                <a:gd name="T37" fmla="*/ 18 h 276"/>
                <a:gd name="T38" fmla="*/ 125 w 127"/>
                <a:gd name="T39" fmla="*/ 27 h 276"/>
                <a:gd name="T40" fmla="*/ 127 w 127"/>
                <a:gd name="T41" fmla="*/ 36 h 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27" h="276">
                  <a:moveTo>
                    <a:pt x="127" y="36"/>
                  </a:moveTo>
                  <a:lnTo>
                    <a:pt x="122" y="64"/>
                  </a:lnTo>
                  <a:lnTo>
                    <a:pt x="117" y="93"/>
                  </a:lnTo>
                  <a:lnTo>
                    <a:pt x="109" y="123"/>
                  </a:lnTo>
                  <a:lnTo>
                    <a:pt x="98" y="154"/>
                  </a:lnTo>
                  <a:lnTo>
                    <a:pt x="82" y="186"/>
                  </a:lnTo>
                  <a:lnTo>
                    <a:pt x="61" y="217"/>
                  </a:lnTo>
                  <a:lnTo>
                    <a:pt x="35" y="247"/>
                  </a:lnTo>
                  <a:lnTo>
                    <a:pt x="0" y="276"/>
                  </a:lnTo>
                  <a:lnTo>
                    <a:pt x="18" y="244"/>
                  </a:lnTo>
                  <a:lnTo>
                    <a:pt x="35" y="211"/>
                  </a:lnTo>
                  <a:lnTo>
                    <a:pt x="51" y="178"/>
                  </a:lnTo>
                  <a:lnTo>
                    <a:pt x="66" y="144"/>
                  </a:lnTo>
                  <a:lnTo>
                    <a:pt x="80" y="110"/>
                  </a:lnTo>
                  <a:lnTo>
                    <a:pt x="94" y="74"/>
                  </a:lnTo>
                  <a:lnTo>
                    <a:pt x="105" y="38"/>
                  </a:lnTo>
                  <a:lnTo>
                    <a:pt x="114" y="0"/>
                  </a:lnTo>
                  <a:lnTo>
                    <a:pt x="118" y="10"/>
                  </a:lnTo>
                  <a:lnTo>
                    <a:pt x="121" y="18"/>
                  </a:lnTo>
                  <a:lnTo>
                    <a:pt x="125" y="27"/>
                  </a:lnTo>
                  <a:lnTo>
                    <a:pt x="127" y="36"/>
                  </a:lnTo>
                  <a:close/>
                </a:path>
              </a:pathLst>
            </a:custGeom>
            <a:solidFill>
              <a:srgbClr val="FFF24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93244" name="Freeform 60"/>
            <p:cNvSpPr>
              <a:spLocks/>
            </p:cNvSpPr>
            <p:nvPr/>
          </p:nvSpPr>
          <p:spPr bwMode="auto">
            <a:xfrm>
              <a:off x="2947" y="423"/>
              <a:ext cx="60" cy="130"/>
            </a:xfrm>
            <a:custGeom>
              <a:avLst/>
              <a:gdLst>
                <a:gd name="T0" fmla="*/ 120 w 120"/>
                <a:gd name="T1" fmla="*/ 33 h 261"/>
                <a:gd name="T2" fmla="*/ 115 w 120"/>
                <a:gd name="T3" fmla="*/ 59 h 261"/>
                <a:gd name="T4" fmla="*/ 110 w 120"/>
                <a:gd name="T5" fmla="*/ 87 h 261"/>
                <a:gd name="T6" fmla="*/ 102 w 120"/>
                <a:gd name="T7" fmla="*/ 117 h 261"/>
                <a:gd name="T8" fmla="*/ 90 w 120"/>
                <a:gd name="T9" fmla="*/ 147 h 261"/>
                <a:gd name="T10" fmla="*/ 75 w 120"/>
                <a:gd name="T11" fmla="*/ 177 h 261"/>
                <a:gd name="T12" fmla="*/ 57 w 120"/>
                <a:gd name="T13" fmla="*/ 206 h 261"/>
                <a:gd name="T14" fmla="*/ 31 w 120"/>
                <a:gd name="T15" fmla="*/ 234 h 261"/>
                <a:gd name="T16" fmla="*/ 0 w 120"/>
                <a:gd name="T17" fmla="*/ 261 h 261"/>
                <a:gd name="T18" fmla="*/ 16 w 120"/>
                <a:gd name="T19" fmla="*/ 230 h 261"/>
                <a:gd name="T20" fmla="*/ 31 w 120"/>
                <a:gd name="T21" fmla="*/ 200 h 261"/>
                <a:gd name="T22" fmla="*/ 47 w 120"/>
                <a:gd name="T23" fmla="*/ 169 h 261"/>
                <a:gd name="T24" fmla="*/ 61 w 120"/>
                <a:gd name="T25" fmla="*/ 138 h 261"/>
                <a:gd name="T26" fmla="*/ 75 w 120"/>
                <a:gd name="T27" fmla="*/ 105 h 261"/>
                <a:gd name="T28" fmla="*/ 88 w 120"/>
                <a:gd name="T29" fmla="*/ 72 h 261"/>
                <a:gd name="T30" fmla="*/ 99 w 120"/>
                <a:gd name="T31" fmla="*/ 37 h 261"/>
                <a:gd name="T32" fmla="*/ 108 w 120"/>
                <a:gd name="T33" fmla="*/ 0 h 261"/>
                <a:gd name="T34" fmla="*/ 111 w 120"/>
                <a:gd name="T35" fmla="*/ 9 h 261"/>
                <a:gd name="T36" fmla="*/ 114 w 120"/>
                <a:gd name="T37" fmla="*/ 17 h 261"/>
                <a:gd name="T38" fmla="*/ 116 w 120"/>
                <a:gd name="T39" fmla="*/ 25 h 261"/>
                <a:gd name="T40" fmla="*/ 120 w 120"/>
                <a:gd name="T41" fmla="*/ 33 h 2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20" h="261">
                  <a:moveTo>
                    <a:pt x="120" y="33"/>
                  </a:moveTo>
                  <a:lnTo>
                    <a:pt x="115" y="59"/>
                  </a:lnTo>
                  <a:lnTo>
                    <a:pt x="110" y="87"/>
                  </a:lnTo>
                  <a:lnTo>
                    <a:pt x="102" y="117"/>
                  </a:lnTo>
                  <a:lnTo>
                    <a:pt x="90" y="147"/>
                  </a:lnTo>
                  <a:lnTo>
                    <a:pt x="75" y="177"/>
                  </a:lnTo>
                  <a:lnTo>
                    <a:pt x="57" y="206"/>
                  </a:lnTo>
                  <a:lnTo>
                    <a:pt x="31" y="234"/>
                  </a:lnTo>
                  <a:lnTo>
                    <a:pt x="0" y="261"/>
                  </a:lnTo>
                  <a:lnTo>
                    <a:pt x="16" y="230"/>
                  </a:lnTo>
                  <a:lnTo>
                    <a:pt x="31" y="200"/>
                  </a:lnTo>
                  <a:lnTo>
                    <a:pt x="47" y="169"/>
                  </a:lnTo>
                  <a:lnTo>
                    <a:pt x="61" y="138"/>
                  </a:lnTo>
                  <a:lnTo>
                    <a:pt x="75" y="105"/>
                  </a:lnTo>
                  <a:lnTo>
                    <a:pt x="88" y="72"/>
                  </a:lnTo>
                  <a:lnTo>
                    <a:pt x="99" y="37"/>
                  </a:lnTo>
                  <a:lnTo>
                    <a:pt x="108" y="0"/>
                  </a:lnTo>
                  <a:lnTo>
                    <a:pt x="111" y="9"/>
                  </a:lnTo>
                  <a:lnTo>
                    <a:pt x="114" y="17"/>
                  </a:lnTo>
                  <a:lnTo>
                    <a:pt x="116" y="25"/>
                  </a:lnTo>
                  <a:lnTo>
                    <a:pt x="120" y="33"/>
                  </a:lnTo>
                  <a:close/>
                </a:path>
              </a:pathLst>
            </a:custGeom>
            <a:solidFill>
              <a:srgbClr val="FFF4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93245" name="Freeform 61"/>
            <p:cNvSpPr>
              <a:spLocks/>
            </p:cNvSpPr>
            <p:nvPr/>
          </p:nvSpPr>
          <p:spPr bwMode="auto">
            <a:xfrm>
              <a:off x="2950" y="427"/>
              <a:ext cx="56" cy="122"/>
            </a:xfrm>
            <a:custGeom>
              <a:avLst/>
              <a:gdLst>
                <a:gd name="T0" fmla="*/ 113 w 113"/>
                <a:gd name="T1" fmla="*/ 29 h 244"/>
                <a:gd name="T2" fmla="*/ 107 w 113"/>
                <a:gd name="T3" fmla="*/ 54 h 244"/>
                <a:gd name="T4" fmla="*/ 101 w 113"/>
                <a:gd name="T5" fmla="*/ 80 h 244"/>
                <a:gd name="T6" fmla="*/ 92 w 113"/>
                <a:gd name="T7" fmla="*/ 108 h 244"/>
                <a:gd name="T8" fmla="*/ 82 w 113"/>
                <a:gd name="T9" fmla="*/ 137 h 244"/>
                <a:gd name="T10" fmla="*/ 68 w 113"/>
                <a:gd name="T11" fmla="*/ 166 h 244"/>
                <a:gd name="T12" fmla="*/ 51 w 113"/>
                <a:gd name="T13" fmla="*/ 193 h 244"/>
                <a:gd name="T14" fmla="*/ 28 w 113"/>
                <a:gd name="T15" fmla="*/ 220 h 244"/>
                <a:gd name="T16" fmla="*/ 0 w 113"/>
                <a:gd name="T17" fmla="*/ 244 h 244"/>
                <a:gd name="T18" fmla="*/ 15 w 113"/>
                <a:gd name="T19" fmla="*/ 214 h 244"/>
                <a:gd name="T20" fmla="*/ 30 w 113"/>
                <a:gd name="T21" fmla="*/ 185 h 244"/>
                <a:gd name="T22" fmla="*/ 44 w 113"/>
                <a:gd name="T23" fmla="*/ 158 h 244"/>
                <a:gd name="T24" fmla="*/ 57 w 113"/>
                <a:gd name="T25" fmla="*/ 129 h 244"/>
                <a:gd name="T26" fmla="*/ 70 w 113"/>
                <a:gd name="T27" fmla="*/ 99 h 244"/>
                <a:gd name="T28" fmla="*/ 82 w 113"/>
                <a:gd name="T29" fmla="*/ 69 h 244"/>
                <a:gd name="T30" fmla="*/ 92 w 113"/>
                <a:gd name="T31" fmla="*/ 35 h 244"/>
                <a:gd name="T32" fmla="*/ 101 w 113"/>
                <a:gd name="T33" fmla="*/ 0 h 244"/>
                <a:gd name="T34" fmla="*/ 104 w 113"/>
                <a:gd name="T35" fmla="*/ 7 h 244"/>
                <a:gd name="T36" fmla="*/ 107 w 113"/>
                <a:gd name="T37" fmla="*/ 14 h 244"/>
                <a:gd name="T38" fmla="*/ 109 w 113"/>
                <a:gd name="T39" fmla="*/ 20 h 244"/>
                <a:gd name="T40" fmla="*/ 113 w 113"/>
                <a:gd name="T41" fmla="*/ 29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13" h="244">
                  <a:moveTo>
                    <a:pt x="113" y="29"/>
                  </a:moveTo>
                  <a:lnTo>
                    <a:pt x="107" y="54"/>
                  </a:lnTo>
                  <a:lnTo>
                    <a:pt x="101" y="80"/>
                  </a:lnTo>
                  <a:lnTo>
                    <a:pt x="92" y="108"/>
                  </a:lnTo>
                  <a:lnTo>
                    <a:pt x="82" y="137"/>
                  </a:lnTo>
                  <a:lnTo>
                    <a:pt x="68" y="166"/>
                  </a:lnTo>
                  <a:lnTo>
                    <a:pt x="51" y="193"/>
                  </a:lnTo>
                  <a:lnTo>
                    <a:pt x="28" y="220"/>
                  </a:lnTo>
                  <a:lnTo>
                    <a:pt x="0" y="244"/>
                  </a:lnTo>
                  <a:lnTo>
                    <a:pt x="15" y="214"/>
                  </a:lnTo>
                  <a:lnTo>
                    <a:pt x="30" y="185"/>
                  </a:lnTo>
                  <a:lnTo>
                    <a:pt x="44" y="158"/>
                  </a:lnTo>
                  <a:lnTo>
                    <a:pt x="57" y="129"/>
                  </a:lnTo>
                  <a:lnTo>
                    <a:pt x="70" y="99"/>
                  </a:lnTo>
                  <a:lnTo>
                    <a:pt x="82" y="69"/>
                  </a:lnTo>
                  <a:lnTo>
                    <a:pt x="92" y="35"/>
                  </a:lnTo>
                  <a:lnTo>
                    <a:pt x="101" y="0"/>
                  </a:lnTo>
                  <a:lnTo>
                    <a:pt x="104" y="7"/>
                  </a:lnTo>
                  <a:lnTo>
                    <a:pt x="107" y="14"/>
                  </a:lnTo>
                  <a:lnTo>
                    <a:pt x="109" y="20"/>
                  </a:lnTo>
                  <a:lnTo>
                    <a:pt x="113" y="29"/>
                  </a:lnTo>
                  <a:close/>
                </a:path>
              </a:pathLst>
            </a:custGeom>
            <a:solidFill>
              <a:srgbClr val="FFF9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93246" name="Freeform 62"/>
            <p:cNvSpPr>
              <a:spLocks/>
            </p:cNvSpPr>
            <p:nvPr/>
          </p:nvSpPr>
          <p:spPr bwMode="auto">
            <a:xfrm>
              <a:off x="2953" y="431"/>
              <a:ext cx="52" cy="115"/>
            </a:xfrm>
            <a:custGeom>
              <a:avLst/>
              <a:gdLst>
                <a:gd name="T0" fmla="*/ 104 w 104"/>
                <a:gd name="T1" fmla="*/ 25 h 229"/>
                <a:gd name="T2" fmla="*/ 99 w 104"/>
                <a:gd name="T3" fmla="*/ 49 h 229"/>
                <a:gd name="T4" fmla="*/ 92 w 104"/>
                <a:gd name="T5" fmla="*/ 75 h 229"/>
                <a:gd name="T6" fmla="*/ 84 w 104"/>
                <a:gd name="T7" fmla="*/ 101 h 229"/>
                <a:gd name="T8" fmla="*/ 73 w 104"/>
                <a:gd name="T9" fmla="*/ 129 h 229"/>
                <a:gd name="T10" fmla="*/ 61 w 104"/>
                <a:gd name="T11" fmla="*/ 155 h 229"/>
                <a:gd name="T12" fmla="*/ 45 w 104"/>
                <a:gd name="T13" fmla="*/ 182 h 229"/>
                <a:gd name="T14" fmla="*/ 24 w 104"/>
                <a:gd name="T15" fmla="*/ 206 h 229"/>
                <a:gd name="T16" fmla="*/ 0 w 104"/>
                <a:gd name="T17" fmla="*/ 229 h 229"/>
                <a:gd name="T18" fmla="*/ 13 w 104"/>
                <a:gd name="T19" fmla="*/ 200 h 229"/>
                <a:gd name="T20" fmla="*/ 27 w 104"/>
                <a:gd name="T21" fmla="*/ 174 h 229"/>
                <a:gd name="T22" fmla="*/ 41 w 104"/>
                <a:gd name="T23" fmla="*/ 148 h 229"/>
                <a:gd name="T24" fmla="*/ 54 w 104"/>
                <a:gd name="T25" fmla="*/ 122 h 229"/>
                <a:gd name="T26" fmla="*/ 65 w 104"/>
                <a:gd name="T27" fmla="*/ 95 h 229"/>
                <a:gd name="T28" fmla="*/ 76 w 104"/>
                <a:gd name="T29" fmla="*/ 67 h 229"/>
                <a:gd name="T30" fmla="*/ 86 w 104"/>
                <a:gd name="T31" fmla="*/ 34 h 229"/>
                <a:gd name="T32" fmla="*/ 94 w 104"/>
                <a:gd name="T33" fmla="*/ 0 h 229"/>
                <a:gd name="T34" fmla="*/ 104 w 104"/>
                <a:gd name="T35" fmla="*/ 25 h 2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04" h="229">
                  <a:moveTo>
                    <a:pt x="104" y="25"/>
                  </a:moveTo>
                  <a:lnTo>
                    <a:pt x="99" y="49"/>
                  </a:lnTo>
                  <a:lnTo>
                    <a:pt x="92" y="75"/>
                  </a:lnTo>
                  <a:lnTo>
                    <a:pt x="84" y="101"/>
                  </a:lnTo>
                  <a:lnTo>
                    <a:pt x="73" y="129"/>
                  </a:lnTo>
                  <a:lnTo>
                    <a:pt x="61" y="155"/>
                  </a:lnTo>
                  <a:lnTo>
                    <a:pt x="45" y="182"/>
                  </a:lnTo>
                  <a:lnTo>
                    <a:pt x="24" y="206"/>
                  </a:lnTo>
                  <a:lnTo>
                    <a:pt x="0" y="229"/>
                  </a:lnTo>
                  <a:lnTo>
                    <a:pt x="13" y="200"/>
                  </a:lnTo>
                  <a:lnTo>
                    <a:pt x="27" y="174"/>
                  </a:lnTo>
                  <a:lnTo>
                    <a:pt x="41" y="148"/>
                  </a:lnTo>
                  <a:lnTo>
                    <a:pt x="54" y="122"/>
                  </a:lnTo>
                  <a:lnTo>
                    <a:pt x="65" y="95"/>
                  </a:lnTo>
                  <a:lnTo>
                    <a:pt x="76" y="67"/>
                  </a:lnTo>
                  <a:lnTo>
                    <a:pt x="86" y="34"/>
                  </a:lnTo>
                  <a:lnTo>
                    <a:pt x="94" y="0"/>
                  </a:lnTo>
                  <a:lnTo>
                    <a:pt x="104" y="25"/>
                  </a:lnTo>
                  <a:close/>
                </a:path>
              </a:pathLst>
            </a:custGeom>
            <a:solidFill>
              <a:srgbClr val="FFFF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93247" name="Freeform 63"/>
            <p:cNvSpPr>
              <a:spLocks/>
            </p:cNvSpPr>
            <p:nvPr/>
          </p:nvSpPr>
          <p:spPr bwMode="auto">
            <a:xfrm>
              <a:off x="2744" y="436"/>
              <a:ext cx="84" cy="311"/>
            </a:xfrm>
            <a:custGeom>
              <a:avLst/>
              <a:gdLst>
                <a:gd name="T0" fmla="*/ 127 w 168"/>
                <a:gd name="T1" fmla="*/ 123 h 621"/>
                <a:gd name="T2" fmla="*/ 134 w 168"/>
                <a:gd name="T3" fmla="*/ 5 h 621"/>
                <a:gd name="T4" fmla="*/ 168 w 168"/>
                <a:gd name="T5" fmla="*/ 0 h 621"/>
                <a:gd name="T6" fmla="*/ 162 w 168"/>
                <a:gd name="T7" fmla="*/ 51 h 621"/>
                <a:gd name="T8" fmla="*/ 71 w 168"/>
                <a:gd name="T9" fmla="*/ 621 h 621"/>
                <a:gd name="T10" fmla="*/ 0 w 168"/>
                <a:gd name="T11" fmla="*/ 612 h 621"/>
                <a:gd name="T12" fmla="*/ 2 w 168"/>
                <a:gd name="T13" fmla="*/ 610 h 621"/>
                <a:gd name="T14" fmla="*/ 9 w 168"/>
                <a:gd name="T15" fmla="*/ 601 h 621"/>
                <a:gd name="T16" fmla="*/ 19 w 168"/>
                <a:gd name="T17" fmla="*/ 590 h 621"/>
                <a:gd name="T18" fmla="*/ 31 w 168"/>
                <a:gd name="T19" fmla="*/ 576 h 621"/>
                <a:gd name="T20" fmla="*/ 43 w 168"/>
                <a:gd name="T21" fmla="*/ 560 h 621"/>
                <a:gd name="T22" fmla="*/ 54 w 168"/>
                <a:gd name="T23" fmla="*/ 544 h 621"/>
                <a:gd name="T24" fmla="*/ 62 w 168"/>
                <a:gd name="T25" fmla="*/ 528 h 621"/>
                <a:gd name="T26" fmla="*/ 65 w 168"/>
                <a:gd name="T27" fmla="*/ 513 h 621"/>
                <a:gd name="T28" fmla="*/ 72 w 168"/>
                <a:gd name="T29" fmla="*/ 459 h 621"/>
                <a:gd name="T30" fmla="*/ 79 w 168"/>
                <a:gd name="T31" fmla="*/ 399 h 621"/>
                <a:gd name="T32" fmla="*/ 88 w 168"/>
                <a:gd name="T33" fmla="*/ 335 h 621"/>
                <a:gd name="T34" fmla="*/ 96 w 168"/>
                <a:gd name="T35" fmla="*/ 273 h 621"/>
                <a:gd name="T36" fmla="*/ 104 w 168"/>
                <a:gd name="T37" fmla="*/ 217 h 621"/>
                <a:gd name="T38" fmla="*/ 114 w 168"/>
                <a:gd name="T39" fmla="*/ 169 h 621"/>
                <a:gd name="T40" fmla="*/ 121 w 168"/>
                <a:gd name="T41" fmla="*/ 137 h 621"/>
                <a:gd name="T42" fmla="*/ 127 w 168"/>
                <a:gd name="T43" fmla="*/ 123 h 6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68" h="621">
                  <a:moveTo>
                    <a:pt x="127" y="123"/>
                  </a:moveTo>
                  <a:lnTo>
                    <a:pt x="134" y="5"/>
                  </a:lnTo>
                  <a:lnTo>
                    <a:pt x="168" y="0"/>
                  </a:lnTo>
                  <a:lnTo>
                    <a:pt x="162" y="51"/>
                  </a:lnTo>
                  <a:lnTo>
                    <a:pt x="71" y="621"/>
                  </a:lnTo>
                  <a:lnTo>
                    <a:pt x="0" y="612"/>
                  </a:lnTo>
                  <a:lnTo>
                    <a:pt x="2" y="610"/>
                  </a:lnTo>
                  <a:lnTo>
                    <a:pt x="9" y="601"/>
                  </a:lnTo>
                  <a:lnTo>
                    <a:pt x="19" y="590"/>
                  </a:lnTo>
                  <a:lnTo>
                    <a:pt x="31" y="576"/>
                  </a:lnTo>
                  <a:lnTo>
                    <a:pt x="43" y="560"/>
                  </a:lnTo>
                  <a:lnTo>
                    <a:pt x="54" y="544"/>
                  </a:lnTo>
                  <a:lnTo>
                    <a:pt x="62" y="528"/>
                  </a:lnTo>
                  <a:lnTo>
                    <a:pt x="65" y="513"/>
                  </a:lnTo>
                  <a:lnTo>
                    <a:pt x="72" y="459"/>
                  </a:lnTo>
                  <a:lnTo>
                    <a:pt x="79" y="399"/>
                  </a:lnTo>
                  <a:lnTo>
                    <a:pt x="88" y="335"/>
                  </a:lnTo>
                  <a:lnTo>
                    <a:pt x="96" y="273"/>
                  </a:lnTo>
                  <a:lnTo>
                    <a:pt x="104" y="217"/>
                  </a:lnTo>
                  <a:lnTo>
                    <a:pt x="114" y="169"/>
                  </a:lnTo>
                  <a:lnTo>
                    <a:pt x="121" y="137"/>
                  </a:lnTo>
                  <a:lnTo>
                    <a:pt x="127" y="123"/>
                  </a:lnTo>
                  <a:close/>
                </a:path>
              </a:pathLst>
            </a:custGeom>
            <a:solidFill>
              <a:srgbClr val="FFEF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93248" name="Freeform 64"/>
            <p:cNvSpPr>
              <a:spLocks/>
            </p:cNvSpPr>
            <p:nvPr/>
          </p:nvSpPr>
          <p:spPr bwMode="auto">
            <a:xfrm>
              <a:off x="2787" y="442"/>
              <a:ext cx="51" cy="313"/>
            </a:xfrm>
            <a:custGeom>
              <a:avLst/>
              <a:gdLst>
                <a:gd name="T0" fmla="*/ 70 w 101"/>
                <a:gd name="T1" fmla="*/ 123 h 626"/>
                <a:gd name="T2" fmla="*/ 81 w 101"/>
                <a:gd name="T3" fmla="*/ 5 h 626"/>
                <a:gd name="T4" fmla="*/ 101 w 101"/>
                <a:gd name="T5" fmla="*/ 0 h 626"/>
                <a:gd name="T6" fmla="*/ 95 w 101"/>
                <a:gd name="T7" fmla="*/ 49 h 626"/>
                <a:gd name="T8" fmla="*/ 34 w 101"/>
                <a:gd name="T9" fmla="*/ 553 h 626"/>
                <a:gd name="T10" fmla="*/ 64 w 101"/>
                <a:gd name="T11" fmla="*/ 626 h 626"/>
                <a:gd name="T12" fmla="*/ 0 w 101"/>
                <a:gd name="T13" fmla="*/ 618 h 626"/>
                <a:gd name="T14" fmla="*/ 2 w 101"/>
                <a:gd name="T15" fmla="*/ 597 h 626"/>
                <a:gd name="T16" fmla="*/ 9 w 101"/>
                <a:gd name="T17" fmla="*/ 542 h 626"/>
                <a:gd name="T18" fmla="*/ 18 w 101"/>
                <a:gd name="T19" fmla="*/ 465 h 626"/>
                <a:gd name="T20" fmla="*/ 30 w 101"/>
                <a:gd name="T21" fmla="*/ 375 h 626"/>
                <a:gd name="T22" fmla="*/ 42 w 101"/>
                <a:gd name="T23" fmla="*/ 285 h 626"/>
                <a:gd name="T24" fmla="*/ 54 w 101"/>
                <a:gd name="T25" fmla="*/ 206 h 626"/>
                <a:gd name="T26" fmla="*/ 63 w 101"/>
                <a:gd name="T27" fmla="*/ 148 h 626"/>
                <a:gd name="T28" fmla="*/ 70 w 101"/>
                <a:gd name="T29" fmla="*/ 123 h 6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01" h="626">
                  <a:moveTo>
                    <a:pt x="70" y="123"/>
                  </a:moveTo>
                  <a:lnTo>
                    <a:pt x="81" y="5"/>
                  </a:lnTo>
                  <a:lnTo>
                    <a:pt x="101" y="0"/>
                  </a:lnTo>
                  <a:lnTo>
                    <a:pt x="95" y="49"/>
                  </a:lnTo>
                  <a:lnTo>
                    <a:pt x="34" y="553"/>
                  </a:lnTo>
                  <a:lnTo>
                    <a:pt x="64" y="626"/>
                  </a:lnTo>
                  <a:lnTo>
                    <a:pt x="0" y="618"/>
                  </a:lnTo>
                  <a:lnTo>
                    <a:pt x="2" y="597"/>
                  </a:lnTo>
                  <a:lnTo>
                    <a:pt x="9" y="542"/>
                  </a:lnTo>
                  <a:lnTo>
                    <a:pt x="18" y="465"/>
                  </a:lnTo>
                  <a:lnTo>
                    <a:pt x="30" y="375"/>
                  </a:lnTo>
                  <a:lnTo>
                    <a:pt x="42" y="285"/>
                  </a:lnTo>
                  <a:lnTo>
                    <a:pt x="54" y="206"/>
                  </a:lnTo>
                  <a:lnTo>
                    <a:pt x="63" y="148"/>
                  </a:lnTo>
                  <a:lnTo>
                    <a:pt x="70" y="123"/>
                  </a:lnTo>
                  <a:close/>
                </a:path>
              </a:pathLst>
            </a:custGeom>
            <a:solidFill>
              <a:srgbClr val="FFEF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93249" name="Freeform 65"/>
            <p:cNvSpPr>
              <a:spLocks/>
            </p:cNvSpPr>
            <p:nvPr/>
          </p:nvSpPr>
          <p:spPr bwMode="auto">
            <a:xfrm>
              <a:off x="2676" y="742"/>
              <a:ext cx="187" cy="132"/>
            </a:xfrm>
            <a:custGeom>
              <a:avLst/>
              <a:gdLst>
                <a:gd name="T0" fmla="*/ 3 w 374"/>
                <a:gd name="T1" fmla="*/ 0 h 264"/>
                <a:gd name="T2" fmla="*/ 374 w 374"/>
                <a:gd name="T3" fmla="*/ 48 h 264"/>
                <a:gd name="T4" fmla="*/ 361 w 374"/>
                <a:gd name="T5" fmla="*/ 63 h 264"/>
                <a:gd name="T6" fmla="*/ 353 w 374"/>
                <a:gd name="T7" fmla="*/ 95 h 264"/>
                <a:gd name="T8" fmla="*/ 334 w 374"/>
                <a:gd name="T9" fmla="*/ 102 h 264"/>
                <a:gd name="T10" fmla="*/ 331 w 374"/>
                <a:gd name="T11" fmla="*/ 116 h 264"/>
                <a:gd name="T12" fmla="*/ 352 w 374"/>
                <a:gd name="T13" fmla="*/ 118 h 264"/>
                <a:gd name="T14" fmla="*/ 347 w 374"/>
                <a:gd name="T15" fmla="*/ 142 h 264"/>
                <a:gd name="T16" fmla="*/ 331 w 374"/>
                <a:gd name="T17" fmla="*/ 144 h 264"/>
                <a:gd name="T18" fmla="*/ 343 w 374"/>
                <a:gd name="T19" fmla="*/ 160 h 264"/>
                <a:gd name="T20" fmla="*/ 342 w 374"/>
                <a:gd name="T21" fmla="*/ 176 h 264"/>
                <a:gd name="T22" fmla="*/ 329 w 374"/>
                <a:gd name="T23" fmla="*/ 185 h 264"/>
                <a:gd name="T24" fmla="*/ 342 w 374"/>
                <a:gd name="T25" fmla="*/ 199 h 264"/>
                <a:gd name="T26" fmla="*/ 336 w 374"/>
                <a:gd name="T27" fmla="*/ 214 h 264"/>
                <a:gd name="T28" fmla="*/ 327 w 374"/>
                <a:gd name="T29" fmla="*/ 226 h 264"/>
                <a:gd name="T30" fmla="*/ 316 w 374"/>
                <a:gd name="T31" fmla="*/ 244 h 264"/>
                <a:gd name="T32" fmla="*/ 299 w 374"/>
                <a:gd name="T33" fmla="*/ 258 h 264"/>
                <a:gd name="T34" fmla="*/ 289 w 374"/>
                <a:gd name="T35" fmla="*/ 260 h 264"/>
                <a:gd name="T36" fmla="*/ 276 w 374"/>
                <a:gd name="T37" fmla="*/ 262 h 264"/>
                <a:gd name="T38" fmla="*/ 260 w 374"/>
                <a:gd name="T39" fmla="*/ 262 h 264"/>
                <a:gd name="T40" fmla="*/ 243 w 374"/>
                <a:gd name="T41" fmla="*/ 264 h 264"/>
                <a:gd name="T42" fmla="*/ 224 w 374"/>
                <a:gd name="T43" fmla="*/ 262 h 264"/>
                <a:gd name="T44" fmla="*/ 205 w 374"/>
                <a:gd name="T45" fmla="*/ 261 h 264"/>
                <a:gd name="T46" fmla="*/ 184 w 374"/>
                <a:gd name="T47" fmla="*/ 259 h 264"/>
                <a:gd name="T48" fmla="*/ 163 w 374"/>
                <a:gd name="T49" fmla="*/ 257 h 264"/>
                <a:gd name="T50" fmla="*/ 141 w 374"/>
                <a:gd name="T51" fmla="*/ 254 h 264"/>
                <a:gd name="T52" fmla="*/ 120 w 374"/>
                <a:gd name="T53" fmla="*/ 251 h 264"/>
                <a:gd name="T54" fmla="*/ 101 w 374"/>
                <a:gd name="T55" fmla="*/ 246 h 264"/>
                <a:gd name="T56" fmla="*/ 82 w 374"/>
                <a:gd name="T57" fmla="*/ 243 h 264"/>
                <a:gd name="T58" fmla="*/ 65 w 374"/>
                <a:gd name="T59" fmla="*/ 238 h 264"/>
                <a:gd name="T60" fmla="*/ 50 w 374"/>
                <a:gd name="T61" fmla="*/ 234 h 264"/>
                <a:gd name="T62" fmla="*/ 38 w 374"/>
                <a:gd name="T63" fmla="*/ 228 h 264"/>
                <a:gd name="T64" fmla="*/ 27 w 374"/>
                <a:gd name="T65" fmla="*/ 223 h 264"/>
                <a:gd name="T66" fmla="*/ 23 w 374"/>
                <a:gd name="T67" fmla="*/ 213 h 264"/>
                <a:gd name="T68" fmla="*/ 19 w 374"/>
                <a:gd name="T69" fmla="*/ 200 h 264"/>
                <a:gd name="T70" fmla="*/ 17 w 374"/>
                <a:gd name="T71" fmla="*/ 189 h 264"/>
                <a:gd name="T72" fmla="*/ 17 w 374"/>
                <a:gd name="T73" fmla="*/ 178 h 264"/>
                <a:gd name="T74" fmla="*/ 5 w 374"/>
                <a:gd name="T75" fmla="*/ 169 h 264"/>
                <a:gd name="T76" fmla="*/ 3 w 374"/>
                <a:gd name="T77" fmla="*/ 154 h 264"/>
                <a:gd name="T78" fmla="*/ 25 w 374"/>
                <a:gd name="T79" fmla="*/ 145 h 264"/>
                <a:gd name="T80" fmla="*/ 0 w 374"/>
                <a:gd name="T81" fmla="*/ 143 h 264"/>
                <a:gd name="T82" fmla="*/ 3 w 374"/>
                <a:gd name="T83" fmla="*/ 120 h 264"/>
                <a:gd name="T84" fmla="*/ 23 w 374"/>
                <a:gd name="T85" fmla="*/ 115 h 264"/>
                <a:gd name="T86" fmla="*/ 6 w 374"/>
                <a:gd name="T87" fmla="*/ 99 h 264"/>
                <a:gd name="T88" fmla="*/ 4 w 374"/>
                <a:gd name="T89" fmla="*/ 85 h 264"/>
                <a:gd name="T90" fmla="*/ 27 w 374"/>
                <a:gd name="T91" fmla="*/ 78 h 264"/>
                <a:gd name="T92" fmla="*/ 27 w 374"/>
                <a:gd name="T93" fmla="*/ 64 h 264"/>
                <a:gd name="T94" fmla="*/ 9 w 374"/>
                <a:gd name="T95" fmla="*/ 54 h 264"/>
                <a:gd name="T96" fmla="*/ 12 w 374"/>
                <a:gd name="T97" fmla="*/ 25 h 264"/>
                <a:gd name="T98" fmla="*/ 3 w 374"/>
                <a:gd name="T99" fmla="*/ 0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374" h="264">
                  <a:moveTo>
                    <a:pt x="3" y="0"/>
                  </a:moveTo>
                  <a:lnTo>
                    <a:pt x="374" y="48"/>
                  </a:lnTo>
                  <a:lnTo>
                    <a:pt x="361" y="63"/>
                  </a:lnTo>
                  <a:lnTo>
                    <a:pt x="353" y="95"/>
                  </a:lnTo>
                  <a:lnTo>
                    <a:pt x="334" y="102"/>
                  </a:lnTo>
                  <a:lnTo>
                    <a:pt x="331" y="116"/>
                  </a:lnTo>
                  <a:lnTo>
                    <a:pt x="352" y="118"/>
                  </a:lnTo>
                  <a:lnTo>
                    <a:pt x="347" y="142"/>
                  </a:lnTo>
                  <a:lnTo>
                    <a:pt x="331" y="144"/>
                  </a:lnTo>
                  <a:lnTo>
                    <a:pt x="343" y="160"/>
                  </a:lnTo>
                  <a:lnTo>
                    <a:pt x="342" y="176"/>
                  </a:lnTo>
                  <a:lnTo>
                    <a:pt x="329" y="185"/>
                  </a:lnTo>
                  <a:lnTo>
                    <a:pt x="342" y="199"/>
                  </a:lnTo>
                  <a:lnTo>
                    <a:pt x="336" y="214"/>
                  </a:lnTo>
                  <a:lnTo>
                    <a:pt x="327" y="226"/>
                  </a:lnTo>
                  <a:lnTo>
                    <a:pt x="316" y="244"/>
                  </a:lnTo>
                  <a:lnTo>
                    <a:pt x="299" y="258"/>
                  </a:lnTo>
                  <a:lnTo>
                    <a:pt x="289" y="260"/>
                  </a:lnTo>
                  <a:lnTo>
                    <a:pt x="276" y="262"/>
                  </a:lnTo>
                  <a:lnTo>
                    <a:pt x="260" y="262"/>
                  </a:lnTo>
                  <a:lnTo>
                    <a:pt x="243" y="264"/>
                  </a:lnTo>
                  <a:lnTo>
                    <a:pt x="224" y="262"/>
                  </a:lnTo>
                  <a:lnTo>
                    <a:pt x="205" y="261"/>
                  </a:lnTo>
                  <a:lnTo>
                    <a:pt x="184" y="259"/>
                  </a:lnTo>
                  <a:lnTo>
                    <a:pt x="163" y="257"/>
                  </a:lnTo>
                  <a:lnTo>
                    <a:pt x="141" y="254"/>
                  </a:lnTo>
                  <a:lnTo>
                    <a:pt x="120" y="251"/>
                  </a:lnTo>
                  <a:lnTo>
                    <a:pt x="101" y="246"/>
                  </a:lnTo>
                  <a:lnTo>
                    <a:pt x="82" y="243"/>
                  </a:lnTo>
                  <a:lnTo>
                    <a:pt x="65" y="238"/>
                  </a:lnTo>
                  <a:lnTo>
                    <a:pt x="50" y="234"/>
                  </a:lnTo>
                  <a:lnTo>
                    <a:pt x="38" y="228"/>
                  </a:lnTo>
                  <a:lnTo>
                    <a:pt x="27" y="223"/>
                  </a:lnTo>
                  <a:lnTo>
                    <a:pt x="23" y="213"/>
                  </a:lnTo>
                  <a:lnTo>
                    <a:pt x="19" y="200"/>
                  </a:lnTo>
                  <a:lnTo>
                    <a:pt x="17" y="189"/>
                  </a:lnTo>
                  <a:lnTo>
                    <a:pt x="17" y="178"/>
                  </a:lnTo>
                  <a:lnTo>
                    <a:pt x="5" y="169"/>
                  </a:lnTo>
                  <a:lnTo>
                    <a:pt x="3" y="154"/>
                  </a:lnTo>
                  <a:lnTo>
                    <a:pt x="25" y="145"/>
                  </a:lnTo>
                  <a:lnTo>
                    <a:pt x="0" y="143"/>
                  </a:lnTo>
                  <a:lnTo>
                    <a:pt x="3" y="120"/>
                  </a:lnTo>
                  <a:lnTo>
                    <a:pt x="23" y="115"/>
                  </a:lnTo>
                  <a:lnTo>
                    <a:pt x="6" y="99"/>
                  </a:lnTo>
                  <a:lnTo>
                    <a:pt x="4" y="85"/>
                  </a:lnTo>
                  <a:lnTo>
                    <a:pt x="27" y="78"/>
                  </a:lnTo>
                  <a:lnTo>
                    <a:pt x="27" y="64"/>
                  </a:lnTo>
                  <a:lnTo>
                    <a:pt x="9" y="54"/>
                  </a:lnTo>
                  <a:lnTo>
                    <a:pt x="12" y="25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3335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93250" name="Freeform 66"/>
            <p:cNvSpPr>
              <a:spLocks/>
            </p:cNvSpPr>
            <p:nvPr/>
          </p:nvSpPr>
          <p:spPr bwMode="auto">
            <a:xfrm>
              <a:off x="2681" y="744"/>
              <a:ext cx="176" cy="129"/>
            </a:xfrm>
            <a:custGeom>
              <a:avLst/>
              <a:gdLst>
                <a:gd name="T0" fmla="*/ 48 w 352"/>
                <a:gd name="T1" fmla="*/ 6 h 259"/>
                <a:gd name="T2" fmla="*/ 113 w 352"/>
                <a:gd name="T3" fmla="*/ 14 h 259"/>
                <a:gd name="T4" fmla="*/ 178 w 352"/>
                <a:gd name="T5" fmla="*/ 22 h 259"/>
                <a:gd name="T6" fmla="*/ 244 w 352"/>
                <a:gd name="T7" fmla="*/ 31 h 259"/>
                <a:gd name="T8" fmla="*/ 309 w 352"/>
                <a:gd name="T9" fmla="*/ 39 h 259"/>
                <a:gd name="T10" fmla="*/ 349 w 352"/>
                <a:gd name="T11" fmla="*/ 49 h 259"/>
                <a:gd name="T12" fmla="*/ 340 w 352"/>
                <a:gd name="T13" fmla="*/ 60 h 259"/>
                <a:gd name="T14" fmla="*/ 334 w 352"/>
                <a:gd name="T15" fmla="*/ 84 h 259"/>
                <a:gd name="T16" fmla="*/ 322 w 352"/>
                <a:gd name="T17" fmla="*/ 95 h 259"/>
                <a:gd name="T18" fmla="*/ 313 w 352"/>
                <a:gd name="T19" fmla="*/ 102 h 259"/>
                <a:gd name="T20" fmla="*/ 312 w 352"/>
                <a:gd name="T21" fmla="*/ 112 h 259"/>
                <a:gd name="T22" fmla="*/ 326 w 352"/>
                <a:gd name="T23" fmla="*/ 114 h 259"/>
                <a:gd name="T24" fmla="*/ 328 w 352"/>
                <a:gd name="T25" fmla="*/ 127 h 259"/>
                <a:gd name="T26" fmla="*/ 322 w 352"/>
                <a:gd name="T27" fmla="*/ 139 h 259"/>
                <a:gd name="T28" fmla="*/ 312 w 352"/>
                <a:gd name="T29" fmla="*/ 141 h 259"/>
                <a:gd name="T30" fmla="*/ 320 w 352"/>
                <a:gd name="T31" fmla="*/ 152 h 259"/>
                <a:gd name="T32" fmla="*/ 321 w 352"/>
                <a:gd name="T33" fmla="*/ 164 h 259"/>
                <a:gd name="T34" fmla="*/ 318 w 352"/>
                <a:gd name="T35" fmla="*/ 175 h 259"/>
                <a:gd name="T36" fmla="*/ 309 w 352"/>
                <a:gd name="T37" fmla="*/ 181 h 259"/>
                <a:gd name="T38" fmla="*/ 318 w 352"/>
                <a:gd name="T39" fmla="*/ 192 h 259"/>
                <a:gd name="T40" fmla="*/ 319 w 352"/>
                <a:gd name="T41" fmla="*/ 203 h 259"/>
                <a:gd name="T42" fmla="*/ 313 w 352"/>
                <a:gd name="T43" fmla="*/ 212 h 259"/>
                <a:gd name="T44" fmla="*/ 306 w 352"/>
                <a:gd name="T45" fmla="*/ 221 h 259"/>
                <a:gd name="T46" fmla="*/ 298 w 352"/>
                <a:gd name="T47" fmla="*/ 236 h 259"/>
                <a:gd name="T48" fmla="*/ 289 w 352"/>
                <a:gd name="T49" fmla="*/ 247 h 259"/>
                <a:gd name="T50" fmla="*/ 271 w 352"/>
                <a:gd name="T51" fmla="*/ 256 h 259"/>
                <a:gd name="T52" fmla="*/ 228 w 352"/>
                <a:gd name="T53" fmla="*/ 259 h 259"/>
                <a:gd name="T54" fmla="*/ 173 w 352"/>
                <a:gd name="T55" fmla="*/ 256 h 259"/>
                <a:gd name="T56" fmla="*/ 114 w 352"/>
                <a:gd name="T57" fmla="*/ 248 h 259"/>
                <a:gd name="T58" fmla="*/ 61 w 352"/>
                <a:gd name="T59" fmla="*/ 236 h 259"/>
                <a:gd name="T60" fmla="*/ 25 w 352"/>
                <a:gd name="T61" fmla="*/ 221 h 259"/>
                <a:gd name="T62" fmla="*/ 17 w 352"/>
                <a:gd name="T63" fmla="*/ 187 h 259"/>
                <a:gd name="T64" fmla="*/ 11 w 352"/>
                <a:gd name="T65" fmla="*/ 172 h 259"/>
                <a:gd name="T66" fmla="*/ 4 w 352"/>
                <a:gd name="T67" fmla="*/ 164 h 259"/>
                <a:gd name="T68" fmla="*/ 4 w 352"/>
                <a:gd name="T69" fmla="*/ 152 h 259"/>
                <a:gd name="T70" fmla="*/ 19 w 352"/>
                <a:gd name="T71" fmla="*/ 147 h 259"/>
                <a:gd name="T72" fmla="*/ 13 w 352"/>
                <a:gd name="T73" fmla="*/ 143 h 259"/>
                <a:gd name="T74" fmla="*/ 1 w 352"/>
                <a:gd name="T75" fmla="*/ 136 h 259"/>
                <a:gd name="T76" fmla="*/ 3 w 352"/>
                <a:gd name="T77" fmla="*/ 119 h 259"/>
                <a:gd name="T78" fmla="*/ 18 w 352"/>
                <a:gd name="T79" fmla="*/ 115 h 259"/>
                <a:gd name="T80" fmla="*/ 15 w 352"/>
                <a:gd name="T81" fmla="*/ 106 h 259"/>
                <a:gd name="T82" fmla="*/ 7 w 352"/>
                <a:gd name="T83" fmla="*/ 95 h 259"/>
                <a:gd name="T84" fmla="*/ 6 w 352"/>
                <a:gd name="T85" fmla="*/ 84 h 259"/>
                <a:gd name="T86" fmla="*/ 22 w 352"/>
                <a:gd name="T87" fmla="*/ 79 h 259"/>
                <a:gd name="T88" fmla="*/ 28 w 352"/>
                <a:gd name="T89" fmla="*/ 71 h 259"/>
                <a:gd name="T90" fmla="*/ 23 w 352"/>
                <a:gd name="T91" fmla="*/ 61 h 259"/>
                <a:gd name="T92" fmla="*/ 10 w 352"/>
                <a:gd name="T93" fmla="*/ 53 h 259"/>
                <a:gd name="T94" fmla="*/ 13 w 352"/>
                <a:gd name="T95" fmla="*/ 31 h 259"/>
                <a:gd name="T96" fmla="*/ 9 w 352"/>
                <a:gd name="T97" fmla="*/ 12 h 2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352" h="259">
                  <a:moveTo>
                    <a:pt x="4" y="0"/>
                  </a:moveTo>
                  <a:lnTo>
                    <a:pt x="26" y="3"/>
                  </a:lnTo>
                  <a:lnTo>
                    <a:pt x="48" y="6"/>
                  </a:lnTo>
                  <a:lnTo>
                    <a:pt x="70" y="8"/>
                  </a:lnTo>
                  <a:lnTo>
                    <a:pt x="92" y="12"/>
                  </a:lnTo>
                  <a:lnTo>
                    <a:pt x="113" y="14"/>
                  </a:lnTo>
                  <a:lnTo>
                    <a:pt x="135" y="18"/>
                  </a:lnTo>
                  <a:lnTo>
                    <a:pt x="157" y="20"/>
                  </a:lnTo>
                  <a:lnTo>
                    <a:pt x="178" y="22"/>
                  </a:lnTo>
                  <a:lnTo>
                    <a:pt x="200" y="26"/>
                  </a:lnTo>
                  <a:lnTo>
                    <a:pt x="222" y="28"/>
                  </a:lnTo>
                  <a:lnTo>
                    <a:pt x="244" y="31"/>
                  </a:lnTo>
                  <a:lnTo>
                    <a:pt x="265" y="34"/>
                  </a:lnTo>
                  <a:lnTo>
                    <a:pt x="287" y="37"/>
                  </a:lnTo>
                  <a:lnTo>
                    <a:pt x="309" y="39"/>
                  </a:lnTo>
                  <a:lnTo>
                    <a:pt x="331" y="43"/>
                  </a:lnTo>
                  <a:lnTo>
                    <a:pt x="352" y="45"/>
                  </a:lnTo>
                  <a:lnTo>
                    <a:pt x="349" y="49"/>
                  </a:lnTo>
                  <a:lnTo>
                    <a:pt x="345" y="52"/>
                  </a:lnTo>
                  <a:lnTo>
                    <a:pt x="342" y="56"/>
                  </a:lnTo>
                  <a:lnTo>
                    <a:pt x="340" y="60"/>
                  </a:lnTo>
                  <a:lnTo>
                    <a:pt x="337" y="68"/>
                  </a:lnTo>
                  <a:lnTo>
                    <a:pt x="336" y="76"/>
                  </a:lnTo>
                  <a:lnTo>
                    <a:pt x="334" y="84"/>
                  </a:lnTo>
                  <a:lnTo>
                    <a:pt x="332" y="92"/>
                  </a:lnTo>
                  <a:lnTo>
                    <a:pt x="327" y="94"/>
                  </a:lnTo>
                  <a:lnTo>
                    <a:pt x="322" y="95"/>
                  </a:lnTo>
                  <a:lnTo>
                    <a:pt x="318" y="96"/>
                  </a:lnTo>
                  <a:lnTo>
                    <a:pt x="313" y="97"/>
                  </a:lnTo>
                  <a:lnTo>
                    <a:pt x="313" y="102"/>
                  </a:lnTo>
                  <a:lnTo>
                    <a:pt x="313" y="105"/>
                  </a:lnTo>
                  <a:lnTo>
                    <a:pt x="312" y="109"/>
                  </a:lnTo>
                  <a:lnTo>
                    <a:pt x="312" y="112"/>
                  </a:lnTo>
                  <a:lnTo>
                    <a:pt x="317" y="113"/>
                  </a:lnTo>
                  <a:lnTo>
                    <a:pt x="321" y="113"/>
                  </a:lnTo>
                  <a:lnTo>
                    <a:pt x="326" y="114"/>
                  </a:lnTo>
                  <a:lnTo>
                    <a:pt x="331" y="115"/>
                  </a:lnTo>
                  <a:lnTo>
                    <a:pt x="329" y="121"/>
                  </a:lnTo>
                  <a:lnTo>
                    <a:pt x="328" y="127"/>
                  </a:lnTo>
                  <a:lnTo>
                    <a:pt x="327" y="133"/>
                  </a:lnTo>
                  <a:lnTo>
                    <a:pt x="326" y="139"/>
                  </a:lnTo>
                  <a:lnTo>
                    <a:pt x="322" y="139"/>
                  </a:lnTo>
                  <a:lnTo>
                    <a:pt x="319" y="140"/>
                  </a:lnTo>
                  <a:lnTo>
                    <a:pt x="316" y="140"/>
                  </a:lnTo>
                  <a:lnTo>
                    <a:pt x="312" y="141"/>
                  </a:lnTo>
                  <a:lnTo>
                    <a:pt x="314" y="144"/>
                  </a:lnTo>
                  <a:lnTo>
                    <a:pt x="318" y="148"/>
                  </a:lnTo>
                  <a:lnTo>
                    <a:pt x="320" y="152"/>
                  </a:lnTo>
                  <a:lnTo>
                    <a:pt x="322" y="156"/>
                  </a:lnTo>
                  <a:lnTo>
                    <a:pt x="321" y="160"/>
                  </a:lnTo>
                  <a:lnTo>
                    <a:pt x="321" y="164"/>
                  </a:lnTo>
                  <a:lnTo>
                    <a:pt x="321" y="168"/>
                  </a:lnTo>
                  <a:lnTo>
                    <a:pt x="320" y="173"/>
                  </a:lnTo>
                  <a:lnTo>
                    <a:pt x="318" y="175"/>
                  </a:lnTo>
                  <a:lnTo>
                    <a:pt x="314" y="177"/>
                  </a:lnTo>
                  <a:lnTo>
                    <a:pt x="311" y="179"/>
                  </a:lnTo>
                  <a:lnTo>
                    <a:pt x="309" y="181"/>
                  </a:lnTo>
                  <a:lnTo>
                    <a:pt x="311" y="185"/>
                  </a:lnTo>
                  <a:lnTo>
                    <a:pt x="314" y="188"/>
                  </a:lnTo>
                  <a:lnTo>
                    <a:pt x="318" y="192"/>
                  </a:lnTo>
                  <a:lnTo>
                    <a:pt x="321" y="195"/>
                  </a:lnTo>
                  <a:lnTo>
                    <a:pt x="320" y="200"/>
                  </a:lnTo>
                  <a:lnTo>
                    <a:pt x="319" y="203"/>
                  </a:lnTo>
                  <a:lnTo>
                    <a:pt x="317" y="206"/>
                  </a:lnTo>
                  <a:lnTo>
                    <a:pt x="316" y="210"/>
                  </a:lnTo>
                  <a:lnTo>
                    <a:pt x="313" y="212"/>
                  </a:lnTo>
                  <a:lnTo>
                    <a:pt x="311" y="216"/>
                  </a:lnTo>
                  <a:lnTo>
                    <a:pt x="309" y="219"/>
                  </a:lnTo>
                  <a:lnTo>
                    <a:pt x="306" y="221"/>
                  </a:lnTo>
                  <a:lnTo>
                    <a:pt x="304" y="226"/>
                  </a:lnTo>
                  <a:lnTo>
                    <a:pt x="302" y="232"/>
                  </a:lnTo>
                  <a:lnTo>
                    <a:pt x="298" y="236"/>
                  </a:lnTo>
                  <a:lnTo>
                    <a:pt x="296" y="240"/>
                  </a:lnTo>
                  <a:lnTo>
                    <a:pt x="293" y="243"/>
                  </a:lnTo>
                  <a:lnTo>
                    <a:pt x="289" y="247"/>
                  </a:lnTo>
                  <a:lnTo>
                    <a:pt x="284" y="250"/>
                  </a:lnTo>
                  <a:lnTo>
                    <a:pt x="281" y="254"/>
                  </a:lnTo>
                  <a:lnTo>
                    <a:pt x="271" y="256"/>
                  </a:lnTo>
                  <a:lnTo>
                    <a:pt x="259" y="258"/>
                  </a:lnTo>
                  <a:lnTo>
                    <a:pt x="244" y="259"/>
                  </a:lnTo>
                  <a:lnTo>
                    <a:pt x="228" y="259"/>
                  </a:lnTo>
                  <a:lnTo>
                    <a:pt x="211" y="259"/>
                  </a:lnTo>
                  <a:lnTo>
                    <a:pt x="192" y="258"/>
                  </a:lnTo>
                  <a:lnTo>
                    <a:pt x="173" y="256"/>
                  </a:lnTo>
                  <a:lnTo>
                    <a:pt x="153" y="254"/>
                  </a:lnTo>
                  <a:lnTo>
                    <a:pt x="132" y="251"/>
                  </a:lnTo>
                  <a:lnTo>
                    <a:pt x="114" y="248"/>
                  </a:lnTo>
                  <a:lnTo>
                    <a:pt x="94" y="245"/>
                  </a:lnTo>
                  <a:lnTo>
                    <a:pt x="77" y="240"/>
                  </a:lnTo>
                  <a:lnTo>
                    <a:pt x="61" y="236"/>
                  </a:lnTo>
                  <a:lnTo>
                    <a:pt x="47" y="232"/>
                  </a:lnTo>
                  <a:lnTo>
                    <a:pt x="34" y="226"/>
                  </a:lnTo>
                  <a:lnTo>
                    <a:pt x="25" y="221"/>
                  </a:lnTo>
                  <a:lnTo>
                    <a:pt x="22" y="211"/>
                  </a:lnTo>
                  <a:lnTo>
                    <a:pt x="18" y="198"/>
                  </a:lnTo>
                  <a:lnTo>
                    <a:pt x="17" y="187"/>
                  </a:lnTo>
                  <a:lnTo>
                    <a:pt x="17" y="177"/>
                  </a:lnTo>
                  <a:lnTo>
                    <a:pt x="14" y="174"/>
                  </a:lnTo>
                  <a:lnTo>
                    <a:pt x="11" y="172"/>
                  </a:lnTo>
                  <a:lnTo>
                    <a:pt x="8" y="171"/>
                  </a:lnTo>
                  <a:lnTo>
                    <a:pt x="6" y="168"/>
                  </a:lnTo>
                  <a:lnTo>
                    <a:pt x="4" y="164"/>
                  </a:lnTo>
                  <a:lnTo>
                    <a:pt x="4" y="160"/>
                  </a:lnTo>
                  <a:lnTo>
                    <a:pt x="4" y="157"/>
                  </a:lnTo>
                  <a:lnTo>
                    <a:pt x="4" y="152"/>
                  </a:lnTo>
                  <a:lnTo>
                    <a:pt x="9" y="150"/>
                  </a:lnTo>
                  <a:lnTo>
                    <a:pt x="15" y="149"/>
                  </a:lnTo>
                  <a:lnTo>
                    <a:pt x="19" y="147"/>
                  </a:lnTo>
                  <a:lnTo>
                    <a:pt x="24" y="145"/>
                  </a:lnTo>
                  <a:lnTo>
                    <a:pt x="18" y="144"/>
                  </a:lnTo>
                  <a:lnTo>
                    <a:pt x="13" y="143"/>
                  </a:lnTo>
                  <a:lnTo>
                    <a:pt x="6" y="142"/>
                  </a:lnTo>
                  <a:lnTo>
                    <a:pt x="0" y="142"/>
                  </a:lnTo>
                  <a:lnTo>
                    <a:pt x="1" y="136"/>
                  </a:lnTo>
                  <a:lnTo>
                    <a:pt x="2" y="130"/>
                  </a:lnTo>
                  <a:lnTo>
                    <a:pt x="2" y="125"/>
                  </a:lnTo>
                  <a:lnTo>
                    <a:pt x="3" y="119"/>
                  </a:lnTo>
                  <a:lnTo>
                    <a:pt x="8" y="118"/>
                  </a:lnTo>
                  <a:lnTo>
                    <a:pt x="14" y="117"/>
                  </a:lnTo>
                  <a:lnTo>
                    <a:pt x="18" y="115"/>
                  </a:lnTo>
                  <a:lnTo>
                    <a:pt x="23" y="114"/>
                  </a:lnTo>
                  <a:lnTo>
                    <a:pt x="18" y="110"/>
                  </a:lnTo>
                  <a:lnTo>
                    <a:pt x="15" y="106"/>
                  </a:lnTo>
                  <a:lnTo>
                    <a:pt x="11" y="102"/>
                  </a:lnTo>
                  <a:lnTo>
                    <a:pt x="7" y="97"/>
                  </a:lnTo>
                  <a:lnTo>
                    <a:pt x="7" y="95"/>
                  </a:lnTo>
                  <a:lnTo>
                    <a:pt x="7" y="91"/>
                  </a:lnTo>
                  <a:lnTo>
                    <a:pt x="6" y="88"/>
                  </a:lnTo>
                  <a:lnTo>
                    <a:pt x="6" y="84"/>
                  </a:lnTo>
                  <a:lnTo>
                    <a:pt x="11" y="82"/>
                  </a:lnTo>
                  <a:lnTo>
                    <a:pt x="17" y="81"/>
                  </a:lnTo>
                  <a:lnTo>
                    <a:pt x="22" y="79"/>
                  </a:lnTo>
                  <a:lnTo>
                    <a:pt x="28" y="76"/>
                  </a:lnTo>
                  <a:lnTo>
                    <a:pt x="28" y="74"/>
                  </a:lnTo>
                  <a:lnTo>
                    <a:pt x="28" y="71"/>
                  </a:lnTo>
                  <a:lnTo>
                    <a:pt x="28" y="67"/>
                  </a:lnTo>
                  <a:lnTo>
                    <a:pt x="28" y="64"/>
                  </a:lnTo>
                  <a:lnTo>
                    <a:pt x="23" y="61"/>
                  </a:lnTo>
                  <a:lnTo>
                    <a:pt x="19" y="58"/>
                  </a:lnTo>
                  <a:lnTo>
                    <a:pt x="15" y="56"/>
                  </a:lnTo>
                  <a:lnTo>
                    <a:pt x="10" y="53"/>
                  </a:lnTo>
                  <a:lnTo>
                    <a:pt x="11" y="46"/>
                  </a:lnTo>
                  <a:lnTo>
                    <a:pt x="13" y="38"/>
                  </a:lnTo>
                  <a:lnTo>
                    <a:pt x="13" y="31"/>
                  </a:lnTo>
                  <a:lnTo>
                    <a:pt x="14" y="24"/>
                  </a:lnTo>
                  <a:lnTo>
                    <a:pt x="11" y="19"/>
                  </a:lnTo>
                  <a:lnTo>
                    <a:pt x="9" y="12"/>
                  </a:lnTo>
                  <a:lnTo>
                    <a:pt x="7" y="6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3D3F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93251" name="Freeform 67"/>
            <p:cNvSpPr>
              <a:spLocks/>
            </p:cNvSpPr>
            <p:nvPr/>
          </p:nvSpPr>
          <p:spPr bwMode="auto">
            <a:xfrm>
              <a:off x="2687" y="745"/>
              <a:ext cx="164" cy="128"/>
            </a:xfrm>
            <a:custGeom>
              <a:avLst/>
              <a:gdLst>
                <a:gd name="T0" fmla="*/ 45 w 329"/>
                <a:gd name="T1" fmla="*/ 4 h 256"/>
                <a:gd name="T2" fmla="*/ 106 w 329"/>
                <a:gd name="T3" fmla="*/ 12 h 256"/>
                <a:gd name="T4" fmla="*/ 167 w 329"/>
                <a:gd name="T5" fmla="*/ 20 h 256"/>
                <a:gd name="T6" fmla="*/ 229 w 329"/>
                <a:gd name="T7" fmla="*/ 28 h 256"/>
                <a:gd name="T8" fmla="*/ 288 w 329"/>
                <a:gd name="T9" fmla="*/ 35 h 256"/>
                <a:gd name="T10" fmla="*/ 326 w 329"/>
                <a:gd name="T11" fmla="*/ 46 h 256"/>
                <a:gd name="T12" fmla="*/ 317 w 329"/>
                <a:gd name="T13" fmla="*/ 57 h 256"/>
                <a:gd name="T14" fmla="*/ 311 w 329"/>
                <a:gd name="T15" fmla="*/ 81 h 256"/>
                <a:gd name="T16" fmla="*/ 301 w 329"/>
                <a:gd name="T17" fmla="*/ 92 h 256"/>
                <a:gd name="T18" fmla="*/ 292 w 329"/>
                <a:gd name="T19" fmla="*/ 99 h 256"/>
                <a:gd name="T20" fmla="*/ 291 w 329"/>
                <a:gd name="T21" fmla="*/ 109 h 256"/>
                <a:gd name="T22" fmla="*/ 305 w 329"/>
                <a:gd name="T23" fmla="*/ 111 h 256"/>
                <a:gd name="T24" fmla="*/ 307 w 329"/>
                <a:gd name="T25" fmla="*/ 123 h 256"/>
                <a:gd name="T26" fmla="*/ 301 w 329"/>
                <a:gd name="T27" fmla="*/ 136 h 256"/>
                <a:gd name="T28" fmla="*/ 291 w 329"/>
                <a:gd name="T29" fmla="*/ 137 h 256"/>
                <a:gd name="T30" fmla="*/ 298 w 329"/>
                <a:gd name="T31" fmla="*/ 148 h 256"/>
                <a:gd name="T32" fmla="*/ 300 w 329"/>
                <a:gd name="T33" fmla="*/ 161 h 256"/>
                <a:gd name="T34" fmla="*/ 295 w 329"/>
                <a:gd name="T35" fmla="*/ 171 h 256"/>
                <a:gd name="T36" fmla="*/ 287 w 329"/>
                <a:gd name="T37" fmla="*/ 177 h 256"/>
                <a:gd name="T38" fmla="*/ 296 w 329"/>
                <a:gd name="T39" fmla="*/ 187 h 256"/>
                <a:gd name="T40" fmla="*/ 296 w 329"/>
                <a:gd name="T41" fmla="*/ 199 h 256"/>
                <a:gd name="T42" fmla="*/ 292 w 329"/>
                <a:gd name="T43" fmla="*/ 209 h 256"/>
                <a:gd name="T44" fmla="*/ 285 w 329"/>
                <a:gd name="T45" fmla="*/ 217 h 256"/>
                <a:gd name="T46" fmla="*/ 278 w 329"/>
                <a:gd name="T47" fmla="*/ 232 h 256"/>
                <a:gd name="T48" fmla="*/ 269 w 329"/>
                <a:gd name="T49" fmla="*/ 244 h 256"/>
                <a:gd name="T50" fmla="*/ 252 w 329"/>
                <a:gd name="T51" fmla="*/ 252 h 256"/>
                <a:gd name="T52" fmla="*/ 211 w 329"/>
                <a:gd name="T53" fmla="*/ 256 h 256"/>
                <a:gd name="T54" fmla="*/ 159 w 329"/>
                <a:gd name="T55" fmla="*/ 253 h 256"/>
                <a:gd name="T56" fmla="*/ 105 w 329"/>
                <a:gd name="T57" fmla="*/ 246 h 256"/>
                <a:gd name="T58" fmla="*/ 57 w 329"/>
                <a:gd name="T59" fmla="*/ 235 h 256"/>
                <a:gd name="T60" fmla="*/ 23 w 329"/>
                <a:gd name="T61" fmla="*/ 220 h 256"/>
                <a:gd name="T62" fmla="*/ 15 w 329"/>
                <a:gd name="T63" fmla="*/ 186 h 256"/>
                <a:gd name="T64" fmla="*/ 11 w 329"/>
                <a:gd name="T65" fmla="*/ 171 h 256"/>
                <a:gd name="T66" fmla="*/ 4 w 329"/>
                <a:gd name="T67" fmla="*/ 163 h 256"/>
                <a:gd name="T68" fmla="*/ 4 w 329"/>
                <a:gd name="T69" fmla="*/ 152 h 256"/>
                <a:gd name="T70" fmla="*/ 18 w 329"/>
                <a:gd name="T71" fmla="*/ 146 h 256"/>
                <a:gd name="T72" fmla="*/ 12 w 329"/>
                <a:gd name="T73" fmla="*/ 142 h 256"/>
                <a:gd name="T74" fmla="*/ 2 w 329"/>
                <a:gd name="T75" fmla="*/ 136 h 256"/>
                <a:gd name="T76" fmla="*/ 4 w 329"/>
                <a:gd name="T77" fmla="*/ 117 h 256"/>
                <a:gd name="T78" fmla="*/ 17 w 329"/>
                <a:gd name="T79" fmla="*/ 115 h 256"/>
                <a:gd name="T80" fmla="*/ 14 w 329"/>
                <a:gd name="T81" fmla="*/ 106 h 256"/>
                <a:gd name="T82" fmla="*/ 6 w 329"/>
                <a:gd name="T83" fmla="*/ 94 h 256"/>
                <a:gd name="T84" fmla="*/ 5 w 329"/>
                <a:gd name="T85" fmla="*/ 84 h 256"/>
                <a:gd name="T86" fmla="*/ 21 w 329"/>
                <a:gd name="T87" fmla="*/ 78 h 256"/>
                <a:gd name="T88" fmla="*/ 26 w 329"/>
                <a:gd name="T89" fmla="*/ 70 h 256"/>
                <a:gd name="T90" fmla="*/ 22 w 329"/>
                <a:gd name="T91" fmla="*/ 61 h 256"/>
                <a:gd name="T92" fmla="*/ 10 w 329"/>
                <a:gd name="T93" fmla="*/ 53 h 256"/>
                <a:gd name="T94" fmla="*/ 12 w 329"/>
                <a:gd name="T95" fmla="*/ 32 h 256"/>
                <a:gd name="T96" fmla="*/ 10 w 329"/>
                <a:gd name="T97" fmla="*/ 11 h 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329" h="256">
                  <a:moveTo>
                    <a:pt x="5" y="0"/>
                  </a:moveTo>
                  <a:lnTo>
                    <a:pt x="26" y="2"/>
                  </a:lnTo>
                  <a:lnTo>
                    <a:pt x="45" y="4"/>
                  </a:lnTo>
                  <a:lnTo>
                    <a:pt x="66" y="8"/>
                  </a:lnTo>
                  <a:lnTo>
                    <a:pt x="86" y="10"/>
                  </a:lnTo>
                  <a:lnTo>
                    <a:pt x="106" y="12"/>
                  </a:lnTo>
                  <a:lnTo>
                    <a:pt x="127" y="15"/>
                  </a:lnTo>
                  <a:lnTo>
                    <a:pt x="147" y="18"/>
                  </a:lnTo>
                  <a:lnTo>
                    <a:pt x="167" y="20"/>
                  </a:lnTo>
                  <a:lnTo>
                    <a:pt x="187" y="23"/>
                  </a:lnTo>
                  <a:lnTo>
                    <a:pt x="208" y="25"/>
                  </a:lnTo>
                  <a:lnTo>
                    <a:pt x="229" y="28"/>
                  </a:lnTo>
                  <a:lnTo>
                    <a:pt x="248" y="31"/>
                  </a:lnTo>
                  <a:lnTo>
                    <a:pt x="269" y="33"/>
                  </a:lnTo>
                  <a:lnTo>
                    <a:pt x="288" y="35"/>
                  </a:lnTo>
                  <a:lnTo>
                    <a:pt x="309" y="39"/>
                  </a:lnTo>
                  <a:lnTo>
                    <a:pt x="329" y="41"/>
                  </a:lnTo>
                  <a:lnTo>
                    <a:pt x="326" y="46"/>
                  </a:lnTo>
                  <a:lnTo>
                    <a:pt x="323" y="49"/>
                  </a:lnTo>
                  <a:lnTo>
                    <a:pt x="320" y="53"/>
                  </a:lnTo>
                  <a:lnTo>
                    <a:pt x="317" y="57"/>
                  </a:lnTo>
                  <a:lnTo>
                    <a:pt x="315" y="65"/>
                  </a:lnTo>
                  <a:lnTo>
                    <a:pt x="314" y="73"/>
                  </a:lnTo>
                  <a:lnTo>
                    <a:pt x="311" y="81"/>
                  </a:lnTo>
                  <a:lnTo>
                    <a:pt x="309" y="89"/>
                  </a:lnTo>
                  <a:lnTo>
                    <a:pt x="306" y="91"/>
                  </a:lnTo>
                  <a:lnTo>
                    <a:pt x="301" y="92"/>
                  </a:lnTo>
                  <a:lnTo>
                    <a:pt x="298" y="93"/>
                  </a:lnTo>
                  <a:lnTo>
                    <a:pt x="293" y="94"/>
                  </a:lnTo>
                  <a:lnTo>
                    <a:pt x="292" y="99"/>
                  </a:lnTo>
                  <a:lnTo>
                    <a:pt x="292" y="102"/>
                  </a:lnTo>
                  <a:lnTo>
                    <a:pt x="292" y="106"/>
                  </a:lnTo>
                  <a:lnTo>
                    <a:pt x="291" y="109"/>
                  </a:lnTo>
                  <a:lnTo>
                    <a:pt x="295" y="110"/>
                  </a:lnTo>
                  <a:lnTo>
                    <a:pt x="300" y="110"/>
                  </a:lnTo>
                  <a:lnTo>
                    <a:pt x="305" y="111"/>
                  </a:lnTo>
                  <a:lnTo>
                    <a:pt x="309" y="111"/>
                  </a:lnTo>
                  <a:lnTo>
                    <a:pt x="308" y="117"/>
                  </a:lnTo>
                  <a:lnTo>
                    <a:pt x="307" y="123"/>
                  </a:lnTo>
                  <a:lnTo>
                    <a:pt x="306" y="129"/>
                  </a:lnTo>
                  <a:lnTo>
                    <a:pt x="305" y="134"/>
                  </a:lnTo>
                  <a:lnTo>
                    <a:pt x="301" y="136"/>
                  </a:lnTo>
                  <a:lnTo>
                    <a:pt x="298" y="136"/>
                  </a:lnTo>
                  <a:lnTo>
                    <a:pt x="294" y="137"/>
                  </a:lnTo>
                  <a:lnTo>
                    <a:pt x="291" y="137"/>
                  </a:lnTo>
                  <a:lnTo>
                    <a:pt x="293" y="141"/>
                  </a:lnTo>
                  <a:lnTo>
                    <a:pt x="295" y="145"/>
                  </a:lnTo>
                  <a:lnTo>
                    <a:pt x="298" y="148"/>
                  </a:lnTo>
                  <a:lnTo>
                    <a:pt x="300" y="153"/>
                  </a:lnTo>
                  <a:lnTo>
                    <a:pt x="300" y="156"/>
                  </a:lnTo>
                  <a:lnTo>
                    <a:pt x="300" y="161"/>
                  </a:lnTo>
                  <a:lnTo>
                    <a:pt x="299" y="164"/>
                  </a:lnTo>
                  <a:lnTo>
                    <a:pt x="299" y="169"/>
                  </a:lnTo>
                  <a:lnTo>
                    <a:pt x="295" y="171"/>
                  </a:lnTo>
                  <a:lnTo>
                    <a:pt x="293" y="172"/>
                  </a:lnTo>
                  <a:lnTo>
                    <a:pt x="290" y="175"/>
                  </a:lnTo>
                  <a:lnTo>
                    <a:pt x="287" y="177"/>
                  </a:lnTo>
                  <a:lnTo>
                    <a:pt x="290" y="180"/>
                  </a:lnTo>
                  <a:lnTo>
                    <a:pt x="293" y="184"/>
                  </a:lnTo>
                  <a:lnTo>
                    <a:pt x="296" y="187"/>
                  </a:lnTo>
                  <a:lnTo>
                    <a:pt x="299" y="192"/>
                  </a:lnTo>
                  <a:lnTo>
                    <a:pt x="298" y="195"/>
                  </a:lnTo>
                  <a:lnTo>
                    <a:pt x="296" y="199"/>
                  </a:lnTo>
                  <a:lnTo>
                    <a:pt x="295" y="202"/>
                  </a:lnTo>
                  <a:lnTo>
                    <a:pt x="294" y="206"/>
                  </a:lnTo>
                  <a:lnTo>
                    <a:pt x="292" y="209"/>
                  </a:lnTo>
                  <a:lnTo>
                    <a:pt x="290" y="212"/>
                  </a:lnTo>
                  <a:lnTo>
                    <a:pt x="287" y="215"/>
                  </a:lnTo>
                  <a:lnTo>
                    <a:pt x="285" y="217"/>
                  </a:lnTo>
                  <a:lnTo>
                    <a:pt x="283" y="222"/>
                  </a:lnTo>
                  <a:lnTo>
                    <a:pt x="280" y="228"/>
                  </a:lnTo>
                  <a:lnTo>
                    <a:pt x="278" y="232"/>
                  </a:lnTo>
                  <a:lnTo>
                    <a:pt x="276" y="237"/>
                  </a:lnTo>
                  <a:lnTo>
                    <a:pt x="272" y="240"/>
                  </a:lnTo>
                  <a:lnTo>
                    <a:pt x="269" y="244"/>
                  </a:lnTo>
                  <a:lnTo>
                    <a:pt x="265" y="247"/>
                  </a:lnTo>
                  <a:lnTo>
                    <a:pt x="261" y="250"/>
                  </a:lnTo>
                  <a:lnTo>
                    <a:pt x="252" y="252"/>
                  </a:lnTo>
                  <a:lnTo>
                    <a:pt x="240" y="254"/>
                  </a:lnTo>
                  <a:lnTo>
                    <a:pt x="227" y="255"/>
                  </a:lnTo>
                  <a:lnTo>
                    <a:pt x="211" y="256"/>
                  </a:lnTo>
                  <a:lnTo>
                    <a:pt x="195" y="255"/>
                  </a:lnTo>
                  <a:lnTo>
                    <a:pt x="178" y="255"/>
                  </a:lnTo>
                  <a:lnTo>
                    <a:pt x="159" y="253"/>
                  </a:lnTo>
                  <a:lnTo>
                    <a:pt x="141" y="252"/>
                  </a:lnTo>
                  <a:lnTo>
                    <a:pt x="123" y="248"/>
                  </a:lnTo>
                  <a:lnTo>
                    <a:pt x="105" y="246"/>
                  </a:lnTo>
                  <a:lnTo>
                    <a:pt x="88" y="243"/>
                  </a:lnTo>
                  <a:lnTo>
                    <a:pt x="71" y="238"/>
                  </a:lnTo>
                  <a:lnTo>
                    <a:pt x="57" y="235"/>
                  </a:lnTo>
                  <a:lnTo>
                    <a:pt x="43" y="230"/>
                  </a:lnTo>
                  <a:lnTo>
                    <a:pt x="33" y="224"/>
                  </a:lnTo>
                  <a:lnTo>
                    <a:pt x="23" y="220"/>
                  </a:lnTo>
                  <a:lnTo>
                    <a:pt x="20" y="209"/>
                  </a:lnTo>
                  <a:lnTo>
                    <a:pt x="17" y="198"/>
                  </a:lnTo>
                  <a:lnTo>
                    <a:pt x="15" y="186"/>
                  </a:lnTo>
                  <a:lnTo>
                    <a:pt x="15" y="176"/>
                  </a:lnTo>
                  <a:lnTo>
                    <a:pt x="13" y="174"/>
                  </a:lnTo>
                  <a:lnTo>
                    <a:pt x="11" y="171"/>
                  </a:lnTo>
                  <a:lnTo>
                    <a:pt x="7" y="169"/>
                  </a:lnTo>
                  <a:lnTo>
                    <a:pt x="5" y="167"/>
                  </a:lnTo>
                  <a:lnTo>
                    <a:pt x="4" y="163"/>
                  </a:lnTo>
                  <a:lnTo>
                    <a:pt x="4" y="159"/>
                  </a:lnTo>
                  <a:lnTo>
                    <a:pt x="4" y="155"/>
                  </a:lnTo>
                  <a:lnTo>
                    <a:pt x="4" y="152"/>
                  </a:lnTo>
                  <a:lnTo>
                    <a:pt x="8" y="149"/>
                  </a:lnTo>
                  <a:lnTo>
                    <a:pt x="13" y="148"/>
                  </a:lnTo>
                  <a:lnTo>
                    <a:pt x="18" y="146"/>
                  </a:lnTo>
                  <a:lnTo>
                    <a:pt x="22" y="144"/>
                  </a:lnTo>
                  <a:lnTo>
                    <a:pt x="17" y="142"/>
                  </a:lnTo>
                  <a:lnTo>
                    <a:pt x="12" y="142"/>
                  </a:lnTo>
                  <a:lnTo>
                    <a:pt x="6" y="142"/>
                  </a:lnTo>
                  <a:lnTo>
                    <a:pt x="0" y="141"/>
                  </a:lnTo>
                  <a:lnTo>
                    <a:pt x="2" y="136"/>
                  </a:lnTo>
                  <a:lnTo>
                    <a:pt x="3" y="129"/>
                  </a:lnTo>
                  <a:lnTo>
                    <a:pt x="3" y="123"/>
                  </a:lnTo>
                  <a:lnTo>
                    <a:pt x="4" y="117"/>
                  </a:lnTo>
                  <a:lnTo>
                    <a:pt x="8" y="116"/>
                  </a:lnTo>
                  <a:lnTo>
                    <a:pt x="13" y="115"/>
                  </a:lnTo>
                  <a:lnTo>
                    <a:pt x="17" y="115"/>
                  </a:lnTo>
                  <a:lnTo>
                    <a:pt x="21" y="114"/>
                  </a:lnTo>
                  <a:lnTo>
                    <a:pt x="18" y="109"/>
                  </a:lnTo>
                  <a:lnTo>
                    <a:pt x="14" y="106"/>
                  </a:lnTo>
                  <a:lnTo>
                    <a:pt x="11" y="102"/>
                  </a:lnTo>
                  <a:lnTo>
                    <a:pt x="7" y="97"/>
                  </a:lnTo>
                  <a:lnTo>
                    <a:pt x="6" y="94"/>
                  </a:lnTo>
                  <a:lnTo>
                    <a:pt x="6" y="91"/>
                  </a:lnTo>
                  <a:lnTo>
                    <a:pt x="6" y="87"/>
                  </a:lnTo>
                  <a:lnTo>
                    <a:pt x="5" y="84"/>
                  </a:lnTo>
                  <a:lnTo>
                    <a:pt x="11" y="81"/>
                  </a:lnTo>
                  <a:lnTo>
                    <a:pt x="15" y="80"/>
                  </a:lnTo>
                  <a:lnTo>
                    <a:pt x="21" y="78"/>
                  </a:lnTo>
                  <a:lnTo>
                    <a:pt x="26" y="76"/>
                  </a:lnTo>
                  <a:lnTo>
                    <a:pt x="26" y="73"/>
                  </a:lnTo>
                  <a:lnTo>
                    <a:pt x="26" y="70"/>
                  </a:lnTo>
                  <a:lnTo>
                    <a:pt x="26" y="66"/>
                  </a:lnTo>
                  <a:lnTo>
                    <a:pt x="26" y="63"/>
                  </a:lnTo>
                  <a:lnTo>
                    <a:pt x="22" y="61"/>
                  </a:lnTo>
                  <a:lnTo>
                    <a:pt x="18" y="57"/>
                  </a:lnTo>
                  <a:lnTo>
                    <a:pt x="14" y="55"/>
                  </a:lnTo>
                  <a:lnTo>
                    <a:pt x="10" y="53"/>
                  </a:lnTo>
                  <a:lnTo>
                    <a:pt x="11" y="46"/>
                  </a:lnTo>
                  <a:lnTo>
                    <a:pt x="12" y="39"/>
                  </a:lnTo>
                  <a:lnTo>
                    <a:pt x="12" y="32"/>
                  </a:lnTo>
                  <a:lnTo>
                    <a:pt x="13" y="24"/>
                  </a:lnTo>
                  <a:lnTo>
                    <a:pt x="11" y="18"/>
                  </a:lnTo>
                  <a:lnTo>
                    <a:pt x="10" y="11"/>
                  </a:lnTo>
                  <a:lnTo>
                    <a:pt x="7" y="5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47474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93252" name="Freeform 68"/>
            <p:cNvSpPr>
              <a:spLocks/>
            </p:cNvSpPr>
            <p:nvPr/>
          </p:nvSpPr>
          <p:spPr bwMode="auto">
            <a:xfrm>
              <a:off x="2692" y="747"/>
              <a:ext cx="153" cy="126"/>
            </a:xfrm>
            <a:custGeom>
              <a:avLst/>
              <a:gdLst>
                <a:gd name="T0" fmla="*/ 44 w 306"/>
                <a:gd name="T1" fmla="*/ 5 h 252"/>
                <a:gd name="T2" fmla="*/ 100 w 306"/>
                <a:gd name="T3" fmla="*/ 12 h 252"/>
                <a:gd name="T4" fmla="*/ 156 w 306"/>
                <a:gd name="T5" fmla="*/ 18 h 252"/>
                <a:gd name="T6" fmla="*/ 212 w 306"/>
                <a:gd name="T7" fmla="*/ 27 h 252"/>
                <a:gd name="T8" fmla="*/ 268 w 306"/>
                <a:gd name="T9" fmla="*/ 33 h 252"/>
                <a:gd name="T10" fmla="*/ 304 w 306"/>
                <a:gd name="T11" fmla="*/ 43 h 252"/>
                <a:gd name="T12" fmla="*/ 295 w 306"/>
                <a:gd name="T13" fmla="*/ 53 h 252"/>
                <a:gd name="T14" fmla="*/ 290 w 306"/>
                <a:gd name="T15" fmla="*/ 78 h 252"/>
                <a:gd name="T16" fmla="*/ 280 w 306"/>
                <a:gd name="T17" fmla="*/ 89 h 252"/>
                <a:gd name="T18" fmla="*/ 272 w 306"/>
                <a:gd name="T19" fmla="*/ 96 h 252"/>
                <a:gd name="T20" fmla="*/ 271 w 306"/>
                <a:gd name="T21" fmla="*/ 106 h 252"/>
                <a:gd name="T22" fmla="*/ 282 w 306"/>
                <a:gd name="T23" fmla="*/ 107 h 252"/>
                <a:gd name="T24" fmla="*/ 284 w 306"/>
                <a:gd name="T25" fmla="*/ 120 h 252"/>
                <a:gd name="T26" fmla="*/ 279 w 306"/>
                <a:gd name="T27" fmla="*/ 131 h 252"/>
                <a:gd name="T28" fmla="*/ 269 w 306"/>
                <a:gd name="T29" fmla="*/ 134 h 252"/>
                <a:gd name="T30" fmla="*/ 276 w 306"/>
                <a:gd name="T31" fmla="*/ 145 h 252"/>
                <a:gd name="T32" fmla="*/ 277 w 306"/>
                <a:gd name="T33" fmla="*/ 157 h 252"/>
                <a:gd name="T34" fmla="*/ 274 w 306"/>
                <a:gd name="T35" fmla="*/ 167 h 252"/>
                <a:gd name="T36" fmla="*/ 266 w 306"/>
                <a:gd name="T37" fmla="*/ 174 h 252"/>
                <a:gd name="T38" fmla="*/ 274 w 306"/>
                <a:gd name="T39" fmla="*/ 184 h 252"/>
                <a:gd name="T40" fmla="*/ 274 w 306"/>
                <a:gd name="T41" fmla="*/ 195 h 252"/>
                <a:gd name="T42" fmla="*/ 269 w 306"/>
                <a:gd name="T43" fmla="*/ 205 h 252"/>
                <a:gd name="T44" fmla="*/ 264 w 306"/>
                <a:gd name="T45" fmla="*/ 214 h 252"/>
                <a:gd name="T46" fmla="*/ 257 w 306"/>
                <a:gd name="T47" fmla="*/ 229 h 252"/>
                <a:gd name="T48" fmla="*/ 249 w 306"/>
                <a:gd name="T49" fmla="*/ 240 h 252"/>
                <a:gd name="T50" fmla="*/ 234 w 306"/>
                <a:gd name="T51" fmla="*/ 249 h 252"/>
                <a:gd name="T52" fmla="*/ 196 w 306"/>
                <a:gd name="T53" fmla="*/ 252 h 252"/>
                <a:gd name="T54" fmla="*/ 147 w 306"/>
                <a:gd name="T55" fmla="*/ 250 h 252"/>
                <a:gd name="T56" fmla="*/ 95 w 306"/>
                <a:gd name="T57" fmla="*/ 243 h 252"/>
                <a:gd name="T58" fmla="*/ 50 w 306"/>
                <a:gd name="T59" fmla="*/ 232 h 252"/>
                <a:gd name="T60" fmla="*/ 21 w 306"/>
                <a:gd name="T61" fmla="*/ 218 h 252"/>
                <a:gd name="T62" fmla="*/ 14 w 306"/>
                <a:gd name="T63" fmla="*/ 186 h 252"/>
                <a:gd name="T64" fmla="*/ 9 w 306"/>
                <a:gd name="T65" fmla="*/ 169 h 252"/>
                <a:gd name="T66" fmla="*/ 4 w 306"/>
                <a:gd name="T67" fmla="*/ 161 h 252"/>
                <a:gd name="T68" fmla="*/ 3 w 306"/>
                <a:gd name="T69" fmla="*/ 151 h 252"/>
                <a:gd name="T70" fmla="*/ 16 w 306"/>
                <a:gd name="T71" fmla="*/ 145 h 252"/>
                <a:gd name="T72" fmla="*/ 10 w 306"/>
                <a:gd name="T73" fmla="*/ 141 h 252"/>
                <a:gd name="T74" fmla="*/ 1 w 306"/>
                <a:gd name="T75" fmla="*/ 134 h 252"/>
                <a:gd name="T76" fmla="*/ 3 w 306"/>
                <a:gd name="T77" fmla="*/ 116 h 252"/>
                <a:gd name="T78" fmla="*/ 16 w 306"/>
                <a:gd name="T79" fmla="*/ 113 h 252"/>
                <a:gd name="T80" fmla="*/ 14 w 306"/>
                <a:gd name="T81" fmla="*/ 104 h 252"/>
                <a:gd name="T82" fmla="*/ 7 w 306"/>
                <a:gd name="T83" fmla="*/ 93 h 252"/>
                <a:gd name="T84" fmla="*/ 6 w 306"/>
                <a:gd name="T85" fmla="*/ 83 h 252"/>
                <a:gd name="T86" fmla="*/ 21 w 306"/>
                <a:gd name="T87" fmla="*/ 77 h 252"/>
                <a:gd name="T88" fmla="*/ 25 w 306"/>
                <a:gd name="T89" fmla="*/ 69 h 252"/>
                <a:gd name="T90" fmla="*/ 21 w 306"/>
                <a:gd name="T91" fmla="*/ 60 h 252"/>
                <a:gd name="T92" fmla="*/ 10 w 306"/>
                <a:gd name="T93" fmla="*/ 53 h 252"/>
                <a:gd name="T94" fmla="*/ 12 w 306"/>
                <a:gd name="T95" fmla="*/ 30 h 252"/>
                <a:gd name="T96" fmla="*/ 10 w 306"/>
                <a:gd name="T97" fmla="*/ 12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306" h="252">
                  <a:moveTo>
                    <a:pt x="6" y="0"/>
                  </a:moveTo>
                  <a:lnTo>
                    <a:pt x="24" y="2"/>
                  </a:lnTo>
                  <a:lnTo>
                    <a:pt x="44" y="5"/>
                  </a:lnTo>
                  <a:lnTo>
                    <a:pt x="62" y="7"/>
                  </a:lnTo>
                  <a:lnTo>
                    <a:pt x="80" y="9"/>
                  </a:lnTo>
                  <a:lnTo>
                    <a:pt x="100" y="12"/>
                  </a:lnTo>
                  <a:lnTo>
                    <a:pt x="118" y="14"/>
                  </a:lnTo>
                  <a:lnTo>
                    <a:pt x="137" y="16"/>
                  </a:lnTo>
                  <a:lnTo>
                    <a:pt x="156" y="18"/>
                  </a:lnTo>
                  <a:lnTo>
                    <a:pt x="175" y="22"/>
                  </a:lnTo>
                  <a:lnTo>
                    <a:pt x="193" y="24"/>
                  </a:lnTo>
                  <a:lnTo>
                    <a:pt x="212" y="27"/>
                  </a:lnTo>
                  <a:lnTo>
                    <a:pt x="231" y="29"/>
                  </a:lnTo>
                  <a:lnTo>
                    <a:pt x="250" y="31"/>
                  </a:lnTo>
                  <a:lnTo>
                    <a:pt x="268" y="33"/>
                  </a:lnTo>
                  <a:lnTo>
                    <a:pt x="288" y="36"/>
                  </a:lnTo>
                  <a:lnTo>
                    <a:pt x="306" y="38"/>
                  </a:lnTo>
                  <a:lnTo>
                    <a:pt x="304" y="43"/>
                  </a:lnTo>
                  <a:lnTo>
                    <a:pt x="300" y="46"/>
                  </a:lnTo>
                  <a:lnTo>
                    <a:pt x="297" y="50"/>
                  </a:lnTo>
                  <a:lnTo>
                    <a:pt x="295" y="53"/>
                  </a:lnTo>
                  <a:lnTo>
                    <a:pt x="294" y="61"/>
                  </a:lnTo>
                  <a:lnTo>
                    <a:pt x="291" y="69"/>
                  </a:lnTo>
                  <a:lnTo>
                    <a:pt x="290" y="78"/>
                  </a:lnTo>
                  <a:lnTo>
                    <a:pt x="288" y="86"/>
                  </a:lnTo>
                  <a:lnTo>
                    <a:pt x="283" y="88"/>
                  </a:lnTo>
                  <a:lnTo>
                    <a:pt x="280" y="89"/>
                  </a:lnTo>
                  <a:lnTo>
                    <a:pt x="276" y="90"/>
                  </a:lnTo>
                  <a:lnTo>
                    <a:pt x="272" y="91"/>
                  </a:lnTo>
                  <a:lnTo>
                    <a:pt x="272" y="96"/>
                  </a:lnTo>
                  <a:lnTo>
                    <a:pt x="272" y="99"/>
                  </a:lnTo>
                  <a:lnTo>
                    <a:pt x="271" y="103"/>
                  </a:lnTo>
                  <a:lnTo>
                    <a:pt x="271" y="106"/>
                  </a:lnTo>
                  <a:lnTo>
                    <a:pt x="274" y="107"/>
                  </a:lnTo>
                  <a:lnTo>
                    <a:pt x="279" y="107"/>
                  </a:lnTo>
                  <a:lnTo>
                    <a:pt x="282" y="107"/>
                  </a:lnTo>
                  <a:lnTo>
                    <a:pt x="287" y="108"/>
                  </a:lnTo>
                  <a:lnTo>
                    <a:pt x="285" y="114"/>
                  </a:lnTo>
                  <a:lnTo>
                    <a:pt x="284" y="120"/>
                  </a:lnTo>
                  <a:lnTo>
                    <a:pt x="283" y="126"/>
                  </a:lnTo>
                  <a:lnTo>
                    <a:pt x="282" y="131"/>
                  </a:lnTo>
                  <a:lnTo>
                    <a:pt x="279" y="131"/>
                  </a:lnTo>
                  <a:lnTo>
                    <a:pt x="276" y="133"/>
                  </a:lnTo>
                  <a:lnTo>
                    <a:pt x="273" y="133"/>
                  </a:lnTo>
                  <a:lnTo>
                    <a:pt x="269" y="134"/>
                  </a:lnTo>
                  <a:lnTo>
                    <a:pt x="272" y="137"/>
                  </a:lnTo>
                  <a:lnTo>
                    <a:pt x="274" y="141"/>
                  </a:lnTo>
                  <a:lnTo>
                    <a:pt x="276" y="145"/>
                  </a:lnTo>
                  <a:lnTo>
                    <a:pt x="279" y="149"/>
                  </a:lnTo>
                  <a:lnTo>
                    <a:pt x="277" y="153"/>
                  </a:lnTo>
                  <a:lnTo>
                    <a:pt x="277" y="157"/>
                  </a:lnTo>
                  <a:lnTo>
                    <a:pt x="277" y="161"/>
                  </a:lnTo>
                  <a:lnTo>
                    <a:pt x="276" y="165"/>
                  </a:lnTo>
                  <a:lnTo>
                    <a:pt x="274" y="167"/>
                  </a:lnTo>
                  <a:lnTo>
                    <a:pt x="272" y="169"/>
                  </a:lnTo>
                  <a:lnTo>
                    <a:pt x="268" y="172"/>
                  </a:lnTo>
                  <a:lnTo>
                    <a:pt x="266" y="174"/>
                  </a:lnTo>
                  <a:lnTo>
                    <a:pt x="268" y="177"/>
                  </a:lnTo>
                  <a:lnTo>
                    <a:pt x="272" y="181"/>
                  </a:lnTo>
                  <a:lnTo>
                    <a:pt x="274" y="184"/>
                  </a:lnTo>
                  <a:lnTo>
                    <a:pt x="276" y="188"/>
                  </a:lnTo>
                  <a:lnTo>
                    <a:pt x="275" y="191"/>
                  </a:lnTo>
                  <a:lnTo>
                    <a:pt x="274" y="195"/>
                  </a:lnTo>
                  <a:lnTo>
                    <a:pt x="273" y="198"/>
                  </a:lnTo>
                  <a:lnTo>
                    <a:pt x="272" y="202"/>
                  </a:lnTo>
                  <a:lnTo>
                    <a:pt x="269" y="205"/>
                  </a:lnTo>
                  <a:lnTo>
                    <a:pt x="268" y="207"/>
                  </a:lnTo>
                  <a:lnTo>
                    <a:pt x="266" y="211"/>
                  </a:lnTo>
                  <a:lnTo>
                    <a:pt x="264" y="214"/>
                  </a:lnTo>
                  <a:lnTo>
                    <a:pt x="261" y="219"/>
                  </a:lnTo>
                  <a:lnTo>
                    <a:pt x="259" y="224"/>
                  </a:lnTo>
                  <a:lnTo>
                    <a:pt x="257" y="229"/>
                  </a:lnTo>
                  <a:lnTo>
                    <a:pt x="254" y="234"/>
                  </a:lnTo>
                  <a:lnTo>
                    <a:pt x="252" y="237"/>
                  </a:lnTo>
                  <a:lnTo>
                    <a:pt x="249" y="240"/>
                  </a:lnTo>
                  <a:lnTo>
                    <a:pt x="245" y="243"/>
                  </a:lnTo>
                  <a:lnTo>
                    <a:pt x="242" y="247"/>
                  </a:lnTo>
                  <a:lnTo>
                    <a:pt x="234" y="249"/>
                  </a:lnTo>
                  <a:lnTo>
                    <a:pt x="222" y="251"/>
                  </a:lnTo>
                  <a:lnTo>
                    <a:pt x="209" y="252"/>
                  </a:lnTo>
                  <a:lnTo>
                    <a:pt x="196" y="252"/>
                  </a:lnTo>
                  <a:lnTo>
                    <a:pt x="181" y="252"/>
                  </a:lnTo>
                  <a:lnTo>
                    <a:pt x="163" y="252"/>
                  </a:lnTo>
                  <a:lnTo>
                    <a:pt x="147" y="250"/>
                  </a:lnTo>
                  <a:lnTo>
                    <a:pt x="130" y="249"/>
                  </a:lnTo>
                  <a:lnTo>
                    <a:pt x="113" y="247"/>
                  </a:lnTo>
                  <a:lnTo>
                    <a:pt x="95" y="243"/>
                  </a:lnTo>
                  <a:lnTo>
                    <a:pt x="79" y="240"/>
                  </a:lnTo>
                  <a:lnTo>
                    <a:pt x="64" y="236"/>
                  </a:lnTo>
                  <a:lnTo>
                    <a:pt x="50" y="232"/>
                  </a:lnTo>
                  <a:lnTo>
                    <a:pt x="39" y="228"/>
                  </a:lnTo>
                  <a:lnTo>
                    <a:pt x="29" y="222"/>
                  </a:lnTo>
                  <a:lnTo>
                    <a:pt x="21" y="218"/>
                  </a:lnTo>
                  <a:lnTo>
                    <a:pt x="17" y="207"/>
                  </a:lnTo>
                  <a:lnTo>
                    <a:pt x="15" y="196"/>
                  </a:lnTo>
                  <a:lnTo>
                    <a:pt x="14" y="186"/>
                  </a:lnTo>
                  <a:lnTo>
                    <a:pt x="14" y="174"/>
                  </a:lnTo>
                  <a:lnTo>
                    <a:pt x="11" y="172"/>
                  </a:lnTo>
                  <a:lnTo>
                    <a:pt x="9" y="169"/>
                  </a:lnTo>
                  <a:lnTo>
                    <a:pt x="7" y="168"/>
                  </a:lnTo>
                  <a:lnTo>
                    <a:pt x="4" y="166"/>
                  </a:lnTo>
                  <a:lnTo>
                    <a:pt x="4" y="161"/>
                  </a:lnTo>
                  <a:lnTo>
                    <a:pt x="4" y="158"/>
                  </a:lnTo>
                  <a:lnTo>
                    <a:pt x="3" y="154"/>
                  </a:lnTo>
                  <a:lnTo>
                    <a:pt x="3" y="151"/>
                  </a:lnTo>
                  <a:lnTo>
                    <a:pt x="8" y="149"/>
                  </a:lnTo>
                  <a:lnTo>
                    <a:pt x="12" y="146"/>
                  </a:lnTo>
                  <a:lnTo>
                    <a:pt x="16" y="145"/>
                  </a:lnTo>
                  <a:lnTo>
                    <a:pt x="21" y="143"/>
                  </a:lnTo>
                  <a:lnTo>
                    <a:pt x="16" y="142"/>
                  </a:lnTo>
                  <a:lnTo>
                    <a:pt x="10" y="141"/>
                  </a:lnTo>
                  <a:lnTo>
                    <a:pt x="6" y="141"/>
                  </a:lnTo>
                  <a:lnTo>
                    <a:pt x="0" y="139"/>
                  </a:lnTo>
                  <a:lnTo>
                    <a:pt x="1" y="134"/>
                  </a:lnTo>
                  <a:lnTo>
                    <a:pt x="2" y="128"/>
                  </a:lnTo>
                  <a:lnTo>
                    <a:pt x="2" y="122"/>
                  </a:lnTo>
                  <a:lnTo>
                    <a:pt x="3" y="116"/>
                  </a:lnTo>
                  <a:lnTo>
                    <a:pt x="8" y="115"/>
                  </a:lnTo>
                  <a:lnTo>
                    <a:pt x="12" y="114"/>
                  </a:lnTo>
                  <a:lnTo>
                    <a:pt x="16" y="113"/>
                  </a:lnTo>
                  <a:lnTo>
                    <a:pt x="21" y="112"/>
                  </a:lnTo>
                  <a:lnTo>
                    <a:pt x="17" y="108"/>
                  </a:lnTo>
                  <a:lnTo>
                    <a:pt x="14" y="104"/>
                  </a:lnTo>
                  <a:lnTo>
                    <a:pt x="10" y="100"/>
                  </a:lnTo>
                  <a:lnTo>
                    <a:pt x="7" y="97"/>
                  </a:lnTo>
                  <a:lnTo>
                    <a:pt x="7" y="93"/>
                  </a:lnTo>
                  <a:lnTo>
                    <a:pt x="7" y="90"/>
                  </a:lnTo>
                  <a:lnTo>
                    <a:pt x="6" y="86"/>
                  </a:lnTo>
                  <a:lnTo>
                    <a:pt x="6" y="83"/>
                  </a:lnTo>
                  <a:lnTo>
                    <a:pt x="10" y="81"/>
                  </a:lnTo>
                  <a:lnTo>
                    <a:pt x="16" y="80"/>
                  </a:lnTo>
                  <a:lnTo>
                    <a:pt x="21" y="77"/>
                  </a:lnTo>
                  <a:lnTo>
                    <a:pt x="25" y="75"/>
                  </a:lnTo>
                  <a:lnTo>
                    <a:pt x="25" y="73"/>
                  </a:lnTo>
                  <a:lnTo>
                    <a:pt x="25" y="69"/>
                  </a:lnTo>
                  <a:lnTo>
                    <a:pt x="25" y="66"/>
                  </a:lnTo>
                  <a:lnTo>
                    <a:pt x="25" y="62"/>
                  </a:lnTo>
                  <a:lnTo>
                    <a:pt x="21" y="60"/>
                  </a:lnTo>
                  <a:lnTo>
                    <a:pt x="17" y="58"/>
                  </a:lnTo>
                  <a:lnTo>
                    <a:pt x="14" y="55"/>
                  </a:lnTo>
                  <a:lnTo>
                    <a:pt x="10" y="53"/>
                  </a:lnTo>
                  <a:lnTo>
                    <a:pt x="11" y="45"/>
                  </a:lnTo>
                  <a:lnTo>
                    <a:pt x="12" y="38"/>
                  </a:lnTo>
                  <a:lnTo>
                    <a:pt x="12" y="30"/>
                  </a:lnTo>
                  <a:lnTo>
                    <a:pt x="14" y="23"/>
                  </a:lnTo>
                  <a:lnTo>
                    <a:pt x="11" y="17"/>
                  </a:lnTo>
                  <a:lnTo>
                    <a:pt x="10" y="12"/>
                  </a:lnTo>
                  <a:lnTo>
                    <a:pt x="8" y="6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4F51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93253" name="Freeform 69"/>
            <p:cNvSpPr>
              <a:spLocks/>
            </p:cNvSpPr>
            <p:nvPr/>
          </p:nvSpPr>
          <p:spPr bwMode="auto">
            <a:xfrm>
              <a:off x="2698" y="748"/>
              <a:ext cx="141" cy="125"/>
            </a:xfrm>
            <a:custGeom>
              <a:avLst/>
              <a:gdLst>
                <a:gd name="T0" fmla="*/ 42 w 283"/>
                <a:gd name="T1" fmla="*/ 5 h 250"/>
                <a:gd name="T2" fmla="*/ 94 w 283"/>
                <a:gd name="T3" fmla="*/ 12 h 250"/>
                <a:gd name="T4" fmla="*/ 145 w 283"/>
                <a:gd name="T5" fmla="*/ 19 h 250"/>
                <a:gd name="T6" fmla="*/ 196 w 283"/>
                <a:gd name="T7" fmla="*/ 26 h 250"/>
                <a:gd name="T8" fmla="*/ 248 w 283"/>
                <a:gd name="T9" fmla="*/ 31 h 250"/>
                <a:gd name="T10" fmla="*/ 280 w 283"/>
                <a:gd name="T11" fmla="*/ 39 h 250"/>
                <a:gd name="T12" fmla="*/ 272 w 283"/>
                <a:gd name="T13" fmla="*/ 51 h 250"/>
                <a:gd name="T14" fmla="*/ 268 w 283"/>
                <a:gd name="T15" fmla="*/ 75 h 250"/>
                <a:gd name="T16" fmla="*/ 258 w 283"/>
                <a:gd name="T17" fmla="*/ 87 h 250"/>
                <a:gd name="T18" fmla="*/ 250 w 283"/>
                <a:gd name="T19" fmla="*/ 94 h 250"/>
                <a:gd name="T20" fmla="*/ 249 w 283"/>
                <a:gd name="T21" fmla="*/ 104 h 250"/>
                <a:gd name="T22" fmla="*/ 261 w 283"/>
                <a:gd name="T23" fmla="*/ 105 h 250"/>
                <a:gd name="T24" fmla="*/ 262 w 283"/>
                <a:gd name="T25" fmla="*/ 117 h 250"/>
                <a:gd name="T26" fmla="*/ 257 w 283"/>
                <a:gd name="T27" fmla="*/ 129 h 250"/>
                <a:gd name="T28" fmla="*/ 248 w 283"/>
                <a:gd name="T29" fmla="*/ 132 h 250"/>
                <a:gd name="T30" fmla="*/ 254 w 283"/>
                <a:gd name="T31" fmla="*/ 142 h 250"/>
                <a:gd name="T32" fmla="*/ 256 w 283"/>
                <a:gd name="T33" fmla="*/ 154 h 250"/>
                <a:gd name="T34" fmla="*/ 253 w 283"/>
                <a:gd name="T35" fmla="*/ 165 h 250"/>
                <a:gd name="T36" fmla="*/ 245 w 283"/>
                <a:gd name="T37" fmla="*/ 171 h 250"/>
                <a:gd name="T38" fmla="*/ 253 w 283"/>
                <a:gd name="T39" fmla="*/ 181 h 250"/>
                <a:gd name="T40" fmla="*/ 253 w 283"/>
                <a:gd name="T41" fmla="*/ 192 h 250"/>
                <a:gd name="T42" fmla="*/ 248 w 283"/>
                <a:gd name="T43" fmla="*/ 202 h 250"/>
                <a:gd name="T44" fmla="*/ 242 w 283"/>
                <a:gd name="T45" fmla="*/ 211 h 250"/>
                <a:gd name="T46" fmla="*/ 236 w 283"/>
                <a:gd name="T47" fmla="*/ 225 h 250"/>
                <a:gd name="T48" fmla="*/ 228 w 283"/>
                <a:gd name="T49" fmla="*/ 237 h 250"/>
                <a:gd name="T50" fmla="*/ 213 w 283"/>
                <a:gd name="T51" fmla="*/ 246 h 250"/>
                <a:gd name="T52" fmla="*/ 179 w 283"/>
                <a:gd name="T53" fmla="*/ 250 h 250"/>
                <a:gd name="T54" fmla="*/ 135 w 283"/>
                <a:gd name="T55" fmla="*/ 248 h 250"/>
                <a:gd name="T56" fmla="*/ 88 w 283"/>
                <a:gd name="T57" fmla="*/ 242 h 250"/>
                <a:gd name="T58" fmla="*/ 45 w 283"/>
                <a:gd name="T59" fmla="*/ 231 h 250"/>
                <a:gd name="T60" fmla="*/ 18 w 283"/>
                <a:gd name="T61" fmla="*/ 218 h 250"/>
                <a:gd name="T62" fmla="*/ 12 w 283"/>
                <a:gd name="T63" fmla="*/ 185 h 250"/>
                <a:gd name="T64" fmla="*/ 8 w 283"/>
                <a:gd name="T65" fmla="*/ 170 h 250"/>
                <a:gd name="T66" fmla="*/ 4 w 283"/>
                <a:gd name="T67" fmla="*/ 162 h 250"/>
                <a:gd name="T68" fmla="*/ 3 w 283"/>
                <a:gd name="T69" fmla="*/ 150 h 250"/>
                <a:gd name="T70" fmla="*/ 15 w 283"/>
                <a:gd name="T71" fmla="*/ 144 h 250"/>
                <a:gd name="T72" fmla="*/ 10 w 283"/>
                <a:gd name="T73" fmla="*/ 141 h 250"/>
                <a:gd name="T74" fmla="*/ 1 w 283"/>
                <a:gd name="T75" fmla="*/ 134 h 250"/>
                <a:gd name="T76" fmla="*/ 4 w 283"/>
                <a:gd name="T77" fmla="*/ 116 h 250"/>
                <a:gd name="T78" fmla="*/ 15 w 283"/>
                <a:gd name="T79" fmla="*/ 113 h 250"/>
                <a:gd name="T80" fmla="*/ 13 w 283"/>
                <a:gd name="T81" fmla="*/ 104 h 250"/>
                <a:gd name="T82" fmla="*/ 6 w 283"/>
                <a:gd name="T83" fmla="*/ 94 h 250"/>
                <a:gd name="T84" fmla="*/ 6 w 283"/>
                <a:gd name="T85" fmla="*/ 83 h 250"/>
                <a:gd name="T86" fmla="*/ 19 w 283"/>
                <a:gd name="T87" fmla="*/ 78 h 250"/>
                <a:gd name="T88" fmla="*/ 23 w 283"/>
                <a:gd name="T89" fmla="*/ 69 h 250"/>
                <a:gd name="T90" fmla="*/ 20 w 283"/>
                <a:gd name="T91" fmla="*/ 60 h 250"/>
                <a:gd name="T92" fmla="*/ 10 w 283"/>
                <a:gd name="T93" fmla="*/ 53 h 250"/>
                <a:gd name="T94" fmla="*/ 13 w 283"/>
                <a:gd name="T95" fmla="*/ 31 h 250"/>
                <a:gd name="T96" fmla="*/ 11 w 283"/>
                <a:gd name="T97" fmla="*/ 12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83" h="250">
                  <a:moveTo>
                    <a:pt x="7" y="0"/>
                  </a:moveTo>
                  <a:lnTo>
                    <a:pt x="24" y="3"/>
                  </a:lnTo>
                  <a:lnTo>
                    <a:pt x="42" y="5"/>
                  </a:lnTo>
                  <a:lnTo>
                    <a:pt x="59" y="7"/>
                  </a:lnTo>
                  <a:lnTo>
                    <a:pt x="76" y="10"/>
                  </a:lnTo>
                  <a:lnTo>
                    <a:pt x="94" y="12"/>
                  </a:lnTo>
                  <a:lnTo>
                    <a:pt x="111" y="14"/>
                  </a:lnTo>
                  <a:lnTo>
                    <a:pt x="128" y="16"/>
                  </a:lnTo>
                  <a:lnTo>
                    <a:pt x="145" y="19"/>
                  </a:lnTo>
                  <a:lnTo>
                    <a:pt x="162" y="21"/>
                  </a:lnTo>
                  <a:lnTo>
                    <a:pt x="179" y="23"/>
                  </a:lnTo>
                  <a:lnTo>
                    <a:pt x="196" y="26"/>
                  </a:lnTo>
                  <a:lnTo>
                    <a:pt x="213" y="27"/>
                  </a:lnTo>
                  <a:lnTo>
                    <a:pt x="231" y="29"/>
                  </a:lnTo>
                  <a:lnTo>
                    <a:pt x="248" y="31"/>
                  </a:lnTo>
                  <a:lnTo>
                    <a:pt x="265" y="34"/>
                  </a:lnTo>
                  <a:lnTo>
                    <a:pt x="283" y="36"/>
                  </a:lnTo>
                  <a:lnTo>
                    <a:pt x="280" y="39"/>
                  </a:lnTo>
                  <a:lnTo>
                    <a:pt x="278" y="43"/>
                  </a:lnTo>
                  <a:lnTo>
                    <a:pt x="274" y="48"/>
                  </a:lnTo>
                  <a:lnTo>
                    <a:pt x="272" y="51"/>
                  </a:lnTo>
                  <a:lnTo>
                    <a:pt x="271" y="59"/>
                  </a:lnTo>
                  <a:lnTo>
                    <a:pt x="269" y="67"/>
                  </a:lnTo>
                  <a:lnTo>
                    <a:pt x="268" y="75"/>
                  </a:lnTo>
                  <a:lnTo>
                    <a:pt x="265" y="83"/>
                  </a:lnTo>
                  <a:lnTo>
                    <a:pt x="262" y="84"/>
                  </a:lnTo>
                  <a:lnTo>
                    <a:pt x="258" y="87"/>
                  </a:lnTo>
                  <a:lnTo>
                    <a:pt x="255" y="88"/>
                  </a:lnTo>
                  <a:lnTo>
                    <a:pt x="250" y="89"/>
                  </a:lnTo>
                  <a:lnTo>
                    <a:pt x="250" y="94"/>
                  </a:lnTo>
                  <a:lnTo>
                    <a:pt x="250" y="97"/>
                  </a:lnTo>
                  <a:lnTo>
                    <a:pt x="249" y="101"/>
                  </a:lnTo>
                  <a:lnTo>
                    <a:pt x="249" y="104"/>
                  </a:lnTo>
                  <a:lnTo>
                    <a:pt x="253" y="104"/>
                  </a:lnTo>
                  <a:lnTo>
                    <a:pt x="257" y="104"/>
                  </a:lnTo>
                  <a:lnTo>
                    <a:pt x="261" y="105"/>
                  </a:lnTo>
                  <a:lnTo>
                    <a:pt x="264" y="105"/>
                  </a:lnTo>
                  <a:lnTo>
                    <a:pt x="263" y="111"/>
                  </a:lnTo>
                  <a:lnTo>
                    <a:pt x="262" y="117"/>
                  </a:lnTo>
                  <a:lnTo>
                    <a:pt x="261" y="122"/>
                  </a:lnTo>
                  <a:lnTo>
                    <a:pt x="260" y="128"/>
                  </a:lnTo>
                  <a:lnTo>
                    <a:pt x="257" y="129"/>
                  </a:lnTo>
                  <a:lnTo>
                    <a:pt x="254" y="129"/>
                  </a:lnTo>
                  <a:lnTo>
                    <a:pt x="251" y="131"/>
                  </a:lnTo>
                  <a:lnTo>
                    <a:pt x="248" y="132"/>
                  </a:lnTo>
                  <a:lnTo>
                    <a:pt x="250" y="135"/>
                  </a:lnTo>
                  <a:lnTo>
                    <a:pt x="253" y="139"/>
                  </a:lnTo>
                  <a:lnTo>
                    <a:pt x="254" y="142"/>
                  </a:lnTo>
                  <a:lnTo>
                    <a:pt x="256" y="145"/>
                  </a:lnTo>
                  <a:lnTo>
                    <a:pt x="256" y="150"/>
                  </a:lnTo>
                  <a:lnTo>
                    <a:pt x="256" y="154"/>
                  </a:lnTo>
                  <a:lnTo>
                    <a:pt x="255" y="158"/>
                  </a:lnTo>
                  <a:lnTo>
                    <a:pt x="255" y="163"/>
                  </a:lnTo>
                  <a:lnTo>
                    <a:pt x="253" y="165"/>
                  </a:lnTo>
                  <a:lnTo>
                    <a:pt x="250" y="166"/>
                  </a:lnTo>
                  <a:lnTo>
                    <a:pt x="247" y="169"/>
                  </a:lnTo>
                  <a:lnTo>
                    <a:pt x="245" y="171"/>
                  </a:lnTo>
                  <a:lnTo>
                    <a:pt x="247" y="174"/>
                  </a:lnTo>
                  <a:lnTo>
                    <a:pt x="250" y="178"/>
                  </a:lnTo>
                  <a:lnTo>
                    <a:pt x="253" y="181"/>
                  </a:lnTo>
                  <a:lnTo>
                    <a:pt x="255" y="184"/>
                  </a:lnTo>
                  <a:lnTo>
                    <a:pt x="254" y="188"/>
                  </a:lnTo>
                  <a:lnTo>
                    <a:pt x="253" y="192"/>
                  </a:lnTo>
                  <a:lnTo>
                    <a:pt x="251" y="195"/>
                  </a:lnTo>
                  <a:lnTo>
                    <a:pt x="250" y="200"/>
                  </a:lnTo>
                  <a:lnTo>
                    <a:pt x="248" y="202"/>
                  </a:lnTo>
                  <a:lnTo>
                    <a:pt x="246" y="205"/>
                  </a:lnTo>
                  <a:lnTo>
                    <a:pt x="245" y="208"/>
                  </a:lnTo>
                  <a:lnTo>
                    <a:pt x="242" y="211"/>
                  </a:lnTo>
                  <a:lnTo>
                    <a:pt x="240" y="216"/>
                  </a:lnTo>
                  <a:lnTo>
                    <a:pt x="239" y="220"/>
                  </a:lnTo>
                  <a:lnTo>
                    <a:pt x="236" y="225"/>
                  </a:lnTo>
                  <a:lnTo>
                    <a:pt x="234" y="230"/>
                  </a:lnTo>
                  <a:lnTo>
                    <a:pt x="231" y="233"/>
                  </a:lnTo>
                  <a:lnTo>
                    <a:pt x="228" y="237"/>
                  </a:lnTo>
                  <a:lnTo>
                    <a:pt x="225" y="240"/>
                  </a:lnTo>
                  <a:lnTo>
                    <a:pt x="221" y="243"/>
                  </a:lnTo>
                  <a:lnTo>
                    <a:pt x="213" y="246"/>
                  </a:lnTo>
                  <a:lnTo>
                    <a:pt x="204" y="248"/>
                  </a:lnTo>
                  <a:lnTo>
                    <a:pt x="193" y="249"/>
                  </a:lnTo>
                  <a:lnTo>
                    <a:pt x="179" y="250"/>
                  </a:lnTo>
                  <a:lnTo>
                    <a:pt x="165" y="250"/>
                  </a:lnTo>
                  <a:lnTo>
                    <a:pt x="150" y="249"/>
                  </a:lnTo>
                  <a:lnTo>
                    <a:pt x="135" y="248"/>
                  </a:lnTo>
                  <a:lnTo>
                    <a:pt x="119" y="247"/>
                  </a:lnTo>
                  <a:lnTo>
                    <a:pt x="103" y="245"/>
                  </a:lnTo>
                  <a:lnTo>
                    <a:pt x="88" y="242"/>
                  </a:lnTo>
                  <a:lnTo>
                    <a:pt x="73" y="239"/>
                  </a:lnTo>
                  <a:lnTo>
                    <a:pt x="59" y="235"/>
                  </a:lnTo>
                  <a:lnTo>
                    <a:pt x="45" y="231"/>
                  </a:lnTo>
                  <a:lnTo>
                    <a:pt x="35" y="227"/>
                  </a:lnTo>
                  <a:lnTo>
                    <a:pt x="24" y="223"/>
                  </a:lnTo>
                  <a:lnTo>
                    <a:pt x="18" y="218"/>
                  </a:lnTo>
                  <a:lnTo>
                    <a:pt x="14" y="208"/>
                  </a:lnTo>
                  <a:lnTo>
                    <a:pt x="13" y="196"/>
                  </a:lnTo>
                  <a:lnTo>
                    <a:pt x="12" y="185"/>
                  </a:lnTo>
                  <a:lnTo>
                    <a:pt x="13" y="174"/>
                  </a:lnTo>
                  <a:lnTo>
                    <a:pt x="11" y="172"/>
                  </a:lnTo>
                  <a:lnTo>
                    <a:pt x="8" y="170"/>
                  </a:lnTo>
                  <a:lnTo>
                    <a:pt x="6" y="167"/>
                  </a:lnTo>
                  <a:lnTo>
                    <a:pt x="4" y="165"/>
                  </a:lnTo>
                  <a:lnTo>
                    <a:pt x="4" y="162"/>
                  </a:lnTo>
                  <a:lnTo>
                    <a:pt x="4" y="158"/>
                  </a:lnTo>
                  <a:lnTo>
                    <a:pt x="4" y="155"/>
                  </a:lnTo>
                  <a:lnTo>
                    <a:pt x="3" y="150"/>
                  </a:lnTo>
                  <a:lnTo>
                    <a:pt x="7" y="148"/>
                  </a:lnTo>
                  <a:lnTo>
                    <a:pt x="11" y="147"/>
                  </a:lnTo>
                  <a:lnTo>
                    <a:pt x="15" y="144"/>
                  </a:lnTo>
                  <a:lnTo>
                    <a:pt x="19" y="142"/>
                  </a:lnTo>
                  <a:lnTo>
                    <a:pt x="14" y="142"/>
                  </a:lnTo>
                  <a:lnTo>
                    <a:pt x="10" y="141"/>
                  </a:lnTo>
                  <a:lnTo>
                    <a:pt x="5" y="141"/>
                  </a:lnTo>
                  <a:lnTo>
                    <a:pt x="0" y="140"/>
                  </a:lnTo>
                  <a:lnTo>
                    <a:pt x="1" y="134"/>
                  </a:lnTo>
                  <a:lnTo>
                    <a:pt x="3" y="127"/>
                  </a:lnTo>
                  <a:lnTo>
                    <a:pt x="3" y="121"/>
                  </a:lnTo>
                  <a:lnTo>
                    <a:pt x="4" y="116"/>
                  </a:lnTo>
                  <a:lnTo>
                    <a:pt x="7" y="114"/>
                  </a:lnTo>
                  <a:lnTo>
                    <a:pt x="12" y="113"/>
                  </a:lnTo>
                  <a:lnTo>
                    <a:pt x="15" y="113"/>
                  </a:lnTo>
                  <a:lnTo>
                    <a:pt x="19" y="112"/>
                  </a:lnTo>
                  <a:lnTo>
                    <a:pt x="16" y="109"/>
                  </a:lnTo>
                  <a:lnTo>
                    <a:pt x="13" y="104"/>
                  </a:lnTo>
                  <a:lnTo>
                    <a:pt x="10" y="101"/>
                  </a:lnTo>
                  <a:lnTo>
                    <a:pt x="7" y="97"/>
                  </a:lnTo>
                  <a:lnTo>
                    <a:pt x="6" y="94"/>
                  </a:lnTo>
                  <a:lnTo>
                    <a:pt x="6" y="90"/>
                  </a:lnTo>
                  <a:lnTo>
                    <a:pt x="6" y="87"/>
                  </a:lnTo>
                  <a:lnTo>
                    <a:pt x="6" y="83"/>
                  </a:lnTo>
                  <a:lnTo>
                    <a:pt x="11" y="81"/>
                  </a:lnTo>
                  <a:lnTo>
                    <a:pt x="15" y="79"/>
                  </a:lnTo>
                  <a:lnTo>
                    <a:pt x="19" y="78"/>
                  </a:lnTo>
                  <a:lnTo>
                    <a:pt x="23" y="75"/>
                  </a:lnTo>
                  <a:lnTo>
                    <a:pt x="23" y="73"/>
                  </a:lnTo>
                  <a:lnTo>
                    <a:pt x="23" y="69"/>
                  </a:lnTo>
                  <a:lnTo>
                    <a:pt x="23" y="66"/>
                  </a:lnTo>
                  <a:lnTo>
                    <a:pt x="23" y="63"/>
                  </a:lnTo>
                  <a:lnTo>
                    <a:pt x="20" y="60"/>
                  </a:lnTo>
                  <a:lnTo>
                    <a:pt x="16" y="58"/>
                  </a:lnTo>
                  <a:lnTo>
                    <a:pt x="13" y="56"/>
                  </a:lnTo>
                  <a:lnTo>
                    <a:pt x="10" y="53"/>
                  </a:lnTo>
                  <a:lnTo>
                    <a:pt x="11" y="45"/>
                  </a:lnTo>
                  <a:lnTo>
                    <a:pt x="12" y="38"/>
                  </a:lnTo>
                  <a:lnTo>
                    <a:pt x="13" y="31"/>
                  </a:lnTo>
                  <a:lnTo>
                    <a:pt x="14" y="25"/>
                  </a:lnTo>
                  <a:lnTo>
                    <a:pt x="13" y="19"/>
                  </a:lnTo>
                  <a:lnTo>
                    <a:pt x="11" y="12"/>
                  </a:lnTo>
                  <a:lnTo>
                    <a:pt x="10" y="6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595B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93254" name="Freeform 70"/>
            <p:cNvSpPr>
              <a:spLocks/>
            </p:cNvSpPr>
            <p:nvPr/>
          </p:nvSpPr>
          <p:spPr bwMode="auto">
            <a:xfrm>
              <a:off x="2703" y="749"/>
              <a:ext cx="130" cy="124"/>
            </a:xfrm>
            <a:custGeom>
              <a:avLst/>
              <a:gdLst>
                <a:gd name="T0" fmla="*/ 39 w 260"/>
                <a:gd name="T1" fmla="*/ 3 h 246"/>
                <a:gd name="T2" fmla="*/ 86 w 260"/>
                <a:gd name="T3" fmla="*/ 10 h 246"/>
                <a:gd name="T4" fmla="*/ 134 w 260"/>
                <a:gd name="T5" fmla="*/ 16 h 246"/>
                <a:gd name="T6" fmla="*/ 182 w 260"/>
                <a:gd name="T7" fmla="*/ 22 h 246"/>
                <a:gd name="T8" fmla="*/ 229 w 260"/>
                <a:gd name="T9" fmla="*/ 29 h 246"/>
                <a:gd name="T10" fmla="*/ 258 w 260"/>
                <a:gd name="T11" fmla="*/ 35 h 246"/>
                <a:gd name="T12" fmla="*/ 250 w 260"/>
                <a:gd name="T13" fmla="*/ 47 h 246"/>
                <a:gd name="T14" fmla="*/ 245 w 260"/>
                <a:gd name="T15" fmla="*/ 71 h 246"/>
                <a:gd name="T16" fmla="*/ 237 w 260"/>
                <a:gd name="T17" fmla="*/ 83 h 246"/>
                <a:gd name="T18" fmla="*/ 229 w 260"/>
                <a:gd name="T19" fmla="*/ 88 h 246"/>
                <a:gd name="T20" fmla="*/ 228 w 260"/>
                <a:gd name="T21" fmla="*/ 99 h 246"/>
                <a:gd name="T22" fmla="*/ 238 w 260"/>
                <a:gd name="T23" fmla="*/ 100 h 246"/>
                <a:gd name="T24" fmla="*/ 240 w 260"/>
                <a:gd name="T25" fmla="*/ 113 h 246"/>
                <a:gd name="T26" fmla="*/ 236 w 260"/>
                <a:gd name="T27" fmla="*/ 124 h 246"/>
                <a:gd name="T28" fmla="*/ 228 w 260"/>
                <a:gd name="T29" fmla="*/ 127 h 246"/>
                <a:gd name="T30" fmla="*/ 234 w 260"/>
                <a:gd name="T31" fmla="*/ 138 h 246"/>
                <a:gd name="T32" fmla="*/ 234 w 260"/>
                <a:gd name="T33" fmla="*/ 150 h 246"/>
                <a:gd name="T34" fmla="*/ 230 w 260"/>
                <a:gd name="T35" fmla="*/ 160 h 246"/>
                <a:gd name="T36" fmla="*/ 223 w 260"/>
                <a:gd name="T37" fmla="*/ 166 h 246"/>
                <a:gd name="T38" fmla="*/ 230 w 260"/>
                <a:gd name="T39" fmla="*/ 176 h 246"/>
                <a:gd name="T40" fmla="*/ 230 w 260"/>
                <a:gd name="T41" fmla="*/ 186 h 246"/>
                <a:gd name="T42" fmla="*/ 227 w 260"/>
                <a:gd name="T43" fmla="*/ 197 h 246"/>
                <a:gd name="T44" fmla="*/ 221 w 260"/>
                <a:gd name="T45" fmla="*/ 206 h 246"/>
                <a:gd name="T46" fmla="*/ 216 w 260"/>
                <a:gd name="T47" fmla="*/ 221 h 246"/>
                <a:gd name="T48" fmla="*/ 208 w 260"/>
                <a:gd name="T49" fmla="*/ 231 h 246"/>
                <a:gd name="T50" fmla="*/ 196 w 260"/>
                <a:gd name="T51" fmla="*/ 242 h 246"/>
                <a:gd name="T52" fmla="*/ 163 w 260"/>
                <a:gd name="T53" fmla="*/ 246 h 246"/>
                <a:gd name="T54" fmla="*/ 122 w 260"/>
                <a:gd name="T55" fmla="*/ 245 h 246"/>
                <a:gd name="T56" fmla="*/ 78 w 260"/>
                <a:gd name="T57" fmla="*/ 238 h 246"/>
                <a:gd name="T58" fmla="*/ 40 w 260"/>
                <a:gd name="T59" fmla="*/ 228 h 246"/>
                <a:gd name="T60" fmla="*/ 15 w 260"/>
                <a:gd name="T61" fmla="*/ 215 h 246"/>
                <a:gd name="T62" fmla="*/ 10 w 260"/>
                <a:gd name="T63" fmla="*/ 182 h 246"/>
                <a:gd name="T64" fmla="*/ 8 w 260"/>
                <a:gd name="T65" fmla="*/ 167 h 246"/>
                <a:gd name="T66" fmla="*/ 3 w 260"/>
                <a:gd name="T67" fmla="*/ 160 h 246"/>
                <a:gd name="T68" fmla="*/ 3 w 260"/>
                <a:gd name="T69" fmla="*/ 148 h 246"/>
                <a:gd name="T70" fmla="*/ 13 w 260"/>
                <a:gd name="T71" fmla="*/ 143 h 246"/>
                <a:gd name="T72" fmla="*/ 9 w 260"/>
                <a:gd name="T73" fmla="*/ 139 h 246"/>
                <a:gd name="T74" fmla="*/ 1 w 260"/>
                <a:gd name="T75" fmla="*/ 132 h 246"/>
                <a:gd name="T76" fmla="*/ 3 w 260"/>
                <a:gd name="T77" fmla="*/ 114 h 246"/>
                <a:gd name="T78" fmla="*/ 13 w 260"/>
                <a:gd name="T79" fmla="*/ 112 h 246"/>
                <a:gd name="T80" fmla="*/ 12 w 260"/>
                <a:gd name="T81" fmla="*/ 102 h 246"/>
                <a:gd name="T82" fmla="*/ 7 w 260"/>
                <a:gd name="T83" fmla="*/ 92 h 246"/>
                <a:gd name="T84" fmla="*/ 5 w 260"/>
                <a:gd name="T85" fmla="*/ 82 h 246"/>
                <a:gd name="T86" fmla="*/ 18 w 260"/>
                <a:gd name="T87" fmla="*/ 76 h 246"/>
                <a:gd name="T88" fmla="*/ 23 w 260"/>
                <a:gd name="T89" fmla="*/ 67 h 246"/>
                <a:gd name="T90" fmla="*/ 19 w 260"/>
                <a:gd name="T91" fmla="*/ 59 h 246"/>
                <a:gd name="T92" fmla="*/ 10 w 260"/>
                <a:gd name="T93" fmla="*/ 52 h 246"/>
                <a:gd name="T94" fmla="*/ 12 w 260"/>
                <a:gd name="T95" fmla="*/ 30 h 246"/>
                <a:gd name="T96" fmla="*/ 11 w 260"/>
                <a:gd name="T97" fmla="*/ 11 h 2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60" h="246">
                  <a:moveTo>
                    <a:pt x="8" y="0"/>
                  </a:moveTo>
                  <a:lnTo>
                    <a:pt x="24" y="2"/>
                  </a:lnTo>
                  <a:lnTo>
                    <a:pt x="39" y="3"/>
                  </a:lnTo>
                  <a:lnTo>
                    <a:pt x="55" y="6"/>
                  </a:lnTo>
                  <a:lnTo>
                    <a:pt x="71" y="8"/>
                  </a:lnTo>
                  <a:lnTo>
                    <a:pt x="86" y="10"/>
                  </a:lnTo>
                  <a:lnTo>
                    <a:pt x="102" y="11"/>
                  </a:lnTo>
                  <a:lnTo>
                    <a:pt x="118" y="14"/>
                  </a:lnTo>
                  <a:lnTo>
                    <a:pt x="134" y="16"/>
                  </a:lnTo>
                  <a:lnTo>
                    <a:pt x="149" y="18"/>
                  </a:lnTo>
                  <a:lnTo>
                    <a:pt x="166" y="21"/>
                  </a:lnTo>
                  <a:lnTo>
                    <a:pt x="182" y="22"/>
                  </a:lnTo>
                  <a:lnTo>
                    <a:pt x="197" y="24"/>
                  </a:lnTo>
                  <a:lnTo>
                    <a:pt x="213" y="26"/>
                  </a:lnTo>
                  <a:lnTo>
                    <a:pt x="229" y="29"/>
                  </a:lnTo>
                  <a:lnTo>
                    <a:pt x="244" y="30"/>
                  </a:lnTo>
                  <a:lnTo>
                    <a:pt x="260" y="32"/>
                  </a:lnTo>
                  <a:lnTo>
                    <a:pt x="258" y="35"/>
                  </a:lnTo>
                  <a:lnTo>
                    <a:pt x="255" y="39"/>
                  </a:lnTo>
                  <a:lnTo>
                    <a:pt x="252" y="44"/>
                  </a:lnTo>
                  <a:lnTo>
                    <a:pt x="250" y="47"/>
                  </a:lnTo>
                  <a:lnTo>
                    <a:pt x="249" y="55"/>
                  </a:lnTo>
                  <a:lnTo>
                    <a:pt x="247" y="63"/>
                  </a:lnTo>
                  <a:lnTo>
                    <a:pt x="245" y="71"/>
                  </a:lnTo>
                  <a:lnTo>
                    <a:pt x="244" y="79"/>
                  </a:lnTo>
                  <a:lnTo>
                    <a:pt x="240" y="80"/>
                  </a:lnTo>
                  <a:lnTo>
                    <a:pt x="237" y="83"/>
                  </a:lnTo>
                  <a:lnTo>
                    <a:pt x="234" y="84"/>
                  </a:lnTo>
                  <a:lnTo>
                    <a:pt x="230" y="85"/>
                  </a:lnTo>
                  <a:lnTo>
                    <a:pt x="229" y="88"/>
                  </a:lnTo>
                  <a:lnTo>
                    <a:pt x="229" y="92"/>
                  </a:lnTo>
                  <a:lnTo>
                    <a:pt x="229" y="95"/>
                  </a:lnTo>
                  <a:lnTo>
                    <a:pt x="228" y="99"/>
                  </a:lnTo>
                  <a:lnTo>
                    <a:pt x="231" y="100"/>
                  </a:lnTo>
                  <a:lnTo>
                    <a:pt x="235" y="100"/>
                  </a:lnTo>
                  <a:lnTo>
                    <a:pt x="238" y="100"/>
                  </a:lnTo>
                  <a:lnTo>
                    <a:pt x="242" y="101"/>
                  </a:lnTo>
                  <a:lnTo>
                    <a:pt x="240" y="107"/>
                  </a:lnTo>
                  <a:lnTo>
                    <a:pt x="240" y="113"/>
                  </a:lnTo>
                  <a:lnTo>
                    <a:pt x="239" y="118"/>
                  </a:lnTo>
                  <a:lnTo>
                    <a:pt x="238" y="124"/>
                  </a:lnTo>
                  <a:lnTo>
                    <a:pt x="236" y="124"/>
                  </a:lnTo>
                  <a:lnTo>
                    <a:pt x="234" y="125"/>
                  </a:lnTo>
                  <a:lnTo>
                    <a:pt x="230" y="125"/>
                  </a:lnTo>
                  <a:lnTo>
                    <a:pt x="228" y="127"/>
                  </a:lnTo>
                  <a:lnTo>
                    <a:pt x="230" y="130"/>
                  </a:lnTo>
                  <a:lnTo>
                    <a:pt x="231" y="133"/>
                  </a:lnTo>
                  <a:lnTo>
                    <a:pt x="234" y="138"/>
                  </a:lnTo>
                  <a:lnTo>
                    <a:pt x="235" y="141"/>
                  </a:lnTo>
                  <a:lnTo>
                    <a:pt x="234" y="146"/>
                  </a:lnTo>
                  <a:lnTo>
                    <a:pt x="234" y="150"/>
                  </a:lnTo>
                  <a:lnTo>
                    <a:pt x="234" y="153"/>
                  </a:lnTo>
                  <a:lnTo>
                    <a:pt x="232" y="158"/>
                  </a:lnTo>
                  <a:lnTo>
                    <a:pt x="230" y="160"/>
                  </a:lnTo>
                  <a:lnTo>
                    <a:pt x="228" y="161"/>
                  </a:lnTo>
                  <a:lnTo>
                    <a:pt x="225" y="163"/>
                  </a:lnTo>
                  <a:lnTo>
                    <a:pt x="223" y="166"/>
                  </a:lnTo>
                  <a:lnTo>
                    <a:pt x="225" y="169"/>
                  </a:lnTo>
                  <a:lnTo>
                    <a:pt x="228" y="173"/>
                  </a:lnTo>
                  <a:lnTo>
                    <a:pt x="230" y="176"/>
                  </a:lnTo>
                  <a:lnTo>
                    <a:pt x="232" y="178"/>
                  </a:lnTo>
                  <a:lnTo>
                    <a:pt x="231" y="183"/>
                  </a:lnTo>
                  <a:lnTo>
                    <a:pt x="230" y="186"/>
                  </a:lnTo>
                  <a:lnTo>
                    <a:pt x="229" y="190"/>
                  </a:lnTo>
                  <a:lnTo>
                    <a:pt x="228" y="194"/>
                  </a:lnTo>
                  <a:lnTo>
                    <a:pt x="227" y="197"/>
                  </a:lnTo>
                  <a:lnTo>
                    <a:pt x="224" y="200"/>
                  </a:lnTo>
                  <a:lnTo>
                    <a:pt x="223" y="203"/>
                  </a:lnTo>
                  <a:lnTo>
                    <a:pt x="221" y="206"/>
                  </a:lnTo>
                  <a:lnTo>
                    <a:pt x="220" y="211"/>
                  </a:lnTo>
                  <a:lnTo>
                    <a:pt x="217" y="216"/>
                  </a:lnTo>
                  <a:lnTo>
                    <a:pt x="216" y="221"/>
                  </a:lnTo>
                  <a:lnTo>
                    <a:pt x="214" y="226"/>
                  </a:lnTo>
                  <a:lnTo>
                    <a:pt x="210" y="229"/>
                  </a:lnTo>
                  <a:lnTo>
                    <a:pt x="208" y="231"/>
                  </a:lnTo>
                  <a:lnTo>
                    <a:pt x="205" y="235"/>
                  </a:lnTo>
                  <a:lnTo>
                    <a:pt x="202" y="238"/>
                  </a:lnTo>
                  <a:lnTo>
                    <a:pt x="196" y="242"/>
                  </a:lnTo>
                  <a:lnTo>
                    <a:pt x="186" y="244"/>
                  </a:lnTo>
                  <a:lnTo>
                    <a:pt x="175" y="245"/>
                  </a:lnTo>
                  <a:lnTo>
                    <a:pt x="163" y="246"/>
                  </a:lnTo>
                  <a:lnTo>
                    <a:pt x="151" y="246"/>
                  </a:lnTo>
                  <a:lnTo>
                    <a:pt x="137" y="246"/>
                  </a:lnTo>
                  <a:lnTo>
                    <a:pt x="122" y="245"/>
                  </a:lnTo>
                  <a:lnTo>
                    <a:pt x="107" y="243"/>
                  </a:lnTo>
                  <a:lnTo>
                    <a:pt x="93" y="241"/>
                  </a:lnTo>
                  <a:lnTo>
                    <a:pt x="78" y="238"/>
                  </a:lnTo>
                  <a:lnTo>
                    <a:pt x="64" y="236"/>
                  </a:lnTo>
                  <a:lnTo>
                    <a:pt x="52" y="233"/>
                  </a:lnTo>
                  <a:lnTo>
                    <a:pt x="40" y="228"/>
                  </a:lnTo>
                  <a:lnTo>
                    <a:pt x="30" y="224"/>
                  </a:lnTo>
                  <a:lnTo>
                    <a:pt x="22" y="220"/>
                  </a:lnTo>
                  <a:lnTo>
                    <a:pt x="15" y="215"/>
                  </a:lnTo>
                  <a:lnTo>
                    <a:pt x="12" y="205"/>
                  </a:lnTo>
                  <a:lnTo>
                    <a:pt x="11" y="193"/>
                  </a:lnTo>
                  <a:lnTo>
                    <a:pt x="10" y="182"/>
                  </a:lnTo>
                  <a:lnTo>
                    <a:pt x="11" y="171"/>
                  </a:lnTo>
                  <a:lnTo>
                    <a:pt x="9" y="169"/>
                  </a:lnTo>
                  <a:lnTo>
                    <a:pt x="8" y="167"/>
                  </a:lnTo>
                  <a:lnTo>
                    <a:pt x="5" y="166"/>
                  </a:lnTo>
                  <a:lnTo>
                    <a:pt x="3" y="163"/>
                  </a:lnTo>
                  <a:lnTo>
                    <a:pt x="3" y="160"/>
                  </a:lnTo>
                  <a:lnTo>
                    <a:pt x="3" y="155"/>
                  </a:lnTo>
                  <a:lnTo>
                    <a:pt x="3" y="152"/>
                  </a:lnTo>
                  <a:lnTo>
                    <a:pt x="3" y="148"/>
                  </a:lnTo>
                  <a:lnTo>
                    <a:pt x="7" y="146"/>
                  </a:lnTo>
                  <a:lnTo>
                    <a:pt x="10" y="144"/>
                  </a:lnTo>
                  <a:lnTo>
                    <a:pt x="13" y="143"/>
                  </a:lnTo>
                  <a:lnTo>
                    <a:pt x="18" y="140"/>
                  </a:lnTo>
                  <a:lnTo>
                    <a:pt x="13" y="139"/>
                  </a:lnTo>
                  <a:lnTo>
                    <a:pt x="9" y="139"/>
                  </a:lnTo>
                  <a:lnTo>
                    <a:pt x="4" y="139"/>
                  </a:lnTo>
                  <a:lnTo>
                    <a:pt x="0" y="138"/>
                  </a:lnTo>
                  <a:lnTo>
                    <a:pt x="1" y="132"/>
                  </a:lnTo>
                  <a:lnTo>
                    <a:pt x="2" y="125"/>
                  </a:lnTo>
                  <a:lnTo>
                    <a:pt x="2" y="120"/>
                  </a:lnTo>
                  <a:lnTo>
                    <a:pt x="3" y="114"/>
                  </a:lnTo>
                  <a:lnTo>
                    <a:pt x="7" y="113"/>
                  </a:lnTo>
                  <a:lnTo>
                    <a:pt x="10" y="112"/>
                  </a:lnTo>
                  <a:lnTo>
                    <a:pt x="13" y="112"/>
                  </a:lnTo>
                  <a:lnTo>
                    <a:pt x="18" y="110"/>
                  </a:lnTo>
                  <a:lnTo>
                    <a:pt x="15" y="106"/>
                  </a:lnTo>
                  <a:lnTo>
                    <a:pt x="12" y="102"/>
                  </a:lnTo>
                  <a:lnTo>
                    <a:pt x="9" y="99"/>
                  </a:lnTo>
                  <a:lnTo>
                    <a:pt x="7" y="95"/>
                  </a:lnTo>
                  <a:lnTo>
                    <a:pt x="7" y="92"/>
                  </a:lnTo>
                  <a:lnTo>
                    <a:pt x="7" y="88"/>
                  </a:lnTo>
                  <a:lnTo>
                    <a:pt x="7" y="85"/>
                  </a:lnTo>
                  <a:lnTo>
                    <a:pt x="5" y="82"/>
                  </a:lnTo>
                  <a:lnTo>
                    <a:pt x="10" y="79"/>
                  </a:lnTo>
                  <a:lnTo>
                    <a:pt x="13" y="77"/>
                  </a:lnTo>
                  <a:lnTo>
                    <a:pt x="18" y="76"/>
                  </a:lnTo>
                  <a:lnTo>
                    <a:pt x="22" y="74"/>
                  </a:lnTo>
                  <a:lnTo>
                    <a:pt x="23" y="70"/>
                  </a:lnTo>
                  <a:lnTo>
                    <a:pt x="23" y="67"/>
                  </a:lnTo>
                  <a:lnTo>
                    <a:pt x="23" y="64"/>
                  </a:lnTo>
                  <a:lnTo>
                    <a:pt x="23" y="61"/>
                  </a:lnTo>
                  <a:lnTo>
                    <a:pt x="19" y="59"/>
                  </a:lnTo>
                  <a:lnTo>
                    <a:pt x="17" y="56"/>
                  </a:lnTo>
                  <a:lnTo>
                    <a:pt x="13" y="54"/>
                  </a:lnTo>
                  <a:lnTo>
                    <a:pt x="10" y="52"/>
                  </a:lnTo>
                  <a:lnTo>
                    <a:pt x="11" y="45"/>
                  </a:lnTo>
                  <a:lnTo>
                    <a:pt x="12" y="37"/>
                  </a:lnTo>
                  <a:lnTo>
                    <a:pt x="12" y="30"/>
                  </a:lnTo>
                  <a:lnTo>
                    <a:pt x="13" y="23"/>
                  </a:lnTo>
                  <a:lnTo>
                    <a:pt x="12" y="17"/>
                  </a:lnTo>
                  <a:lnTo>
                    <a:pt x="11" y="11"/>
                  </a:lnTo>
                  <a:lnTo>
                    <a:pt x="9" y="6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6363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93255" name="Freeform 71"/>
            <p:cNvSpPr>
              <a:spLocks/>
            </p:cNvSpPr>
            <p:nvPr/>
          </p:nvSpPr>
          <p:spPr bwMode="auto">
            <a:xfrm>
              <a:off x="2709" y="751"/>
              <a:ext cx="118" cy="121"/>
            </a:xfrm>
            <a:custGeom>
              <a:avLst/>
              <a:gdLst>
                <a:gd name="T0" fmla="*/ 37 w 236"/>
                <a:gd name="T1" fmla="*/ 4 h 243"/>
                <a:gd name="T2" fmla="*/ 80 w 236"/>
                <a:gd name="T3" fmla="*/ 9 h 243"/>
                <a:gd name="T4" fmla="*/ 122 w 236"/>
                <a:gd name="T5" fmla="*/ 15 h 243"/>
                <a:gd name="T6" fmla="*/ 165 w 236"/>
                <a:gd name="T7" fmla="*/ 21 h 243"/>
                <a:gd name="T8" fmla="*/ 208 w 236"/>
                <a:gd name="T9" fmla="*/ 27 h 243"/>
                <a:gd name="T10" fmla="*/ 234 w 236"/>
                <a:gd name="T11" fmla="*/ 33 h 243"/>
                <a:gd name="T12" fmla="*/ 228 w 236"/>
                <a:gd name="T13" fmla="*/ 45 h 243"/>
                <a:gd name="T14" fmla="*/ 224 w 236"/>
                <a:gd name="T15" fmla="*/ 69 h 243"/>
                <a:gd name="T16" fmla="*/ 216 w 236"/>
                <a:gd name="T17" fmla="*/ 80 h 243"/>
                <a:gd name="T18" fmla="*/ 209 w 236"/>
                <a:gd name="T19" fmla="*/ 86 h 243"/>
                <a:gd name="T20" fmla="*/ 208 w 236"/>
                <a:gd name="T21" fmla="*/ 97 h 243"/>
                <a:gd name="T22" fmla="*/ 217 w 236"/>
                <a:gd name="T23" fmla="*/ 98 h 243"/>
                <a:gd name="T24" fmla="*/ 218 w 236"/>
                <a:gd name="T25" fmla="*/ 110 h 243"/>
                <a:gd name="T26" fmla="*/ 213 w 236"/>
                <a:gd name="T27" fmla="*/ 122 h 243"/>
                <a:gd name="T28" fmla="*/ 206 w 236"/>
                <a:gd name="T29" fmla="*/ 125 h 243"/>
                <a:gd name="T30" fmla="*/ 211 w 236"/>
                <a:gd name="T31" fmla="*/ 135 h 243"/>
                <a:gd name="T32" fmla="*/ 212 w 236"/>
                <a:gd name="T33" fmla="*/ 146 h 243"/>
                <a:gd name="T34" fmla="*/ 209 w 236"/>
                <a:gd name="T35" fmla="*/ 157 h 243"/>
                <a:gd name="T36" fmla="*/ 202 w 236"/>
                <a:gd name="T37" fmla="*/ 164 h 243"/>
                <a:gd name="T38" fmla="*/ 208 w 236"/>
                <a:gd name="T39" fmla="*/ 173 h 243"/>
                <a:gd name="T40" fmla="*/ 209 w 236"/>
                <a:gd name="T41" fmla="*/ 183 h 243"/>
                <a:gd name="T42" fmla="*/ 205 w 236"/>
                <a:gd name="T43" fmla="*/ 194 h 243"/>
                <a:gd name="T44" fmla="*/ 199 w 236"/>
                <a:gd name="T45" fmla="*/ 203 h 243"/>
                <a:gd name="T46" fmla="*/ 195 w 236"/>
                <a:gd name="T47" fmla="*/ 218 h 243"/>
                <a:gd name="T48" fmla="*/ 188 w 236"/>
                <a:gd name="T49" fmla="*/ 229 h 243"/>
                <a:gd name="T50" fmla="*/ 167 w 236"/>
                <a:gd name="T51" fmla="*/ 241 h 243"/>
                <a:gd name="T52" fmla="*/ 96 w 236"/>
                <a:gd name="T53" fmla="*/ 241 h 243"/>
                <a:gd name="T54" fmla="*/ 26 w 236"/>
                <a:gd name="T55" fmla="*/ 224 h 243"/>
                <a:gd name="T56" fmla="*/ 9 w 236"/>
                <a:gd name="T57" fmla="*/ 192 h 243"/>
                <a:gd name="T58" fmla="*/ 8 w 236"/>
                <a:gd name="T59" fmla="*/ 168 h 243"/>
                <a:gd name="T60" fmla="*/ 2 w 236"/>
                <a:gd name="T61" fmla="*/ 163 h 243"/>
                <a:gd name="T62" fmla="*/ 2 w 236"/>
                <a:gd name="T63" fmla="*/ 152 h 243"/>
                <a:gd name="T64" fmla="*/ 9 w 236"/>
                <a:gd name="T65" fmla="*/ 144 h 243"/>
                <a:gd name="T66" fmla="*/ 12 w 236"/>
                <a:gd name="T67" fmla="*/ 139 h 243"/>
                <a:gd name="T68" fmla="*/ 0 w 236"/>
                <a:gd name="T69" fmla="*/ 138 h 243"/>
                <a:gd name="T70" fmla="*/ 2 w 236"/>
                <a:gd name="T71" fmla="*/ 119 h 243"/>
                <a:gd name="T72" fmla="*/ 9 w 236"/>
                <a:gd name="T73" fmla="*/ 111 h 243"/>
                <a:gd name="T74" fmla="*/ 14 w 236"/>
                <a:gd name="T75" fmla="*/ 106 h 243"/>
                <a:gd name="T76" fmla="*/ 7 w 236"/>
                <a:gd name="T77" fmla="*/ 96 h 243"/>
                <a:gd name="T78" fmla="*/ 6 w 236"/>
                <a:gd name="T79" fmla="*/ 85 h 243"/>
                <a:gd name="T80" fmla="*/ 14 w 236"/>
                <a:gd name="T81" fmla="*/ 77 h 243"/>
                <a:gd name="T82" fmla="*/ 21 w 236"/>
                <a:gd name="T83" fmla="*/ 70 h 243"/>
                <a:gd name="T84" fmla="*/ 21 w 236"/>
                <a:gd name="T85" fmla="*/ 61 h 243"/>
                <a:gd name="T86" fmla="*/ 13 w 236"/>
                <a:gd name="T87" fmla="*/ 54 h 243"/>
                <a:gd name="T88" fmla="*/ 13 w 236"/>
                <a:gd name="T89" fmla="*/ 37 h 243"/>
                <a:gd name="T90" fmla="*/ 13 w 236"/>
                <a:gd name="T91" fmla="*/ 17 h 243"/>
                <a:gd name="T92" fmla="*/ 8 w 236"/>
                <a:gd name="T93" fmla="*/ 0 h 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36" h="243">
                  <a:moveTo>
                    <a:pt x="8" y="0"/>
                  </a:moveTo>
                  <a:lnTo>
                    <a:pt x="22" y="2"/>
                  </a:lnTo>
                  <a:lnTo>
                    <a:pt x="37" y="4"/>
                  </a:lnTo>
                  <a:lnTo>
                    <a:pt x="51" y="6"/>
                  </a:lnTo>
                  <a:lnTo>
                    <a:pt x="66" y="8"/>
                  </a:lnTo>
                  <a:lnTo>
                    <a:pt x="80" y="9"/>
                  </a:lnTo>
                  <a:lnTo>
                    <a:pt x="93" y="12"/>
                  </a:lnTo>
                  <a:lnTo>
                    <a:pt x="108" y="13"/>
                  </a:lnTo>
                  <a:lnTo>
                    <a:pt x="122" y="15"/>
                  </a:lnTo>
                  <a:lnTo>
                    <a:pt x="136" y="17"/>
                  </a:lnTo>
                  <a:lnTo>
                    <a:pt x="151" y="19"/>
                  </a:lnTo>
                  <a:lnTo>
                    <a:pt x="165" y="21"/>
                  </a:lnTo>
                  <a:lnTo>
                    <a:pt x="180" y="22"/>
                  </a:lnTo>
                  <a:lnTo>
                    <a:pt x="194" y="24"/>
                  </a:lnTo>
                  <a:lnTo>
                    <a:pt x="208" y="27"/>
                  </a:lnTo>
                  <a:lnTo>
                    <a:pt x="223" y="28"/>
                  </a:lnTo>
                  <a:lnTo>
                    <a:pt x="236" y="30"/>
                  </a:lnTo>
                  <a:lnTo>
                    <a:pt x="234" y="33"/>
                  </a:lnTo>
                  <a:lnTo>
                    <a:pt x="233" y="37"/>
                  </a:lnTo>
                  <a:lnTo>
                    <a:pt x="231" y="40"/>
                  </a:lnTo>
                  <a:lnTo>
                    <a:pt x="228" y="45"/>
                  </a:lnTo>
                  <a:lnTo>
                    <a:pt x="227" y="53"/>
                  </a:lnTo>
                  <a:lnTo>
                    <a:pt x="225" y="61"/>
                  </a:lnTo>
                  <a:lnTo>
                    <a:pt x="224" y="69"/>
                  </a:lnTo>
                  <a:lnTo>
                    <a:pt x="221" y="77"/>
                  </a:lnTo>
                  <a:lnTo>
                    <a:pt x="218" y="78"/>
                  </a:lnTo>
                  <a:lnTo>
                    <a:pt x="216" y="80"/>
                  </a:lnTo>
                  <a:lnTo>
                    <a:pt x="212" y="81"/>
                  </a:lnTo>
                  <a:lnTo>
                    <a:pt x="209" y="82"/>
                  </a:lnTo>
                  <a:lnTo>
                    <a:pt x="209" y="86"/>
                  </a:lnTo>
                  <a:lnTo>
                    <a:pt x="209" y="90"/>
                  </a:lnTo>
                  <a:lnTo>
                    <a:pt x="208" y="93"/>
                  </a:lnTo>
                  <a:lnTo>
                    <a:pt x="208" y="97"/>
                  </a:lnTo>
                  <a:lnTo>
                    <a:pt x="210" y="98"/>
                  </a:lnTo>
                  <a:lnTo>
                    <a:pt x="213" y="98"/>
                  </a:lnTo>
                  <a:lnTo>
                    <a:pt x="217" y="98"/>
                  </a:lnTo>
                  <a:lnTo>
                    <a:pt x="220" y="98"/>
                  </a:lnTo>
                  <a:lnTo>
                    <a:pt x="219" y="104"/>
                  </a:lnTo>
                  <a:lnTo>
                    <a:pt x="218" y="110"/>
                  </a:lnTo>
                  <a:lnTo>
                    <a:pt x="217" y="115"/>
                  </a:lnTo>
                  <a:lnTo>
                    <a:pt x="216" y="121"/>
                  </a:lnTo>
                  <a:lnTo>
                    <a:pt x="213" y="122"/>
                  </a:lnTo>
                  <a:lnTo>
                    <a:pt x="211" y="122"/>
                  </a:lnTo>
                  <a:lnTo>
                    <a:pt x="209" y="123"/>
                  </a:lnTo>
                  <a:lnTo>
                    <a:pt x="206" y="125"/>
                  </a:lnTo>
                  <a:lnTo>
                    <a:pt x="208" y="128"/>
                  </a:lnTo>
                  <a:lnTo>
                    <a:pt x="210" y="131"/>
                  </a:lnTo>
                  <a:lnTo>
                    <a:pt x="211" y="135"/>
                  </a:lnTo>
                  <a:lnTo>
                    <a:pt x="212" y="138"/>
                  </a:lnTo>
                  <a:lnTo>
                    <a:pt x="212" y="143"/>
                  </a:lnTo>
                  <a:lnTo>
                    <a:pt x="212" y="146"/>
                  </a:lnTo>
                  <a:lnTo>
                    <a:pt x="211" y="151"/>
                  </a:lnTo>
                  <a:lnTo>
                    <a:pt x="211" y="154"/>
                  </a:lnTo>
                  <a:lnTo>
                    <a:pt x="209" y="157"/>
                  </a:lnTo>
                  <a:lnTo>
                    <a:pt x="206" y="159"/>
                  </a:lnTo>
                  <a:lnTo>
                    <a:pt x="204" y="161"/>
                  </a:lnTo>
                  <a:lnTo>
                    <a:pt x="202" y="164"/>
                  </a:lnTo>
                  <a:lnTo>
                    <a:pt x="204" y="167"/>
                  </a:lnTo>
                  <a:lnTo>
                    <a:pt x="206" y="169"/>
                  </a:lnTo>
                  <a:lnTo>
                    <a:pt x="208" y="173"/>
                  </a:lnTo>
                  <a:lnTo>
                    <a:pt x="210" y="176"/>
                  </a:lnTo>
                  <a:lnTo>
                    <a:pt x="209" y="180"/>
                  </a:lnTo>
                  <a:lnTo>
                    <a:pt x="209" y="183"/>
                  </a:lnTo>
                  <a:lnTo>
                    <a:pt x="208" y="188"/>
                  </a:lnTo>
                  <a:lnTo>
                    <a:pt x="206" y="191"/>
                  </a:lnTo>
                  <a:lnTo>
                    <a:pt x="205" y="194"/>
                  </a:lnTo>
                  <a:lnTo>
                    <a:pt x="203" y="197"/>
                  </a:lnTo>
                  <a:lnTo>
                    <a:pt x="202" y="201"/>
                  </a:lnTo>
                  <a:lnTo>
                    <a:pt x="199" y="203"/>
                  </a:lnTo>
                  <a:lnTo>
                    <a:pt x="198" y="207"/>
                  </a:lnTo>
                  <a:lnTo>
                    <a:pt x="196" y="213"/>
                  </a:lnTo>
                  <a:lnTo>
                    <a:pt x="195" y="218"/>
                  </a:lnTo>
                  <a:lnTo>
                    <a:pt x="193" y="224"/>
                  </a:lnTo>
                  <a:lnTo>
                    <a:pt x="190" y="226"/>
                  </a:lnTo>
                  <a:lnTo>
                    <a:pt x="188" y="229"/>
                  </a:lnTo>
                  <a:lnTo>
                    <a:pt x="185" y="233"/>
                  </a:lnTo>
                  <a:lnTo>
                    <a:pt x="182" y="236"/>
                  </a:lnTo>
                  <a:lnTo>
                    <a:pt x="167" y="241"/>
                  </a:lnTo>
                  <a:lnTo>
                    <a:pt x="146" y="243"/>
                  </a:lnTo>
                  <a:lnTo>
                    <a:pt x="122" y="243"/>
                  </a:lnTo>
                  <a:lnTo>
                    <a:pt x="96" y="241"/>
                  </a:lnTo>
                  <a:lnTo>
                    <a:pt x="70" y="237"/>
                  </a:lnTo>
                  <a:lnTo>
                    <a:pt x="46" y="231"/>
                  </a:lnTo>
                  <a:lnTo>
                    <a:pt x="26" y="224"/>
                  </a:lnTo>
                  <a:lnTo>
                    <a:pt x="12" y="214"/>
                  </a:lnTo>
                  <a:lnTo>
                    <a:pt x="11" y="204"/>
                  </a:lnTo>
                  <a:lnTo>
                    <a:pt x="9" y="192"/>
                  </a:lnTo>
                  <a:lnTo>
                    <a:pt x="9" y="182"/>
                  </a:lnTo>
                  <a:lnTo>
                    <a:pt x="9" y="171"/>
                  </a:lnTo>
                  <a:lnTo>
                    <a:pt x="8" y="168"/>
                  </a:lnTo>
                  <a:lnTo>
                    <a:pt x="6" y="167"/>
                  </a:lnTo>
                  <a:lnTo>
                    <a:pt x="5" y="165"/>
                  </a:lnTo>
                  <a:lnTo>
                    <a:pt x="2" y="163"/>
                  </a:lnTo>
                  <a:lnTo>
                    <a:pt x="2" y="159"/>
                  </a:lnTo>
                  <a:lnTo>
                    <a:pt x="2" y="156"/>
                  </a:lnTo>
                  <a:lnTo>
                    <a:pt x="2" y="152"/>
                  </a:lnTo>
                  <a:lnTo>
                    <a:pt x="2" y="148"/>
                  </a:lnTo>
                  <a:lnTo>
                    <a:pt x="6" y="145"/>
                  </a:lnTo>
                  <a:lnTo>
                    <a:pt x="9" y="144"/>
                  </a:lnTo>
                  <a:lnTo>
                    <a:pt x="13" y="142"/>
                  </a:lnTo>
                  <a:lnTo>
                    <a:pt x="16" y="139"/>
                  </a:lnTo>
                  <a:lnTo>
                    <a:pt x="12" y="139"/>
                  </a:lnTo>
                  <a:lnTo>
                    <a:pt x="8" y="138"/>
                  </a:lnTo>
                  <a:lnTo>
                    <a:pt x="4" y="138"/>
                  </a:lnTo>
                  <a:lnTo>
                    <a:pt x="0" y="138"/>
                  </a:lnTo>
                  <a:lnTo>
                    <a:pt x="1" y="133"/>
                  </a:lnTo>
                  <a:lnTo>
                    <a:pt x="2" y="126"/>
                  </a:lnTo>
                  <a:lnTo>
                    <a:pt x="2" y="119"/>
                  </a:lnTo>
                  <a:lnTo>
                    <a:pt x="4" y="113"/>
                  </a:lnTo>
                  <a:lnTo>
                    <a:pt x="6" y="112"/>
                  </a:lnTo>
                  <a:lnTo>
                    <a:pt x="9" y="111"/>
                  </a:lnTo>
                  <a:lnTo>
                    <a:pt x="13" y="111"/>
                  </a:lnTo>
                  <a:lnTo>
                    <a:pt x="16" y="110"/>
                  </a:lnTo>
                  <a:lnTo>
                    <a:pt x="14" y="106"/>
                  </a:lnTo>
                  <a:lnTo>
                    <a:pt x="12" y="103"/>
                  </a:lnTo>
                  <a:lnTo>
                    <a:pt x="9" y="99"/>
                  </a:lnTo>
                  <a:lnTo>
                    <a:pt x="7" y="96"/>
                  </a:lnTo>
                  <a:lnTo>
                    <a:pt x="6" y="92"/>
                  </a:lnTo>
                  <a:lnTo>
                    <a:pt x="6" y="89"/>
                  </a:lnTo>
                  <a:lnTo>
                    <a:pt x="6" y="85"/>
                  </a:lnTo>
                  <a:lnTo>
                    <a:pt x="6" y="82"/>
                  </a:lnTo>
                  <a:lnTo>
                    <a:pt x="9" y="80"/>
                  </a:lnTo>
                  <a:lnTo>
                    <a:pt x="14" y="77"/>
                  </a:lnTo>
                  <a:lnTo>
                    <a:pt x="17" y="76"/>
                  </a:lnTo>
                  <a:lnTo>
                    <a:pt x="21" y="74"/>
                  </a:lnTo>
                  <a:lnTo>
                    <a:pt x="21" y="70"/>
                  </a:lnTo>
                  <a:lnTo>
                    <a:pt x="21" y="67"/>
                  </a:lnTo>
                  <a:lnTo>
                    <a:pt x="21" y="65"/>
                  </a:lnTo>
                  <a:lnTo>
                    <a:pt x="21" y="61"/>
                  </a:lnTo>
                  <a:lnTo>
                    <a:pt x="19" y="59"/>
                  </a:lnTo>
                  <a:lnTo>
                    <a:pt x="16" y="57"/>
                  </a:lnTo>
                  <a:lnTo>
                    <a:pt x="13" y="54"/>
                  </a:lnTo>
                  <a:lnTo>
                    <a:pt x="11" y="52"/>
                  </a:lnTo>
                  <a:lnTo>
                    <a:pt x="12" y="45"/>
                  </a:lnTo>
                  <a:lnTo>
                    <a:pt x="13" y="37"/>
                  </a:lnTo>
                  <a:lnTo>
                    <a:pt x="13" y="30"/>
                  </a:lnTo>
                  <a:lnTo>
                    <a:pt x="14" y="23"/>
                  </a:lnTo>
                  <a:lnTo>
                    <a:pt x="13" y="17"/>
                  </a:lnTo>
                  <a:lnTo>
                    <a:pt x="12" y="12"/>
                  </a:lnTo>
                  <a:lnTo>
                    <a:pt x="9" y="6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6D6D6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93256" name="Freeform 72"/>
            <p:cNvSpPr>
              <a:spLocks/>
            </p:cNvSpPr>
            <p:nvPr/>
          </p:nvSpPr>
          <p:spPr bwMode="auto">
            <a:xfrm>
              <a:off x="2714" y="752"/>
              <a:ext cx="107" cy="120"/>
            </a:xfrm>
            <a:custGeom>
              <a:avLst/>
              <a:gdLst>
                <a:gd name="T0" fmla="*/ 35 w 214"/>
                <a:gd name="T1" fmla="*/ 3 h 239"/>
                <a:gd name="T2" fmla="*/ 73 w 214"/>
                <a:gd name="T3" fmla="*/ 8 h 239"/>
                <a:gd name="T4" fmla="*/ 112 w 214"/>
                <a:gd name="T5" fmla="*/ 12 h 239"/>
                <a:gd name="T6" fmla="*/ 150 w 214"/>
                <a:gd name="T7" fmla="*/ 18 h 239"/>
                <a:gd name="T8" fmla="*/ 188 w 214"/>
                <a:gd name="T9" fmla="*/ 23 h 239"/>
                <a:gd name="T10" fmla="*/ 212 w 214"/>
                <a:gd name="T11" fmla="*/ 29 h 239"/>
                <a:gd name="T12" fmla="*/ 206 w 214"/>
                <a:gd name="T13" fmla="*/ 41 h 239"/>
                <a:gd name="T14" fmla="*/ 201 w 214"/>
                <a:gd name="T15" fmla="*/ 64 h 239"/>
                <a:gd name="T16" fmla="*/ 194 w 214"/>
                <a:gd name="T17" fmla="*/ 74 h 239"/>
                <a:gd name="T18" fmla="*/ 187 w 214"/>
                <a:gd name="T19" fmla="*/ 82 h 239"/>
                <a:gd name="T20" fmla="*/ 186 w 214"/>
                <a:gd name="T21" fmla="*/ 93 h 239"/>
                <a:gd name="T22" fmla="*/ 195 w 214"/>
                <a:gd name="T23" fmla="*/ 94 h 239"/>
                <a:gd name="T24" fmla="*/ 197 w 214"/>
                <a:gd name="T25" fmla="*/ 106 h 239"/>
                <a:gd name="T26" fmla="*/ 192 w 214"/>
                <a:gd name="T27" fmla="*/ 117 h 239"/>
                <a:gd name="T28" fmla="*/ 185 w 214"/>
                <a:gd name="T29" fmla="*/ 119 h 239"/>
                <a:gd name="T30" fmla="*/ 190 w 214"/>
                <a:gd name="T31" fmla="*/ 131 h 239"/>
                <a:gd name="T32" fmla="*/ 190 w 214"/>
                <a:gd name="T33" fmla="*/ 142 h 239"/>
                <a:gd name="T34" fmla="*/ 187 w 214"/>
                <a:gd name="T35" fmla="*/ 153 h 239"/>
                <a:gd name="T36" fmla="*/ 182 w 214"/>
                <a:gd name="T37" fmla="*/ 159 h 239"/>
                <a:gd name="T38" fmla="*/ 187 w 214"/>
                <a:gd name="T39" fmla="*/ 169 h 239"/>
                <a:gd name="T40" fmla="*/ 186 w 214"/>
                <a:gd name="T41" fmla="*/ 179 h 239"/>
                <a:gd name="T42" fmla="*/ 183 w 214"/>
                <a:gd name="T43" fmla="*/ 188 h 239"/>
                <a:gd name="T44" fmla="*/ 178 w 214"/>
                <a:gd name="T45" fmla="*/ 198 h 239"/>
                <a:gd name="T46" fmla="*/ 174 w 214"/>
                <a:gd name="T47" fmla="*/ 213 h 239"/>
                <a:gd name="T48" fmla="*/ 168 w 214"/>
                <a:gd name="T49" fmla="*/ 224 h 239"/>
                <a:gd name="T50" fmla="*/ 149 w 214"/>
                <a:gd name="T51" fmla="*/ 237 h 239"/>
                <a:gd name="T52" fmla="*/ 85 w 214"/>
                <a:gd name="T53" fmla="*/ 238 h 239"/>
                <a:gd name="T54" fmla="*/ 21 w 214"/>
                <a:gd name="T55" fmla="*/ 221 h 239"/>
                <a:gd name="T56" fmla="*/ 8 w 214"/>
                <a:gd name="T57" fmla="*/ 190 h 239"/>
                <a:gd name="T58" fmla="*/ 8 w 214"/>
                <a:gd name="T59" fmla="*/ 167 h 239"/>
                <a:gd name="T60" fmla="*/ 2 w 214"/>
                <a:gd name="T61" fmla="*/ 161 h 239"/>
                <a:gd name="T62" fmla="*/ 2 w 214"/>
                <a:gd name="T63" fmla="*/ 149 h 239"/>
                <a:gd name="T64" fmla="*/ 9 w 214"/>
                <a:gd name="T65" fmla="*/ 141 h 239"/>
                <a:gd name="T66" fmla="*/ 11 w 214"/>
                <a:gd name="T67" fmla="*/ 137 h 239"/>
                <a:gd name="T68" fmla="*/ 0 w 214"/>
                <a:gd name="T69" fmla="*/ 135 h 239"/>
                <a:gd name="T70" fmla="*/ 2 w 214"/>
                <a:gd name="T71" fmla="*/ 117 h 239"/>
                <a:gd name="T72" fmla="*/ 9 w 214"/>
                <a:gd name="T73" fmla="*/ 109 h 239"/>
                <a:gd name="T74" fmla="*/ 12 w 214"/>
                <a:gd name="T75" fmla="*/ 104 h 239"/>
                <a:gd name="T76" fmla="*/ 6 w 214"/>
                <a:gd name="T77" fmla="*/ 93 h 239"/>
                <a:gd name="T78" fmla="*/ 6 w 214"/>
                <a:gd name="T79" fmla="*/ 84 h 239"/>
                <a:gd name="T80" fmla="*/ 12 w 214"/>
                <a:gd name="T81" fmla="*/ 76 h 239"/>
                <a:gd name="T82" fmla="*/ 19 w 214"/>
                <a:gd name="T83" fmla="*/ 69 h 239"/>
                <a:gd name="T84" fmla="*/ 20 w 214"/>
                <a:gd name="T85" fmla="*/ 59 h 239"/>
                <a:gd name="T86" fmla="*/ 12 w 214"/>
                <a:gd name="T87" fmla="*/ 53 h 239"/>
                <a:gd name="T88" fmla="*/ 12 w 214"/>
                <a:gd name="T89" fmla="*/ 36 h 239"/>
                <a:gd name="T90" fmla="*/ 12 w 214"/>
                <a:gd name="T91" fmla="*/ 16 h 239"/>
                <a:gd name="T92" fmla="*/ 10 w 214"/>
                <a:gd name="T93" fmla="*/ 0 h 2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14" h="239">
                  <a:moveTo>
                    <a:pt x="10" y="0"/>
                  </a:moveTo>
                  <a:lnTo>
                    <a:pt x="23" y="1"/>
                  </a:lnTo>
                  <a:lnTo>
                    <a:pt x="35" y="3"/>
                  </a:lnTo>
                  <a:lnTo>
                    <a:pt x="48" y="4"/>
                  </a:lnTo>
                  <a:lnTo>
                    <a:pt x="61" y="5"/>
                  </a:lnTo>
                  <a:lnTo>
                    <a:pt x="73" y="8"/>
                  </a:lnTo>
                  <a:lnTo>
                    <a:pt x="86" y="9"/>
                  </a:lnTo>
                  <a:lnTo>
                    <a:pt x="99" y="11"/>
                  </a:lnTo>
                  <a:lnTo>
                    <a:pt x="112" y="12"/>
                  </a:lnTo>
                  <a:lnTo>
                    <a:pt x="125" y="15"/>
                  </a:lnTo>
                  <a:lnTo>
                    <a:pt x="138" y="16"/>
                  </a:lnTo>
                  <a:lnTo>
                    <a:pt x="150" y="18"/>
                  </a:lnTo>
                  <a:lnTo>
                    <a:pt x="163" y="19"/>
                  </a:lnTo>
                  <a:lnTo>
                    <a:pt x="176" y="21"/>
                  </a:lnTo>
                  <a:lnTo>
                    <a:pt x="188" y="23"/>
                  </a:lnTo>
                  <a:lnTo>
                    <a:pt x="201" y="25"/>
                  </a:lnTo>
                  <a:lnTo>
                    <a:pt x="214" y="26"/>
                  </a:lnTo>
                  <a:lnTo>
                    <a:pt x="212" y="29"/>
                  </a:lnTo>
                  <a:lnTo>
                    <a:pt x="209" y="33"/>
                  </a:lnTo>
                  <a:lnTo>
                    <a:pt x="208" y="36"/>
                  </a:lnTo>
                  <a:lnTo>
                    <a:pt x="206" y="41"/>
                  </a:lnTo>
                  <a:lnTo>
                    <a:pt x="205" y="49"/>
                  </a:lnTo>
                  <a:lnTo>
                    <a:pt x="202" y="56"/>
                  </a:lnTo>
                  <a:lnTo>
                    <a:pt x="201" y="64"/>
                  </a:lnTo>
                  <a:lnTo>
                    <a:pt x="199" y="72"/>
                  </a:lnTo>
                  <a:lnTo>
                    <a:pt x="197" y="73"/>
                  </a:lnTo>
                  <a:lnTo>
                    <a:pt x="194" y="74"/>
                  </a:lnTo>
                  <a:lnTo>
                    <a:pt x="191" y="77"/>
                  </a:lnTo>
                  <a:lnTo>
                    <a:pt x="188" y="78"/>
                  </a:lnTo>
                  <a:lnTo>
                    <a:pt x="187" y="82"/>
                  </a:lnTo>
                  <a:lnTo>
                    <a:pt x="187" y="86"/>
                  </a:lnTo>
                  <a:lnTo>
                    <a:pt x="187" y="89"/>
                  </a:lnTo>
                  <a:lnTo>
                    <a:pt x="186" y="93"/>
                  </a:lnTo>
                  <a:lnTo>
                    <a:pt x="188" y="93"/>
                  </a:lnTo>
                  <a:lnTo>
                    <a:pt x="192" y="93"/>
                  </a:lnTo>
                  <a:lnTo>
                    <a:pt x="195" y="94"/>
                  </a:lnTo>
                  <a:lnTo>
                    <a:pt x="198" y="94"/>
                  </a:lnTo>
                  <a:lnTo>
                    <a:pt x="197" y="100"/>
                  </a:lnTo>
                  <a:lnTo>
                    <a:pt x="197" y="106"/>
                  </a:lnTo>
                  <a:lnTo>
                    <a:pt x="195" y="111"/>
                  </a:lnTo>
                  <a:lnTo>
                    <a:pt x="194" y="117"/>
                  </a:lnTo>
                  <a:lnTo>
                    <a:pt x="192" y="117"/>
                  </a:lnTo>
                  <a:lnTo>
                    <a:pt x="190" y="118"/>
                  </a:lnTo>
                  <a:lnTo>
                    <a:pt x="187" y="118"/>
                  </a:lnTo>
                  <a:lnTo>
                    <a:pt x="185" y="119"/>
                  </a:lnTo>
                  <a:lnTo>
                    <a:pt x="186" y="123"/>
                  </a:lnTo>
                  <a:lnTo>
                    <a:pt x="188" y="126"/>
                  </a:lnTo>
                  <a:lnTo>
                    <a:pt x="190" y="131"/>
                  </a:lnTo>
                  <a:lnTo>
                    <a:pt x="191" y="134"/>
                  </a:lnTo>
                  <a:lnTo>
                    <a:pt x="190" y="138"/>
                  </a:lnTo>
                  <a:lnTo>
                    <a:pt x="190" y="142"/>
                  </a:lnTo>
                  <a:lnTo>
                    <a:pt x="190" y="146"/>
                  </a:lnTo>
                  <a:lnTo>
                    <a:pt x="188" y="150"/>
                  </a:lnTo>
                  <a:lnTo>
                    <a:pt x="187" y="153"/>
                  </a:lnTo>
                  <a:lnTo>
                    <a:pt x="185" y="154"/>
                  </a:lnTo>
                  <a:lnTo>
                    <a:pt x="184" y="156"/>
                  </a:lnTo>
                  <a:lnTo>
                    <a:pt x="182" y="159"/>
                  </a:lnTo>
                  <a:lnTo>
                    <a:pt x="184" y="162"/>
                  </a:lnTo>
                  <a:lnTo>
                    <a:pt x="185" y="165"/>
                  </a:lnTo>
                  <a:lnTo>
                    <a:pt x="187" y="169"/>
                  </a:lnTo>
                  <a:lnTo>
                    <a:pt x="188" y="171"/>
                  </a:lnTo>
                  <a:lnTo>
                    <a:pt x="187" y="176"/>
                  </a:lnTo>
                  <a:lnTo>
                    <a:pt x="186" y="179"/>
                  </a:lnTo>
                  <a:lnTo>
                    <a:pt x="185" y="183"/>
                  </a:lnTo>
                  <a:lnTo>
                    <a:pt x="184" y="186"/>
                  </a:lnTo>
                  <a:lnTo>
                    <a:pt x="183" y="188"/>
                  </a:lnTo>
                  <a:lnTo>
                    <a:pt x="182" y="192"/>
                  </a:lnTo>
                  <a:lnTo>
                    <a:pt x="179" y="195"/>
                  </a:lnTo>
                  <a:lnTo>
                    <a:pt x="178" y="198"/>
                  </a:lnTo>
                  <a:lnTo>
                    <a:pt x="177" y="202"/>
                  </a:lnTo>
                  <a:lnTo>
                    <a:pt x="176" y="208"/>
                  </a:lnTo>
                  <a:lnTo>
                    <a:pt x="174" y="213"/>
                  </a:lnTo>
                  <a:lnTo>
                    <a:pt x="172" y="218"/>
                  </a:lnTo>
                  <a:lnTo>
                    <a:pt x="170" y="222"/>
                  </a:lnTo>
                  <a:lnTo>
                    <a:pt x="168" y="224"/>
                  </a:lnTo>
                  <a:lnTo>
                    <a:pt x="165" y="228"/>
                  </a:lnTo>
                  <a:lnTo>
                    <a:pt x="163" y="231"/>
                  </a:lnTo>
                  <a:lnTo>
                    <a:pt x="149" y="237"/>
                  </a:lnTo>
                  <a:lnTo>
                    <a:pt x="131" y="239"/>
                  </a:lnTo>
                  <a:lnTo>
                    <a:pt x="109" y="239"/>
                  </a:lnTo>
                  <a:lnTo>
                    <a:pt x="85" y="238"/>
                  </a:lnTo>
                  <a:lnTo>
                    <a:pt x="62" y="233"/>
                  </a:lnTo>
                  <a:lnTo>
                    <a:pt x="40" y="228"/>
                  </a:lnTo>
                  <a:lnTo>
                    <a:pt x="21" y="221"/>
                  </a:lnTo>
                  <a:lnTo>
                    <a:pt x="10" y="212"/>
                  </a:lnTo>
                  <a:lnTo>
                    <a:pt x="9" y="201"/>
                  </a:lnTo>
                  <a:lnTo>
                    <a:pt x="8" y="190"/>
                  </a:lnTo>
                  <a:lnTo>
                    <a:pt x="8" y="179"/>
                  </a:lnTo>
                  <a:lnTo>
                    <a:pt x="9" y="169"/>
                  </a:lnTo>
                  <a:lnTo>
                    <a:pt x="8" y="167"/>
                  </a:lnTo>
                  <a:lnTo>
                    <a:pt x="5" y="164"/>
                  </a:lnTo>
                  <a:lnTo>
                    <a:pt x="4" y="163"/>
                  </a:lnTo>
                  <a:lnTo>
                    <a:pt x="2" y="161"/>
                  </a:lnTo>
                  <a:lnTo>
                    <a:pt x="2" y="157"/>
                  </a:lnTo>
                  <a:lnTo>
                    <a:pt x="2" y="153"/>
                  </a:lnTo>
                  <a:lnTo>
                    <a:pt x="2" y="149"/>
                  </a:lnTo>
                  <a:lnTo>
                    <a:pt x="2" y="146"/>
                  </a:lnTo>
                  <a:lnTo>
                    <a:pt x="5" y="144"/>
                  </a:lnTo>
                  <a:lnTo>
                    <a:pt x="9" y="141"/>
                  </a:lnTo>
                  <a:lnTo>
                    <a:pt x="11" y="140"/>
                  </a:lnTo>
                  <a:lnTo>
                    <a:pt x="15" y="138"/>
                  </a:lnTo>
                  <a:lnTo>
                    <a:pt x="11" y="137"/>
                  </a:lnTo>
                  <a:lnTo>
                    <a:pt x="8" y="137"/>
                  </a:lnTo>
                  <a:lnTo>
                    <a:pt x="4" y="137"/>
                  </a:lnTo>
                  <a:lnTo>
                    <a:pt x="0" y="135"/>
                  </a:lnTo>
                  <a:lnTo>
                    <a:pt x="1" y="130"/>
                  </a:lnTo>
                  <a:lnTo>
                    <a:pt x="2" y="123"/>
                  </a:lnTo>
                  <a:lnTo>
                    <a:pt x="2" y="117"/>
                  </a:lnTo>
                  <a:lnTo>
                    <a:pt x="3" y="111"/>
                  </a:lnTo>
                  <a:lnTo>
                    <a:pt x="6" y="110"/>
                  </a:lnTo>
                  <a:lnTo>
                    <a:pt x="9" y="109"/>
                  </a:lnTo>
                  <a:lnTo>
                    <a:pt x="12" y="109"/>
                  </a:lnTo>
                  <a:lnTo>
                    <a:pt x="15" y="108"/>
                  </a:lnTo>
                  <a:lnTo>
                    <a:pt x="12" y="104"/>
                  </a:lnTo>
                  <a:lnTo>
                    <a:pt x="11" y="101"/>
                  </a:lnTo>
                  <a:lnTo>
                    <a:pt x="9" y="97"/>
                  </a:lnTo>
                  <a:lnTo>
                    <a:pt x="6" y="93"/>
                  </a:lnTo>
                  <a:lnTo>
                    <a:pt x="6" y="91"/>
                  </a:lnTo>
                  <a:lnTo>
                    <a:pt x="6" y="87"/>
                  </a:lnTo>
                  <a:lnTo>
                    <a:pt x="6" y="84"/>
                  </a:lnTo>
                  <a:lnTo>
                    <a:pt x="6" y="79"/>
                  </a:lnTo>
                  <a:lnTo>
                    <a:pt x="9" y="78"/>
                  </a:lnTo>
                  <a:lnTo>
                    <a:pt x="12" y="76"/>
                  </a:lnTo>
                  <a:lnTo>
                    <a:pt x="16" y="74"/>
                  </a:lnTo>
                  <a:lnTo>
                    <a:pt x="19" y="72"/>
                  </a:lnTo>
                  <a:lnTo>
                    <a:pt x="19" y="69"/>
                  </a:lnTo>
                  <a:lnTo>
                    <a:pt x="20" y="65"/>
                  </a:lnTo>
                  <a:lnTo>
                    <a:pt x="20" y="63"/>
                  </a:lnTo>
                  <a:lnTo>
                    <a:pt x="20" y="59"/>
                  </a:lnTo>
                  <a:lnTo>
                    <a:pt x="18" y="57"/>
                  </a:lnTo>
                  <a:lnTo>
                    <a:pt x="16" y="55"/>
                  </a:lnTo>
                  <a:lnTo>
                    <a:pt x="12" y="53"/>
                  </a:lnTo>
                  <a:lnTo>
                    <a:pt x="10" y="50"/>
                  </a:lnTo>
                  <a:lnTo>
                    <a:pt x="11" y="43"/>
                  </a:lnTo>
                  <a:lnTo>
                    <a:pt x="12" y="36"/>
                  </a:lnTo>
                  <a:lnTo>
                    <a:pt x="12" y="29"/>
                  </a:lnTo>
                  <a:lnTo>
                    <a:pt x="13" y="21"/>
                  </a:lnTo>
                  <a:lnTo>
                    <a:pt x="12" y="16"/>
                  </a:lnTo>
                  <a:lnTo>
                    <a:pt x="12" y="10"/>
                  </a:lnTo>
                  <a:lnTo>
                    <a:pt x="11" y="5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rgbClr val="77777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93257" name="Freeform 73"/>
            <p:cNvSpPr>
              <a:spLocks/>
            </p:cNvSpPr>
            <p:nvPr/>
          </p:nvSpPr>
          <p:spPr bwMode="auto">
            <a:xfrm>
              <a:off x="2720" y="753"/>
              <a:ext cx="95" cy="119"/>
            </a:xfrm>
            <a:custGeom>
              <a:avLst/>
              <a:gdLst>
                <a:gd name="T0" fmla="*/ 55 w 190"/>
                <a:gd name="T1" fmla="*/ 6 h 237"/>
                <a:gd name="T2" fmla="*/ 123 w 190"/>
                <a:gd name="T3" fmla="*/ 15 h 237"/>
                <a:gd name="T4" fmla="*/ 190 w 190"/>
                <a:gd name="T5" fmla="*/ 23 h 237"/>
                <a:gd name="T6" fmla="*/ 186 w 190"/>
                <a:gd name="T7" fmla="*/ 34 h 237"/>
                <a:gd name="T8" fmla="*/ 180 w 190"/>
                <a:gd name="T9" fmla="*/ 54 h 237"/>
                <a:gd name="T10" fmla="*/ 175 w 190"/>
                <a:gd name="T11" fmla="*/ 71 h 237"/>
                <a:gd name="T12" fmla="*/ 167 w 190"/>
                <a:gd name="T13" fmla="*/ 76 h 237"/>
                <a:gd name="T14" fmla="*/ 166 w 190"/>
                <a:gd name="T15" fmla="*/ 87 h 237"/>
                <a:gd name="T16" fmla="*/ 171 w 190"/>
                <a:gd name="T17" fmla="*/ 91 h 237"/>
                <a:gd name="T18" fmla="*/ 174 w 190"/>
                <a:gd name="T19" fmla="*/ 98 h 237"/>
                <a:gd name="T20" fmla="*/ 172 w 190"/>
                <a:gd name="T21" fmla="*/ 114 h 237"/>
                <a:gd name="T22" fmla="*/ 166 w 190"/>
                <a:gd name="T23" fmla="*/ 116 h 237"/>
                <a:gd name="T24" fmla="*/ 166 w 190"/>
                <a:gd name="T25" fmla="*/ 124 h 237"/>
                <a:gd name="T26" fmla="*/ 168 w 190"/>
                <a:gd name="T27" fmla="*/ 136 h 237"/>
                <a:gd name="T28" fmla="*/ 167 w 190"/>
                <a:gd name="T29" fmla="*/ 147 h 237"/>
                <a:gd name="T30" fmla="*/ 163 w 190"/>
                <a:gd name="T31" fmla="*/ 153 h 237"/>
                <a:gd name="T32" fmla="*/ 163 w 190"/>
                <a:gd name="T33" fmla="*/ 162 h 237"/>
                <a:gd name="T34" fmla="*/ 165 w 190"/>
                <a:gd name="T35" fmla="*/ 173 h 237"/>
                <a:gd name="T36" fmla="*/ 163 w 190"/>
                <a:gd name="T37" fmla="*/ 183 h 237"/>
                <a:gd name="T38" fmla="*/ 158 w 190"/>
                <a:gd name="T39" fmla="*/ 192 h 237"/>
                <a:gd name="T40" fmla="*/ 154 w 190"/>
                <a:gd name="T41" fmla="*/ 205 h 237"/>
                <a:gd name="T42" fmla="*/ 149 w 190"/>
                <a:gd name="T43" fmla="*/ 219 h 237"/>
                <a:gd name="T44" fmla="*/ 143 w 190"/>
                <a:gd name="T45" fmla="*/ 229 h 237"/>
                <a:gd name="T46" fmla="*/ 95 w 190"/>
                <a:gd name="T47" fmla="*/ 237 h 237"/>
                <a:gd name="T48" fmla="*/ 33 w 190"/>
                <a:gd name="T49" fmla="*/ 227 h 237"/>
                <a:gd name="T50" fmla="*/ 6 w 190"/>
                <a:gd name="T51" fmla="*/ 200 h 237"/>
                <a:gd name="T52" fmla="*/ 7 w 190"/>
                <a:gd name="T53" fmla="*/ 168 h 237"/>
                <a:gd name="T54" fmla="*/ 2 w 190"/>
                <a:gd name="T55" fmla="*/ 162 h 237"/>
                <a:gd name="T56" fmla="*/ 1 w 190"/>
                <a:gd name="T57" fmla="*/ 153 h 237"/>
                <a:gd name="T58" fmla="*/ 5 w 190"/>
                <a:gd name="T59" fmla="*/ 144 h 237"/>
                <a:gd name="T60" fmla="*/ 13 w 190"/>
                <a:gd name="T61" fmla="*/ 137 h 237"/>
                <a:gd name="T62" fmla="*/ 4 w 190"/>
                <a:gd name="T63" fmla="*/ 136 h 237"/>
                <a:gd name="T64" fmla="*/ 2 w 190"/>
                <a:gd name="T65" fmla="*/ 123 h 237"/>
                <a:gd name="T66" fmla="*/ 6 w 190"/>
                <a:gd name="T67" fmla="*/ 110 h 237"/>
                <a:gd name="T68" fmla="*/ 14 w 190"/>
                <a:gd name="T69" fmla="*/ 108 h 237"/>
                <a:gd name="T70" fmla="*/ 8 w 190"/>
                <a:gd name="T71" fmla="*/ 98 h 237"/>
                <a:gd name="T72" fmla="*/ 6 w 190"/>
                <a:gd name="T73" fmla="*/ 87 h 237"/>
                <a:gd name="T74" fmla="*/ 9 w 190"/>
                <a:gd name="T75" fmla="*/ 78 h 237"/>
                <a:gd name="T76" fmla="*/ 19 w 190"/>
                <a:gd name="T77" fmla="*/ 72 h 237"/>
                <a:gd name="T78" fmla="*/ 19 w 190"/>
                <a:gd name="T79" fmla="*/ 63 h 237"/>
                <a:gd name="T80" fmla="*/ 15 w 190"/>
                <a:gd name="T81" fmla="*/ 55 h 237"/>
                <a:gd name="T82" fmla="*/ 12 w 190"/>
                <a:gd name="T83" fmla="*/ 44 h 237"/>
                <a:gd name="T84" fmla="*/ 14 w 190"/>
                <a:gd name="T85" fmla="*/ 23 h 237"/>
                <a:gd name="T86" fmla="*/ 12 w 190"/>
                <a:gd name="T87" fmla="*/ 6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90" h="237">
                  <a:moveTo>
                    <a:pt x="10" y="0"/>
                  </a:moveTo>
                  <a:lnTo>
                    <a:pt x="33" y="3"/>
                  </a:lnTo>
                  <a:lnTo>
                    <a:pt x="55" y="6"/>
                  </a:lnTo>
                  <a:lnTo>
                    <a:pt x="78" y="9"/>
                  </a:lnTo>
                  <a:lnTo>
                    <a:pt x="100" y="11"/>
                  </a:lnTo>
                  <a:lnTo>
                    <a:pt x="123" y="15"/>
                  </a:lnTo>
                  <a:lnTo>
                    <a:pt x="145" y="17"/>
                  </a:lnTo>
                  <a:lnTo>
                    <a:pt x="168" y="21"/>
                  </a:lnTo>
                  <a:lnTo>
                    <a:pt x="190" y="23"/>
                  </a:lnTo>
                  <a:lnTo>
                    <a:pt x="189" y="26"/>
                  </a:lnTo>
                  <a:lnTo>
                    <a:pt x="187" y="31"/>
                  </a:lnTo>
                  <a:lnTo>
                    <a:pt x="186" y="34"/>
                  </a:lnTo>
                  <a:lnTo>
                    <a:pt x="183" y="39"/>
                  </a:lnTo>
                  <a:lnTo>
                    <a:pt x="182" y="47"/>
                  </a:lnTo>
                  <a:lnTo>
                    <a:pt x="180" y="54"/>
                  </a:lnTo>
                  <a:lnTo>
                    <a:pt x="179" y="62"/>
                  </a:lnTo>
                  <a:lnTo>
                    <a:pt x="177" y="70"/>
                  </a:lnTo>
                  <a:lnTo>
                    <a:pt x="175" y="71"/>
                  </a:lnTo>
                  <a:lnTo>
                    <a:pt x="173" y="72"/>
                  </a:lnTo>
                  <a:lnTo>
                    <a:pt x="169" y="75"/>
                  </a:lnTo>
                  <a:lnTo>
                    <a:pt x="167" y="76"/>
                  </a:lnTo>
                  <a:lnTo>
                    <a:pt x="167" y="80"/>
                  </a:lnTo>
                  <a:lnTo>
                    <a:pt x="167" y="84"/>
                  </a:lnTo>
                  <a:lnTo>
                    <a:pt x="166" y="87"/>
                  </a:lnTo>
                  <a:lnTo>
                    <a:pt x="166" y="91"/>
                  </a:lnTo>
                  <a:lnTo>
                    <a:pt x="168" y="91"/>
                  </a:lnTo>
                  <a:lnTo>
                    <a:pt x="171" y="91"/>
                  </a:lnTo>
                  <a:lnTo>
                    <a:pt x="173" y="91"/>
                  </a:lnTo>
                  <a:lnTo>
                    <a:pt x="175" y="92"/>
                  </a:lnTo>
                  <a:lnTo>
                    <a:pt x="174" y="98"/>
                  </a:lnTo>
                  <a:lnTo>
                    <a:pt x="174" y="102"/>
                  </a:lnTo>
                  <a:lnTo>
                    <a:pt x="173" y="108"/>
                  </a:lnTo>
                  <a:lnTo>
                    <a:pt x="172" y="114"/>
                  </a:lnTo>
                  <a:lnTo>
                    <a:pt x="169" y="115"/>
                  </a:lnTo>
                  <a:lnTo>
                    <a:pt x="168" y="115"/>
                  </a:lnTo>
                  <a:lnTo>
                    <a:pt x="166" y="116"/>
                  </a:lnTo>
                  <a:lnTo>
                    <a:pt x="164" y="117"/>
                  </a:lnTo>
                  <a:lnTo>
                    <a:pt x="165" y="121"/>
                  </a:lnTo>
                  <a:lnTo>
                    <a:pt x="166" y="124"/>
                  </a:lnTo>
                  <a:lnTo>
                    <a:pt x="167" y="128"/>
                  </a:lnTo>
                  <a:lnTo>
                    <a:pt x="168" y="131"/>
                  </a:lnTo>
                  <a:lnTo>
                    <a:pt x="168" y="136"/>
                  </a:lnTo>
                  <a:lnTo>
                    <a:pt x="168" y="139"/>
                  </a:lnTo>
                  <a:lnTo>
                    <a:pt x="167" y="143"/>
                  </a:lnTo>
                  <a:lnTo>
                    <a:pt x="167" y="147"/>
                  </a:lnTo>
                  <a:lnTo>
                    <a:pt x="166" y="150"/>
                  </a:lnTo>
                  <a:lnTo>
                    <a:pt x="164" y="151"/>
                  </a:lnTo>
                  <a:lnTo>
                    <a:pt x="163" y="153"/>
                  </a:lnTo>
                  <a:lnTo>
                    <a:pt x="160" y="155"/>
                  </a:lnTo>
                  <a:lnTo>
                    <a:pt x="161" y="159"/>
                  </a:lnTo>
                  <a:lnTo>
                    <a:pt x="163" y="162"/>
                  </a:lnTo>
                  <a:lnTo>
                    <a:pt x="165" y="166"/>
                  </a:lnTo>
                  <a:lnTo>
                    <a:pt x="166" y="169"/>
                  </a:lnTo>
                  <a:lnTo>
                    <a:pt x="165" y="173"/>
                  </a:lnTo>
                  <a:lnTo>
                    <a:pt x="165" y="176"/>
                  </a:lnTo>
                  <a:lnTo>
                    <a:pt x="164" y="180"/>
                  </a:lnTo>
                  <a:lnTo>
                    <a:pt x="163" y="183"/>
                  </a:lnTo>
                  <a:lnTo>
                    <a:pt x="161" y="185"/>
                  </a:lnTo>
                  <a:lnTo>
                    <a:pt x="160" y="189"/>
                  </a:lnTo>
                  <a:lnTo>
                    <a:pt x="158" y="192"/>
                  </a:lnTo>
                  <a:lnTo>
                    <a:pt x="157" y="195"/>
                  </a:lnTo>
                  <a:lnTo>
                    <a:pt x="156" y="200"/>
                  </a:lnTo>
                  <a:lnTo>
                    <a:pt x="154" y="205"/>
                  </a:lnTo>
                  <a:lnTo>
                    <a:pt x="152" y="211"/>
                  </a:lnTo>
                  <a:lnTo>
                    <a:pt x="151" y="216"/>
                  </a:lnTo>
                  <a:lnTo>
                    <a:pt x="149" y="219"/>
                  </a:lnTo>
                  <a:lnTo>
                    <a:pt x="148" y="222"/>
                  </a:lnTo>
                  <a:lnTo>
                    <a:pt x="145" y="226"/>
                  </a:lnTo>
                  <a:lnTo>
                    <a:pt x="143" y="229"/>
                  </a:lnTo>
                  <a:lnTo>
                    <a:pt x="131" y="235"/>
                  </a:lnTo>
                  <a:lnTo>
                    <a:pt x="114" y="237"/>
                  </a:lnTo>
                  <a:lnTo>
                    <a:pt x="95" y="237"/>
                  </a:lnTo>
                  <a:lnTo>
                    <a:pt x="74" y="236"/>
                  </a:lnTo>
                  <a:lnTo>
                    <a:pt x="53" y="233"/>
                  </a:lnTo>
                  <a:lnTo>
                    <a:pt x="33" y="227"/>
                  </a:lnTo>
                  <a:lnTo>
                    <a:pt x="17" y="220"/>
                  </a:lnTo>
                  <a:lnTo>
                    <a:pt x="7" y="212"/>
                  </a:lnTo>
                  <a:lnTo>
                    <a:pt x="6" y="200"/>
                  </a:lnTo>
                  <a:lnTo>
                    <a:pt x="6" y="190"/>
                  </a:lnTo>
                  <a:lnTo>
                    <a:pt x="6" y="180"/>
                  </a:lnTo>
                  <a:lnTo>
                    <a:pt x="7" y="168"/>
                  </a:lnTo>
                  <a:lnTo>
                    <a:pt x="6" y="166"/>
                  </a:lnTo>
                  <a:lnTo>
                    <a:pt x="5" y="165"/>
                  </a:lnTo>
                  <a:lnTo>
                    <a:pt x="2" y="162"/>
                  </a:lnTo>
                  <a:lnTo>
                    <a:pt x="1" y="161"/>
                  </a:lnTo>
                  <a:lnTo>
                    <a:pt x="1" y="157"/>
                  </a:lnTo>
                  <a:lnTo>
                    <a:pt x="1" y="153"/>
                  </a:lnTo>
                  <a:lnTo>
                    <a:pt x="1" y="150"/>
                  </a:lnTo>
                  <a:lnTo>
                    <a:pt x="1" y="146"/>
                  </a:lnTo>
                  <a:lnTo>
                    <a:pt x="5" y="144"/>
                  </a:lnTo>
                  <a:lnTo>
                    <a:pt x="7" y="142"/>
                  </a:lnTo>
                  <a:lnTo>
                    <a:pt x="10" y="139"/>
                  </a:lnTo>
                  <a:lnTo>
                    <a:pt x="13" y="137"/>
                  </a:lnTo>
                  <a:lnTo>
                    <a:pt x="9" y="137"/>
                  </a:lnTo>
                  <a:lnTo>
                    <a:pt x="7" y="136"/>
                  </a:lnTo>
                  <a:lnTo>
                    <a:pt x="4" y="136"/>
                  </a:lnTo>
                  <a:lnTo>
                    <a:pt x="0" y="136"/>
                  </a:lnTo>
                  <a:lnTo>
                    <a:pt x="1" y="130"/>
                  </a:lnTo>
                  <a:lnTo>
                    <a:pt x="2" y="123"/>
                  </a:lnTo>
                  <a:lnTo>
                    <a:pt x="2" y="117"/>
                  </a:lnTo>
                  <a:lnTo>
                    <a:pt x="4" y="110"/>
                  </a:lnTo>
                  <a:lnTo>
                    <a:pt x="6" y="110"/>
                  </a:lnTo>
                  <a:lnTo>
                    <a:pt x="9" y="109"/>
                  </a:lnTo>
                  <a:lnTo>
                    <a:pt x="12" y="109"/>
                  </a:lnTo>
                  <a:lnTo>
                    <a:pt x="14" y="108"/>
                  </a:lnTo>
                  <a:lnTo>
                    <a:pt x="12" y="105"/>
                  </a:lnTo>
                  <a:lnTo>
                    <a:pt x="10" y="101"/>
                  </a:lnTo>
                  <a:lnTo>
                    <a:pt x="8" y="98"/>
                  </a:lnTo>
                  <a:lnTo>
                    <a:pt x="6" y="93"/>
                  </a:lnTo>
                  <a:lnTo>
                    <a:pt x="6" y="91"/>
                  </a:lnTo>
                  <a:lnTo>
                    <a:pt x="6" y="87"/>
                  </a:lnTo>
                  <a:lnTo>
                    <a:pt x="6" y="84"/>
                  </a:lnTo>
                  <a:lnTo>
                    <a:pt x="6" y="80"/>
                  </a:lnTo>
                  <a:lnTo>
                    <a:pt x="9" y="78"/>
                  </a:lnTo>
                  <a:lnTo>
                    <a:pt x="13" y="76"/>
                  </a:lnTo>
                  <a:lnTo>
                    <a:pt x="15" y="74"/>
                  </a:lnTo>
                  <a:lnTo>
                    <a:pt x="19" y="72"/>
                  </a:lnTo>
                  <a:lnTo>
                    <a:pt x="19" y="69"/>
                  </a:lnTo>
                  <a:lnTo>
                    <a:pt x="19" y="66"/>
                  </a:lnTo>
                  <a:lnTo>
                    <a:pt x="19" y="63"/>
                  </a:lnTo>
                  <a:lnTo>
                    <a:pt x="19" y="60"/>
                  </a:lnTo>
                  <a:lnTo>
                    <a:pt x="16" y="57"/>
                  </a:lnTo>
                  <a:lnTo>
                    <a:pt x="15" y="55"/>
                  </a:lnTo>
                  <a:lnTo>
                    <a:pt x="13" y="53"/>
                  </a:lnTo>
                  <a:lnTo>
                    <a:pt x="10" y="51"/>
                  </a:lnTo>
                  <a:lnTo>
                    <a:pt x="12" y="44"/>
                  </a:lnTo>
                  <a:lnTo>
                    <a:pt x="13" y="37"/>
                  </a:lnTo>
                  <a:lnTo>
                    <a:pt x="13" y="30"/>
                  </a:lnTo>
                  <a:lnTo>
                    <a:pt x="14" y="23"/>
                  </a:lnTo>
                  <a:lnTo>
                    <a:pt x="13" y="17"/>
                  </a:lnTo>
                  <a:lnTo>
                    <a:pt x="13" y="11"/>
                  </a:lnTo>
                  <a:lnTo>
                    <a:pt x="12" y="6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rgbClr val="827F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93258" name="Freeform 74"/>
            <p:cNvSpPr>
              <a:spLocks/>
            </p:cNvSpPr>
            <p:nvPr/>
          </p:nvSpPr>
          <p:spPr bwMode="auto">
            <a:xfrm>
              <a:off x="2725" y="755"/>
              <a:ext cx="84" cy="117"/>
            </a:xfrm>
            <a:custGeom>
              <a:avLst/>
              <a:gdLst>
                <a:gd name="T0" fmla="*/ 49 w 167"/>
                <a:gd name="T1" fmla="*/ 5 h 234"/>
                <a:gd name="T2" fmla="*/ 108 w 167"/>
                <a:gd name="T3" fmla="*/ 13 h 234"/>
                <a:gd name="T4" fmla="*/ 167 w 167"/>
                <a:gd name="T5" fmla="*/ 20 h 234"/>
                <a:gd name="T6" fmla="*/ 162 w 167"/>
                <a:gd name="T7" fmla="*/ 31 h 234"/>
                <a:gd name="T8" fmla="*/ 157 w 167"/>
                <a:gd name="T9" fmla="*/ 51 h 234"/>
                <a:gd name="T10" fmla="*/ 152 w 167"/>
                <a:gd name="T11" fmla="*/ 68 h 234"/>
                <a:gd name="T12" fmla="*/ 146 w 167"/>
                <a:gd name="T13" fmla="*/ 73 h 234"/>
                <a:gd name="T14" fmla="*/ 145 w 167"/>
                <a:gd name="T15" fmla="*/ 83 h 234"/>
                <a:gd name="T16" fmla="*/ 148 w 167"/>
                <a:gd name="T17" fmla="*/ 88 h 234"/>
                <a:gd name="T18" fmla="*/ 152 w 167"/>
                <a:gd name="T19" fmla="*/ 94 h 234"/>
                <a:gd name="T20" fmla="*/ 148 w 167"/>
                <a:gd name="T21" fmla="*/ 110 h 234"/>
                <a:gd name="T22" fmla="*/ 144 w 167"/>
                <a:gd name="T23" fmla="*/ 112 h 234"/>
                <a:gd name="T24" fmla="*/ 144 w 167"/>
                <a:gd name="T25" fmla="*/ 120 h 234"/>
                <a:gd name="T26" fmla="*/ 145 w 167"/>
                <a:gd name="T27" fmla="*/ 132 h 234"/>
                <a:gd name="T28" fmla="*/ 144 w 167"/>
                <a:gd name="T29" fmla="*/ 143 h 234"/>
                <a:gd name="T30" fmla="*/ 139 w 167"/>
                <a:gd name="T31" fmla="*/ 150 h 234"/>
                <a:gd name="T32" fmla="*/ 140 w 167"/>
                <a:gd name="T33" fmla="*/ 158 h 234"/>
                <a:gd name="T34" fmla="*/ 141 w 167"/>
                <a:gd name="T35" fmla="*/ 169 h 234"/>
                <a:gd name="T36" fmla="*/ 139 w 167"/>
                <a:gd name="T37" fmla="*/ 179 h 234"/>
                <a:gd name="T38" fmla="*/ 136 w 167"/>
                <a:gd name="T39" fmla="*/ 188 h 234"/>
                <a:gd name="T40" fmla="*/ 132 w 167"/>
                <a:gd name="T41" fmla="*/ 202 h 234"/>
                <a:gd name="T42" fmla="*/ 129 w 167"/>
                <a:gd name="T43" fmla="*/ 216 h 234"/>
                <a:gd name="T44" fmla="*/ 123 w 167"/>
                <a:gd name="T45" fmla="*/ 225 h 234"/>
                <a:gd name="T46" fmla="*/ 80 w 167"/>
                <a:gd name="T47" fmla="*/ 234 h 234"/>
                <a:gd name="T48" fmla="*/ 26 w 167"/>
                <a:gd name="T49" fmla="*/ 225 h 234"/>
                <a:gd name="T50" fmla="*/ 3 w 167"/>
                <a:gd name="T51" fmla="*/ 200 h 234"/>
                <a:gd name="T52" fmla="*/ 4 w 167"/>
                <a:gd name="T53" fmla="*/ 167 h 234"/>
                <a:gd name="T54" fmla="*/ 1 w 167"/>
                <a:gd name="T55" fmla="*/ 162 h 234"/>
                <a:gd name="T56" fmla="*/ 0 w 167"/>
                <a:gd name="T57" fmla="*/ 152 h 234"/>
                <a:gd name="T58" fmla="*/ 3 w 167"/>
                <a:gd name="T59" fmla="*/ 142 h 234"/>
                <a:gd name="T60" fmla="*/ 10 w 167"/>
                <a:gd name="T61" fmla="*/ 136 h 234"/>
                <a:gd name="T62" fmla="*/ 2 w 167"/>
                <a:gd name="T63" fmla="*/ 135 h 234"/>
                <a:gd name="T64" fmla="*/ 1 w 167"/>
                <a:gd name="T65" fmla="*/ 122 h 234"/>
                <a:gd name="T66" fmla="*/ 4 w 167"/>
                <a:gd name="T67" fmla="*/ 109 h 234"/>
                <a:gd name="T68" fmla="*/ 11 w 167"/>
                <a:gd name="T69" fmla="*/ 107 h 234"/>
                <a:gd name="T70" fmla="*/ 7 w 167"/>
                <a:gd name="T71" fmla="*/ 96 h 234"/>
                <a:gd name="T72" fmla="*/ 5 w 167"/>
                <a:gd name="T73" fmla="*/ 87 h 234"/>
                <a:gd name="T74" fmla="*/ 8 w 167"/>
                <a:gd name="T75" fmla="*/ 77 h 234"/>
                <a:gd name="T76" fmla="*/ 16 w 167"/>
                <a:gd name="T77" fmla="*/ 71 h 234"/>
                <a:gd name="T78" fmla="*/ 17 w 167"/>
                <a:gd name="T79" fmla="*/ 63 h 234"/>
                <a:gd name="T80" fmla="*/ 13 w 167"/>
                <a:gd name="T81" fmla="*/ 54 h 234"/>
                <a:gd name="T82" fmla="*/ 10 w 167"/>
                <a:gd name="T83" fmla="*/ 43 h 234"/>
                <a:gd name="T84" fmla="*/ 12 w 167"/>
                <a:gd name="T85" fmla="*/ 22 h 234"/>
                <a:gd name="T86" fmla="*/ 11 w 167"/>
                <a:gd name="T87" fmla="*/ 6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67" h="234">
                  <a:moveTo>
                    <a:pt x="10" y="0"/>
                  </a:moveTo>
                  <a:lnTo>
                    <a:pt x="30" y="3"/>
                  </a:lnTo>
                  <a:lnTo>
                    <a:pt x="49" y="5"/>
                  </a:lnTo>
                  <a:lnTo>
                    <a:pt x="69" y="7"/>
                  </a:lnTo>
                  <a:lnTo>
                    <a:pt x="88" y="10"/>
                  </a:lnTo>
                  <a:lnTo>
                    <a:pt x="108" y="13"/>
                  </a:lnTo>
                  <a:lnTo>
                    <a:pt x="127" y="15"/>
                  </a:lnTo>
                  <a:lnTo>
                    <a:pt x="147" y="18"/>
                  </a:lnTo>
                  <a:lnTo>
                    <a:pt x="167" y="20"/>
                  </a:lnTo>
                  <a:lnTo>
                    <a:pt x="165" y="23"/>
                  </a:lnTo>
                  <a:lnTo>
                    <a:pt x="163" y="27"/>
                  </a:lnTo>
                  <a:lnTo>
                    <a:pt x="162" y="31"/>
                  </a:lnTo>
                  <a:lnTo>
                    <a:pt x="160" y="35"/>
                  </a:lnTo>
                  <a:lnTo>
                    <a:pt x="159" y="43"/>
                  </a:lnTo>
                  <a:lnTo>
                    <a:pt x="157" y="51"/>
                  </a:lnTo>
                  <a:lnTo>
                    <a:pt x="155" y="59"/>
                  </a:lnTo>
                  <a:lnTo>
                    <a:pt x="154" y="67"/>
                  </a:lnTo>
                  <a:lnTo>
                    <a:pt x="152" y="68"/>
                  </a:lnTo>
                  <a:lnTo>
                    <a:pt x="151" y="69"/>
                  </a:lnTo>
                  <a:lnTo>
                    <a:pt x="148" y="72"/>
                  </a:lnTo>
                  <a:lnTo>
                    <a:pt x="146" y="73"/>
                  </a:lnTo>
                  <a:lnTo>
                    <a:pt x="145" y="76"/>
                  </a:lnTo>
                  <a:lnTo>
                    <a:pt x="145" y="80"/>
                  </a:lnTo>
                  <a:lnTo>
                    <a:pt x="145" y="83"/>
                  </a:lnTo>
                  <a:lnTo>
                    <a:pt x="144" y="87"/>
                  </a:lnTo>
                  <a:lnTo>
                    <a:pt x="146" y="88"/>
                  </a:lnTo>
                  <a:lnTo>
                    <a:pt x="148" y="88"/>
                  </a:lnTo>
                  <a:lnTo>
                    <a:pt x="151" y="88"/>
                  </a:lnTo>
                  <a:lnTo>
                    <a:pt x="153" y="88"/>
                  </a:lnTo>
                  <a:lnTo>
                    <a:pt x="152" y="94"/>
                  </a:lnTo>
                  <a:lnTo>
                    <a:pt x="151" y="99"/>
                  </a:lnTo>
                  <a:lnTo>
                    <a:pt x="149" y="104"/>
                  </a:lnTo>
                  <a:lnTo>
                    <a:pt x="148" y="110"/>
                  </a:lnTo>
                  <a:lnTo>
                    <a:pt x="147" y="111"/>
                  </a:lnTo>
                  <a:lnTo>
                    <a:pt x="145" y="111"/>
                  </a:lnTo>
                  <a:lnTo>
                    <a:pt x="144" y="112"/>
                  </a:lnTo>
                  <a:lnTo>
                    <a:pt x="141" y="113"/>
                  </a:lnTo>
                  <a:lnTo>
                    <a:pt x="142" y="117"/>
                  </a:lnTo>
                  <a:lnTo>
                    <a:pt x="144" y="120"/>
                  </a:lnTo>
                  <a:lnTo>
                    <a:pt x="145" y="124"/>
                  </a:lnTo>
                  <a:lnTo>
                    <a:pt x="146" y="127"/>
                  </a:lnTo>
                  <a:lnTo>
                    <a:pt x="145" y="132"/>
                  </a:lnTo>
                  <a:lnTo>
                    <a:pt x="145" y="135"/>
                  </a:lnTo>
                  <a:lnTo>
                    <a:pt x="145" y="140"/>
                  </a:lnTo>
                  <a:lnTo>
                    <a:pt x="144" y="143"/>
                  </a:lnTo>
                  <a:lnTo>
                    <a:pt x="142" y="145"/>
                  </a:lnTo>
                  <a:lnTo>
                    <a:pt x="141" y="148"/>
                  </a:lnTo>
                  <a:lnTo>
                    <a:pt x="139" y="150"/>
                  </a:lnTo>
                  <a:lnTo>
                    <a:pt x="138" y="152"/>
                  </a:lnTo>
                  <a:lnTo>
                    <a:pt x="139" y="155"/>
                  </a:lnTo>
                  <a:lnTo>
                    <a:pt x="140" y="158"/>
                  </a:lnTo>
                  <a:lnTo>
                    <a:pt x="141" y="162"/>
                  </a:lnTo>
                  <a:lnTo>
                    <a:pt x="142" y="165"/>
                  </a:lnTo>
                  <a:lnTo>
                    <a:pt x="141" y="169"/>
                  </a:lnTo>
                  <a:lnTo>
                    <a:pt x="141" y="172"/>
                  </a:lnTo>
                  <a:lnTo>
                    <a:pt x="140" y="175"/>
                  </a:lnTo>
                  <a:lnTo>
                    <a:pt x="139" y="179"/>
                  </a:lnTo>
                  <a:lnTo>
                    <a:pt x="138" y="182"/>
                  </a:lnTo>
                  <a:lnTo>
                    <a:pt x="137" y="185"/>
                  </a:lnTo>
                  <a:lnTo>
                    <a:pt x="136" y="188"/>
                  </a:lnTo>
                  <a:lnTo>
                    <a:pt x="134" y="190"/>
                  </a:lnTo>
                  <a:lnTo>
                    <a:pt x="133" y="196"/>
                  </a:lnTo>
                  <a:lnTo>
                    <a:pt x="132" y="202"/>
                  </a:lnTo>
                  <a:lnTo>
                    <a:pt x="131" y="207"/>
                  </a:lnTo>
                  <a:lnTo>
                    <a:pt x="130" y="212"/>
                  </a:lnTo>
                  <a:lnTo>
                    <a:pt x="129" y="216"/>
                  </a:lnTo>
                  <a:lnTo>
                    <a:pt x="126" y="218"/>
                  </a:lnTo>
                  <a:lnTo>
                    <a:pt x="125" y="222"/>
                  </a:lnTo>
                  <a:lnTo>
                    <a:pt x="123" y="225"/>
                  </a:lnTo>
                  <a:lnTo>
                    <a:pt x="112" y="231"/>
                  </a:lnTo>
                  <a:lnTo>
                    <a:pt x="98" y="234"/>
                  </a:lnTo>
                  <a:lnTo>
                    <a:pt x="80" y="234"/>
                  </a:lnTo>
                  <a:lnTo>
                    <a:pt x="62" y="233"/>
                  </a:lnTo>
                  <a:lnTo>
                    <a:pt x="42" y="230"/>
                  </a:lnTo>
                  <a:lnTo>
                    <a:pt x="26" y="225"/>
                  </a:lnTo>
                  <a:lnTo>
                    <a:pt x="12" y="218"/>
                  </a:lnTo>
                  <a:lnTo>
                    <a:pt x="3" y="210"/>
                  </a:lnTo>
                  <a:lnTo>
                    <a:pt x="3" y="200"/>
                  </a:lnTo>
                  <a:lnTo>
                    <a:pt x="3" y="188"/>
                  </a:lnTo>
                  <a:lnTo>
                    <a:pt x="3" y="178"/>
                  </a:lnTo>
                  <a:lnTo>
                    <a:pt x="4" y="167"/>
                  </a:lnTo>
                  <a:lnTo>
                    <a:pt x="3" y="165"/>
                  </a:lnTo>
                  <a:lnTo>
                    <a:pt x="2" y="163"/>
                  </a:lnTo>
                  <a:lnTo>
                    <a:pt x="1" y="162"/>
                  </a:lnTo>
                  <a:lnTo>
                    <a:pt x="0" y="159"/>
                  </a:lnTo>
                  <a:lnTo>
                    <a:pt x="0" y="156"/>
                  </a:lnTo>
                  <a:lnTo>
                    <a:pt x="0" y="152"/>
                  </a:lnTo>
                  <a:lnTo>
                    <a:pt x="0" y="149"/>
                  </a:lnTo>
                  <a:lnTo>
                    <a:pt x="1" y="144"/>
                  </a:lnTo>
                  <a:lnTo>
                    <a:pt x="3" y="142"/>
                  </a:lnTo>
                  <a:lnTo>
                    <a:pt x="5" y="140"/>
                  </a:lnTo>
                  <a:lnTo>
                    <a:pt x="8" y="139"/>
                  </a:lnTo>
                  <a:lnTo>
                    <a:pt x="10" y="136"/>
                  </a:lnTo>
                  <a:lnTo>
                    <a:pt x="8" y="136"/>
                  </a:lnTo>
                  <a:lnTo>
                    <a:pt x="5" y="135"/>
                  </a:lnTo>
                  <a:lnTo>
                    <a:pt x="2" y="135"/>
                  </a:lnTo>
                  <a:lnTo>
                    <a:pt x="0" y="135"/>
                  </a:lnTo>
                  <a:lnTo>
                    <a:pt x="0" y="128"/>
                  </a:lnTo>
                  <a:lnTo>
                    <a:pt x="1" y="122"/>
                  </a:lnTo>
                  <a:lnTo>
                    <a:pt x="1" y="116"/>
                  </a:lnTo>
                  <a:lnTo>
                    <a:pt x="2" y="110"/>
                  </a:lnTo>
                  <a:lnTo>
                    <a:pt x="4" y="109"/>
                  </a:lnTo>
                  <a:lnTo>
                    <a:pt x="7" y="109"/>
                  </a:lnTo>
                  <a:lnTo>
                    <a:pt x="9" y="107"/>
                  </a:lnTo>
                  <a:lnTo>
                    <a:pt x="11" y="107"/>
                  </a:lnTo>
                  <a:lnTo>
                    <a:pt x="10" y="104"/>
                  </a:lnTo>
                  <a:lnTo>
                    <a:pt x="9" y="99"/>
                  </a:lnTo>
                  <a:lnTo>
                    <a:pt x="7" y="96"/>
                  </a:lnTo>
                  <a:lnTo>
                    <a:pt x="5" y="92"/>
                  </a:lnTo>
                  <a:lnTo>
                    <a:pt x="5" y="90"/>
                  </a:lnTo>
                  <a:lnTo>
                    <a:pt x="5" y="87"/>
                  </a:lnTo>
                  <a:lnTo>
                    <a:pt x="5" y="83"/>
                  </a:lnTo>
                  <a:lnTo>
                    <a:pt x="5" y="80"/>
                  </a:lnTo>
                  <a:lnTo>
                    <a:pt x="8" y="77"/>
                  </a:lnTo>
                  <a:lnTo>
                    <a:pt x="11" y="75"/>
                  </a:lnTo>
                  <a:lnTo>
                    <a:pt x="13" y="73"/>
                  </a:lnTo>
                  <a:lnTo>
                    <a:pt x="16" y="71"/>
                  </a:lnTo>
                  <a:lnTo>
                    <a:pt x="16" y="68"/>
                  </a:lnTo>
                  <a:lnTo>
                    <a:pt x="17" y="65"/>
                  </a:lnTo>
                  <a:lnTo>
                    <a:pt x="17" y="63"/>
                  </a:lnTo>
                  <a:lnTo>
                    <a:pt x="17" y="59"/>
                  </a:lnTo>
                  <a:lnTo>
                    <a:pt x="15" y="57"/>
                  </a:lnTo>
                  <a:lnTo>
                    <a:pt x="13" y="54"/>
                  </a:lnTo>
                  <a:lnTo>
                    <a:pt x="11" y="52"/>
                  </a:lnTo>
                  <a:lnTo>
                    <a:pt x="9" y="50"/>
                  </a:lnTo>
                  <a:lnTo>
                    <a:pt x="10" y="43"/>
                  </a:lnTo>
                  <a:lnTo>
                    <a:pt x="11" y="36"/>
                  </a:lnTo>
                  <a:lnTo>
                    <a:pt x="11" y="29"/>
                  </a:lnTo>
                  <a:lnTo>
                    <a:pt x="12" y="22"/>
                  </a:lnTo>
                  <a:lnTo>
                    <a:pt x="12" y="16"/>
                  </a:lnTo>
                  <a:lnTo>
                    <a:pt x="11" y="11"/>
                  </a:lnTo>
                  <a:lnTo>
                    <a:pt x="11" y="6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rgbClr val="89898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93259" name="Freeform 75"/>
            <p:cNvSpPr>
              <a:spLocks/>
            </p:cNvSpPr>
            <p:nvPr/>
          </p:nvSpPr>
          <p:spPr bwMode="auto">
            <a:xfrm>
              <a:off x="2730" y="756"/>
              <a:ext cx="72" cy="116"/>
            </a:xfrm>
            <a:custGeom>
              <a:avLst/>
              <a:gdLst>
                <a:gd name="T0" fmla="*/ 45 w 144"/>
                <a:gd name="T1" fmla="*/ 4 h 231"/>
                <a:gd name="T2" fmla="*/ 94 w 144"/>
                <a:gd name="T3" fmla="*/ 10 h 231"/>
                <a:gd name="T4" fmla="*/ 144 w 144"/>
                <a:gd name="T5" fmla="*/ 17 h 231"/>
                <a:gd name="T6" fmla="*/ 139 w 144"/>
                <a:gd name="T7" fmla="*/ 28 h 231"/>
                <a:gd name="T8" fmla="*/ 136 w 144"/>
                <a:gd name="T9" fmla="*/ 47 h 231"/>
                <a:gd name="T10" fmla="*/ 131 w 144"/>
                <a:gd name="T11" fmla="*/ 64 h 231"/>
                <a:gd name="T12" fmla="*/ 126 w 144"/>
                <a:gd name="T13" fmla="*/ 70 h 231"/>
                <a:gd name="T14" fmla="*/ 124 w 144"/>
                <a:gd name="T15" fmla="*/ 80 h 231"/>
                <a:gd name="T16" fmla="*/ 128 w 144"/>
                <a:gd name="T17" fmla="*/ 84 h 231"/>
                <a:gd name="T18" fmla="*/ 130 w 144"/>
                <a:gd name="T19" fmla="*/ 91 h 231"/>
                <a:gd name="T20" fmla="*/ 128 w 144"/>
                <a:gd name="T21" fmla="*/ 107 h 231"/>
                <a:gd name="T22" fmla="*/ 123 w 144"/>
                <a:gd name="T23" fmla="*/ 109 h 231"/>
                <a:gd name="T24" fmla="*/ 123 w 144"/>
                <a:gd name="T25" fmla="*/ 117 h 231"/>
                <a:gd name="T26" fmla="*/ 124 w 144"/>
                <a:gd name="T27" fmla="*/ 127 h 231"/>
                <a:gd name="T28" fmla="*/ 123 w 144"/>
                <a:gd name="T29" fmla="*/ 140 h 231"/>
                <a:gd name="T30" fmla="*/ 119 w 144"/>
                <a:gd name="T31" fmla="*/ 146 h 231"/>
                <a:gd name="T32" fmla="*/ 120 w 144"/>
                <a:gd name="T33" fmla="*/ 154 h 231"/>
                <a:gd name="T34" fmla="*/ 121 w 144"/>
                <a:gd name="T35" fmla="*/ 164 h 231"/>
                <a:gd name="T36" fmla="*/ 119 w 144"/>
                <a:gd name="T37" fmla="*/ 175 h 231"/>
                <a:gd name="T38" fmla="*/ 115 w 144"/>
                <a:gd name="T39" fmla="*/ 184 h 231"/>
                <a:gd name="T40" fmla="*/ 113 w 144"/>
                <a:gd name="T41" fmla="*/ 198 h 231"/>
                <a:gd name="T42" fmla="*/ 109 w 144"/>
                <a:gd name="T43" fmla="*/ 212 h 231"/>
                <a:gd name="T44" fmla="*/ 104 w 144"/>
                <a:gd name="T45" fmla="*/ 221 h 231"/>
                <a:gd name="T46" fmla="*/ 67 w 144"/>
                <a:gd name="T47" fmla="*/ 231 h 231"/>
                <a:gd name="T48" fmla="*/ 21 w 144"/>
                <a:gd name="T49" fmla="*/ 223 h 231"/>
                <a:gd name="T50" fmla="*/ 1 w 144"/>
                <a:gd name="T51" fmla="*/ 198 h 231"/>
                <a:gd name="T52" fmla="*/ 5 w 144"/>
                <a:gd name="T53" fmla="*/ 164 h 231"/>
                <a:gd name="T54" fmla="*/ 1 w 144"/>
                <a:gd name="T55" fmla="*/ 160 h 231"/>
                <a:gd name="T56" fmla="*/ 1 w 144"/>
                <a:gd name="T57" fmla="*/ 151 h 231"/>
                <a:gd name="T58" fmla="*/ 3 w 144"/>
                <a:gd name="T59" fmla="*/ 141 h 231"/>
                <a:gd name="T60" fmla="*/ 9 w 144"/>
                <a:gd name="T61" fmla="*/ 134 h 231"/>
                <a:gd name="T62" fmla="*/ 2 w 144"/>
                <a:gd name="T63" fmla="*/ 134 h 231"/>
                <a:gd name="T64" fmla="*/ 2 w 144"/>
                <a:gd name="T65" fmla="*/ 121 h 231"/>
                <a:gd name="T66" fmla="*/ 6 w 144"/>
                <a:gd name="T67" fmla="*/ 108 h 231"/>
                <a:gd name="T68" fmla="*/ 11 w 144"/>
                <a:gd name="T69" fmla="*/ 106 h 231"/>
                <a:gd name="T70" fmla="*/ 7 w 144"/>
                <a:gd name="T71" fmla="*/ 95 h 231"/>
                <a:gd name="T72" fmla="*/ 6 w 144"/>
                <a:gd name="T73" fmla="*/ 86 h 231"/>
                <a:gd name="T74" fmla="*/ 9 w 144"/>
                <a:gd name="T75" fmla="*/ 77 h 231"/>
                <a:gd name="T76" fmla="*/ 15 w 144"/>
                <a:gd name="T77" fmla="*/ 70 h 231"/>
                <a:gd name="T78" fmla="*/ 16 w 144"/>
                <a:gd name="T79" fmla="*/ 62 h 231"/>
                <a:gd name="T80" fmla="*/ 14 w 144"/>
                <a:gd name="T81" fmla="*/ 54 h 231"/>
                <a:gd name="T82" fmla="*/ 11 w 144"/>
                <a:gd name="T83" fmla="*/ 43 h 231"/>
                <a:gd name="T84" fmla="*/ 14 w 144"/>
                <a:gd name="T85" fmla="*/ 20 h 231"/>
                <a:gd name="T86" fmla="*/ 13 w 144"/>
                <a:gd name="T87" fmla="*/ 5 h 2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44" h="231">
                  <a:moveTo>
                    <a:pt x="11" y="0"/>
                  </a:moveTo>
                  <a:lnTo>
                    <a:pt x="29" y="2"/>
                  </a:lnTo>
                  <a:lnTo>
                    <a:pt x="45" y="4"/>
                  </a:lnTo>
                  <a:lnTo>
                    <a:pt x="62" y="7"/>
                  </a:lnTo>
                  <a:lnTo>
                    <a:pt x="78" y="8"/>
                  </a:lnTo>
                  <a:lnTo>
                    <a:pt x="94" y="10"/>
                  </a:lnTo>
                  <a:lnTo>
                    <a:pt x="111" y="12"/>
                  </a:lnTo>
                  <a:lnTo>
                    <a:pt x="128" y="15"/>
                  </a:lnTo>
                  <a:lnTo>
                    <a:pt x="144" y="17"/>
                  </a:lnTo>
                  <a:lnTo>
                    <a:pt x="143" y="20"/>
                  </a:lnTo>
                  <a:lnTo>
                    <a:pt x="142" y="24"/>
                  </a:lnTo>
                  <a:lnTo>
                    <a:pt x="139" y="28"/>
                  </a:lnTo>
                  <a:lnTo>
                    <a:pt x="138" y="32"/>
                  </a:lnTo>
                  <a:lnTo>
                    <a:pt x="137" y="40"/>
                  </a:lnTo>
                  <a:lnTo>
                    <a:pt x="136" y="47"/>
                  </a:lnTo>
                  <a:lnTo>
                    <a:pt x="135" y="55"/>
                  </a:lnTo>
                  <a:lnTo>
                    <a:pt x="134" y="63"/>
                  </a:lnTo>
                  <a:lnTo>
                    <a:pt x="131" y="64"/>
                  </a:lnTo>
                  <a:lnTo>
                    <a:pt x="129" y="66"/>
                  </a:lnTo>
                  <a:lnTo>
                    <a:pt x="128" y="68"/>
                  </a:lnTo>
                  <a:lnTo>
                    <a:pt x="126" y="70"/>
                  </a:lnTo>
                  <a:lnTo>
                    <a:pt x="124" y="73"/>
                  </a:lnTo>
                  <a:lnTo>
                    <a:pt x="124" y="77"/>
                  </a:lnTo>
                  <a:lnTo>
                    <a:pt x="124" y="80"/>
                  </a:lnTo>
                  <a:lnTo>
                    <a:pt x="124" y="84"/>
                  </a:lnTo>
                  <a:lnTo>
                    <a:pt x="127" y="84"/>
                  </a:lnTo>
                  <a:lnTo>
                    <a:pt x="128" y="84"/>
                  </a:lnTo>
                  <a:lnTo>
                    <a:pt x="130" y="85"/>
                  </a:lnTo>
                  <a:lnTo>
                    <a:pt x="131" y="85"/>
                  </a:lnTo>
                  <a:lnTo>
                    <a:pt x="130" y="91"/>
                  </a:lnTo>
                  <a:lnTo>
                    <a:pt x="130" y="95"/>
                  </a:lnTo>
                  <a:lnTo>
                    <a:pt x="129" y="101"/>
                  </a:lnTo>
                  <a:lnTo>
                    <a:pt x="128" y="107"/>
                  </a:lnTo>
                  <a:lnTo>
                    <a:pt x="127" y="108"/>
                  </a:lnTo>
                  <a:lnTo>
                    <a:pt x="124" y="108"/>
                  </a:lnTo>
                  <a:lnTo>
                    <a:pt x="123" y="109"/>
                  </a:lnTo>
                  <a:lnTo>
                    <a:pt x="122" y="110"/>
                  </a:lnTo>
                  <a:lnTo>
                    <a:pt x="123" y="114"/>
                  </a:lnTo>
                  <a:lnTo>
                    <a:pt x="123" y="117"/>
                  </a:lnTo>
                  <a:lnTo>
                    <a:pt x="123" y="121"/>
                  </a:lnTo>
                  <a:lnTo>
                    <a:pt x="124" y="124"/>
                  </a:lnTo>
                  <a:lnTo>
                    <a:pt x="124" y="127"/>
                  </a:lnTo>
                  <a:lnTo>
                    <a:pt x="124" y="132"/>
                  </a:lnTo>
                  <a:lnTo>
                    <a:pt x="123" y="136"/>
                  </a:lnTo>
                  <a:lnTo>
                    <a:pt x="123" y="140"/>
                  </a:lnTo>
                  <a:lnTo>
                    <a:pt x="122" y="142"/>
                  </a:lnTo>
                  <a:lnTo>
                    <a:pt x="121" y="144"/>
                  </a:lnTo>
                  <a:lnTo>
                    <a:pt x="119" y="146"/>
                  </a:lnTo>
                  <a:lnTo>
                    <a:pt x="117" y="148"/>
                  </a:lnTo>
                  <a:lnTo>
                    <a:pt x="119" y="152"/>
                  </a:lnTo>
                  <a:lnTo>
                    <a:pt x="120" y="154"/>
                  </a:lnTo>
                  <a:lnTo>
                    <a:pt x="120" y="157"/>
                  </a:lnTo>
                  <a:lnTo>
                    <a:pt x="121" y="161"/>
                  </a:lnTo>
                  <a:lnTo>
                    <a:pt x="121" y="164"/>
                  </a:lnTo>
                  <a:lnTo>
                    <a:pt x="120" y="168"/>
                  </a:lnTo>
                  <a:lnTo>
                    <a:pt x="120" y="171"/>
                  </a:lnTo>
                  <a:lnTo>
                    <a:pt x="119" y="175"/>
                  </a:lnTo>
                  <a:lnTo>
                    <a:pt x="117" y="178"/>
                  </a:lnTo>
                  <a:lnTo>
                    <a:pt x="116" y="180"/>
                  </a:lnTo>
                  <a:lnTo>
                    <a:pt x="115" y="184"/>
                  </a:lnTo>
                  <a:lnTo>
                    <a:pt x="114" y="186"/>
                  </a:lnTo>
                  <a:lnTo>
                    <a:pt x="113" y="192"/>
                  </a:lnTo>
                  <a:lnTo>
                    <a:pt x="113" y="198"/>
                  </a:lnTo>
                  <a:lnTo>
                    <a:pt x="112" y="202"/>
                  </a:lnTo>
                  <a:lnTo>
                    <a:pt x="111" y="208"/>
                  </a:lnTo>
                  <a:lnTo>
                    <a:pt x="109" y="212"/>
                  </a:lnTo>
                  <a:lnTo>
                    <a:pt x="107" y="214"/>
                  </a:lnTo>
                  <a:lnTo>
                    <a:pt x="106" y="217"/>
                  </a:lnTo>
                  <a:lnTo>
                    <a:pt x="104" y="221"/>
                  </a:lnTo>
                  <a:lnTo>
                    <a:pt x="94" y="227"/>
                  </a:lnTo>
                  <a:lnTo>
                    <a:pt x="82" y="230"/>
                  </a:lnTo>
                  <a:lnTo>
                    <a:pt x="67" y="231"/>
                  </a:lnTo>
                  <a:lnTo>
                    <a:pt x="51" y="230"/>
                  </a:lnTo>
                  <a:lnTo>
                    <a:pt x="36" y="228"/>
                  </a:lnTo>
                  <a:lnTo>
                    <a:pt x="21" y="223"/>
                  </a:lnTo>
                  <a:lnTo>
                    <a:pt x="9" y="216"/>
                  </a:lnTo>
                  <a:lnTo>
                    <a:pt x="1" y="208"/>
                  </a:lnTo>
                  <a:lnTo>
                    <a:pt x="1" y="198"/>
                  </a:lnTo>
                  <a:lnTo>
                    <a:pt x="2" y="186"/>
                  </a:lnTo>
                  <a:lnTo>
                    <a:pt x="3" y="176"/>
                  </a:lnTo>
                  <a:lnTo>
                    <a:pt x="5" y="164"/>
                  </a:lnTo>
                  <a:lnTo>
                    <a:pt x="3" y="163"/>
                  </a:lnTo>
                  <a:lnTo>
                    <a:pt x="2" y="162"/>
                  </a:lnTo>
                  <a:lnTo>
                    <a:pt x="1" y="160"/>
                  </a:lnTo>
                  <a:lnTo>
                    <a:pt x="0" y="159"/>
                  </a:lnTo>
                  <a:lnTo>
                    <a:pt x="0" y="154"/>
                  </a:lnTo>
                  <a:lnTo>
                    <a:pt x="1" y="151"/>
                  </a:lnTo>
                  <a:lnTo>
                    <a:pt x="1" y="147"/>
                  </a:lnTo>
                  <a:lnTo>
                    <a:pt x="1" y="144"/>
                  </a:lnTo>
                  <a:lnTo>
                    <a:pt x="3" y="141"/>
                  </a:lnTo>
                  <a:lnTo>
                    <a:pt x="6" y="139"/>
                  </a:lnTo>
                  <a:lnTo>
                    <a:pt x="7" y="137"/>
                  </a:lnTo>
                  <a:lnTo>
                    <a:pt x="9" y="134"/>
                  </a:lnTo>
                  <a:lnTo>
                    <a:pt x="7" y="134"/>
                  </a:lnTo>
                  <a:lnTo>
                    <a:pt x="5" y="134"/>
                  </a:lnTo>
                  <a:lnTo>
                    <a:pt x="2" y="134"/>
                  </a:lnTo>
                  <a:lnTo>
                    <a:pt x="0" y="133"/>
                  </a:lnTo>
                  <a:lnTo>
                    <a:pt x="1" y="127"/>
                  </a:lnTo>
                  <a:lnTo>
                    <a:pt x="2" y="121"/>
                  </a:lnTo>
                  <a:lnTo>
                    <a:pt x="2" y="114"/>
                  </a:lnTo>
                  <a:lnTo>
                    <a:pt x="3" y="108"/>
                  </a:lnTo>
                  <a:lnTo>
                    <a:pt x="6" y="108"/>
                  </a:lnTo>
                  <a:lnTo>
                    <a:pt x="7" y="107"/>
                  </a:lnTo>
                  <a:lnTo>
                    <a:pt x="9" y="107"/>
                  </a:lnTo>
                  <a:lnTo>
                    <a:pt x="11" y="106"/>
                  </a:lnTo>
                  <a:lnTo>
                    <a:pt x="10" y="102"/>
                  </a:lnTo>
                  <a:lnTo>
                    <a:pt x="9" y="99"/>
                  </a:lnTo>
                  <a:lnTo>
                    <a:pt x="7" y="95"/>
                  </a:lnTo>
                  <a:lnTo>
                    <a:pt x="6" y="92"/>
                  </a:lnTo>
                  <a:lnTo>
                    <a:pt x="6" y="89"/>
                  </a:lnTo>
                  <a:lnTo>
                    <a:pt x="6" y="86"/>
                  </a:lnTo>
                  <a:lnTo>
                    <a:pt x="6" y="83"/>
                  </a:lnTo>
                  <a:lnTo>
                    <a:pt x="7" y="79"/>
                  </a:lnTo>
                  <a:lnTo>
                    <a:pt x="9" y="77"/>
                  </a:lnTo>
                  <a:lnTo>
                    <a:pt x="11" y="74"/>
                  </a:lnTo>
                  <a:lnTo>
                    <a:pt x="13" y="72"/>
                  </a:lnTo>
                  <a:lnTo>
                    <a:pt x="15" y="70"/>
                  </a:lnTo>
                  <a:lnTo>
                    <a:pt x="16" y="68"/>
                  </a:lnTo>
                  <a:lnTo>
                    <a:pt x="16" y="64"/>
                  </a:lnTo>
                  <a:lnTo>
                    <a:pt x="16" y="62"/>
                  </a:lnTo>
                  <a:lnTo>
                    <a:pt x="16" y="58"/>
                  </a:lnTo>
                  <a:lnTo>
                    <a:pt x="15" y="56"/>
                  </a:lnTo>
                  <a:lnTo>
                    <a:pt x="14" y="54"/>
                  </a:lnTo>
                  <a:lnTo>
                    <a:pt x="11" y="53"/>
                  </a:lnTo>
                  <a:lnTo>
                    <a:pt x="10" y="50"/>
                  </a:lnTo>
                  <a:lnTo>
                    <a:pt x="11" y="43"/>
                  </a:lnTo>
                  <a:lnTo>
                    <a:pt x="13" y="35"/>
                  </a:lnTo>
                  <a:lnTo>
                    <a:pt x="13" y="28"/>
                  </a:lnTo>
                  <a:lnTo>
                    <a:pt x="14" y="20"/>
                  </a:lnTo>
                  <a:lnTo>
                    <a:pt x="13" y="16"/>
                  </a:lnTo>
                  <a:lnTo>
                    <a:pt x="13" y="11"/>
                  </a:lnTo>
                  <a:lnTo>
                    <a:pt x="13" y="5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93938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93260" name="Freeform 76"/>
            <p:cNvSpPr>
              <a:spLocks/>
            </p:cNvSpPr>
            <p:nvPr/>
          </p:nvSpPr>
          <p:spPr bwMode="auto">
            <a:xfrm>
              <a:off x="2735" y="758"/>
              <a:ext cx="62" cy="114"/>
            </a:xfrm>
            <a:custGeom>
              <a:avLst/>
              <a:gdLst>
                <a:gd name="T0" fmla="*/ 42 w 123"/>
                <a:gd name="T1" fmla="*/ 4 h 228"/>
                <a:gd name="T2" fmla="*/ 83 w 123"/>
                <a:gd name="T3" fmla="*/ 8 h 228"/>
                <a:gd name="T4" fmla="*/ 123 w 123"/>
                <a:gd name="T5" fmla="*/ 14 h 228"/>
                <a:gd name="T6" fmla="*/ 119 w 123"/>
                <a:gd name="T7" fmla="*/ 25 h 228"/>
                <a:gd name="T8" fmla="*/ 115 w 123"/>
                <a:gd name="T9" fmla="*/ 44 h 228"/>
                <a:gd name="T10" fmla="*/ 112 w 123"/>
                <a:gd name="T11" fmla="*/ 61 h 228"/>
                <a:gd name="T12" fmla="*/ 106 w 123"/>
                <a:gd name="T13" fmla="*/ 67 h 228"/>
                <a:gd name="T14" fmla="*/ 105 w 123"/>
                <a:gd name="T15" fmla="*/ 77 h 228"/>
                <a:gd name="T16" fmla="*/ 108 w 123"/>
                <a:gd name="T17" fmla="*/ 81 h 228"/>
                <a:gd name="T18" fmla="*/ 110 w 123"/>
                <a:gd name="T19" fmla="*/ 86 h 228"/>
                <a:gd name="T20" fmla="*/ 107 w 123"/>
                <a:gd name="T21" fmla="*/ 103 h 228"/>
                <a:gd name="T22" fmla="*/ 104 w 123"/>
                <a:gd name="T23" fmla="*/ 106 h 228"/>
                <a:gd name="T24" fmla="*/ 104 w 123"/>
                <a:gd name="T25" fmla="*/ 113 h 228"/>
                <a:gd name="T26" fmla="*/ 104 w 123"/>
                <a:gd name="T27" fmla="*/ 124 h 228"/>
                <a:gd name="T28" fmla="*/ 103 w 123"/>
                <a:gd name="T29" fmla="*/ 136 h 228"/>
                <a:gd name="T30" fmla="*/ 99 w 123"/>
                <a:gd name="T31" fmla="*/ 142 h 228"/>
                <a:gd name="T32" fmla="*/ 100 w 123"/>
                <a:gd name="T33" fmla="*/ 151 h 228"/>
                <a:gd name="T34" fmla="*/ 100 w 123"/>
                <a:gd name="T35" fmla="*/ 160 h 228"/>
                <a:gd name="T36" fmla="*/ 98 w 123"/>
                <a:gd name="T37" fmla="*/ 172 h 228"/>
                <a:gd name="T38" fmla="*/ 96 w 123"/>
                <a:gd name="T39" fmla="*/ 180 h 228"/>
                <a:gd name="T40" fmla="*/ 93 w 123"/>
                <a:gd name="T41" fmla="*/ 194 h 228"/>
                <a:gd name="T42" fmla="*/ 90 w 123"/>
                <a:gd name="T43" fmla="*/ 207 h 228"/>
                <a:gd name="T44" fmla="*/ 87 w 123"/>
                <a:gd name="T45" fmla="*/ 218 h 228"/>
                <a:gd name="T46" fmla="*/ 55 w 123"/>
                <a:gd name="T47" fmla="*/ 228 h 228"/>
                <a:gd name="T48" fmla="*/ 16 w 123"/>
                <a:gd name="T49" fmla="*/ 220 h 228"/>
                <a:gd name="T50" fmla="*/ 1 w 123"/>
                <a:gd name="T51" fmla="*/ 196 h 228"/>
                <a:gd name="T52" fmla="*/ 5 w 123"/>
                <a:gd name="T53" fmla="*/ 163 h 228"/>
                <a:gd name="T54" fmla="*/ 2 w 123"/>
                <a:gd name="T55" fmla="*/ 158 h 228"/>
                <a:gd name="T56" fmla="*/ 2 w 123"/>
                <a:gd name="T57" fmla="*/ 150 h 228"/>
                <a:gd name="T58" fmla="*/ 5 w 123"/>
                <a:gd name="T59" fmla="*/ 141 h 228"/>
                <a:gd name="T60" fmla="*/ 9 w 123"/>
                <a:gd name="T61" fmla="*/ 134 h 228"/>
                <a:gd name="T62" fmla="*/ 5 w 123"/>
                <a:gd name="T63" fmla="*/ 133 h 228"/>
                <a:gd name="T64" fmla="*/ 4 w 123"/>
                <a:gd name="T65" fmla="*/ 120 h 228"/>
                <a:gd name="T66" fmla="*/ 7 w 123"/>
                <a:gd name="T67" fmla="*/ 106 h 228"/>
                <a:gd name="T68" fmla="*/ 12 w 123"/>
                <a:gd name="T69" fmla="*/ 105 h 228"/>
                <a:gd name="T70" fmla="*/ 9 w 123"/>
                <a:gd name="T71" fmla="*/ 95 h 228"/>
                <a:gd name="T72" fmla="*/ 8 w 123"/>
                <a:gd name="T73" fmla="*/ 84 h 228"/>
                <a:gd name="T74" fmla="*/ 11 w 123"/>
                <a:gd name="T75" fmla="*/ 76 h 228"/>
                <a:gd name="T76" fmla="*/ 16 w 123"/>
                <a:gd name="T77" fmla="*/ 68 h 228"/>
                <a:gd name="T78" fmla="*/ 16 w 123"/>
                <a:gd name="T79" fmla="*/ 60 h 228"/>
                <a:gd name="T80" fmla="*/ 15 w 123"/>
                <a:gd name="T81" fmla="*/ 53 h 228"/>
                <a:gd name="T82" fmla="*/ 13 w 123"/>
                <a:gd name="T83" fmla="*/ 43 h 228"/>
                <a:gd name="T84" fmla="*/ 16 w 123"/>
                <a:gd name="T85" fmla="*/ 22 h 228"/>
                <a:gd name="T86" fmla="*/ 15 w 123"/>
                <a:gd name="T87" fmla="*/ 6 h 2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23" h="228">
                  <a:moveTo>
                    <a:pt x="15" y="0"/>
                  </a:moveTo>
                  <a:lnTo>
                    <a:pt x="29" y="1"/>
                  </a:lnTo>
                  <a:lnTo>
                    <a:pt x="42" y="4"/>
                  </a:lnTo>
                  <a:lnTo>
                    <a:pt x="55" y="5"/>
                  </a:lnTo>
                  <a:lnTo>
                    <a:pt x="69" y="7"/>
                  </a:lnTo>
                  <a:lnTo>
                    <a:pt x="83" y="8"/>
                  </a:lnTo>
                  <a:lnTo>
                    <a:pt x="97" y="10"/>
                  </a:lnTo>
                  <a:lnTo>
                    <a:pt x="110" y="12"/>
                  </a:lnTo>
                  <a:lnTo>
                    <a:pt x="123" y="14"/>
                  </a:lnTo>
                  <a:lnTo>
                    <a:pt x="122" y="17"/>
                  </a:lnTo>
                  <a:lnTo>
                    <a:pt x="121" y="21"/>
                  </a:lnTo>
                  <a:lnTo>
                    <a:pt x="119" y="25"/>
                  </a:lnTo>
                  <a:lnTo>
                    <a:pt x="118" y="29"/>
                  </a:lnTo>
                  <a:lnTo>
                    <a:pt x="117" y="37"/>
                  </a:lnTo>
                  <a:lnTo>
                    <a:pt x="115" y="44"/>
                  </a:lnTo>
                  <a:lnTo>
                    <a:pt x="114" y="52"/>
                  </a:lnTo>
                  <a:lnTo>
                    <a:pt x="113" y="60"/>
                  </a:lnTo>
                  <a:lnTo>
                    <a:pt x="112" y="61"/>
                  </a:lnTo>
                  <a:lnTo>
                    <a:pt x="110" y="63"/>
                  </a:lnTo>
                  <a:lnTo>
                    <a:pt x="108" y="65"/>
                  </a:lnTo>
                  <a:lnTo>
                    <a:pt x="106" y="67"/>
                  </a:lnTo>
                  <a:lnTo>
                    <a:pt x="106" y="70"/>
                  </a:lnTo>
                  <a:lnTo>
                    <a:pt x="106" y="74"/>
                  </a:lnTo>
                  <a:lnTo>
                    <a:pt x="105" y="77"/>
                  </a:lnTo>
                  <a:lnTo>
                    <a:pt x="105" y="81"/>
                  </a:lnTo>
                  <a:lnTo>
                    <a:pt x="106" y="81"/>
                  </a:lnTo>
                  <a:lnTo>
                    <a:pt x="108" y="81"/>
                  </a:lnTo>
                  <a:lnTo>
                    <a:pt x="110" y="81"/>
                  </a:lnTo>
                  <a:lnTo>
                    <a:pt x="111" y="81"/>
                  </a:lnTo>
                  <a:lnTo>
                    <a:pt x="110" y="86"/>
                  </a:lnTo>
                  <a:lnTo>
                    <a:pt x="110" y="92"/>
                  </a:lnTo>
                  <a:lnTo>
                    <a:pt x="108" y="97"/>
                  </a:lnTo>
                  <a:lnTo>
                    <a:pt x="107" y="103"/>
                  </a:lnTo>
                  <a:lnTo>
                    <a:pt x="106" y="104"/>
                  </a:lnTo>
                  <a:lnTo>
                    <a:pt x="105" y="105"/>
                  </a:lnTo>
                  <a:lnTo>
                    <a:pt x="104" y="106"/>
                  </a:lnTo>
                  <a:lnTo>
                    <a:pt x="103" y="107"/>
                  </a:lnTo>
                  <a:lnTo>
                    <a:pt x="104" y="110"/>
                  </a:lnTo>
                  <a:lnTo>
                    <a:pt x="104" y="113"/>
                  </a:lnTo>
                  <a:lnTo>
                    <a:pt x="104" y="116"/>
                  </a:lnTo>
                  <a:lnTo>
                    <a:pt x="105" y="120"/>
                  </a:lnTo>
                  <a:lnTo>
                    <a:pt x="104" y="124"/>
                  </a:lnTo>
                  <a:lnTo>
                    <a:pt x="104" y="128"/>
                  </a:lnTo>
                  <a:lnTo>
                    <a:pt x="104" y="131"/>
                  </a:lnTo>
                  <a:lnTo>
                    <a:pt x="103" y="136"/>
                  </a:lnTo>
                  <a:lnTo>
                    <a:pt x="102" y="138"/>
                  </a:lnTo>
                  <a:lnTo>
                    <a:pt x="100" y="139"/>
                  </a:lnTo>
                  <a:lnTo>
                    <a:pt x="99" y="142"/>
                  </a:lnTo>
                  <a:lnTo>
                    <a:pt x="98" y="144"/>
                  </a:lnTo>
                  <a:lnTo>
                    <a:pt x="99" y="148"/>
                  </a:lnTo>
                  <a:lnTo>
                    <a:pt x="100" y="151"/>
                  </a:lnTo>
                  <a:lnTo>
                    <a:pt x="100" y="154"/>
                  </a:lnTo>
                  <a:lnTo>
                    <a:pt x="102" y="157"/>
                  </a:lnTo>
                  <a:lnTo>
                    <a:pt x="100" y="160"/>
                  </a:lnTo>
                  <a:lnTo>
                    <a:pt x="100" y="164"/>
                  </a:lnTo>
                  <a:lnTo>
                    <a:pt x="99" y="167"/>
                  </a:lnTo>
                  <a:lnTo>
                    <a:pt x="98" y="172"/>
                  </a:lnTo>
                  <a:lnTo>
                    <a:pt x="97" y="174"/>
                  </a:lnTo>
                  <a:lnTo>
                    <a:pt x="97" y="177"/>
                  </a:lnTo>
                  <a:lnTo>
                    <a:pt x="96" y="180"/>
                  </a:lnTo>
                  <a:lnTo>
                    <a:pt x="95" y="183"/>
                  </a:lnTo>
                  <a:lnTo>
                    <a:pt x="93" y="189"/>
                  </a:lnTo>
                  <a:lnTo>
                    <a:pt x="93" y="194"/>
                  </a:lnTo>
                  <a:lnTo>
                    <a:pt x="92" y="199"/>
                  </a:lnTo>
                  <a:lnTo>
                    <a:pt x="91" y="205"/>
                  </a:lnTo>
                  <a:lnTo>
                    <a:pt x="90" y="207"/>
                  </a:lnTo>
                  <a:lnTo>
                    <a:pt x="89" y="211"/>
                  </a:lnTo>
                  <a:lnTo>
                    <a:pt x="88" y="214"/>
                  </a:lnTo>
                  <a:lnTo>
                    <a:pt x="87" y="218"/>
                  </a:lnTo>
                  <a:lnTo>
                    <a:pt x="79" y="224"/>
                  </a:lnTo>
                  <a:lnTo>
                    <a:pt x="68" y="227"/>
                  </a:lnTo>
                  <a:lnTo>
                    <a:pt x="55" y="228"/>
                  </a:lnTo>
                  <a:lnTo>
                    <a:pt x="42" y="227"/>
                  </a:lnTo>
                  <a:lnTo>
                    <a:pt x="28" y="225"/>
                  </a:lnTo>
                  <a:lnTo>
                    <a:pt x="16" y="220"/>
                  </a:lnTo>
                  <a:lnTo>
                    <a:pt x="7" y="214"/>
                  </a:lnTo>
                  <a:lnTo>
                    <a:pt x="0" y="206"/>
                  </a:lnTo>
                  <a:lnTo>
                    <a:pt x="1" y="196"/>
                  </a:lnTo>
                  <a:lnTo>
                    <a:pt x="2" y="186"/>
                  </a:lnTo>
                  <a:lnTo>
                    <a:pt x="4" y="174"/>
                  </a:lnTo>
                  <a:lnTo>
                    <a:pt x="5" y="163"/>
                  </a:lnTo>
                  <a:lnTo>
                    <a:pt x="4" y="161"/>
                  </a:lnTo>
                  <a:lnTo>
                    <a:pt x="4" y="160"/>
                  </a:lnTo>
                  <a:lnTo>
                    <a:pt x="2" y="158"/>
                  </a:lnTo>
                  <a:lnTo>
                    <a:pt x="1" y="157"/>
                  </a:lnTo>
                  <a:lnTo>
                    <a:pt x="2" y="153"/>
                  </a:lnTo>
                  <a:lnTo>
                    <a:pt x="2" y="150"/>
                  </a:lnTo>
                  <a:lnTo>
                    <a:pt x="2" y="146"/>
                  </a:lnTo>
                  <a:lnTo>
                    <a:pt x="2" y="143"/>
                  </a:lnTo>
                  <a:lnTo>
                    <a:pt x="5" y="141"/>
                  </a:lnTo>
                  <a:lnTo>
                    <a:pt x="6" y="138"/>
                  </a:lnTo>
                  <a:lnTo>
                    <a:pt x="8" y="136"/>
                  </a:lnTo>
                  <a:lnTo>
                    <a:pt x="9" y="134"/>
                  </a:lnTo>
                  <a:lnTo>
                    <a:pt x="8" y="134"/>
                  </a:lnTo>
                  <a:lnTo>
                    <a:pt x="6" y="133"/>
                  </a:lnTo>
                  <a:lnTo>
                    <a:pt x="5" y="133"/>
                  </a:lnTo>
                  <a:lnTo>
                    <a:pt x="2" y="133"/>
                  </a:lnTo>
                  <a:lnTo>
                    <a:pt x="4" y="127"/>
                  </a:lnTo>
                  <a:lnTo>
                    <a:pt x="4" y="120"/>
                  </a:lnTo>
                  <a:lnTo>
                    <a:pt x="4" y="113"/>
                  </a:lnTo>
                  <a:lnTo>
                    <a:pt x="5" y="107"/>
                  </a:lnTo>
                  <a:lnTo>
                    <a:pt x="7" y="106"/>
                  </a:lnTo>
                  <a:lnTo>
                    <a:pt x="8" y="106"/>
                  </a:lnTo>
                  <a:lnTo>
                    <a:pt x="11" y="106"/>
                  </a:lnTo>
                  <a:lnTo>
                    <a:pt x="12" y="105"/>
                  </a:lnTo>
                  <a:lnTo>
                    <a:pt x="11" y="101"/>
                  </a:lnTo>
                  <a:lnTo>
                    <a:pt x="11" y="98"/>
                  </a:lnTo>
                  <a:lnTo>
                    <a:pt x="9" y="95"/>
                  </a:lnTo>
                  <a:lnTo>
                    <a:pt x="8" y="91"/>
                  </a:lnTo>
                  <a:lnTo>
                    <a:pt x="8" y="88"/>
                  </a:lnTo>
                  <a:lnTo>
                    <a:pt x="8" y="84"/>
                  </a:lnTo>
                  <a:lnTo>
                    <a:pt x="8" y="82"/>
                  </a:lnTo>
                  <a:lnTo>
                    <a:pt x="8" y="78"/>
                  </a:lnTo>
                  <a:lnTo>
                    <a:pt x="11" y="76"/>
                  </a:lnTo>
                  <a:lnTo>
                    <a:pt x="13" y="74"/>
                  </a:lnTo>
                  <a:lnTo>
                    <a:pt x="14" y="71"/>
                  </a:lnTo>
                  <a:lnTo>
                    <a:pt x="16" y="68"/>
                  </a:lnTo>
                  <a:lnTo>
                    <a:pt x="16" y="66"/>
                  </a:lnTo>
                  <a:lnTo>
                    <a:pt x="16" y="62"/>
                  </a:lnTo>
                  <a:lnTo>
                    <a:pt x="16" y="60"/>
                  </a:lnTo>
                  <a:lnTo>
                    <a:pt x="17" y="58"/>
                  </a:lnTo>
                  <a:lnTo>
                    <a:pt x="16" y="55"/>
                  </a:lnTo>
                  <a:lnTo>
                    <a:pt x="15" y="53"/>
                  </a:lnTo>
                  <a:lnTo>
                    <a:pt x="13" y="52"/>
                  </a:lnTo>
                  <a:lnTo>
                    <a:pt x="12" y="50"/>
                  </a:lnTo>
                  <a:lnTo>
                    <a:pt x="13" y="43"/>
                  </a:lnTo>
                  <a:lnTo>
                    <a:pt x="14" y="36"/>
                  </a:lnTo>
                  <a:lnTo>
                    <a:pt x="15" y="29"/>
                  </a:lnTo>
                  <a:lnTo>
                    <a:pt x="16" y="22"/>
                  </a:lnTo>
                  <a:lnTo>
                    <a:pt x="15" y="16"/>
                  </a:lnTo>
                  <a:lnTo>
                    <a:pt x="15" y="10"/>
                  </a:lnTo>
                  <a:lnTo>
                    <a:pt x="15" y="6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rgbClr val="9E9B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93261" name="Freeform 77"/>
            <p:cNvSpPr>
              <a:spLocks/>
            </p:cNvSpPr>
            <p:nvPr/>
          </p:nvSpPr>
          <p:spPr bwMode="auto">
            <a:xfrm>
              <a:off x="2740" y="759"/>
              <a:ext cx="50" cy="113"/>
            </a:xfrm>
            <a:custGeom>
              <a:avLst/>
              <a:gdLst>
                <a:gd name="T0" fmla="*/ 18 w 102"/>
                <a:gd name="T1" fmla="*/ 0 h 226"/>
                <a:gd name="T2" fmla="*/ 102 w 102"/>
                <a:gd name="T3" fmla="*/ 12 h 226"/>
                <a:gd name="T4" fmla="*/ 97 w 102"/>
                <a:gd name="T5" fmla="*/ 27 h 226"/>
                <a:gd name="T6" fmla="*/ 93 w 102"/>
                <a:gd name="T7" fmla="*/ 58 h 226"/>
                <a:gd name="T8" fmla="*/ 88 w 102"/>
                <a:gd name="T9" fmla="*/ 65 h 226"/>
                <a:gd name="T10" fmla="*/ 86 w 102"/>
                <a:gd name="T11" fmla="*/ 78 h 226"/>
                <a:gd name="T12" fmla="*/ 90 w 102"/>
                <a:gd name="T13" fmla="*/ 79 h 226"/>
                <a:gd name="T14" fmla="*/ 88 w 102"/>
                <a:gd name="T15" fmla="*/ 101 h 226"/>
                <a:gd name="T16" fmla="*/ 83 w 102"/>
                <a:gd name="T17" fmla="*/ 104 h 226"/>
                <a:gd name="T18" fmla="*/ 84 w 102"/>
                <a:gd name="T19" fmla="*/ 118 h 226"/>
                <a:gd name="T20" fmla="*/ 83 w 102"/>
                <a:gd name="T21" fmla="*/ 133 h 226"/>
                <a:gd name="T22" fmla="*/ 79 w 102"/>
                <a:gd name="T23" fmla="*/ 142 h 226"/>
                <a:gd name="T24" fmla="*/ 81 w 102"/>
                <a:gd name="T25" fmla="*/ 154 h 226"/>
                <a:gd name="T26" fmla="*/ 79 w 102"/>
                <a:gd name="T27" fmla="*/ 169 h 226"/>
                <a:gd name="T28" fmla="*/ 75 w 102"/>
                <a:gd name="T29" fmla="*/ 180 h 226"/>
                <a:gd name="T30" fmla="*/ 73 w 102"/>
                <a:gd name="T31" fmla="*/ 202 h 226"/>
                <a:gd name="T32" fmla="*/ 68 w 102"/>
                <a:gd name="T33" fmla="*/ 215 h 226"/>
                <a:gd name="T34" fmla="*/ 63 w 102"/>
                <a:gd name="T35" fmla="*/ 220 h 226"/>
                <a:gd name="T36" fmla="*/ 53 w 102"/>
                <a:gd name="T37" fmla="*/ 225 h 226"/>
                <a:gd name="T38" fmla="*/ 43 w 102"/>
                <a:gd name="T39" fmla="*/ 226 h 226"/>
                <a:gd name="T40" fmla="*/ 33 w 102"/>
                <a:gd name="T41" fmla="*/ 226 h 226"/>
                <a:gd name="T42" fmla="*/ 22 w 102"/>
                <a:gd name="T43" fmla="*/ 224 h 226"/>
                <a:gd name="T44" fmla="*/ 13 w 102"/>
                <a:gd name="T45" fmla="*/ 219 h 226"/>
                <a:gd name="T46" fmla="*/ 5 w 102"/>
                <a:gd name="T47" fmla="*/ 214 h 226"/>
                <a:gd name="T48" fmla="*/ 0 w 102"/>
                <a:gd name="T49" fmla="*/ 207 h 226"/>
                <a:gd name="T50" fmla="*/ 5 w 102"/>
                <a:gd name="T51" fmla="*/ 164 h 226"/>
                <a:gd name="T52" fmla="*/ 3 w 102"/>
                <a:gd name="T53" fmla="*/ 157 h 226"/>
                <a:gd name="T54" fmla="*/ 4 w 102"/>
                <a:gd name="T55" fmla="*/ 142 h 226"/>
                <a:gd name="T56" fmla="*/ 10 w 102"/>
                <a:gd name="T57" fmla="*/ 134 h 226"/>
                <a:gd name="T58" fmla="*/ 4 w 102"/>
                <a:gd name="T59" fmla="*/ 133 h 226"/>
                <a:gd name="T60" fmla="*/ 7 w 102"/>
                <a:gd name="T61" fmla="*/ 106 h 226"/>
                <a:gd name="T62" fmla="*/ 12 w 102"/>
                <a:gd name="T63" fmla="*/ 105 h 226"/>
                <a:gd name="T64" fmla="*/ 10 w 102"/>
                <a:gd name="T65" fmla="*/ 91 h 226"/>
                <a:gd name="T66" fmla="*/ 11 w 102"/>
                <a:gd name="T67" fmla="*/ 79 h 226"/>
                <a:gd name="T68" fmla="*/ 17 w 102"/>
                <a:gd name="T69" fmla="*/ 69 h 226"/>
                <a:gd name="T70" fmla="*/ 18 w 102"/>
                <a:gd name="T71" fmla="*/ 58 h 226"/>
                <a:gd name="T72" fmla="*/ 14 w 102"/>
                <a:gd name="T73" fmla="*/ 50 h 226"/>
                <a:gd name="T74" fmla="*/ 18 w 102"/>
                <a:gd name="T75" fmla="*/ 22 h 226"/>
                <a:gd name="T76" fmla="*/ 18 w 102"/>
                <a:gd name="T77" fmla="*/ 0 h 2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02" h="226">
                  <a:moveTo>
                    <a:pt x="18" y="0"/>
                  </a:moveTo>
                  <a:lnTo>
                    <a:pt x="102" y="12"/>
                  </a:lnTo>
                  <a:lnTo>
                    <a:pt x="97" y="27"/>
                  </a:lnTo>
                  <a:lnTo>
                    <a:pt x="93" y="58"/>
                  </a:lnTo>
                  <a:lnTo>
                    <a:pt x="88" y="65"/>
                  </a:lnTo>
                  <a:lnTo>
                    <a:pt x="86" y="78"/>
                  </a:lnTo>
                  <a:lnTo>
                    <a:pt x="90" y="79"/>
                  </a:lnTo>
                  <a:lnTo>
                    <a:pt x="88" y="101"/>
                  </a:lnTo>
                  <a:lnTo>
                    <a:pt x="83" y="104"/>
                  </a:lnTo>
                  <a:lnTo>
                    <a:pt x="84" y="118"/>
                  </a:lnTo>
                  <a:lnTo>
                    <a:pt x="83" y="133"/>
                  </a:lnTo>
                  <a:lnTo>
                    <a:pt x="79" y="142"/>
                  </a:lnTo>
                  <a:lnTo>
                    <a:pt x="81" y="154"/>
                  </a:lnTo>
                  <a:lnTo>
                    <a:pt x="79" y="169"/>
                  </a:lnTo>
                  <a:lnTo>
                    <a:pt x="75" y="180"/>
                  </a:lnTo>
                  <a:lnTo>
                    <a:pt x="73" y="202"/>
                  </a:lnTo>
                  <a:lnTo>
                    <a:pt x="68" y="215"/>
                  </a:lnTo>
                  <a:lnTo>
                    <a:pt x="63" y="220"/>
                  </a:lnTo>
                  <a:lnTo>
                    <a:pt x="53" y="225"/>
                  </a:lnTo>
                  <a:lnTo>
                    <a:pt x="43" y="226"/>
                  </a:lnTo>
                  <a:lnTo>
                    <a:pt x="33" y="226"/>
                  </a:lnTo>
                  <a:lnTo>
                    <a:pt x="22" y="224"/>
                  </a:lnTo>
                  <a:lnTo>
                    <a:pt x="13" y="219"/>
                  </a:lnTo>
                  <a:lnTo>
                    <a:pt x="5" y="214"/>
                  </a:lnTo>
                  <a:lnTo>
                    <a:pt x="0" y="207"/>
                  </a:lnTo>
                  <a:lnTo>
                    <a:pt x="5" y="164"/>
                  </a:lnTo>
                  <a:lnTo>
                    <a:pt x="3" y="157"/>
                  </a:lnTo>
                  <a:lnTo>
                    <a:pt x="4" y="142"/>
                  </a:lnTo>
                  <a:lnTo>
                    <a:pt x="10" y="134"/>
                  </a:lnTo>
                  <a:lnTo>
                    <a:pt x="4" y="133"/>
                  </a:lnTo>
                  <a:lnTo>
                    <a:pt x="7" y="106"/>
                  </a:lnTo>
                  <a:lnTo>
                    <a:pt x="12" y="105"/>
                  </a:lnTo>
                  <a:lnTo>
                    <a:pt x="10" y="91"/>
                  </a:lnTo>
                  <a:lnTo>
                    <a:pt x="11" y="79"/>
                  </a:lnTo>
                  <a:lnTo>
                    <a:pt x="17" y="69"/>
                  </a:lnTo>
                  <a:lnTo>
                    <a:pt x="18" y="58"/>
                  </a:lnTo>
                  <a:lnTo>
                    <a:pt x="14" y="50"/>
                  </a:lnTo>
                  <a:lnTo>
                    <a:pt x="18" y="22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rgbClr val="A8A5A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93262" name="Freeform 78"/>
            <p:cNvSpPr>
              <a:spLocks/>
            </p:cNvSpPr>
            <p:nvPr/>
          </p:nvSpPr>
          <p:spPr bwMode="auto">
            <a:xfrm>
              <a:off x="2685" y="792"/>
              <a:ext cx="157" cy="22"/>
            </a:xfrm>
            <a:custGeom>
              <a:avLst/>
              <a:gdLst>
                <a:gd name="T0" fmla="*/ 0 w 313"/>
                <a:gd name="T1" fmla="*/ 0 h 44"/>
                <a:gd name="T2" fmla="*/ 20 w 313"/>
                <a:gd name="T3" fmla="*/ 3 h 44"/>
                <a:gd name="T4" fmla="*/ 39 w 313"/>
                <a:gd name="T5" fmla="*/ 7 h 44"/>
                <a:gd name="T6" fmla="*/ 59 w 313"/>
                <a:gd name="T7" fmla="*/ 10 h 44"/>
                <a:gd name="T8" fmla="*/ 78 w 313"/>
                <a:gd name="T9" fmla="*/ 13 h 44"/>
                <a:gd name="T10" fmla="*/ 98 w 313"/>
                <a:gd name="T11" fmla="*/ 16 h 44"/>
                <a:gd name="T12" fmla="*/ 117 w 313"/>
                <a:gd name="T13" fmla="*/ 18 h 44"/>
                <a:gd name="T14" fmla="*/ 137 w 313"/>
                <a:gd name="T15" fmla="*/ 21 h 44"/>
                <a:gd name="T16" fmla="*/ 157 w 313"/>
                <a:gd name="T17" fmla="*/ 23 h 44"/>
                <a:gd name="T18" fmla="*/ 176 w 313"/>
                <a:gd name="T19" fmla="*/ 25 h 44"/>
                <a:gd name="T20" fmla="*/ 196 w 313"/>
                <a:gd name="T21" fmla="*/ 28 h 44"/>
                <a:gd name="T22" fmla="*/ 215 w 313"/>
                <a:gd name="T23" fmla="*/ 30 h 44"/>
                <a:gd name="T24" fmla="*/ 235 w 313"/>
                <a:gd name="T25" fmla="*/ 31 h 44"/>
                <a:gd name="T26" fmla="*/ 255 w 313"/>
                <a:gd name="T27" fmla="*/ 33 h 44"/>
                <a:gd name="T28" fmla="*/ 274 w 313"/>
                <a:gd name="T29" fmla="*/ 35 h 44"/>
                <a:gd name="T30" fmla="*/ 294 w 313"/>
                <a:gd name="T31" fmla="*/ 36 h 44"/>
                <a:gd name="T32" fmla="*/ 313 w 313"/>
                <a:gd name="T33" fmla="*/ 37 h 44"/>
                <a:gd name="T34" fmla="*/ 298 w 313"/>
                <a:gd name="T35" fmla="*/ 40 h 44"/>
                <a:gd name="T36" fmla="*/ 281 w 313"/>
                <a:gd name="T37" fmla="*/ 43 h 44"/>
                <a:gd name="T38" fmla="*/ 264 w 313"/>
                <a:gd name="T39" fmla="*/ 44 h 44"/>
                <a:gd name="T40" fmla="*/ 245 w 313"/>
                <a:gd name="T41" fmla="*/ 44 h 44"/>
                <a:gd name="T42" fmla="*/ 226 w 313"/>
                <a:gd name="T43" fmla="*/ 43 h 44"/>
                <a:gd name="T44" fmla="*/ 206 w 313"/>
                <a:gd name="T45" fmla="*/ 42 h 44"/>
                <a:gd name="T46" fmla="*/ 187 w 313"/>
                <a:gd name="T47" fmla="*/ 40 h 44"/>
                <a:gd name="T48" fmla="*/ 166 w 313"/>
                <a:gd name="T49" fmla="*/ 38 h 44"/>
                <a:gd name="T50" fmla="*/ 146 w 313"/>
                <a:gd name="T51" fmla="*/ 36 h 44"/>
                <a:gd name="T52" fmla="*/ 126 w 313"/>
                <a:gd name="T53" fmla="*/ 33 h 44"/>
                <a:gd name="T54" fmla="*/ 105 w 313"/>
                <a:gd name="T55" fmla="*/ 30 h 44"/>
                <a:gd name="T56" fmla="*/ 85 w 313"/>
                <a:gd name="T57" fmla="*/ 28 h 44"/>
                <a:gd name="T58" fmla="*/ 67 w 313"/>
                <a:gd name="T59" fmla="*/ 24 h 44"/>
                <a:gd name="T60" fmla="*/ 48 w 313"/>
                <a:gd name="T61" fmla="*/ 22 h 44"/>
                <a:gd name="T62" fmla="*/ 30 w 313"/>
                <a:gd name="T63" fmla="*/ 20 h 44"/>
                <a:gd name="T64" fmla="*/ 14 w 313"/>
                <a:gd name="T65" fmla="*/ 17 h 44"/>
                <a:gd name="T66" fmla="*/ 0 w 313"/>
                <a:gd name="T67" fmla="*/ 0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313" h="44">
                  <a:moveTo>
                    <a:pt x="0" y="0"/>
                  </a:moveTo>
                  <a:lnTo>
                    <a:pt x="20" y="3"/>
                  </a:lnTo>
                  <a:lnTo>
                    <a:pt x="39" y="7"/>
                  </a:lnTo>
                  <a:lnTo>
                    <a:pt x="59" y="10"/>
                  </a:lnTo>
                  <a:lnTo>
                    <a:pt x="78" y="13"/>
                  </a:lnTo>
                  <a:lnTo>
                    <a:pt x="98" y="16"/>
                  </a:lnTo>
                  <a:lnTo>
                    <a:pt x="117" y="18"/>
                  </a:lnTo>
                  <a:lnTo>
                    <a:pt x="137" y="21"/>
                  </a:lnTo>
                  <a:lnTo>
                    <a:pt x="157" y="23"/>
                  </a:lnTo>
                  <a:lnTo>
                    <a:pt x="176" y="25"/>
                  </a:lnTo>
                  <a:lnTo>
                    <a:pt x="196" y="28"/>
                  </a:lnTo>
                  <a:lnTo>
                    <a:pt x="215" y="30"/>
                  </a:lnTo>
                  <a:lnTo>
                    <a:pt x="235" y="31"/>
                  </a:lnTo>
                  <a:lnTo>
                    <a:pt x="255" y="33"/>
                  </a:lnTo>
                  <a:lnTo>
                    <a:pt x="274" y="35"/>
                  </a:lnTo>
                  <a:lnTo>
                    <a:pt x="294" y="36"/>
                  </a:lnTo>
                  <a:lnTo>
                    <a:pt x="313" y="37"/>
                  </a:lnTo>
                  <a:lnTo>
                    <a:pt x="298" y="40"/>
                  </a:lnTo>
                  <a:lnTo>
                    <a:pt x="281" y="43"/>
                  </a:lnTo>
                  <a:lnTo>
                    <a:pt x="264" y="44"/>
                  </a:lnTo>
                  <a:lnTo>
                    <a:pt x="245" y="44"/>
                  </a:lnTo>
                  <a:lnTo>
                    <a:pt x="226" y="43"/>
                  </a:lnTo>
                  <a:lnTo>
                    <a:pt x="206" y="42"/>
                  </a:lnTo>
                  <a:lnTo>
                    <a:pt x="187" y="40"/>
                  </a:lnTo>
                  <a:lnTo>
                    <a:pt x="166" y="38"/>
                  </a:lnTo>
                  <a:lnTo>
                    <a:pt x="146" y="36"/>
                  </a:lnTo>
                  <a:lnTo>
                    <a:pt x="126" y="33"/>
                  </a:lnTo>
                  <a:lnTo>
                    <a:pt x="105" y="30"/>
                  </a:lnTo>
                  <a:lnTo>
                    <a:pt x="85" y="28"/>
                  </a:lnTo>
                  <a:lnTo>
                    <a:pt x="67" y="24"/>
                  </a:lnTo>
                  <a:lnTo>
                    <a:pt x="48" y="22"/>
                  </a:lnTo>
                  <a:lnTo>
                    <a:pt x="30" y="20"/>
                  </a:lnTo>
                  <a:lnTo>
                    <a:pt x="14" y="1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14F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93263" name="Freeform 79"/>
            <p:cNvSpPr>
              <a:spLocks/>
            </p:cNvSpPr>
            <p:nvPr/>
          </p:nvSpPr>
          <p:spPr bwMode="auto">
            <a:xfrm>
              <a:off x="2687" y="816"/>
              <a:ext cx="152" cy="17"/>
            </a:xfrm>
            <a:custGeom>
              <a:avLst/>
              <a:gdLst>
                <a:gd name="T0" fmla="*/ 0 w 304"/>
                <a:gd name="T1" fmla="*/ 0 h 36"/>
                <a:gd name="T2" fmla="*/ 19 w 304"/>
                <a:gd name="T3" fmla="*/ 3 h 36"/>
                <a:gd name="T4" fmla="*/ 38 w 304"/>
                <a:gd name="T5" fmla="*/ 6 h 36"/>
                <a:gd name="T6" fmla="*/ 57 w 304"/>
                <a:gd name="T7" fmla="*/ 8 h 36"/>
                <a:gd name="T8" fmla="*/ 76 w 304"/>
                <a:gd name="T9" fmla="*/ 11 h 36"/>
                <a:gd name="T10" fmla="*/ 95 w 304"/>
                <a:gd name="T11" fmla="*/ 13 h 36"/>
                <a:gd name="T12" fmla="*/ 114 w 304"/>
                <a:gd name="T13" fmla="*/ 15 h 36"/>
                <a:gd name="T14" fmla="*/ 133 w 304"/>
                <a:gd name="T15" fmla="*/ 18 h 36"/>
                <a:gd name="T16" fmla="*/ 152 w 304"/>
                <a:gd name="T17" fmla="*/ 20 h 36"/>
                <a:gd name="T18" fmla="*/ 170 w 304"/>
                <a:gd name="T19" fmla="*/ 21 h 36"/>
                <a:gd name="T20" fmla="*/ 190 w 304"/>
                <a:gd name="T21" fmla="*/ 23 h 36"/>
                <a:gd name="T22" fmla="*/ 208 w 304"/>
                <a:gd name="T23" fmla="*/ 24 h 36"/>
                <a:gd name="T24" fmla="*/ 228 w 304"/>
                <a:gd name="T25" fmla="*/ 26 h 36"/>
                <a:gd name="T26" fmla="*/ 246 w 304"/>
                <a:gd name="T27" fmla="*/ 26 h 36"/>
                <a:gd name="T28" fmla="*/ 266 w 304"/>
                <a:gd name="T29" fmla="*/ 26 h 36"/>
                <a:gd name="T30" fmla="*/ 284 w 304"/>
                <a:gd name="T31" fmla="*/ 26 h 36"/>
                <a:gd name="T32" fmla="*/ 304 w 304"/>
                <a:gd name="T33" fmla="*/ 26 h 36"/>
                <a:gd name="T34" fmla="*/ 288 w 304"/>
                <a:gd name="T35" fmla="*/ 30 h 36"/>
                <a:gd name="T36" fmla="*/ 271 w 304"/>
                <a:gd name="T37" fmla="*/ 34 h 36"/>
                <a:gd name="T38" fmla="*/ 253 w 304"/>
                <a:gd name="T39" fmla="*/ 35 h 36"/>
                <a:gd name="T40" fmla="*/ 235 w 304"/>
                <a:gd name="T41" fmla="*/ 36 h 36"/>
                <a:gd name="T42" fmla="*/ 216 w 304"/>
                <a:gd name="T43" fmla="*/ 36 h 36"/>
                <a:gd name="T44" fmla="*/ 197 w 304"/>
                <a:gd name="T45" fmla="*/ 36 h 36"/>
                <a:gd name="T46" fmla="*/ 177 w 304"/>
                <a:gd name="T47" fmla="*/ 35 h 36"/>
                <a:gd name="T48" fmla="*/ 157 w 304"/>
                <a:gd name="T49" fmla="*/ 33 h 36"/>
                <a:gd name="T50" fmla="*/ 137 w 304"/>
                <a:gd name="T51" fmla="*/ 30 h 36"/>
                <a:gd name="T52" fmla="*/ 117 w 304"/>
                <a:gd name="T53" fmla="*/ 27 h 36"/>
                <a:gd name="T54" fmla="*/ 97 w 304"/>
                <a:gd name="T55" fmla="*/ 24 h 36"/>
                <a:gd name="T56" fmla="*/ 78 w 304"/>
                <a:gd name="T57" fmla="*/ 21 h 36"/>
                <a:gd name="T58" fmla="*/ 59 w 304"/>
                <a:gd name="T59" fmla="*/ 19 h 36"/>
                <a:gd name="T60" fmla="*/ 41 w 304"/>
                <a:gd name="T61" fmla="*/ 15 h 36"/>
                <a:gd name="T62" fmla="*/ 23 w 304"/>
                <a:gd name="T63" fmla="*/ 13 h 36"/>
                <a:gd name="T64" fmla="*/ 6 w 304"/>
                <a:gd name="T65" fmla="*/ 11 h 36"/>
                <a:gd name="T66" fmla="*/ 0 w 304"/>
                <a:gd name="T67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304" h="36">
                  <a:moveTo>
                    <a:pt x="0" y="0"/>
                  </a:moveTo>
                  <a:lnTo>
                    <a:pt x="19" y="3"/>
                  </a:lnTo>
                  <a:lnTo>
                    <a:pt x="38" y="6"/>
                  </a:lnTo>
                  <a:lnTo>
                    <a:pt x="57" y="8"/>
                  </a:lnTo>
                  <a:lnTo>
                    <a:pt x="76" y="11"/>
                  </a:lnTo>
                  <a:lnTo>
                    <a:pt x="95" y="13"/>
                  </a:lnTo>
                  <a:lnTo>
                    <a:pt x="114" y="15"/>
                  </a:lnTo>
                  <a:lnTo>
                    <a:pt x="133" y="18"/>
                  </a:lnTo>
                  <a:lnTo>
                    <a:pt x="152" y="20"/>
                  </a:lnTo>
                  <a:lnTo>
                    <a:pt x="170" y="21"/>
                  </a:lnTo>
                  <a:lnTo>
                    <a:pt x="190" y="23"/>
                  </a:lnTo>
                  <a:lnTo>
                    <a:pt x="208" y="24"/>
                  </a:lnTo>
                  <a:lnTo>
                    <a:pt x="228" y="26"/>
                  </a:lnTo>
                  <a:lnTo>
                    <a:pt x="246" y="26"/>
                  </a:lnTo>
                  <a:lnTo>
                    <a:pt x="266" y="26"/>
                  </a:lnTo>
                  <a:lnTo>
                    <a:pt x="284" y="26"/>
                  </a:lnTo>
                  <a:lnTo>
                    <a:pt x="304" y="26"/>
                  </a:lnTo>
                  <a:lnTo>
                    <a:pt x="288" y="30"/>
                  </a:lnTo>
                  <a:lnTo>
                    <a:pt x="271" y="34"/>
                  </a:lnTo>
                  <a:lnTo>
                    <a:pt x="253" y="35"/>
                  </a:lnTo>
                  <a:lnTo>
                    <a:pt x="235" y="36"/>
                  </a:lnTo>
                  <a:lnTo>
                    <a:pt x="216" y="36"/>
                  </a:lnTo>
                  <a:lnTo>
                    <a:pt x="197" y="36"/>
                  </a:lnTo>
                  <a:lnTo>
                    <a:pt x="177" y="35"/>
                  </a:lnTo>
                  <a:lnTo>
                    <a:pt x="157" y="33"/>
                  </a:lnTo>
                  <a:lnTo>
                    <a:pt x="137" y="30"/>
                  </a:lnTo>
                  <a:lnTo>
                    <a:pt x="117" y="27"/>
                  </a:lnTo>
                  <a:lnTo>
                    <a:pt x="97" y="24"/>
                  </a:lnTo>
                  <a:lnTo>
                    <a:pt x="78" y="21"/>
                  </a:lnTo>
                  <a:lnTo>
                    <a:pt x="59" y="19"/>
                  </a:lnTo>
                  <a:lnTo>
                    <a:pt x="41" y="15"/>
                  </a:lnTo>
                  <a:lnTo>
                    <a:pt x="23" y="13"/>
                  </a:lnTo>
                  <a:lnTo>
                    <a:pt x="6" y="1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93264" name="Freeform 80"/>
            <p:cNvSpPr>
              <a:spLocks/>
            </p:cNvSpPr>
            <p:nvPr/>
          </p:nvSpPr>
          <p:spPr bwMode="auto">
            <a:xfrm>
              <a:off x="2686" y="835"/>
              <a:ext cx="152" cy="19"/>
            </a:xfrm>
            <a:custGeom>
              <a:avLst/>
              <a:gdLst>
                <a:gd name="T0" fmla="*/ 9 w 305"/>
                <a:gd name="T1" fmla="*/ 0 h 38"/>
                <a:gd name="T2" fmla="*/ 28 w 305"/>
                <a:gd name="T3" fmla="*/ 4 h 38"/>
                <a:gd name="T4" fmla="*/ 47 w 305"/>
                <a:gd name="T5" fmla="*/ 6 h 38"/>
                <a:gd name="T6" fmla="*/ 66 w 305"/>
                <a:gd name="T7" fmla="*/ 10 h 38"/>
                <a:gd name="T8" fmla="*/ 84 w 305"/>
                <a:gd name="T9" fmla="*/ 12 h 38"/>
                <a:gd name="T10" fmla="*/ 103 w 305"/>
                <a:gd name="T11" fmla="*/ 15 h 38"/>
                <a:gd name="T12" fmla="*/ 121 w 305"/>
                <a:gd name="T13" fmla="*/ 18 h 38"/>
                <a:gd name="T14" fmla="*/ 138 w 305"/>
                <a:gd name="T15" fmla="*/ 20 h 38"/>
                <a:gd name="T16" fmla="*/ 157 w 305"/>
                <a:gd name="T17" fmla="*/ 21 h 38"/>
                <a:gd name="T18" fmla="*/ 175 w 305"/>
                <a:gd name="T19" fmla="*/ 23 h 38"/>
                <a:gd name="T20" fmla="*/ 194 w 305"/>
                <a:gd name="T21" fmla="*/ 25 h 38"/>
                <a:gd name="T22" fmla="*/ 212 w 305"/>
                <a:gd name="T23" fmla="*/ 26 h 38"/>
                <a:gd name="T24" fmla="*/ 231 w 305"/>
                <a:gd name="T25" fmla="*/ 26 h 38"/>
                <a:gd name="T26" fmla="*/ 249 w 305"/>
                <a:gd name="T27" fmla="*/ 27 h 38"/>
                <a:gd name="T28" fmla="*/ 267 w 305"/>
                <a:gd name="T29" fmla="*/ 26 h 38"/>
                <a:gd name="T30" fmla="*/ 286 w 305"/>
                <a:gd name="T31" fmla="*/ 26 h 38"/>
                <a:gd name="T32" fmla="*/ 305 w 305"/>
                <a:gd name="T33" fmla="*/ 25 h 38"/>
                <a:gd name="T34" fmla="*/ 286 w 305"/>
                <a:gd name="T35" fmla="*/ 38 h 38"/>
                <a:gd name="T36" fmla="*/ 269 w 305"/>
                <a:gd name="T37" fmla="*/ 38 h 38"/>
                <a:gd name="T38" fmla="*/ 250 w 305"/>
                <a:gd name="T39" fmla="*/ 38 h 38"/>
                <a:gd name="T40" fmla="*/ 233 w 305"/>
                <a:gd name="T41" fmla="*/ 37 h 38"/>
                <a:gd name="T42" fmla="*/ 216 w 305"/>
                <a:gd name="T43" fmla="*/ 37 h 38"/>
                <a:gd name="T44" fmla="*/ 197 w 305"/>
                <a:gd name="T45" fmla="*/ 36 h 38"/>
                <a:gd name="T46" fmla="*/ 180 w 305"/>
                <a:gd name="T47" fmla="*/ 34 h 38"/>
                <a:gd name="T48" fmla="*/ 161 w 305"/>
                <a:gd name="T49" fmla="*/ 33 h 38"/>
                <a:gd name="T50" fmla="*/ 143 w 305"/>
                <a:gd name="T51" fmla="*/ 30 h 38"/>
                <a:gd name="T52" fmla="*/ 126 w 305"/>
                <a:gd name="T53" fmla="*/ 28 h 38"/>
                <a:gd name="T54" fmla="*/ 107 w 305"/>
                <a:gd name="T55" fmla="*/ 26 h 38"/>
                <a:gd name="T56" fmla="*/ 90 w 305"/>
                <a:gd name="T57" fmla="*/ 23 h 38"/>
                <a:gd name="T58" fmla="*/ 72 w 305"/>
                <a:gd name="T59" fmla="*/ 21 h 38"/>
                <a:gd name="T60" fmla="*/ 53 w 305"/>
                <a:gd name="T61" fmla="*/ 18 h 38"/>
                <a:gd name="T62" fmla="*/ 36 w 305"/>
                <a:gd name="T63" fmla="*/ 15 h 38"/>
                <a:gd name="T64" fmla="*/ 17 w 305"/>
                <a:gd name="T65" fmla="*/ 13 h 38"/>
                <a:gd name="T66" fmla="*/ 0 w 305"/>
                <a:gd name="T67" fmla="*/ 11 h 38"/>
                <a:gd name="T68" fmla="*/ 9 w 305"/>
                <a:gd name="T69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305" h="38">
                  <a:moveTo>
                    <a:pt x="9" y="0"/>
                  </a:moveTo>
                  <a:lnTo>
                    <a:pt x="28" y="4"/>
                  </a:lnTo>
                  <a:lnTo>
                    <a:pt x="47" y="6"/>
                  </a:lnTo>
                  <a:lnTo>
                    <a:pt x="66" y="10"/>
                  </a:lnTo>
                  <a:lnTo>
                    <a:pt x="84" y="12"/>
                  </a:lnTo>
                  <a:lnTo>
                    <a:pt x="103" y="15"/>
                  </a:lnTo>
                  <a:lnTo>
                    <a:pt x="121" y="18"/>
                  </a:lnTo>
                  <a:lnTo>
                    <a:pt x="138" y="20"/>
                  </a:lnTo>
                  <a:lnTo>
                    <a:pt x="157" y="21"/>
                  </a:lnTo>
                  <a:lnTo>
                    <a:pt x="175" y="23"/>
                  </a:lnTo>
                  <a:lnTo>
                    <a:pt x="194" y="25"/>
                  </a:lnTo>
                  <a:lnTo>
                    <a:pt x="212" y="26"/>
                  </a:lnTo>
                  <a:lnTo>
                    <a:pt x="231" y="26"/>
                  </a:lnTo>
                  <a:lnTo>
                    <a:pt x="249" y="27"/>
                  </a:lnTo>
                  <a:lnTo>
                    <a:pt x="267" y="26"/>
                  </a:lnTo>
                  <a:lnTo>
                    <a:pt x="286" y="26"/>
                  </a:lnTo>
                  <a:lnTo>
                    <a:pt x="305" y="25"/>
                  </a:lnTo>
                  <a:lnTo>
                    <a:pt x="286" y="38"/>
                  </a:lnTo>
                  <a:lnTo>
                    <a:pt x="269" y="38"/>
                  </a:lnTo>
                  <a:lnTo>
                    <a:pt x="250" y="38"/>
                  </a:lnTo>
                  <a:lnTo>
                    <a:pt x="233" y="37"/>
                  </a:lnTo>
                  <a:lnTo>
                    <a:pt x="216" y="37"/>
                  </a:lnTo>
                  <a:lnTo>
                    <a:pt x="197" y="36"/>
                  </a:lnTo>
                  <a:lnTo>
                    <a:pt x="180" y="34"/>
                  </a:lnTo>
                  <a:lnTo>
                    <a:pt x="161" y="33"/>
                  </a:lnTo>
                  <a:lnTo>
                    <a:pt x="143" y="30"/>
                  </a:lnTo>
                  <a:lnTo>
                    <a:pt x="126" y="28"/>
                  </a:lnTo>
                  <a:lnTo>
                    <a:pt x="107" y="26"/>
                  </a:lnTo>
                  <a:lnTo>
                    <a:pt x="90" y="23"/>
                  </a:lnTo>
                  <a:lnTo>
                    <a:pt x="72" y="21"/>
                  </a:lnTo>
                  <a:lnTo>
                    <a:pt x="53" y="18"/>
                  </a:lnTo>
                  <a:lnTo>
                    <a:pt x="36" y="15"/>
                  </a:lnTo>
                  <a:lnTo>
                    <a:pt x="17" y="13"/>
                  </a:lnTo>
                  <a:lnTo>
                    <a:pt x="0" y="11"/>
                  </a:lnTo>
                  <a:lnTo>
                    <a:pt x="9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93265" name="Freeform 81"/>
            <p:cNvSpPr>
              <a:spLocks/>
            </p:cNvSpPr>
            <p:nvPr/>
          </p:nvSpPr>
          <p:spPr bwMode="auto">
            <a:xfrm>
              <a:off x="2690" y="752"/>
              <a:ext cx="165" cy="20"/>
            </a:xfrm>
            <a:custGeom>
              <a:avLst/>
              <a:gdLst>
                <a:gd name="T0" fmla="*/ 0 w 330"/>
                <a:gd name="T1" fmla="*/ 0 h 41"/>
                <a:gd name="T2" fmla="*/ 152 w 330"/>
                <a:gd name="T3" fmla="*/ 18 h 41"/>
                <a:gd name="T4" fmla="*/ 264 w 330"/>
                <a:gd name="T5" fmla="*/ 29 h 41"/>
                <a:gd name="T6" fmla="*/ 330 w 330"/>
                <a:gd name="T7" fmla="*/ 37 h 41"/>
                <a:gd name="T8" fmla="*/ 301 w 330"/>
                <a:gd name="T9" fmla="*/ 41 h 41"/>
                <a:gd name="T10" fmla="*/ 223 w 330"/>
                <a:gd name="T11" fmla="*/ 30 h 41"/>
                <a:gd name="T12" fmla="*/ 83 w 330"/>
                <a:gd name="T13" fmla="*/ 15 h 41"/>
                <a:gd name="T14" fmla="*/ 0 w 330"/>
                <a:gd name="T15" fmla="*/ 0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30" h="41">
                  <a:moveTo>
                    <a:pt x="0" y="0"/>
                  </a:moveTo>
                  <a:lnTo>
                    <a:pt x="152" y="18"/>
                  </a:lnTo>
                  <a:lnTo>
                    <a:pt x="264" y="29"/>
                  </a:lnTo>
                  <a:lnTo>
                    <a:pt x="330" y="37"/>
                  </a:lnTo>
                  <a:lnTo>
                    <a:pt x="301" y="41"/>
                  </a:lnTo>
                  <a:lnTo>
                    <a:pt x="223" y="30"/>
                  </a:lnTo>
                  <a:lnTo>
                    <a:pt x="83" y="1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93266" name="Freeform 82"/>
            <p:cNvSpPr>
              <a:spLocks/>
            </p:cNvSpPr>
            <p:nvPr/>
          </p:nvSpPr>
          <p:spPr bwMode="auto">
            <a:xfrm>
              <a:off x="2691" y="775"/>
              <a:ext cx="152" cy="19"/>
            </a:xfrm>
            <a:custGeom>
              <a:avLst/>
              <a:gdLst>
                <a:gd name="T0" fmla="*/ 19 w 304"/>
                <a:gd name="T1" fmla="*/ 0 h 38"/>
                <a:gd name="T2" fmla="*/ 171 w 304"/>
                <a:gd name="T3" fmla="*/ 24 h 38"/>
                <a:gd name="T4" fmla="*/ 304 w 304"/>
                <a:gd name="T5" fmla="*/ 32 h 38"/>
                <a:gd name="T6" fmla="*/ 288 w 304"/>
                <a:gd name="T7" fmla="*/ 38 h 38"/>
                <a:gd name="T8" fmla="*/ 122 w 304"/>
                <a:gd name="T9" fmla="*/ 24 h 38"/>
                <a:gd name="T10" fmla="*/ 0 w 304"/>
                <a:gd name="T11" fmla="*/ 9 h 38"/>
                <a:gd name="T12" fmla="*/ 1 w 304"/>
                <a:gd name="T13" fmla="*/ 0 h 38"/>
                <a:gd name="T14" fmla="*/ 19 w 304"/>
                <a:gd name="T15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04" h="38">
                  <a:moveTo>
                    <a:pt x="19" y="0"/>
                  </a:moveTo>
                  <a:lnTo>
                    <a:pt x="171" y="24"/>
                  </a:lnTo>
                  <a:lnTo>
                    <a:pt x="304" y="32"/>
                  </a:lnTo>
                  <a:lnTo>
                    <a:pt x="288" y="38"/>
                  </a:lnTo>
                  <a:lnTo>
                    <a:pt x="122" y="24"/>
                  </a:lnTo>
                  <a:lnTo>
                    <a:pt x="0" y="9"/>
                  </a:lnTo>
                  <a:lnTo>
                    <a:pt x="1" y="0"/>
                  </a:lnTo>
                  <a:lnTo>
                    <a:pt x="19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93267" name="Freeform 83"/>
            <p:cNvSpPr>
              <a:spLocks/>
            </p:cNvSpPr>
            <p:nvPr/>
          </p:nvSpPr>
          <p:spPr bwMode="auto">
            <a:xfrm>
              <a:off x="2727" y="791"/>
              <a:ext cx="55" cy="9"/>
            </a:xfrm>
            <a:custGeom>
              <a:avLst/>
              <a:gdLst>
                <a:gd name="T0" fmla="*/ 25 w 111"/>
                <a:gd name="T1" fmla="*/ 0 h 16"/>
                <a:gd name="T2" fmla="*/ 71 w 111"/>
                <a:gd name="T3" fmla="*/ 6 h 16"/>
                <a:gd name="T4" fmla="*/ 111 w 111"/>
                <a:gd name="T5" fmla="*/ 10 h 16"/>
                <a:gd name="T6" fmla="*/ 97 w 111"/>
                <a:gd name="T7" fmla="*/ 16 h 16"/>
                <a:gd name="T8" fmla="*/ 61 w 111"/>
                <a:gd name="T9" fmla="*/ 15 h 16"/>
                <a:gd name="T10" fmla="*/ 0 w 111"/>
                <a:gd name="T11" fmla="*/ 7 h 16"/>
                <a:gd name="T12" fmla="*/ 25 w 111"/>
                <a:gd name="T13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1" h="16">
                  <a:moveTo>
                    <a:pt x="25" y="0"/>
                  </a:moveTo>
                  <a:lnTo>
                    <a:pt x="71" y="6"/>
                  </a:lnTo>
                  <a:lnTo>
                    <a:pt x="111" y="10"/>
                  </a:lnTo>
                  <a:lnTo>
                    <a:pt x="97" y="16"/>
                  </a:lnTo>
                  <a:lnTo>
                    <a:pt x="61" y="15"/>
                  </a:lnTo>
                  <a:lnTo>
                    <a:pt x="0" y="7"/>
                  </a:lnTo>
                  <a:lnTo>
                    <a:pt x="25" y="0"/>
                  </a:lnTo>
                  <a:close/>
                </a:path>
              </a:pathLst>
            </a:custGeom>
            <a:solidFill>
              <a:srgbClr val="D1E2F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93268" name="Freeform 84"/>
            <p:cNvSpPr>
              <a:spLocks/>
            </p:cNvSpPr>
            <p:nvPr/>
          </p:nvSpPr>
          <p:spPr bwMode="auto">
            <a:xfrm>
              <a:off x="2734" y="812"/>
              <a:ext cx="40" cy="7"/>
            </a:xfrm>
            <a:custGeom>
              <a:avLst/>
              <a:gdLst>
                <a:gd name="T0" fmla="*/ 19 w 81"/>
                <a:gd name="T1" fmla="*/ 0 h 15"/>
                <a:gd name="T2" fmla="*/ 81 w 81"/>
                <a:gd name="T3" fmla="*/ 8 h 15"/>
                <a:gd name="T4" fmla="*/ 64 w 81"/>
                <a:gd name="T5" fmla="*/ 15 h 15"/>
                <a:gd name="T6" fmla="*/ 0 w 81"/>
                <a:gd name="T7" fmla="*/ 6 h 15"/>
                <a:gd name="T8" fmla="*/ 19 w 81"/>
                <a:gd name="T9" fmla="*/ 0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1" h="15">
                  <a:moveTo>
                    <a:pt x="19" y="0"/>
                  </a:moveTo>
                  <a:lnTo>
                    <a:pt x="81" y="8"/>
                  </a:lnTo>
                  <a:lnTo>
                    <a:pt x="64" y="15"/>
                  </a:lnTo>
                  <a:lnTo>
                    <a:pt x="0" y="6"/>
                  </a:lnTo>
                  <a:lnTo>
                    <a:pt x="19" y="0"/>
                  </a:lnTo>
                  <a:close/>
                </a:path>
              </a:pathLst>
            </a:custGeom>
            <a:solidFill>
              <a:srgbClr val="D1E2F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93269" name="Freeform 85"/>
            <p:cNvSpPr>
              <a:spLocks/>
            </p:cNvSpPr>
            <p:nvPr/>
          </p:nvSpPr>
          <p:spPr bwMode="auto">
            <a:xfrm>
              <a:off x="2736" y="833"/>
              <a:ext cx="40" cy="7"/>
            </a:xfrm>
            <a:custGeom>
              <a:avLst/>
              <a:gdLst>
                <a:gd name="T0" fmla="*/ 8 w 81"/>
                <a:gd name="T1" fmla="*/ 0 h 15"/>
                <a:gd name="T2" fmla="*/ 42 w 81"/>
                <a:gd name="T3" fmla="*/ 4 h 15"/>
                <a:gd name="T4" fmla="*/ 81 w 81"/>
                <a:gd name="T5" fmla="*/ 9 h 15"/>
                <a:gd name="T6" fmla="*/ 60 w 81"/>
                <a:gd name="T7" fmla="*/ 15 h 15"/>
                <a:gd name="T8" fmla="*/ 0 w 81"/>
                <a:gd name="T9" fmla="*/ 9 h 15"/>
                <a:gd name="T10" fmla="*/ 8 w 81"/>
                <a:gd name="T11" fmla="*/ 0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1" h="15">
                  <a:moveTo>
                    <a:pt x="8" y="0"/>
                  </a:moveTo>
                  <a:lnTo>
                    <a:pt x="42" y="4"/>
                  </a:lnTo>
                  <a:lnTo>
                    <a:pt x="81" y="9"/>
                  </a:lnTo>
                  <a:lnTo>
                    <a:pt x="60" y="15"/>
                  </a:lnTo>
                  <a:lnTo>
                    <a:pt x="0" y="9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D1E2F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93270" name="Freeform 86"/>
            <p:cNvSpPr>
              <a:spLocks/>
            </p:cNvSpPr>
            <p:nvPr/>
          </p:nvSpPr>
          <p:spPr bwMode="auto">
            <a:xfrm>
              <a:off x="2717" y="863"/>
              <a:ext cx="79" cy="21"/>
            </a:xfrm>
            <a:custGeom>
              <a:avLst/>
              <a:gdLst>
                <a:gd name="T0" fmla="*/ 0 w 157"/>
                <a:gd name="T1" fmla="*/ 0 h 41"/>
                <a:gd name="T2" fmla="*/ 60 w 157"/>
                <a:gd name="T3" fmla="*/ 10 h 41"/>
                <a:gd name="T4" fmla="*/ 111 w 157"/>
                <a:gd name="T5" fmla="*/ 16 h 41"/>
                <a:gd name="T6" fmla="*/ 157 w 157"/>
                <a:gd name="T7" fmla="*/ 19 h 41"/>
                <a:gd name="T8" fmla="*/ 119 w 157"/>
                <a:gd name="T9" fmla="*/ 37 h 41"/>
                <a:gd name="T10" fmla="*/ 103 w 157"/>
                <a:gd name="T11" fmla="*/ 41 h 41"/>
                <a:gd name="T12" fmla="*/ 53 w 157"/>
                <a:gd name="T13" fmla="*/ 37 h 41"/>
                <a:gd name="T14" fmla="*/ 21 w 157"/>
                <a:gd name="T15" fmla="*/ 23 h 41"/>
                <a:gd name="T16" fmla="*/ 0 w 157"/>
                <a:gd name="T17" fmla="*/ 0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57" h="41">
                  <a:moveTo>
                    <a:pt x="0" y="0"/>
                  </a:moveTo>
                  <a:lnTo>
                    <a:pt x="60" y="10"/>
                  </a:lnTo>
                  <a:lnTo>
                    <a:pt x="111" y="16"/>
                  </a:lnTo>
                  <a:lnTo>
                    <a:pt x="157" y="19"/>
                  </a:lnTo>
                  <a:lnTo>
                    <a:pt x="119" y="37"/>
                  </a:lnTo>
                  <a:lnTo>
                    <a:pt x="103" y="41"/>
                  </a:lnTo>
                  <a:lnTo>
                    <a:pt x="53" y="37"/>
                  </a:lnTo>
                  <a:lnTo>
                    <a:pt x="21" y="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93271" name="Freeform 87"/>
            <p:cNvSpPr>
              <a:spLocks/>
            </p:cNvSpPr>
            <p:nvPr/>
          </p:nvSpPr>
          <p:spPr bwMode="auto">
            <a:xfrm>
              <a:off x="2716" y="959"/>
              <a:ext cx="61" cy="55"/>
            </a:xfrm>
            <a:custGeom>
              <a:avLst/>
              <a:gdLst>
                <a:gd name="T0" fmla="*/ 7 w 122"/>
                <a:gd name="T1" fmla="*/ 0 h 111"/>
                <a:gd name="T2" fmla="*/ 122 w 122"/>
                <a:gd name="T3" fmla="*/ 13 h 111"/>
                <a:gd name="T4" fmla="*/ 112 w 122"/>
                <a:gd name="T5" fmla="*/ 94 h 111"/>
                <a:gd name="T6" fmla="*/ 97 w 122"/>
                <a:gd name="T7" fmla="*/ 105 h 111"/>
                <a:gd name="T8" fmla="*/ 60 w 122"/>
                <a:gd name="T9" fmla="*/ 111 h 111"/>
                <a:gd name="T10" fmla="*/ 0 w 122"/>
                <a:gd name="T11" fmla="*/ 93 h 111"/>
                <a:gd name="T12" fmla="*/ 7 w 122"/>
                <a:gd name="T13" fmla="*/ 0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2" h="111">
                  <a:moveTo>
                    <a:pt x="7" y="0"/>
                  </a:moveTo>
                  <a:lnTo>
                    <a:pt x="122" y="13"/>
                  </a:lnTo>
                  <a:lnTo>
                    <a:pt x="112" y="94"/>
                  </a:lnTo>
                  <a:lnTo>
                    <a:pt x="97" y="105"/>
                  </a:lnTo>
                  <a:lnTo>
                    <a:pt x="60" y="111"/>
                  </a:lnTo>
                  <a:lnTo>
                    <a:pt x="0" y="93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2B3A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93272" name="Freeform 88"/>
            <p:cNvSpPr>
              <a:spLocks/>
            </p:cNvSpPr>
            <p:nvPr/>
          </p:nvSpPr>
          <p:spPr bwMode="auto">
            <a:xfrm>
              <a:off x="2750" y="875"/>
              <a:ext cx="15" cy="92"/>
            </a:xfrm>
            <a:custGeom>
              <a:avLst/>
              <a:gdLst>
                <a:gd name="T0" fmla="*/ 20 w 30"/>
                <a:gd name="T1" fmla="*/ 0 h 183"/>
                <a:gd name="T2" fmla="*/ 0 w 30"/>
                <a:gd name="T3" fmla="*/ 183 h 183"/>
                <a:gd name="T4" fmla="*/ 12 w 30"/>
                <a:gd name="T5" fmla="*/ 183 h 183"/>
                <a:gd name="T6" fmla="*/ 30 w 30"/>
                <a:gd name="T7" fmla="*/ 3 h 183"/>
                <a:gd name="T8" fmla="*/ 20 w 30"/>
                <a:gd name="T9" fmla="*/ 0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83">
                  <a:moveTo>
                    <a:pt x="20" y="0"/>
                  </a:moveTo>
                  <a:lnTo>
                    <a:pt x="0" y="183"/>
                  </a:lnTo>
                  <a:lnTo>
                    <a:pt x="12" y="183"/>
                  </a:lnTo>
                  <a:lnTo>
                    <a:pt x="30" y="3"/>
                  </a:lnTo>
                  <a:lnTo>
                    <a:pt x="20" y="0"/>
                  </a:lnTo>
                  <a:close/>
                </a:path>
              </a:pathLst>
            </a:custGeom>
            <a:solidFill>
              <a:srgbClr val="9966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93273" name="Freeform 89"/>
            <p:cNvSpPr>
              <a:spLocks/>
            </p:cNvSpPr>
            <p:nvPr/>
          </p:nvSpPr>
          <p:spPr bwMode="auto">
            <a:xfrm>
              <a:off x="2716" y="961"/>
              <a:ext cx="39" cy="52"/>
            </a:xfrm>
            <a:custGeom>
              <a:avLst/>
              <a:gdLst>
                <a:gd name="T0" fmla="*/ 6 w 78"/>
                <a:gd name="T1" fmla="*/ 0 h 103"/>
                <a:gd name="T2" fmla="*/ 0 w 78"/>
                <a:gd name="T3" fmla="*/ 92 h 103"/>
                <a:gd name="T4" fmla="*/ 15 w 78"/>
                <a:gd name="T5" fmla="*/ 99 h 103"/>
                <a:gd name="T6" fmla="*/ 66 w 78"/>
                <a:gd name="T7" fmla="*/ 103 h 103"/>
                <a:gd name="T8" fmla="*/ 78 w 78"/>
                <a:gd name="T9" fmla="*/ 9 h 103"/>
                <a:gd name="T10" fmla="*/ 60 w 78"/>
                <a:gd name="T11" fmla="*/ 7 h 103"/>
                <a:gd name="T12" fmla="*/ 6 w 78"/>
                <a:gd name="T13" fmla="*/ 0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8" h="103">
                  <a:moveTo>
                    <a:pt x="6" y="0"/>
                  </a:moveTo>
                  <a:lnTo>
                    <a:pt x="0" y="92"/>
                  </a:lnTo>
                  <a:lnTo>
                    <a:pt x="15" y="99"/>
                  </a:lnTo>
                  <a:lnTo>
                    <a:pt x="66" y="103"/>
                  </a:lnTo>
                  <a:lnTo>
                    <a:pt x="78" y="9"/>
                  </a:lnTo>
                  <a:lnTo>
                    <a:pt x="60" y="7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A5720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93274" name="Freeform 90"/>
            <p:cNvSpPr>
              <a:spLocks/>
            </p:cNvSpPr>
            <p:nvPr/>
          </p:nvSpPr>
          <p:spPr bwMode="auto">
            <a:xfrm>
              <a:off x="3050" y="1204"/>
              <a:ext cx="4" cy="29"/>
            </a:xfrm>
            <a:custGeom>
              <a:avLst/>
              <a:gdLst>
                <a:gd name="T0" fmla="*/ 0 w 9"/>
                <a:gd name="T1" fmla="*/ 4 h 57"/>
                <a:gd name="T2" fmla="*/ 7 w 9"/>
                <a:gd name="T3" fmla="*/ 44 h 57"/>
                <a:gd name="T4" fmla="*/ 9 w 9"/>
                <a:gd name="T5" fmla="*/ 57 h 57"/>
                <a:gd name="T6" fmla="*/ 9 w 9"/>
                <a:gd name="T7" fmla="*/ 40 h 57"/>
                <a:gd name="T8" fmla="*/ 2 w 9"/>
                <a:gd name="T9" fmla="*/ 0 h 57"/>
                <a:gd name="T10" fmla="*/ 0 w 9"/>
                <a:gd name="T11" fmla="*/ 4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" h="57">
                  <a:moveTo>
                    <a:pt x="0" y="4"/>
                  </a:moveTo>
                  <a:lnTo>
                    <a:pt x="7" y="44"/>
                  </a:lnTo>
                  <a:lnTo>
                    <a:pt x="9" y="57"/>
                  </a:lnTo>
                  <a:lnTo>
                    <a:pt x="9" y="40"/>
                  </a:lnTo>
                  <a:lnTo>
                    <a:pt x="2" y="0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3333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93275" name="Freeform 91"/>
            <p:cNvSpPr>
              <a:spLocks/>
            </p:cNvSpPr>
            <p:nvPr/>
          </p:nvSpPr>
          <p:spPr bwMode="auto">
            <a:xfrm>
              <a:off x="3055" y="1203"/>
              <a:ext cx="4" cy="29"/>
            </a:xfrm>
            <a:custGeom>
              <a:avLst/>
              <a:gdLst>
                <a:gd name="T0" fmla="*/ 0 w 9"/>
                <a:gd name="T1" fmla="*/ 4 h 56"/>
                <a:gd name="T2" fmla="*/ 5 w 9"/>
                <a:gd name="T3" fmla="*/ 43 h 56"/>
                <a:gd name="T4" fmla="*/ 9 w 9"/>
                <a:gd name="T5" fmla="*/ 56 h 56"/>
                <a:gd name="T6" fmla="*/ 9 w 9"/>
                <a:gd name="T7" fmla="*/ 40 h 56"/>
                <a:gd name="T8" fmla="*/ 2 w 9"/>
                <a:gd name="T9" fmla="*/ 0 h 56"/>
                <a:gd name="T10" fmla="*/ 0 w 9"/>
                <a:gd name="T11" fmla="*/ 4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" h="56">
                  <a:moveTo>
                    <a:pt x="0" y="4"/>
                  </a:moveTo>
                  <a:lnTo>
                    <a:pt x="5" y="43"/>
                  </a:lnTo>
                  <a:lnTo>
                    <a:pt x="9" y="56"/>
                  </a:lnTo>
                  <a:lnTo>
                    <a:pt x="9" y="40"/>
                  </a:lnTo>
                  <a:lnTo>
                    <a:pt x="2" y="0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3333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93276" name="Freeform 92"/>
            <p:cNvSpPr>
              <a:spLocks/>
            </p:cNvSpPr>
            <p:nvPr/>
          </p:nvSpPr>
          <p:spPr bwMode="auto">
            <a:xfrm>
              <a:off x="2493" y="1084"/>
              <a:ext cx="8" cy="41"/>
            </a:xfrm>
            <a:custGeom>
              <a:avLst/>
              <a:gdLst>
                <a:gd name="T0" fmla="*/ 10 w 15"/>
                <a:gd name="T1" fmla="*/ 6 h 82"/>
                <a:gd name="T2" fmla="*/ 1 w 15"/>
                <a:gd name="T3" fmla="*/ 64 h 82"/>
                <a:gd name="T4" fmla="*/ 0 w 15"/>
                <a:gd name="T5" fmla="*/ 82 h 82"/>
                <a:gd name="T6" fmla="*/ 6 w 15"/>
                <a:gd name="T7" fmla="*/ 61 h 82"/>
                <a:gd name="T8" fmla="*/ 15 w 15"/>
                <a:gd name="T9" fmla="*/ 0 h 82"/>
                <a:gd name="T10" fmla="*/ 10 w 15"/>
                <a:gd name="T11" fmla="*/ 6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82">
                  <a:moveTo>
                    <a:pt x="10" y="6"/>
                  </a:moveTo>
                  <a:lnTo>
                    <a:pt x="1" y="64"/>
                  </a:lnTo>
                  <a:lnTo>
                    <a:pt x="0" y="82"/>
                  </a:lnTo>
                  <a:lnTo>
                    <a:pt x="6" y="61"/>
                  </a:lnTo>
                  <a:lnTo>
                    <a:pt x="15" y="0"/>
                  </a:lnTo>
                  <a:lnTo>
                    <a:pt x="10" y="6"/>
                  </a:lnTo>
                  <a:close/>
                </a:path>
              </a:pathLst>
            </a:custGeom>
            <a:solidFill>
              <a:srgbClr val="3333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93277" name="Freeform 93"/>
            <p:cNvSpPr>
              <a:spLocks/>
            </p:cNvSpPr>
            <p:nvPr/>
          </p:nvSpPr>
          <p:spPr bwMode="auto">
            <a:xfrm>
              <a:off x="3061" y="1203"/>
              <a:ext cx="4" cy="29"/>
            </a:xfrm>
            <a:custGeom>
              <a:avLst/>
              <a:gdLst>
                <a:gd name="T0" fmla="*/ 0 w 9"/>
                <a:gd name="T1" fmla="*/ 4 h 56"/>
                <a:gd name="T2" fmla="*/ 6 w 9"/>
                <a:gd name="T3" fmla="*/ 43 h 56"/>
                <a:gd name="T4" fmla="*/ 9 w 9"/>
                <a:gd name="T5" fmla="*/ 56 h 56"/>
                <a:gd name="T6" fmla="*/ 8 w 9"/>
                <a:gd name="T7" fmla="*/ 40 h 56"/>
                <a:gd name="T8" fmla="*/ 2 w 9"/>
                <a:gd name="T9" fmla="*/ 0 h 56"/>
                <a:gd name="T10" fmla="*/ 0 w 9"/>
                <a:gd name="T11" fmla="*/ 4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" h="56">
                  <a:moveTo>
                    <a:pt x="0" y="4"/>
                  </a:moveTo>
                  <a:lnTo>
                    <a:pt x="6" y="43"/>
                  </a:lnTo>
                  <a:lnTo>
                    <a:pt x="9" y="56"/>
                  </a:lnTo>
                  <a:lnTo>
                    <a:pt x="8" y="40"/>
                  </a:lnTo>
                  <a:lnTo>
                    <a:pt x="2" y="0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3333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</p:grpSp>
      <p:sp>
        <p:nvSpPr>
          <p:cNvPr id="93278" name="Título 3"/>
          <p:cNvSpPr>
            <a:spLocks/>
          </p:cNvSpPr>
          <p:nvPr/>
        </p:nvSpPr>
        <p:spPr bwMode="auto">
          <a:xfrm>
            <a:off x="1524000" y="0"/>
            <a:ext cx="9144000" cy="69215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r"/>
            <a:r>
              <a:rPr lang="es-ES" sz="3600">
                <a:effectLst>
                  <a:outerShdw blurRad="38100" dist="38100" dir="2700000" algn="tl">
                    <a:srgbClr val="FFFFFF"/>
                  </a:outerShdw>
                </a:effectLst>
                <a:latin typeface="Calibri" pitchFamily="34" charset="0"/>
              </a:rPr>
              <a:t>Metodología de la Investigación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31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3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931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305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931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44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9318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535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9318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63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9318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775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9318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9350"/>
                            </p:stCondLst>
                            <p:childTnLst>
                              <p:par>
                                <p:cTn id="3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9318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11100"/>
                            </p:stCondLst>
                            <p:childTnLst>
                              <p:par>
                                <p:cTn id="3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9318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1235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1000"/>
                                        <p:tgtEl>
                                          <p:spTgt spid="93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19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Elipse"/>
          <p:cNvSpPr/>
          <p:nvPr/>
        </p:nvSpPr>
        <p:spPr>
          <a:xfrm>
            <a:off x="1738313" y="3357563"/>
            <a:ext cx="3429000" cy="13573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2400" b="1" dirty="0"/>
              <a:t>Metodología de la Investigación Científica</a:t>
            </a:r>
          </a:p>
        </p:txBody>
      </p:sp>
      <p:pic>
        <p:nvPicPr>
          <p:cNvPr id="3379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408" y="845864"/>
            <a:ext cx="9686281" cy="143100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/>
          <a:ex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</p:pic>
      <p:pic>
        <p:nvPicPr>
          <p:cNvPr id="3379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408" y="5281811"/>
            <a:ext cx="9686281" cy="1459557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8 CuadroTexto"/>
          <p:cNvSpPr txBox="1"/>
          <p:nvPr/>
        </p:nvSpPr>
        <p:spPr>
          <a:xfrm>
            <a:off x="5953126" y="2483048"/>
            <a:ext cx="4500563" cy="36988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b="1" dirty="0"/>
              <a:t>Proceso caro </a:t>
            </a:r>
            <a:r>
              <a:rPr lang="es-ES" dirty="0"/>
              <a:t>desde todos los puntos de vista</a:t>
            </a:r>
          </a:p>
        </p:txBody>
      </p:sp>
      <p:sp>
        <p:nvSpPr>
          <p:cNvPr id="10" name="9 CuadroTexto"/>
          <p:cNvSpPr txBox="1"/>
          <p:nvPr/>
        </p:nvSpPr>
        <p:spPr>
          <a:xfrm>
            <a:off x="6738938" y="4439072"/>
            <a:ext cx="3714750" cy="64611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b="1" dirty="0"/>
              <a:t>Obtener conocimiento con eficiencia</a:t>
            </a:r>
            <a:r>
              <a:rPr lang="es-ES" dirty="0"/>
              <a:t>,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dirty="0"/>
              <a:t> al menor costo posible</a:t>
            </a:r>
          </a:p>
        </p:txBody>
      </p:sp>
      <p:sp>
        <p:nvSpPr>
          <p:cNvPr id="11" name="10 Flecha a la derecha con muesca"/>
          <p:cNvSpPr/>
          <p:nvPr/>
        </p:nvSpPr>
        <p:spPr>
          <a:xfrm rot="11892741">
            <a:off x="5144927" y="4029570"/>
            <a:ext cx="1555750" cy="52705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12" name="11 Flecha a la derecha con bandas"/>
          <p:cNvSpPr/>
          <p:nvPr/>
        </p:nvSpPr>
        <p:spPr>
          <a:xfrm rot="5400000">
            <a:off x="7432029" y="3521720"/>
            <a:ext cx="1328440" cy="214312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13" name="Título 3"/>
          <p:cNvSpPr>
            <a:spLocks/>
          </p:cNvSpPr>
          <p:nvPr/>
        </p:nvSpPr>
        <p:spPr bwMode="auto">
          <a:xfrm>
            <a:off x="1524000" y="0"/>
            <a:ext cx="9144000" cy="69215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r"/>
            <a:r>
              <a:rPr lang="es-ES" sz="3600">
                <a:effectLst>
                  <a:outerShdw blurRad="38100" dist="38100" dir="2700000" algn="tl">
                    <a:srgbClr val="FFFFFF"/>
                  </a:outerShdw>
                </a:effectLst>
                <a:latin typeface="Calibri" pitchFamily="34" charset="0"/>
              </a:rPr>
              <a:t>Metodología de la Investigación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2515</TotalTime>
  <Words>1903</Words>
  <Application>Microsoft Office PowerPoint</Application>
  <PresentationFormat>Panorámica</PresentationFormat>
  <Paragraphs>237</Paragraphs>
  <Slides>28</Slides>
  <Notes>7</Notes>
  <HiddenSlides>0</HiddenSlides>
  <MMClips>0</MMClips>
  <ScaleCrop>false</ScaleCrop>
  <HeadingPairs>
    <vt:vector size="6" baseType="variant">
      <vt:variant>
        <vt:lpstr>Fuentes usadas</vt:lpstr>
      </vt:variant>
      <vt:variant>
        <vt:i4>8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28</vt:i4>
      </vt:variant>
    </vt:vector>
  </HeadingPairs>
  <TitlesOfParts>
    <vt:vector size="38" baseType="lpstr">
      <vt:lpstr>Arial</vt:lpstr>
      <vt:lpstr>Calibri</vt:lpstr>
      <vt:lpstr>Calibri Light</vt:lpstr>
      <vt:lpstr>DejaVu Sans</vt:lpstr>
      <vt:lpstr>Franklin Gothic Book</vt:lpstr>
      <vt:lpstr>Tahoma</vt:lpstr>
      <vt:lpstr>Times New Roman</vt:lpstr>
      <vt:lpstr>Wingdings</vt:lpstr>
      <vt:lpstr>Tema de Office</vt:lpstr>
      <vt:lpstr>1_Tema de Office</vt:lpstr>
      <vt:lpstr>FACULTAD DE CIENCIAS MÉDICAS  “Sagua la Grande” curso 2024 METODOLOGÍA DE LA INVESTIGACIÓN MEDICINA 1er Año  Profesor: MsC. Rafel A Machado Ing.: Raquel Sosa Sosa</vt:lpstr>
      <vt:lpstr>Presentación de PowerPoint</vt:lpstr>
      <vt:lpstr>Conferencia No. 1  El  Método científico en las ciencias de la salud. </vt:lpstr>
      <vt:lpstr>INTRODUCCIÓN</vt:lpstr>
      <vt:lpstr>Presentación de PowerPoint</vt:lpstr>
      <vt:lpstr>Presentación de PowerPoint</vt:lpstr>
      <vt:lpstr>Metodología de la Investigación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   Los paradigmas de la ciencia: lo cuantitativo y lo cualitativo en las ciencias de la salud   </vt:lpstr>
      <vt:lpstr>Presentación de PowerPoint</vt:lpstr>
      <vt:lpstr>Presentación de PowerPoint</vt:lpstr>
      <vt:lpstr>¿Cuál emplear?</vt:lpstr>
      <vt:lpstr>Presentación de PowerPoint</vt:lpstr>
      <vt:lpstr>Presentación de PowerPoint</vt:lpstr>
      <vt:lpstr>Presentación de PowerPoint</vt:lpstr>
      <vt:lpstr>Estudio independiente</vt:lpstr>
      <vt:lpstr>Estudio independiente</vt:lpstr>
      <vt:lpstr>BIBLIOGRAFIA</vt:lpstr>
    </vt:vector>
  </TitlesOfParts>
  <Company>TLR-SERVICE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Conferencia No. 1 El  Método científico en las ciencias de la salud.</dc:title>
  <dc:creator>ABE Y DANY</dc:creator>
  <cp:lastModifiedBy>FCMSAGUA</cp:lastModifiedBy>
  <cp:revision>195</cp:revision>
  <dcterms:created xsi:type="dcterms:W3CDTF">2015-11-08T11:20:53Z</dcterms:created>
  <dcterms:modified xsi:type="dcterms:W3CDTF">2024-05-21T15:46:38Z</dcterms:modified>
</cp:coreProperties>
</file>