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88447-0106-493D-A25B-79497F1CD2DE}" type="datetimeFigureOut">
              <a:rPr lang="es-ES" smtClean="0"/>
              <a:t>26/05/2024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D1F3-6D78-41FC-8757-B46162A40D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1" y="666351"/>
            <a:ext cx="85725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OMÓ SE CLASIFICAN LOS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CASOS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TENIENDO EN CUENTA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CLASIFICACIONES TOPOGRÁFICAS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 FUNCIONAL DE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KENNEDY?.</a:t>
            </a: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2- MENCIONE 4 REGLAS EN </a:t>
            </a:r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USTED SE BASA PARA 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 CLASIFICACION.</a:t>
            </a: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3- DEFINA QUE ES ECUADOR DENTARIO Y ECUADOR PROTÉTICO.</a:t>
            </a: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4-  DIGA QUE ZONAS DETERMINAN ESTE ECUADOR.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Somato</dc:creator>
  <cp:lastModifiedBy>Laptop</cp:lastModifiedBy>
  <cp:revision>4</cp:revision>
  <dcterms:created xsi:type="dcterms:W3CDTF">2020-12-11T12:56:43Z</dcterms:created>
  <dcterms:modified xsi:type="dcterms:W3CDTF">2024-05-26T15:40:23Z</dcterms:modified>
</cp:coreProperties>
</file>