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8" d="100"/>
          <a:sy n="48" d="100"/>
        </p:scale>
        <p:origin x="582" y="4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488447-0106-493D-A25B-79497F1CD2DE}" type="datetimeFigureOut">
              <a:rPr lang="es-ES" smtClean="0"/>
              <a:t>26/05/2024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1DD1F3-6D78-41FC-8757-B46162A40D67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488447-0106-493D-A25B-79497F1CD2DE}" type="datetimeFigureOut">
              <a:rPr lang="es-ES" smtClean="0"/>
              <a:t>26/05/2024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1DD1F3-6D78-41FC-8757-B46162A40D67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488447-0106-493D-A25B-79497F1CD2DE}" type="datetimeFigureOut">
              <a:rPr lang="es-ES" smtClean="0"/>
              <a:t>26/05/2024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1DD1F3-6D78-41FC-8757-B46162A40D67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488447-0106-493D-A25B-79497F1CD2DE}" type="datetimeFigureOut">
              <a:rPr lang="es-ES" smtClean="0"/>
              <a:t>26/05/2024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1DD1F3-6D78-41FC-8757-B46162A40D67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488447-0106-493D-A25B-79497F1CD2DE}" type="datetimeFigureOut">
              <a:rPr lang="es-ES" smtClean="0"/>
              <a:t>26/05/2024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1DD1F3-6D78-41FC-8757-B46162A40D67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488447-0106-493D-A25B-79497F1CD2DE}" type="datetimeFigureOut">
              <a:rPr lang="es-ES" smtClean="0"/>
              <a:t>26/05/2024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1DD1F3-6D78-41FC-8757-B46162A40D67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488447-0106-493D-A25B-79497F1CD2DE}" type="datetimeFigureOut">
              <a:rPr lang="es-ES" smtClean="0"/>
              <a:t>26/05/2024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1DD1F3-6D78-41FC-8757-B46162A40D67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488447-0106-493D-A25B-79497F1CD2DE}" type="datetimeFigureOut">
              <a:rPr lang="es-ES" smtClean="0"/>
              <a:t>26/05/2024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1DD1F3-6D78-41FC-8757-B46162A40D67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488447-0106-493D-A25B-79497F1CD2DE}" type="datetimeFigureOut">
              <a:rPr lang="es-ES" smtClean="0"/>
              <a:t>26/05/2024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1DD1F3-6D78-41FC-8757-B46162A40D67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488447-0106-493D-A25B-79497F1CD2DE}" type="datetimeFigureOut">
              <a:rPr lang="es-ES" smtClean="0"/>
              <a:t>26/05/2024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1DD1F3-6D78-41FC-8757-B46162A40D67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488447-0106-493D-A25B-79497F1CD2DE}" type="datetimeFigureOut">
              <a:rPr lang="es-ES" smtClean="0"/>
              <a:t>26/05/2024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1DD1F3-6D78-41FC-8757-B46162A40D67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488447-0106-493D-A25B-79497F1CD2DE}" type="datetimeFigureOut">
              <a:rPr lang="es-ES" smtClean="0"/>
              <a:t>26/05/2024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1DD1F3-6D78-41FC-8757-B46162A40D67}" type="slidenum">
              <a:rPr lang="es-ES" smtClean="0"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285721" y="666351"/>
            <a:ext cx="8572559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1- </a:t>
            </a:r>
            <a:r>
              <a:rPr lang="es-E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¿</a:t>
            </a:r>
            <a:r>
              <a:rPr lang="es-E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C</a:t>
            </a:r>
            <a:r>
              <a:rPr lang="es-E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OMÓ SE CLASIFICAN LOS </a:t>
            </a:r>
            <a:r>
              <a:rPr lang="es-E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CASOS </a:t>
            </a:r>
            <a:r>
              <a:rPr lang="es-E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TENIENDO EN CUENTA </a:t>
            </a:r>
            <a:r>
              <a:rPr lang="es-E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LAS CLASIFICACIONES TOPOGRÁFICAS </a:t>
            </a:r>
            <a:r>
              <a:rPr lang="es-E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Y FUNCIONAL DE </a:t>
            </a:r>
            <a:r>
              <a:rPr lang="es-E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KENNEDY?.</a:t>
            </a:r>
            <a:endParaRPr lang="es-ES" sz="2400" dirty="0" smtClean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  <a:p>
            <a:pPr algn="just"/>
            <a:endParaRPr lang="es-ES" sz="2400" dirty="0" smtClean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  <a:p>
            <a:pPr algn="just"/>
            <a:endParaRPr lang="es-ES" sz="24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s-E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2- MENCIONE 4 REGLAS EN </a:t>
            </a:r>
            <a:r>
              <a:rPr lang="es-ES" sz="240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LA </a:t>
            </a:r>
            <a:r>
              <a:rPr lang="es-ES" sz="240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QUE USTED SE BASA PARA  </a:t>
            </a:r>
            <a:r>
              <a:rPr lang="es-E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SU CLASIFICACION.</a:t>
            </a:r>
          </a:p>
          <a:p>
            <a:pPr algn="just"/>
            <a:endParaRPr lang="es-ES" sz="2400" dirty="0" smtClean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  <a:p>
            <a:pPr algn="just"/>
            <a:endParaRPr lang="es-ES" sz="2400" dirty="0" smtClean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s-E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3- DEFINA QUE ES ECUADOR DENTARIO Y ECUADOR PROTÉTICO.</a:t>
            </a:r>
          </a:p>
          <a:p>
            <a:pPr algn="just"/>
            <a:endParaRPr lang="es-ES" sz="2400" dirty="0" smtClean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  <a:p>
            <a:pPr algn="just"/>
            <a:endParaRPr lang="es-ES" sz="24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s-E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4-  DIGA QUE ZONAS DETERMINAN ESTE ECUADOR.</a:t>
            </a:r>
            <a:r>
              <a:rPr lang="es-ES" sz="2400" dirty="0" smtClean="0">
                <a:latin typeface="Arial" pitchFamily="34" charset="0"/>
                <a:cs typeface="Arial" pitchFamily="34" charset="0"/>
              </a:rPr>
              <a:t>.</a:t>
            </a:r>
            <a:endParaRPr lang="es-ES" sz="2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</TotalTime>
  <Words>50</Words>
  <Application>Microsoft Office PowerPoint</Application>
  <PresentationFormat>Presentación en pantalla (4:3)</PresentationFormat>
  <Paragraphs>10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4" baseType="lpstr">
      <vt:lpstr>Arial</vt:lpstr>
      <vt:lpstr>Calibri</vt:lpstr>
      <vt:lpstr>Tema de Office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Somato</dc:creator>
  <cp:lastModifiedBy>Laptop</cp:lastModifiedBy>
  <cp:revision>4</cp:revision>
  <dcterms:created xsi:type="dcterms:W3CDTF">2020-12-11T12:56:43Z</dcterms:created>
  <dcterms:modified xsi:type="dcterms:W3CDTF">2024-05-26T15:40:23Z</dcterms:modified>
</cp:coreProperties>
</file>