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56" r:id="rId8"/>
    <p:sldMasterId id="2147483768" r:id="rId9"/>
    <p:sldMasterId id="2147483780" r:id="rId10"/>
    <p:sldMasterId id="2147483792" r:id="rId11"/>
    <p:sldMasterId id="2147483804" r:id="rId12"/>
    <p:sldMasterId id="2147483816" r:id="rId13"/>
    <p:sldMasterId id="2147483828" r:id="rId14"/>
  </p:sldMasterIdLst>
  <p:notesMasterIdLst>
    <p:notesMasterId r:id="rId29"/>
  </p:notesMasterIdLst>
  <p:sldIdLst>
    <p:sldId id="257" r:id="rId15"/>
    <p:sldId id="274" r:id="rId16"/>
    <p:sldId id="276" r:id="rId17"/>
    <p:sldId id="278" r:id="rId18"/>
    <p:sldId id="259" r:id="rId19"/>
    <p:sldId id="261" r:id="rId20"/>
    <p:sldId id="263" r:id="rId21"/>
    <p:sldId id="265" r:id="rId22"/>
    <p:sldId id="267" r:id="rId23"/>
    <p:sldId id="269" r:id="rId24"/>
    <p:sldId id="280" r:id="rId25"/>
    <p:sldId id="282" r:id="rId26"/>
    <p:sldId id="284" r:id="rId27"/>
    <p:sldId id="272" r:id="rId28"/>
  </p:sldIdLst>
  <p:sldSz cx="9144000" cy="6858000" type="screen4x3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4DA800-906B-4344-9D09-89FC8171B475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C73523F-DB12-435D-ACAC-07C551A458D3}">
      <dgm:prSet custT="1"/>
      <dgm:spPr>
        <a:solidFill>
          <a:srgbClr val="CC3399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0"/>
          <a:r>
            <a:rPr lang="es-ES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BALANCEADA</a:t>
          </a:r>
        </a:p>
        <a:p>
          <a:pPr rtl="0"/>
          <a:r>
            <a:rPr lang="es-ES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</a:t>
          </a:r>
        </a:p>
        <a:p>
          <a:pPr rtl="0"/>
          <a:r>
            <a:rPr lang="es-ES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EQUILIBRADA</a:t>
          </a:r>
        </a:p>
      </dgm:t>
    </dgm:pt>
    <dgm:pt modelId="{19154C34-9105-4C4C-A6CF-40D1D7D700EA}" type="parTrans" cxnId="{A20BA7C5-8A71-4451-B6CC-D3B92DB9B323}">
      <dgm:prSet/>
      <dgm:spPr/>
      <dgm:t>
        <a:bodyPr/>
        <a:lstStyle/>
        <a:p>
          <a:endParaRPr lang="es-ES" sz="4400"/>
        </a:p>
      </dgm:t>
    </dgm:pt>
    <dgm:pt modelId="{85632299-17CF-4E37-8EA4-F17B7D89F71E}" type="sibTrans" cxnId="{A20BA7C5-8A71-4451-B6CC-D3B92DB9B323}">
      <dgm:prSet/>
      <dgm:spPr/>
      <dgm:t>
        <a:bodyPr/>
        <a:lstStyle/>
        <a:p>
          <a:endParaRPr lang="es-ES" sz="4400"/>
        </a:p>
      </dgm:t>
    </dgm:pt>
    <dgm:pt modelId="{76C805B3-2F40-42BF-BD9C-7FEE9E88CAF3}">
      <dgm:prSet custT="1"/>
      <dgm:spPr>
        <a:solidFill>
          <a:srgbClr val="C0000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0"/>
          <a:r>
            <a:rPr lang="es-ES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ADECUADA</a:t>
          </a:r>
        </a:p>
      </dgm:t>
    </dgm:pt>
    <dgm:pt modelId="{BD3B044E-3F94-4007-B862-4A4292FD3FB6}" type="parTrans" cxnId="{6C432D5D-A714-4D2F-8848-3573927E850D}">
      <dgm:prSet/>
      <dgm:spPr/>
      <dgm:t>
        <a:bodyPr/>
        <a:lstStyle/>
        <a:p>
          <a:endParaRPr lang="es-ES" sz="4400"/>
        </a:p>
      </dgm:t>
    </dgm:pt>
    <dgm:pt modelId="{4007C709-FE2F-40D9-9544-896ABAA621B6}" type="sibTrans" cxnId="{6C432D5D-A714-4D2F-8848-3573927E850D}">
      <dgm:prSet/>
      <dgm:spPr/>
      <dgm:t>
        <a:bodyPr/>
        <a:lstStyle/>
        <a:p>
          <a:endParaRPr lang="es-ES" sz="4400"/>
        </a:p>
      </dgm:t>
    </dgm:pt>
    <dgm:pt modelId="{51D93996-364F-4B1C-99BA-D5C3C65FAA93}">
      <dgm:prSet custT="1"/>
      <dgm:spPr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0"/>
          <a:r>
            <a:rPr lang="es-ES" sz="1600" b="1" dirty="0">
              <a:solidFill>
                <a:srgbClr val="211E5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SUFICIENTE</a:t>
          </a:r>
        </a:p>
      </dgm:t>
    </dgm:pt>
    <dgm:pt modelId="{4F56E1F2-39F7-4644-B2B9-D3D0290056B0}" type="parTrans" cxnId="{FB522A37-2677-43B1-83F3-D2A86E753CD7}">
      <dgm:prSet/>
      <dgm:spPr/>
      <dgm:t>
        <a:bodyPr/>
        <a:lstStyle/>
        <a:p>
          <a:endParaRPr lang="es-ES" sz="4400"/>
        </a:p>
      </dgm:t>
    </dgm:pt>
    <dgm:pt modelId="{53547F39-9F9C-4DA1-89FB-5B7860D1D4FD}" type="sibTrans" cxnId="{FB522A37-2677-43B1-83F3-D2A86E753CD7}">
      <dgm:prSet/>
      <dgm:spPr/>
      <dgm:t>
        <a:bodyPr/>
        <a:lstStyle/>
        <a:p>
          <a:endParaRPr lang="es-ES" sz="4400"/>
        </a:p>
      </dgm:t>
    </dgm:pt>
    <dgm:pt modelId="{57964602-64DB-43BD-9F1C-D4F087017FE1}">
      <dgm:prSet custT="1"/>
      <dgm:spPr>
        <a:solidFill>
          <a:srgbClr val="7030A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0"/>
          <a:r>
            <a:rPr lang="es-ES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VARIADA</a:t>
          </a:r>
        </a:p>
      </dgm:t>
    </dgm:pt>
    <dgm:pt modelId="{A874CC2C-E360-4C73-9E70-F002AD5905EA}" type="parTrans" cxnId="{D3039CD9-7738-4172-82AF-635A039D6EA9}">
      <dgm:prSet/>
      <dgm:spPr/>
      <dgm:t>
        <a:bodyPr/>
        <a:lstStyle/>
        <a:p>
          <a:endParaRPr lang="es-ES" sz="4400"/>
        </a:p>
      </dgm:t>
    </dgm:pt>
    <dgm:pt modelId="{E8599680-0776-4527-A894-89CECA31CACF}" type="sibTrans" cxnId="{D3039CD9-7738-4172-82AF-635A039D6EA9}">
      <dgm:prSet/>
      <dgm:spPr/>
      <dgm:t>
        <a:bodyPr/>
        <a:lstStyle/>
        <a:p>
          <a:endParaRPr lang="es-ES" sz="4400"/>
        </a:p>
      </dgm:t>
    </dgm:pt>
    <dgm:pt modelId="{E678F3FF-A510-48CE-A84A-21F22C1CCD69}">
      <dgm:prSet custT="1"/>
      <dgm:spPr>
        <a:gradFill flip="none" rotWithShape="0">
          <a:gsLst>
            <a:gs pos="0">
              <a:srgbClr val="00FF00">
                <a:shade val="30000"/>
                <a:satMod val="115000"/>
              </a:srgbClr>
            </a:gs>
            <a:gs pos="50000">
              <a:srgbClr val="00FF00">
                <a:shade val="67500"/>
                <a:satMod val="115000"/>
              </a:srgbClr>
            </a:gs>
            <a:gs pos="100000">
              <a:srgbClr val="00FF00">
                <a:shade val="100000"/>
                <a:satMod val="115000"/>
              </a:srgbClr>
            </a:gs>
          </a:gsLst>
          <a:lin ang="16200000" scaled="1"/>
          <a:tileRect/>
        </a:gra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0"/>
          <a:r>
            <a:rPr lang="es-ES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INOCUA</a:t>
          </a:r>
        </a:p>
      </dgm:t>
    </dgm:pt>
    <dgm:pt modelId="{0B31ED0A-5755-4F56-9D73-CB0111820A13}" type="parTrans" cxnId="{9CF57E43-6982-40FE-BBD0-5BD388DD908F}">
      <dgm:prSet/>
      <dgm:spPr/>
      <dgm:t>
        <a:bodyPr/>
        <a:lstStyle/>
        <a:p>
          <a:endParaRPr lang="es-ES" sz="4400"/>
        </a:p>
      </dgm:t>
    </dgm:pt>
    <dgm:pt modelId="{D7BDA239-F99F-4E6E-8FE1-27C9763900B6}" type="sibTrans" cxnId="{9CF57E43-6982-40FE-BBD0-5BD388DD908F}">
      <dgm:prSet/>
      <dgm:spPr/>
      <dgm:t>
        <a:bodyPr/>
        <a:lstStyle/>
        <a:p>
          <a:endParaRPr lang="es-ES" sz="4400"/>
        </a:p>
      </dgm:t>
    </dgm:pt>
    <dgm:pt modelId="{0B36421D-BE2B-4A41-B208-8F979C851202}" type="pres">
      <dgm:prSet presAssocID="{7A4DA800-906B-4344-9D09-89FC8171B475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US"/>
        </a:p>
      </dgm:t>
    </dgm:pt>
    <dgm:pt modelId="{2D692ACE-3324-4D28-A1E7-3FB54889DA73}" type="pres">
      <dgm:prSet presAssocID="{7A4DA800-906B-4344-9D09-89FC8171B475}" presName="cycle" presStyleCnt="0"/>
      <dgm:spPr/>
    </dgm:pt>
    <dgm:pt modelId="{258C6A3B-32EE-413D-A957-1FA7492D2703}" type="pres">
      <dgm:prSet presAssocID="{7A4DA800-906B-4344-9D09-89FC8171B475}" presName="centerShape" presStyleCnt="0"/>
      <dgm:spPr/>
    </dgm:pt>
    <dgm:pt modelId="{A176E3C2-08AF-46E5-A47B-2C3A7936A5C4}" type="pres">
      <dgm:prSet presAssocID="{7A4DA800-906B-4344-9D09-89FC8171B475}" presName="connSite" presStyleLbl="node1" presStyleIdx="0" presStyleCnt="6"/>
      <dgm:spPr/>
    </dgm:pt>
    <dgm:pt modelId="{611404F7-8C89-491D-8664-C0101C75E7DB}" type="pres">
      <dgm:prSet presAssocID="{7A4DA800-906B-4344-9D09-89FC8171B475}" presName="visible" presStyleLbl="node1" presStyleIdx="0" presStyleCnt="6" custScaleX="144404" custLinFactNeighborX="-12346" custLinFactNeighborY="15054"/>
      <dgm:spPr>
        <a:gradFill flip="none" rotWithShape="0">
          <a:gsLst>
            <a:gs pos="0">
              <a:srgbClr val="6699FF">
                <a:shade val="30000"/>
                <a:satMod val="115000"/>
              </a:srgbClr>
            </a:gs>
            <a:gs pos="50000">
              <a:srgbClr val="6699FF">
                <a:shade val="67500"/>
                <a:satMod val="115000"/>
              </a:srgbClr>
            </a:gs>
            <a:gs pos="100000">
              <a:srgbClr val="6699FF">
                <a:shade val="100000"/>
                <a:satMod val="115000"/>
              </a:srgb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1313D5D9-816B-4332-943C-75D5343856EE}" type="pres">
      <dgm:prSet presAssocID="{19154C34-9105-4C4C-A6CF-40D1D7D700EA}" presName="Name25" presStyleLbl="parChTrans1D1" presStyleIdx="0" presStyleCnt="5"/>
      <dgm:spPr/>
      <dgm:t>
        <a:bodyPr/>
        <a:lstStyle/>
        <a:p>
          <a:endParaRPr lang="es-US"/>
        </a:p>
      </dgm:t>
    </dgm:pt>
    <dgm:pt modelId="{E721205C-4EF3-48F8-826B-F6A0C2AAC5A4}" type="pres">
      <dgm:prSet presAssocID="{FC73523F-DB12-435D-ACAC-07C551A458D3}" presName="node" presStyleCnt="0"/>
      <dgm:spPr/>
    </dgm:pt>
    <dgm:pt modelId="{35FAB148-55C8-40D9-8BB1-126322D142FC}" type="pres">
      <dgm:prSet presAssocID="{FC73523F-DB12-435D-ACAC-07C551A458D3}" presName="parentNode" presStyleLbl="node1" presStyleIdx="1" presStyleCnt="6" custScaleX="323191" custScaleY="152101" custLinFactNeighborX="-3146" custLinFactNeighborY="-20535">
        <dgm:presLayoutVars>
          <dgm:chMax val="1"/>
          <dgm:bulletEnabled val="1"/>
        </dgm:presLayoutVars>
      </dgm:prSet>
      <dgm:spPr/>
      <dgm:t>
        <a:bodyPr/>
        <a:lstStyle/>
        <a:p>
          <a:endParaRPr lang="es-US"/>
        </a:p>
      </dgm:t>
    </dgm:pt>
    <dgm:pt modelId="{AA22252E-DF7A-4FFC-847B-F3D1F759B955}" type="pres">
      <dgm:prSet presAssocID="{FC73523F-DB12-435D-ACAC-07C551A458D3}" presName="childNode" presStyleLbl="revTx" presStyleIdx="0" presStyleCnt="0">
        <dgm:presLayoutVars>
          <dgm:bulletEnabled val="1"/>
        </dgm:presLayoutVars>
      </dgm:prSet>
      <dgm:spPr/>
    </dgm:pt>
    <dgm:pt modelId="{040DD49E-1454-4C14-9515-78D601E2E888}" type="pres">
      <dgm:prSet presAssocID="{BD3B044E-3F94-4007-B862-4A4292FD3FB6}" presName="Name25" presStyleLbl="parChTrans1D1" presStyleIdx="1" presStyleCnt="5"/>
      <dgm:spPr/>
      <dgm:t>
        <a:bodyPr/>
        <a:lstStyle/>
        <a:p>
          <a:endParaRPr lang="es-US"/>
        </a:p>
      </dgm:t>
    </dgm:pt>
    <dgm:pt modelId="{C278DA3B-0F6A-4B14-A3BD-866EA1E70C78}" type="pres">
      <dgm:prSet presAssocID="{76C805B3-2F40-42BF-BD9C-7FEE9E88CAF3}" presName="node" presStyleCnt="0"/>
      <dgm:spPr/>
    </dgm:pt>
    <dgm:pt modelId="{2A4F7750-0B20-4D21-BF47-31625245C8AF}" type="pres">
      <dgm:prSet presAssocID="{76C805B3-2F40-42BF-BD9C-7FEE9E88CAF3}" presName="parentNode" presStyleLbl="node1" presStyleIdx="2" presStyleCnt="6" custScaleX="312620" custScaleY="113078" custLinFactX="8231" custLinFactNeighborX="100000" custLinFactNeighborY="7547">
        <dgm:presLayoutVars>
          <dgm:chMax val="1"/>
          <dgm:bulletEnabled val="1"/>
        </dgm:presLayoutVars>
      </dgm:prSet>
      <dgm:spPr/>
      <dgm:t>
        <a:bodyPr/>
        <a:lstStyle/>
        <a:p>
          <a:endParaRPr lang="es-US"/>
        </a:p>
      </dgm:t>
    </dgm:pt>
    <dgm:pt modelId="{8ACC0282-B31F-4BC2-BB5C-2E778F6D86C4}" type="pres">
      <dgm:prSet presAssocID="{76C805B3-2F40-42BF-BD9C-7FEE9E88CAF3}" presName="childNode" presStyleLbl="revTx" presStyleIdx="0" presStyleCnt="0">
        <dgm:presLayoutVars>
          <dgm:bulletEnabled val="1"/>
        </dgm:presLayoutVars>
      </dgm:prSet>
      <dgm:spPr/>
    </dgm:pt>
    <dgm:pt modelId="{5E78D976-9F48-473E-9935-D38A7A18CED5}" type="pres">
      <dgm:prSet presAssocID="{4F56E1F2-39F7-4644-B2B9-D3D0290056B0}" presName="Name25" presStyleLbl="parChTrans1D1" presStyleIdx="2" presStyleCnt="5"/>
      <dgm:spPr/>
      <dgm:t>
        <a:bodyPr/>
        <a:lstStyle/>
        <a:p>
          <a:endParaRPr lang="es-US"/>
        </a:p>
      </dgm:t>
    </dgm:pt>
    <dgm:pt modelId="{9C20E2C3-7DA5-46F5-B119-6F706D66393D}" type="pres">
      <dgm:prSet presAssocID="{51D93996-364F-4B1C-99BA-D5C3C65FAA93}" presName="node" presStyleCnt="0"/>
      <dgm:spPr/>
    </dgm:pt>
    <dgm:pt modelId="{CCAB5901-91D2-4A02-8BFB-6E7B84C218DB}" type="pres">
      <dgm:prSet presAssocID="{51D93996-364F-4B1C-99BA-D5C3C65FAA93}" presName="parentNode" presStyleLbl="node1" presStyleIdx="3" presStyleCnt="6" custScaleX="371053" custLinFactX="51308" custLinFactNeighborX="100000" custLinFactNeighborY="3528">
        <dgm:presLayoutVars>
          <dgm:chMax val="1"/>
          <dgm:bulletEnabled val="1"/>
        </dgm:presLayoutVars>
      </dgm:prSet>
      <dgm:spPr/>
      <dgm:t>
        <a:bodyPr/>
        <a:lstStyle/>
        <a:p>
          <a:endParaRPr lang="es-US"/>
        </a:p>
      </dgm:t>
    </dgm:pt>
    <dgm:pt modelId="{8202C19F-D1C1-48BB-8AF5-1DED0A14625F}" type="pres">
      <dgm:prSet presAssocID="{51D93996-364F-4B1C-99BA-D5C3C65FAA93}" presName="childNode" presStyleLbl="revTx" presStyleIdx="0" presStyleCnt="0">
        <dgm:presLayoutVars>
          <dgm:bulletEnabled val="1"/>
        </dgm:presLayoutVars>
      </dgm:prSet>
      <dgm:spPr/>
    </dgm:pt>
    <dgm:pt modelId="{9E9D43CA-F890-4233-B4DE-A4CA57566451}" type="pres">
      <dgm:prSet presAssocID="{A874CC2C-E360-4C73-9E70-F002AD5905EA}" presName="Name25" presStyleLbl="parChTrans1D1" presStyleIdx="3" presStyleCnt="5"/>
      <dgm:spPr/>
      <dgm:t>
        <a:bodyPr/>
        <a:lstStyle/>
        <a:p>
          <a:endParaRPr lang="es-US"/>
        </a:p>
      </dgm:t>
    </dgm:pt>
    <dgm:pt modelId="{BA0C7496-A639-4FA2-98D9-8436AA9291E9}" type="pres">
      <dgm:prSet presAssocID="{57964602-64DB-43BD-9F1C-D4F087017FE1}" presName="node" presStyleCnt="0"/>
      <dgm:spPr/>
    </dgm:pt>
    <dgm:pt modelId="{1D1C5FB6-1FF3-4FA3-A2E9-CE43A90C2F92}" type="pres">
      <dgm:prSet presAssocID="{57964602-64DB-43BD-9F1C-D4F087017FE1}" presName="parentNode" presStyleLbl="node1" presStyleIdx="4" presStyleCnt="6" custScaleX="319065" custScaleY="133943" custLinFactX="36100" custLinFactNeighborX="100000" custLinFactNeighborY="6151">
        <dgm:presLayoutVars>
          <dgm:chMax val="1"/>
          <dgm:bulletEnabled val="1"/>
        </dgm:presLayoutVars>
      </dgm:prSet>
      <dgm:spPr/>
      <dgm:t>
        <a:bodyPr/>
        <a:lstStyle/>
        <a:p>
          <a:endParaRPr lang="es-US"/>
        </a:p>
      </dgm:t>
    </dgm:pt>
    <dgm:pt modelId="{394BCA78-92D0-4074-97C4-ACF4ED7742DB}" type="pres">
      <dgm:prSet presAssocID="{57964602-64DB-43BD-9F1C-D4F087017FE1}" presName="childNode" presStyleLbl="revTx" presStyleIdx="0" presStyleCnt="0">
        <dgm:presLayoutVars>
          <dgm:bulletEnabled val="1"/>
        </dgm:presLayoutVars>
      </dgm:prSet>
      <dgm:spPr/>
    </dgm:pt>
    <dgm:pt modelId="{B5F2EF46-3808-4B36-8FFF-7EF6C4864BC5}" type="pres">
      <dgm:prSet presAssocID="{0B31ED0A-5755-4F56-9D73-CB0111820A13}" presName="Name25" presStyleLbl="parChTrans1D1" presStyleIdx="4" presStyleCnt="5"/>
      <dgm:spPr/>
      <dgm:t>
        <a:bodyPr/>
        <a:lstStyle/>
        <a:p>
          <a:endParaRPr lang="es-US"/>
        </a:p>
      </dgm:t>
    </dgm:pt>
    <dgm:pt modelId="{6044789A-E5AC-4491-B4EC-4253E246FD49}" type="pres">
      <dgm:prSet presAssocID="{E678F3FF-A510-48CE-A84A-21F22C1CCD69}" presName="node" presStyleCnt="0"/>
      <dgm:spPr/>
    </dgm:pt>
    <dgm:pt modelId="{7417DD98-0213-4AE1-84F3-84C07763FF5B}" type="pres">
      <dgm:prSet presAssocID="{E678F3FF-A510-48CE-A84A-21F22C1CCD69}" presName="parentNode" presStyleLbl="node1" presStyleIdx="5" presStyleCnt="6" custScaleX="288858" custLinFactNeighborX="18781" custLinFactNeighborY="-8655">
        <dgm:presLayoutVars>
          <dgm:chMax val="1"/>
          <dgm:bulletEnabled val="1"/>
        </dgm:presLayoutVars>
      </dgm:prSet>
      <dgm:spPr/>
      <dgm:t>
        <a:bodyPr/>
        <a:lstStyle/>
        <a:p>
          <a:endParaRPr lang="es-US"/>
        </a:p>
      </dgm:t>
    </dgm:pt>
    <dgm:pt modelId="{1A93FE3E-33EA-4AB5-A944-8D3FF4DD74AD}" type="pres">
      <dgm:prSet presAssocID="{E678F3FF-A510-48CE-A84A-21F22C1CCD69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25265A19-27AF-4CDE-9C67-D13B7A47F4EF}" type="presOf" srcId="{76C805B3-2F40-42BF-BD9C-7FEE9E88CAF3}" destId="{2A4F7750-0B20-4D21-BF47-31625245C8AF}" srcOrd="0" destOrd="0" presId="urn:microsoft.com/office/officeart/2005/8/layout/radial2"/>
    <dgm:cxn modelId="{D2A3E4C6-EEDD-4514-93B6-E738013543FB}" type="presOf" srcId="{7A4DA800-906B-4344-9D09-89FC8171B475}" destId="{0B36421D-BE2B-4A41-B208-8F979C851202}" srcOrd="0" destOrd="0" presId="urn:microsoft.com/office/officeart/2005/8/layout/radial2"/>
    <dgm:cxn modelId="{79AA51C5-0DE2-4814-9030-DEC7756E255E}" type="presOf" srcId="{A874CC2C-E360-4C73-9E70-F002AD5905EA}" destId="{9E9D43CA-F890-4233-B4DE-A4CA57566451}" srcOrd="0" destOrd="0" presId="urn:microsoft.com/office/officeart/2005/8/layout/radial2"/>
    <dgm:cxn modelId="{085615C5-5DA2-42C6-933B-E6A4B2C53339}" type="presOf" srcId="{E678F3FF-A510-48CE-A84A-21F22C1CCD69}" destId="{7417DD98-0213-4AE1-84F3-84C07763FF5B}" srcOrd="0" destOrd="0" presId="urn:microsoft.com/office/officeart/2005/8/layout/radial2"/>
    <dgm:cxn modelId="{7AE07E52-7B9A-4A89-B25E-6A66A1887411}" type="presOf" srcId="{19154C34-9105-4C4C-A6CF-40D1D7D700EA}" destId="{1313D5D9-816B-4332-943C-75D5343856EE}" srcOrd="0" destOrd="0" presId="urn:microsoft.com/office/officeart/2005/8/layout/radial2"/>
    <dgm:cxn modelId="{6C432D5D-A714-4D2F-8848-3573927E850D}" srcId="{7A4DA800-906B-4344-9D09-89FC8171B475}" destId="{76C805B3-2F40-42BF-BD9C-7FEE9E88CAF3}" srcOrd="1" destOrd="0" parTransId="{BD3B044E-3F94-4007-B862-4A4292FD3FB6}" sibTransId="{4007C709-FE2F-40D9-9544-896ABAA621B6}"/>
    <dgm:cxn modelId="{FB522A37-2677-43B1-83F3-D2A86E753CD7}" srcId="{7A4DA800-906B-4344-9D09-89FC8171B475}" destId="{51D93996-364F-4B1C-99BA-D5C3C65FAA93}" srcOrd="2" destOrd="0" parTransId="{4F56E1F2-39F7-4644-B2B9-D3D0290056B0}" sibTransId="{53547F39-9F9C-4DA1-89FB-5B7860D1D4FD}"/>
    <dgm:cxn modelId="{9CF57E43-6982-40FE-BBD0-5BD388DD908F}" srcId="{7A4DA800-906B-4344-9D09-89FC8171B475}" destId="{E678F3FF-A510-48CE-A84A-21F22C1CCD69}" srcOrd="4" destOrd="0" parTransId="{0B31ED0A-5755-4F56-9D73-CB0111820A13}" sibTransId="{D7BDA239-F99F-4E6E-8FE1-27C9763900B6}"/>
    <dgm:cxn modelId="{00DC483B-8A06-4BF8-B44E-3658461FF9CB}" type="presOf" srcId="{FC73523F-DB12-435D-ACAC-07C551A458D3}" destId="{35FAB148-55C8-40D9-8BB1-126322D142FC}" srcOrd="0" destOrd="0" presId="urn:microsoft.com/office/officeart/2005/8/layout/radial2"/>
    <dgm:cxn modelId="{E8BC5EF3-06EC-4592-BDD1-4A7359EC4910}" type="presOf" srcId="{51D93996-364F-4B1C-99BA-D5C3C65FAA93}" destId="{CCAB5901-91D2-4A02-8BFB-6E7B84C218DB}" srcOrd="0" destOrd="0" presId="urn:microsoft.com/office/officeart/2005/8/layout/radial2"/>
    <dgm:cxn modelId="{EA98DDBA-1947-4BE0-9003-C2A6B1235688}" type="presOf" srcId="{BD3B044E-3F94-4007-B862-4A4292FD3FB6}" destId="{040DD49E-1454-4C14-9515-78D601E2E888}" srcOrd="0" destOrd="0" presId="urn:microsoft.com/office/officeart/2005/8/layout/radial2"/>
    <dgm:cxn modelId="{726B8EEE-E1B5-4600-A1D7-CA36A1AC8A22}" type="presOf" srcId="{4F56E1F2-39F7-4644-B2B9-D3D0290056B0}" destId="{5E78D976-9F48-473E-9935-D38A7A18CED5}" srcOrd="0" destOrd="0" presId="urn:microsoft.com/office/officeart/2005/8/layout/radial2"/>
    <dgm:cxn modelId="{A20BA7C5-8A71-4451-B6CC-D3B92DB9B323}" srcId="{7A4DA800-906B-4344-9D09-89FC8171B475}" destId="{FC73523F-DB12-435D-ACAC-07C551A458D3}" srcOrd="0" destOrd="0" parTransId="{19154C34-9105-4C4C-A6CF-40D1D7D700EA}" sibTransId="{85632299-17CF-4E37-8EA4-F17B7D89F71E}"/>
    <dgm:cxn modelId="{60A4280A-27AA-4830-8FFA-7BDD3AB50C2E}" type="presOf" srcId="{57964602-64DB-43BD-9F1C-D4F087017FE1}" destId="{1D1C5FB6-1FF3-4FA3-A2E9-CE43A90C2F92}" srcOrd="0" destOrd="0" presId="urn:microsoft.com/office/officeart/2005/8/layout/radial2"/>
    <dgm:cxn modelId="{D3039CD9-7738-4172-82AF-635A039D6EA9}" srcId="{7A4DA800-906B-4344-9D09-89FC8171B475}" destId="{57964602-64DB-43BD-9F1C-D4F087017FE1}" srcOrd="3" destOrd="0" parTransId="{A874CC2C-E360-4C73-9E70-F002AD5905EA}" sibTransId="{E8599680-0776-4527-A894-89CECA31CACF}"/>
    <dgm:cxn modelId="{E4ED69DA-660C-4170-817A-17BCA2DAEB35}" type="presOf" srcId="{0B31ED0A-5755-4F56-9D73-CB0111820A13}" destId="{B5F2EF46-3808-4B36-8FFF-7EF6C4864BC5}" srcOrd="0" destOrd="0" presId="urn:microsoft.com/office/officeart/2005/8/layout/radial2"/>
    <dgm:cxn modelId="{01A8A6C7-4F94-4E30-BE71-2E2D7A599FE6}" type="presParOf" srcId="{0B36421D-BE2B-4A41-B208-8F979C851202}" destId="{2D692ACE-3324-4D28-A1E7-3FB54889DA73}" srcOrd="0" destOrd="0" presId="urn:microsoft.com/office/officeart/2005/8/layout/radial2"/>
    <dgm:cxn modelId="{C42132E8-82D2-4455-8FFB-EA33A5F12A4B}" type="presParOf" srcId="{2D692ACE-3324-4D28-A1E7-3FB54889DA73}" destId="{258C6A3B-32EE-413D-A957-1FA7492D2703}" srcOrd="0" destOrd="0" presId="urn:microsoft.com/office/officeart/2005/8/layout/radial2"/>
    <dgm:cxn modelId="{5C77A3EF-247C-47EF-AE16-6805B603376E}" type="presParOf" srcId="{258C6A3B-32EE-413D-A957-1FA7492D2703}" destId="{A176E3C2-08AF-46E5-A47B-2C3A7936A5C4}" srcOrd="0" destOrd="0" presId="urn:microsoft.com/office/officeart/2005/8/layout/radial2"/>
    <dgm:cxn modelId="{BB7B138D-0CB1-4DA9-8E53-2DAEFEE06A7F}" type="presParOf" srcId="{258C6A3B-32EE-413D-A957-1FA7492D2703}" destId="{611404F7-8C89-491D-8664-C0101C75E7DB}" srcOrd="1" destOrd="0" presId="urn:microsoft.com/office/officeart/2005/8/layout/radial2"/>
    <dgm:cxn modelId="{1D0BB97E-56D9-4C23-AA22-14C471EBF9AF}" type="presParOf" srcId="{2D692ACE-3324-4D28-A1E7-3FB54889DA73}" destId="{1313D5D9-816B-4332-943C-75D5343856EE}" srcOrd="1" destOrd="0" presId="urn:microsoft.com/office/officeart/2005/8/layout/radial2"/>
    <dgm:cxn modelId="{F88A1ED4-D8B5-44A5-A144-5C040D0A47B2}" type="presParOf" srcId="{2D692ACE-3324-4D28-A1E7-3FB54889DA73}" destId="{E721205C-4EF3-48F8-826B-F6A0C2AAC5A4}" srcOrd="2" destOrd="0" presId="urn:microsoft.com/office/officeart/2005/8/layout/radial2"/>
    <dgm:cxn modelId="{340D6702-7CD2-4E62-888A-FF74343EEE76}" type="presParOf" srcId="{E721205C-4EF3-48F8-826B-F6A0C2AAC5A4}" destId="{35FAB148-55C8-40D9-8BB1-126322D142FC}" srcOrd="0" destOrd="0" presId="urn:microsoft.com/office/officeart/2005/8/layout/radial2"/>
    <dgm:cxn modelId="{4B3A9AB2-29D9-4D66-B81A-2FCDD00DE6A3}" type="presParOf" srcId="{E721205C-4EF3-48F8-826B-F6A0C2AAC5A4}" destId="{AA22252E-DF7A-4FFC-847B-F3D1F759B955}" srcOrd="1" destOrd="0" presId="urn:microsoft.com/office/officeart/2005/8/layout/radial2"/>
    <dgm:cxn modelId="{C5D3FFDB-0201-4ECE-89C1-1FA70286A8C7}" type="presParOf" srcId="{2D692ACE-3324-4D28-A1E7-3FB54889DA73}" destId="{040DD49E-1454-4C14-9515-78D601E2E888}" srcOrd="3" destOrd="0" presId="urn:microsoft.com/office/officeart/2005/8/layout/radial2"/>
    <dgm:cxn modelId="{92E522AD-EFF6-4B17-8F1F-FA2B042D2391}" type="presParOf" srcId="{2D692ACE-3324-4D28-A1E7-3FB54889DA73}" destId="{C278DA3B-0F6A-4B14-A3BD-866EA1E70C78}" srcOrd="4" destOrd="0" presId="urn:microsoft.com/office/officeart/2005/8/layout/radial2"/>
    <dgm:cxn modelId="{7AB75170-F32A-44A6-BD99-6419762F3DF5}" type="presParOf" srcId="{C278DA3B-0F6A-4B14-A3BD-866EA1E70C78}" destId="{2A4F7750-0B20-4D21-BF47-31625245C8AF}" srcOrd="0" destOrd="0" presId="urn:microsoft.com/office/officeart/2005/8/layout/radial2"/>
    <dgm:cxn modelId="{3B0A7592-9C78-4521-B899-E135532821F7}" type="presParOf" srcId="{C278DA3B-0F6A-4B14-A3BD-866EA1E70C78}" destId="{8ACC0282-B31F-4BC2-BB5C-2E778F6D86C4}" srcOrd="1" destOrd="0" presId="urn:microsoft.com/office/officeart/2005/8/layout/radial2"/>
    <dgm:cxn modelId="{3BED068B-FF49-4BBF-B0F1-DFD962B148B7}" type="presParOf" srcId="{2D692ACE-3324-4D28-A1E7-3FB54889DA73}" destId="{5E78D976-9F48-473E-9935-D38A7A18CED5}" srcOrd="5" destOrd="0" presId="urn:microsoft.com/office/officeart/2005/8/layout/radial2"/>
    <dgm:cxn modelId="{A98091D1-5A81-43E2-A4F6-9C13B4C2FDB3}" type="presParOf" srcId="{2D692ACE-3324-4D28-A1E7-3FB54889DA73}" destId="{9C20E2C3-7DA5-46F5-B119-6F706D66393D}" srcOrd="6" destOrd="0" presId="urn:microsoft.com/office/officeart/2005/8/layout/radial2"/>
    <dgm:cxn modelId="{4AAF6C34-DA4F-48F6-B67A-435645174BD2}" type="presParOf" srcId="{9C20E2C3-7DA5-46F5-B119-6F706D66393D}" destId="{CCAB5901-91D2-4A02-8BFB-6E7B84C218DB}" srcOrd="0" destOrd="0" presId="urn:microsoft.com/office/officeart/2005/8/layout/radial2"/>
    <dgm:cxn modelId="{257F9EB7-4A81-440D-873D-83652B62D681}" type="presParOf" srcId="{9C20E2C3-7DA5-46F5-B119-6F706D66393D}" destId="{8202C19F-D1C1-48BB-8AF5-1DED0A14625F}" srcOrd="1" destOrd="0" presId="urn:microsoft.com/office/officeart/2005/8/layout/radial2"/>
    <dgm:cxn modelId="{26D52BBA-74DD-472E-A0DA-C5B0313B21E1}" type="presParOf" srcId="{2D692ACE-3324-4D28-A1E7-3FB54889DA73}" destId="{9E9D43CA-F890-4233-B4DE-A4CA57566451}" srcOrd="7" destOrd="0" presId="urn:microsoft.com/office/officeart/2005/8/layout/radial2"/>
    <dgm:cxn modelId="{3EDE4C1E-DC52-4F1C-A9B9-5C977F4E4A68}" type="presParOf" srcId="{2D692ACE-3324-4D28-A1E7-3FB54889DA73}" destId="{BA0C7496-A639-4FA2-98D9-8436AA9291E9}" srcOrd="8" destOrd="0" presId="urn:microsoft.com/office/officeart/2005/8/layout/radial2"/>
    <dgm:cxn modelId="{55AB9BC2-7484-483C-9315-EBC95ED73255}" type="presParOf" srcId="{BA0C7496-A639-4FA2-98D9-8436AA9291E9}" destId="{1D1C5FB6-1FF3-4FA3-A2E9-CE43A90C2F92}" srcOrd="0" destOrd="0" presId="urn:microsoft.com/office/officeart/2005/8/layout/radial2"/>
    <dgm:cxn modelId="{CB1723A9-F8DD-4099-B884-C67615206499}" type="presParOf" srcId="{BA0C7496-A639-4FA2-98D9-8436AA9291E9}" destId="{394BCA78-92D0-4074-97C4-ACF4ED7742DB}" srcOrd="1" destOrd="0" presId="urn:microsoft.com/office/officeart/2005/8/layout/radial2"/>
    <dgm:cxn modelId="{64E01955-C02C-4F70-8A0F-A15976C1FE01}" type="presParOf" srcId="{2D692ACE-3324-4D28-A1E7-3FB54889DA73}" destId="{B5F2EF46-3808-4B36-8FFF-7EF6C4864BC5}" srcOrd="9" destOrd="0" presId="urn:microsoft.com/office/officeart/2005/8/layout/radial2"/>
    <dgm:cxn modelId="{143E1787-43F4-4914-8AD8-16C0D9E416AB}" type="presParOf" srcId="{2D692ACE-3324-4D28-A1E7-3FB54889DA73}" destId="{6044789A-E5AC-4491-B4EC-4253E246FD49}" srcOrd="10" destOrd="0" presId="urn:microsoft.com/office/officeart/2005/8/layout/radial2"/>
    <dgm:cxn modelId="{282CBE72-EF5A-4081-B890-F3DB00A0A56F}" type="presParOf" srcId="{6044789A-E5AC-4491-B4EC-4253E246FD49}" destId="{7417DD98-0213-4AE1-84F3-84C07763FF5B}" srcOrd="0" destOrd="0" presId="urn:microsoft.com/office/officeart/2005/8/layout/radial2"/>
    <dgm:cxn modelId="{35EBBA6A-C187-4B53-9E23-679F2797076C}" type="presParOf" srcId="{6044789A-E5AC-4491-B4EC-4253E246FD49}" destId="{1A93FE3E-33EA-4AB5-A944-8D3FF4DD74AD}" srcOrd="1" destOrd="0" presId="urn:microsoft.com/office/officeart/2005/8/layout/radial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F2EF46-3808-4B36-8FFF-7EF6C4864BC5}">
      <dsp:nvSpPr>
        <dsp:cNvPr id="0" name=""/>
        <dsp:cNvSpPr/>
      </dsp:nvSpPr>
      <dsp:spPr>
        <a:xfrm rot="3361648">
          <a:off x="1985530" y="3718154"/>
          <a:ext cx="1334209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1334209" y="155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9D43CA-F890-4233-B4DE-A4CA57566451}">
      <dsp:nvSpPr>
        <dsp:cNvPr id="0" name=""/>
        <dsp:cNvSpPr/>
      </dsp:nvSpPr>
      <dsp:spPr>
        <a:xfrm rot="1300880">
          <a:off x="2389371" y="3154810"/>
          <a:ext cx="1609358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1609358" y="155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78D976-9F48-473E-9935-D38A7A18CED5}">
      <dsp:nvSpPr>
        <dsp:cNvPr id="0" name=""/>
        <dsp:cNvSpPr/>
      </dsp:nvSpPr>
      <dsp:spPr>
        <a:xfrm rot="31923">
          <a:off x="2446274" y="2664931"/>
          <a:ext cx="1191099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1191099" y="155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0DD49E-1454-4C14-9515-78D601E2E888}">
      <dsp:nvSpPr>
        <dsp:cNvPr id="0" name=""/>
        <dsp:cNvSpPr/>
      </dsp:nvSpPr>
      <dsp:spPr>
        <a:xfrm rot="20326631">
          <a:off x="2397552" y="2196317"/>
          <a:ext cx="1437560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1437560" y="155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13D5D9-816B-4332-943C-75D5343856EE}">
      <dsp:nvSpPr>
        <dsp:cNvPr id="0" name=""/>
        <dsp:cNvSpPr/>
      </dsp:nvSpPr>
      <dsp:spPr>
        <a:xfrm rot="17906043">
          <a:off x="1925352" y="1662669"/>
          <a:ext cx="1095642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1095642" y="155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1404F7-8C89-491D-8664-C0101C75E7DB}">
      <dsp:nvSpPr>
        <dsp:cNvPr id="0" name=""/>
        <dsp:cNvSpPr/>
      </dsp:nvSpPr>
      <dsp:spPr>
        <a:xfrm>
          <a:off x="703433" y="2160748"/>
          <a:ext cx="2105237" cy="1457880"/>
        </a:xfrm>
        <a:prstGeom prst="ellipse">
          <a:avLst/>
        </a:prstGeom>
        <a:gradFill flip="none" rotWithShape="0">
          <a:gsLst>
            <a:gs pos="0">
              <a:srgbClr val="6699FF">
                <a:shade val="30000"/>
                <a:satMod val="115000"/>
              </a:srgbClr>
            </a:gs>
            <a:gs pos="50000">
              <a:srgbClr val="6699FF">
                <a:shade val="67500"/>
                <a:satMod val="115000"/>
              </a:srgbClr>
            </a:gs>
            <a:gs pos="100000">
              <a:srgbClr val="6699FF">
                <a:shade val="100000"/>
                <a:satMod val="115000"/>
              </a:srgbClr>
            </a:gs>
          </a:gsLst>
          <a:path path="circle">
            <a:fillToRect l="50000" t="50000" r="50000" b="50000"/>
          </a:path>
          <a:tileRect/>
        </a:gra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AB148-55C8-40D9-8BB1-126322D142FC}">
      <dsp:nvSpPr>
        <dsp:cNvPr id="0" name=""/>
        <dsp:cNvSpPr/>
      </dsp:nvSpPr>
      <dsp:spPr>
        <a:xfrm>
          <a:off x="1669543" y="-113378"/>
          <a:ext cx="2827042" cy="1330470"/>
        </a:xfrm>
        <a:prstGeom prst="ellipse">
          <a:avLst/>
        </a:prstGeom>
        <a:solidFill>
          <a:srgbClr val="CC3399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BALANCEADA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EQUILIBRADA</a:t>
          </a:r>
        </a:p>
      </dsp:txBody>
      <dsp:txXfrm>
        <a:off x="2083554" y="81465"/>
        <a:ext cx="1999020" cy="940784"/>
      </dsp:txXfrm>
    </dsp:sp>
    <dsp:sp modelId="{2A4F7750-0B20-4D21-BF47-31625245C8AF}">
      <dsp:nvSpPr>
        <dsp:cNvPr id="0" name=""/>
        <dsp:cNvSpPr/>
      </dsp:nvSpPr>
      <dsp:spPr>
        <a:xfrm>
          <a:off x="3350992" y="1095222"/>
          <a:ext cx="2734575" cy="989125"/>
        </a:xfrm>
        <a:prstGeom prst="ellipse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ADECUADA</a:t>
          </a:r>
        </a:p>
      </dsp:txBody>
      <dsp:txXfrm>
        <a:off x="3751461" y="1240076"/>
        <a:ext cx="1933637" cy="699417"/>
      </dsp:txXfrm>
    </dsp:sp>
    <dsp:sp modelId="{CCAB5901-91D2-4A02-8BFB-6E7B84C218DB}">
      <dsp:nvSpPr>
        <dsp:cNvPr id="0" name=""/>
        <dsp:cNvSpPr/>
      </dsp:nvSpPr>
      <dsp:spPr>
        <a:xfrm>
          <a:off x="3636386" y="2263715"/>
          <a:ext cx="3245705" cy="874728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>
              <a:solidFill>
                <a:srgbClr val="211E5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SUFICIENTE</a:t>
          </a:r>
        </a:p>
      </dsp:txBody>
      <dsp:txXfrm>
        <a:off x="4111708" y="2391816"/>
        <a:ext cx="2295061" cy="618526"/>
      </dsp:txXfrm>
    </dsp:sp>
    <dsp:sp modelId="{1D1C5FB6-1FF3-4FA3-A2E9-CE43A90C2F92}">
      <dsp:nvSpPr>
        <dsp:cNvPr id="0" name=""/>
        <dsp:cNvSpPr/>
      </dsp:nvSpPr>
      <dsp:spPr>
        <a:xfrm>
          <a:off x="3559535" y="3284655"/>
          <a:ext cx="2790951" cy="1171637"/>
        </a:xfrm>
        <a:prstGeom prst="ellipse">
          <a:avLst/>
        </a:prstGeom>
        <a:solidFill>
          <a:srgbClr val="7030A0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VARIADA</a:t>
          </a:r>
        </a:p>
      </dsp:txBody>
      <dsp:txXfrm>
        <a:off x="3968260" y="3456237"/>
        <a:ext cx="1973501" cy="828473"/>
      </dsp:txXfrm>
    </dsp:sp>
    <dsp:sp modelId="{7417DD98-0213-4AE1-84F3-84C07763FF5B}">
      <dsp:nvSpPr>
        <dsp:cNvPr id="0" name=""/>
        <dsp:cNvSpPr/>
      </dsp:nvSpPr>
      <dsp:spPr>
        <a:xfrm>
          <a:off x="2049044" y="4275510"/>
          <a:ext cx="2526722" cy="874728"/>
        </a:xfrm>
        <a:prstGeom prst="ellipse">
          <a:avLst/>
        </a:prstGeom>
        <a:gradFill flip="none" rotWithShape="0">
          <a:gsLst>
            <a:gs pos="0">
              <a:srgbClr val="00FF00">
                <a:shade val="30000"/>
                <a:satMod val="115000"/>
              </a:srgbClr>
            </a:gs>
            <a:gs pos="50000">
              <a:srgbClr val="00FF00">
                <a:shade val="67500"/>
                <a:satMod val="115000"/>
              </a:srgbClr>
            </a:gs>
            <a:gs pos="100000">
              <a:srgbClr val="00FF00">
                <a:shade val="100000"/>
                <a:satMod val="115000"/>
              </a:srgbClr>
            </a:gs>
          </a:gsLst>
          <a:lin ang="16200000" scaled="1"/>
          <a:tileRect/>
        </a:gra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INOCUA</a:t>
          </a:r>
        </a:p>
      </dsp:txBody>
      <dsp:txXfrm>
        <a:off x="2419074" y="4403611"/>
        <a:ext cx="1786662" cy="6185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CC5A6-D4C9-4363-8C42-0ED3B444744C}" type="datetimeFigureOut">
              <a:rPr lang="es-US" smtClean="0"/>
              <a:t>3/31/2025</a:t>
            </a:fld>
            <a:endParaRPr lang="es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07D96-68B8-4677-8D43-723E38973F7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848975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2CE90A9D-1753-46C1-B904-9E789CE27E1F}" type="slidenum">
              <a:rPr lang="es-ES" altLang="es-ES">
                <a:solidFill>
                  <a:srgbClr val="000000"/>
                </a:solidFill>
                <a:ea typeface="AR PL UMing HK"/>
                <a:cs typeface="AR PL UMing HK"/>
              </a:rPr>
              <a:pPr/>
              <a:t>5</a:t>
            </a:fld>
            <a:endParaRPr lang="es-ES" altLang="es-ES">
              <a:solidFill>
                <a:srgbClr val="000000"/>
              </a:solidFill>
              <a:ea typeface="AR PL UMing HK"/>
              <a:cs typeface="AR PL UMing HK"/>
            </a:endParaRPr>
          </a:p>
        </p:txBody>
      </p:sp>
      <p:sp>
        <p:nvSpPr>
          <p:cNvPr id="38915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9350" y="1233488"/>
            <a:ext cx="4437063" cy="33289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673100" y="4748213"/>
            <a:ext cx="5389563" cy="38846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ES" altLang="es-ES" smtClean="0"/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3814763" y="9371013"/>
            <a:ext cx="291941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A250E30D-73EF-4611-ACB2-434E937630AE}" type="slidenum">
              <a:rPr lang="es-ES" altLang="es-ES" sz="1200">
                <a:solidFill>
                  <a:srgbClr val="000000"/>
                </a:solidFill>
                <a:ea typeface="AR PL UMing HK"/>
                <a:cs typeface="AR PL UMing HK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5</a:t>
            </a:fld>
            <a:endParaRPr lang="es-ES" altLang="es-ES" sz="1200">
              <a:solidFill>
                <a:srgbClr val="000000"/>
              </a:solidFill>
              <a:ea typeface="AR PL UMing HK"/>
              <a:cs typeface="AR PL UMing HK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02CE33C-98F4-4A01-A4FF-58A47E3150B6}" type="slidenum">
              <a:rPr lang="es-ES" altLang="es-ES">
                <a:solidFill>
                  <a:srgbClr val="000000"/>
                </a:solidFill>
                <a:ea typeface="AR PL UMing HK"/>
                <a:cs typeface="AR PL UMing HK"/>
              </a:rPr>
              <a:pPr/>
              <a:t>6</a:t>
            </a:fld>
            <a:endParaRPr lang="es-ES" altLang="es-ES">
              <a:solidFill>
                <a:srgbClr val="000000"/>
              </a:solidFill>
              <a:ea typeface="AR PL UMing HK"/>
              <a:cs typeface="AR PL UMing HK"/>
            </a:endParaRPr>
          </a:p>
        </p:txBody>
      </p:sp>
      <p:sp>
        <p:nvSpPr>
          <p:cNvPr id="3993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9350" y="1233488"/>
            <a:ext cx="4437063" cy="33289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673100" y="4748213"/>
            <a:ext cx="5389563" cy="38846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ES" altLang="es-ES" smtClean="0"/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3814763" y="9371013"/>
            <a:ext cx="291941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1FDE5CA8-00C1-4271-B180-10054AC087B8}" type="slidenum">
              <a:rPr lang="es-ES" altLang="es-ES" sz="1200">
                <a:solidFill>
                  <a:srgbClr val="000000"/>
                </a:solidFill>
                <a:ea typeface="AR PL UMing HK"/>
                <a:cs typeface="AR PL UMing HK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6</a:t>
            </a:fld>
            <a:endParaRPr lang="es-ES" altLang="es-ES" sz="1200">
              <a:solidFill>
                <a:srgbClr val="000000"/>
              </a:solidFill>
              <a:ea typeface="AR PL UMing HK"/>
              <a:cs typeface="AR PL UMing HK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B92E6D6-330D-4087-B7E8-843AFD3138B6}" type="slidenum">
              <a:rPr lang="es-ES" altLang="es-ES">
                <a:solidFill>
                  <a:srgbClr val="000000"/>
                </a:solidFill>
                <a:ea typeface="AR PL UMing HK"/>
                <a:cs typeface="AR PL UMing HK"/>
              </a:rPr>
              <a:pPr/>
              <a:t>7</a:t>
            </a:fld>
            <a:endParaRPr lang="es-ES" altLang="es-ES">
              <a:solidFill>
                <a:srgbClr val="000000"/>
              </a:solidFill>
              <a:ea typeface="AR PL UMing HK"/>
              <a:cs typeface="AR PL UMing HK"/>
            </a:endParaRPr>
          </a:p>
        </p:txBody>
      </p:sp>
      <p:sp>
        <p:nvSpPr>
          <p:cNvPr id="40963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9350" y="1233488"/>
            <a:ext cx="4437063" cy="33289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673100" y="4748213"/>
            <a:ext cx="5389563" cy="38846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ES" altLang="es-ES" smtClean="0"/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3814763" y="9371013"/>
            <a:ext cx="291941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85EE987E-2966-4104-BE24-461C6C622157}" type="slidenum">
              <a:rPr lang="es-ES" altLang="es-ES" sz="1200">
                <a:solidFill>
                  <a:srgbClr val="000000"/>
                </a:solidFill>
                <a:ea typeface="AR PL UMing HK"/>
                <a:cs typeface="AR PL UMing HK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7</a:t>
            </a:fld>
            <a:endParaRPr lang="es-ES" altLang="es-ES" sz="1200">
              <a:solidFill>
                <a:srgbClr val="000000"/>
              </a:solidFill>
              <a:ea typeface="AR PL UMing HK"/>
              <a:cs typeface="AR PL UMing HK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>
            <a:extLst>
              <a:ext uri="{FF2B5EF4-FFF2-40B4-BE49-F238E27FC236}"/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4 Elipse">
            <a:extLst>
              <a:ext uri="{FF2B5EF4-FFF2-40B4-BE49-F238E27FC236}"/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6" name="6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9CD873-3CFE-4A84-A486-246109F52FC9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1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9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44E405-2589-4685-979B-C1B3050B59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7834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33927-D227-4DCF-8646-27CEBCB16A53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6BF63-CD2C-4643-A7D3-F23D57E045B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4771591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89530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71865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31763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71496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38524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41671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6865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38485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9086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417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63EF0-056F-4115-8439-67ABBEB8584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5792A-19B6-4C93-9E7B-5B49F9FDEE0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435626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07520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82820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03593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06562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336113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20649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65893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00156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46119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929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>
            <a:extLst>
              <a:ext uri="{FF2B5EF4-FFF2-40B4-BE49-F238E27FC236}"/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4 Elipse">
            <a:extLst>
              <a:ext uri="{FF2B5EF4-FFF2-40B4-BE49-F238E27FC236}"/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6" name="6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9CD873-3CFE-4A84-A486-246109F52FC9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1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9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44E405-2589-4685-979B-C1B3050B59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30096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40778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849372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71561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38370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506761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66375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09146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09447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891265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398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9A25B-A35F-4033-828D-3EE32E973FFE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52DD-8E06-491B-9751-9119FF93B88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2056697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210250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32841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004613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746039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61094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261910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37557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16430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778816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78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/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Elipse">
            <a:extLst>
              <a:ext uri="{FF2B5EF4-FFF2-40B4-BE49-F238E27FC236}"/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6 Elipse">
            <a:extLst>
              <a:ext uri="{FF2B5EF4-FFF2-40B4-BE49-F238E27FC236}"/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C895D-27A5-41B5-B5AE-C2A8B3A67724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4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5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5343EA-EEE3-4550-8772-EA8798D3074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4308167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995026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946375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824561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095339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624412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917064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750466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393358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704615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21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866E9-ACBD-42FA-9455-FC10304BA4A6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90C0F-8AAD-4066-8389-322958206E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1288755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435263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587389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619333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47088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68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4C08A1-8594-490E-B554-1D864E78894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7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8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557C3F-A7A2-4760-82FE-AF2BFBDC1A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36918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E1BEC-79FB-4AF6-B230-3293EA4533C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F5B54-41C0-493A-8B2C-46B1EA3937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86500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/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1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C1BB9F-0364-465A-BE18-C3046E9A5D41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3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596900-4DAC-464F-AF0E-79023DDE3DA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56287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8CB0F9-1EB2-476B-BAD9-B4701C7898AC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7EE705-AC0B-4BD2-B13F-6D9B3DCC692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285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9A25B-A35F-4033-828D-3EE32E973FFE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52DD-8E06-491B-9751-9119FF93B88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49319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>
            <a:extLst>
              <a:ext uri="{FF2B5EF4-FFF2-40B4-BE49-F238E27FC236}"/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6" name="5 Proceso">
            <a:extLst>
              <a:ext uri="{FF2B5EF4-FFF2-40B4-BE49-F238E27FC236}"/>
            </a:extLst>
          </p:cNvPr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Proceso">
            <a:extLst>
              <a:ext uri="{FF2B5EF4-FFF2-40B4-BE49-F238E27FC236}"/>
            </a:extLst>
          </p:cNvPr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4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0807EE-3CE4-4051-A494-4F9C5A088FFC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5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6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6BC762-60AF-44F6-9FF1-046F996BD84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7097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33927-D227-4DCF-8646-27CEBCB16A53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6BF63-CD2C-4643-A7D3-F23D57E045B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1214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63EF0-056F-4115-8439-67ABBEB8584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5792A-19B6-4C93-9E7B-5B49F9FDEE0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55489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>
            <a:extLst>
              <a:ext uri="{FF2B5EF4-FFF2-40B4-BE49-F238E27FC236}"/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4 Elipse">
            <a:extLst>
              <a:ext uri="{FF2B5EF4-FFF2-40B4-BE49-F238E27FC236}"/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6" name="6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9CD873-3CFE-4A84-A486-246109F52FC9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1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9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44E405-2589-4685-979B-C1B3050B59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83314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9A25B-A35F-4033-828D-3EE32E973FFE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52DD-8E06-491B-9751-9119FF93B88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28584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/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Elipse">
            <a:extLst>
              <a:ext uri="{FF2B5EF4-FFF2-40B4-BE49-F238E27FC236}"/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6 Elipse">
            <a:extLst>
              <a:ext uri="{FF2B5EF4-FFF2-40B4-BE49-F238E27FC236}"/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C895D-27A5-41B5-B5AE-C2A8B3A67724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4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5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5343EA-EEE3-4550-8772-EA8798D3074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86039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866E9-ACBD-42FA-9455-FC10304BA4A6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90C0F-8AAD-4066-8389-322958206E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76566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4C08A1-8594-490E-B554-1D864E78894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7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8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557C3F-A7A2-4760-82FE-AF2BFBDC1A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5185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E1BEC-79FB-4AF6-B230-3293EA4533C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F5B54-41C0-493A-8B2C-46B1EA3937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77474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/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1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C1BB9F-0364-465A-BE18-C3046E9A5D41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3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596900-4DAC-464F-AF0E-79023DDE3DA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886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/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Elipse">
            <a:extLst>
              <a:ext uri="{FF2B5EF4-FFF2-40B4-BE49-F238E27FC236}"/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6 Elipse">
            <a:extLst>
              <a:ext uri="{FF2B5EF4-FFF2-40B4-BE49-F238E27FC236}"/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C895D-27A5-41B5-B5AE-C2A8B3A67724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4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5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5343EA-EEE3-4550-8772-EA8798D3074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5335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8CB0F9-1EB2-476B-BAD9-B4701C7898AC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7EE705-AC0B-4BD2-B13F-6D9B3DCC692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93950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>
            <a:extLst>
              <a:ext uri="{FF2B5EF4-FFF2-40B4-BE49-F238E27FC236}"/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6" name="5 Proceso">
            <a:extLst>
              <a:ext uri="{FF2B5EF4-FFF2-40B4-BE49-F238E27FC236}"/>
            </a:extLst>
          </p:cNvPr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Proceso">
            <a:extLst>
              <a:ext uri="{FF2B5EF4-FFF2-40B4-BE49-F238E27FC236}"/>
            </a:extLst>
          </p:cNvPr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4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0807EE-3CE4-4051-A494-4F9C5A088FFC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5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6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6BC762-60AF-44F6-9FF1-046F996BD84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28289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33927-D227-4DCF-8646-27CEBCB16A53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6BF63-CD2C-4643-A7D3-F23D57E045B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1836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63EF0-056F-4115-8439-67ABBEB8584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5792A-19B6-4C93-9E7B-5B49F9FDEE0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19995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>
            <a:extLst>
              <a:ext uri="{FF2B5EF4-FFF2-40B4-BE49-F238E27FC236}"/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4 Elipse">
            <a:extLst>
              <a:ext uri="{FF2B5EF4-FFF2-40B4-BE49-F238E27FC236}"/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6" name="6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9CD873-3CFE-4A84-A486-246109F52FC9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1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9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44E405-2589-4685-979B-C1B3050B59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97290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9A25B-A35F-4033-828D-3EE32E973FFE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52DD-8E06-491B-9751-9119FF93B88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43493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/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Elipse">
            <a:extLst>
              <a:ext uri="{FF2B5EF4-FFF2-40B4-BE49-F238E27FC236}"/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6 Elipse">
            <a:extLst>
              <a:ext uri="{FF2B5EF4-FFF2-40B4-BE49-F238E27FC236}"/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C895D-27A5-41B5-B5AE-C2A8B3A67724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4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5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5343EA-EEE3-4550-8772-EA8798D3074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82741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866E9-ACBD-42FA-9455-FC10304BA4A6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90C0F-8AAD-4066-8389-322958206E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19490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4C08A1-8594-490E-B554-1D864E78894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7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8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557C3F-A7A2-4760-82FE-AF2BFBDC1A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15444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E1BEC-79FB-4AF6-B230-3293EA4533C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F5B54-41C0-493A-8B2C-46B1EA3937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1315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866E9-ACBD-42FA-9455-FC10304BA4A6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90C0F-8AAD-4066-8389-322958206E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524717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/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1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C1BB9F-0364-465A-BE18-C3046E9A5D41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3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596900-4DAC-464F-AF0E-79023DDE3DA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96965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8CB0F9-1EB2-476B-BAD9-B4701C7898AC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7EE705-AC0B-4BD2-B13F-6D9B3DCC692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31392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>
            <a:extLst>
              <a:ext uri="{FF2B5EF4-FFF2-40B4-BE49-F238E27FC236}"/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6" name="5 Proceso">
            <a:extLst>
              <a:ext uri="{FF2B5EF4-FFF2-40B4-BE49-F238E27FC236}"/>
            </a:extLst>
          </p:cNvPr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Proceso">
            <a:extLst>
              <a:ext uri="{FF2B5EF4-FFF2-40B4-BE49-F238E27FC236}"/>
            </a:extLst>
          </p:cNvPr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4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0807EE-3CE4-4051-A494-4F9C5A088FFC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5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6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6BC762-60AF-44F6-9FF1-046F996BD84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296598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33927-D227-4DCF-8646-27CEBCB16A53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6BF63-CD2C-4643-A7D3-F23D57E045B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776719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63EF0-056F-4115-8439-67ABBEB8584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5792A-19B6-4C93-9E7B-5B49F9FDEE0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06083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>
            <a:extLst>
              <a:ext uri="{FF2B5EF4-FFF2-40B4-BE49-F238E27FC236}"/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4 Elipse">
            <a:extLst>
              <a:ext uri="{FF2B5EF4-FFF2-40B4-BE49-F238E27FC236}"/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6" name="6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9CD873-3CFE-4A84-A486-246109F52FC9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1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9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44E405-2589-4685-979B-C1B3050B59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67577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9A25B-A35F-4033-828D-3EE32E973FFE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52DD-8E06-491B-9751-9119FF93B88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64116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/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Elipse">
            <a:extLst>
              <a:ext uri="{FF2B5EF4-FFF2-40B4-BE49-F238E27FC236}"/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6 Elipse">
            <a:extLst>
              <a:ext uri="{FF2B5EF4-FFF2-40B4-BE49-F238E27FC236}"/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C895D-27A5-41B5-B5AE-C2A8B3A67724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4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5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5343EA-EEE3-4550-8772-EA8798D3074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14849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866E9-ACBD-42FA-9455-FC10304BA4A6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90C0F-8AAD-4066-8389-322958206E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85489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4C08A1-8594-490E-B554-1D864E78894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7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8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557C3F-A7A2-4760-82FE-AF2BFBDC1A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5521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4C08A1-8594-490E-B554-1D864E78894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7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8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557C3F-A7A2-4760-82FE-AF2BFBDC1A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705476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E1BEC-79FB-4AF6-B230-3293EA4533C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F5B54-41C0-493A-8B2C-46B1EA3937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18641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/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1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C1BB9F-0364-465A-BE18-C3046E9A5D41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3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596900-4DAC-464F-AF0E-79023DDE3DA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082743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8CB0F9-1EB2-476B-BAD9-B4701C7898AC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7EE705-AC0B-4BD2-B13F-6D9B3DCC692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65496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>
            <a:extLst>
              <a:ext uri="{FF2B5EF4-FFF2-40B4-BE49-F238E27FC236}"/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6" name="5 Proceso">
            <a:extLst>
              <a:ext uri="{FF2B5EF4-FFF2-40B4-BE49-F238E27FC236}"/>
            </a:extLst>
          </p:cNvPr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Proceso">
            <a:extLst>
              <a:ext uri="{FF2B5EF4-FFF2-40B4-BE49-F238E27FC236}"/>
            </a:extLst>
          </p:cNvPr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4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0807EE-3CE4-4051-A494-4F9C5A088FFC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5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6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6BC762-60AF-44F6-9FF1-046F996BD84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865178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33927-D227-4DCF-8646-27CEBCB16A53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6BF63-CD2C-4643-A7D3-F23D57E045B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098605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63EF0-056F-4115-8439-67ABBEB8584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5792A-19B6-4C93-9E7B-5B49F9FDEE0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082831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>
            <a:extLst>
              <a:ext uri="{FF2B5EF4-FFF2-40B4-BE49-F238E27FC236}"/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4 Elipse">
            <a:extLst>
              <a:ext uri="{FF2B5EF4-FFF2-40B4-BE49-F238E27FC236}"/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6" name="6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9CD873-3CFE-4A84-A486-246109F52FC9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1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9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44E405-2589-4685-979B-C1B3050B59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455392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9A25B-A35F-4033-828D-3EE32E973FFE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52DD-8E06-491B-9751-9119FF93B88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418590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/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Elipse">
            <a:extLst>
              <a:ext uri="{FF2B5EF4-FFF2-40B4-BE49-F238E27FC236}"/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6 Elipse">
            <a:extLst>
              <a:ext uri="{FF2B5EF4-FFF2-40B4-BE49-F238E27FC236}"/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C895D-27A5-41B5-B5AE-C2A8B3A67724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4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5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5343EA-EEE3-4550-8772-EA8798D3074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517614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866E9-ACBD-42FA-9455-FC10304BA4A6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90C0F-8AAD-4066-8389-322958206E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4265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E1BEC-79FB-4AF6-B230-3293EA4533C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F5B54-41C0-493A-8B2C-46B1EA3937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667188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4C08A1-8594-490E-B554-1D864E78894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7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8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557C3F-A7A2-4760-82FE-AF2BFBDC1A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688896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E1BEC-79FB-4AF6-B230-3293EA4533C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F5B54-41C0-493A-8B2C-46B1EA3937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808758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/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1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C1BB9F-0364-465A-BE18-C3046E9A5D41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3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596900-4DAC-464F-AF0E-79023DDE3DA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09396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8CB0F9-1EB2-476B-BAD9-B4701C7898AC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7EE705-AC0B-4BD2-B13F-6D9B3DCC692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972933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>
            <a:extLst>
              <a:ext uri="{FF2B5EF4-FFF2-40B4-BE49-F238E27FC236}"/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6" name="5 Proceso">
            <a:extLst>
              <a:ext uri="{FF2B5EF4-FFF2-40B4-BE49-F238E27FC236}"/>
            </a:extLst>
          </p:cNvPr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Proceso">
            <a:extLst>
              <a:ext uri="{FF2B5EF4-FFF2-40B4-BE49-F238E27FC236}"/>
            </a:extLst>
          </p:cNvPr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4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0807EE-3CE4-4051-A494-4F9C5A088FFC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5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6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6BC762-60AF-44F6-9FF1-046F996BD84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77315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33927-D227-4DCF-8646-27CEBCB16A53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6BF63-CD2C-4643-A7D3-F23D57E045B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049021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63EF0-056F-4115-8439-67ABBEB8584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5792A-19B6-4C93-9E7B-5B49F9FDEE0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342093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>
            <a:extLst>
              <a:ext uri="{FF2B5EF4-FFF2-40B4-BE49-F238E27FC236}"/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4 Elipse">
            <a:extLst>
              <a:ext uri="{FF2B5EF4-FFF2-40B4-BE49-F238E27FC236}"/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6" name="6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9CD873-3CFE-4A84-A486-246109F52FC9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1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9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44E405-2589-4685-979B-C1B3050B59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260354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9A25B-A35F-4033-828D-3EE32E973FFE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52DD-8E06-491B-9751-9119FF93B88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953384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/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Elipse">
            <a:extLst>
              <a:ext uri="{FF2B5EF4-FFF2-40B4-BE49-F238E27FC236}"/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6 Elipse">
            <a:extLst>
              <a:ext uri="{FF2B5EF4-FFF2-40B4-BE49-F238E27FC236}"/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C895D-27A5-41B5-B5AE-C2A8B3A67724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4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5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5343EA-EEE3-4550-8772-EA8798D3074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0726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/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1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C1BB9F-0364-465A-BE18-C3046E9A5D41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3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596900-4DAC-464F-AF0E-79023DDE3DA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209928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866E9-ACBD-42FA-9455-FC10304BA4A6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90C0F-8AAD-4066-8389-322958206E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232247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4C08A1-8594-490E-B554-1D864E78894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7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8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557C3F-A7A2-4760-82FE-AF2BFBDC1A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81898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E1BEC-79FB-4AF6-B230-3293EA4533C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F5B54-41C0-493A-8B2C-46B1EA3937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835216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/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1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C1BB9F-0364-465A-BE18-C3046E9A5D41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3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596900-4DAC-464F-AF0E-79023DDE3DA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28401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8CB0F9-1EB2-476B-BAD9-B4701C7898AC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7EE705-AC0B-4BD2-B13F-6D9B3DCC692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341781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>
            <a:extLst>
              <a:ext uri="{FF2B5EF4-FFF2-40B4-BE49-F238E27FC236}"/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6" name="5 Proceso">
            <a:extLst>
              <a:ext uri="{FF2B5EF4-FFF2-40B4-BE49-F238E27FC236}"/>
            </a:extLst>
          </p:cNvPr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Proceso">
            <a:extLst>
              <a:ext uri="{FF2B5EF4-FFF2-40B4-BE49-F238E27FC236}"/>
            </a:extLst>
          </p:cNvPr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4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0807EE-3CE4-4051-A494-4F9C5A088FFC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5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6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6BC762-60AF-44F6-9FF1-046F996BD84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227822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33927-D227-4DCF-8646-27CEBCB16A53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6BF63-CD2C-4643-A7D3-F23D57E045B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894149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63EF0-056F-4115-8439-67ABBEB8584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5792A-19B6-4C93-9E7B-5B49F9FDEE0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751484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>
            <a:extLst>
              <a:ext uri="{FF2B5EF4-FFF2-40B4-BE49-F238E27FC236}"/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4 Elipse">
            <a:extLst>
              <a:ext uri="{FF2B5EF4-FFF2-40B4-BE49-F238E27FC236}"/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6" name="6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9CD873-3CFE-4A84-A486-246109F52FC9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1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9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44E405-2589-4685-979B-C1B3050B59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5703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9A25B-A35F-4033-828D-3EE32E973FFE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52DD-8E06-491B-9751-9119FF93B88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8568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8CB0F9-1EB2-476B-BAD9-B4701C7898AC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7EE705-AC0B-4BD2-B13F-6D9B3DCC692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730174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/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Elipse">
            <a:extLst>
              <a:ext uri="{FF2B5EF4-FFF2-40B4-BE49-F238E27FC236}"/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6 Elipse">
            <a:extLst>
              <a:ext uri="{FF2B5EF4-FFF2-40B4-BE49-F238E27FC236}"/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C895D-27A5-41B5-B5AE-C2A8B3A67724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4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5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5343EA-EEE3-4550-8772-EA8798D3074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008363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866E9-ACBD-42FA-9455-FC10304BA4A6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90C0F-8AAD-4066-8389-322958206E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374762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4C08A1-8594-490E-B554-1D864E78894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7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8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557C3F-A7A2-4760-82FE-AF2BFBDC1A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2597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E1BEC-79FB-4AF6-B230-3293EA4533C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F5B54-41C0-493A-8B2C-46B1EA3937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902358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/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1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C1BB9F-0364-465A-BE18-C3046E9A5D41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2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3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596900-4DAC-464F-AF0E-79023DDE3DA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706336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8CB0F9-1EB2-476B-BAD9-B4701C7898AC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5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7EE705-AC0B-4BD2-B13F-6D9B3DCC692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657415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>
            <a:extLst>
              <a:ext uri="{FF2B5EF4-FFF2-40B4-BE49-F238E27FC236}"/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6" name="5 Proceso">
            <a:extLst>
              <a:ext uri="{FF2B5EF4-FFF2-40B4-BE49-F238E27FC236}"/>
            </a:extLst>
          </p:cNvPr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Proceso">
            <a:extLst>
              <a:ext uri="{FF2B5EF4-FFF2-40B4-BE49-F238E27FC236}"/>
            </a:extLst>
          </p:cNvPr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4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0807EE-3CE4-4051-A494-4F9C5A088FFC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5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6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6BC762-60AF-44F6-9FF1-046F996BD84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09467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33927-D227-4DCF-8646-27CEBCB16A53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6BF63-CD2C-4643-A7D3-F23D57E045B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211845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63EF0-056F-4115-8439-67ABBEB8584F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5792A-19B6-4C93-9E7B-5B49F9FDEE0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677140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097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>
            <a:extLst>
              <a:ext uri="{FF2B5EF4-FFF2-40B4-BE49-F238E27FC236}"/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6" name="5 Proceso">
            <a:extLst>
              <a:ext uri="{FF2B5EF4-FFF2-40B4-BE49-F238E27FC236}"/>
            </a:extLst>
          </p:cNvPr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Proceso">
            <a:extLst>
              <a:ext uri="{FF2B5EF4-FFF2-40B4-BE49-F238E27FC236}"/>
            </a:extLst>
          </p:cNvPr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4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0807EE-3CE4-4051-A494-4F9C5A088FFC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5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6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6BC762-60AF-44F6-9FF1-046F996BD84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711056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12606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10025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26457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22106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24843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61991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15846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58203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7047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263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>
            <a:extLst>
              <a:ext uri="{FF2B5EF4-FFF2-40B4-BE49-F238E27FC236}"/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Elipse">
            <a:extLst>
              <a:ext uri="{FF2B5EF4-FFF2-40B4-BE49-F238E27FC236}"/>
            </a:extLst>
          </p:cNvPr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Anillo">
            <a:extLst>
              <a:ext uri="{FF2B5EF4-FFF2-40B4-BE49-F238E27FC236}"/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Rectángulo">
            <a:extLst>
              <a:ext uri="{FF2B5EF4-FFF2-40B4-BE49-F238E27FC236}"/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Marcador de título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33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U" smtClean="0"/>
              <a:t>Haga clic para modificar el estilo de texto del patrón</a:t>
            </a:r>
          </a:p>
          <a:p>
            <a:pPr lvl="1"/>
            <a:r>
              <a:rPr lang="es-ES" altLang="es-CU" smtClean="0"/>
              <a:t>Segundo nivel</a:t>
            </a:r>
          </a:p>
          <a:p>
            <a:pPr lvl="2"/>
            <a:r>
              <a:rPr lang="es-ES" altLang="es-CU" smtClean="0"/>
              <a:t>Tercer nivel</a:t>
            </a:r>
          </a:p>
          <a:p>
            <a:pPr lvl="3"/>
            <a:r>
              <a:rPr lang="es-ES" altLang="es-CU" smtClean="0"/>
              <a:t>Cuarto nivel</a:t>
            </a:r>
          </a:p>
          <a:p>
            <a:pPr lvl="4"/>
            <a:r>
              <a:rPr lang="es-ES" altLang="es-CU" smtClean="0"/>
              <a:t>Quinto nivel</a:t>
            </a:r>
            <a:endParaRPr lang="en-US" altLang="es-CU" smtClean="0"/>
          </a:p>
        </p:txBody>
      </p:sp>
      <p:sp>
        <p:nvSpPr>
          <p:cNvPr id="2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0B0222B-5AA5-4E7E-A89B-732C6049BA7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4CE7FC-F6CE-4E1E-87CB-37EB809D63D9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/>
          </a:p>
        </p:txBody>
      </p:sp>
      <p:sp>
        <p:nvSpPr>
          <p:cNvPr id="15" name="14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644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1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63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735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420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18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>
            <a:extLst>
              <a:ext uri="{FF2B5EF4-FFF2-40B4-BE49-F238E27FC236}"/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Elipse">
            <a:extLst>
              <a:ext uri="{FF2B5EF4-FFF2-40B4-BE49-F238E27FC236}"/>
            </a:extLst>
          </p:cNvPr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Anillo">
            <a:extLst>
              <a:ext uri="{FF2B5EF4-FFF2-40B4-BE49-F238E27FC236}"/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Rectángulo">
            <a:extLst>
              <a:ext uri="{FF2B5EF4-FFF2-40B4-BE49-F238E27FC236}"/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Marcador de título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33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U" smtClean="0"/>
              <a:t>Haga clic para modificar el estilo de texto del patrón</a:t>
            </a:r>
          </a:p>
          <a:p>
            <a:pPr lvl="1"/>
            <a:r>
              <a:rPr lang="es-ES" altLang="es-CU" smtClean="0"/>
              <a:t>Segundo nivel</a:t>
            </a:r>
          </a:p>
          <a:p>
            <a:pPr lvl="2"/>
            <a:r>
              <a:rPr lang="es-ES" altLang="es-CU" smtClean="0"/>
              <a:t>Tercer nivel</a:t>
            </a:r>
          </a:p>
          <a:p>
            <a:pPr lvl="3"/>
            <a:r>
              <a:rPr lang="es-ES" altLang="es-CU" smtClean="0"/>
              <a:t>Cuarto nivel</a:t>
            </a:r>
          </a:p>
          <a:p>
            <a:pPr lvl="4"/>
            <a:r>
              <a:rPr lang="es-ES" altLang="es-CU" smtClean="0"/>
              <a:t>Quinto nivel</a:t>
            </a:r>
            <a:endParaRPr lang="en-US" altLang="es-CU" smtClean="0"/>
          </a:p>
        </p:txBody>
      </p:sp>
      <p:sp>
        <p:nvSpPr>
          <p:cNvPr id="2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0B0222B-5AA5-4E7E-A89B-732C6049BA7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4CE7FC-F6CE-4E1E-87CB-37EB809D63D9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/>
          </a:p>
        </p:txBody>
      </p:sp>
      <p:sp>
        <p:nvSpPr>
          <p:cNvPr id="15" name="14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07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>
            <a:extLst>
              <a:ext uri="{FF2B5EF4-FFF2-40B4-BE49-F238E27FC236}"/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Elipse">
            <a:extLst>
              <a:ext uri="{FF2B5EF4-FFF2-40B4-BE49-F238E27FC236}"/>
            </a:extLst>
          </p:cNvPr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Anillo">
            <a:extLst>
              <a:ext uri="{FF2B5EF4-FFF2-40B4-BE49-F238E27FC236}"/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Rectángulo">
            <a:extLst>
              <a:ext uri="{FF2B5EF4-FFF2-40B4-BE49-F238E27FC236}"/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Marcador de título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33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U" smtClean="0"/>
              <a:t>Haga clic para modificar el estilo de texto del patrón</a:t>
            </a:r>
          </a:p>
          <a:p>
            <a:pPr lvl="1"/>
            <a:r>
              <a:rPr lang="es-ES" altLang="es-CU" smtClean="0"/>
              <a:t>Segundo nivel</a:t>
            </a:r>
          </a:p>
          <a:p>
            <a:pPr lvl="2"/>
            <a:r>
              <a:rPr lang="es-ES" altLang="es-CU" smtClean="0"/>
              <a:t>Tercer nivel</a:t>
            </a:r>
          </a:p>
          <a:p>
            <a:pPr lvl="3"/>
            <a:r>
              <a:rPr lang="es-ES" altLang="es-CU" smtClean="0"/>
              <a:t>Cuarto nivel</a:t>
            </a:r>
          </a:p>
          <a:p>
            <a:pPr lvl="4"/>
            <a:r>
              <a:rPr lang="es-ES" altLang="es-CU" smtClean="0"/>
              <a:t>Quinto nivel</a:t>
            </a:r>
            <a:endParaRPr lang="en-US" altLang="es-CU" smtClean="0"/>
          </a:p>
        </p:txBody>
      </p:sp>
      <p:sp>
        <p:nvSpPr>
          <p:cNvPr id="2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0B0222B-5AA5-4E7E-A89B-732C6049BA7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4CE7FC-F6CE-4E1E-87CB-37EB809D63D9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/>
          </a:p>
        </p:txBody>
      </p:sp>
      <p:sp>
        <p:nvSpPr>
          <p:cNvPr id="15" name="14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732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>
            <a:extLst>
              <a:ext uri="{FF2B5EF4-FFF2-40B4-BE49-F238E27FC236}"/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Elipse">
            <a:extLst>
              <a:ext uri="{FF2B5EF4-FFF2-40B4-BE49-F238E27FC236}"/>
            </a:extLst>
          </p:cNvPr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Anillo">
            <a:extLst>
              <a:ext uri="{FF2B5EF4-FFF2-40B4-BE49-F238E27FC236}"/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Rectángulo">
            <a:extLst>
              <a:ext uri="{FF2B5EF4-FFF2-40B4-BE49-F238E27FC236}"/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Marcador de título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33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U" smtClean="0"/>
              <a:t>Haga clic para modificar el estilo de texto del patrón</a:t>
            </a:r>
          </a:p>
          <a:p>
            <a:pPr lvl="1"/>
            <a:r>
              <a:rPr lang="es-ES" altLang="es-CU" smtClean="0"/>
              <a:t>Segundo nivel</a:t>
            </a:r>
          </a:p>
          <a:p>
            <a:pPr lvl="2"/>
            <a:r>
              <a:rPr lang="es-ES" altLang="es-CU" smtClean="0"/>
              <a:t>Tercer nivel</a:t>
            </a:r>
          </a:p>
          <a:p>
            <a:pPr lvl="3"/>
            <a:r>
              <a:rPr lang="es-ES" altLang="es-CU" smtClean="0"/>
              <a:t>Cuarto nivel</a:t>
            </a:r>
          </a:p>
          <a:p>
            <a:pPr lvl="4"/>
            <a:r>
              <a:rPr lang="es-ES" altLang="es-CU" smtClean="0"/>
              <a:t>Quinto nivel</a:t>
            </a:r>
            <a:endParaRPr lang="en-US" altLang="es-CU" smtClean="0"/>
          </a:p>
        </p:txBody>
      </p:sp>
      <p:sp>
        <p:nvSpPr>
          <p:cNvPr id="2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0B0222B-5AA5-4E7E-A89B-732C6049BA7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4CE7FC-F6CE-4E1E-87CB-37EB809D63D9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/>
          </a:p>
        </p:txBody>
      </p:sp>
      <p:sp>
        <p:nvSpPr>
          <p:cNvPr id="15" name="14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55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>
            <a:extLst>
              <a:ext uri="{FF2B5EF4-FFF2-40B4-BE49-F238E27FC236}"/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Elipse">
            <a:extLst>
              <a:ext uri="{FF2B5EF4-FFF2-40B4-BE49-F238E27FC236}"/>
            </a:extLst>
          </p:cNvPr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Anillo">
            <a:extLst>
              <a:ext uri="{FF2B5EF4-FFF2-40B4-BE49-F238E27FC236}"/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Rectángulo">
            <a:extLst>
              <a:ext uri="{FF2B5EF4-FFF2-40B4-BE49-F238E27FC236}"/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Marcador de título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33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U" smtClean="0"/>
              <a:t>Haga clic para modificar el estilo de texto del patrón</a:t>
            </a:r>
          </a:p>
          <a:p>
            <a:pPr lvl="1"/>
            <a:r>
              <a:rPr lang="es-ES" altLang="es-CU" smtClean="0"/>
              <a:t>Segundo nivel</a:t>
            </a:r>
          </a:p>
          <a:p>
            <a:pPr lvl="2"/>
            <a:r>
              <a:rPr lang="es-ES" altLang="es-CU" smtClean="0"/>
              <a:t>Tercer nivel</a:t>
            </a:r>
          </a:p>
          <a:p>
            <a:pPr lvl="3"/>
            <a:r>
              <a:rPr lang="es-ES" altLang="es-CU" smtClean="0"/>
              <a:t>Cuarto nivel</a:t>
            </a:r>
          </a:p>
          <a:p>
            <a:pPr lvl="4"/>
            <a:r>
              <a:rPr lang="es-ES" altLang="es-CU" smtClean="0"/>
              <a:t>Quinto nivel</a:t>
            </a:r>
            <a:endParaRPr lang="en-US" altLang="es-CU" smtClean="0"/>
          </a:p>
        </p:txBody>
      </p:sp>
      <p:sp>
        <p:nvSpPr>
          <p:cNvPr id="2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0B0222B-5AA5-4E7E-A89B-732C6049BA7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4CE7FC-F6CE-4E1E-87CB-37EB809D63D9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/>
          </a:p>
        </p:txBody>
      </p:sp>
      <p:sp>
        <p:nvSpPr>
          <p:cNvPr id="15" name="14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41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>
            <a:extLst>
              <a:ext uri="{FF2B5EF4-FFF2-40B4-BE49-F238E27FC236}"/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Elipse">
            <a:extLst>
              <a:ext uri="{FF2B5EF4-FFF2-40B4-BE49-F238E27FC236}"/>
            </a:extLst>
          </p:cNvPr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Anillo">
            <a:extLst>
              <a:ext uri="{FF2B5EF4-FFF2-40B4-BE49-F238E27FC236}"/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Rectángulo">
            <a:extLst>
              <a:ext uri="{FF2B5EF4-FFF2-40B4-BE49-F238E27FC236}"/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Marcador de título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33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U" smtClean="0"/>
              <a:t>Haga clic para modificar el estilo de texto del patrón</a:t>
            </a:r>
          </a:p>
          <a:p>
            <a:pPr lvl="1"/>
            <a:r>
              <a:rPr lang="es-ES" altLang="es-CU" smtClean="0"/>
              <a:t>Segundo nivel</a:t>
            </a:r>
          </a:p>
          <a:p>
            <a:pPr lvl="2"/>
            <a:r>
              <a:rPr lang="es-ES" altLang="es-CU" smtClean="0"/>
              <a:t>Tercer nivel</a:t>
            </a:r>
          </a:p>
          <a:p>
            <a:pPr lvl="3"/>
            <a:r>
              <a:rPr lang="es-ES" altLang="es-CU" smtClean="0"/>
              <a:t>Cuarto nivel</a:t>
            </a:r>
          </a:p>
          <a:p>
            <a:pPr lvl="4"/>
            <a:r>
              <a:rPr lang="es-ES" altLang="es-CU" smtClean="0"/>
              <a:t>Quinto nivel</a:t>
            </a:r>
            <a:endParaRPr lang="en-US" altLang="es-CU" smtClean="0"/>
          </a:p>
        </p:txBody>
      </p:sp>
      <p:sp>
        <p:nvSpPr>
          <p:cNvPr id="2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0B0222B-5AA5-4E7E-A89B-732C6049BA7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4CE7FC-F6CE-4E1E-87CB-37EB809D63D9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/>
          </a:p>
        </p:txBody>
      </p:sp>
      <p:sp>
        <p:nvSpPr>
          <p:cNvPr id="15" name="14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>
            <a:extLst>
              <a:ext uri="{FF2B5EF4-FFF2-40B4-BE49-F238E27FC236}"/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Elipse">
            <a:extLst>
              <a:ext uri="{FF2B5EF4-FFF2-40B4-BE49-F238E27FC236}"/>
            </a:extLst>
          </p:cNvPr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Anillo">
            <a:extLst>
              <a:ext uri="{FF2B5EF4-FFF2-40B4-BE49-F238E27FC236}"/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Rectángulo">
            <a:extLst>
              <a:ext uri="{FF2B5EF4-FFF2-40B4-BE49-F238E27FC236}"/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Marcador de título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33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U" smtClean="0"/>
              <a:t>Haga clic para modificar el estilo de texto del patrón</a:t>
            </a:r>
          </a:p>
          <a:p>
            <a:pPr lvl="1"/>
            <a:r>
              <a:rPr lang="es-ES" altLang="es-CU" smtClean="0"/>
              <a:t>Segundo nivel</a:t>
            </a:r>
          </a:p>
          <a:p>
            <a:pPr lvl="2"/>
            <a:r>
              <a:rPr lang="es-ES" altLang="es-CU" smtClean="0"/>
              <a:t>Tercer nivel</a:t>
            </a:r>
          </a:p>
          <a:p>
            <a:pPr lvl="3"/>
            <a:r>
              <a:rPr lang="es-ES" altLang="es-CU" smtClean="0"/>
              <a:t>Cuarto nivel</a:t>
            </a:r>
          </a:p>
          <a:p>
            <a:pPr lvl="4"/>
            <a:r>
              <a:rPr lang="es-ES" altLang="es-CU" smtClean="0"/>
              <a:t>Quinto nivel</a:t>
            </a:r>
            <a:endParaRPr lang="en-US" altLang="es-CU" smtClean="0"/>
          </a:p>
        </p:txBody>
      </p:sp>
      <p:sp>
        <p:nvSpPr>
          <p:cNvPr id="2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0B0222B-5AA5-4E7E-A89B-732C6049BA7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4CE7FC-F6CE-4E1E-87CB-37EB809D63D9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/>
          </a:p>
        </p:txBody>
      </p:sp>
      <p:sp>
        <p:nvSpPr>
          <p:cNvPr id="15" name="14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58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>
            <a:extLst>
              <a:ext uri="{FF2B5EF4-FFF2-40B4-BE49-F238E27FC236}"/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Elipse">
            <a:extLst>
              <a:ext uri="{FF2B5EF4-FFF2-40B4-BE49-F238E27FC236}"/>
            </a:extLst>
          </p:cNvPr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Anillo">
            <a:extLst>
              <a:ext uri="{FF2B5EF4-FFF2-40B4-BE49-F238E27FC236}"/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Rectángulo">
            <a:extLst>
              <a:ext uri="{FF2B5EF4-FFF2-40B4-BE49-F238E27FC236}"/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Marcador de título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33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U" smtClean="0"/>
              <a:t>Haga clic para modificar el estilo de texto del patrón</a:t>
            </a:r>
          </a:p>
          <a:p>
            <a:pPr lvl="1"/>
            <a:r>
              <a:rPr lang="es-ES" altLang="es-CU" smtClean="0"/>
              <a:t>Segundo nivel</a:t>
            </a:r>
          </a:p>
          <a:p>
            <a:pPr lvl="2"/>
            <a:r>
              <a:rPr lang="es-ES" altLang="es-CU" smtClean="0"/>
              <a:t>Tercer nivel</a:t>
            </a:r>
          </a:p>
          <a:p>
            <a:pPr lvl="3"/>
            <a:r>
              <a:rPr lang="es-ES" altLang="es-CU" smtClean="0"/>
              <a:t>Cuarto nivel</a:t>
            </a:r>
          </a:p>
          <a:p>
            <a:pPr lvl="4"/>
            <a:r>
              <a:rPr lang="es-ES" altLang="es-CU" smtClean="0"/>
              <a:t>Quinto nivel</a:t>
            </a:r>
            <a:endParaRPr lang="en-US" altLang="es-CU" smtClean="0"/>
          </a:p>
        </p:txBody>
      </p:sp>
      <p:sp>
        <p:nvSpPr>
          <p:cNvPr id="24" name="23 Marcador de fecha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0B0222B-5AA5-4E7E-A89B-732C6049BA72}" type="datetimeFigureOut">
              <a:rPr lang="es-E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31/03/2025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9 Marcador de pie de página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21 Marcador de número de diapositiva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4CE7FC-F6CE-4E1E-87CB-37EB809D63D9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/>
          </a:p>
        </p:txBody>
      </p:sp>
      <p:sp>
        <p:nvSpPr>
          <p:cNvPr id="15" name="14 Rectángulo">
            <a:extLst>
              <a:ext uri="{FF2B5EF4-FFF2-40B4-BE49-F238E27FC236}"/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8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BD4F3-4086-4AC5-9C96-2C29136A766F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31/03/2025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CAD77-5199-4019-AD05-DB431FE9828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78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nchavez18@gmail.com" TargetMode="External"/><Relationship Id="rId2" Type="http://schemas.openxmlformats.org/officeDocument/2006/relationships/hyperlink" Target="mailto:nchavez@infomed.sld.c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>
            <a:extLst>
              <a:ext uri="{FF2B5EF4-FFF2-40B4-BE49-F238E27FC236}"/>
            </a:extLst>
          </p:cNvPr>
          <p:cNvSpPr txBox="1"/>
          <p:nvPr/>
        </p:nvSpPr>
        <p:spPr>
          <a:xfrm>
            <a:off x="1441342" y="0"/>
            <a:ext cx="8028384" cy="618630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endParaRPr lang="es-ES" sz="3600" dirty="0">
              <a:solidFill>
                <a:prstClr val="white"/>
              </a:solidFill>
              <a:latin typeface="Algerian" pitchFamily="82" charset="0"/>
            </a:endParaRPr>
          </a:p>
          <a:p>
            <a:pPr algn="ctr">
              <a:defRPr/>
            </a:pPr>
            <a:endParaRPr lang="es-ES" sz="3600" dirty="0">
              <a:solidFill>
                <a:prstClr val="white"/>
              </a:solidFill>
              <a:latin typeface="Algerian" pitchFamily="82" charset="0"/>
            </a:endParaRPr>
          </a:p>
          <a:p>
            <a:pPr>
              <a:defRPr/>
            </a:pPr>
            <a:r>
              <a:rPr lang="es-ES" sz="28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es-ES" sz="28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s-ES" sz="28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s-ES" sz="28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s-ES" sz="28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   MsC</a:t>
            </a:r>
            <a:r>
              <a:rPr lang="es-ES" sz="28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 Hilda Noemí Chávez Valle</a:t>
            </a:r>
          </a:p>
          <a:p>
            <a:pPr>
              <a:defRPr/>
            </a:pPr>
            <a:r>
              <a:rPr lang="es-ES" sz="28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    Profesora e investigadora Auxiliar       </a:t>
            </a:r>
          </a:p>
          <a:p>
            <a:pPr>
              <a:defRPr/>
            </a:pPr>
            <a:r>
              <a:rPr lang="es-ES" sz="28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    email: </a:t>
            </a:r>
            <a:r>
              <a:rPr lang="es-E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  <a:hlinkClick r:id="rId2"/>
              </a:rPr>
              <a:t>nchavez@infomed.sld.cu</a:t>
            </a:r>
            <a:endParaRPr lang="es-ES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s-E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es-E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  <a:hlinkClick r:id="rId3"/>
              </a:rPr>
              <a:t>hnchavez18@gmail.com</a:t>
            </a:r>
            <a:endParaRPr lang="es-ES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s-ES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s-E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</a:t>
            </a:r>
          </a:p>
          <a:p>
            <a:pPr>
              <a:defRPr/>
            </a:pPr>
            <a:endParaRPr lang="es-ES" sz="36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s-ES" sz="3600" dirty="0">
              <a:solidFill>
                <a:prstClr val="white"/>
              </a:solidFill>
              <a:latin typeface="Algerian" pitchFamily="82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676400" y="1268759"/>
            <a:ext cx="69789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US" sz="3200" b="1" dirty="0" smtClean="0">
                <a:solidFill>
                  <a:prstClr val="black"/>
                </a:solidFill>
                <a:latin typeface="Arial" pitchFamily="34" charset="0"/>
              </a:rPr>
              <a:t>ALIMENTACION EN LA DIABETES</a:t>
            </a:r>
            <a:endParaRPr lang="es-US" sz="3200" b="1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1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>
            <a:extLst>
              <a:ext uri="{FF2B5EF4-FFF2-40B4-BE49-F238E27FC236}"/>
            </a:extLst>
          </p:cNvPr>
          <p:cNvSpPr txBox="1"/>
          <p:nvPr/>
        </p:nvSpPr>
        <p:spPr>
          <a:xfrm>
            <a:off x="2357422" y="142852"/>
            <a:ext cx="5549917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s-ES" sz="2400" b="1" dirty="0">
                <a:solidFill>
                  <a:prstClr val="white"/>
                </a:solidFill>
              </a:rPr>
              <a:t>Criterios de buen control metabólico</a:t>
            </a:r>
          </a:p>
        </p:txBody>
      </p:sp>
      <p:sp>
        <p:nvSpPr>
          <p:cNvPr id="35843" name="4 CuadroTexto"/>
          <p:cNvSpPr txBox="1">
            <a:spLocks noChangeArrowheads="1"/>
          </p:cNvSpPr>
          <p:nvPr/>
        </p:nvSpPr>
        <p:spPr bwMode="auto">
          <a:xfrm>
            <a:off x="1643063" y="571500"/>
            <a:ext cx="7286625" cy="772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s-ES" altLang="es-CU" b="1">
                <a:solidFill>
                  <a:srgbClr val="000000"/>
                </a:solidFill>
                <a:latin typeface="Gill Sans MT" pitchFamily="34" charset="0"/>
              </a:rPr>
              <a:t> Crecimiento y desarrollo normal</a:t>
            </a:r>
          </a:p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s-ES" altLang="es-CU" b="1">
                <a:solidFill>
                  <a:srgbClr val="000000"/>
                </a:solidFill>
                <a:latin typeface="Gill Sans MT" pitchFamily="34" charset="0"/>
              </a:rPr>
              <a:t> Libre de síntomas</a:t>
            </a:r>
            <a:r>
              <a:rPr lang="es-ES" altLang="es-CU">
                <a:solidFill>
                  <a:srgbClr val="000000"/>
                </a:solidFill>
                <a:latin typeface="Gill Sans MT" pitchFamily="34" charset="0"/>
              </a:rPr>
              <a:t> </a:t>
            </a:r>
          </a:p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es-CU">
                <a:solidFill>
                  <a:srgbClr val="000000"/>
                </a:solidFill>
                <a:latin typeface="Gill Sans MT" pitchFamily="34" charset="0"/>
              </a:rPr>
              <a:t> </a:t>
            </a:r>
            <a:r>
              <a:rPr lang="en-US" altLang="es-CU" b="1">
                <a:solidFill>
                  <a:srgbClr val="000000"/>
                </a:solidFill>
                <a:latin typeface="Gill Sans MT" pitchFamily="34" charset="0"/>
              </a:rPr>
              <a:t>No cetonuría y glucosuria &lt; 5% del total de carbohidratos ingeridos en el día</a:t>
            </a:r>
          </a:p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es-CU" b="1">
                <a:solidFill>
                  <a:srgbClr val="000000"/>
                </a:solidFill>
                <a:latin typeface="Gill Sans MT" pitchFamily="34" charset="0"/>
              </a:rPr>
              <a:t> Colesterol normal</a:t>
            </a:r>
          </a:p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es-CU">
                <a:solidFill>
                  <a:srgbClr val="000000"/>
                </a:solidFill>
                <a:latin typeface="Gill Sans MT" pitchFamily="34" charset="0"/>
              </a:rPr>
              <a:t> </a:t>
            </a:r>
            <a:r>
              <a:rPr lang="es-ES" altLang="es-CU" b="1">
                <a:solidFill>
                  <a:srgbClr val="000000"/>
                </a:solidFill>
                <a:latin typeface="Gill Sans MT" pitchFamily="34" charset="0"/>
              </a:rPr>
              <a:t>Buena adaptación psicológica y social a la enfermedad</a:t>
            </a:r>
            <a:endParaRPr lang="es-ES" altLang="es-CU">
              <a:solidFill>
                <a:srgbClr val="000000"/>
              </a:solidFill>
              <a:latin typeface="Gill Sans MT" pitchFamily="34" charset="0"/>
            </a:endParaRPr>
          </a:p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s-ES" altLang="es-CU" b="1">
                <a:solidFill>
                  <a:srgbClr val="000000"/>
                </a:solidFill>
                <a:latin typeface="Gill Sans MT" pitchFamily="34" charset="0"/>
              </a:rPr>
              <a:t> Glucemias en ayunas:</a:t>
            </a:r>
          </a:p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altLang="es-CU" b="1">
                <a:solidFill>
                  <a:srgbClr val="000000"/>
                </a:solidFill>
                <a:latin typeface="Gill Sans MT" pitchFamily="34" charset="0"/>
              </a:rPr>
              <a:t>    - ( </a:t>
            </a:r>
            <a:r>
              <a:rPr lang="es-ES" altLang="es-CU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≥</a:t>
            </a:r>
            <a:r>
              <a:rPr lang="es-ES" altLang="es-CU" b="1">
                <a:solidFill>
                  <a:srgbClr val="000000"/>
                </a:solidFill>
                <a:latin typeface="Gill Sans MT" pitchFamily="34" charset="0"/>
              </a:rPr>
              <a:t> 5 años) 4.4 a 10 mmol/l </a:t>
            </a:r>
          </a:p>
          <a:p>
            <a:pPr algn="just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altLang="es-CU" b="1">
                <a:solidFill>
                  <a:srgbClr val="000000"/>
                </a:solidFill>
                <a:latin typeface="Gill Sans MT" pitchFamily="34" charset="0"/>
              </a:rPr>
              <a:t>    - ( &lt; 5 años ) 5.5 a 11.0 mmo/l con la finalidad de evitar hipoglucemias, a esta edad pueden afectar la esfera cognitiva.</a:t>
            </a:r>
          </a:p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s-ES" altLang="es-CU" b="1">
                <a:solidFill>
                  <a:srgbClr val="000000"/>
                </a:solidFill>
                <a:latin typeface="Gill Sans MT" pitchFamily="34" charset="0"/>
              </a:rPr>
              <a:t> Hemoglobina glucosilada parámetros normales ( HbA1c &lt; 6.5%)</a:t>
            </a:r>
          </a:p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endParaRPr lang="es-ES" altLang="es-CU" sz="1600" b="1">
              <a:solidFill>
                <a:srgbClr val="000000"/>
              </a:solidFill>
              <a:latin typeface="Gill Sans MT" pitchFamily="34" charset="0"/>
            </a:endParaRPr>
          </a:p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altLang="es-CU" sz="1600" b="1">
                <a:solidFill>
                  <a:srgbClr val="000000"/>
                </a:solidFill>
                <a:latin typeface="Gill Sans MT" pitchFamily="34" charset="0"/>
              </a:rPr>
              <a:t> </a:t>
            </a:r>
          </a:p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s-ES" altLang="es-CU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" name="5 CuadroTexto">
            <a:extLst>
              <a:ext uri="{FF2B5EF4-FFF2-40B4-BE49-F238E27FC236}"/>
            </a:extLst>
          </p:cNvPr>
          <p:cNvSpPr txBox="1"/>
          <p:nvPr/>
        </p:nvSpPr>
        <p:spPr>
          <a:xfrm>
            <a:off x="785786" y="1"/>
            <a:ext cx="642942" cy="674030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</a:t>
            </a:r>
          </a:p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</a:t>
            </a:r>
          </a:p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</a:t>
            </a:r>
          </a:p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</a:t>
            </a:r>
          </a:p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</a:t>
            </a:r>
          </a:p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</a:t>
            </a:r>
          </a:p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</a:t>
            </a:r>
          </a:p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</a:t>
            </a:r>
          </a:p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L</a:t>
            </a:r>
          </a:p>
          <a:p>
            <a:pPr algn="ctr">
              <a:defRPr/>
            </a:pPr>
            <a:endParaRPr lang="es-ES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</a:t>
            </a:r>
          </a:p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</a:t>
            </a:r>
          </a:p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J</a:t>
            </a:r>
          </a:p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E</a:t>
            </a:r>
          </a:p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</a:t>
            </a:r>
          </a:p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</a:t>
            </a:r>
          </a:p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V</a:t>
            </a:r>
          </a:p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</a:t>
            </a:r>
          </a:p>
          <a:p>
            <a:pPr>
              <a:defRPr/>
            </a:pPr>
            <a:endParaRPr lang="es-ES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s-E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s-E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s-ES" dirty="0">
              <a:solidFill>
                <a:prstClr val="white"/>
              </a:solidFill>
            </a:endParaRPr>
          </a:p>
          <a:p>
            <a:pPr>
              <a:defRPr/>
            </a:pPr>
            <a:endParaRPr lang="es-ES" dirty="0">
              <a:solidFill>
                <a:prstClr val="white"/>
              </a:solidFill>
            </a:endParaRPr>
          </a:p>
          <a:p>
            <a:pPr>
              <a:defRPr/>
            </a:pPr>
            <a:endParaRPr lang="es-E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26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000364" y="1000108"/>
            <a:ext cx="2108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ES" b="1" dirty="0">
                <a:solidFill>
                  <a:prstClr val="black"/>
                </a:solidFill>
              </a:rPr>
              <a:t>Resumen de la clase</a:t>
            </a:r>
            <a:endParaRPr lang="es-MX" alt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00034" y="1785926"/>
            <a:ext cx="72866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X</a:t>
            </a: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CA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Atención de enfermería a personas con afecciones del sistema</a:t>
            </a:r>
            <a:r>
              <a:rPr lang="en-CA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endocrino </a:t>
            </a:r>
            <a:r>
              <a:rPr lang="en-CA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metabólico. Alimentación en la diabetes mellitus</a:t>
            </a:r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2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492681" y="519564"/>
            <a:ext cx="22829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ES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Autoestudio</a:t>
            </a:r>
            <a:endParaRPr lang="es-MX" altLang="es-ES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928662" y="1285860"/>
            <a:ext cx="78581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X</a:t>
            </a:r>
            <a:r>
              <a:rPr lang="es-E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CA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Atención de enfermería a personas con afecciones del sistema endocrino metabólico</a:t>
            </a:r>
            <a:endParaRPr lang="es-ES" sz="2000" dirty="0">
              <a:solidFill>
                <a:prstClr val="black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42977" y="2571744"/>
            <a:ext cx="77867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Diga c</a:t>
            </a:r>
            <a:r>
              <a:rPr lang="en-CA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ó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mo se realiza la distribuci</a:t>
            </a:r>
            <a:r>
              <a:rPr lang="en-CA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ó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 de los macronutrientes  en los niños con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diabetes tipo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 Ponga un ejemplo</a:t>
            </a:r>
            <a:endParaRPr 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Explique los factores qu</a:t>
            </a:r>
            <a:r>
              <a:rPr lang="en-US" altLang="es-C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é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pueden modificar el </a:t>
            </a:r>
            <a:r>
              <a:rPr lang="en-US" altLang="es-C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í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ndice gluc</a:t>
            </a:r>
            <a:r>
              <a:rPr lang="en-US" altLang="es-C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é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mico .</a:t>
            </a:r>
            <a:endParaRPr lang="es-E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58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85918" y="1214422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es-ES" dirty="0">
              <a:solidFill>
                <a:prstClr val="black"/>
              </a:solidFill>
            </a:endParaRPr>
          </a:p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143108" y="357166"/>
            <a:ext cx="24384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Bibliografía</a:t>
            </a:r>
            <a:endParaRPr lang="es-ES" sz="3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1071546"/>
            <a:ext cx="84296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s-E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Fenton M. (2007) Temas de enfermería Médico Quirúrgico.</a:t>
            </a:r>
            <a:r>
              <a:rPr lang="es-ES" sz="2000" dirty="0">
                <a:solidFill>
                  <a:prstClr val="black"/>
                </a:solidFill>
                <a:latin typeface="Arial" charset="0"/>
              </a:rPr>
              <a:t>(Tercera parte)</a:t>
            </a:r>
            <a:r>
              <a:rPr lang="es-E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s-ES" sz="2000" dirty="0">
                <a:solidFill>
                  <a:prstClr val="black"/>
                </a:solidFill>
                <a:latin typeface="Arial" charset="0"/>
              </a:rPr>
              <a:t> Editora Ciencias Médicas. La Habana.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>
                <a:solidFill>
                  <a:prstClr val="black"/>
                </a:solidFill>
                <a:latin typeface="Arial" charset="0"/>
              </a:rPr>
              <a:t> Padilla O. (2005) Temas de Pediatría. Atención de enfermería a pacientes con afecciones endocrinas. Diabetes Mellitus. Editora Ciencias Médicas. </a:t>
            </a:r>
            <a:endParaRPr lang="es-ES" sz="2000" dirty="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s-ES" sz="2000" dirty="0">
                <a:solidFill>
                  <a:prstClr val="black"/>
                </a:solidFill>
                <a:latin typeface="Arial" panose="020B0604020202020204" pitchFamily="34" charset="0"/>
                <a:cs typeface="Arial" pitchFamily="34" charset="0"/>
              </a:rPr>
              <a:t>Carvajal F. (2004). Temas de Pediatría. Tomo VII. Trastornos del páncreas endocrino. </a:t>
            </a:r>
            <a:r>
              <a:rPr lang="es-ES" sz="2000" dirty="0">
                <a:solidFill>
                  <a:prstClr val="black"/>
                </a:solidFill>
                <a:latin typeface="Arial" charset="0"/>
              </a:rPr>
              <a:t>Editora Ciencias Médicas. La Habana.</a:t>
            </a:r>
            <a:endParaRPr lang="es-ES" sz="2000" dirty="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s-ES" sz="2000" dirty="0">
                <a:solidFill>
                  <a:prstClr val="black"/>
                </a:solidFill>
                <a:latin typeface="Arial" panose="020B0604020202020204" pitchFamily="34" charset="0"/>
                <a:cs typeface="Arial" pitchFamily="34" charset="0"/>
              </a:rPr>
              <a:t>Goderich R. (2002)  Medicina Interna. Tomo 3. Diabetes Mellitus. Complicaciones crónicas. </a:t>
            </a:r>
            <a:r>
              <a:rPr lang="es-ES" sz="2000" dirty="0">
                <a:solidFill>
                  <a:prstClr val="black"/>
                </a:solidFill>
                <a:latin typeface="Arial" charset="0"/>
              </a:rPr>
              <a:t>Editora Ciencias Médicas. La Habana.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>
                <a:solidFill>
                  <a:prstClr val="black"/>
                </a:solidFill>
                <a:latin typeface="Arial" charset="0"/>
                <a:cs typeface="Arial" pitchFamily="34" charset="0"/>
              </a:rPr>
              <a:t> </a:t>
            </a:r>
            <a:r>
              <a:rPr lang="es-ES" sz="2000" dirty="0" smtClean="0">
                <a:solidFill>
                  <a:prstClr val="black"/>
                </a:solidFill>
                <a:latin typeface="Arial" charset="0"/>
              </a:rPr>
              <a:t>Zayas Torriente.</a:t>
            </a:r>
            <a:r>
              <a:rPr lang="es-ES" sz="2000" dirty="0">
                <a:solidFill>
                  <a:prstClr val="black"/>
                </a:solidFill>
                <a:latin typeface="Arial" panose="020B0604020202020204" pitchFamily="34" charset="0"/>
                <a:cs typeface="Arial" pitchFamily="34" charset="0"/>
              </a:rPr>
              <a:t> (</a:t>
            </a:r>
            <a:r>
              <a:rPr lang="es-E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itchFamily="34" charset="0"/>
              </a:rPr>
              <a:t>2015). Manual de nutrición clínica y </a:t>
            </a:r>
            <a:r>
              <a:rPr lang="es-ES" sz="2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itchFamily="34" charset="0"/>
              </a:rPr>
              <a:t>dietoterapia</a:t>
            </a:r>
            <a:r>
              <a:rPr lang="es-E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itchFamily="34" charset="0"/>
              </a:rPr>
              <a:t>. Editorial Lazo Adentro. La Habana </a:t>
            </a:r>
            <a:endParaRPr lang="es-ES" sz="2000" dirty="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endParaRPr lang="es-E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66682" y="2938458"/>
            <a:ext cx="8429684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E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42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/>
            </a:extLst>
          </p:cNvPr>
          <p:cNvSpPr/>
          <p:nvPr/>
        </p:nvSpPr>
        <p:spPr>
          <a:xfrm>
            <a:off x="1785918" y="2500306"/>
            <a:ext cx="66095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5400" b="1" dirty="0">
                <a:ln w="19050">
                  <a:solidFill>
                    <a:srgbClr val="4F271C">
                      <a:tint val="1000"/>
                    </a:srgbClr>
                  </a:solidFill>
                  <a:prstDash val="solid"/>
                </a:ln>
                <a:solidFill>
                  <a:srgbClr val="C32D2E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charset="0"/>
              </a:rPr>
              <a:t>MUCHAS GRACIAS</a:t>
            </a:r>
          </a:p>
        </p:txBody>
      </p:sp>
    </p:spTree>
    <p:extLst>
      <p:ext uri="{BB962C8B-B14F-4D97-AF65-F5344CB8AC3E}">
        <p14:creationId xmlns:p14="http://schemas.microsoft.com/office/powerpoint/2010/main" val="2617102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214414" y="785794"/>
            <a:ext cx="69012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Comprobación de la clase anterior</a:t>
            </a:r>
            <a:endParaRPr lang="es-E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2214554"/>
            <a:ext cx="900759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Diga el concepto de diabetes mellitus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Diga </a:t>
            </a: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cuadro clínico que se </a:t>
            </a:r>
            <a:r>
              <a:rPr lang="en-US" sz="28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presenta</a:t>
            </a: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 el </a:t>
            </a:r>
            <a:r>
              <a:rPr lang="en-US" sz="28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paciente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con diabetes mellitus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ES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49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5566" y="1266286"/>
            <a:ext cx="8501122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Asignatura</a:t>
            </a:r>
            <a:r>
              <a:rPr lang="es-E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ES" sz="4000" dirty="0">
                <a:solidFill>
                  <a:prstClr val="black"/>
                </a:solidFill>
              </a:rPr>
              <a:t> </a:t>
            </a:r>
            <a:r>
              <a:rPr lang="es-E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Enfermería Médico </a:t>
            </a:r>
            <a:r>
              <a:rPr lang="es-E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Quirúrgica </a:t>
            </a:r>
          </a:p>
          <a:p>
            <a:pPr algn="just">
              <a:spcAft>
                <a:spcPts val="600"/>
              </a:spcAft>
            </a:pPr>
            <a:r>
              <a:rPr lang="es-ES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X</a:t>
            </a:r>
            <a:r>
              <a:rPr lang="es-E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CA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Atención de enfermería a personas con afecciones del sistema</a:t>
            </a:r>
            <a:r>
              <a:rPr lang="en-CA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endocrino metabólico.</a:t>
            </a:r>
            <a:endParaRPr lang="es-E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en-US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</a:t>
            </a:r>
            <a:r>
              <a:rPr lang="en-US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Diabetes mellitus tipo 1</a:t>
            </a:r>
            <a:endParaRPr lang="es-ES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es-ES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Contenido: </a:t>
            </a:r>
            <a:r>
              <a:rPr lang="pt-BR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Dieta</a:t>
            </a:r>
            <a:r>
              <a:rPr lang="es-ES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Objetivos del tratamiento dietético. Calculo de la dieta y distribución de macronutrientes. Índice glucémico y factores que lo modifican. Carga glucémica.</a:t>
            </a:r>
            <a:r>
              <a:rPr lang="es-E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s-E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4067944" y="298838"/>
            <a:ext cx="47638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 de Octubre, 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30 </a:t>
            </a: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Abril </a:t>
            </a: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2025</a:t>
            </a:r>
          </a:p>
          <a:p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¨Año 67 de la </a:t>
            </a:r>
            <a:r>
              <a:rPr lang="es-E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Revolución</a:t>
            </a: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¨</a:t>
            </a:r>
            <a:endParaRPr lang="es-ES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37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260648"/>
            <a:ext cx="935834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  <a:p>
            <a:pPr algn="just">
              <a:lnSpc>
                <a:spcPct val="150000"/>
              </a:lnSpc>
            </a:pPr>
            <a:r>
              <a:rPr lang="es-E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</a:t>
            </a:r>
            <a:r>
              <a:rPr lang="es-E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Explicar los objetivos del tratamiento dietético en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Diabetes 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Mellitus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 1</a:t>
            </a:r>
            <a:endParaRPr lang="es-ES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Explicar calculo de la energía de acuerdo al grupo de edad y distribución de los macronutrientes .</a:t>
            </a:r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3- 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Explicar en que consiste la dieta saludable y su importancia en la alimentación del paciente con DM1.</a:t>
            </a:r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4- 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Describir el concepto de índice glucémico y los factores que lo modifican.</a:t>
            </a:r>
          </a:p>
          <a:p>
            <a:pPr algn="just">
              <a:lnSpc>
                <a:spcPct val="150000"/>
              </a:lnSpc>
            </a:pP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Describir el concepto de 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carga glucémica y su importancia al combinar los alimentos</a:t>
            </a:r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6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ChangeArrowheads="1"/>
          </p:cNvSpPr>
          <p:nvPr/>
        </p:nvSpPr>
        <p:spPr bwMode="auto">
          <a:xfrm>
            <a:off x="693738" y="2852738"/>
            <a:ext cx="25876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altLang="es-ES" sz="2200">
                <a:solidFill>
                  <a:srgbClr val="333399"/>
                </a:solidFill>
                <a:latin typeface="Arial" pitchFamily="34" charset="0"/>
                <a:ea typeface="AR PL UMing HK"/>
                <a:cs typeface="AR PL UMing HK"/>
              </a:rPr>
              <a:t>.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735013" y="350838"/>
            <a:ext cx="84248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ctr" fontAlgn="base">
              <a:spcBef>
                <a:spcPts val="80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altLang="es-ES" sz="3200" b="1">
                <a:solidFill>
                  <a:srgbClr val="2D2D8A"/>
                </a:solidFill>
                <a:latin typeface="Arial" pitchFamily="34" charset="0"/>
                <a:ea typeface="AR PL UMing HK"/>
                <a:cs typeface="AR PL UMing HK"/>
              </a:rPr>
              <a:t>Objetivos del tratamiento dietoterapéutico</a:t>
            </a:r>
          </a:p>
        </p:txBody>
      </p:sp>
      <p:grpSp>
        <p:nvGrpSpPr>
          <p:cNvPr id="28676" name="Grupo 4"/>
          <p:cNvGrpSpPr>
            <a:grpSpLocks/>
          </p:cNvGrpSpPr>
          <p:nvPr/>
        </p:nvGrpSpPr>
        <p:grpSpPr bwMode="auto">
          <a:xfrm>
            <a:off x="684213" y="1211263"/>
            <a:ext cx="8424862" cy="1584325"/>
            <a:chOff x="0" y="0"/>
            <a:chExt cx="7993260" cy="1338240"/>
          </a:xfrm>
        </p:grpSpPr>
        <p:sp>
          <p:nvSpPr>
            <p:cNvPr id="6" name="Llamada de flecha hacia arriba 5">
              <a:extLst>
                <a:ext uri="{FF2B5EF4-FFF2-40B4-BE49-F238E27FC236}"/>
              </a:extLst>
            </p:cNvPr>
            <p:cNvSpPr/>
            <p:nvPr/>
          </p:nvSpPr>
          <p:spPr>
            <a:xfrm rot="10800000">
              <a:off x="0" y="0"/>
              <a:ext cx="7993260" cy="1338240"/>
            </a:xfrm>
            <a:prstGeom prst="upArrowCallout">
              <a:avLst/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Llamada de flecha hacia arriba 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0" y="0"/>
              <a:ext cx="7993260" cy="8689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3576" tIns="163576" rIns="163576" bIns="163576" anchor="ctr"/>
            <a:lstStyle/>
            <a:p>
              <a:pPr algn="just" defTabSz="10223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s-ES" sz="2000" b="1">
                  <a:solidFill>
                    <a:srgbClr val="FFFFFF"/>
                  </a:solidFill>
                </a:rPr>
                <a:t>Mantener un adecuado estado nutricional , permitir un desarrollo y crecimiento normal en  el niño.</a:t>
              </a:r>
            </a:p>
          </p:txBody>
        </p:sp>
      </p:grpSp>
      <p:grpSp>
        <p:nvGrpSpPr>
          <p:cNvPr id="28677" name="Grupo 7"/>
          <p:cNvGrpSpPr>
            <a:grpSpLocks/>
          </p:cNvGrpSpPr>
          <p:nvPr/>
        </p:nvGrpSpPr>
        <p:grpSpPr bwMode="auto">
          <a:xfrm>
            <a:off x="735013" y="2843213"/>
            <a:ext cx="8424862" cy="1871662"/>
            <a:chOff x="0" y="1280289"/>
            <a:chExt cx="8173094" cy="1295248"/>
          </a:xfrm>
        </p:grpSpPr>
        <p:sp>
          <p:nvSpPr>
            <p:cNvPr id="9" name="Llamada de flecha hacia arriba 8">
              <a:extLst>
                <a:ext uri="{FF2B5EF4-FFF2-40B4-BE49-F238E27FC236}"/>
              </a:extLst>
            </p:cNvPr>
            <p:cNvSpPr/>
            <p:nvPr/>
          </p:nvSpPr>
          <p:spPr>
            <a:xfrm rot="10800000">
              <a:off x="0" y="1280289"/>
              <a:ext cx="7994447" cy="1295248"/>
            </a:xfrm>
            <a:prstGeom prst="upArrowCallout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Llamada de flecha hacia arriba 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0" y="1280289"/>
              <a:ext cx="8173094" cy="8415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3576" tIns="163576" rIns="163576" bIns="163576" anchor="ctr"/>
            <a:lstStyle/>
            <a:p>
              <a:pPr algn="just" defTabSz="10223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s-ES" sz="2000" b="1">
                  <a:solidFill>
                    <a:srgbClr val="FFFFFF"/>
                  </a:solidFill>
                </a:rPr>
                <a:t>La alimentación del niño y adolescente diabético debe ajustarse en base al aporte de energía y macronutrientes según la edad y el sexo al igual que un niño normal .</a:t>
              </a:r>
              <a:endParaRPr lang="es-ES" sz="2000">
                <a:solidFill>
                  <a:srgbClr val="FFFFFF"/>
                </a:solidFill>
              </a:endParaRPr>
            </a:p>
          </p:txBody>
        </p:sp>
      </p:grpSp>
      <p:grpSp>
        <p:nvGrpSpPr>
          <p:cNvPr id="28678" name="Grupo 10"/>
          <p:cNvGrpSpPr>
            <a:grpSpLocks/>
          </p:cNvGrpSpPr>
          <p:nvPr/>
        </p:nvGrpSpPr>
        <p:grpSpPr bwMode="auto">
          <a:xfrm>
            <a:off x="684213" y="4724400"/>
            <a:ext cx="8240712" cy="1728788"/>
            <a:chOff x="0" y="2495255"/>
            <a:chExt cx="7993260" cy="1440268"/>
          </a:xfrm>
        </p:grpSpPr>
        <p:sp>
          <p:nvSpPr>
            <p:cNvPr id="12" name="Llamada de flecha hacia arriba 11">
              <a:extLst>
                <a:ext uri="{FF2B5EF4-FFF2-40B4-BE49-F238E27FC236}"/>
              </a:extLst>
            </p:cNvPr>
            <p:cNvSpPr/>
            <p:nvPr/>
          </p:nvSpPr>
          <p:spPr>
            <a:xfrm rot="10800000">
              <a:off x="0" y="2495255"/>
              <a:ext cx="7993260" cy="1440268"/>
            </a:xfrm>
            <a:prstGeom prst="upArrowCallout">
              <a:avLst/>
            </a:pr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Llamada de flecha hacia arriba 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0" y="2591802"/>
              <a:ext cx="7993260" cy="6493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3576" tIns="163576" rIns="163576" bIns="163576" spcCol="1270" anchor="ctr"/>
            <a:lstStyle/>
            <a:p>
              <a:pPr algn="ctr" defTabSz="10223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s-ES" sz="2300" b="1" dirty="0">
                  <a:solidFill>
                    <a:prstClr val="white"/>
                  </a:solidFill>
                </a:rPr>
                <a:t>La </a:t>
              </a:r>
              <a:r>
                <a:rPr lang="es-ES" sz="2000" b="1" dirty="0">
                  <a:solidFill>
                    <a:prstClr val="white"/>
                  </a:solidFill>
                </a:rPr>
                <a:t>distribución de los hidratos de carbono durante el día depende del esquema insulínico empleado y debe ser flexible y adaptado a cada caso de forma individual</a:t>
              </a:r>
              <a:r>
                <a:rPr lang="es-ES" sz="2300" b="1" dirty="0">
                  <a:solidFill>
                    <a:prstClr val="white"/>
                  </a:solidFill>
                </a:rPr>
                <a:t>.</a:t>
              </a:r>
              <a:endParaRPr lang="es-ES" sz="2300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4371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94" name="Group 26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-6300788" y="5229225"/>
          <a:ext cx="6770688" cy="4479928"/>
        </p:xfrm>
        <a:graphic>
          <a:graphicData uri="http://schemas.openxmlformats.org/drawingml/2006/table">
            <a:tbl>
              <a:tblPr/>
              <a:tblGrid>
                <a:gridCol w="6770688">
                  <a:extLst>
                    <a:ext uri="{9D8B030D-6E8A-4147-A177-3AD203B41FA5}"/>
                  </a:extLst>
                </a:gridCol>
              </a:tblGrid>
              <a:tr h="614308">
                <a:tc>
                  <a:txBody>
                    <a:bodyPr/>
                    <a:lstStyle/>
                    <a:p>
                      <a:pPr marL="342900" marR="0" lvl="0" indent="-339725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es-ES" altLang="es-ES" sz="2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 PL UMing HK"/>
                        <a:cs typeface="AR PL UMing HK"/>
                      </a:endParaRPr>
                    </a:p>
                  </a:txBody>
                  <a:tcPr marL="90000" marR="90000" marT="101178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38609">
                <a:tc>
                  <a:txBody>
                    <a:bodyPr/>
                    <a:lstStyle/>
                    <a:p>
                      <a:pPr marL="342900" marR="0" lvl="0" indent="-339725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es-ES" altLang="es-ES" sz="2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 PL UMing HK"/>
                        <a:cs typeface="AR PL UMing HK"/>
                      </a:endParaRPr>
                    </a:p>
                  </a:txBody>
                  <a:tcPr marL="90000" marR="90000" marT="101178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38109">
                <a:tc>
                  <a:txBody>
                    <a:bodyPr/>
                    <a:lstStyle/>
                    <a:p>
                      <a:pPr marL="342900" marR="0" lvl="0" indent="-339725" algn="l" defTabSz="457200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es-ES" altLang="es-E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 PL UMing HK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90000" marR="90000" marT="103950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14308">
                <a:tc>
                  <a:txBody>
                    <a:bodyPr/>
                    <a:lstStyle/>
                    <a:p>
                      <a:pPr marL="342900" marR="0" lvl="0" indent="-339725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es-ES" altLang="es-E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 PL UMing HK"/>
                        <a:cs typeface="AR PL UMing HK"/>
                      </a:endParaRPr>
                    </a:p>
                  </a:txBody>
                  <a:tcPr marL="90000" marR="90000" marT="106254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38609">
                <a:tc>
                  <a:txBody>
                    <a:bodyPr/>
                    <a:lstStyle/>
                    <a:p>
                      <a:pPr marL="342900" marR="0" lvl="0" indent="-339725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es-ES" altLang="es-ES" sz="2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 PL UMing HK"/>
                        <a:cs typeface="AR PL UMing HK"/>
                      </a:endParaRPr>
                    </a:p>
                  </a:txBody>
                  <a:tcPr marL="90000" marR="90000" marT="101178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44459">
                <a:tc>
                  <a:txBody>
                    <a:bodyPr/>
                    <a:lstStyle/>
                    <a:p>
                      <a:pPr marL="342900" marR="0" lvl="0" indent="-339725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es-ES" altLang="es-ES" sz="2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 PL UMing HK"/>
                        <a:cs typeface="AR PL UMing HK"/>
                      </a:endParaRPr>
                    </a:p>
                  </a:txBody>
                  <a:tcPr marL="90000" marR="90000" marT="101178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14308">
                <a:tc>
                  <a:txBody>
                    <a:bodyPr/>
                    <a:lstStyle/>
                    <a:p>
                      <a:pPr marL="342900" marR="0" lvl="0" indent="-339725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es-ES" altLang="es-ES" sz="2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 PL UMing HK"/>
                        <a:cs typeface="AR PL UMing HK"/>
                      </a:endParaRPr>
                    </a:p>
                  </a:txBody>
                  <a:tcPr marL="90000" marR="90000" marT="101178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38609">
                <a:tc>
                  <a:txBody>
                    <a:bodyPr/>
                    <a:lstStyle/>
                    <a:p>
                      <a:pPr marL="342900" marR="0" lvl="0" indent="-339725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es-ES" altLang="es-ES" sz="2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 PL UMing HK"/>
                        <a:cs typeface="AR PL UMing HK"/>
                      </a:endParaRPr>
                    </a:p>
                  </a:txBody>
                  <a:tcPr marL="90000" marR="90000" marT="101178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38609">
                <a:tc>
                  <a:txBody>
                    <a:bodyPr/>
                    <a:lstStyle/>
                    <a:p>
                      <a:pPr marL="342900" marR="0" lvl="0" indent="-339725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es-ES" altLang="es-ES" sz="2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 PL UMing HK"/>
                        <a:cs typeface="AR PL UMing HK"/>
                      </a:endParaRPr>
                    </a:p>
                  </a:txBody>
                  <a:tcPr marL="90000" marR="90000" marT="101178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693738" y="2852738"/>
            <a:ext cx="25876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altLang="es-ES" sz="2200">
                <a:solidFill>
                  <a:srgbClr val="333399"/>
                </a:solidFill>
                <a:latin typeface="Arial" pitchFamily="34" charset="0"/>
                <a:ea typeface="AR PL UMing HK"/>
                <a:cs typeface="AR PL UMing HK"/>
              </a:rPr>
              <a:t>.</a:t>
            </a:r>
          </a:p>
        </p:txBody>
      </p:sp>
      <p:grpSp>
        <p:nvGrpSpPr>
          <p:cNvPr id="29709" name="Grupo 6"/>
          <p:cNvGrpSpPr>
            <a:grpSpLocks/>
          </p:cNvGrpSpPr>
          <p:nvPr/>
        </p:nvGrpSpPr>
        <p:grpSpPr bwMode="auto">
          <a:xfrm>
            <a:off x="63500" y="1700213"/>
            <a:ext cx="2708275" cy="2305050"/>
            <a:chOff x="0" y="0"/>
            <a:chExt cx="2483560" cy="2428950"/>
          </a:xfrm>
        </p:grpSpPr>
        <p:sp>
          <p:nvSpPr>
            <p:cNvPr id="8" name="Rectángulo redondeado 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0" y="0"/>
              <a:ext cx="2483560" cy="2428950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ángulo 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117919" y="118770"/>
              <a:ext cx="2247724" cy="21914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1920" tIns="60960" rIns="121920" bIns="60960" spcCol="1270" anchor="ctr"/>
            <a:lstStyle/>
            <a:p>
              <a:pPr algn="ctr" defTabSz="14224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s-ES" sz="2000" b="1" dirty="0">
                  <a:solidFill>
                    <a:prstClr val="white"/>
                  </a:solidFill>
                  <a:cs typeface="Arial" pitchFamily="34" charset="0"/>
                </a:rPr>
                <a:t>ENERGÍA</a:t>
              </a:r>
            </a:p>
          </p:txBody>
        </p:sp>
      </p:grpSp>
      <p:grpSp>
        <p:nvGrpSpPr>
          <p:cNvPr id="29710" name="Grupo 9"/>
          <p:cNvGrpSpPr>
            <a:grpSpLocks/>
          </p:cNvGrpSpPr>
          <p:nvPr/>
        </p:nvGrpSpPr>
        <p:grpSpPr bwMode="auto">
          <a:xfrm>
            <a:off x="2832100" y="1700213"/>
            <a:ext cx="6227763" cy="2244725"/>
            <a:chOff x="2485489" y="254399"/>
            <a:chExt cx="6015632" cy="1943160"/>
          </a:xfrm>
        </p:grpSpPr>
        <p:sp>
          <p:nvSpPr>
            <p:cNvPr id="11" name="Redondear rectángulo de esquina del mismo lado 10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4521725" y="-1781837"/>
              <a:ext cx="1943160" cy="6015632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edondear rectángulo de esquina del mismo lado 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485489" y="349220"/>
              <a:ext cx="5920560" cy="17535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anchor="ctr"/>
            <a:lstStyle>
              <a:lvl1pPr marL="342900" indent="-342900" defTabSz="800100">
                <a:defRPr>
                  <a:solidFill>
                    <a:schemeClr val="bg1"/>
                  </a:solidFill>
                  <a:latin typeface="Arial" panose="020B0604020202020204" pitchFamily="34" charset="0"/>
                  <a:ea typeface="AR PL UMing HK"/>
                  <a:cs typeface="AR PL UMing HK"/>
                </a:defRPr>
              </a:lvl1pPr>
              <a:lvl2pPr marL="171450" indent="-171450" defTabSz="800100">
                <a:defRPr>
                  <a:solidFill>
                    <a:schemeClr val="bg1"/>
                  </a:solidFill>
                  <a:latin typeface="Arial" panose="020B0604020202020204" pitchFamily="34" charset="0"/>
                  <a:ea typeface="AR PL UMing HK"/>
                  <a:cs typeface="AR PL UMing HK"/>
                </a:defRPr>
              </a:lvl2pPr>
              <a:lvl3pPr defTabSz="800100">
                <a:defRPr>
                  <a:solidFill>
                    <a:schemeClr val="bg1"/>
                  </a:solidFill>
                  <a:latin typeface="Arial" panose="020B0604020202020204" pitchFamily="34" charset="0"/>
                  <a:ea typeface="AR PL UMing HK"/>
                  <a:cs typeface="AR PL UMing HK"/>
                </a:defRPr>
              </a:lvl3pPr>
              <a:lvl4pPr defTabSz="800100">
                <a:defRPr>
                  <a:solidFill>
                    <a:schemeClr val="bg1"/>
                  </a:solidFill>
                  <a:latin typeface="Arial" panose="020B0604020202020204" pitchFamily="34" charset="0"/>
                  <a:ea typeface="AR PL UMing HK"/>
                  <a:cs typeface="AR PL UMing HK"/>
                </a:defRPr>
              </a:lvl4pPr>
              <a:lvl5pPr defTabSz="800100">
                <a:defRPr>
                  <a:solidFill>
                    <a:schemeClr val="bg1"/>
                  </a:solidFill>
                  <a:latin typeface="Arial" panose="020B0604020202020204" pitchFamily="34" charset="0"/>
                  <a:ea typeface="AR PL UMing HK"/>
                  <a:cs typeface="AR PL UMing HK"/>
                </a:defRPr>
              </a:lvl5pPr>
              <a:lvl6pPr marL="2514600" indent="-228600" defTabSz="8001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ea typeface="AR PL UMing HK"/>
                  <a:cs typeface="AR PL UMing HK"/>
                </a:defRPr>
              </a:lvl6pPr>
              <a:lvl7pPr marL="2971800" indent="-228600" defTabSz="8001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ea typeface="AR PL UMing HK"/>
                  <a:cs typeface="AR PL UMing HK"/>
                </a:defRPr>
              </a:lvl7pPr>
              <a:lvl8pPr marL="3429000" indent="-228600" defTabSz="8001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ea typeface="AR PL UMing HK"/>
                  <a:cs typeface="AR PL UMing HK"/>
                </a:defRPr>
              </a:lvl8pPr>
              <a:lvl9pPr marL="3886200" indent="-228600" defTabSz="8001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ea typeface="AR PL UMing HK"/>
                  <a:cs typeface="AR PL UMing HK"/>
                </a:defRPr>
              </a:lvl9pPr>
            </a:lstStyle>
            <a:p>
              <a:pPr lvl="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  <a:defRPr/>
              </a:pPr>
              <a:r>
                <a:rPr lang="es-ES" altLang="x-none" b="1" dirty="0">
                  <a:solidFill>
                    <a:srgbClr val="000000"/>
                  </a:solidFill>
                  <a:cs typeface="Arial" panose="020B0604020202020204" pitchFamily="34" charset="0"/>
                </a:rPr>
                <a:t>100 – 120 Kcal/kg/día en el lactante</a:t>
              </a:r>
            </a:p>
            <a:p>
              <a:pPr lvl="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  <a:defRPr/>
              </a:pPr>
              <a:r>
                <a:rPr lang="es-ES" altLang="x-none" b="1" dirty="0">
                  <a:solidFill>
                    <a:srgbClr val="000000"/>
                  </a:solidFill>
                  <a:cs typeface="Arial" panose="020B0604020202020204" pitchFamily="34" charset="0"/>
                </a:rPr>
                <a:t>1000 Kcal en el primer año de vida </a:t>
              </a:r>
            </a:p>
            <a:p>
              <a:pPr lvl="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  <a:defRPr/>
              </a:pPr>
              <a:r>
                <a:rPr lang="es-ES" altLang="x-none" b="1" dirty="0">
                  <a:solidFill>
                    <a:srgbClr val="000000"/>
                  </a:solidFill>
                  <a:cs typeface="Arial" panose="020B0604020202020204" pitchFamily="34" charset="0"/>
                </a:rPr>
                <a:t>+100 Kcal x año hasta 2500/2800 Kcal/día</a:t>
              </a:r>
            </a:p>
          </p:txBody>
        </p:sp>
      </p:grpSp>
      <p:grpSp>
        <p:nvGrpSpPr>
          <p:cNvPr id="29711" name="Grupo 12"/>
          <p:cNvGrpSpPr>
            <a:grpSpLocks/>
          </p:cNvGrpSpPr>
          <p:nvPr/>
        </p:nvGrpSpPr>
        <p:grpSpPr bwMode="auto">
          <a:xfrm>
            <a:off x="119063" y="4149725"/>
            <a:ext cx="2652712" cy="2582863"/>
            <a:chOff x="964" y="2567535"/>
            <a:chExt cx="2652032" cy="2446760"/>
          </a:xfrm>
        </p:grpSpPr>
        <p:sp>
          <p:nvSpPr>
            <p:cNvPr id="14" name="Rectángulo redondeado 1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964" y="2567535"/>
              <a:ext cx="2652032" cy="242871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ángulo 1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119995" y="2823189"/>
              <a:ext cx="2413969" cy="21911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8580" tIns="34290" rIns="68580" bIns="34290" spcCol="1270" anchor="ctr"/>
            <a:lstStyle/>
            <a:p>
              <a:pPr algn="ctr" defTabSz="8001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s-ES" sz="2000" b="1" dirty="0">
                  <a:solidFill>
                    <a:prstClr val="white"/>
                  </a:solidFill>
                  <a:cs typeface="Arial" pitchFamily="34" charset="0"/>
                </a:rPr>
                <a:t>Distribución de los macronutrientes</a:t>
              </a:r>
            </a:p>
          </p:txBody>
        </p:sp>
      </p:grpSp>
      <p:grpSp>
        <p:nvGrpSpPr>
          <p:cNvPr id="29712" name="Grupo 15"/>
          <p:cNvGrpSpPr>
            <a:grpSpLocks/>
          </p:cNvGrpSpPr>
          <p:nvPr/>
        </p:nvGrpSpPr>
        <p:grpSpPr bwMode="auto">
          <a:xfrm>
            <a:off x="2749550" y="4283075"/>
            <a:ext cx="6407150" cy="2314575"/>
            <a:chOff x="2630677" y="2555567"/>
            <a:chExt cx="5853446" cy="2730820"/>
          </a:xfrm>
        </p:grpSpPr>
        <p:sp>
          <p:nvSpPr>
            <p:cNvPr id="17" name="Redondear rectángulo de esquina del mismo lado 16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4185464" y="1000780"/>
              <a:ext cx="2730820" cy="5840394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edondear rectángulo de esquina del mismo lado 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955546" y="2688550"/>
              <a:ext cx="5528577" cy="24648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anchor="ctr"/>
            <a:lstStyle>
              <a:lvl1pPr marL="342900" indent="-342900" defTabSz="800100">
                <a:defRPr>
                  <a:solidFill>
                    <a:schemeClr val="tx1"/>
                  </a:solidFill>
                  <a:latin typeface="Arial" panose="020B0604020202090204" pitchFamily="34" charset="0"/>
                </a:defRPr>
              </a:lvl1pPr>
              <a:lvl2pPr marL="171450" indent="-171450" defTabSz="800100">
                <a:defRPr>
                  <a:solidFill>
                    <a:schemeClr val="tx1"/>
                  </a:solidFill>
                  <a:latin typeface="Arial" panose="020B0604020202090204" pitchFamily="34" charset="0"/>
                </a:defRPr>
              </a:lvl2pPr>
              <a:lvl3pPr marL="1143000" indent="-228600" defTabSz="800100">
                <a:defRPr>
                  <a:solidFill>
                    <a:schemeClr val="tx1"/>
                  </a:solidFill>
                  <a:latin typeface="Arial" panose="020B0604020202090204" pitchFamily="34" charset="0"/>
                </a:defRPr>
              </a:lvl3pPr>
              <a:lvl4pPr marL="1600200" indent="-228600" defTabSz="800100">
                <a:defRPr>
                  <a:solidFill>
                    <a:schemeClr val="tx1"/>
                  </a:solidFill>
                  <a:latin typeface="Arial" panose="020B0604020202090204" pitchFamily="34" charset="0"/>
                </a:defRPr>
              </a:lvl4pPr>
              <a:lvl5pPr marL="2057400" indent="-228600" defTabSz="800100">
                <a:defRPr>
                  <a:solidFill>
                    <a:schemeClr val="tx1"/>
                  </a:solidFill>
                  <a:latin typeface="Arial" panose="020B0604020202090204" pitchFamily="34" charset="0"/>
                </a:defRPr>
              </a:lvl5pPr>
              <a:lvl6pPr marL="2514600" indent="-228600" defTabSz="8001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90204" pitchFamily="34" charset="0"/>
                </a:defRPr>
              </a:lvl6pPr>
              <a:lvl7pPr marL="2971800" indent="-228600" defTabSz="8001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90204" pitchFamily="34" charset="0"/>
                </a:defRPr>
              </a:lvl7pPr>
              <a:lvl8pPr marL="3429000" indent="-228600" defTabSz="8001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90204" pitchFamily="34" charset="0"/>
                </a:defRPr>
              </a:lvl8pPr>
              <a:lvl9pPr marL="3886200" indent="-228600" defTabSz="8001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90204" pitchFamily="34" charset="0"/>
                </a:defRPr>
              </a:lvl9pPr>
            </a:lstStyle>
            <a:p>
              <a:pPr lvl="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  <a:defRPr/>
              </a:pPr>
              <a:r>
                <a:rPr lang="es-ES" altLang="x-none" b="1">
                  <a:solidFill>
                    <a:srgbClr val="000000"/>
                  </a:solidFill>
                  <a:ea typeface="AR PL UMing HK"/>
                  <a:cs typeface="Arial" panose="020B0604020202090204" pitchFamily="34" charset="0"/>
                </a:rPr>
                <a:t>50-60% Hidratos de carbono</a:t>
              </a:r>
            </a:p>
            <a:p>
              <a:pPr lvl="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  <a:defRPr/>
              </a:pPr>
              <a:r>
                <a:rPr lang="es-ES" altLang="x-none" b="1">
                  <a:solidFill>
                    <a:srgbClr val="000000"/>
                  </a:solidFill>
                  <a:ea typeface="AR PL UMing HK"/>
                  <a:cs typeface="Arial" panose="020B0604020202090204" pitchFamily="34" charset="0"/>
                </a:rPr>
                <a:t>25-30% Grasas</a:t>
              </a:r>
            </a:p>
            <a:p>
              <a:pPr lvl="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  <a:defRPr/>
              </a:pPr>
              <a:r>
                <a:rPr lang="es-ES" altLang="x-none" b="1">
                  <a:solidFill>
                    <a:srgbClr val="000000"/>
                  </a:solidFill>
                  <a:ea typeface="AR PL UMing HK"/>
                  <a:cs typeface="Arial" panose="020B0604020202090204" pitchFamily="34" charset="0"/>
                </a:rPr>
                <a:t>12-15% Proteínas</a:t>
              </a:r>
            </a:p>
            <a:p>
              <a:pPr lvl="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  <a:defRPr/>
              </a:pPr>
              <a:r>
                <a:rPr lang="es-ES" altLang="x-none" b="1">
                  <a:solidFill>
                    <a:srgbClr val="000000"/>
                  </a:solidFill>
                  <a:ea typeface="AR PL UMing HK"/>
                  <a:cs typeface="Arial" panose="020B0604020202090204" pitchFamily="34" charset="0"/>
                </a:rPr>
                <a:t>6 ingestas diarias: 20% Desayuno 30% Almuerzo 25% Comida 10% Meriendas Cena 5 %</a:t>
              </a:r>
            </a:p>
          </p:txBody>
        </p:sp>
      </p:grpSp>
      <p:sp>
        <p:nvSpPr>
          <p:cNvPr id="29713" name="CuadroTexto 2"/>
          <p:cNvSpPr txBox="1">
            <a:spLocks noChangeArrowheads="1"/>
          </p:cNvSpPr>
          <p:nvPr/>
        </p:nvSpPr>
        <p:spPr bwMode="auto">
          <a:xfrm>
            <a:off x="844550" y="968375"/>
            <a:ext cx="769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800">
                <a:solidFill>
                  <a:srgbClr val="000000"/>
                </a:solidFill>
              </a:rPr>
              <a:t>              </a:t>
            </a:r>
            <a:r>
              <a:rPr lang="es-ES" altLang="es-ES" sz="2800">
                <a:solidFill>
                  <a:srgbClr val="FEB80A"/>
                </a:solidFill>
              </a:rPr>
              <a:t>Proporción de los macronutrientes</a:t>
            </a:r>
          </a:p>
        </p:txBody>
      </p:sp>
      <p:sp>
        <p:nvSpPr>
          <p:cNvPr id="29714" name="CuadroTexto 1"/>
          <p:cNvSpPr txBox="1">
            <a:spLocks noChangeArrowheads="1"/>
          </p:cNvSpPr>
          <p:nvPr/>
        </p:nvSpPr>
        <p:spPr bwMode="auto">
          <a:xfrm>
            <a:off x="4572000" y="373063"/>
            <a:ext cx="13858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CU" sz="3200" b="1">
                <a:solidFill>
                  <a:srgbClr val="000000"/>
                </a:solidFill>
              </a:rPr>
              <a:t>DIETA</a:t>
            </a:r>
          </a:p>
        </p:txBody>
      </p:sp>
    </p:spTree>
    <p:extLst>
      <p:ext uri="{BB962C8B-B14F-4D97-AF65-F5344CB8AC3E}">
        <p14:creationId xmlns:p14="http://schemas.microsoft.com/office/powerpoint/2010/main" val="30470932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ChangeArrowheads="1"/>
          </p:cNvSpPr>
          <p:nvPr/>
        </p:nvSpPr>
        <p:spPr bwMode="auto">
          <a:xfrm>
            <a:off x="1042988" y="373063"/>
            <a:ext cx="6910387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ctr" fontAlgn="base">
              <a:spcBef>
                <a:spcPts val="70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altLang="es-ES" sz="2800" b="1">
                <a:solidFill>
                  <a:srgbClr val="2D2D8A"/>
                </a:solidFill>
                <a:latin typeface="Arial" pitchFamily="34" charset="0"/>
                <a:ea typeface="AR PL UMing HK"/>
                <a:cs typeface="AR PL UMing HK"/>
              </a:rPr>
              <a:t>ALIMENTACIÓN SALUDABLE</a:t>
            </a:r>
          </a:p>
        </p:txBody>
      </p:sp>
      <p:graphicFrame>
        <p:nvGraphicFramePr>
          <p:cNvPr id="6161" name="Group 17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-6300788" y="5229225"/>
          <a:ext cx="6770688" cy="4479928"/>
        </p:xfrm>
        <a:graphic>
          <a:graphicData uri="http://schemas.openxmlformats.org/drawingml/2006/table">
            <a:tbl>
              <a:tblPr/>
              <a:tblGrid>
                <a:gridCol w="6770688">
                  <a:extLst>
                    <a:ext uri="{9D8B030D-6E8A-4147-A177-3AD203B41FA5}"/>
                  </a:extLst>
                </a:gridCol>
              </a:tblGrid>
              <a:tr h="614308">
                <a:tc>
                  <a:txBody>
                    <a:bodyPr/>
                    <a:lstStyle/>
                    <a:p>
                      <a:pPr marL="342900" marR="0" lvl="0" indent="-339725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es-ES" altLang="es-ES" sz="2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 PL UMing HK"/>
                        <a:cs typeface="AR PL UMing HK"/>
                      </a:endParaRPr>
                    </a:p>
                  </a:txBody>
                  <a:tcPr marL="90000" marR="90000" marT="101178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38609">
                <a:tc>
                  <a:txBody>
                    <a:bodyPr/>
                    <a:lstStyle/>
                    <a:p>
                      <a:pPr marL="342900" marR="0" lvl="0" indent="-339725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es-ES" altLang="es-ES" sz="2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 PL UMing HK"/>
                        <a:cs typeface="AR PL UMing HK"/>
                      </a:endParaRPr>
                    </a:p>
                  </a:txBody>
                  <a:tcPr marL="90000" marR="90000" marT="101178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38109">
                <a:tc>
                  <a:txBody>
                    <a:bodyPr/>
                    <a:lstStyle/>
                    <a:p>
                      <a:pPr marL="342900" marR="0" lvl="0" indent="-339725" algn="l" defTabSz="457200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es-ES" altLang="es-E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 PL UMing HK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90000" marR="90000" marT="103950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14308">
                <a:tc>
                  <a:txBody>
                    <a:bodyPr/>
                    <a:lstStyle/>
                    <a:p>
                      <a:pPr marL="342900" marR="0" lvl="0" indent="-339725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es-ES" altLang="es-E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 PL UMing HK"/>
                        <a:cs typeface="AR PL UMing HK"/>
                      </a:endParaRPr>
                    </a:p>
                  </a:txBody>
                  <a:tcPr marL="90000" marR="90000" marT="106254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38609">
                <a:tc>
                  <a:txBody>
                    <a:bodyPr/>
                    <a:lstStyle/>
                    <a:p>
                      <a:pPr marL="342900" marR="0" lvl="0" indent="-339725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es-ES" altLang="es-ES" sz="2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 PL UMing HK"/>
                        <a:cs typeface="AR PL UMing HK"/>
                      </a:endParaRPr>
                    </a:p>
                  </a:txBody>
                  <a:tcPr marL="90000" marR="90000" marT="101178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44459">
                <a:tc>
                  <a:txBody>
                    <a:bodyPr/>
                    <a:lstStyle/>
                    <a:p>
                      <a:pPr marL="342900" marR="0" lvl="0" indent="-339725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es-ES" altLang="es-ES" sz="2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 PL UMing HK"/>
                        <a:cs typeface="AR PL UMing HK"/>
                      </a:endParaRPr>
                    </a:p>
                  </a:txBody>
                  <a:tcPr marL="90000" marR="90000" marT="101178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14308">
                <a:tc>
                  <a:txBody>
                    <a:bodyPr/>
                    <a:lstStyle/>
                    <a:p>
                      <a:pPr marL="342900" marR="0" lvl="0" indent="-339725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es-ES" altLang="es-ES" sz="2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 PL UMing HK"/>
                        <a:cs typeface="AR PL UMing HK"/>
                      </a:endParaRPr>
                    </a:p>
                  </a:txBody>
                  <a:tcPr marL="90000" marR="90000" marT="101178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38609">
                <a:tc>
                  <a:txBody>
                    <a:bodyPr/>
                    <a:lstStyle/>
                    <a:p>
                      <a:pPr marL="342900" marR="0" lvl="0" indent="-339725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es-ES" altLang="es-ES" sz="2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 PL UMing HK"/>
                        <a:cs typeface="AR PL UMing HK"/>
                      </a:endParaRPr>
                    </a:p>
                  </a:txBody>
                  <a:tcPr marL="90000" marR="90000" marT="101178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38609">
                <a:tc>
                  <a:txBody>
                    <a:bodyPr/>
                    <a:lstStyle/>
                    <a:p>
                      <a:pPr marL="342900" marR="0" lvl="0" indent="-339725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es-ES" altLang="es-ES" sz="2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 PL UMing HK"/>
                        <a:cs typeface="AR PL UMing HK"/>
                      </a:endParaRPr>
                    </a:p>
                  </a:txBody>
                  <a:tcPr marL="90000" marR="90000" marT="101178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0733" name="Rectangle 12"/>
          <p:cNvSpPr>
            <a:spLocks noChangeArrowheads="1"/>
          </p:cNvSpPr>
          <p:nvPr/>
        </p:nvSpPr>
        <p:spPr bwMode="auto">
          <a:xfrm>
            <a:off x="693738" y="2852738"/>
            <a:ext cx="25876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altLang="es-ES" sz="2200">
                <a:solidFill>
                  <a:srgbClr val="333399"/>
                </a:solidFill>
                <a:latin typeface="Arial" pitchFamily="34" charset="0"/>
                <a:ea typeface="AR PL UMing HK"/>
                <a:cs typeface="AR PL UMing HK"/>
              </a:rPr>
              <a:t>.</a:t>
            </a:r>
          </a:p>
        </p:txBody>
      </p:sp>
      <p:graphicFrame>
        <p:nvGraphicFramePr>
          <p:cNvPr id="7" name="6 Marcador de contenido">
            <a:extLst>
              <a:ext uri="{FF2B5EF4-FFF2-40B4-BE49-F238E27FC236}"/>
            </a:extLst>
          </p:cNvPr>
          <p:cNvGraphicFramePr>
            <a:graphicFrameLocks/>
          </p:cNvGraphicFramePr>
          <p:nvPr/>
        </p:nvGraphicFramePr>
        <p:xfrm>
          <a:off x="386181" y="1052736"/>
          <a:ext cx="8434291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735" name="CuadroTexto 1"/>
          <p:cNvSpPr txBox="1">
            <a:spLocks noChangeArrowheads="1"/>
          </p:cNvSpPr>
          <p:nvPr/>
        </p:nvSpPr>
        <p:spPr bwMode="auto">
          <a:xfrm>
            <a:off x="1187450" y="3716338"/>
            <a:ext cx="26543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600">
                <a:solidFill>
                  <a:prstClr val="black"/>
                </a:solidFill>
              </a:rPr>
              <a:t>        </a:t>
            </a:r>
            <a:r>
              <a:rPr lang="es-ES" altLang="es-ES" sz="1600" b="1">
                <a:solidFill>
                  <a:prstClr val="black"/>
                </a:solidFill>
              </a:rPr>
              <a:t>DIETA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600" b="1">
                <a:solidFill>
                  <a:prstClr val="black"/>
                </a:solidFill>
              </a:rPr>
              <a:t>INDIVIDUALIZADA</a:t>
            </a:r>
          </a:p>
        </p:txBody>
      </p:sp>
    </p:spTree>
    <p:extLst>
      <p:ext uri="{BB962C8B-B14F-4D97-AF65-F5344CB8AC3E}">
        <p14:creationId xmlns:p14="http://schemas.microsoft.com/office/powerpoint/2010/main" val="1864028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3 CuadroTexto"/>
          <p:cNvSpPr txBox="1">
            <a:spLocks noChangeArrowheads="1"/>
          </p:cNvSpPr>
          <p:nvPr/>
        </p:nvSpPr>
        <p:spPr bwMode="auto">
          <a:xfrm>
            <a:off x="1116013" y="642938"/>
            <a:ext cx="77771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s-CU" sz="2400" dirty="0">
                <a:solidFill>
                  <a:prstClr val="black"/>
                </a:solidFill>
              </a:rPr>
              <a:t>Índice Glucémico꞉ </a:t>
            </a:r>
            <a:r>
              <a:rPr lang="en-US" altLang="es-CU" sz="2400" dirty="0" err="1">
                <a:solidFill>
                  <a:prstClr val="black"/>
                </a:solidFill>
              </a:rPr>
              <a:t>Respuesta</a:t>
            </a:r>
            <a:r>
              <a:rPr lang="en-US" altLang="es-CU" sz="2400" dirty="0">
                <a:solidFill>
                  <a:prstClr val="black"/>
                </a:solidFill>
              </a:rPr>
              <a:t> </a:t>
            </a:r>
            <a:r>
              <a:rPr lang="en-US" altLang="es-CU" sz="2400" dirty="0" err="1">
                <a:solidFill>
                  <a:prstClr val="black"/>
                </a:solidFill>
              </a:rPr>
              <a:t>glucídica</a:t>
            </a:r>
            <a:r>
              <a:rPr lang="en-US" altLang="es-CU" sz="2400" dirty="0">
                <a:solidFill>
                  <a:prstClr val="black"/>
                </a:solidFill>
              </a:rPr>
              <a:t> </a:t>
            </a:r>
            <a:r>
              <a:rPr lang="es-ES" altLang="es-CU" sz="2400" dirty="0">
                <a:solidFill>
                  <a:prstClr val="black"/>
                </a:solidFill>
              </a:rPr>
              <a:t>tras</a:t>
            </a:r>
            <a:r>
              <a:rPr lang="en-US" altLang="es-CU" sz="2400" dirty="0">
                <a:solidFill>
                  <a:prstClr val="black"/>
                </a:solidFill>
              </a:rPr>
              <a:t> la </a:t>
            </a:r>
            <a:r>
              <a:rPr lang="en-US" altLang="es-CU" sz="2400" dirty="0" err="1">
                <a:solidFill>
                  <a:prstClr val="black"/>
                </a:solidFill>
              </a:rPr>
              <a:t>ingesta</a:t>
            </a:r>
            <a:r>
              <a:rPr lang="en-US" altLang="es-CU" sz="2400" dirty="0">
                <a:solidFill>
                  <a:prstClr val="black"/>
                </a:solidFill>
              </a:rPr>
              <a:t> de </a:t>
            </a:r>
            <a:r>
              <a:rPr lang="en-US" altLang="es-CU" sz="2400" dirty="0" err="1">
                <a:solidFill>
                  <a:prstClr val="black"/>
                </a:solidFill>
              </a:rPr>
              <a:t>determinado</a:t>
            </a:r>
            <a:r>
              <a:rPr lang="en-US" altLang="es-CU" sz="2400" dirty="0">
                <a:solidFill>
                  <a:prstClr val="black"/>
                </a:solidFill>
              </a:rPr>
              <a:t> </a:t>
            </a:r>
            <a:r>
              <a:rPr lang="en-US" altLang="es-CU" sz="2400" dirty="0" err="1">
                <a:solidFill>
                  <a:prstClr val="black"/>
                </a:solidFill>
              </a:rPr>
              <a:t>alimento</a:t>
            </a:r>
            <a:r>
              <a:rPr lang="en-US" altLang="es-CU" sz="2400" dirty="0">
                <a:solidFill>
                  <a:prstClr val="black"/>
                </a:solidFill>
              </a:rPr>
              <a:t>.</a:t>
            </a:r>
            <a:endParaRPr lang="es-ES" altLang="es-CU" sz="2400" dirty="0">
              <a:solidFill>
                <a:prstClr val="black"/>
              </a:solidFill>
            </a:endParaRPr>
          </a:p>
        </p:txBody>
      </p:sp>
      <p:sp>
        <p:nvSpPr>
          <p:cNvPr id="31747" name="4 CuadroTexto"/>
          <p:cNvSpPr txBox="1">
            <a:spLocks noChangeArrowheads="1"/>
          </p:cNvSpPr>
          <p:nvPr/>
        </p:nvSpPr>
        <p:spPr bwMode="auto">
          <a:xfrm>
            <a:off x="1379538" y="1557338"/>
            <a:ext cx="7513637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s-CU" sz="2000" dirty="0" err="1">
                <a:solidFill>
                  <a:prstClr val="black"/>
                </a:solidFill>
              </a:rPr>
              <a:t>Variación</a:t>
            </a:r>
            <a:r>
              <a:rPr lang="en-US" altLang="es-CU" sz="2000" dirty="0">
                <a:solidFill>
                  <a:prstClr val="black"/>
                </a:solidFill>
              </a:rPr>
              <a:t>꞉ - </a:t>
            </a:r>
            <a:r>
              <a:rPr lang="en-US" altLang="es-CU" sz="2000" dirty="0" err="1">
                <a:solidFill>
                  <a:prstClr val="black"/>
                </a:solidFill>
              </a:rPr>
              <a:t>Técnicas</a:t>
            </a:r>
            <a:r>
              <a:rPr lang="en-US" altLang="es-CU" sz="2000" dirty="0">
                <a:solidFill>
                  <a:prstClr val="black"/>
                </a:solidFill>
              </a:rPr>
              <a:t> de </a:t>
            </a:r>
            <a:r>
              <a:rPr lang="en-US" altLang="es-CU" sz="2000" dirty="0" err="1">
                <a:solidFill>
                  <a:prstClr val="black"/>
                </a:solidFill>
              </a:rPr>
              <a:t>procesamiento</a:t>
            </a:r>
            <a:r>
              <a:rPr lang="en-US" altLang="es-CU" sz="2000" dirty="0">
                <a:solidFill>
                  <a:prstClr val="black"/>
                </a:solidFill>
              </a:rPr>
              <a:t> (</a:t>
            </a:r>
            <a:r>
              <a:rPr lang="en-US" altLang="es-CU" sz="2000" dirty="0" err="1">
                <a:solidFill>
                  <a:prstClr val="black"/>
                </a:solidFill>
              </a:rPr>
              <a:t>refrigeración</a:t>
            </a:r>
            <a:r>
              <a:rPr lang="en-US" altLang="es-CU" sz="2000" dirty="0">
                <a:solidFill>
                  <a:prstClr val="black"/>
                </a:solidFill>
              </a:rPr>
              <a:t>, </a:t>
            </a:r>
            <a:r>
              <a:rPr lang="en-US" altLang="es-CU" sz="2000" dirty="0" err="1">
                <a:solidFill>
                  <a:prstClr val="black"/>
                </a:solidFill>
              </a:rPr>
              <a:t>molienda</a:t>
            </a:r>
            <a:r>
              <a:rPr lang="en-US" altLang="es-CU" sz="2000" dirty="0">
                <a:solidFill>
                  <a:prstClr val="black"/>
                </a:solidFill>
              </a:rPr>
              <a:t>)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s-CU" sz="2000" dirty="0">
                <a:solidFill>
                  <a:prstClr val="black"/>
                </a:solidFill>
              </a:rPr>
              <a:t>                 - </a:t>
            </a:r>
            <a:r>
              <a:rPr lang="en-US" altLang="es-CU" sz="2000" dirty="0" err="1">
                <a:solidFill>
                  <a:prstClr val="black"/>
                </a:solidFill>
              </a:rPr>
              <a:t>Culinarias</a:t>
            </a:r>
            <a:r>
              <a:rPr lang="en-US" altLang="es-CU" sz="2000" dirty="0">
                <a:solidFill>
                  <a:prstClr val="black"/>
                </a:solidFill>
              </a:rPr>
              <a:t> (</a:t>
            </a:r>
            <a:r>
              <a:rPr lang="en-US" altLang="es-CU" sz="2000" dirty="0" err="1">
                <a:solidFill>
                  <a:prstClr val="black"/>
                </a:solidFill>
              </a:rPr>
              <a:t>calor</a:t>
            </a:r>
            <a:r>
              <a:rPr lang="en-US" altLang="es-CU" sz="2000" dirty="0">
                <a:solidFill>
                  <a:prstClr val="black"/>
                </a:solidFill>
              </a:rPr>
              <a:t>, Agua)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s-CU" sz="2000" dirty="0">
                <a:solidFill>
                  <a:prstClr val="black"/>
                </a:solidFill>
              </a:rPr>
              <a:t>                 - </a:t>
            </a:r>
            <a:r>
              <a:rPr lang="en-US" altLang="es-CU" sz="2000" dirty="0" err="1">
                <a:solidFill>
                  <a:prstClr val="black"/>
                </a:solidFill>
              </a:rPr>
              <a:t>Tipos</a:t>
            </a:r>
            <a:r>
              <a:rPr lang="en-US" altLang="es-CU" sz="2000" dirty="0">
                <a:solidFill>
                  <a:prstClr val="black"/>
                </a:solidFill>
              </a:rPr>
              <a:t> de </a:t>
            </a:r>
            <a:r>
              <a:rPr lang="en-US" altLang="es-CU" sz="2000" dirty="0" err="1">
                <a:solidFill>
                  <a:prstClr val="black"/>
                </a:solidFill>
              </a:rPr>
              <a:t>almidones</a:t>
            </a:r>
            <a:r>
              <a:rPr lang="en-US" altLang="es-CU" sz="2000" dirty="0">
                <a:solidFill>
                  <a:prstClr val="black"/>
                </a:solidFill>
              </a:rPr>
              <a:t> (</a:t>
            </a:r>
            <a:r>
              <a:rPr lang="en-US" altLang="es-CU" sz="2000" dirty="0" err="1">
                <a:solidFill>
                  <a:prstClr val="black"/>
                </a:solidFill>
              </a:rPr>
              <a:t>amilasa</a:t>
            </a:r>
            <a:r>
              <a:rPr lang="en-US" altLang="es-CU" sz="2000" dirty="0">
                <a:solidFill>
                  <a:prstClr val="black"/>
                </a:solidFill>
              </a:rPr>
              <a:t>, </a:t>
            </a:r>
            <a:r>
              <a:rPr lang="en-US" altLang="es-CU" sz="2000" dirty="0" err="1">
                <a:solidFill>
                  <a:prstClr val="black"/>
                </a:solidFill>
              </a:rPr>
              <a:t>Amilopeptina</a:t>
            </a:r>
            <a:r>
              <a:rPr lang="en-US" altLang="es-CU" sz="2000" dirty="0">
                <a:solidFill>
                  <a:prstClr val="black"/>
                </a:solidFill>
              </a:rPr>
              <a:t>)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s-CU" sz="2000" dirty="0">
                <a:solidFill>
                  <a:prstClr val="black"/>
                </a:solidFill>
              </a:rPr>
              <a:t>                 - </a:t>
            </a:r>
            <a:r>
              <a:rPr lang="en-US" altLang="es-CU" sz="2000" dirty="0" err="1">
                <a:solidFill>
                  <a:prstClr val="black"/>
                </a:solidFill>
              </a:rPr>
              <a:t>Contenido</a:t>
            </a:r>
            <a:r>
              <a:rPr lang="en-US" altLang="es-CU" sz="2000" dirty="0">
                <a:solidFill>
                  <a:prstClr val="black"/>
                </a:solidFill>
              </a:rPr>
              <a:t> de </a:t>
            </a:r>
            <a:r>
              <a:rPr lang="en-US" altLang="es-CU" sz="2000" dirty="0" err="1">
                <a:solidFill>
                  <a:prstClr val="black"/>
                </a:solidFill>
              </a:rPr>
              <a:t>fibra</a:t>
            </a:r>
            <a:r>
              <a:rPr lang="en-US" altLang="es-CU" sz="2000" dirty="0">
                <a:solidFill>
                  <a:prstClr val="black"/>
                </a:solidFill>
              </a:rPr>
              <a:t>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s-CU" sz="2000" dirty="0">
                <a:solidFill>
                  <a:prstClr val="black"/>
                </a:solidFill>
              </a:rPr>
              <a:t>                 - Tipo de </a:t>
            </a:r>
            <a:r>
              <a:rPr lang="en-US" altLang="es-CU" sz="2000" dirty="0" err="1">
                <a:solidFill>
                  <a:prstClr val="black"/>
                </a:solidFill>
              </a:rPr>
              <a:t>hidratos</a:t>
            </a:r>
            <a:r>
              <a:rPr lang="en-US" altLang="es-CU" sz="2000" dirty="0">
                <a:solidFill>
                  <a:prstClr val="black"/>
                </a:solidFill>
              </a:rPr>
              <a:t> de </a:t>
            </a:r>
            <a:r>
              <a:rPr lang="en-US" altLang="es-CU" sz="2000" dirty="0" err="1">
                <a:solidFill>
                  <a:prstClr val="black"/>
                </a:solidFill>
              </a:rPr>
              <a:t>carbonos</a:t>
            </a:r>
            <a:endParaRPr lang="en-US" altLang="es-CU" sz="2000" dirty="0">
              <a:solidFill>
                <a:prstClr val="black"/>
              </a:solidFill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s-CU" sz="2000" dirty="0">
                <a:solidFill>
                  <a:prstClr val="black"/>
                </a:solidFill>
              </a:rPr>
              <a:t>                 - </a:t>
            </a:r>
            <a:r>
              <a:rPr lang="en-US" altLang="es-CU" sz="2000" dirty="0" err="1">
                <a:solidFill>
                  <a:prstClr val="black"/>
                </a:solidFill>
              </a:rPr>
              <a:t>Contenido</a:t>
            </a:r>
            <a:r>
              <a:rPr lang="en-US" altLang="es-CU" sz="2000" dirty="0">
                <a:solidFill>
                  <a:prstClr val="black"/>
                </a:solidFill>
              </a:rPr>
              <a:t> de </a:t>
            </a:r>
            <a:r>
              <a:rPr lang="en-US" altLang="es-CU" sz="2000" dirty="0" err="1">
                <a:solidFill>
                  <a:prstClr val="black"/>
                </a:solidFill>
              </a:rPr>
              <a:t>grasas</a:t>
            </a:r>
            <a:endParaRPr lang="en-US" altLang="es-CU" sz="2000" dirty="0">
              <a:solidFill>
                <a:prstClr val="black"/>
              </a:solidFill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s-CU" sz="2000" dirty="0">
                <a:solidFill>
                  <a:prstClr val="black"/>
                </a:solidFill>
              </a:rPr>
              <a:t>                 - </a:t>
            </a:r>
            <a:r>
              <a:rPr lang="en-US" altLang="es-CU" sz="2000" dirty="0" err="1">
                <a:solidFill>
                  <a:prstClr val="black"/>
                </a:solidFill>
              </a:rPr>
              <a:t>Acidez</a:t>
            </a:r>
            <a:r>
              <a:rPr lang="en-US" altLang="es-CU" sz="2000" dirty="0">
                <a:solidFill>
                  <a:prstClr val="black"/>
                </a:solidFill>
              </a:rPr>
              <a:t> (</a:t>
            </a:r>
            <a:r>
              <a:rPr lang="en-US" altLang="es-CU" sz="2000" dirty="0" err="1">
                <a:solidFill>
                  <a:prstClr val="black"/>
                </a:solidFill>
              </a:rPr>
              <a:t>utilización</a:t>
            </a:r>
            <a:r>
              <a:rPr lang="en-US" altLang="es-CU" sz="2000" dirty="0">
                <a:solidFill>
                  <a:prstClr val="black"/>
                </a:solidFill>
              </a:rPr>
              <a:t> de </a:t>
            </a:r>
            <a:r>
              <a:rPr lang="en-US" altLang="es-CU" sz="2000" dirty="0" err="1">
                <a:solidFill>
                  <a:prstClr val="black"/>
                </a:solidFill>
              </a:rPr>
              <a:t>vinagre</a:t>
            </a:r>
            <a:r>
              <a:rPr lang="en-US" altLang="es-CU" sz="2000" dirty="0">
                <a:solidFill>
                  <a:prstClr val="black"/>
                </a:solidFill>
              </a:rPr>
              <a:t> o </a:t>
            </a:r>
            <a:r>
              <a:rPr lang="en-US" altLang="es-CU" sz="2000" dirty="0" err="1">
                <a:solidFill>
                  <a:prstClr val="black"/>
                </a:solidFill>
              </a:rPr>
              <a:t>limón</a:t>
            </a:r>
            <a:r>
              <a:rPr lang="en-US" altLang="es-CU" sz="2000" dirty="0">
                <a:solidFill>
                  <a:prstClr val="black"/>
                </a:solidFill>
              </a:rPr>
              <a:t>)</a:t>
            </a:r>
            <a:endParaRPr lang="es-ES" altLang="es-CU" sz="2000" dirty="0">
              <a:solidFill>
                <a:prstClr val="black"/>
              </a:solidFill>
            </a:endParaRPr>
          </a:p>
        </p:txBody>
      </p:sp>
      <p:sp>
        <p:nvSpPr>
          <p:cNvPr id="31748" name="5 CuadroTexto"/>
          <p:cNvSpPr txBox="1">
            <a:spLocks noChangeArrowheads="1"/>
          </p:cNvSpPr>
          <p:nvPr/>
        </p:nvSpPr>
        <p:spPr bwMode="auto">
          <a:xfrm>
            <a:off x="2124075" y="5300663"/>
            <a:ext cx="5297488" cy="1323975"/>
          </a:xfrm>
          <a:prstGeom prst="rect">
            <a:avLst/>
          </a:prstGeom>
          <a:noFill/>
          <a:ln w="38100">
            <a:solidFill>
              <a:srgbClr val="C0205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s-CU" sz="2000" b="1">
                <a:solidFill>
                  <a:prstClr val="black"/>
                </a:solidFill>
              </a:rPr>
              <a:t>Rangos de referencias꞉       Alto 70 – 100%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s-CU" sz="2000" b="1">
                <a:solidFill>
                  <a:prstClr val="black"/>
                </a:solidFill>
              </a:rPr>
              <a:t>                                            Medio 50 &lt; 70%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s-CU" sz="2000" b="1">
                <a:solidFill>
                  <a:prstClr val="black"/>
                </a:solidFill>
              </a:rPr>
              <a:t>                                            Bajo    &lt; 50 %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s-CU" sz="2000">
                <a:solidFill>
                  <a:prstClr val="black"/>
                </a:solidFill>
              </a:rPr>
              <a:t>                                      </a:t>
            </a:r>
            <a:endParaRPr lang="es-ES" altLang="es-CU" sz="20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91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3 CuadroTexto"/>
          <p:cNvSpPr txBox="1">
            <a:spLocks noChangeArrowheads="1"/>
          </p:cNvSpPr>
          <p:nvPr/>
        </p:nvSpPr>
        <p:spPr bwMode="auto">
          <a:xfrm>
            <a:off x="1258888" y="541338"/>
            <a:ext cx="7715250" cy="650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s-CU" sz="2000" b="1" dirty="0" err="1">
                <a:solidFill>
                  <a:prstClr val="black"/>
                </a:solidFill>
              </a:rPr>
              <a:t>Carga</a:t>
            </a:r>
            <a:r>
              <a:rPr lang="en-US" altLang="es-CU" sz="2000" b="1" dirty="0">
                <a:solidFill>
                  <a:prstClr val="black"/>
                </a:solidFill>
              </a:rPr>
              <a:t> </a:t>
            </a:r>
            <a:r>
              <a:rPr lang="en-US" altLang="es-CU" sz="2000" b="1" dirty="0" err="1">
                <a:solidFill>
                  <a:prstClr val="black"/>
                </a:solidFill>
              </a:rPr>
              <a:t>Glucémica</a:t>
            </a:r>
            <a:r>
              <a:rPr lang="en-US" altLang="es-CU" sz="2000" b="1" dirty="0">
                <a:solidFill>
                  <a:prstClr val="black"/>
                </a:solidFill>
              </a:rPr>
              <a:t>꞉ </a:t>
            </a:r>
            <a:r>
              <a:rPr lang="en-US" altLang="es-CU" sz="2000" dirty="0">
                <a:solidFill>
                  <a:prstClr val="black"/>
                </a:solidFill>
              </a:rPr>
              <a:t>Concepto </a:t>
            </a:r>
            <a:r>
              <a:rPr lang="en-US" altLang="es-CU" sz="2000" dirty="0" err="1">
                <a:solidFill>
                  <a:prstClr val="black"/>
                </a:solidFill>
              </a:rPr>
              <a:t>matemético</a:t>
            </a:r>
            <a:r>
              <a:rPr lang="en-US" altLang="es-CU" sz="2000" dirty="0">
                <a:solidFill>
                  <a:prstClr val="black"/>
                </a:solidFill>
              </a:rPr>
              <a:t> </a:t>
            </a:r>
            <a:r>
              <a:rPr lang="en-US" altLang="es-CU" sz="2000" dirty="0" err="1">
                <a:solidFill>
                  <a:prstClr val="black"/>
                </a:solidFill>
              </a:rPr>
              <a:t>derivado</a:t>
            </a:r>
            <a:r>
              <a:rPr lang="en-US" altLang="es-CU" sz="2000" dirty="0">
                <a:solidFill>
                  <a:prstClr val="black"/>
                </a:solidFill>
              </a:rPr>
              <a:t> del IG y de la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altLang="es-CU" sz="2000" dirty="0">
                <a:solidFill>
                  <a:prstClr val="black"/>
                </a:solidFill>
              </a:rPr>
              <a:t>                              </a:t>
            </a:r>
            <a:r>
              <a:rPr lang="en-US" altLang="es-CU" sz="2000" dirty="0" err="1">
                <a:solidFill>
                  <a:prstClr val="black"/>
                </a:solidFill>
              </a:rPr>
              <a:t>cantidad</a:t>
            </a:r>
            <a:r>
              <a:rPr lang="en-US" altLang="es-CU" sz="2000" dirty="0">
                <a:solidFill>
                  <a:prstClr val="black"/>
                </a:solidFill>
              </a:rPr>
              <a:t> de </a:t>
            </a:r>
            <a:r>
              <a:rPr lang="en-US" altLang="es-CU" sz="2000" dirty="0" err="1">
                <a:solidFill>
                  <a:prstClr val="black"/>
                </a:solidFill>
              </a:rPr>
              <a:t>hidratos</a:t>
            </a:r>
            <a:r>
              <a:rPr lang="en-US" altLang="es-CU" sz="2000" dirty="0">
                <a:solidFill>
                  <a:prstClr val="black"/>
                </a:solidFill>
              </a:rPr>
              <a:t> de </a:t>
            </a:r>
            <a:r>
              <a:rPr lang="en-US" altLang="es-CU" sz="2000" dirty="0" err="1">
                <a:solidFill>
                  <a:prstClr val="black"/>
                </a:solidFill>
              </a:rPr>
              <a:t>carbonos</a:t>
            </a:r>
            <a:r>
              <a:rPr lang="en-US" altLang="es-CU" sz="2000" dirty="0">
                <a:solidFill>
                  <a:prstClr val="black"/>
                </a:solidFill>
              </a:rPr>
              <a:t>. </a:t>
            </a:r>
            <a:r>
              <a:rPr lang="en-US" altLang="es-CU" sz="2000" dirty="0" err="1">
                <a:solidFill>
                  <a:prstClr val="black"/>
                </a:solidFill>
              </a:rPr>
              <a:t>Representa</a:t>
            </a:r>
            <a:endParaRPr lang="en-US" altLang="es-CU" sz="2000" dirty="0">
              <a:solidFill>
                <a:prstClr val="black"/>
              </a:solidFill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altLang="es-CU" sz="2000" dirty="0">
                <a:solidFill>
                  <a:prstClr val="black"/>
                </a:solidFill>
              </a:rPr>
              <a:t>                              el </a:t>
            </a:r>
            <a:r>
              <a:rPr lang="en-US" altLang="es-CU" sz="2000" dirty="0" err="1">
                <a:solidFill>
                  <a:prstClr val="black"/>
                </a:solidFill>
              </a:rPr>
              <a:t>efecto</a:t>
            </a:r>
            <a:r>
              <a:rPr lang="en-US" altLang="es-CU" sz="2000" dirty="0">
                <a:solidFill>
                  <a:prstClr val="black"/>
                </a:solidFill>
              </a:rPr>
              <a:t> glucémico global de </a:t>
            </a:r>
            <a:r>
              <a:rPr lang="en-US" altLang="es-CU" sz="2000" dirty="0" err="1">
                <a:solidFill>
                  <a:prstClr val="black"/>
                </a:solidFill>
              </a:rPr>
              <a:t>una</a:t>
            </a:r>
            <a:r>
              <a:rPr lang="en-US" altLang="es-CU" sz="2000" dirty="0">
                <a:solidFill>
                  <a:prstClr val="black"/>
                </a:solidFill>
              </a:rPr>
              <a:t> </a:t>
            </a:r>
            <a:r>
              <a:rPr lang="en-US" altLang="es-CU" sz="2000" dirty="0" err="1">
                <a:solidFill>
                  <a:prstClr val="black"/>
                </a:solidFill>
              </a:rPr>
              <a:t>dieta</a:t>
            </a:r>
            <a:r>
              <a:rPr lang="en-US" altLang="es-CU" sz="2000" dirty="0">
                <a:solidFill>
                  <a:prstClr val="black"/>
                </a:solidFill>
              </a:rPr>
              <a:t>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endParaRPr lang="en-US" altLang="es-CU" sz="20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s-CU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s-CU" sz="2400" dirty="0">
                <a:solidFill>
                  <a:prstClr val="black"/>
                </a:solidFill>
              </a:rPr>
              <a:t>Se </a:t>
            </a:r>
            <a:r>
              <a:rPr lang="en-US" altLang="es-CU" sz="2400" dirty="0" err="1">
                <a:solidFill>
                  <a:prstClr val="black"/>
                </a:solidFill>
              </a:rPr>
              <a:t>estima</a:t>
            </a:r>
            <a:r>
              <a:rPr lang="en-US" altLang="es-CU" sz="2400" dirty="0">
                <a:solidFill>
                  <a:prstClr val="black"/>
                </a:solidFill>
              </a:rPr>
              <a:t> </a:t>
            </a:r>
            <a:r>
              <a:rPr lang="en-US" altLang="es-CU" sz="2400" dirty="0" err="1">
                <a:solidFill>
                  <a:prstClr val="black"/>
                </a:solidFill>
              </a:rPr>
              <a:t>mediante</a:t>
            </a:r>
            <a:r>
              <a:rPr lang="en-US" altLang="es-CU" sz="2400" dirty="0">
                <a:solidFill>
                  <a:prstClr val="black"/>
                </a:solidFill>
              </a:rPr>
              <a:t> la </a:t>
            </a:r>
            <a:r>
              <a:rPr lang="en-US" altLang="es-CU" sz="2400" dirty="0" err="1">
                <a:solidFill>
                  <a:prstClr val="black"/>
                </a:solidFill>
              </a:rPr>
              <a:t>siguiente</a:t>
            </a:r>
            <a:r>
              <a:rPr lang="en-US" altLang="es-CU" sz="2400" dirty="0">
                <a:solidFill>
                  <a:prstClr val="black"/>
                </a:solidFill>
              </a:rPr>
              <a:t> formula: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s-CU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s-CU" dirty="0">
                <a:solidFill>
                  <a:prstClr val="black"/>
                </a:solidFill>
              </a:rPr>
              <a:t>CG =</a:t>
            </a:r>
            <a:r>
              <a:rPr lang="en-US" altLang="es-CU" u="sng" dirty="0">
                <a:solidFill>
                  <a:prstClr val="black"/>
                </a:solidFill>
              </a:rPr>
              <a:t>IG X </a:t>
            </a:r>
            <a:r>
              <a:rPr lang="en-US" altLang="es-CU" u="sng" dirty="0" err="1">
                <a:solidFill>
                  <a:prstClr val="black"/>
                </a:solidFill>
              </a:rPr>
              <a:t>contenido</a:t>
            </a:r>
            <a:r>
              <a:rPr lang="en-US" altLang="es-CU" u="sng" dirty="0">
                <a:solidFill>
                  <a:prstClr val="black"/>
                </a:solidFill>
              </a:rPr>
              <a:t> </a:t>
            </a:r>
            <a:r>
              <a:rPr lang="en-US" altLang="es-CU" u="sng" dirty="0" err="1">
                <a:solidFill>
                  <a:prstClr val="black"/>
                </a:solidFill>
              </a:rPr>
              <a:t>neto</a:t>
            </a:r>
            <a:r>
              <a:rPr lang="en-US" altLang="es-CU" u="sng" dirty="0">
                <a:solidFill>
                  <a:prstClr val="black"/>
                </a:solidFill>
              </a:rPr>
              <a:t> de </a:t>
            </a:r>
            <a:r>
              <a:rPr lang="en-US" altLang="es-CU" u="sng" dirty="0" err="1">
                <a:solidFill>
                  <a:prstClr val="black"/>
                </a:solidFill>
              </a:rPr>
              <a:t>hidratos</a:t>
            </a:r>
            <a:r>
              <a:rPr lang="en-US" altLang="es-CU" u="sng" dirty="0">
                <a:solidFill>
                  <a:prstClr val="black"/>
                </a:solidFill>
              </a:rPr>
              <a:t> de </a:t>
            </a:r>
            <a:r>
              <a:rPr lang="en-US" altLang="es-CU" u="sng" dirty="0" err="1">
                <a:solidFill>
                  <a:prstClr val="black"/>
                </a:solidFill>
              </a:rPr>
              <a:t>carbonos</a:t>
            </a:r>
            <a:r>
              <a:rPr lang="en-US" altLang="es-CU" u="sng" dirty="0">
                <a:solidFill>
                  <a:prstClr val="black"/>
                </a:solidFill>
              </a:rPr>
              <a:t> </a:t>
            </a:r>
            <a:r>
              <a:rPr lang="en-US" altLang="es-CU" u="sng" dirty="0" err="1">
                <a:solidFill>
                  <a:prstClr val="black"/>
                </a:solidFill>
              </a:rPr>
              <a:t>por</a:t>
            </a:r>
            <a:r>
              <a:rPr lang="en-US" altLang="es-CU" u="sng" dirty="0">
                <a:solidFill>
                  <a:prstClr val="black"/>
                </a:solidFill>
              </a:rPr>
              <a:t> </a:t>
            </a:r>
            <a:r>
              <a:rPr lang="en-US" altLang="es-CU" u="sng" dirty="0" err="1">
                <a:solidFill>
                  <a:prstClr val="black"/>
                </a:solidFill>
              </a:rPr>
              <a:t>porción</a:t>
            </a:r>
            <a:r>
              <a:rPr lang="en-US" altLang="es-CU" u="sng" dirty="0">
                <a:solidFill>
                  <a:prstClr val="black"/>
                </a:solidFill>
              </a:rPr>
              <a:t> en </a:t>
            </a:r>
            <a:r>
              <a:rPr lang="en-US" altLang="es-CU" u="sng" dirty="0" err="1">
                <a:solidFill>
                  <a:prstClr val="black"/>
                </a:solidFill>
              </a:rPr>
              <a:t>gramos</a:t>
            </a:r>
            <a:endParaRPr lang="en-US" altLang="es-CU" u="sng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s-CU" dirty="0">
                <a:solidFill>
                  <a:prstClr val="black"/>
                </a:solidFill>
              </a:rPr>
              <a:t>                                                     100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es-CU" sz="2000" b="1" dirty="0">
              <a:solidFill>
                <a:prstClr val="black"/>
              </a:solidFill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s-CU" sz="2000" b="1" dirty="0">
                <a:solidFill>
                  <a:prstClr val="black"/>
                </a:solidFill>
              </a:rPr>
              <a:t>          </a:t>
            </a:r>
            <a:r>
              <a:rPr lang="en-US" altLang="es-CU" sz="2000" b="1" dirty="0" err="1">
                <a:solidFill>
                  <a:prstClr val="black"/>
                </a:solidFill>
              </a:rPr>
              <a:t>Rangos</a:t>
            </a:r>
            <a:r>
              <a:rPr lang="en-US" altLang="es-CU" sz="2000" b="1" dirty="0">
                <a:solidFill>
                  <a:prstClr val="black"/>
                </a:solidFill>
              </a:rPr>
              <a:t> de </a:t>
            </a:r>
            <a:r>
              <a:rPr lang="en-US" altLang="es-CU" sz="2000" b="1" dirty="0" err="1">
                <a:solidFill>
                  <a:prstClr val="black"/>
                </a:solidFill>
              </a:rPr>
              <a:t>referencias</a:t>
            </a:r>
            <a:r>
              <a:rPr lang="en-US" altLang="es-CU" sz="2000" b="1" dirty="0">
                <a:solidFill>
                  <a:prstClr val="black"/>
                </a:solidFill>
              </a:rPr>
              <a:t>:    Alta &gt; 20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s-CU" sz="2000" b="1" dirty="0">
                <a:solidFill>
                  <a:prstClr val="black"/>
                </a:solidFill>
              </a:rPr>
              <a:t>                                                      Media 11 – 19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s-CU" sz="2000" b="1" dirty="0">
                <a:solidFill>
                  <a:prstClr val="black"/>
                </a:solidFill>
              </a:rPr>
              <a:t>                                                      Baja ≤ 10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s-CU" dirty="0">
                <a:solidFill>
                  <a:prstClr val="black"/>
                </a:solidFill>
              </a:rPr>
              <a:t>                              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s-CU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s-CU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C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42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838</Words>
  <Application>Microsoft Office PowerPoint</Application>
  <PresentationFormat>Presentación en pantalla (4:3)</PresentationFormat>
  <Paragraphs>142</Paragraphs>
  <Slides>14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14</vt:i4>
      </vt:variant>
      <vt:variant>
        <vt:lpstr>Títulos de diapositiva</vt:lpstr>
      </vt:variant>
      <vt:variant>
        <vt:i4>14</vt:i4>
      </vt:variant>
    </vt:vector>
  </HeadingPairs>
  <TitlesOfParts>
    <vt:vector size="28" baseType="lpstr">
      <vt:lpstr>Solsticio</vt:lpstr>
      <vt:lpstr>1_Solsticio</vt:lpstr>
      <vt:lpstr>2_Solsticio</vt:lpstr>
      <vt:lpstr>3_Solsticio</vt:lpstr>
      <vt:lpstr>4_Solsticio</vt:lpstr>
      <vt:lpstr>5_Solsticio</vt:lpstr>
      <vt:lpstr>6_Solsticio</vt:lpstr>
      <vt:lpstr>8_Solsticio</vt:lpstr>
      <vt:lpstr>Tema de Office</vt:lpstr>
      <vt:lpstr>1_Tema de Office</vt:lpstr>
      <vt:lpstr>2_Tema de Office</vt:lpstr>
      <vt:lpstr>3_Tema de Office</vt:lpstr>
      <vt:lpstr>4_Tema de Office</vt:lpstr>
      <vt:lpstr>5_Tema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YARI</dc:creator>
  <cp:lastModifiedBy>YARI</cp:lastModifiedBy>
  <cp:revision>11</cp:revision>
  <dcterms:created xsi:type="dcterms:W3CDTF">2025-04-01T02:45:57Z</dcterms:created>
  <dcterms:modified xsi:type="dcterms:W3CDTF">2025-04-01T03:36:36Z</dcterms:modified>
</cp:coreProperties>
</file>