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8"/>
  </p:notesMasterIdLst>
  <p:sldIdLst>
    <p:sldId id="256" r:id="rId2"/>
    <p:sldId id="257" r:id="rId3"/>
    <p:sldId id="258" r:id="rId4"/>
    <p:sldId id="259" r:id="rId5"/>
    <p:sldId id="260" r:id="rId6"/>
    <p:sldId id="261" r:id="rId7"/>
    <p:sldId id="288" r:id="rId8"/>
    <p:sldId id="290" r:id="rId9"/>
    <p:sldId id="262" r:id="rId10"/>
    <p:sldId id="263" r:id="rId11"/>
    <p:sldId id="291" r:id="rId12"/>
    <p:sldId id="264" r:id="rId13"/>
    <p:sldId id="265" r:id="rId14"/>
    <p:sldId id="266" r:id="rId15"/>
    <p:sldId id="268" r:id="rId16"/>
    <p:sldId id="267" r:id="rId17"/>
    <p:sldId id="269" r:id="rId18"/>
    <p:sldId id="270" r:id="rId19"/>
    <p:sldId id="271" r:id="rId20"/>
    <p:sldId id="275" r:id="rId21"/>
    <p:sldId id="276" r:id="rId22"/>
    <p:sldId id="272" r:id="rId23"/>
    <p:sldId id="289" r:id="rId24"/>
    <p:sldId id="273" r:id="rId25"/>
    <p:sldId id="274" r:id="rId26"/>
    <p:sldId id="277" r:id="rId27"/>
    <p:sldId id="279" r:id="rId28"/>
    <p:sldId id="280" r:id="rId29"/>
    <p:sldId id="281" r:id="rId30"/>
    <p:sldId id="282" r:id="rId31"/>
    <p:sldId id="292" r:id="rId32"/>
    <p:sldId id="283" r:id="rId33"/>
    <p:sldId id="284" r:id="rId34"/>
    <p:sldId id="285" r:id="rId35"/>
    <p:sldId id="286" r:id="rId36"/>
    <p:sldId id="293" r:id="rId3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009"/>
    <a:srgbClr val="FFD621"/>
    <a:srgbClr val="FFD921"/>
    <a:srgbClr val="FFDC21"/>
    <a:srgbClr val="FFD821"/>
    <a:srgbClr val="FFD521"/>
    <a:srgbClr val="FFCD2D"/>
    <a:srgbClr val="FFD03B"/>
    <a:srgbClr val="FFCA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63" autoAdjust="0"/>
    <p:restoredTop sz="94654" autoAdjust="0"/>
  </p:normalViewPr>
  <p:slideViewPr>
    <p:cSldViewPr>
      <p:cViewPr varScale="1">
        <p:scale>
          <a:sx n="87" d="100"/>
          <a:sy n="87" d="100"/>
        </p:scale>
        <p:origin x="1476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54C1CA-F1F3-4532-9A76-393003E74538}" type="doc">
      <dgm:prSet loTypeId="urn:microsoft.com/office/officeart/2005/8/layout/orgChart1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64EFF5FD-7378-4340-BB1F-4C0B3B6DDAF0}">
      <dgm:prSet phldrT="[Texto]"/>
      <dgm:spPr/>
      <dgm:t>
        <a:bodyPr/>
        <a:lstStyle/>
        <a:p>
          <a:r>
            <a:rPr lang="es-ES" b="1" dirty="0" smtClean="0">
              <a:effectLst/>
              <a:latin typeface="Arial" pitchFamily="34" charset="0"/>
              <a:cs typeface="Arial" pitchFamily="34" charset="0"/>
            </a:rPr>
            <a:t>Clasificación General</a:t>
          </a:r>
          <a:endParaRPr lang="es-ES" b="1" dirty="0">
            <a:effectLst/>
            <a:latin typeface="Arial" pitchFamily="34" charset="0"/>
            <a:cs typeface="Arial" pitchFamily="34" charset="0"/>
          </a:endParaRPr>
        </a:p>
      </dgm:t>
    </dgm:pt>
    <dgm:pt modelId="{6D8C2A22-FCAB-46E2-81CE-48B685A01121}" type="parTrans" cxnId="{219CD0D0-3F08-4D2A-A57B-37F2C19173D0}">
      <dgm:prSet/>
      <dgm:spPr/>
      <dgm:t>
        <a:bodyPr/>
        <a:lstStyle/>
        <a:p>
          <a:endParaRPr lang="es-ES" b="1">
            <a:effectLst/>
            <a:latin typeface="Arial" pitchFamily="34" charset="0"/>
            <a:cs typeface="Arial" pitchFamily="34" charset="0"/>
          </a:endParaRPr>
        </a:p>
      </dgm:t>
    </dgm:pt>
    <dgm:pt modelId="{5DB08F9C-D7C2-48C2-8B15-588DA071BF77}" type="sibTrans" cxnId="{219CD0D0-3F08-4D2A-A57B-37F2C19173D0}">
      <dgm:prSet/>
      <dgm:spPr/>
      <dgm:t>
        <a:bodyPr/>
        <a:lstStyle/>
        <a:p>
          <a:endParaRPr lang="es-ES" b="1">
            <a:effectLst/>
            <a:latin typeface="Arial" pitchFamily="34" charset="0"/>
            <a:cs typeface="Arial" pitchFamily="34" charset="0"/>
          </a:endParaRPr>
        </a:p>
      </dgm:t>
    </dgm:pt>
    <dgm:pt modelId="{3DE7A02E-4117-4C5C-9F4F-4830D0C5D240}">
      <dgm:prSet phldrT="[Texto]"/>
      <dgm:spPr/>
      <dgm:t>
        <a:bodyPr/>
        <a:lstStyle/>
        <a:p>
          <a:r>
            <a:rPr lang="es-ES" b="1" dirty="0" smtClean="0">
              <a:effectLst/>
              <a:latin typeface="Arial" pitchFamily="34" charset="0"/>
              <a:cs typeface="Arial" pitchFamily="34" charset="0"/>
            </a:rPr>
            <a:t>Etiológica</a:t>
          </a:r>
          <a:endParaRPr lang="es-ES" b="1" dirty="0">
            <a:effectLst/>
            <a:latin typeface="Arial" pitchFamily="34" charset="0"/>
            <a:cs typeface="Arial" pitchFamily="34" charset="0"/>
          </a:endParaRPr>
        </a:p>
      </dgm:t>
    </dgm:pt>
    <dgm:pt modelId="{7883E45D-BDA5-4B3D-A450-AC5097530322}" type="parTrans" cxnId="{041E235D-5ADF-4260-AC7E-54F449A6C6F9}">
      <dgm:prSet/>
      <dgm:spPr/>
      <dgm:t>
        <a:bodyPr/>
        <a:lstStyle/>
        <a:p>
          <a:endParaRPr lang="es-ES" b="1">
            <a:effectLst/>
            <a:latin typeface="Arial" pitchFamily="34" charset="0"/>
            <a:cs typeface="Arial" pitchFamily="34" charset="0"/>
          </a:endParaRPr>
        </a:p>
      </dgm:t>
    </dgm:pt>
    <dgm:pt modelId="{C27B55F8-3316-45F3-8347-2EA22A4C4130}" type="sibTrans" cxnId="{041E235D-5ADF-4260-AC7E-54F449A6C6F9}">
      <dgm:prSet/>
      <dgm:spPr/>
      <dgm:t>
        <a:bodyPr/>
        <a:lstStyle/>
        <a:p>
          <a:endParaRPr lang="es-ES" b="1">
            <a:effectLst/>
            <a:latin typeface="Arial" pitchFamily="34" charset="0"/>
            <a:cs typeface="Arial" pitchFamily="34" charset="0"/>
          </a:endParaRPr>
        </a:p>
      </dgm:t>
    </dgm:pt>
    <dgm:pt modelId="{9D948760-CE5A-4DCA-BC62-4384DA92D2AE}">
      <dgm:prSet phldrT="[Texto]"/>
      <dgm:spPr/>
      <dgm:t>
        <a:bodyPr/>
        <a:lstStyle/>
        <a:p>
          <a:r>
            <a:rPr lang="es-ES" b="1" dirty="0" smtClean="0">
              <a:effectLst/>
              <a:latin typeface="Arial" pitchFamily="34" charset="0"/>
              <a:cs typeface="Arial" pitchFamily="34" charset="0"/>
            </a:rPr>
            <a:t>Clínica</a:t>
          </a:r>
          <a:endParaRPr lang="es-ES" b="1" dirty="0">
            <a:effectLst/>
            <a:latin typeface="Arial" pitchFamily="34" charset="0"/>
            <a:cs typeface="Arial" pitchFamily="34" charset="0"/>
          </a:endParaRPr>
        </a:p>
      </dgm:t>
    </dgm:pt>
    <dgm:pt modelId="{62BE921B-B22F-457D-8AF8-E0E0C6EFC1EB}" type="parTrans" cxnId="{16B175FD-19FB-4F32-92D4-47A8350B5EF9}">
      <dgm:prSet/>
      <dgm:spPr/>
      <dgm:t>
        <a:bodyPr/>
        <a:lstStyle/>
        <a:p>
          <a:endParaRPr lang="es-ES" b="1">
            <a:effectLst/>
            <a:latin typeface="Arial" pitchFamily="34" charset="0"/>
            <a:cs typeface="Arial" pitchFamily="34" charset="0"/>
          </a:endParaRPr>
        </a:p>
      </dgm:t>
    </dgm:pt>
    <dgm:pt modelId="{63B8AEFD-A51E-4B79-B61E-3C280773F0DF}" type="sibTrans" cxnId="{16B175FD-19FB-4F32-92D4-47A8350B5EF9}">
      <dgm:prSet/>
      <dgm:spPr/>
      <dgm:t>
        <a:bodyPr/>
        <a:lstStyle/>
        <a:p>
          <a:endParaRPr lang="es-ES" b="1">
            <a:effectLst/>
            <a:latin typeface="Arial" pitchFamily="34" charset="0"/>
            <a:cs typeface="Arial" pitchFamily="34" charset="0"/>
          </a:endParaRPr>
        </a:p>
      </dgm:t>
    </dgm:pt>
    <dgm:pt modelId="{47732D55-AC95-43D5-B0C6-ACC3614985BD}">
      <dgm:prSet phldrT="[Texto]"/>
      <dgm:spPr/>
      <dgm:t>
        <a:bodyPr/>
        <a:lstStyle/>
        <a:p>
          <a:r>
            <a:rPr lang="es-ES" b="1" dirty="0" smtClean="0">
              <a:effectLst/>
              <a:latin typeface="Arial" pitchFamily="34" charset="0"/>
              <a:cs typeface="Arial" pitchFamily="34" charset="0"/>
            </a:rPr>
            <a:t>Psicopedagógica</a:t>
          </a:r>
          <a:endParaRPr lang="es-ES" b="1" dirty="0">
            <a:effectLst/>
            <a:latin typeface="Arial" pitchFamily="34" charset="0"/>
            <a:cs typeface="Arial" pitchFamily="34" charset="0"/>
          </a:endParaRPr>
        </a:p>
      </dgm:t>
    </dgm:pt>
    <dgm:pt modelId="{7B32F198-2B0C-4A0A-9550-29FA1375ECC1}" type="parTrans" cxnId="{A0742CAF-9AFD-4C2A-BE4E-260BA4EAD5A0}">
      <dgm:prSet/>
      <dgm:spPr/>
      <dgm:t>
        <a:bodyPr/>
        <a:lstStyle/>
        <a:p>
          <a:endParaRPr lang="es-ES" b="1">
            <a:effectLst/>
            <a:latin typeface="Arial" pitchFamily="34" charset="0"/>
            <a:cs typeface="Arial" pitchFamily="34" charset="0"/>
          </a:endParaRPr>
        </a:p>
      </dgm:t>
    </dgm:pt>
    <dgm:pt modelId="{C2FDFDF7-B0D6-4E5B-B41A-405286344610}" type="sibTrans" cxnId="{A0742CAF-9AFD-4C2A-BE4E-260BA4EAD5A0}">
      <dgm:prSet/>
      <dgm:spPr/>
      <dgm:t>
        <a:bodyPr/>
        <a:lstStyle/>
        <a:p>
          <a:endParaRPr lang="es-ES" b="1">
            <a:effectLst/>
            <a:latin typeface="Arial" pitchFamily="34" charset="0"/>
            <a:cs typeface="Arial" pitchFamily="34" charset="0"/>
          </a:endParaRPr>
        </a:p>
      </dgm:t>
    </dgm:pt>
    <dgm:pt modelId="{9C77230C-F7F5-45C2-B0BF-8DA1D535BB1E}" type="pres">
      <dgm:prSet presAssocID="{BA54C1CA-F1F3-4532-9A76-393003E7453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ES"/>
        </a:p>
      </dgm:t>
    </dgm:pt>
    <dgm:pt modelId="{7E52DA76-885D-4DC2-93CB-94B130B74BCE}" type="pres">
      <dgm:prSet presAssocID="{64EFF5FD-7378-4340-BB1F-4C0B3B6DDAF0}" presName="hierRoot1" presStyleCnt="0">
        <dgm:presLayoutVars>
          <dgm:hierBranch val="init"/>
        </dgm:presLayoutVars>
      </dgm:prSet>
      <dgm:spPr/>
    </dgm:pt>
    <dgm:pt modelId="{854CD53A-CF4F-4ADA-8B8C-DF4CCA53DFA7}" type="pres">
      <dgm:prSet presAssocID="{64EFF5FD-7378-4340-BB1F-4C0B3B6DDAF0}" presName="rootComposite1" presStyleCnt="0"/>
      <dgm:spPr/>
    </dgm:pt>
    <dgm:pt modelId="{7767CB92-0AC3-43A4-BB6B-9D56AEFF26F1}" type="pres">
      <dgm:prSet presAssocID="{64EFF5FD-7378-4340-BB1F-4C0B3B6DDAF0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0B786791-5093-4C18-B7D6-952E76DA233A}" type="pres">
      <dgm:prSet presAssocID="{64EFF5FD-7378-4340-BB1F-4C0B3B6DDAF0}" presName="rootConnector1" presStyleLbl="node1" presStyleIdx="0" presStyleCnt="0"/>
      <dgm:spPr/>
      <dgm:t>
        <a:bodyPr/>
        <a:lstStyle/>
        <a:p>
          <a:endParaRPr lang="es-ES"/>
        </a:p>
      </dgm:t>
    </dgm:pt>
    <dgm:pt modelId="{7860A23E-09A9-4B0A-A005-0C3D8B6EFD59}" type="pres">
      <dgm:prSet presAssocID="{64EFF5FD-7378-4340-BB1F-4C0B3B6DDAF0}" presName="hierChild2" presStyleCnt="0"/>
      <dgm:spPr/>
    </dgm:pt>
    <dgm:pt modelId="{1BE7B89F-2640-46FE-96BC-A04273ABFAC0}" type="pres">
      <dgm:prSet presAssocID="{7883E45D-BDA5-4B3D-A450-AC5097530322}" presName="Name37" presStyleLbl="parChTrans1D2" presStyleIdx="0" presStyleCnt="3"/>
      <dgm:spPr/>
      <dgm:t>
        <a:bodyPr/>
        <a:lstStyle/>
        <a:p>
          <a:endParaRPr lang="es-ES"/>
        </a:p>
      </dgm:t>
    </dgm:pt>
    <dgm:pt modelId="{3076AC40-5621-460E-B4FA-691AA2AA8239}" type="pres">
      <dgm:prSet presAssocID="{3DE7A02E-4117-4C5C-9F4F-4830D0C5D240}" presName="hierRoot2" presStyleCnt="0">
        <dgm:presLayoutVars>
          <dgm:hierBranch val="init"/>
        </dgm:presLayoutVars>
      </dgm:prSet>
      <dgm:spPr/>
    </dgm:pt>
    <dgm:pt modelId="{4FF2DBF7-DA97-423F-8C50-0ABE7A5F2D83}" type="pres">
      <dgm:prSet presAssocID="{3DE7A02E-4117-4C5C-9F4F-4830D0C5D240}" presName="rootComposite" presStyleCnt="0"/>
      <dgm:spPr/>
    </dgm:pt>
    <dgm:pt modelId="{96FAAECE-94AD-4F58-AAAF-3CBDF1114580}" type="pres">
      <dgm:prSet presAssocID="{3DE7A02E-4117-4C5C-9F4F-4830D0C5D240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D34660C0-B39F-4AC1-8AB9-1C46B7F17723}" type="pres">
      <dgm:prSet presAssocID="{3DE7A02E-4117-4C5C-9F4F-4830D0C5D240}" presName="rootConnector" presStyleLbl="node2" presStyleIdx="0" presStyleCnt="3"/>
      <dgm:spPr/>
      <dgm:t>
        <a:bodyPr/>
        <a:lstStyle/>
        <a:p>
          <a:endParaRPr lang="es-ES"/>
        </a:p>
      </dgm:t>
    </dgm:pt>
    <dgm:pt modelId="{5AEB63C5-861A-436A-8410-8C4EC0FA9553}" type="pres">
      <dgm:prSet presAssocID="{3DE7A02E-4117-4C5C-9F4F-4830D0C5D240}" presName="hierChild4" presStyleCnt="0"/>
      <dgm:spPr/>
    </dgm:pt>
    <dgm:pt modelId="{CCB07DDF-45A7-4638-B02D-317A4482CE72}" type="pres">
      <dgm:prSet presAssocID="{3DE7A02E-4117-4C5C-9F4F-4830D0C5D240}" presName="hierChild5" presStyleCnt="0"/>
      <dgm:spPr/>
    </dgm:pt>
    <dgm:pt modelId="{FC49504A-CEB2-4134-AD6E-CD56707FF057}" type="pres">
      <dgm:prSet presAssocID="{62BE921B-B22F-457D-8AF8-E0E0C6EFC1EB}" presName="Name37" presStyleLbl="parChTrans1D2" presStyleIdx="1" presStyleCnt="3"/>
      <dgm:spPr/>
      <dgm:t>
        <a:bodyPr/>
        <a:lstStyle/>
        <a:p>
          <a:endParaRPr lang="es-ES"/>
        </a:p>
      </dgm:t>
    </dgm:pt>
    <dgm:pt modelId="{588F2E52-EA7F-4C15-80DE-AB65F6C3060A}" type="pres">
      <dgm:prSet presAssocID="{9D948760-CE5A-4DCA-BC62-4384DA92D2AE}" presName="hierRoot2" presStyleCnt="0">
        <dgm:presLayoutVars>
          <dgm:hierBranch val="init"/>
        </dgm:presLayoutVars>
      </dgm:prSet>
      <dgm:spPr/>
    </dgm:pt>
    <dgm:pt modelId="{1C1D2688-F1FE-4C65-928D-7D9A463616E3}" type="pres">
      <dgm:prSet presAssocID="{9D948760-CE5A-4DCA-BC62-4384DA92D2AE}" presName="rootComposite" presStyleCnt="0"/>
      <dgm:spPr/>
    </dgm:pt>
    <dgm:pt modelId="{6850CCB3-2AA8-45C6-A61D-6D3970A382EB}" type="pres">
      <dgm:prSet presAssocID="{9D948760-CE5A-4DCA-BC62-4384DA92D2AE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055BC3C7-8862-43DB-9164-05CC8993E795}" type="pres">
      <dgm:prSet presAssocID="{9D948760-CE5A-4DCA-BC62-4384DA92D2AE}" presName="rootConnector" presStyleLbl="node2" presStyleIdx="1" presStyleCnt="3"/>
      <dgm:spPr/>
      <dgm:t>
        <a:bodyPr/>
        <a:lstStyle/>
        <a:p>
          <a:endParaRPr lang="es-ES"/>
        </a:p>
      </dgm:t>
    </dgm:pt>
    <dgm:pt modelId="{007560EC-01E4-4B12-95F6-4C29D3786B1C}" type="pres">
      <dgm:prSet presAssocID="{9D948760-CE5A-4DCA-BC62-4384DA92D2AE}" presName="hierChild4" presStyleCnt="0"/>
      <dgm:spPr/>
    </dgm:pt>
    <dgm:pt modelId="{E0A693E0-A300-4EAE-92A2-C7842859A1BA}" type="pres">
      <dgm:prSet presAssocID="{9D948760-CE5A-4DCA-BC62-4384DA92D2AE}" presName="hierChild5" presStyleCnt="0"/>
      <dgm:spPr/>
    </dgm:pt>
    <dgm:pt modelId="{8E6344D3-EFAB-4E3D-8E1F-2A6652095776}" type="pres">
      <dgm:prSet presAssocID="{7B32F198-2B0C-4A0A-9550-29FA1375ECC1}" presName="Name37" presStyleLbl="parChTrans1D2" presStyleIdx="2" presStyleCnt="3"/>
      <dgm:spPr/>
      <dgm:t>
        <a:bodyPr/>
        <a:lstStyle/>
        <a:p>
          <a:endParaRPr lang="es-ES"/>
        </a:p>
      </dgm:t>
    </dgm:pt>
    <dgm:pt modelId="{BEA412BA-30BD-42FE-9523-476A5FC0D89E}" type="pres">
      <dgm:prSet presAssocID="{47732D55-AC95-43D5-B0C6-ACC3614985BD}" presName="hierRoot2" presStyleCnt="0">
        <dgm:presLayoutVars>
          <dgm:hierBranch val="init"/>
        </dgm:presLayoutVars>
      </dgm:prSet>
      <dgm:spPr/>
    </dgm:pt>
    <dgm:pt modelId="{45CB3A70-00F3-4B74-A849-14063040FC03}" type="pres">
      <dgm:prSet presAssocID="{47732D55-AC95-43D5-B0C6-ACC3614985BD}" presName="rootComposite" presStyleCnt="0"/>
      <dgm:spPr/>
    </dgm:pt>
    <dgm:pt modelId="{EFF36210-0DC0-4836-9128-2E088C7E78F6}" type="pres">
      <dgm:prSet presAssocID="{47732D55-AC95-43D5-B0C6-ACC3614985BD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6868AE0A-01F7-4CF0-BC76-69110005BF35}" type="pres">
      <dgm:prSet presAssocID="{47732D55-AC95-43D5-B0C6-ACC3614985BD}" presName="rootConnector" presStyleLbl="node2" presStyleIdx="2" presStyleCnt="3"/>
      <dgm:spPr/>
      <dgm:t>
        <a:bodyPr/>
        <a:lstStyle/>
        <a:p>
          <a:endParaRPr lang="es-ES"/>
        </a:p>
      </dgm:t>
    </dgm:pt>
    <dgm:pt modelId="{3F737188-F822-4339-A00D-5064E7B4566A}" type="pres">
      <dgm:prSet presAssocID="{47732D55-AC95-43D5-B0C6-ACC3614985BD}" presName="hierChild4" presStyleCnt="0"/>
      <dgm:spPr/>
    </dgm:pt>
    <dgm:pt modelId="{112DE169-2E09-41B0-9565-5DC1F33AEAAD}" type="pres">
      <dgm:prSet presAssocID="{47732D55-AC95-43D5-B0C6-ACC3614985BD}" presName="hierChild5" presStyleCnt="0"/>
      <dgm:spPr/>
    </dgm:pt>
    <dgm:pt modelId="{F85BF68E-5966-4836-8DD2-D6EC49AF4F5F}" type="pres">
      <dgm:prSet presAssocID="{64EFF5FD-7378-4340-BB1F-4C0B3B6DDAF0}" presName="hierChild3" presStyleCnt="0"/>
      <dgm:spPr/>
    </dgm:pt>
  </dgm:ptLst>
  <dgm:cxnLst>
    <dgm:cxn modelId="{B34EF7CE-5959-461B-AA03-2EEC0B8A82ED}" type="presOf" srcId="{7B32F198-2B0C-4A0A-9550-29FA1375ECC1}" destId="{8E6344D3-EFAB-4E3D-8E1F-2A6652095776}" srcOrd="0" destOrd="0" presId="urn:microsoft.com/office/officeart/2005/8/layout/orgChart1"/>
    <dgm:cxn modelId="{E3563659-413A-4644-9E8F-3F04182AEB73}" type="presOf" srcId="{BA54C1CA-F1F3-4532-9A76-393003E74538}" destId="{9C77230C-F7F5-45C2-B0BF-8DA1D535BB1E}" srcOrd="0" destOrd="0" presId="urn:microsoft.com/office/officeart/2005/8/layout/orgChart1"/>
    <dgm:cxn modelId="{041E235D-5ADF-4260-AC7E-54F449A6C6F9}" srcId="{64EFF5FD-7378-4340-BB1F-4C0B3B6DDAF0}" destId="{3DE7A02E-4117-4C5C-9F4F-4830D0C5D240}" srcOrd="0" destOrd="0" parTransId="{7883E45D-BDA5-4B3D-A450-AC5097530322}" sibTransId="{C27B55F8-3316-45F3-8347-2EA22A4C4130}"/>
    <dgm:cxn modelId="{5F2611B6-CACE-4068-8E31-66962FBF5516}" type="presOf" srcId="{62BE921B-B22F-457D-8AF8-E0E0C6EFC1EB}" destId="{FC49504A-CEB2-4134-AD6E-CD56707FF057}" srcOrd="0" destOrd="0" presId="urn:microsoft.com/office/officeart/2005/8/layout/orgChart1"/>
    <dgm:cxn modelId="{455A1862-7B92-4DFD-AFD5-4DBB9AD48F2E}" type="presOf" srcId="{9D948760-CE5A-4DCA-BC62-4384DA92D2AE}" destId="{6850CCB3-2AA8-45C6-A61D-6D3970A382EB}" srcOrd="0" destOrd="0" presId="urn:microsoft.com/office/officeart/2005/8/layout/orgChart1"/>
    <dgm:cxn modelId="{05C49026-98CF-49BE-A23E-0E178AB42C23}" type="presOf" srcId="{47732D55-AC95-43D5-B0C6-ACC3614985BD}" destId="{6868AE0A-01F7-4CF0-BC76-69110005BF35}" srcOrd="1" destOrd="0" presId="urn:microsoft.com/office/officeart/2005/8/layout/orgChart1"/>
    <dgm:cxn modelId="{8712A47F-E516-49EF-A395-10EEC137DC48}" type="presOf" srcId="{9D948760-CE5A-4DCA-BC62-4384DA92D2AE}" destId="{055BC3C7-8862-43DB-9164-05CC8993E795}" srcOrd="1" destOrd="0" presId="urn:microsoft.com/office/officeart/2005/8/layout/orgChart1"/>
    <dgm:cxn modelId="{1127484D-C308-4DBA-92FC-A84E135C34D2}" type="presOf" srcId="{7883E45D-BDA5-4B3D-A450-AC5097530322}" destId="{1BE7B89F-2640-46FE-96BC-A04273ABFAC0}" srcOrd="0" destOrd="0" presId="urn:microsoft.com/office/officeart/2005/8/layout/orgChart1"/>
    <dgm:cxn modelId="{3620836B-BFD7-40A9-ACE0-ECC5D9BE15B3}" type="presOf" srcId="{64EFF5FD-7378-4340-BB1F-4C0B3B6DDAF0}" destId="{0B786791-5093-4C18-B7D6-952E76DA233A}" srcOrd="1" destOrd="0" presId="urn:microsoft.com/office/officeart/2005/8/layout/orgChart1"/>
    <dgm:cxn modelId="{219CD0D0-3F08-4D2A-A57B-37F2C19173D0}" srcId="{BA54C1CA-F1F3-4532-9A76-393003E74538}" destId="{64EFF5FD-7378-4340-BB1F-4C0B3B6DDAF0}" srcOrd="0" destOrd="0" parTransId="{6D8C2A22-FCAB-46E2-81CE-48B685A01121}" sibTransId="{5DB08F9C-D7C2-48C2-8B15-588DA071BF77}"/>
    <dgm:cxn modelId="{4AF8D609-B5ED-43C7-B025-908FE566675B}" type="presOf" srcId="{47732D55-AC95-43D5-B0C6-ACC3614985BD}" destId="{EFF36210-0DC0-4836-9128-2E088C7E78F6}" srcOrd="0" destOrd="0" presId="urn:microsoft.com/office/officeart/2005/8/layout/orgChart1"/>
    <dgm:cxn modelId="{A0742CAF-9AFD-4C2A-BE4E-260BA4EAD5A0}" srcId="{64EFF5FD-7378-4340-BB1F-4C0B3B6DDAF0}" destId="{47732D55-AC95-43D5-B0C6-ACC3614985BD}" srcOrd="2" destOrd="0" parTransId="{7B32F198-2B0C-4A0A-9550-29FA1375ECC1}" sibTransId="{C2FDFDF7-B0D6-4E5B-B41A-405286344610}"/>
    <dgm:cxn modelId="{4C91682F-8C57-4F38-86D3-5845DE5A614D}" type="presOf" srcId="{64EFF5FD-7378-4340-BB1F-4C0B3B6DDAF0}" destId="{7767CB92-0AC3-43A4-BB6B-9D56AEFF26F1}" srcOrd="0" destOrd="0" presId="urn:microsoft.com/office/officeart/2005/8/layout/orgChart1"/>
    <dgm:cxn modelId="{16B175FD-19FB-4F32-92D4-47A8350B5EF9}" srcId="{64EFF5FD-7378-4340-BB1F-4C0B3B6DDAF0}" destId="{9D948760-CE5A-4DCA-BC62-4384DA92D2AE}" srcOrd="1" destOrd="0" parTransId="{62BE921B-B22F-457D-8AF8-E0E0C6EFC1EB}" sibTransId="{63B8AEFD-A51E-4B79-B61E-3C280773F0DF}"/>
    <dgm:cxn modelId="{0B114F61-A562-4000-AD0C-79B598C49B5A}" type="presOf" srcId="{3DE7A02E-4117-4C5C-9F4F-4830D0C5D240}" destId="{D34660C0-B39F-4AC1-8AB9-1C46B7F17723}" srcOrd="1" destOrd="0" presId="urn:microsoft.com/office/officeart/2005/8/layout/orgChart1"/>
    <dgm:cxn modelId="{7498BF95-8CD5-49EC-AA81-9D116E16BE0E}" type="presOf" srcId="{3DE7A02E-4117-4C5C-9F4F-4830D0C5D240}" destId="{96FAAECE-94AD-4F58-AAAF-3CBDF1114580}" srcOrd="0" destOrd="0" presId="urn:microsoft.com/office/officeart/2005/8/layout/orgChart1"/>
    <dgm:cxn modelId="{1AD2A80F-486E-4675-A166-388DBB5C81E4}" type="presParOf" srcId="{9C77230C-F7F5-45C2-B0BF-8DA1D535BB1E}" destId="{7E52DA76-885D-4DC2-93CB-94B130B74BCE}" srcOrd="0" destOrd="0" presId="urn:microsoft.com/office/officeart/2005/8/layout/orgChart1"/>
    <dgm:cxn modelId="{7E20D297-0CD5-4EF0-810C-FC33481621B8}" type="presParOf" srcId="{7E52DA76-885D-4DC2-93CB-94B130B74BCE}" destId="{854CD53A-CF4F-4ADA-8B8C-DF4CCA53DFA7}" srcOrd="0" destOrd="0" presId="urn:microsoft.com/office/officeart/2005/8/layout/orgChart1"/>
    <dgm:cxn modelId="{45DE0AAB-4FE5-4AFB-8CFC-B8C9C4193B44}" type="presParOf" srcId="{854CD53A-CF4F-4ADA-8B8C-DF4CCA53DFA7}" destId="{7767CB92-0AC3-43A4-BB6B-9D56AEFF26F1}" srcOrd="0" destOrd="0" presId="urn:microsoft.com/office/officeart/2005/8/layout/orgChart1"/>
    <dgm:cxn modelId="{D2D0D774-5DED-4BD2-A299-59C3828DB025}" type="presParOf" srcId="{854CD53A-CF4F-4ADA-8B8C-DF4CCA53DFA7}" destId="{0B786791-5093-4C18-B7D6-952E76DA233A}" srcOrd="1" destOrd="0" presId="urn:microsoft.com/office/officeart/2005/8/layout/orgChart1"/>
    <dgm:cxn modelId="{FCBF269D-0513-425A-B563-007AA3930C43}" type="presParOf" srcId="{7E52DA76-885D-4DC2-93CB-94B130B74BCE}" destId="{7860A23E-09A9-4B0A-A005-0C3D8B6EFD59}" srcOrd="1" destOrd="0" presId="urn:microsoft.com/office/officeart/2005/8/layout/orgChart1"/>
    <dgm:cxn modelId="{357C9FA1-5BCA-4B43-BB55-BA259BA2F65D}" type="presParOf" srcId="{7860A23E-09A9-4B0A-A005-0C3D8B6EFD59}" destId="{1BE7B89F-2640-46FE-96BC-A04273ABFAC0}" srcOrd="0" destOrd="0" presId="urn:microsoft.com/office/officeart/2005/8/layout/orgChart1"/>
    <dgm:cxn modelId="{896A5A5D-C00D-44F7-8D68-B5E57795D33F}" type="presParOf" srcId="{7860A23E-09A9-4B0A-A005-0C3D8B6EFD59}" destId="{3076AC40-5621-460E-B4FA-691AA2AA8239}" srcOrd="1" destOrd="0" presId="urn:microsoft.com/office/officeart/2005/8/layout/orgChart1"/>
    <dgm:cxn modelId="{D8C742EB-3022-474E-A3A5-3E3746BA1D65}" type="presParOf" srcId="{3076AC40-5621-460E-B4FA-691AA2AA8239}" destId="{4FF2DBF7-DA97-423F-8C50-0ABE7A5F2D83}" srcOrd="0" destOrd="0" presId="urn:microsoft.com/office/officeart/2005/8/layout/orgChart1"/>
    <dgm:cxn modelId="{B70B3A17-752E-473F-BFCB-C8BDC1E07F1C}" type="presParOf" srcId="{4FF2DBF7-DA97-423F-8C50-0ABE7A5F2D83}" destId="{96FAAECE-94AD-4F58-AAAF-3CBDF1114580}" srcOrd="0" destOrd="0" presId="urn:microsoft.com/office/officeart/2005/8/layout/orgChart1"/>
    <dgm:cxn modelId="{F0B90ABA-5653-465E-832E-8AA1919C76DF}" type="presParOf" srcId="{4FF2DBF7-DA97-423F-8C50-0ABE7A5F2D83}" destId="{D34660C0-B39F-4AC1-8AB9-1C46B7F17723}" srcOrd="1" destOrd="0" presId="urn:microsoft.com/office/officeart/2005/8/layout/orgChart1"/>
    <dgm:cxn modelId="{9778FFBC-AC87-48E7-8065-18E00BFC9540}" type="presParOf" srcId="{3076AC40-5621-460E-B4FA-691AA2AA8239}" destId="{5AEB63C5-861A-436A-8410-8C4EC0FA9553}" srcOrd="1" destOrd="0" presId="urn:microsoft.com/office/officeart/2005/8/layout/orgChart1"/>
    <dgm:cxn modelId="{2FA79DD2-A12F-4C9C-8AB8-BE61797D5A9A}" type="presParOf" srcId="{3076AC40-5621-460E-B4FA-691AA2AA8239}" destId="{CCB07DDF-45A7-4638-B02D-317A4482CE72}" srcOrd="2" destOrd="0" presId="urn:microsoft.com/office/officeart/2005/8/layout/orgChart1"/>
    <dgm:cxn modelId="{BC392B19-ACDA-4CA7-AF03-2A99BC0DF8E2}" type="presParOf" srcId="{7860A23E-09A9-4B0A-A005-0C3D8B6EFD59}" destId="{FC49504A-CEB2-4134-AD6E-CD56707FF057}" srcOrd="2" destOrd="0" presId="urn:microsoft.com/office/officeart/2005/8/layout/orgChart1"/>
    <dgm:cxn modelId="{91A0AD87-1DD4-4265-91E3-BA2CF54DA2B4}" type="presParOf" srcId="{7860A23E-09A9-4B0A-A005-0C3D8B6EFD59}" destId="{588F2E52-EA7F-4C15-80DE-AB65F6C3060A}" srcOrd="3" destOrd="0" presId="urn:microsoft.com/office/officeart/2005/8/layout/orgChart1"/>
    <dgm:cxn modelId="{4EA14B76-54F9-4690-9D64-82493BCF5283}" type="presParOf" srcId="{588F2E52-EA7F-4C15-80DE-AB65F6C3060A}" destId="{1C1D2688-F1FE-4C65-928D-7D9A463616E3}" srcOrd="0" destOrd="0" presId="urn:microsoft.com/office/officeart/2005/8/layout/orgChart1"/>
    <dgm:cxn modelId="{E867AFB8-7B0D-4B44-A9B3-61CB3F64B87C}" type="presParOf" srcId="{1C1D2688-F1FE-4C65-928D-7D9A463616E3}" destId="{6850CCB3-2AA8-45C6-A61D-6D3970A382EB}" srcOrd="0" destOrd="0" presId="urn:microsoft.com/office/officeart/2005/8/layout/orgChart1"/>
    <dgm:cxn modelId="{F9059770-5F99-4F99-BF10-6AEF17AEF590}" type="presParOf" srcId="{1C1D2688-F1FE-4C65-928D-7D9A463616E3}" destId="{055BC3C7-8862-43DB-9164-05CC8993E795}" srcOrd="1" destOrd="0" presId="urn:microsoft.com/office/officeart/2005/8/layout/orgChart1"/>
    <dgm:cxn modelId="{4323434E-1565-4EB5-805D-B918BC01E47F}" type="presParOf" srcId="{588F2E52-EA7F-4C15-80DE-AB65F6C3060A}" destId="{007560EC-01E4-4B12-95F6-4C29D3786B1C}" srcOrd="1" destOrd="0" presId="urn:microsoft.com/office/officeart/2005/8/layout/orgChart1"/>
    <dgm:cxn modelId="{31CF9586-571F-4820-ADC2-02B3AD0506D5}" type="presParOf" srcId="{588F2E52-EA7F-4C15-80DE-AB65F6C3060A}" destId="{E0A693E0-A300-4EAE-92A2-C7842859A1BA}" srcOrd="2" destOrd="0" presId="urn:microsoft.com/office/officeart/2005/8/layout/orgChart1"/>
    <dgm:cxn modelId="{51EC10A1-4446-4861-9363-DD38CFA63787}" type="presParOf" srcId="{7860A23E-09A9-4B0A-A005-0C3D8B6EFD59}" destId="{8E6344D3-EFAB-4E3D-8E1F-2A6652095776}" srcOrd="4" destOrd="0" presId="urn:microsoft.com/office/officeart/2005/8/layout/orgChart1"/>
    <dgm:cxn modelId="{F997A6FF-311C-4F57-A6D1-887389194D2D}" type="presParOf" srcId="{7860A23E-09A9-4B0A-A005-0C3D8B6EFD59}" destId="{BEA412BA-30BD-42FE-9523-476A5FC0D89E}" srcOrd="5" destOrd="0" presId="urn:microsoft.com/office/officeart/2005/8/layout/orgChart1"/>
    <dgm:cxn modelId="{3833B70E-E1BD-4D61-94DB-5E082E9C6F3F}" type="presParOf" srcId="{BEA412BA-30BD-42FE-9523-476A5FC0D89E}" destId="{45CB3A70-00F3-4B74-A849-14063040FC03}" srcOrd="0" destOrd="0" presId="urn:microsoft.com/office/officeart/2005/8/layout/orgChart1"/>
    <dgm:cxn modelId="{2FFC947F-8003-4116-8EAC-71E33021FEFF}" type="presParOf" srcId="{45CB3A70-00F3-4B74-A849-14063040FC03}" destId="{EFF36210-0DC0-4836-9128-2E088C7E78F6}" srcOrd="0" destOrd="0" presId="urn:microsoft.com/office/officeart/2005/8/layout/orgChart1"/>
    <dgm:cxn modelId="{70241A9F-829C-4AC6-8EDB-DAB59F38C12A}" type="presParOf" srcId="{45CB3A70-00F3-4B74-A849-14063040FC03}" destId="{6868AE0A-01F7-4CF0-BC76-69110005BF35}" srcOrd="1" destOrd="0" presId="urn:microsoft.com/office/officeart/2005/8/layout/orgChart1"/>
    <dgm:cxn modelId="{7738D3AD-4D4C-42D0-9ECB-DDCDD48606D8}" type="presParOf" srcId="{BEA412BA-30BD-42FE-9523-476A5FC0D89E}" destId="{3F737188-F822-4339-A00D-5064E7B4566A}" srcOrd="1" destOrd="0" presId="urn:microsoft.com/office/officeart/2005/8/layout/orgChart1"/>
    <dgm:cxn modelId="{C2D33F16-9E44-4139-B83E-922D6D10B2C0}" type="presParOf" srcId="{BEA412BA-30BD-42FE-9523-476A5FC0D89E}" destId="{112DE169-2E09-41B0-9565-5DC1F33AEAAD}" srcOrd="2" destOrd="0" presId="urn:microsoft.com/office/officeart/2005/8/layout/orgChart1"/>
    <dgm:cxn modelId="{45221BFE-47E4-4BAC-BBBB-9235FB09724C}" type="presParOf" srcId="{7E52DA76-885D-4DC2-93CB-94B130B74BCE}" destId="{F85BF68E-5966-4836-8DD2-D6EC49AF4F5F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5A6D4D8-1E2A-4B2F-8C8A-F442546AF65E}" type="doc">
      <dgm:prSet loTypeId="urn:microsoft.com/office/officeart/2005/8/layout/hProcess4" loCatId="process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5C7BDF2A-3E62-49AF-8D15-BADA7EFC2ABA}">
      <dgm:prSet phldrT="[Texto]" custT="1"/>
      <dgm:spPr/>
      <dgm:t>
        <a:bodyPr/>
        <a:lstStyle/>
        <a:p>
          <a:r>
            <a:rPr lang="es-ES" sz="1800" b="1" dirty="0" smtClean="0"/>
            <a:t>Preventivo</a:t>
          </a:r>
          <a:endParaRPr lang="es-ES" sz="1800" b="1" dirty="0"/>
        </a:p>
      </dgm:t>
    </dgm:pt>
    <dgm:pt modelId="{440F728F-EFF2-40E4-A5EB-DF74E2A87F0E}" type="parTrans" cxnId="{A62CA418-7B32-41F4-96D8-7D7EA56F5330}">
      <dgm:prSet/>
      <dgm:spPr/>
      <dgm:t>
        <a:bodyPr/>
        <a:lstStyle/>
        <a:p>
          <a:endParaRPr lang="es-ES"/>
        </a:p>
      </dgm:t>
    </dgm:pt>
    <dgm:pt modelId="{95C44D9A-D1CD-42CB-A814-D77577CEC237}" type="sibTrans" cxnId="{A62CA418-7B32-41F4-96D8-7D7EA56F5330}">
      <dgm:prSet/>
      <dgm:spPr/>
      <dgm:t>
        <a:bodyPr/>
        <a:lstStyle/>
        <a:p>
          <a:endParaRPr lang="es-ES"/>
        </a:p>
      </dgm:t>
    </dgm:pt>
    <dgm:pt modelId="{4AFA3013-2E59-474F-A666-2A0CFD83BF67}">
      <dgm:prSet phldrT="[Texto]" custT="1"/>
      <dgm:spPr/>
      <dgm:t>
        <a:bodyPr/>
        <a:lstStyle/>
        <a:p>
          <a:r>
            <a:rPr lang="es-ES" sz="1800" b="1" dirty="0" smtClean="0"/>
            <a:t>Etiológico</a:t>
          </a:r>
          <a:endParaRPr lang="es-ES" sz="1800" b="1" dirty="0"/>
        </a:p>
      </dgm:t>
    </dgm:pt>
    <dgm:pt modelId="{7842393A-D78D-4F14-B462-3812D3A5C928}" type="parTrans" cxnId="{188594A3-3740-4045-84A4-4C8A70A73CB1}">
      <dgm:prSet/>
      <dgm:spPr/>
      <dgm:t>
        <a:bodyPr/>
        <a:lstStyle/>
        <a:p>
          <a:endParaRPr lang="es-ES"/>
        </a:p>
      </dgm:t>
    </dgm:pt>
    <dgm:pt modelId="{CBD5364D-C2A5-4309-9FFE-9246301B3C06}" type="sibTrans" cxnId="{188594A3-3740-4045-84A4-4C8A70A73CB1}">
      <dgm:prSet/>
      <dgm:spPr/>
      <dgm:t>
        <a:bodyPr/>
        <a:lstStyle/>
        <a:p>
          <a:endParaRPr lang="es-ES"/>
        </a:p>
      </dgm:t>
    </dgm:pt>
    <dgm:pt modelId="{84D248E7-BD25-4D34-8CE4-CBBC8874C08B}">
      <dgm:prSet phldrT="[Texto]" custT="1"/>
      <dgm:spPr/>
      <dgm:t>
        <a:bodyPr/>
        <a:lstStyle/>
        <a:p>
          <a:r>
            <a:rPr lang="es-ES" sz="1800" b="1" dirty="0" smtClean="0"/>
            <a:t>Sintomático</a:t>
          </a:r>
          <a:endParaRPr lang="es-ES" sz="1800" b="1" dirty="0"/>
        </a:p>
      </dgm:t>
    </dgm:pt>
    <dgm:pt modelId="{450F2E43-F5DF-49E0-9C51-14ACF855BA10}" type="parTrans" cxnId="{6F5BE2A1-A470-42F3-80AF-57F5C0800602}">
      <dgm:prSet/>
      <dgm:spPr/>
      <dgm:t>
        <a:bodyPr/>
        <a:lstStyle/>
        <a:p>
          <a:endParaRPr lang="es-ES"/>
        </a:p>
      </dgm:t>
    </dgm:pt>
    <dgm:pt modelId="{5B80CB4B-3E18-49C4-AA15-CCEEBFBEDD13}" type="sibTrans" cxnId="{6F5BE2A1-A470-42F3-80AF-57F5C0800602}">
      <dgm:prSet/>
      <dgm:spPr/>
      <dgm:t>
        <a:bodyPr/>
        <a:lstStyle/>
        <a:p>
          <a:endParaRPr lang="es-ES"/>
        </a:p>
      </dgm:t>
    </dgm:pt>
    <dgm:pt modelId="{FD170873-408A-467B-BAC5-B1E1D326DEE1}">
      <dgm:prSet phldrT="[Texto]" custT="1"/>
      <dgm:spPr/>
      <dgm:t>
        <a:bodyPr/>
        <a:lstStyle/>
        <a:p>
          <a:r>
            <a:rPr lang="es-ES" sz="1800" b="1" dirty="0" smtClean="0"/>
            <a:t>Psicológico</a:t>
          </a:r>
          <a:endParaRPr lang="es-ES" sz="1800" b="1" dirty="0"/>
        </a:p>
      </dgm:t>
    </dgm:pt>
    <dgm:pt modelId="{45B1FE51-BE45-4C65-82DA-C35343B47BF4}" type="parTrans" cxnId="{709F3133-8D12-43AD-B558-BA944A88CADA}">
      <dgm:prSet/>
      <dgm:spPr/>
      <dgm:t>
        <a:bodyPr/>
        <a:lstStyle/>
        <a:p>
          <a:endParaRPr lang="es-ES"/>
        </a:p>
      </dgm:t>
    </dgm:pt>
    <dgm:pt modelId="{874FA97C-8FEE-4CE8-8E72-A616CCBAAA3E}" type="sibTrans" cxnId="{709F3133-8D12-43AD-B558-BA944A88CADA}">
      <dgm:prSet/>
      <dgm:spPr/>
      <dgm:t>
        <a:bodyPr/>
        <a:lstStyle/>
        <a:p>
          <a:endParaRPr lang="es-ES"/>
        </a:p>
      </dgm:t>
    </dgm:pt>
    <dgm:pt modelId="{66A34B69-3393-40EE-9F9B-19D4FE722C29}">
      <dgm:prSet phldrT="[Texto]" custT="1"/>
      <dgm:spPr/>
      <dgm:t>
        <a:bodyPr/>
        <a:lstStyle/>
        <a:p>
          <a:r>
            <a:rPr lang="es-ES" sz="1800" b="1" dirty="0" err="1" smtClean="0"/>
            <a:t>PedagógicoLaboral</a:t>
          </a:r>
          <a:endParaRPr lang="es-ES" sz="1800" b="1" dirty="0"/>
        </a:p>
      </dgm:t>
    </dgm:pt>
    <dgm:pt modelId="{DA61CE71-125C-4245-BDC4-897A3A6B4D06}" type="parTrans" cxnId="{A5141AC3-A227-41F6-BB5C-1C79ADFA06FD}">
      <dgm:prSet/>
      <dgm:spPr/>
      <dgm:t>
        <a:bodyPr/>
        <a:lstStyle/>
        <a:p>
          <a:endParaRPr lang="es-ES"/>
        </a:p>
      </dgm:t>
    </dgm:pt>
    <dgm:pt modelId="{8031CB16-3BDC-4D3F-8995-7B9CA49B6313}" type="sibTrans" cxnId="{A5141AC3-A227-41F6-BB5C-1C79ADFA06FD}">
      <dgm:prSet/>
      <dgm:spPr/>
      <dgm:t>
        <a:bodyPr/>
        <a:lstStyle/>
        <a:p>
          <a:endParaRPr lang="es-ES"/>
        </a:p>
      </dgm:t>
    </dgm:pt>
    <dgm:pt modelId="{680D46FB-4164-47BE-8D4E-BEEB01039F49}">
      <dgm:prSet phldrT="[Texto]"/>
      <dgm:spPr/>
      <dgm:t>
        <a:bodyPr/>
        <a:lstStyle/>
        <a:p>
          <a:r>
            <a:rPr lang="es-ES" dirty="0" smtClean="0"/>
            <a:t>Más importante</a:t>
          </a:r>
          <a:endParaRPr lang="es-ES" dirty="0"/>
        </a:p>
      </dgm:t>
    </dgm:pt>
    <dgm:pt modelId="{CBE16671-7A02-4E4A-8AA7-CA058E3267FB}" type="parTrans" cxnId="{65FA1541-8BD9-432E-9757-4D7C164B86FC}">
      <dgm:prSet/>
      <dgm:spPr/>
      <dgm:t>
        <a:bodyPr/>
        <a:lstStyle/>
        <a:p>
          <a:endParaRPr lang="es-ES"/>
        </a:p>
      </dgm:t>
    </dgm:pt>
    <dgm:pt modelId="{3A66E70E-E820-4987-AB99-194BCFCF248C}" type="sibTrans" cxnId="{65FA1541-8BD9-432E-9757-4D7C164B86FC}">
      <dgm:prSet/>
      <dgm:spPr/>
      <dgm:t>
        <a:bodyPr/>
        <a:lstStyle/>
        <a:p>
          <a:endParaRPr lang="es-ES"/>
        </a:p>
      </dgm:t>
    </dgm:pt>
    <dgm:pt modelId="{3E7957CE-5E36-4A81-BA1A-83806AF8B034}">
      <dgm:prSet phldrT="[Texto]"/>
      <dgm:spPr/>
      <dgm:t>
        <a:bodyPr/>
        <a:lstStyle/>
        <a:p>
          <a:r>
            <a:rPr lang="es-ES" dirty="0" smtClean="0"/>
            <a:t>Dependerá de la enfermedad de base</a:t>
          </a:r>
          <a:endParaRPr lang="es-ES" dirty="0"/>
        </a:p>
      </dgm:t>
    </dgm:pt>
    <dgm:pt modelId="{D753C4FF-7253-44B8-902E-E15EDD6B85A1}" type="parTrans" cxnId="{7D1E30BE-2170-47BA-877A-2134593058B8}">
      <dgm:prSet/>
      <dgm:spPr/>
      <dgm:t>
        <a:bodyPr/>
        <a:lstStyle/>
        <a:p>
          <a:endParaRPr lang="es-ES"/>
        </a:p>
      </dgm:t>
    </dgm:pt>
    <dgm:pt modelId="{ABA9CC98-B047-43B8-93BD-51279149DF6C}" type="sibTrans" cxnId="{7D1E30BE-2170-47BA-877A-2134593058B8}">
      <dgm:prSet/>
      <dgm:spPr/>
      <dgm:t>
        <a:bodyPr/>
        <a:lstStyle/>
        <a:p>
          <a:endParaRPr lang="es-ES"/>
        </a:p>
      </dgm:t>
    </dgm:pt>
    <dgm:pt modelId="{7065579D-98C8-43DC-9D46-4D2D0A651AC1}">
      <dgm:prSet phldrT="[Texto]"/>
      <dgm:spPr/>
      <dgm:t>
        <a:bodyPr/>
        <a:lstStyle/>
        <a:p>
          <a:r>
            <a:rPr lang="es-ES" dirty="0" smtClean="0"/>
            <a:t>Control de la salud general</a:t>
          </a:r>
          <a:endParaRPr lang="es-ES" dirty="0"/>
        </a:p>
      </dgm:t>
    </dgm:pt>
    <dgm:pt modelId="{46E4E6DC-F872-4586-8B24-5A1EE0C89510}" type="parTrans" cxnId="{747A11D2-2D62-4D6C-8688-5FE04FA706A0}">
      <dgm:prSet/>
      <dgm:spPr/>
      <dgm:t>
        <a:bodyPr/>
        <a:lstStyle/>
        <a:p>
          <a:endParaRPr lang="es-ES"/>
        </a:p>
      </dgm:t>
    </dgm:pt>
    <dgm:pt modelId="{72D664C0-5724-478C-BD18-2A4C5FB0F29F}" type="sibTrans" cxnId="{747A11D2-2D62-4D6C-8688-5FE04FA706A0}">
      <dgm:prSet/>
      <dgm:spPr/>
      <dgm:t>
        <a:bodyPr/>
        <a:lstStyle/>
        <a:p>
          <a:endParaRPr lang="es-ES"/>
        </a:p>
      </dgm:t>
    </dgm:pt>
    <dgm:pt modelId="{F77CCCB2-307E-4624-8FD8-44F415CE45ED}">
      <dgm:prSet phldrT="[Texto]"/>
      <dgm:spPr/>
      <dgm:t>
        <a:bodyPr/>
        <a:lstStyle/>
        <a:p>
          <a:r>
            <a:rPr lang="es-ES" dirty="0" smtClean="0"/>
            <a:t>Comorbilidad</a:t>
          </a:r>
          <a:endParaRPr lang="es-ES" dirty="0"/>
        </a:p>
      </dgm:t>
    </dgm:pt>
    <dgm:pt modelId="{C81879C0-BA75-46DF-B8CC-2DE7B2FE74C9}" type="parTrans" cxnId="{1C927BB1-CDA1-4369-97A4-EC2C999B74E2}">
      <dgm:prSet/>
      <dgm:spPr/>
      <dgm:t>
        <a:bodyPr/>
        <a:lstStyle/>
        <a:p>
          <a:endParaRPr lang="es-ES"/>
        </a:p>
      </dgm:t>
    </dgm:pt>
    <dgm:pt modelId="{DC341F48-FCF5-457D-A985-F524313A7655}" type="sibTrans" cxnId="{1C927BB1-CDA1-4369-97A4-EC2C999B74E2}">
      <dgm:prSet/>
      <dgm:spPr/>
      <dgm:t>
        <a:bodyPr/>
        <a:lstStyle/>
        <a:p>
          <a:endParaRPr lang="es-ES"/>
        </a:p>
      </dgm:t>
    </dgm:pt>
    <dgm:pt modelId="{EC52FDCB-6D9A-4951-BA2F-BC4B1FDA9912}">
      <dgm:prSet phldrT="[Texto]"/>
      <dgm:spPr/>
      <dgm:t>
        <a:bodyPr/>
        <a:lstStyle/>
        <a:p>
          <a:r>
            <a:rPr lang="es-ES" dirty="0" smtClean="0"/>
            <a:t>Medicación</a:t>
          </a:r>
          <a:endParaRPr lang="es-ES" dirty="0"/>
        </a:p>
      </dgm:t>
    </dgm:pt>
    <dgm:pt modelId="{06BDCDF0-AC29-4DCA-A7B8-B207B93A6A91}" type="parTrans" cxnId="{55817A8E-13ED-429F-8DD5-E1980DAEC086}">
      <dgm:prSet/>
      <dgm:spPr/>
      <dgm:t>
        <a:bodyPr/>
        <a:lstStyle/>
        <a:p>
          <a:endParaRPr lang="es-ES"/>
        </a:p>
      </dgm:t>
    </dgm:pt>
    <dgm:pt modelId="{E3CC9586-2E66-4D30-BA90-9BF2FE40EE12}" type="sibTrans" cxnId="{55817A8E-13ED-429F-8DD5-E1980DAEC086}">
      <dgm:prSet/>
      <dgm:spPr/>
      <dgm:t>
        <a:bodyPr/>
        <a:lstStyle/>
        <a:p>
          <a:endParaRPr lang="es-ES"/>
        </a:p>
      </dgm:t>
    </dgm:pt>
    <dgm:pt modelId="{9429AF49-956E-4015-A493-57DD05D8BA5A}">
      <dgm:prSet phldrT="[Texto]"/>
      <dgm:spPr/>
      <dgm:t>
        <a:bodyPr/>
        <a:lstStyle/>
        <a:p>
          <a:r>
            <a:rPr lang="es-ES" dirty="0" smtClean="0"/>
            <a:t>A la familia</a:t>
          </a:r>
          <a:endParaRPr lang="es-ES" dirty="0"/>
        </a:p>
      </dgm:t>
    </dgm:pt>
    <dgm:pt modelId="{7378BDC8-1ADA-4D45-B435-19BF105AF513}" type="parTrans" cxnId="{71FDDF8A-2B02-46FD-9C8C-444C781D30A6}">
      <dgm:prSet/>
      <dgm:spPr/>
      <dgm:t>
        <a:bodyPr/>
        <a:lstStyle/>
        <a:p>
          <a:endParaRPr lang="es-ES"/>
        </a:p>
      </dgm:t>
    </dgm:pt>
    <dgm:pt modelId="{B9B98D25-0ED2-4F05-BE7D-E8DA68AC0E7D}" type="sibTrans" cxnId="{71FDDF8A-2B02-46FD-9C8C-444C781D30A6}">
      <dgm:prSet/>
      <dgm:spPr/>
      <dgm:t>
        <a:bodyPr/>
        <a:lstStyle/>
        <a:p>
          <a:endParaRPr lang="es-ES"/>
        </a:p>
      </dgm:t>
    </dgm:pt>
    <dgm:pt modelId="{8AC08634-15EF-4BE5-AF83-16AA164EF2B9}">
      <dgm:prSet phldrT="[Texto]"/>
      <dgm:spPr/>
      <dgm:t>
        <a:bodyPr/>
        <a:lstStyle/>
        <a:p>
          <a:r>
            <a:rPr lang="es-ES" dirty="0" smtClean="0"/>
            <a:t>Al paciente</a:t>
          </a:r>
          <a:endParaRPr lang="es-ES" dirty="0"/>
        </a:p>
      </dgm:t>
    </dgm:pt>
    <dgm:pt modelId="{0B1F9782-D057-4001-AA40-3010292F0958}" type="parTrans" cxnId="{48CD8F73-C83A-4CCC-B891-09BB2877DC94}">
      <dgm:prSet/>
      <dgm:spPr/>
      <dgm:t>
        <a:bodyPr/>
        <a:lstStyle/>
        <a:p>
          <a:endParaRPr lang="es-ES"/>
        </a:p>
      </dgm:t>
    </dgm:pt>
    <dgm:pt modelId="{6150B4F7-5581-41C6-AF53-1849434CA3EF}" type="sibTrans" cxnId="{48CD8F73-C83A-4CCC-B891-09BB2877DC94}">
      <dgm:prSet/>
      <dgm:spPr/>
      <dgm:t>
        <a:bodyPr/>
        <a:lstStyle/>
        <a:p>
          <a:endParaRPr lang="es-ES"/>
        </a:p>
      </dgm:t>
    </dgm:pt>
    <dgm:pt modelId="{C897F8ED-8AC0-43A7-97EF-569AB676AC77}">
      <dgm:prSet phldrT="[Texto]"/>
      <dgm:spPr/>
      <dgm:t>
        <a:bodyPr/>
        <a:lstStyle/>
        <a:p>
          <a:r>
            <a:rPr lang="es-ES" dirty="0" smtClean="0"/>
            <a:t>A la comunidad</a:t>
          </a:r>
          <a:endParaRPr lang="es-ES" dirty="0"/>
        </a:p>
      </dgm:t>
    </dgm:pt>
    <dgm:pt modelId="{924C1B42-C3D5-41CF-9C43-1E8978606FF6}" type="parTrans" cxnId="{B86A523B-3CB8-41DB-AE52-5019A04D74CD}">
      <dgm:prSet/>
      <dgm:spPr/>
      <dgm:t>
        <a:bodyPr/>
        <a:lstStyle/>
        <a:p>
          <a:endParaRPr lang="es-ES"/>
        </a:p>
      </dgm:t>
    </dgm:pt>
    <dgm:pt modelId="{FA3A9EDF-CB08-44B8-9CDE-E53DA8510BFA}" type="sibTrans" cxnId="{B86A523B-3CB8-41DB-AE52-5019A04D74CD}">
      <dgm:prSet/>
      <dgm:spPr/>
      <dgm:t>
        <a:bodyPr/>
        <a:lstStyle/>
        <a:p>
          <a:endParaRPr lang="es-ES"/>
        </a:p>
      </dgm:t>
    </dgm:pt>
    <dgm:pt modelId="{8A527DBA-A3F8-4DEF-8260-E8DB9AF3CF6D}">
      <dgm:prSet phldrT="[Texto]"/>
      <dgm:spPr/>
      <dgm:t>
        <a:bodyPr/>
        <a:lstStyle/>
        <a:p>
          <a:r>
            <a:rPr lang="es-ES" dirty="0" smtClean="0"/>
            <a:t>Dependerá del grado de RM</a:t>
          </a:r>
          <a:endParaRPr lang="es-ES" dirty="0"/>
        </a:p>
      </dgm:t>
    </dgm:pt>
    <dgm:pt modelId="{7EDC373D-365F-4200-A420-FEEA1108EBFE}" type="parTrans" cxnId="{C2B45A1F-DC79-4B90-81A1-0365A0A4ADBF}">
      <dgm:prSet/>
      <dgm:spPr/>
      <dgm:t>
        <a:bodyPr/>
        <a:lstStyle/>
        <a:p>
          <a:endParaRPr lang="es-ES"/>
        </a:p>
      </dgm:t>
    </dgm:pt>
    <dgm:pt modelId="{BE31D205-3704-45B8-B3FC-92174898B55C}" type="sibTrans" cxnId="{C2B45A1F-DC79-4B90-81A1-0365A0A4ADBF}">
      <dgm:prSet/>
      <dgm:spPr/>
      <dgm:t>
        <a:bodyPr/>
        <a:lstStyle/>
        <a:p>
          <a:endParaRPr lang="es-ES"/>
        </a:p>
      </dgm:t>
    </dgm:pt>
    <dgm:pt modelId="{FD4807D2-3B84-49C3-B91A-FAE1EE60FE74}">
      <dgm:prSet phldrT="[Texto]"/>
      <dgm:spPr/>
      <dgm:t>
        <a:bodyPr/>
        <a:lstStyle/>
        <a:p>
          <a:r>
            <a:rPr lang="es-ES" dirty="0" smtClean="0"/>
            <a:t>CDO</a:t>
          </a:r>
          <a:endParaRPr lang="es-ES" dirty="0"/>
        </a:p>
      </dgm:t>
    </dgm:pt>
    <dgm:pt modelId="{D406E052-A6EB-42EA-9233-EC0B42812DCC}" type="parTrans" cxnId="{337092DB-BEC1-4221-9AC5-AD1C5534BDAA}">
      <dgm:prSet/>
      <dgm:spPr/>
      <dgm:t>
        <a:bodyPr/>
        <a:lstStyle/>
        <a:p>
          <a:endParaRPr lang="es-ES"/>
        </a:p>
      </dgm:t>
    </dgm:pt>
    <dgm:pt modelId="{D781CD8B-E2E6-4443-9374-9E5026A5684F}" type="sibTrans" cxnId="{337092DB-BEC1-4221-9AC5-AD1C5534BDAA}">
      <dgm:prSet/>
      <dgm:spPr/>
      <dgm:t>
        <a:bodyPr/>
        <a:lstStyle/>
        <a:p>
          <a:endParaRPr lang="es-ES"/>
        </a:p>
      </dgm:t>
    </dgm:pt>
    <dgm:pt modelId="{9725B52A-D89E-4698-ACD9-595C441943AE}">
      <dgm:prSet phldrT="[Texto]"/>
      <dgm:spPr/>
      <dgm:t>
        <a:bodyPr/>
        <a:lstStyle/>
        <a:p>
          <a:r>
            <a:rPr lang="es-ES" dirty="0" smtClean="0"/>
            <a:t>Talleres</a:t>
          </a:r>
          <a:endParaRPr lang="es-ES" dirty="0"/>
        </a:p>
      </dgm:t>
    </dgm:pt>
    <dgm:pt modelId="{9310527B-5F5E-4180-A4C8-0C90CB043839}" type="parTrans" cxnId="{A409AFAB-6961-4B11-A26A-6A79BC0B65CF}">
      <dgm:prSet/>
      <dgm:spPr/>
      <dgm:t>
        <a:bodyPr/>
        <a:lstStyle/>
        <a:p>
          <a:endParaRPr lang="es-ES"/>
        </a:p>
      </dgm:t>
    </dgm:pt>
    <dgm:pt modelId="{C8B907EA-9DBD-4C48-AB38-1A3FC0BDAEC4}" type="sibTrans" cxnId="{A409AFAB-6961-4B11-A26A-6A79BC0B65CF}">
      <dgm:prSet/>
      <dgm:spPr/>
      <dgm:t>
        <a:bodyPr/>
        <a:lstStyle/>
        <a:p>
          <a:endParaRPr lang="es-ES"/>
        </a:p>
      </dgm:t>
    </dgm:pt>
    <dgm:pt modelId="{E2EB3A89-DCDC-4731-8867-377C0BEDF273}" type="pres">
      <dgm:prSet presAssocID="{55A6D4D8-1E2A-4B2F-8C8A-F442546AF65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CCA97BF8-BC0B-4184-B395-C3460905C697}" type="pres">
      <dgm:prSet presAssocID="{55A6D4D8-1E2A-4B2F-8C8A-F442546AF65E}" presName="tSp" presStyleCnt="0"/>
      <dgm:spPr/>
    </dgm:pt>
    <dgm:pt modelId="{C6CF586F-0B4F-4B45-BDBA-90370A0B635E}" type="pres">
      <dgm:prSet presAssocID="{55A6D4D8-1E2A-4B2F-8C8A-F442546AF65E}" presName="bSp" presStyleCnt="0"/>
      <dgm:spPr/>
    </dgm:pt>
    <dgm:pt modelId="{858EAC50-6C24-4C6C-8E7B-278DE6ACD390}" type="pres">
      <dgm:prSet presAssocID="{55A6D4D8-1E2A-4B2F-8C8A-F442546AF65E}" presName="process" presStyleCnt="0"/>
      <dgm:spPr/>
    </dgm:pt>
    <dgm:pt modelId="{192C0058-D763-4B16-B6B5-CFB3C5ACD33A}" type="pres">
      <dgm:prSet presAssocID="{5C7BDF2A-3E62-49AF-8D15-BADA7EFC2ABA}" presName="composite1" presStyleCnt="0"/>
      <dgm:spPr/>
    </dgm:pt>
    <dgm:pt modelId="{7C3EB25B-1FB4-421D-BC61-300792425263}" type="pres">
      <dgm:prSet presAssocID="{5C7BDF2A-3E62-49AF-8D15-BADA7EFC2ABA}" presName="dummyNode1" presStyleLbl="node1" presStyleIdx="0" presStyleCnt="5"/>
      <dgm:spPr/>
    </dgm:pt>
    <dgm:pt modelId="{0D661E94-6DF0-40FA-9160-C7B75865D54E}" type="pres">
      <dgm:prSet presAssocID="{5C7BDF2A-3E62-49AF-8D15-BADA7EFC2ABA}" presName="childNode1" presStyleLbl="bgAcc1" presStyleIdx="0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7B46256-87D5-4D73-9041-9D4E8756A555}" type="pres">
      <dgm:prSet presAssocID="{5C7BDF2A-3E62-49AF-8D15-BADA7EFC2ABA}" presName="childNode1tx" presStyleLbl="bgAcc1" presStyleIdx="0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E74C318-76A5-4A6A-A33A-92F191CE01A5}" type="pres">
      <dgm:prSet presAssocID="{5C7BDF2A-3E62-49AF-8D15-BADA7EFC2ABA}" presName="parentNode1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1AE4F77-6922-4292-A23A-B1A5B6980DCD}" type="pres">
      <dgm:prSet presAssocID="{5C7BDF2A-3E62-49AF-8D15-BADA7EFC2ABA}" presName="connSite1" presStyleCnt="0"/>
      <dgm:spPr/>
    </dgm:pt>
    <dgm:pt modelId="{98C80B75-0593-46E0-B16D-7ADC51E46437}" type="pres">
      <dgm:prSet presAssocID="{95C44D9A-D1CD-42CB-A814-D77577CEC237}" presName="Name9" presStyleLbl="sibTrans2D1" presStyleIdx="0" presStyleCnt="4"/>
      <dgm:spPr/>
      <dgm:t>
        <a:bodyPr/>
        <a:lstStyle/>
        <a:p>
          <a:endParaRPr lang="es-ES"/>
        </a:p>
      </dgm:t>
    </dgm:pt>
    <dgm:pt modelId="{0754A420-DF0E-4CAC-9304-A1B596DED7B4}" type="pres">
      <dgm:prSet presAssocID="{4AFA3013-2E59-474F-A666-2A0CFD83BF67}" presName="composite2" presStyleCnt="0"/>
      <dgm:spPr/>
    </dgm:pt>
    <dgm:pt modelId="{767CDEA1-B5B0-4F42-AEF9-2BFB163B56D5}" type="pres">
      <dgm:prSet presAssocID="{4AFA3013-2E59-474F-A666-2A0CFD83BF67}" presName="dummyNode2" presStyleLbl="node1" presStyleIdx="0" presStyleCnt="5"/>
      <dgm:spPr/>
    </dgm:pt>
    <dgm:pt modelId="{7677EAAD-DF11-4FB3-A027-20B1041D8209}" type="pres">
      <dgm:prSet presAssocID="{4AFA3013-2E59-474F-A666-2A0CFD83BF67}" presName="childNode2" presStyleLbl="bgAcc1" presStyleIdx="1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177B0A6-606E-4903-A8E9-5F7605638B44}" type="pres">
      <dgm:prSet presAssocID="{4AFA3013-2E59-474F-A666-2A0CFD83BF67}" presName="childNode2tx" presStyleLbl="bgAcc1" presStyleIdx="1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916D1E7-5BB6-47F8-A1D7-BFF9A2150AF5}" type="pres">
      <dgm:prSet presAssocID="{4AFA3013-2E59-474F-A666-2A0CFD83BF67}" presName="parentNode2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37FC877-21CA-4343-BD17-DACBB836A920}" type="pres">
      <dgm:prSet presAssocID="{4AFA3013-2E59-474F-A666-2A0CFD83BF67}" presName="connSite2" presStyleCnt="0"/>
      <dgm:spPr/>
    </dgm:pt>
    <dgm:pt modelId="{35619997-E20C-4DB7-9E1E-023380F08782}" type="pres">
      <dgm:prSet presAssocID="{CBD5364D-C2A5-4309-9FFE-9246301B3C06}" presName="Name18" presStyleLbl="sibTrans2D1" presStyleIdx="1" presStyleCnt="4"/>
      <dgm:spPr/>
      <dgm:t>
        <a:bodyPr/>
        <a:lstStyle/>
        <a:p>
          <a:endParaRPr lang="es-ES"/>
        </a:p>
      </dgm:t>
    </dgm:pt>
    <dgm:pt modelId="{2D2ED156-96A8-45A7-A129-6EA49D083C60}" type="pres">
      <dgm:prSet presAssocID="{84D248E7-BD25-4D34-8CE4-CBBC8874C08B}" presName="composite1" presStyleCnt="0"/>
      <dgm:spPr/>
    </dgm:pt>
    <dgm:pt modelId="{23E91655-FEEB-42CB-9330-A8AB5D0C179E}" type="pres">
      <dgm:prSet presAssocID="{84D248E7-BD25-4D34-8CE4-CBBC8874C08B}" presName="dummyNode1" presStyleLbl="node1" presStyleIdx="1" presStyleCnt="5"/>
      <dgm:spPr/>
    </dgm:pt>
    <dgm:pt modelId="{A1A1976A-C27A-4371-BC0D-B65AB7560FC3}" type="pres">
      <dgm:prSet presAssocID="{84D248E7-BD25-4D34-8CE4-CBBC8874C08B}" presName="childNode1" presStyleLbl="bgAcc1" presStyleIdx="2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4B94450-A902-40CA-A427-5966E159601F}" type="pres">
      <dgm:prSet presAssocID="{84D248E7-BD25-4D34-8CE4-CBBC8874C08B}" presName="childNode1tx" presStyleLbl="bgAcc1" presStyleIdx="2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4A8BF5D-885B-4387-B09B-E1C096395D97}" type="pres">
      <dgm:prSet presAssocID="{84D248E7-BD25-4D34-8CE4-CBBC8874C08B}" presName="parentNode1" presStyleLbl="node1" presStyleIdx="2" presStyleCnt="5" custScaleX="118999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0F72F3B-420B-4D89-A96C-67393EB89BDD}" type="pres">
      <dgm:prSet presAssocID="{84D248E7-BD25-4D34-8CE4-CBBC8874C08B}" presName="connSite1" presStyleCnt="0"/>
      <dgm:spPr/>
    </dgm:pt>
    <dgm:pt modelId="{15A36BB3-4594-4A59-84D6-FB71C0B6FB6F}" type="pres">
      <dgm:prSet presAssocID="{5B80CB4B-3E18-49C4-AA15-CCEEBFBEDD13}" presName="Name9" presStyleLbl="sibTrans2D1" presStyleIdx="2" presStyleCnt="4"/>
      <dgm:spPr/>
      <dgm:t>
        <a:bodyPr/>
        <a:lstStyle/>
        <a:p>
          <a:endParaRPr lang="es-ES"/>
        </a:p>
      </dgm:t>
    </dgm:pt>
    <dgm:pt modelId="{A01EF396-DE1A-4FA3-9A9A-EBD46272B2AF}" type="pres">
      <dgm:prSet presAssocID="{FD170873-408A-467B-BAC5-B1E1D326DEE1}" presName="composite2" presStyleCnt="0"/>
      <dgm:spPr/>
    </dgm:pt>
    <dgm:pt modelId="{9F78B166-F52E-4A83-8936-FF1F0F77B7B7}" type="pres">
      <dgm:prSet presAssocID="{FD170873-408A-467B-BAC5-B1E1D326DEE1}" presName="dummyNode2" presStyleLbl="node1" presStyleIdx="2" presStyleCnt="5"/>
      <dgm:spPr/>
    </dgm:pt>
    <dgm:pt modelId="{9A4D5667-C744-467F-B416-CD9987368303}" type="pres">
      <dgm:prSet presAssocID="{FD170873-408A-467B-BAC5-B1E1D326DEE1}" presName="childNode2" presStyleLbl="bgAcc1" presStyleIdx="3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E7245A2-4931-4FE7-826C-DBD3700F2385}" type="pres">
      <dgm:prSet presAssocID="{FD170873-408A-467B-BAC5-B1E1D326DEE1}" presName="childNode2tx" presStyleLbl="bgAcc1" presStyleIdx="3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365D1BA-FB4E-468A-8097-7EBADD6F1A8F}" type="pres">
      <dgm:prSet presAssocID="{FD170873-408A-467B-BAC5-B1E1D326DEE1}" presName="parentNode2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A435836-14CE-4E72-903E-0CDEBB077577}" type="pres">
      <dgm:prSet presAssocID="{FD170873-408A-467B-BAC5-B1E1D326DEE1}" presName="connSite2" presStyleCnt="0"/>
      <dgm:spPr/>
    </dgm:pt>
    <dgm:pt modelId="{44DD3EDD-A294-44C2-9959-10A1D7A03023}" type="pres">
      <dgm:prSet presAssocID="{874FA97C-8FEE-4CE8-8E72-A616CCBAAA3E}" presName="Name18" presStyleLbl="sibTrans2D1" presStyleIdx="3" presStyleCnt="4"/>
      <dgm:spPr/>
      <dgm:t>
        <a:bodyPr/>
        <a:lstStyle/>
        <a:p>
          <a:endParaRPr lang="es-ES"/>
        </a:p>
      </dgm:t>
    </dgm:pt>
    <dgm:pt modelId="{23D8C4AF-D286-4937-9953-26B05A42131B}" type="pres">
      <dgm:prSet presAssocID="{66A34B69-3393-40EE-9F9B-19D4FE722C29}" presName="composite1" presStyleCnt="0"/>
      <dgm:spPr/>
    </dgm:pt>
    <dgm:pt modelId="{8392EA16-A86D-4E95-BED6-DD082E28A427}" type="pres">
      <dgm:prSet presAssocID="{66A34B69-3393-40EE-9F9B-19D4FE722C29}" presName="dummyNode1" presStyleLbl="node1" presStyleIdx="3" presStyleCnt="5"/>
      <dgm:spPr/>
    </dgm:pt>
    <dgm:pt modelId="{C0A70423-2C3C-456C-8451-C7F40A5F29FB}" type="pres">
      <dgm:prSet presAssocID="{66A34B69-3393-40EE-9F9B-19D4FE722C29}" presName="childNode1" presStyleLbl="bgAcc1" presStyleIdx="4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DFCF7E7-A720-4B10-9633-3C761F131AF1}" type="pres">
      <dgm:prSet presAssocID="{66A34B69-3393-40EE-9F9B-19D4FE722C29}" presName="childNode1tx" presStyleLbl="bgAcc1" presStyleIdx="4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E00E763-A3EA-46D0-A69C-1D68B1FDF617}" type="pres">
      <dgm:prSet presAssocID="{66A34B69-3393-40EE-9F9B-19D4FE722C29}" presName="parentNode1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376DCFE-BD2F-4162-9DEC-675A0D00CC5F}" type="pres">
      <dgm:prSet presAssocID="{66A34B69-3393-40EE-9F9B-19D4FE722C29}" presName="connSite1" presStyleCnt="0"/>
      <dgm:spPr/>
    </dgm:pt>
  </dgm:ptLst>
  <dgm:cxnLst>
    <dgm:cxn modelId="{AA215187-40B8-4E44-9FA3-D28E78C4E1CE}" type="presOf" srcId="{F77CCCB2-307E-4624-8FD8-44F415CE45ED}" destId="{94B94450-A902-40CA-A427-5966E159601F}" srcOrd="1" destOrd="1" presId="urn:microsoft.com/office/officeart/2005/8/layout/hProcess4"/>
    <dgm:cxn modelId="{C75C9A70-E159-4A88-9153-DEE64F498388}" type="presOf" srcId="{C897F8ED-8AC0-43A7-97EF-569AB676AC77}" destId="{6E7245A2-4931-4FE7-826C-DBD3700F2385}" srcOrd="1" destOrd="2" presId="urn:microsoft.com/office/officeart/2005/8/layout/hProcess4"/>
    <dgm:cxn modelId="{709F3133-8D12-43AD-B558-BA944A88CADA}" srcId="{55A6D4D8-1E2A-4B2F-8C8A-F442546AF65E}" destId="{FD170873-408A-467B-BAC5-B1E1D326DEE1}" srcOrd="3" destOrd="0" parTransId="{45B1FE51-BE45-4C65-82DA-C35343B47BF4}" sibTransId="{874FA97C-8FEE-4CE8-8E72-A616CCBAAA3E}"/>
    <dgm:cxn modelId="{C44BA807-2EF1-4942-8507-886932FEDDC0}" type="presOf" srcId="{680D46FB-4164-47BE-8D4E-BEEB01039F49}" destId="{0D661E94-6DF0-40FA-9160-C7B75865D54E}" srcOrd="0" destOrd="0" presId="urn:microsoft.com/office/officeart/2005/8/layout/hProcess4"/>
    <dgm:cxn modelId="{0AC5B511-3148-436C-9501-1709220E9012}" type="presOf" srcId="{EC52FDCB-6D9A-4951-BA2F-BC4B1FDA9912}" destId="{94B94450-A902-40CA-A427-5966E159601F}" srcOrd="1" destOrd="2" presId="urn:microsoft.com/office/officeart/2005/8/layout/hProcess4"/>
    <dgm:cxn modelId="{8AB74309-279B-44CE-9776-DDDACEF6CCDF}" type="presOf" srcId="{9429AF49-956E-4015-A493-57DD05D8BA5A}" destId="{9A4D5667-C744-467F-B416-CD9987368303}" srcOrd="0" destOrd="0" presId="urn:microsoft.com/office/officeart/2005/8/layout/hProcess4"/>
    <dgm:cxn modelId="{F8F5E076-B80F-401D-A173-47EDB3B0336B}" type="presOf" srcId="{3E7957CE-5E36-4A81-BA1A-83806AF8B034}" destId="{C177B0A6-606E-4903-A8E9-5F7605638B44}" srcOrd="1" destOrd="0" presId="urn:microsoft.com/office/officeart/2005/8/layout/hProcess4"/>
    <dgm:cxn modelId="{6F5BE2A1-A470-42F3-80AF-57F5C0800602}" srcId="{55A6D4D8-1E2A-4B2F-8C8A-F442546AF65E}" destId="{84D248E7-BD25-4D34-8CE4-CBBC8874C08B}" srcOrd="2" destOrd="0" parTransId="{450F2E43-F5DF-49E0-9C51-14ACF855BA10}" sibTransId="{5B80CB4B-3E18-49C4-AA15-CCEEBFBEDD13}"/>
    <dgm:cxn modelId="{601E2C53-7FA3-4F84-9348-E3BC7EFF2153}" type="presOf" srcId="{680D46FB-4164-47BE-8D4E-BEEB01039F49}" destId="{67B46256-87D5-4D73-9041-9D4E8756A555}" srcOrd="1" destOrd="0" presId="urn:microsoft.com/office/officeart/2005/8/layout/hProcess4"/>
    <dgm:cxn modelId="{A409AFAB-6961-4B11-A26A-6A79BC0B65CF}" srcId="{66A34B69-3393-40EE-9F9B-19D4FE722C29}" destId="{9725B52A-D89E-4698-ACD9-595C441943AE}" srcOrd="2" destOrd="0" parTransId="{9310527B-5F5E-4180-A4C8-0C90CB043839}" sibTransId="{C8B907EA-9DBD-4C48-AB38-1A3FC0BDAEC4}"/>
    <dgm:cxn modelId="{188594A3-3740-4045-84A4-4C8A70A73CB1}" srcId="{55A6D4D8-1E2A-4B2F-8C8A-F442546AF65E}" destId="{4AFA3013-2E59-474F-A666-2A0CFD83BF67}" srcOrd="1" destOrd="0" parTransId="{7842393A-D78D-4F14-B462-3812D3A5C928}" sibTransId="{CBD5364D-C2A5-4309-9FFE-9246301B3C06}"/>
    <dgm:cxn modelId="{4DA5E6DC-CA76-4428-B0F9-6EE7C8624EB2}" type="presOf" srcId="{66A34B69-3393-40EE-9F9B-19D4FE722C29}" destId="{AE00E763-A3EA-46D0-A69C-1D68B1FDF617}" srcOrd="0" destOrd="0" presId="urn:microsoft.com/office/officeart/2005/8/layout/hProcess4"/>
    <dgm:cxn modelId="{B34B5703-0552-45FA-8E87-712EE6DE614F}" type="presOf" srcId="{84D248E7-BD25-4D34-8CE4-CBBC8874C08B}" destId="{94A8BF5D-885B-4387-B09B-E1C096395D97}" srcOrd="0" destOrd="0" presId="urn:microsoft.com/office/officeart/2005/8/layout/hProcess4"/>
    <dgm:cxn modelId="{B4FF99EF-8A87-442C-9094-786D67F16250}" type="presOf" srcId="{F77CCCB2-307E-4624-8FD8-44F415CE45ED}" destId="{A1A1976A-C27A-4371-BC0D-B65AB7560FC3}" srcOrd="0" destOrd="1" presId="urn:microsoft.com/office/officeart/2005/8/layout/hProcess4"/>
    <dgm:cxn modelId="{71FDDF8A-2B02-46FD-9C8C-444C781D30A6}" srcId="{FD170873-408A-467B-BAC5-B1E1D326DEE1}" destId="{9429AF49-956E-4015-A493-57DD05D8BA5A}" srcOrd="0" destOrd="0" parTransId="{7378BDC8-1ADA-4D45-B435-19BF105AF513}" sibTransId="{B9B98D25-0ED2-4F05-BE7D-E8DA68AC0E7D}"/>
    <dgm:cxn modelId="{A62CA418-7B32-41F4-96D8-7D7EA56F5330}" srcId="{55A6D4D8-1E2A-4B2F-8C8A-F442546AF65E}" destId="{5C7BDF2A-3E62-49AF-8D15-BADA7EFC2ABA}" srcOrd="0" destOrd="0" parTransId="{440F728F-EFF2-40E4-A5EB-DF74E2A87F0E}" sibTransId="{95C44D9A-D1CD-42CB-A814-D77577CEC237}"/>
    <dgm:cxn modelId="{1C927BB1-CDA1-4369-97A4-EC2C999B74E2}" srcId="{84D248E7-BD25-4D34-8CE4-CBBC8874C08B}" destId="{F77CCCB2-307E-4624-8FD8-44F415CE45ED}" srcOrd="1" destOrd="0" parTransId="{C81879C0-BA75-46DF-B8CC-2DE7B2FE74C9}" sibTransId="{DC341F48-FCF5-457D-A985-F524313A7655}"/>
    <dgm:cxn modelId="{86EDB861-340B-4349-B633-F48E9A9621F6}" type="presOf" srcId="{7065579D-98C8-43DC-9D46-4D2D0A651AC1}" destId="{94B94450-A902-40CA-A427-5966E159601F}" srcOrd="1" destOrd="0" presId="urn:microsoft.com/office/officeart/2005/8/layout/hProcess4"/>
    <dgm:cxn modelId="{C4907F00-14A7-4BBD-9F88-1393AE6FA12D}" type="presOf" srcId="{55A6D4D8-1E2A-4B2F-8C8A-F442546AF65E}" destId="{E2EB3A89-DCDC-4731-8867-377C0BEDF273}" srcOrd="0" destOrd="0" presId="urn:microsoft.com/office/officeart/2005/8/layout/hProcess4"/>
    <dgm:cxn modelId="{48CD8F73-C83A-4CCC-B891-09BB2877DC94}" srcId="{FD170873-408A-467B-BAC5-B1E1D326DEE1}" destId="{8AC08634-15EF-4BE5-AF83-16AA164EF2B9}" srcOrd="1" destOrd="0" parTransId="{0B1F9782-D057-4001-AA40-3010292F0958}" sibTransId="{6150B4F7-5581-41C6-AF53-1849434CA3EF}"/>
    <dgm:cxn modelId="{859416EC-54FA-4037-9695-6C6B4FBF7C0B}" type="presOf" srcId="{5C7BDF2A-3E62-49AF-8D15-BADA7EFC2ABA}" destId="{0E74C318-76A5-4A6A-A33A-92F191CE01A5}" srcOrd="0" destOrd="0" presId="urn:microsoft.com/office/officeart/2005/8/layout/hProcess4"/>
    <dgm:cxn modelId="{A5141AC3-A227-41F6-BB5C-1C79ADFA06FD}" srcId="{55A6D4D8-1E2A-4B2F-8C8A-F442546AF65E}" destId="{66A34B69-3393-40EE-9F9B-19D4FE722C29}" srcOrd="4" destOrd="0" parTransId="{DA61CE71-125C-4245-BDC4-897A3A6B4D06}" sibTransId="{8031CB16-3BDC-4D3F-8995-7B9CA49B6313}"/>
    <dgm:cxn modelId="{7D1E30BE-2170-47BA-877A-2134593058B8}" srcId="{4AFA3013-2E59-474F-A666-2A0CFD83BF67}" destId="{3E7957CE-5E36-4A81-BA1A-83806AF8B034}" srcOrd="0" destOrd="0" parTransId="{D753C4FF-7253-44B8-902E-E15EDD6B85A1}" sibTransId="{ABA9CC98-B047-43B8-93BD-51279149DF6C}"/>
    <dgm:cxn modelId="{C7958FEF-5503-483B-AC0F-A5D1B52F4260}" type="presOf" srcId="{874FA97C-8FEE-4CE8-8E72-A616CCBAAA3E}" destId="{44DD3EDD-A294-44C2-9959-10A1D7A03023}" srcOrd="0" destOrd="0" presId="urn:microsoft.com/office/officeart/2005/8/layout/hProcess4"/>
    <dgm:cxn modelId="{747A11D2-2D62-4D6C-8688-5FE04FA706A0}" srcId="{84D248E7-BD25-4D34-8CE4-CBBC8874C08B}" destId="{7065579D-98C8-43DC-9D46-4D2D0A651AC1}" srcOrd="0" destOrd="0" parTransId="{46E4E6DC-F872-4586-8B24-5A1EE0C89510}" sibTransId="{72D664C0-5724-478C-BD18-2A4C5FB0F29F}"/>
    <dgm:cxn modelId="{E70C4C69-0796-4110-B057-A4470E9DA02E}" type="presOf" srcId="{8AC08634-15EF-4BE5-AF83-16AA164EF2B9}" destId="{9A4D5667-C744-467F-B416-CD9987368303}" srcOrd="0" destOrd="1" presId="urn:microsoft.com/office/officeart/2005/8/layout/hProcess4"/>
    <dgm:cxn modelId="{82DF0345-DF0A-44D4-94A9-20B7C10F74BD}" type="presOf" srcId="{8A527DBA-A3F8-4DEF-8260-E8DB9AF3CF6D}" destId="{ADFCF7E7-A720-4B10-9633-3C761F131AF1}" srcOrd="1" destOrd="0" presId="urn:microsoft.com/office/officeart/2005/8/layout/hProcess4"/>
    <dgm:cxn modelId="{30A142BD-9048-4B56-A84A-AC10DEFE98C0}" type="presOf" srcId="{FD4807D2-3B84-49C3-B91A-FAE1EE60FE74}" destId="{C0A70423-2C3C-456C-8451-C7F40A5F29FB}" srcOrd="0" destOrd="1" presId="urn:microsoft.com/office/officeart/2005/8/layout/hProcess4"/>
    <dgm:cxn modelId="{A2EC3CC3-99FF-450F-BE73-A630654C0989}" type="presOf" srcId="{95C44D9A-D1CD-42CB-A814-D77577CEC237}" destId="{98C80B75-0593-46E0-B16D-7ADC51E46437}" srcOrd="0" destOrd="0" presId="urn:microsoft.com/office/officeart/2005/8/layout/hProcess4"/>
    <dgm:cxn modelId="{006C4D6D-FBB9-4F49-A030-4AD666C2D0AE}" type="presOf" srcId="{EC52FDCB-6D9A-4951-BA2F-BC4B1FDA9912}" destId="{A1A1976A-C27A-4371-BC0D-B65AB7560FC3}" srcOrd="0" destOrd="2" presId="urn:microsoft.com/office/officeart/2005/8/layout/hProcess4"/>
    <dgm:cxn modelId="{337092DB-BEC1-4221-9AC5-AD1C5534BDAA}" srcId="{66A34B69-3393-40EE-9F9B-19D4FE722C29}" destId="{FD4807D2-3B84-49C3-B91A-FAE1EE60FE74}" srcOrd="1" destOrd="0" parTransId="{D406E052-A6EB-42EA-9233-EC0B42812DCC}" sibTransId="{D781CD8B-E2E6-4443-9374-9E5026A5684F}"/>
    <dgm:cxn modelId="{B240E53F-3E43-4166-BF12-A180EDCA5DDF}" type="presOf" srcId="{CBD5364D-C2A5-4309-9FFE-9246301B3C06}" destId="{35619997-E20C-4DB7-9E1E-023380F08782}" srcOrd="0" destOrd="0" presId="urn:microsoft.com/office/officeart/2005/8/layout/hProcess4"/>
    <dgm:cxn modelId="{5BA0A12D-5C85-4724-BC1F-FBB2F0CC0A24}" type="presOf" srcId="{FD170873-408A-467B-BAC5-B1E1D326DEE1}" destId="{2365D1BA-FB4E-468A-8097-7EBADD6F1A8F}" srcOrd="0" destOrd="0" presId="urn:microsoft.com/office/officeart/2005/8/layout/hProcess4"/>
    <dgm:cxn modelId="{AA3C1D29-22CC-4193-9BED-D5251673C132}" type="presOf" srcId="{3E7957CE-5E36-4A81-BA1A-83806AF8B034}" destId="{7677EAAD-DF11-4FB3-A027-20B1041D8209}" srcOrd="0" destOrd="0" presId="urn:microsoft.com/office/officeart/2005/8/layout/hProcess4"/>
    <dgm:cxn modelId="{4D5C2711-C722-4C25-8F80-2670C70B842F}" type="presOf" srcId="{8A527DBA-A3F8-4DEF-8260-E8DB9AF3CF6D}" destId="{C0A70423-2C3C-456C-8451-C7F40A5F29FB}" srcOrd="0" destOrd="0" presId="urn:microsoft.com/office/officeart/2005/8/layout/hProcess4"/>
    <dgm:cxn modelId="{55817A8E-13ED-429F-8DD5-E1980DAEC086}" srcId="{84D248E7-BD25-4D34-8CE4-CBBC8874C08B}" destId="{EC52FDCB-6D9A-4951-BA2F-BC4B1FDA9912}" srcOrd="2" destOrd="0" parTransId="{06BDCDF0-AC29-4DCA-A7B8-B207B93A6A91}" sibTransId="{E3CC9586-2E66-4D30-BA90-9BF2FE40EE12}"/>
    <dgm:cxn modelId="{C2B45A1F-DC79-4B90-81A1-0365A0A4ADBF}" srcId="{66A34B69-3393-40EE-9F9B-19D4FE722C29}" destId="{8A527DBA-A3F8-4DEF-8260-E8DB9AF3CF6D}" srcOrd="0" destOrd="0" parTransId="{7EDC373D-365F-4200-A420-FEEA1108EBFE}" sibTransId="{BE31D205-3704-45B8-B3FC-92174898B55C}"/>
    <dgm:cxn modelId="{65FA1541-8BD9-432E-9757-4D7C164B86FC}" srcId="{5C7BDF2A-3E62-49AF-8D15-BADA7EFC2ABA}" destId="{680D46FB-4164-47BE-8D4E-BEEB01039F49}" srcOrd="0" destOrd="0" parTransId="{CBE16671-7A02-4E4A-8AA7-CA058E3267FB}" sibTransId="{3A66E70E-E820-4987-AB99-194BCFCF248C}"/>
    <dgm:cxn modelId="{BB9A2830-53DB-4D11-8975-3E8B4ACF4CCD}" type="presOf" srcId="{4AFA3013-2E59-474F-A666-2A0CFD83BF67}" destId="{7916D1E7-5BB6-47F8-A1D7-BFF9A2150AF5}" srcOrd="0" destOrd="0" presId="urn:microsoft.com/office/officeart/2005/8/layout/hProcess4"/>
    <dgm:cxn modelId="{14A9C153-879E-460B-8E4B-B4D5ADA39D5F}" type="presOf" srcId="{7065579D-98C8-43DC-9D46-4D2D0A651AC1}" destId="{A1A1976A-C27A-4371-BC0D-B65AB7560FC3}" srcOrd="0" destOrd="0" presId="urn:microsoft.com/office/officeart/2005/8/layout/hProcess4"/>
    <dgm:cxn modelId="{B86A523B-3CB8-41DB-AE52-5019A04D74CD}" srcId="{FD170873-408A-467B-BAC5-B1E1D326DEE1}" destId="{C897F8ED-8AC0-43A7-97EF-569AB676AC77}" srcOrd="2" destOrd="0" parTransId="{924C1B42-C3D5-41CF-9C43-1E8978606FF6}" sibTransId="{FA3A9EDF-CB08-44B8-9CDE-E53DA8510BFA}"/>
    <dgm:cxn modelId="{30CB0FAF-3AD5-4236-AE76-7AE283AECADC}" type="presOf" srcId="{8AC08634-15EF-4BE5-AF83-16AA164EF2B9}" destId="{6E7245A2-4931-4FE7-826C-DBD3700F2385}" srcOrd="1" destOrd="1" presId="urn:microsoft.com/office/officeart/2005/8/layout/hProcess4"/>
    <dgm:cxn modelId="{FD02EE35-7D4A-4230-90BA-29CD8512D833}" type="presOf" srcId="{FD4807D2-3B84-49C3-B91A-FAE1EE60FE74}" destId="{ADFCF7E7-A720-4B10-9633-3C761F131AF1}" srcOrd="1" destOrd="1" presId="urn:microsoft.com/office/officeart/2005/8/layout/hProcess4"/>
    <dgm:cxn modelId="{B76837A6-ACF9-452C-93A9-C59C69DAEEAC}" type="presOf" srcId="{9725B52A-D89E-4698-ACD9-595C441943AE}" destId="{ADFCF7E7-A720-4B10-9633-3C761F131AF1}" srcOrd="1" destOrd="2" presId="urn:microsoft.com/office/officeart/2005/8/layout/hProcess4"/>
    <dgm:cxn modelId="{FBA1C290-A640-4C10-BBA3-088751C210A8}" type="presOf" srcId="{9429AF49-956E-4015-A493-57DD05D8BA5A}" destId="{6E7245A2-4931-4FE7-826C-DBD3700F2385}" srcOrd="1" destOrd="0" presId="urn:microsoft.com/office/officeart/2005/8/layout/hProcess4"/>
    <dgm:cxn modelId="{8BF644A6-82FB-42C1-8669-CA7F91F716EF}" type="presOf" srcId="{C897F8ED-8AC0-43A7-97EF-569AB676AC77}" destId="{9A4D5667-C744-467F-B416-CD9987368303}" srcOrd="0" destOrd="2" presId="urn:microsoft.com/office/officeart/2005/8/layout/hProcess4"/>
    <dgm:cxn modelId="{D7760083-5C7D-4617-ABA1-E1C3B9EA6B1F}" type="presOf" srcId="{5B80CB4B-3E18-49C4-AA15-CCEEBFBEDD13}" destId="{15A36BB3-4594-4A59-84D6-FB71C0B6FB6F}" srcOrd="0" destOrd="0" presId="urn:microsoft.com/office/officeart/2005/8/layout/hProcess4"/>
    <dgm:cxn modelId="{F6106B06-30FE-49E0-984E-EA2A2B718728}" type="presOf" srcId="{9725B52A-D89E-4698-ACD9-595C441943AE}" destId="{C0A70423-2C3C-456C-8451-C7F40A5F29FB}" srcOrd="0" destOrd="2" presId="urn:microsoft.com/office/officeart/2005/8/layout/hProcess4"/>
    <dgm:cxn modelId="{E9FA4396-41B3-484E-AC37-1D6A3A1A6518}" type="presParOf" srcId="{E2EB3A89-DCDC-4731-8867-377C0BEDF273}" destId="{CCA97BF8-BC0B-4184-B395-C3460905C697}" srcOrd="0" destOrd="0" presId="urn:microsoft.com/office/officeart/2005/8/layout/hProcess4"/>
    <dgm:cxn modelId="{80D7B1EF-D937-401E-AFEC-7876007A57BD}" type="presParOf" srcId="{E2EB3A89-DCDC-4731-8867-377C0BEDF273}" destId="{C6CF586F-0B4F-4B45-BDBA-90370A0B635E}" srcOrd="1" destOrd="0" presId="urn:microsoft.com/office/officeart/2005/8/layout/hProcess4"/>
    <dgm:cxn modelId="{D4E0B04C-FD64-4F59-A8B6-EB4498BC47C6}" type="presParOf" srcId="{E2EB3A89-DCDC-4731-8867-377C0BEDF273}" destId="{858EAC50-6C24-4C6C-8E7B-278DE6ACD390}" srcOrd="2" destOrd="0" presId="urn:microsoft.com/office/officeart/2005/8/layout/hProcess4"/>
    <dgm:cxn modelId="{2F76165C-03BD-47FF-9C5D-D527758DFE0C}" type="presParOf" srcId="{858EAC50-6C24-4C6C-8E7B-278DE6ACD390}" destId="{192C0058-D763-4B16-B6B5-CFB3C5ACD33A}" srcOrd="0" destOrd="0" presId="urn:microsoft.com/office/officeart/2005/8/layout/hProcess4"/>
    <dgm:cxn modelId="{E866DA80-E771-48CB-B7B0-AED498299E9D}" type="presParOf" srcId="{192C0058-D763-4B16-B6B5-CFB3C5ACD33A}" destId="{7C3EB25B-1FB4-421D-BC61-300792425263}" srcOrd="0" destOrd="0" presId="urn:microsoft.com/office/officeart/2005/8/layout/hProcess4"/>
    <dgm:cxn modelId="{C5856408-8A71-4D43-BE04-F7A52E54F4F2}" type="presParOf" srcId="{192C0058-D763-4B16-B6B5-CFB3C5ACD33A}" destId="{0D661E94-6DF0-40FA-9160-C7B75865D54E}" srcOrd="1" destOrd="0" presId="urn:microsoft.com/office/officeart/2005/8/layout/hProcess4"/>
    <dgm:cxn modelId="{F6432D1E-8D99-4B03-A5DC-EC0E8071C24A}" type="presParOf" srcId="{192C0058-D763-4B16-B6B5-CFB3C5ACD33A}" destId="{67B46256-87D5-4D73-9041-9D4E8756A555}" srcOrd="2" destOrd="0" presId="urn:microsoft.com/office/officeart/2005/8/layout/hProcess4"/>
    <dgm:cxn modelId="{BEFA6F0D-050B-4749-A613-15401CB8D479}" type="presParOf" srcId="{192C0058-D763-4B16-B6B5-CFB3C5ACD33A}" destId="{0E74C318-76A5-4A6A-A33A-92F191CE01A5}" srcOrd="3" destOrd="0" presId="urn:microsoft.com/office/officeart/2005/8/layout/hProcess4"/>
    <dgm:cxn modelId="{C0972B4B-FAB2-4493-B701-1584C97F2714}" type="presParOf" srcId="{192C0058-D763-4B16-B6B5-CFB3C5ACD33A}" destId="{D1AE4F77-6922-4292-A23A-B1A5B6980DCD}" srcOrd="4" destOrd="0" presId="urn:microsoft.com/office/officeart/2005/8/layout/hProcess4"/>
    <dgm:cxn modelId="{BA29B728-4463-4D6D-A712-22B27018FB7E}" type="presParOf" srcId="{858EAC50-6C24-4C6C-8E7B-278DE6ACD390}" destId="{98C80B75-0593-46E0-B16D-7ADC51E46437}" srcOrd="1" destOrd="0" presId="urn:microsoft.com/office/officeart/2005/8/layout/hProcess4"/>
    <dgm:cxn modelId="{A60AD09D-F143-438A-83E6-C1F645883B84}" type="presParOf" srcId="{858EAC50-6C24-4C6C-8E7B-278DE6ACD390}" destId="{0754A420-DF0E-4CAC-9304-A1B596DED7B4}" srcOrd="2" destOrd="0" presId="urn:microsoft.com/office/officeart/2005/8/layout/hProcess4"/>
    <dgm:cxn modelId="{225AB78E-D4DB-4906-BC0D-DC3378092555}" type="presParOf" srcId="{0754A420-DF0E-4CAC-9304-A1B596DED7B4}" destId="{767CDEA1-B5B0-4F42-AEF9-2BFB163B56D5}" srcOrd="0" destOrd="0" presId="urn:microsoft.com/office/officeart/2005/8/layout/hProcess4"/>
    <dgm:cxn modelId="{8D4A5B05-95F6-4329-AEED-8D2C81FBD88F}" type="presParOf" srcId="{0754A420-DF0E-4CAC-9304-A1B596DED7B4}" destId="{7677EAAD-DF11-4FB3-A027-20B1041D8209}" srcOrd="1" destOrd="0" presId="urn:microsoft.com/office/officeart/2005/8/layout/hProcess4"/>
    <dgm:cxn modelId="{EDDDB9AC-E35F-473B-96D4-F2EE84C7DA64}" type="presParOf" srcId="{0754A420-DF0E-4CAC-9304-A1B596DED7B4}" destId="{C177B0A6-606E-4903-A8E9-5F7605638B44}" srcOrd="2" destOrd="0" presId="urn:microsoft.com/office/officeart/2005/8/layout/hProcess4"/>
    <dgm:cxn modelId="{E537B211-1215-4F87-AA8D-C3FCD9C5935A}" type="presParOf" srcId="{0754A420-DF0E-4CAC-9304-A1B596DED7B4}" destId="{7916D1E7-5BB6-47F8-A1D7-BFF9A2150AF5}" srcOrd="3" destOrd="0" presId="urn:microsoft.com/office/officeart/2005/8/layout/hProcess4"/>
    <dgm:cxn modelId="{8E669531-5993-4FD2-B73E-8F659E9AD0C0}" type="presParOf" srcId="{0754A420-DF0E-4CAC-9304-A1B596DED7B4}" destId="{E37FC877-21CA-4343-BD17-DACBB836A920}" srcOrd="4" destOrd="0" presId="urn:microsoft.com/office/officeart/2005/8/layout/hProcess4"/>
    <dgm:cxn modelId="{093FC815-1634-4F07-8765-0FE6EAB562D7}" type="presParOf" srcId="{858EAC50-6C24-4C6C-8E7B-278DE6ACD390}" destId="{35619997-E20C-4DB7-9E1E-023380F08782}" srcOrd="3" destOrd="0" presId="urn:microsoft.com/office/officeart/2005/8/layout/hProcess4"/>
    <dgm:cxn modelId="{E5EEA380-A969-47C7-862A-8E5947AC83CB}" type="presParOf" srcId="{858EAC50-6C24-4C6C-8E7B-278DE6ACD390}" destId="{2D2ED156-96A8-45A7-A129-6EA49D083C60}" srcOrd="4" destOrd="0" presId="urn:microsoft.com/office/officeart/2005/8/layout/hProcess4"/>
    <dgm:cxn modelId="{07DE3861-C9ED-471D-A025-ACB499FDDD1A}" type="presParOf" srcId="{2D2ED156-96A8-45A7-A129-6EA49D083C60}" destId="{23E91655-FEEB-42CB-9330-A8AB5D0C179E}" srcOrd="0" destOrd="0" presId="urn:microsoft.com/office/officeart/2005/8/layout/hProcess4"/>
    <dgm:cxn modelId="{9B9E39F2-EDA4-42AA-B316-33FC18F245E7}" type="presParOf" srcId="{2D2ED156-96A8-45A7-A129-6EA49D083C60}" destId="{A1A1976A-C27A-4371-BC0D-B65AB7560FC3}" srcOrd="1" destOrd="0" presId="urn:microsoft.com/office/officeart/2005/8/layout/hProcess4"/>
    <dgm:cxn modelId="{3DBC9B68-5C54-4D36-9C50-0F530B0803B4}" type="presParOf" srcId="{2D2ED156-96A8-45A7-A129-6EA49D083C60}" destId="{94B94450-A902-40CA-A427-5966E159601F}" srcOrd="2" destOrd="0" presId="urn:microsoft.com/office/officeart/2005/8/layout/hProcess4"/>
    <dgm:cxn modelId="{9CD8475E-95A8-42C0-B2AB-2B07D21B39A4}" type="presParOf" srcId="{2D2ED156-96A8-45A7-A129-6EA49D083C60}" destId="{94A8BF5D-885B-4387-B09B-E1C096395D97}" srcOrd="3" destOrd="0" presId="urn:microsoft.com/office/officeart/2005/8/layout/hProcess4"/>
    <dgm:cxn modelId="{B942A756-F7FD-4BDB-BEC0-2E02DAB03D55}" type="presParOf" srcId="{2D2ED156-96A8-45A7-A129-6EA49D083C60}" destId="{80F72F3B-420B-4D89-A96C-67393EB89BDD}" srcOrd="4" destOrd="0" presId="urn:microsoft.com/office/officeart/2005/8/layout/hProcess4"/>
    <dgm:cxn modelId="{7B9015D6-FB1B-4CAF-8333-9E20CABE7C4F}" type="presParOf" srcId="{858EAC50-6C24-4C6C-8E7B-278DE6ACD390}" destId="{15A36BB3-4594-4A59-84D6-FB71C0B6FB6F}" srcOrd="5" destOrd="0" presId="urn:microsoft.com/office/officeart/2005/8/layout/hProcess4"/>
    <dgm:cxn modelId="{3D8C2E88-AFEB-4FDB-8ACF-B41060E857EA}" type="presParOf" srcId="{858EAC50-6C24-4C6C-8E7B-278DE6ACD390}" destId="{A01EF396-DE1A-4FA3-9A9A-EBD46272B2AF}" srcOrd="6" destOrd="0" presId="urn:microsoft.com/office/officeart/2005/8/layout/hProcess4"/>
    <dgm:cxn modelId="{8C5649E1-F16A-4B50-8EB8-6C72CFB1B9A4}" type="presParOf" srcId="{A01EF396-DE1A-4FA3-9A9A-EBD46272B2AF}" destId="{9F78B166-F52E-4A83-8936-FF1F0F77B7B7}" srcOrd="0" destOrd="0" presId="urn:microsoft.com/office/officeart/2005/8/layout/hProcess4"/>
    <dgm:cxn modelId="{6A287253-26A5-4356-85CB-B31818FA79F5}" type="presParOf" srcId="{A01EF396-DE1A-4FA3-9A9A-EBD46272B2AF}" destId="{9A4D5667-C744-467F-B416-CD9987368303}" srcOrd="1" destOrd="0" presId="urn:microsoft.com/office/officeart/2005/8/layout/hProcess4"/>
    <dgm:cxn modelId="{7D3F8859-C76D-4C22-A4A6-E1E508142D50}" type="presParOf" srcId="{A01EF396-DE1A-4FA3-9A9A-EBD46272B2AF}" destId="{6E7245A2-4931-4FE7-826C-DBD3700F2385}" srcOrd="2" destOrd="0" presId="urn:microsoft.com/office/officeart/2005/8/layout/hProcess4"/>
    <dgm:cxn modelId="{54F2CDCB-DC54-4ABC-AEF1-E14FD679C60D}" type="presParOf" srcId="{A01EF396-DE1A-4FA3-9A9A-EBD46272B2AF}" destId="{2365D1BA-FB4E-468A-8097-7EBADD6F1A8F}" srcOrd="3" destOrd="0" presId="urn:microsoft.com/office/officeart/2005/8/layout/hProcess4"/>
    <dgm:cxn modelId="{A150995C-2051-4179-9454-B5EAE5892140}" type="presParOf" srcId="{A01EF396-DE1A-4FA3-9A9A-EBD46272B2AF}" destId="{AA435836-14CE-4E72-903E-0CDEBB077577}" srcOrd="4" destOrd="0" presId="urn:microsoft.com/office/officeart/2005/8/layout/hProcess4"/>
    <dgm:cxn modelId="{165A3CD8-924B-449E-8A15-F24C698F55C2}" type="presParOf" srcId="{858EAC50-6C24-4C6C-8E7B-278DE6ACD390}" destId="{44DD3EDD-A294-44C2-9959-10A1D7A03023}" srcOrd="7" destOrd="0" presId="urn:microsoft.com/office/officeart/2005/8/layout/hProcess4"/>
    <dgm:cxn modelId="{29219C50-83CC-4DFE-AEF9-AC837826C7AF}" type="presParOf" srcId="{858EAC50-6C24-4C6C-8E7B-278DE6ACD390}" destId="{23D8C4AF-D286-4937-9953-26B05A42131B}" srcOrd="8" destOrd="0" presId="urn:microsoft.com/office/officeart/2005/8/layout/hProcess4"/>
    <dgm:cxn modelId="{1171BC26-F4A8-4BF9-93F9-0C4B82DBB942}" type="presParOf" srcId="{23D8C4AF-D286-4937-9953-26B05A42131B}" destId="{8392EA16-A86D-4E95-BED6-DD082E28A427}" srcOrd="0" destOrd="0" presId="urn:microsoft.com/office/officeart/2005/8/layout/hProcess4"/>
    <dgm:cxn modelId="{B1BAF0BE-FC4E-47D9-8903-ECBB593AFB60}" type="presParOf" srcId="{23D8C4AF-D286-4937-9953-26B05A42131B}" destId="{C0A70423-2C3C-456C-8451-C7F40A5F29FB}" srcOrd="1" destOrd="0" presId="urn:microsoft.com/office/officeart/2005/8/layout/hProcess4"/>
    <dgm:cxn modelId="{62CACFC1-7978-4E80-A27A-A4A24AAF34EC}" type="presParOf" srcId="{23D8C4AF-D286-4937-9953-26B05A42131B}" destId="{ADFCF7E7-A720-4B10-9633-3C761F131AF1}" srcOrd="2" destOrd="0" presId="urn:microsoft.com/office/officeart/2005/8/layout/hProcess4"/>
    <dgm:cxn modelId="{4D3FDE18-605B-492F-93DC-C0C7BD87A514}" type="presParOf" srcId="{23D8C4AF-D286-4937-9953-26B05A42131B}" destId="{AE00E763-A3EA-46D0-A69C-1D68B1FDF617}" srcOrd="3" destOrd="0" presId="urn:microsoft.com/office/officeart/2005/8/layout/hProcess4"/>
    <dgm:cxn modelId="{DF4D2357-4DFC-4622-B0B8-79CCC9E2D31E}" type="presParOf" srcId="{23D8C4AF-D286-4937-9953-26B05A42131B}" destId="{3376DCFE-BD2F-4162-9DEC-675A0D00CC5F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661E94-6DF0-40FA-9160-C7B75865D54E}">
      <dsp:nvSpPr>
        <dsp:cNvPr id="0" name=""/>
        <dsp:cNvSpPr/>
      </dsp:nvSpPr>
      <dsp:spPr>
        <a:xfrm>
          <a:off x="3407" y="2046203"/>
          <a:ext cx="1447615" cy="11939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" tIns="24765" rIns="24765" bIns="24765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300" kern="1200" dirty="0" smtClean="0"/>
            <a:t>Más importante</a:t>
          </a:r>
          <a:endParaRPr lang="es-ES" sz="1300" kern="1200" dirty="0"/>
        </a:p>
      </dsp:txBody>
      <dsp:txXfrm>
        <a:off x="30884" y="2073680"/>
        <a:ext cx="1392661" cy="883173"/>
      </dsp:txXfrm>
    </dsp:sp>
    <dsp:sp modelId="{98C80B75-0593-46E0-B16D-7ADC51E46437}">
      <dsp:nvSpPr>
        <dsp:cNvPr id="0" name=""/>
        <dsp:cNvSpPr/>
      </dsp:nvSpPr>
      <dsp:spPr>
        <a:xfrm>
          <a:off x="826715" y="2365719"/>
          <a:ext cx="1544528" cy="1544528"/>
        </a:xfrm>
        <a:prstGeom prst="leftCircularArrow">
          <a:avLst>
            <a:gd name="adj1" fmla="val 2821"/>
            <a:gd name="adj2" fmla="val 344393"/>
            <a:gd name="adj3" fmla="val 2119904"/>
            <a:gd name="adj4" fmla="val 9024489"/>
            <a:gd name="adj5" fmla="val 3291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tint val="6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5000" dist="25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0E74C318-76A5-4A6A-A33A-92F191CE01A5}">
      <dsp:nvSpPr>
        <dsp:cNvPr id="0" name=""/>
        <dsp:cNvSpPr/>
      </dsp:nvSpPr>
      <dsp:spPr>
        <a:xfrm>
          <a:off x="325099" y="2984331"/>
          <a:ext cx="1286769" cy="51170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5000" dist="25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b="1" kern="1200" dirty="0" smtClean="0"/>
            <a:t>Preventivo</a:t>
          </a:r>
          <a:endParaRPr lang="es-ES" sz="1800" b="1" kern="1200" dirty="0"/>
        </a:p>
      </dsp:txBody>
      <dsp:txXfrm>
        <a:off x="340086" y="2999318"/>
        <a:ext cx="1256795" cy="481731"/>
      </dsp:txXfrm>
    </dsp:sp>
    <dsp:sp modelId="{7677EAAD-DF11-4FB3-A027-20B1041D8209}">
      <dsp:nvSpPr>
        <dsp:cNvPr id="0" name=""/>
        <dsp:cNvSpPr/>
      </dsp:nvSpPr>
      <dsp:spPr>
        <a:xfrm>
          <a:off x="1819318" y="2046203"/>
          <a:ext cx="1447615" cy="11939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" tIns="24765" rIns="24765" bIns="24765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300" kern="1200" dirty="0" smtClean="0"/>
            <a:t>Dependerá de la enfermedad de base</a:t>
          </a:r>
          <a:endParaRPr lang="es-ES" sz="1300" kern="1200" dirty="0"/>
        </a:p>
      </dsp:txBody>
      <dsp:txXfrm>
        <a:off x="1846795" y="2329533"/>
        <a:ext cx="1392661" cy="883173"/>
      </dsp:txXfrm>
    </dsp:sp>
    <dsp:sp modelId="{35619997-E20C-4DB7-9E1E-023380F08782}">
      <dsp:nvSpPr>
        <dsp:cNvPr id="0" name=""/>
        <dsp:cNvSpPr/>
      </dsp:nvSpPr>
      <dsp:spPr>
        <a:xfrm>
          <a:off x="2630562" y="1329324"/>
          <a:ext cx="1729502" cy="1729502"/>
        </a:xfrm>
        <a:prstGeom prst="circularArrow">
          <a:avLst>
            <a:gd name="adj1" fmla="val 2519"/>
            <a:gd name="adj2" fmla="val 305406"/>
            <a:gd name="adj3" fmla="val 19519083"/>
            <a:gd name="adj4" fmla="val 12575511"/>
            <a:gd name="adj5" fmla="val 2939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tint val="6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5000" dist="25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7916D1E7-5BB6-47F8-A1D7-BFF9A2150AF5}">
      <dsp:nvSpPr>
        <dsp:cNvPr id="0" name=""/>
        <dsp:cNvSpPr/>
      </dsp:nvSpPr>
      <dsp:spPr>
        <a:xfrm>
          <a:off x="2141010" y="1790350"/>
          <a:ext cx="1286769" cy="51170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5000" dist="25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b="1" kern="1200" dirty="0" smtClean="0"/>
            <a:t>Etiológico</a:t>
          </a:r>
          <a:endParaRPr lang="es-ES" sz="1800" b="1" kern="1200" dirty="0"/>
        </a:p>
      </dsp:txBody>
      <dsp:txXfrm>
        <a:off x="2155997" y="1805337"/>
        <a:ext cx="1256795" cy="481731"/>
      </dsp:txXfrm>
    </dsp:sp>
    <dsp:sp modelId="{A1A1976A-C27A-4371-BC0D-B65AB7560FC3}">
      <dsp:nvSpPr>
        <dsp:cNvPr id="0" name=""/>
        <dsp:cNvSpPr/>
      </dsp:nvSpPr>
      <dsp:spPr>
        <a:xfrm>
          <a:off x="3635228" y="2046203"/>
          <a:ext cx="1447615" cy="11939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" tIns="24765" rIns="24765" bIns="24765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300" kern="1200" dirty="0" smtClean="0"/>
            <a:t>Control de la salud general</a:t>
          </a:r>
          <a:endParaRPr lang="es-E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300" kern="1200" dirty="0" smtClean="0"/>
            <a:t>Comorbilidad</a:t>
          </a:r>
          <a:endParaRPr lang="es-E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300" kern="1200" dirty="0" smtClean="0"/>
            <a:t>Medicación</a:t>
          </a:r>
          <a:endParaRPr lang="es-ES" sz="1300" kern="1200" dirty="0"/>
        </a:p>
      </dsp:txBody>
      <dsp:txXfrm>
        <a:off x="3662705" y="2073680"/>
        <a:ext cx="1392661" cy="883173"/>
      </dsp:txXfrm>
    </dsp:sp>
    <dsp:sp modelId="{15A36BB3-4594-4A59-84D6-FB71C0B6FB6F}">
      <dsp:nvSpPr>
        <dsp:cNvPr id="0" name=""/>
        <dsp:cNvSpPr/>
      </dsp:nvSpPr>
      <dsp:spPr>
        <a:xfrm>
          <a:off x="4449369" y="2260725"/>
          <a:ext cx="1685101" cy="1685101"/>
        </a:xfrm>
        <a:prstGeom prst="leftCircularArrow">
          <a:avLst>
            <a:gd name="adj1" fmla="val 2585"/>
            <a:gd name="adj2" fmla="val 313936"/>
            <a:gd name="adj3" fmla="val 2089447"/>
            <a:gd name="adj4" fmla="val 9024489"/>
            <a:gd name="adj5" fmla="val 3016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tint val="6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5000" dist="25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94A8BF5D-885B-4387-B09B-E1C096395D97}">
      <dsp:nvSpPr>
        <dsp:cNvPr id="0" name=""/>
        <dsp:cNvSpPr/>
      </dsp:nvSpPr>
      <dsp:spPr>
        <a:xfrm>
          <a:off x="3834684" y="2984331"/>
          <a:ext cx="1531242" cy="51170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5000" dist="25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b="1" kern="1200" dirty="0" smtClean="0"/>
            <a:t>Sintomático</a:t>
          </a:r>
          <a:endParaRPr lang="es-ES" sz="1800" b="1" kern="1200" dirty="0"/>
        </a:p>
      </dsp:txBody>
      <dsp:txXfrm>
        <a:off x="3849671" y="2999318"/>
        <a:ext cx="1501268" cy="481731"/>
      </dsp:txXfrm>
    </dsp:sp>
    <dsp:sp modelId="{9A4D5667-C744-467F-B416-CD9987368303}">
      <dsp:nvSpPr>
        <dsp:cNvPr id="0" name=""/>
        <dsp:cNvSpPr/>
      </dsp:nvSpPr>
      <dsp:spPr>
        <a:xfrm>
          <a:off x="5573375" y="2046203"/>
          <a:ext cx="1447615" cy="11939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" tIns="24765" rIns="24765" bIns="24765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300" kern="1200" dirty="0" smtClean="0"/>
            <a:t>A la familia</a:t>
          </a:r>
          <a:endParaRPr lang="es-E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300" kern="1200" dirty="0" smtClean="0"/>
            <a:t>Al paciente</a:t>
          </a:r>
          <a:endParaRPr lang="es-E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300" kern="1200" dirty="0" smtClean="0"/>
            <a:t>A la comunidad</a:t>
          </a:r>
          <a:endParaRPr lang="es-ES" sz="1300" kern="1200" dirty="0"/>
        </a:p>
      </dsp:txBody>
      <dsp:txXfrm>
        <a:off x="5600852" y="2329533"/>
        <a:ext cx="1392661" cy="883173"/>
      </dsp:txXfrm>
    </dsp:sp>
    <dsp:sp modelId="{44DD3EDD-A294-44C2-9959-10A1D7A03023}">
      <dsp:nvSpPr>
        <dsp:cNvPr id="0" name=""/>
        <dsp:cNvSpPr/>
      </dsp:nvSpPr>
      <dsp:spPr>
        <a:xfrm>
          <a:off x="6384620" y="1329324"/>
          <a:ext cx="1729502" cy="1729502"/>
        </a:xfrm>
        <a:prstGeom prst="circularArrow">
          <a:avLst>
            <a:gd name="adj1" fmla="val 2519"/>
            <a:gd name="adj2" fmla="val 305406"/>
            <a:gd name="adj3" fmla="val 19519083"/>
            <a:gd name="adj4" fmla="val 12575511"/>
            <a:gd name="adj5" fmla="val 2939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tint val="6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5000" dist="25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365D1BA-FB4E-468A-8097-7EBADD6F1A8F}">
      <dsp:nvSpPr>
        <dsp:cNvPr id="0" name=""/>
        <dsp:cNvSpPr/>
      </dsp:nvSpPr>
      <dsp:spPr>
        <a:xfrm>
          <a:off x="5895068" y="1790350"/>
          <a:ext cx="1286769" cy="51170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5000" dist="25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b="1" kern="1200" dirty="0" smtClean="0"/>
            <a:t>Psicológico</a:t>
          </a:r>
          <a:endParaRPr lang="es-ES" sz="1800" b="1" kern="1200" dirty="0"/>
        </a:p>
      </dsp:txBody>
      <dsp:txXfrm>
        <a:off x="5910055" y="1805337"/>
        <a:ext cx="1256795" cy="481731"/>
      </dsp:txXfrm>
    </dsp:sp>
    <dsp:sp modelId="{C0A70423-2C3C-456C-8451-C7F40A5F29FB}">
      <dsp:nvSpPr>
        <dsp:cNvPr id="0" name=""/>
        <dsp:cNvSpPr/>
      </dsp:nvSpPr>
      <dsp:spPr>
        <a:xfrm>
          <a:off x="7389286" y="2046203"/>
          <a:ext cx="1447615" cy="11939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" tIns="24765" rIns="24765" bIns="24765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300" kern="1200" dirty="0" smtClean="0"/>
            <a:t>Dependerá del grado de RM</a:t>
          </a:r>
          <a:endParaRPr lang="es-E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300" kern="1200" dirty="0" smtClean="0"/>
            <a:t>CDO</a:t>
          </a:r>
          <a:endParaRPr lang="es-E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300" kern="1200" dirty="0" smtClean="0"/>
            <a:t>Talleres</a:t>
          </a:r>
          <a:endParaRPr lang="es-ES" sz="1300" kern="1200" dirty="0"/>
        </a:p>
      </dsp:txBody>
      <dsp:txXfrm>
        <a:off x="7416763" y="2073680"/>
        <a:ext cx="1392661" cy="883173"/>
      </dsp:txXfrm>
    </dsp:sp>
    <dsp:sp modelId="{AE00E763-A3EA-46D0-A69C-1D68B1FDF617}">
      <dsp:nvSpPr>
        <dsp:cNvPr id="0" name=""/>
        <dsp:cNvSpPr/>
      </dsp:nvSpPr>
      <dsp:spPr>
        <a:xfrm>
          <a:off x="7710978" y="2984331"/>
          <a:ext cx="1286769" cy="51170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5000" dist="25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b="1" kern="1200" dirty="0" err="1" smtClean="0"/>
            <a:t>PedagógicoLaboral</a:t>
          </a:r>
          <a:endParaRPr lang="es-ES" sz="1800" b="1" kern="1200" dirty="0"/>
        </a:p>
      </dsp:txBody>
      <dsp:txXfrm>
        <a:off x="7725965" y="2999318"/>
        <a:ext cx="1256795" cy="48173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BADF37D-7FB5-4F1B-9340-2205B41C8555}" type="datetimeFigureOut">
              <a:rPr lang="es-ES"/>
              <a:pPr>
                <a:defRPr/>
              </a:pPr>
              <a:t>31/01/2021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07AF8564-E1C6-493E-8D55-5160266038A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828887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7AF8564-E1C6-493E-8D55-5160266038AD}" type="slidenum">
              <a:rPr lang="es-ES" smtClean="0"/>
              <a:pPr>
                <a:defRPr/>
              </a:pPr>
              <a:t>32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438091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 bwMode="ltGray">
          <a:xfrm>
            <a:off x="0" y="0"/>
            <a:ext cx="9144000" cy="513556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4 Rectángulo"/>
          <p:cNvSpPr/>
          <p:nvPr/>
        </p:nvSpPr>
        <p:spPr bwMode="invGray">
          <a:xfrm>
            <a:off x="0" y="5127625"/>
            <a:ext cx="9144000" cy="46038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tIns="0" bIns="0" anchor="t"/>
          <a:lstStyle>
            <a:lvl1pPr algn="l">
              <a:defRPr sz="4700" b="1"/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6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271D23-7D3B-46FF-8F56-3BAD5BE05DF6}" type="datetimeFigureOut">
              <a:rPr lang="es-ES"/>
              <a:pPr>
                <a:defRPr/>
              </a:pPr>
              <a:t>31/01/2021</a:t>
            </a:fld>
            <a:endParaRPr lang="es-ES"/>
          </a:p>
        </p:txBody>
      </p:sp>
      <p:sp>
        <p:nvSpPr>
          <p:cNvPr id="7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47BF75-875E-47A6-936F-BF4E740C90E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D0714D-DC46-4A64-83BC-41816F9FE3CC}" type="datetimeFigureOut">
              <a:rPr lang="es-ES"/>
              <a:pPr>
                <a:defRPr/>
              </a:pPr>
              <a:t>31/01/2021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766E2D-B298-42BA-8C28-CEE48164952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 bwMode="ltGray">
          <a:xfrm>
            <a:off x="0" y="0"/>
            <a:ext cx="9144000" cy="260191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4 Rectángulo"/>
          <p:cNvSpPr/>
          <p:nvPr/>
        </p:nvSpPr>
        <p:spPr bwMode="invGray">
          <a:xfrm>
            <a:off x="0" y="2601913"/>
            <a:ext cx="9144000" cy="46037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tIns="0" rIns="91440" bIns="0" anchor="b"/>
          <a:lstStyle>
            <a:lvl1pPr algn="l">
              <a:defRPr sz="4700" b="1" cap="none" baseline="0"/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0A01D9-64B5-4B09-B99F-7AA00A29A309}" type="datetimeFigureOut">
              <a:rPr lang="es-ES"/>
              <a:pPr>
                <a:defRPr/>
              </a:pPr>
              <a:t>31/01/2021</a:t>
            </a:fld>
            <a:endParaRPr lang="es-ES"/>
          </a:p>
        </p:txBody>
      </p:sp>
      <p:sp>
        <p:nvSpPr>
          <p:cNvPr id="7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C4AD4F-EC08-43EB-96FF-A55DF61B1E8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A6DC52-F9DB-4B54-B9C4-978B231E8944}" type="datetimeFigureOut">
              <a:rPr lang="es-ES"/>
              <a:pPr>
                <a:defRPr/>
              </a:pPr>
              <a:t>31/01/2021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88DC9-3CD9-4E47-AA81-B7AC595C08B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522EC8-7148-48B3-A96D-8A7010CD9951}" type="datetimeFigureOut">
              <a:rPr lang="es-ES"/>
              <a:pPr>
                <a:defRPr/>
              </a:pPr>
              <a:t>31/01/2021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ED77E0-DCC8-47FF-9932-46B37C8387A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FF74F6-94CB-4A6D-B367-428EF2EE1FE7}" type="datetimeFigureOut">
              <a:rPr lang="es-ES"/>
              <a:pPr>
                <a:defRPr/>
              </a:pPr>
              <a:t>31/01/2021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88FDB7-6824-4F3E-A17E-E8342E7ED9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96C36B-371D-46D5-AB5F-05AF36A1C256}" type="datetimeFigureOut">
              <a:rPr lang="es-ES"/>
              <a:pPr>
                <a:defRPr/>
              </a:pPr>
              <a:t>31/01/2021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4682EB-B9B4-4120-A778-8D1083B5160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 bwMode="invGray">
          <a:xfrm>
            <a:off x="2855913" y="0"/>
            <a:ext cx="46037" cy="14541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5 Rectángulo"/>
          <p:cNvSpPr/>
          <p:nvPr/>
        </p:nvSpPr>
        <p:spPr bwMode="invGray">
          <a:xfrm>
            <a:off x="2855913" y="0"/>
            <a:ext cx="46037" cy="14541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7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F1381F-A173-4106-95E4-3FB42984B097}" type="datetimeFigureOut">
              <a:rPr lang="es-ES"/>
              <a:pPr>
                <a:defRPr/>
              </a:pPr>
              <a:t>31/01/2021</a:t>
            </a:fld>
            <a:endParaRPr lang="es-ES"/>
          </a:p>
        </p:txBody>
      </p:sp>
      <p:sp>
        <p:nvSpPr>
          <p:cNvPr id="8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68E8FE-8769-4857-9358-D7F6E3FCEA4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2855913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5 Rectángulo"/>
          <p:cNvSpPr/>
          <p:nvPr/>
        </p:nvSpPr>
        <p:spPr bwMode="invGray">
          <a:xfrm>
            <a:off x="2855913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7" name="4 Marcador de fecha"/>
          <p:cNvSpPr>
            <a:spLocks noGrp="1"/>
          </p:cNvSpPr>
          <p:nvPr>
            <p:ph type="dt" sz="half" idx="10"/>
          </p:nvPr>
        </p:nvSpPr>
        <p:spPr>
          <a:xfrm>
            <a:off x="165100" y="1169988"/>
            <a:ext cx="2522538" cy="2016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960042-2B46-493A-A5F8-1DCEBE4B11A6}" type="datetimeFigureOut">
              <a:rPr lang="es-ES"/>
              <a:pPr>
                <a:defRPr/>
              </a:pPr>
              <a:t>31/01/2021</a:t>
            </a:fld>
            <a:endParaRPr lang="es-ES"/>
          </a:p>
        </p:txBody>
      </p:sp>
      <p:sp>
        <p:nvSpPr>
          <p:cNvPr id="8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35300" y="1169988"/>
            <a:ext cx="5194300" cy="201612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39138" y="1169988"/>
            <a:ext cx="733425" cy="2016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ACD76F-EE74-4385-8050-52452371CA3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B9D9BD-E69E-4F56-BF39-443343ED8CC6}" type="datetimeFigureOut">
              <a:rPr lang="es-ES"/>
              <a:pPr>
                <a:defRPr/>
              </a:pPr>
              <a:t>31/01/2021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C4D7DB-2706-4373-B409-364D9589C1A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 bwMode="invGray">
          <a:xfrm>
            <a:off x="6599238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4 Rectángulo"/>
          <p:cNvSpPr/>
          <p:nvPr/>
        </p:nvSpPr>
        <p:spPr bwMode="ltGray">
          <a:xfrm>
            <a:off x="6648450" y="0"/>
            <a:ext cx="2514600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5FB349-1354-4DB0-918E-A52BE3BDF307}" type="datetimeFigureOut">
              <a:rPr lang="es-ES"/>
              <a:pPr>
                <a:defRPr/>
              </a:pPr>
              <a:t>31/01/2021</a:t>
            </a:fld>
            <a:endParaRPr lang="es-ES"/>
          </a:p>
        </p:txBody>
      </p:sp>
      <p:sp>
        <p:nvSpPr>
          <p:cNvPr id="7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640013" y="6376988"/>
            <a:ext cx="383698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61F720-FBA3-4944-9AD5-FA02E7D528F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 bwMode="invGray">
          <a:xfrm>
            <a:off x="0" y="1436688"/>
            <a:ext cx="9144000" cy="444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6 Rectángulo"/>
          <p:cNvSpPr/>
          <p:nvPr/>
        </p:nvSpPr>
        <p:spPr bwMode="ltGray">
          <a:xfrm>
            <a:off x="0" y="0"/>
            <a:ext cx="9144000" cy="143351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0950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029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774825"/>
            <a:ext cx="8229600" cy="462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4864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477000"/>
            <a:ext cx="2133600" cy="274638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95000"/>
                  </a:schemeClr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729EC7FE-01D1-4681-87DE-285170B526BE}" type="datetimeFigureOut">
              <a:rPr lang="es-ES"/>
              <a:pPr>
                <a:defRPr/>
              </a:pPr>
              <a:t>31/01/2021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40013" y="6477000"/>
            <a:ext cx="5508625" cy="274638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95000"/>
                  </a:schemeClr>
                </a:solidFill>
                <a:latin typeface="+mn-lt"/>
              </a:defRPr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204200" y="6477000"/>
            <a:ext cx="733425" cy="274638"/>
          </a:xfrm>
          <a:prstGeom prst="rect">
            <a:avLst/>
          </a:prstGeom>
        </p:spPr>
        <p:txBody>
          <a:bodyPr vert="horz" bIns="0" rtlCol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95000"/>
                  </a:schemeClr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F13F2165-4B93-415E-8FA1-79FCC814DB1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5" r:id="rId1"/>
    <p:sldLayoutId id="2147483780" r:id="rId2"/>
    <p:sldLayoutId id="2147483786" r:id="rId3"/>
    <p:sldLayoutId id="2147483781" r:id="rId4"/>
    <p:sldLayoutId id="2147483782" r:id="rId5"/>
    <p:sldLayoutId id="2147483783" r:id="rId6"/>
    <p:sldLayoutId id="2147483787" r:id="rId7"/>
    <p:sldLayoutId id="2147483788" r:id="rId8"/>
    <p:sldLayoutId id="2147483789" r:id="rId9"/>
    <p:sldLayoutId id="2147483784" r:id="rId10"/>
    <p:sldLayoutId id="214748379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500" b="1" kern="1200">
          <a:solidFill>
            <a:srgbClr val="FFC8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9pPr>
      <a:extLst/>
    </p:titleStyle>
    <p:bodyStyle>
      <a:lvl1pPr marL="438150" indent="-319088" algn="l" rtl="0" eaLnBrk="0" fontAlgn="base" hangingPunct="0">
        <a:spcBef>
          <a:spcPct val="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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0250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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rgbClr val="E66C7D"/>
        </a:buClr>
        <a:buFont typeface="Arial" charset="0"/>
        <a:buChar char="▪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025" indent="-182563" algn="l" rtl="0" eaLnBrk="0" fontAlgn="base" hangingPunct="0">
        <a:spcBef>
          <a:spcPct val="20000"/>
        </a:spcBef>
        <a:spcAft>
          <a:spcPct val="0"/>
        </a:spcAft>
        <a:buClr>
          <a:srgbClr val="6BB76D"/>
        </a:buClr>
        <a:buFont typeface="Arial" charset="0"/>
        <a:buChar char="▪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5575" indent="-182563" algn="l" rtl="0" eaLnBrk="0" fontAlgn="base" hangingPunct="0">
        <a:spcBef>
          <a:spcPct val="20000"/>
        </a:spcBef>
        <a:spcAft>
          <a:spcPct val="0"/>
        </a:spcAft>
        <a:buClr>
          <a:srgbClr val="E88651"/>
        </a:buClr>
        <a:buFont typeface="Wingdings 3" pitchFamily="18" charset="2"/>
        <a:buChar char=""/>
        <a:defRPr lang="en-US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2 Subtítulo"/>
          <p:cNvSpPr>
            <a:spLocks noGrp="1"/>
          </p:cNvSpPr>
          <p:nvPr>
            <p:ph type="subTitle" idx="1"/>
          </p:nvPr>
        </p:nvSpPr>
        <p:spPr>
          <a:xfrm>
            <a:off x="0" y="4748213"/>
            <a:ext cx="9144000" cy="1752600"/>
          </a:xfrm>
        </p:spPr>
        <p:txBody>
          <a:bodyPr/>
          <a:lstStyle/>
          <a:p>
            <a:pPr eaLnBrk="1" hangingPunct="1">
              <a:defRPr/>
            </a:pPr>
            <a:r>
              <a:rPr lang="es-ES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Dra. Elizabeth Méndez Parra</a:t>
            </a:r>
          </a:p>
          <a:p>
            <a:pPr eaLnBrk="1" hangingPunct="1">
              <a:defRPr/>
            </a:pPr>
            <a:r>
              <a:rPr lang="es-ES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Psiquiatra </a:t>
            </a:r>
            <a:r>
              <a:rPr lang="es-ES" sz="32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Infanto</a:t>
            </a:r>
            <a:r>
              <a:rPr lang="es-ES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-Juvenil</a:t>
            </a:r>
          </a:p>
        </p:txBody>
      </p:sp>
      <p:sp>
        <p:nvSpPr>
          <p:cNvPr id="4" name="1 Título"/>
          <p:cNvSpPr txBox="1">
            <a:spLocks/>
          </p:cNvSpPr>
          <p:nvPr/>
        </p:nvSpPr>
        <p:spPr>
          <a:xfrm>
            <a:off x="0" y="285750"/>
            <a:ext cx="9144000" cy="1470025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dirty="0" smtClean="0">
                <a:latin typeface="Arial" pitchFamily="34" charset="0"/>
                <a:cs typeface="Arial" pitchFamily="34" charset="0"/>
              </a:rPr>
              <a:t>Temas</a:t>
            </a:r>
            <a:endParaRPr lang="es-ES" sz="4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179512" y="1755775"/>
            <a:ext cx="7848872" cy="19981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00050" indent="-400050">
              <a:lnSpc>
                <a:spcPct val="150000"/>
              </a:lnSpc>
              <a:buAutoNum type="romanUcPeriod"/>
            </a:pPr>
            <a:r>
              <a:rPr lang="es-ES" sz="4400" b="1" dirty="0">
                <a:solidFill>
                  <a:srgbClr val="FFD009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</a:rPr>
              <a:t>Discapacidad Intelectual</a:t>
            </a:r>
          </a:p>
          <a:p>
            <a:pPr marL="400050" indent="-400050">
              <a:lnSpc>
                <a:spcPct val="150000"/>
              </a:lnSpc>
              <a:buAutoNum type="romanUcPeriod"/>
            </a:pPr>
            <a:r>
              <a:rPr lang="es-ES" sz="4400" b="1" dirty="0">
                <a:solidFill>
                  <a:srgbClr val="FFD009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</a:rPr>
              <a:t>Trastornos del aprendizaje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571625"/>
            <a:ext cx="8229600" cy="5286375"/>
          </a:xfrm>
        </p:spPr>
        <p:txBody>
          <a:bodyPr rtlCol="0">
            <a:normAutofit lnSpcReduction="10000"/>
          </a:bodyPr>
          <a:lstStyle/>
          <a:p>
            <a:pPr marL="438912" indent="-32004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s-ES_tradnl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Sumario:</a:t>
            </a:r>
          </a:p>
          <a:p>
            <a:pPr marL="438912" indent="-32004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s-ES_tradnl" dirty="0" smtClean="0">
                <a:latin typeface="Arial" pitchFamily="34" charset="0"/>
                <a:cs typeface="Arial" pitchFamily="34" charset="0"/>
              </a:rPr>
              <a:t>Concepto. </a:t>
            </a:r>
          </a:p>
          <a:p>
            <a:pPr marL="438912" indent="-32004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s-ES_tradnl" dirty="0" smtClean="0">
                <a:latin typeface="Arial" pitchFamily="34" charset="0"/>
                <a:cs typeface="Arial" pitchFamily="34" charset="0"/>
              </a:rPr>
              <a:t>Epidemiología.</a:t>
            </a:r>
          </a:p>
          <a:p>
            <a:pPr marL="438912" indent="-32004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s-ES_tradnl" dirty="0" smtClean="0">
                <a:latin typeface="Arial" pitchFamily="34" charset="0"/>
                <a:cs typeface="Arial" pitchFamily="34" charset="0"/>
              </a:rPr>
              <a:t>Etiología.</a:t>
            </a:r>
          </a:p>
          <a:p>
            <a:pPr marL="438912" indent="-32004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s-ES_tradnl" dirty="0" smtClean="0">
                <a:latin typeface="Arial" pitchFamily="34" charset="0"/>
                <a:cs typeface="Arial" pitchFamily="34" charset="0"/>
              </a:rPr>
              <a:t>Factores de Riesgo.</a:t>
            </a:r>
          </a:p>
          <a:p>
            <a:pPr marL="438912" indent="-32004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s-ES_tradnl" dirty="0" smtClean="0">
                <a:latin typeface="Arial" pitchFamily="34" charset="0"/>
                <a:cs typeface="Arial" pitchFamily="34" charset="0"/>
              </a:rPr>
              <a:t>Clasificación y Cuadro Clínico General. </a:t>
            </a:r>
            <a:endParaRPr lang="es-ES" dirty="0" smtClean="0">
              <a:latin typeface="Arial" pitchFamily="34" charset="0"/>
              <a:cs typeface="Arial" pitchFamily="34" charset="0"/>
            </a:endParaRPr>
          </a:p>
          <a:p>
            <a:pPr marL="438912" indent="-32004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s-ES_tradnl" dirty="0" smtClean="0">
                <a:latin typeface="Arial" pitchFamily="34" charset="0"/>
                <a:cs typeface="Arial" pitchFamily="34" charset="0"/>
              </a:rPr>
              <a:t>Diagnóstico positivo y diferencial. </a:t>
            </a:r>
            <a:endParaRPr lang="es-ES" dirty="0" smtClean="0">
              <a:latin typeface="Arial" pitchFamily="34" charset="0"/>
              <a:cs typeface="Arial" pitchFamily="34" charset="0"/>
            </a:endParaRPr>
          </a:p>
          <a:p>
            <a:pPr marL="438912" indent="-32004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s-ES_tradnl" dirty="0" smtClean="0">
                <a:latin typeface="Arial" pitchFamily="34" charset="0"/>
                <a:cs typeface="Arial" pitchFamily="34" charset="0"/>
              </a:rPr>
              <a:t>Prevención.</a:t>
            </a:r>
          </a:p>
          <a:p>
            <a:pPr marL="438912" indent="-32004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s-ES_tradnl" dirty="0" smtClean="0">
                <a:latin typeface="Arial" pitchFamily="34" charset="0"/>
                <a:cs typeface="Arial" pitchFamily="34" charset="0"/>
              </a:rPr>
              <a:t>Tratamiento en la comunidad y remisión.</a:t>
            </a:r>
            <a:endParaRPr lang="es-ES" dirty="0" smtClean="0">
              <a:latin typeface="Arial" pitchFamily="34" charset="0"/>
              <a:cs typeface="Arial" pitchFamily="34" charset="0"/>
            </a:endParaRPr>
          </a:p>
          <a:p>
            <a:pPr marL="438912" indent="-32004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endParaRPr lang="es-E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457200" y="188640"/>
            <a:ext cx="716414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00050" indent="-400050">
              <a:lnSpc>
                <a:spcPct val="150000"/>
              </a:lnSpc>
              <a:buAutoNum type="romanUcPeriod"/>
            </a:pPr>
            <a:r>
              <a:rPr lang="es-ES" sz="4400" b="1" dirty="0">
                <a:solidFill>
                  <a:srgbClr val="FFD009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</a:rPr>
              <a:t>Discapacidad</a:t>
            </a:r>
            <a:r>
              <a:rPr lang="es-ES" sz="4000" b="1" dirty="0">
                <a:solidFill>
                  <a:srgbClr val="FFD009"/>
                </a:solidFill>
              </a:rPr>
              <a:t> </a:t>
            </a:r>
            <a:r>
              <a:rPr lang="es-ES" sz="4400" b="1" dirty="0">
                <a:solidFill>
                  <a:srgbClr val="FFD009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</a:rPr>
              <a:t>Intelectual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2 Marcador de contenido"/>
          <p:cNvSpPr>
            <a:spLocks noGrp="1"/>
          </p:cNvSpPr>
          <p:nvPr>
            <p:ph idx="1"/>
          </p:nvPr>
        </p:nvSpPr>
        <p:spPr>
          <a:xfrm>
            <a:off x="406624" y="1628800"/>
            <a:ext cx="8543925" cy="5072063"/>
          </a:xfrm>
        </p:spPr>
        <p:txBody>
          <a:bodyPr/>
          <a:lstStyle/>
          <a:p>
            <a:pPr marL="85725" indent="0" eaLnBrk="1" hangingPunct="1">
              <a:lnSpc>
                <a:spcPct val="110000"/>
              </a:lnSpc>
              <a:buFont typeface="Wingdings 2" pitchFamily="18" charset="2"/>
              <a:buNone/>
            </a:pPr>
            <a:r>
              <a:rPr lang="es-ES" dirty="0" smtClean="0">
                <a:latin typeface="Arial" charset="0"/>
                <a:cs typeface="Arial" charset="0"/>
              </a:rPr>
              <a:t>Es un </a:t>
            </a:r>
            <a:r>
              <a:rPr lang="es-ES" b="1" dirty="0" smtClean="0">
                <a:latin typeface="Arial" charset="0"/>
                <a:cs typeface="Arial" charset="0"/>
              </a:rPr>
              <a:t>estado</a:t>
            </a:r>
            <a:r>
              <a:rPr lang="es-ES" dirty="0" smtClean="0">
                <a:latin typeface="Arial" charset="0"/>
                <a:cs typeface="Arial" charset="0"/>
              </a:rPr>
              <a:t> en el cual el </a:t>
            </a:r>
            <a:r>
              <a:rPr lang="es-ES" b="1" dirty="0" smtClean="0">
                <a:latin typeface="Arial" charset="0"/>
                <a:cs typeface="Arial" charset="0"/>
              </a:rPr>
              <a:t>desarrollo de la mente</a:t>
            </a:r>
            <a:r>
              <a:rPr lang="es-ES" dirty="0" smtClean="0">
                <a:latin typeface="Arial" charset="0"/>
                <a:cs typeface="Arial" charset="0"/>
              </a:rPr>
              <a:t> es </a:t>
            </a:r>
            <a:r>
              <a:rPr lang="es-ES" b="1" dirty="0" smtClean="0">
                <a:latin typeface="Arial" charset="0"/>
                <a:cs typeface="Arial" charset="0"/>
              </a:rPr>
              <a:t>incompleto</a:t>
            </a:r>
            <a:r>
              <a:rPr lang="es-ES" dirty="0" smtClean="0">
                <a:latin typeface="Arial" charset="0"/>
                <a:cs typeface="Arial" charset="0"/>
              </a:rPr>
              <a:t> o se </a:t>
            </a:r>
            <a:r>
              <a:rPr lang="es-ES" b="1" dirty="0" smtClean="0">
                <a:latin typeface="Arial" charset="0"/>
                <a:cs typeface="Arial" charset="0"/>
              </a:rPr>
              <a:t>detiene</a:t>
            </a:r>
            <a:r>
              <a:rPr lang="es-ES" dirty="0" smtClean="0">
                <a:latin typeface="Arial" charset="0"/>
                <a:cs typeface="Arial" charset="0"/>
              </a:rPr>
              <a:t>, caracterizado por un </a:t>
            </a:r>
            <a:r>
              <a:rPr lang="es-ES" b="1" dirty="0" smtClean="0">
                <a:latin typeface="Arial" charset="0"/>
                <a:cs typeface="Arial" charset="0"/>
              </a:rPr>
              <a:t>funcionamiento</a:t>
            </a:r>
            <a:r>
              <a:rPr lang="es-ES" dirty="0" smtClean="0">
                <a:latin typeface="Arial" charset="0"/>
                <a:cs typeface="Arial" charset="0"/>
              </a:rPr>
              <a:t> general </a:t>
            </a:r>
            <a:r>
              <a:rPr lang="es-ES" b="1" dirty="0" smtClean="0">
                <a:latin typeface="Arial" charset="0"/>
                <a:cs typeface="Arial" charset="0"/>
              </a:rPr>
              <a:t>subnormal</a:t>
            </a:r>
            <a:r>
              <a:rPr lang="es-ES" dirty="0" smtClean="0">
                <a:latin typeface="Arial" charset="0"/>
                <a:cs typeface="Arial" charset="0"/>
              </a:rPr>
              <a:t>, especialmente en el aspecto  </a:t>
            </a:r>
            <a:r>
              <a:rPr lang="es-ES" b="1" dirty="0" smtClean="0">
                <a:latin typeface="Arial" charset="0"/>
                <a:cs typeface="Arial" charset="0"/>
              </a:rPr>
              <a:t>intelectual</a:t>
            </a:r>
            <a:r>
              <a:rPr lang="es-ES" dirty="0" smtClean="0">
                <a:latin typeface="Arial" charset="0"/>
                <a:cs typeface="Arial" charset="0"/>
              </a:rPr>
              <a:t>, acompañado de </a:t>
            </a:r>
            <a:r>
              <a:rPr lang="es-ES" b="1" dirty="0" smtClean="0">
                <a:latin typeface="Arial" charset="0"/>
                <a:cs typeface="Arial" charset="0"/>
              </a:rPr>
              <a:t>alteraciones </a:t>
            </a:r>
            <a:r>
              <a:rPr lang="es-ES" dirty="0" smtClean="0">
                <a:latin typeface="Arial" charset="0"/>
                <a:cs typeface="Arial" charset="0"/>
              </a:rPr>
              <a:t>en la </a:t>
            </a:r>
            <a:r>
              <a:rPr lang="es-ES" b="1" dirty="0" smtClean="0">
                <a:latin typeface="Arial" charset="0"/>
                <a:cs typeface="Arial" charset="0"/>
              </a:rPr>
              <a:t>maduración</a:t>
            </a:r>
            <a:r>
              <a:rPr lang="es-ES" dirty="0" smtClean="0">
                <a:latin typeface="Arial" charset="0"/>
                <a:cs typeface="Arial" charset="0"/>
              </a:rPr>
              <a:t>, el </a:t>
            </a:r>
            <a:r>
              <a:rPr lang="es-ES" b="1" dirty="0" smtClean="0">
                <a:latin typeface="Arial" charset="0"/>
                <a:cs typeface="Arial" charset="0"/>
              </a:rPr>
              <a:t>aprendizaje</a:t>
            </a:r>
            <a:r>
              <a:rPr lang="es-ES" dirty="0" smtClean="0">
                <a:latin typeface="Arial" charset="0"/>
                <a:cs typeface="Arial" charset="0"/>
              </a:rPr>
              <a:t> y la </a:t>
            </a:r>
            <a:r>
              <a:rPr lang="es-ES" b="1" dirty="0" smtClean="0">
                <a:latin typeface="Arial" charset="0"/>
                <a:cs typeface="Arial" charset="0"/>
              </a:rPr>
              <a:t>adaptación social</a:t>
            </a:r>
            <a:r>
              <a:rPr lang="es-ES" dirty="0" smtClean="0">
                <a:latin typeface="Arial" charset="0"/>
                <a:cs typeface="Arial" charset="0"/>
              </a:rPr>
              <a:t>. Se origina durante el período del desarrollo (desde la etapa prenatal hasta la adolescencia). </a:t>
            </a:r>
          </a:p>
        </p:txBody>
      </p:sp>
      <p:sp>
        <p:nvSpPr>
          <p:cNvPr id="5" name="Rectángulo 4"/>
          <p:cNvSpPr/>
          <p:nvPr/>
        </p:nvSpPr>
        <p:spPr>
          <a:xfrm>
            <a:off x="412371" y="188640"/>
            <a:ext cx="4572000" cy="98251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50000"/>
              </a:lnSpc>
            </a:pPr>
            <a:r>
              <a:rPr lang="es-ES" sz="4400" b="1" dirty="0" smtClean="0">
                <a:solidFill>
                  <a:srgbClr val="FFD009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</a:rPr>
              <a:t>Concepto</a:t>
            </a:r>
            <a:endParaRPr lang="es-ES" sz="4400" b="1" dirty="0">
              <a:solidFill>
                <a:srgbClr val="FFD009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8625" y="1500188"/>
            <a:ext cx="8572500" cy="4929187"/>
          </a:xfrm>
        </p:spPr>
        <p:txBody>
          <a:bodyPr/>
          <a:lstStyle/>
          <a:p>
            <a:pPr eaLnBrk="1" hangingPunct="1">
              <a:defRPr/>
            </a:pPr>
            <a:r>
              <a:rPr lang="es-ES" dirty="0" smtClean="0">
                <a:latin typeface="Arial" charset="0"/>
                <a:cs typeface="Arial" charset="0"/>
              </a:rPr>
              <a:t>Prevalencia desde 1-3%</a:t>
            </a:r>
          </a:p>
          <a:p>
            <a:pPr eaLnBrk="1" hangingPunct="1">
              <a:defRPr/>
            </a:pPr>
            <a:r>
              <a:rPr lang="es-ES" dirty="0" smtClean="0">
                <a:latin typeface="Arial" charset="0"/>
                <a:cs typeface="Arial" charset="0"/>
              </a:rPr>
              <a:t>Relación Sexo M-F 1,5:1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s-ES" dirty="0" smtClean="0">
                <a:latin typeface="Arial" charset="0"/>
                <a:cs typeface="Arial" charset="0"/>
              </a:rPr>
              <a:t>	(en todos los grados de Discapacidad Intelectual el 60% son varones)</a:t>
            </a:r>
          </a:p>
          <a:p>
            <a:pPr eaLnBrk="1" hangingPunct="1">
              <a:buFont typeface="Wingdings 2" pitchFamily="18" charset="2"/>
              <a:buNone/>
              <a:defRPr/>
            </a:pPr>
            <a:endParaRPr lang="es-ES" dirty="0" smtClean="0">
              <a:latin typeface="Arial" charset="0"/>
              <a:cs typeface="Arial" charset="0"/>
            </a:endParaRP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s-ES" b="1" dirty="0" smtClean="0">
                <a:latin typeface="Arial" charset="0"/>
                <a:cs typeface="Arial" charset="0"/>
              </a:rPr>
              <a:t>Estudio Cubano (2001-2003)</a:t>
            </a:r>
          </a:p>
          <a:p>
            <a:pPr eaLnBrk="1" hangingPunct="1">
              <a:defRPr/>
            </a:pPr>
            <a:r>
              <a:rPr lang="es-ES" dirty="0" smtClean="0">
                <a:latin typeface="Arial" charset="0"/>
                <a:cs typeface="Arial" charset="0"/>
              </a:rPr>
              <a:t>Prevalencia 1,25%</a:t>
            </a:r>
          </a:p>
          <a:p>
            <a:pPr eaLnBrk="1" hangingPunct="1">
              <a:defRPr/>
            </a:pPr>
            <a:r>
              <a:rPr lang="es-ES" dirty="0" smtClean="0">
                <a:latin typeface="Arial" charset="0"/>
                <a:cs typeface="Arial" charset="0"/>
              </a:rPr>
              <a:t>59,4% son varones</a:t>
            </a:r>
          </a:p>
          <a:p>
            <a:pPr eaLnBrk="1" hangingPunct="1">
              <a:buFont typeface="Wingdings 2" pitchFamily="18" charset="2"/>
              <a:buNone/>
              <a:defRPr/>
            </a:pPr>
            <a:endParaRPr lang="es-ES" dirty="0" smtClean="0">
              <a:latin typeface="Arial" charset="0"/>
              <a:cs typeface="Arial" charset="0"/>
            </a:endParaRPr>
          </a:p>
          <a:p>
            <a:pPr eaLnBrk="1" hangingPunct="1">
              <a:buFont typeface="Wingdings 2" pitchFamily="18" charset="2"/>
              <a:buNone/>
              <a:defRPr/>
            </a:pPr>
            <a:endParaRPr lang="es-ES" dirty="0" smtClean="0">
              <a:latin typeface="Arial" charset="0"/>
              <a:cs typeface="Arial" charset="0"/>
            </a:endParaRP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s-ES" dirty="0" smtClean="0">
                <a:latin typeface="Arial" charset="0"/>
                <a:cs typeface="Arial" charset="0"/>
              </a:rPr>
              <a:t> </a:t>
            </a:r>
          </a:p>
          <a:p>
            <a:pPr indent="9525" eaLnBrk="1" hangingPunct="1">
              <a:buFont typeface="Wingdings 2" pitchFamily="18" charset="2"/>
              <a:buNone/>
              <a:defRPr/>
            </a:pPr>
            <a:endParaRPr lang="es-ES" sz="3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428625" y="192088"/>
            <a:ext cx="4043094" cy="9825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s-ES" sz="4400" b="1" dirty="0" smtClean="0">
                <a:solidFill>
                  <a:srgbClr val="FFD009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</a:rPr>
              <a:t>Epidemiología</a:t>
            </a:r>
            <a:endParaRPr lang="es-ES" sz="4400" b="1" dirty="0">
              <a:solidFill>
                <a:srgbClr val="FFD009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47 CuadroTexto"/>
          <p:cNvSpPr txBox="1">
            <a:spLocks noChangeArrowheads="1"/>
          </p:cNvSpPr>
          <p:nvPr/>
        </p:nvSpPr>
        <p:spPr bwMode="auto">
          <a:xfrm>
            <a:off x="142875" y="4071938"/>
            <a:ext cx="9001125" cy="258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es-ES" sz="2700"/>
              <a:t>Herencia 5%</a:t>
            </a:r>
          </a:p>
          <a:p>
            <a:pPr>
              <a:buFont typeface="Wingdings" pitchFamily="2" charset="2"/>
              <a:buChar char="§"/>
            </a:pPr>
            <a:r>
              <a:rPr lang="es-ES" sz="2700"/>
              <a:t>Alteraciones tempranas del desarrollo embrionario 30%</a:t>
            </a:r>
          </a:p>
          <a:p>
            <a:pPr>
              <a:buFont typeface="Wingdings" pitchFamily="2" charset="2"/>
              <a:buChar char="§"/>
            </a:pPr>
            <a:r>
              <a:rPr lang="es-ES" sz="2700"/>
              <a:t>Problemas del embarazo y perinatales 10%</a:t>
            </a:r>
          </a:p>
          <a:p>
            <a:pPr>
              <a:buFont typeface="Wingdings" pitchFamily="2" charset="2"/>
              <a:buChar char="§"/>
            </a:pPr>
            <a:r>
              <a:rPr lang="es-ES" sz="2700"/>
              <a:t>Enfermedades adquiridas durante la infancia 5%</a:t>
            </a:r>
          </a:p>
          <a:p>
            <a:pPr>
              <a:buFont typeface="Wingdings" pitchFamily="2" charset="2"/>
              <a:buChar char="§"/>
            </a:pPr>
            <a:r>
              <a:rPr lang="es-ES" sz="2700"/>
              <a:t>Influencias ambientales y trastornos mentales 15-20%</a:t>
            </a:r>
          </a:p>
          <a:p>
            <a:pPr>
              <a:buFont typeface="Wingdings" pitchFamily="2" charset="2"/>
              <a:buChar char="§"/>
            </a:pPr>
            <a:r>
              <a:rPr lang="es-ES" sz="2700"/>
              <a:t>Causas desconocidas 30-40% </a:t>
            </a:r>
          </a:p>
        </p:txBody>
      </p:sp>
      <p:pic>
        <p:nvPicPr>
          <p:cNvPr id="12292" name="18 Imagen" descr="6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00188"/>
            <a:ext cx="9144000" cy="278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ángulo 2"/>
          <p:cNvSpPr/>
          <p:nvPr/>
        </p:nvSpPr>
        <p:spPr>
          <a:xfrm>
            <a:off x="395536" y="260648"/>
            <a:ext cx="2568332" cy="9825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s-ES" sz="4400" b="1" dirty="0" smtClean="0">
                <a:solidFill>
                  <a:srgbClr val="FFD009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</a:rPr>
              <a:t>Etiología</a:t>
            </a:r>
            <a:endParaRPr lang="es-ES" sz="4400" b="1" dirty="0">
              <a:solidFill>
                <a:srgbClr val="FFD009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14313" y="1500188"/>
            <a:ext cx="8572500" cy="714375"/>
          </a:xfrm>
        </p:spPr>
        <p:txBody>
          <a:bodyPr/>
          <a:lstStyle/>
          <a:p>
            <a:pPr marL="85725" indent="0" algn="ctr" eaLnBrk="1" hangingPunct="1">
              <a:buFont typeface="Wingdings 2" pitchFamily="18" charset="2"/>
              <a:buNone/>
              <a:defRPr/>
            </a:pPr>
            <a:r>
              <a:rPr lang="es-ES" sz="3600" b="1" dirty="0" smtClean="0">
                <a:latin typeface="Arial" charset="0"/>
                <a:cs typeface="Arial" charset="0"/>
              </a:rPr>
              <a:t>Clasificación Etiológica</a:t>
            </a:r>
            <a:endParaRPr lang="es-ES" dirty="0" smtClean="0">
              <a:latin typeface="Arial" pitchFamily="34" charset="0"/>
              <a:cs typeface="Arial" pitchFamily="34" charset="0"/>
            </a:endParaRPr>
          </a:p>
          <a:p>
            <a:pPr marL="85725" indent="33338" algn="ctr" eaLnBrk="1" hangingPunct="1">
              <a:buFont typeface="Wingdings" pitchFamily="2" charset="2"/>
              <a:buChar char="§"/>
              <a:defRPr/>
            </a:pPr>
            <a:endParaRPr lang="es-ES" dirty="0" smtClean="0">
              <a:latin typeface="Arial" pitchFamily="34" charset="0"/>
              <a:cs typeface="Arial" pitchFamily="34" charset="0"/>
            </a:endParaRPr>
          </a:p>
          <a:p>
            <a:pPr marL="85725" indent="33338" algn="ctr" eaLnBrk="1" hangingPunct="1">
              <a:buFont typeface="Wingdings 2" pitchFamily="18" charset="2"/>
              <a:buNone/>
              <a:defRPr/>
            </a:pPr>
            <a:endParaRPr lang="es-ES" sz="3600" b="1" dirty="0" smtClean="0">
              <a:latin typeface="Arial" charset="0"/>
              <a:cs typeface="Arial" charset="0"/>
            </a:endParaRPr>
          </a:p>
        </p:txBody>
      </p:sp>
      <p:pic>
        <p:nvPicPr>
          <p:cNvPr id="13316" name="6 Imagen" descr="8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66850" y="2247900"/>
            <a:ext cx="6210300" cy="418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ángulo 3"/>
          <p:cNvSpPr/>
          <p:nvPr/>
        </p:nvSpPr>
        <p:spPr>
          <a:xfrm>
            <a:off x="395536" y="260648"/>
            <a:ext cx="256833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s-ES" sz="4400" b="1" dirty="0">
                <a:solidFill>
                  <a:srgbClr val="FFD009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</a:rPr>
              <a:t>Etiología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8 Imagen" descr="10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" y="1531938"/>
            <a:ext cx="8728075" cy="525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ángulo 2"/>
          <p:cNvSpPr/>
          <p:nvPr/>
        </p:nvSpPr>
        <p:spPr>
          <a:xfrm>
            <a:off x="251520" y="167567"/>
            <a:ext cx="5392823" cy="9825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s-ES" sz="4400" b="1" dirty="0" smtClean="0">
                <a:solidFill>
                  <a:srgbClr val="FFD009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</a:rPr>
              <a:t>Factores de Riesgo</a:t>
            </a:r>
            <a:endParaRPr lang="es-ES" sz="4400" b="1" dirty="0">
              <a:solidFill>
                <a:srgbClr val="FFD009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</p:nvPr>
        </p:nvGraphicFramePr>
        <p:xfrm>
          <a:off x="142844" y="1774825"/>
          <a:ext cx="8786874" cy="46259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ángulo 5"/>
          <p:cNvSpPr/>
          <p:nvPr/>
        </p:nvSpPr>
        <p:spPr>
          <a:xfrm>
            <a:off x="251520" y="0"/>
            <a:ext cx="677461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4400" b="1" dirty="0" smtClean="0">
                <a:solidFill>
                  <a:srgbClr val="FFD009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</a:rPr>
              <a:t>Clasificación de la </a:t>
            </a:r>
          </a:p>
          <a:p>
            <a:pPr lvl="0"/>
            <a:r>
              <a:rPr lang="es-ES" sz="4400" b="1" dirty="0" smtClean="0">
                <a:solidFill>
                  <a:srgbClr val="FFD009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</a:rPr>
              <a:t>Discapacidad Intelectual</a:t>
            </a:r>
            <a:endParaRPr lang="es-ES" sz="4400" b="1" dirty="0">
              <a:solidFill>
                <a:srgbClr val="FFD009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9 CuadroTexto"/>
          <p:cNvSpPr txBox="1">
            <a:spLocks noChangeArrowheads="1"/>
          </p:cNvSpPr>
          <p:nvPr/>
        </p:nvSpPr>
        <p:spPr bwMode="auto">
          <a:xfrm>
            <a:off x="500063" y="5443538"/>
            <a:ext cx="378618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dirty="0"/>
              <a:t>Margen de </a:t>
            </a:r>
            <a:r>
              <a:rPr lang="es-ES" sz="2000" dirty="0" smtClean="0"/>
              <a:t>Error: ± 5 </a:t>
            </a:r>
            <a:r>
              <a:rPr lang="es-ES" sz="2000" dirty="0"/>
              <a:t>puntos</a:t>
            </a:r>
          </a:p>
        </p:txBody>
      </p:sp>
      <p:pic>
        <p:nvPicPr>
          <p:cNvPr id="15364" name="21 Imagen" descr="1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709863"/>
            <a:ext cx="9144000" cy="293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22 Imagen" descr="34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1928802"/>
            <a:ext cx="7858180" cy="8509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ángulo 7"/>
          <p:cNvSpPr/>
          <p:nvPr/>
        </p:nvSpPr>
        <p:spPr>
          <a:xfrm>
            <a:off x="251520" y="0"/>
            <a:ext cx="677461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4400" b="1" dirty="0" smtClean="0">
                <a:solidFill>
                  <a:srgbClr val="FFD009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</a:rPr>
              <a:t>Clasificación de la </a:t>
            </a:r>
          </a:p>
          <a:p>
            <a:pPr lvl="0"/>
            <a:r>
              <a:rPr lang="es-ES" sz="4400" b="1" dirty="0" smtClean="0">
                <a:solidFill>
                  <a:srgbClr val="FFD009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</a:rPr>
              <a:t>Discapacidad Intelectual</a:t>
            </a:r>
            <a:endParaRPr lang="es-ES" sz="4400" b="1" dirty="0">
              <a:solidFill>
                <a:srgbClr val="FFD009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2 Marcador de contenido"/>
          <p:cNvSpPr>
            <a:spLocks noGrp="1"/>
          </p:cNvSpPr>
          <p:nvPr>
            <p:ph idx="1"/>
          </p:nvPr>
        </p:nvSpPr>
        <p:spPr>
          <a:xfrm>
            <a:off x="214313" y="1428751"/>
            <a:ext cx="8929687" cy="3786200"/>
          </a:xfrm>
        </p:spPr>
        <p:txBody>
          <a:bodyPr/>
          <a:lstStyle/>
          <a:p>
            <a:pPr indent="-352425" eaLnBrk="1" hangingPunct="1">
              <a:lnSpc>
                <a:spcPct val="150000"/>
              </a:lnSpc>
            </a:pPr>
            <a:r>
              <a:rPr lang="es-ES" sz="3600" dirty="0" smtClean="0">
                <a:latin typeface="Arial" charset="0"/>
                <a:cs typeface="Arial" charset="0"/>
              </a:rPr>
              <a:t>Categoría Pedagógica:</a:t>
            </a:r>
            <a:r>
              <a:rPr lang="es-ES" sz="3600" b="1" dirty="0" smtClean="0">
                <a:latin typeface="Arial" charset="0"/>
                <a:cs typeface="Arial" charset="0"/>
              </a:rPr>
              <a:t> Educable</a:t>
            </a:r>
          </a:p>
          <a:p>
            <a:pPr indent="-352425" eaLnBrk="1" hangingPunct="1">
              <a:lnSpc>
                <a:spcPct val="150000"/>
              </a:lnSpc>
            </a:pPr>
            <a:r>
              <a:rPr lang="es-ES" sz="3600" dirty="0" smtClean="0">
                <a:latin typeface="Arial" charset="0"/>
                <a:cs typeface="Arial" charset="0"/>
              </a:rPr>
              <a:t>Habilidades Sociales y de Comunicación</a:t>
            </a:r>
          </a:p>
          <a:p>
            <a:pPr indent="-352425" eaLnBrk="1" hangingPunct="1">
              <a:lnSpc>
                <a:spcPct val="150000"/>
              </a:lnSpc>
            </a:pPr>
            <a:r>
              <a:rPr lang="es-ES" sz="3600" dirty="0" smtClean="0">
                <a:latin typeface="Arial" charset="0"/>
                <a:cs typeface="Arial" charset="0"/>
              </a:rPr>
              <a:t>Deterioro mínimo sensorio-motor</a:t>
            </a:r>
          </a:p>
          <a:p>
            <a:pPr indent="-352425" eaLnBrk="1" hangingPunct="1">
              <a:lnSpc>
                <a:spcPct val="150000"/>
              </a:lnSpc>
            </a:pPr>
            <a:r>
              <a:rPr lang="es-ES" sz="3600" dirty="0" smtClean="0">
                <a:latin typeface="Arial" charset="0"/>
                <a:cs typeface="Arial" charset="0"/>
              </a:rPr>
              <a:t>Capacidad para expresarse</a:t>
            </a:r>
          </a:p>
          <a:p>
            <a:pPr indent="-352425" eaLnBrk="1" hangingPunct="1">
              <a:lnSpc>
                <a:spcPct val="150000"/>
              </a:lnSpc>
            </a:pPr>
            <a:r>
              <a:rPr lang="es-ES" sz="3600" dirty="0" smtClean="0">
                <a:latin typeface="Arial" charset="0"/>
                <a:cs typeface="Arial" charset="0"/>
              </a:rPr>
              <a:t>Independencia en su cuidado</a:t>
            </a:r>
          </a:p>
          <a:p>
            <a:pPr indent="-352425" eaLnBrk="1" hangingPunct="1">
              <a:lnSpc>
                <a:spcPct val="150000"/>
              </a:lnSpc>
            </a:pPr>
            <a:r>
              <a:rPr lang="es-ES" sz="3600" dirty="0" smtClean="0">
                <a:latin typeface="Arial" charset="0"/>
                <a:cs typeface="Arial" charset="0"/>
              </a:rPr>
              <a:t>Pueden alcanzar 6to Grado</a:t>
            </a:r>
          </a:p>
          <a:p>
            <a:pPr indent="-352425" eaLnBrk="1" hangingPunct="1">
              <a:buFont typeface="Wingdings 2" pitchFamily="18" charset="2"/>
              <a:buNone/>
            </a:pPr>
            <a:endParaRPr lang="es-ES" sz="3600" dirty="0" smtClean="0">
              <a:latin typeface="Arial" charset="0"/>
              <a:cs typeface="Arial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214313" y="0"/>
            <a:ext cx="684076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4400" b="1" dirty="0" smtClean="0">
                <a:solidFill>
                  <a:srgbClr val="FFD009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</a:rPr>
              <a:t>Discapacidad Intelectual </a:t>
            </a:r>
          </a:p>
          <a:p>
            <a:pPr lvl="0"/>
            <a:r>
              <a:rPr lang="es-ES" sz="4400" b="1" dirty="0" smtClean="0">
                <a:solidFill>
                  <a:srgbClr val="FFD009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</a:rPr>
              <a:t>Leve (85%)</a:t>
            </a:r>
            <a:endParaRPr lang="es-ES" sz="4400" b="1" dirty="0">
              <a:solidFill>
                <a:srgbClr val="FFD009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2 Marcador de contenido"/>
          <p:cNvSpPr>
            <a:spLocks noGrp="1"/>
          </p:cNvSpPr>
          <p:nvPr>
            <p:ph idx="1"/>
          </p:nvPr>
        </p:nvSpPr>
        <p:spPr>
          <a:xfrm>
            <a:off x="214313" y="1428750"/>
            <a:ext cx="8929687" cy="4625975"/>
          </a:xfrm>
        </p:spPr>
        <p:txBody>
          <a:bodyPr/>
          <a:lstStyle/>
          <a:p>
            <a:pPr indent="-352425" eaLnBrk="1" hangingPunct="1">
              <a:lnSpc>
                <a:spcPct val="150000"/>
              </a:lnSpc>
            </a:pPr>
            <a:r>
              <a:rPr lang="es-ES" sz="3600" dirty="0" smtClean="0">
                <a:latin typeface="Arial" charset="0"/>
                <a:cs typeface="Arial" charset="0"/>
              </a:rPr>
              <a:t>Habilidades laborales</a:t>
            </a:r>
          </a:p>
          <a:p>
            <a:pPr indent="-352425" eaLnBrk="1" hangingPunct="1">
              <a:lnSpc>
                <a:spcPct val="150000"/>
              </a:lnSpc>
            </a:pPr>
            <a:r>
              <a:rPr lang="es-ES" sz="3600" dirty="0" smtClean="0">
                <a:latin typeface="Arial" charset="0"/>
                <a:cs typeface="Arial" charset="0"/>
              </a:rPr>
              <a:t>En situaciones de stress necesitan supervisión, atención y asistencia</a:t>
            </a:r>
          </a:p>
          <a:p>
            <a:pPr indent="-352425" eaLnBrk="1" hangingPunct="1">
              <a:lnSpc>
                <a:spcPct val="150000"/>
              </a:lnSpc>
            </a:pPr>
            <a:r>
              <a:rPr lang="es-ES" sz="3600" dirty="0" smtClean="0">
                <a:latin typeface="Arial" charset="0"/>
                <a:cs typeface="Arial" charset="0"/>
              </a:rPr>
              <a:t>Pueden vivir satisfactoriamente en la Comunidad</a:t>
            </a:r>
          </a:p>
          <a:p>
            <a:pPr indent="-352425" eaLnBrk="1" hangingPunct="1">
              <a:buFont typeface="Wingdings 2" pitchFamily="18" charset="2"/>
              <a:buNone/>
            </a:pPr>
            <a:endParaRPr lang="es-ES" dirty="0" smtClean="0">
              <a:latin typeface="Arial" charset="0"/>
              <a:cs typeface="Arial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214313" y="0"/>
            <a:ext cx="684076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4400" b="1" dirty="0" smtClean="0">
                <a:solidFill>
                  <a:srgbClr val="FFD009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</a:rPr>
              <a:t>Discapacidad Intelectual </a:t>
            </a:r>
          </a:p>
          <a:p>
            <a:pPr lvl="0"/>
            <a:r>
              <a:rPr lang="es-ES" sz="4400" b="1" dirty="0" smtClean="0">
                <a:solidFill>
                  <a:srgbClr val="FFD009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</a:rPr>
              <a:t>Leve (85%)</a:t>
            </a:r>
            <a:endParaRPr lang="es-ES" sz="4400" b="1" dirty="0">
              <a:solidFill>
                <a:srgbClr val="FFD009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2 Marcador de contenido"/>
          <p:cNvSpPr>
            <a:spLocks noGrp="1"/>
          </p:cNvSpPr>
          <p:nvPr>
            <p:ph idx="1"/>
          </p:nvPr>
        </p:nvSpPr>
        <p:spPr>
          <a:xfrm>
            <a:off x="214313" y="1428750"/>
            <a:ext cx="8929687" cy="4625975"/>
          </a:xfrm>
        </p:spPr>
        <p:txBody>
          <a:bodyPr/>
          <a:lstStyle/>
          <a:p>
            <a:pPr indent="-352425" eaLnBrk="1" hangingPunct="1"/>
            <a:r>
              <a:rPr lang="es-ES" smtClean="0">
                <a:latin typeface="Arial" charset="0"/>
                <a:cs typeface="Arial" charset="0"/>
              </a:rPr>
              <a:t>Categoría Pedagógica:</a:t>
            </a:r>
            <a:r>
              <a:rPr lang="es-ES" b="1" smtClean="0">
                <a:latin typeface="Arial" charset="0"/>
                <a:cs typeface="Arial" charset="0"/>
              </a:rPr>
              <a:t> Entrenable</a:t>
            </a:r>
          </a:p>
          <a:p>
            <a:pPr indent="-352425" eaLnBrk="1" hangingPunct="1"/>
            <a:r>
              <a:rPr lang="es-ES" smtClean="0">
                <a:latin typeface="Arial" charset="0"/>
                <a:cs typeface="Arial" charset="0"/>
              </a:rPr>
              <a:t>Lentitud en el desarrollo de la comprensión y del lenguaje</a:t>
            </a:r>
          </a:p>
          <a:p>
            <a:pPr indent="-352425" eaLnBrk="1" hangingPunct="1"/>
            <a:r>
              <a:rPr lang="es-ES" smtClean="0">
                <a:latin typeface="Arial" charset="0"/>
                <a:cs typeface="Arial" charset="0"/>
              </a:rPr>
              <a:t>Retraso en el autocuidado y funciones motrices</a:t>
            </a:r>
          </a:p>
          <a:p>
            <a:pPr indent="-352425" eaLnBrk="1" hangingPunct="1"/>
            <a:r>
              <a:rPr lang="es-ES" smtClean="0">
                <a:latin typeface="Arial" charset="0"/>
                <a:cs typeface="Arial" charset="0"/>
              </a:rPr>
              <a:t>Dificultad para reconocer reglas sociales</a:t>
            </a:r>
          </a:p>
          <a:p>
            <a:pPr indent="-352425" eaLnBrk="1" hangingPunct="1"/>
            <a:r>
              <a:rPr lang="es-ES" smtClean="0">
                <a:latin typeface="Arial" charset="0"/>
                <a:cs typeface="Arial" charset="0"/>
              </a:rPr>
              <a:t>Trabajos prácticos sencillos, protegidos y supervisados</a:t>
            </a:r>
          </a:p>
          <a:p>
            <a:pPr indent="-352425" eaLnBrk="1" hangingPunct="1"/>
            <a:r>
              <a:rPr lang="es-ES" smtClean="0">
                <a:latin typeface="Arial" charset="0"/>
                <a:cs typeface="Arial" charset="0"/>
              </a:rPr>
              <a:t>Pueden vivir bien en la Comunidad supervisados o en instituciones </a:t>
            </a:r>
          </a:p>
          <a:p>
            <a:pPr indent="-352425" eaLnBrk="1" hangingPunct="1">
              <a:buFont typeface="Wingdings 2" pitchFamily="18" charset="2"/>
              <a:buNone/>
            </a:pPr>
            <a:endParaRPr lang="es-ES" smtClean="0">
              <a:latin typeface="Arial" charset="0"/>
              <a:cs typeface="Arial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214313" y="0"/>
            <a:ext cx="684076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4400" b="1" dirty="0" smtClean="0">
                <a:solidFill>
                  <a:srgbClr val="FFD009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</a:rPr>
              <a:t>Discapacidad Intelectual </a:t>
            </a:r>
          </a:p>
          <a:p>
            <a:pPr lvl="0"/>
            <a:r>
              <a:rPr lang="es-ES" sz="4400" b="1" dirty="0" smtClean="0">
                <a:solidFill>
                  <a:srgbClr val="FFD009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</a:rPr>
              <a:t>Moderada (10%)</a:t>
            </a:r>
            <a:endParaRPr lang="es-ES" sz="4400" b="1" dirty="0">
              <a:solidFill>
                <a:srgbClr val="FFD009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2 Marcador de contenido"/>
          <p:cNvSpPr>
            <a:spLocks noGrp="1"/>
          </p:cNvSpPr>
          <p:nvPr>
            <p:ph idx="1"/>
          </p:nvPr>
        </p:nvSpPr>
        <p:spPr>
          <a:xfrm>
            <a:off x="214313" y="1428750"/>
            <a:ext cx="8929687" cy="4625975"/>
          </a:xfrm>
        </p:spPr>
        <p:txBody>
          <a:bodyPr/>
          <a:lstStyle/>
          <a:p>
            <a:pPr indent="-352425" eaLnBrk="1" hangingPunct="1"/>
            <a:r>
              <a:rPr lang="es-ES" dirty="0" smtClean="0">
                <a:latin typeface="Arial" charset="0"/>
                <a:cs typeface="Arial" charset="0"/>
              </a:rPr>
              <a:t>Categoría:</a:t>
            </a:r>
            <a:r>
              <a:rPr lang="es-ES" b="1" dirty="0" smtClean="0">
                <a:latin typeface="Arial" charset="0"/>
                <a:cs typeface="Arial" charset="0"/>
              </a:rPr>
              <a:t> </a:t>
            </a:r>
            <a:r>
              <a:rPr lang="es-ES" b="1" dirty="0" err="1" smtClean="0">
                <a:latin typeface="Arial" charset="0"/>
                <a:cs typeface="Arial" charset="0"/>
              </a:rPr>
              <a:t>Custodiable</a:t>
            </a:r>
            <a:endParaRPr lang="es-ES" b="1" dirty="0" smtClean="0">
              <a:latin typeface="Arial" charset="0"/>
              <a:cs typeface="Arial" charset="0"/>
            </a:endParaRPr>
          </a:p>
          <a:p>
            <a:pPr indent="-352425" eaLnBrk="1" hangingPunct="1"/>
            <a:r>
              <a:rPr lang="es-ES" dirty="0" smtClean="0">
                <a:latin typeface="Arial" charset="0"/>
                <a:cs typeface="Arial" charset="0"/>
              </a:rPr>
              <a:t>Desarrollo motor pobre</a:t>
            </a:r>
          </a:p>
          <a:p>
            <a:pPr indent="-352425" eaLnBrk="1" hangingPunct="1"/>
            <a:r>
              <a:rPr lang="es-ES" dirty="0" smtClean="0">
                <a:latin typeface="Arial" charset="0"/>
                <a:cs typeface="Arial" charset="0"/>
              </a:rPr>
              <a:t>Lenguaje nulo o pobre</a:t>
            </a:r>
          </a:p>
          <a:p>
            <a:pPr indent="-352425" eaLnBrk="1" hangingPunct="1"/>
            <a:r>
              <a:rPr lang="es-ES" dirty="0" smtClean="0">
                <a:latin typeface="Arial" charset="0"/>
                <a:cs typeface="Arial" charset="0"/>
              </a:rPr>
              <a:t>Pueden adiestrarse en habilidades elementales de cuidado personal</a:t>
            </a:r>
          </a:p>
          <a:p>
            <a:pPr indent="-352425" eaLnBrk="1" hangingPunct="1"/>
            <a:r>
              <a:rPr lang="es-ES" dirty="0" smtClean="0">
                <a:latin typeface="Arial" charset="0"/>
                <a:cs typeface="Arial" charset="0"/>
              </a:rPr>
              <a:t>Pueden realizar tareas simple supervisadas en instituciones</a:t>
            </a:r>
          </a:p>
          <a:p>
            <a:pPr indent="-352425" eaLnBrk="1" hangingPunct="1"/>
            <a:r>
              <a:rPr lang="es-ES" dirty="0" smtClean="0">
                <a:latin typeface="Arial" charset="0"/>
                <a:cs typeface="Arial" charset="0"/>
              </a:rPr>
              <a:t>La mayoría se adapta bien a la vida familiar o en hogares colectivos</a:t>
            </a:r>
          </a:p>
        </p:txBody>
      </p:sp>
      <p:sp>
        <p:nvSpPr>
          <p:cNvPr id="5" name="Rectángulo 4"/>
          <p:cNvSpPr/>
          <p:nvPr/>
        </p:nvSpPr>
        <p:spPr>
          <a:xfrm>
            <a:off x="214313" y="0"/>
            <a:ext cx="684076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4400" b="1" dirty="0" smtClean="0">
                <a:solidFill>
                  <a:srgbClr val="FFD009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</a:rPr>
              <a:t>Discapacidad Intelectual </a:t>
            </a:r>
          </a:p>
          <a:p>
            <a:pPr lvl="0"/>
            <a:r>
              <a:rPr lang="es-ES" sz="4400" b="1" dirty="0" smtClean="0">
                <a:solidFill>
                  <a:srgbClr val="FFD009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</a:rPr>
              <a:t>Severa (3-4%)</a:t>
            </a:r>
            <a:endParaRPr lang="es-ES" sz="4400" b="1" dirty="0">
              <a:solidFill>
                <a:srgbClr val="FFD009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2 Marcador de contenido"/>
          <p:cNvSpPr>
            <a:spLocks noGrp="1"/>
          </p:cNvSpPr>
          <p:nvPr>
            <p:ph idx="1"/>
          </p:nvPr>
        </p:nvSpPr>
        <p:spPr>
          <a:xfrm>
            <a:off x="214313" y="1428750"/>
            <a:ext cx="8929687" cy="4625975"/>
          </a:xfrm>
        </p:spPr>
        <p:txBody>
          <a:bodyPr/>
          <a:lstStyle/>
          <a:p>
            <a:pPr indent="-352425" eaLnBrk="1" hangingPunct="1">
              <a:lnSpc>
                <a:spcPct val="150000"/>
              </a:lnSpc>
            </a:pPr>
            <a:r>
              <a:rPr lang="es-ES" dirty="0" smtClean="0">
                <a:latin typeface="Arial" charset="0"/>
                <a:cs typeface="Arial" charset="0"/>
              </a:rPr>
              <a:t>Categoría:</a:t>
            </a:r>
            <a:r>
              <a:rPr lang="es-ES" b="1" dirty="0" smtClean="0">
                <a:latin typeface="Arial" charset="0"/>
                <a:cs typeface="Arial" charset="0"/>
              </a:rPr>
              <a:t> </a:t>
            </a:r>
            <a:r>
              <a:rPr lang="es-ES" b="1" dirty="0" err="1" smtClean="0">
                <a:latin typeface="Arial" charset="0"/>
                <a:cs typeface="Arial" charset="0"/>
              </a:rPr>
              <a:t>Custodiable</a:t>
            </a:r>
            <a:endParaRPr lang="es-ES" b="1" dirty="0" smtClean="0">
              <a:latin typeface="Arial" charset="0"/>
              <a:cs typeface="Arial" charset="0"/>
            </a:endParaRPr>
          </a:p>
          <a:p>
            <a:pPr indent="-352425" eaLnBrk="1" hangingPunct="1">
              <a:lnSpc>
                <a:spcPct val="150000"/>
              </a:lnSpc>
            </a:pPr>
            <a:r>
              <a:rPr lang="es-ES" dirty="0" smtClean="0">
                <a:latin typeface="Arial" charset="0"/>
                <a:cs typeface="Arial" charset="0"/>
              </a:rPr>
              <a:t>No alcanzan autonomía para el cuidado de sí mismos</a:t>
            </a:r>
          </a:p>
          <a:p>
            <a:pPr indent="-352425" eaLnBrk="1" hangingPunct="1">
              <a:lnSpc>
                <a:spcPct val="150000"/>
              </a:lnSpc>
            </a:pPr>
            <a:r>
              <a:rPr lang="es-ES" dirty="0" smtClean="0">
                <a:latin typeface="Arial" charset="0"/>
                <a:cs typeface="Arial" charset="0"/>
              </a:rPr>
              <a:t>Necesitan grados considerables de ayuda</a:t>
            </a:r>
          </a:p>
          <a:p>
            <a:pPr indent="-352425" eaLnBrk="1" hangingPunct="1">
              <a:lnSpc>
                <a:spcPct val="150000"/>
              </a:lnSpc>
            </a:pPr>
            <a:r>
              <a:rPr lang="es-ES" dirty="0" smtClean="0">
                <a:latin typeface="Arial" charset="0"/>
                <a:cs typeface="Arial" charset="0"/>
              </a:rPr>
              <a:t>Requieren ambientes muy estructurados y control constante</a:t>
            </a:r>
          </a:p>
        </p:txBody>
      </p:sp>
      <p:sp>
        <p:nvSpPr>
          <p:cNvPr id="5" name="Rectángulo 4"/>
          <p:cNvSpPr/>
          <p:nvPr/>
        </p:nvSpPr>
        <p:spPr>
          <a:xfrm>
            <a:off x="214313" y="0"/>
            <a:ext cx="684076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4400" b="1" dirty="0" smtClean="0">
                <a:solidFill>
                  <a:srgbClr val="FFD009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</a:rPr>
              <a:t>Discapacidad Intelectual </a:t>
            </a:r>
          </a:p>
          <a:p>
            <a:pPr lvl="0"/>
            <a:r>
              <a:rPr lang="es-ES" sz="4400" b="1" dirty="0" smtClean="0">
                <a:solidFill>
                  <a:srgbClr val="FFD009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</a:rPr>
              <a:t>Profunda (1-2%)</a:t>
            </a:r>
            <a:endParaRPr lang="es-ES" sz="4400" b="1" dirty="0">
              <a:solidFill>
                <a:srgbClr val="FFD009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2 Marcador de contenido"/>
          <p:cNvSpPr>
            <a:spLocks noGrp="1"/>
          </p:cNvSpPr>
          <p:nvPr>
            <p:ph idx="1"/>
          </p:nvPr>
        </p:nvSpPr>
        <p:spPr>
          <a:xfrm>
            <a:off x="214313" y="1500188"/>
            <a:ext cx="8572500" cy="4625975"/>
          </a:xfrm>
        </p:spPr>
        <p:txBody>
          <a:bodyPr/>
          <a:lstStyle/>
          <a:p>
            <a:pPr marL="85725" indent="0">
              <a:buFont typeface="Wingdings 2" pitchFamily="18" charset="2"/>
              <a:buNone/>
              <a:defRPr/>
            </a:pPr>
            <a:r>
              <a:rPr lang="es-ES" dirty="0" smtClean="0">
                <a:latin typeface="Arial" pitchFamily="34" charset="0"/>
                <a:cs typeface="Arial" pitchFamily="34" charset="0"/>
              </a:rPr>
              <a:t>Depende del grado de profundidad de la Discapacidad y de la etapa de la vida en que se encuentra el paciente.</a:t>
            </a:r>
          </a:p>
          <a:p>
            <a:pPr marL="85725" indent="0">
              <a:buFont typeface="Wingdings 2" pitchFamily="18" charset="2"/>
              <a:buNone/>
              <a:defRPr/>
            </a:pPr>
            <a:endParaRPr lang="es-ES" dirty="0" smtClean="0">
              <a:latin typeface="Arial" pitchFamily="34" charset="0"/>
              <a:cs typeface="Arial" pitchFamily="34" charset="0"/>
            </a:endParaRPr>
          </a:p>
          <a:p>
            <a:pPr marL="85725" indent="0">
              <a:buFont typeface="Wingdings 2" pitchFamily="18" charset="2"/>
              <a:buNone/>
              <a:defRPr/>
            </a:pPr>
            <a:r>
              <a:rPr lang="es-ES" dirty="0" smtClean="0">
                <a:latin typeface="Arial" pitchFamily="34" charset="0"/>
                <a:cs typeface="Arial" pitchFamily="34" charset="0"/>
              </a:rPr>
              <a:t>Influenciado grandemente por las características individuales y entorno sociocultural.</a:t>
            </a:r>
          </a:p>
          <a:p>
            <a:pPr marL="85725" indent="0">
              <a:buFont typeface="Wingdings 2" pitchFamily="18" charset="2"/>
              <a:buNone/>
              <a:defRPr/>
            </a:pPr>
            <a:endParaRPr lang="es-ES" dirty="0" smtClean="0">
              <a:latin typeface="Arial" pitchFamily="34" charset="0"/>
              <a:cs typeface="Arial" pitchFamily="34" charset="0"/>
            </a:endParaRPr>
          </a:p>
          <a:p>
            <a:pPr marL="85725" indent="0">
              <a:buFont typeface="Wingdings 2" pitchFamily="18" charset="2"/>
              <a:buNone/>
              <a:defRPr/>
            </a:pPr>
            <a:r>
              <a:rPr lang="es-ES" dirty="0" smtClean="0">
                <a:latin typeface="Arial" pitchFamily="34" charset="0"/>
                <a:cs typeface="Arial" pitchFamily="34" charset="0"/>
              </a:rPr>
              <a:t>Sintomatología muy variable.</a:t>
            </a:r>
          </a:p>
          <a:p>
            <a:pPr>
              <a:defRPr/>
            </a:pPr>
            <a:endParaRPr lang="es-ES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es-ES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es-E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214313" y="548680"/>
            <a:ext cx="892968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4400" b="1" dirty="0" smtClean="0">
                <a:solidFill>
                  <a:srgbClr val="FFD009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</a:rPr>
              <a:t>Cuadro Clínico General</a:t>
            </a:r>
            <a:endParaRPr lang="es-ES" sz="4400" b="1" dirty="0">
              <a:solidFill>
                <a:srgbClr val="FFD009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357313"/>
            <a:ext cx="9144000" cy="4625975"/>
          </a:xfrm>
        </p:spPr>
        <p:txBody>
          <a:bodyPr/>
          <a:lstStyle/>
          <a:p>
            <a:pPr>
              <a:buFont typeface="Wingdings 2" pitchFamily="18" charset="2"/>
              <a:buNone/>
              <a:defRPr/>
            </a:pPr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Síntomas más frecuentes:</a:t>
            </a:r>
          </a:p>
          <a:p>
            <a:pPr>
              <a:defRPr/>
            </a:pPr>
            <a:r>
              <a:rPr lang="es-ES" dirty="0" smtClean="0">
                <a:latin typeface="Arial" pitchFamily="34" charset="0"/>
                <a:cs typeface="Arial" pitchFamily="34" charset="0"/>
              </a:rPr>
              <a:t>Hiperactividad</a:t>
            </a:r>
          </a:p>
          <a:p>
            <a:pPr>
              <a:defRPr/>
            </a:pPr>
            <a:r>
              <a:rPr lang="es-ES" dirty="0" smtClean="0">
                <a:latin typeface="Arial" pitchFamily="34" charset="0"/>
                <a:cs typeface="Arial" pitchFamily="34" charset="0"/>
              </a:rPr>
              <a:t>Hipersensibilidad sensorial</a:t>
            </a:r>
          </a:p>
          <a:p>
            <a:pPr>
              <a:defRPr/>
            </a:pPr>
            <a:r>
              <a:rPr lang="es-ES" dirty="0" smtClean="0">
                <a:latin typeface="Arial" pitchFamily="34" charset="0"/>
                <a:cs typeface="Arial" pitchFamily="34" charset="0"/>
              </a:rPr>
              <a:t>Evitación</a:t>
            </a:r>
          </a:p>
          <a:p>
            <a:pPr>
              <a:defRPr/>
            </a:pPr>
            <a:r>
              <a:rPr lang="es-ES" dirty="0" smtClean="0">
                <a:latin typeface="Arial" pitchFamily="34" charset="0"/>
                <a:cs typeface="Arial" pitchFamily="34" charset="0"/>
              </a:rPr>
              <a:t>Irritabilidad</a:t>
            </a:r>
          </a:p>
          <a:p>
            <a:pPr>
              <a:defRPr/>
            </a:pPr>
            <a:r>
              <a:rPr lang="es-ES" dirty="0" smtClean="0">
                <a:latin typeface="Arial" pitchFamily="34" charset="0"/>
                <a:cs typeface="Arial" pitchFamily="34" charset="0"/>
              </a:rPr>
              <a:t>Déficit de atención</a:t>
            </a:r>
          </a:p>
          <a:p>
            <a:pPr>
              <a:defRPr/>
            </a:pPr>
            <a:r>
              <a:rPr lang="es-ES" dirty="0" smtClean="0">
                <a:latin typeface="Arial" pitchFamily="34" charset="0"/>
                <a:cs typeface="Arial" pitchFamily="34" charset="0"/>
              </a:rPr>
              <a:t>Agresividad (más frecuente en DM y DS)</a:t>
            </a:r>
          </a:p>
          <a:p>
            <a:pPr>
              <a:defRPr/>
            </a:pPr>
            <a:r>
              <a:rPr lang="es-ES" dirty="0">
                <a:latin typeface="Arial" pitchFamily="34" charset="0"/>
                <a:cs typeface="Arial" pitchFamily="34" charset="0"/>
              </a:rPr>
              <a:t>D</a:t>
            </a:r>
            <a:r>
              <a:rPr lang="es-ES" dirty="0" smtClean="0">
                <a:latin typeface="Arial" pitchFamily="34" charset="0"/>
                <a:cs typeface="Arial" pitchFamily="34" charset="0"/>
              </a:rPr>
              <a:t>L propensos a baja autoestima, depresión, conducta antisocial</a:t>
            </a:r>
          </a:p>
          <a:p>
            <a:pPr>
              <a:defRPr/>
            </a:pPr>
            <a:r>
              <a:rPr lang="es-ES" dirty="0" smtClean="0">
                <a:latin typeface="Arial" pitchFamily="34" charset="0"/>
                <a:cs typeface="Arial" pitchFamily="34" charset="0"/>
              </a:rPr>
              <a:t>Frecuencia de síntomas psicóticos</a:t>
            </a:r>
          </a:p>
          <a:p>
            <a:pPr>
              <a:defRPr/>
            </a:pPr>
            <a:r>
              <a:rPr lang="es-ES" dirty="0" smtClean="0">
                <a:latin typeface="Arial" pitchFamily="34" charset="0"/>
                <a:cs typeface="Arial" pitchFamily="34" charset="0"/>
              </a:rPr>
              <a:t>Comorbilidad con otros trastornos psiquiátricos</a:t>
            </a:r>
          </a:p>
          <a:p>
            <a:pPr>
              <a:defRPr/>
            </a:pPr>
            <a:endParaRPr lang="es-ES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es-ES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es-E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214313" y="548680"/>
            <a:ext cx="892968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4400" b="1" dirty="0" smtClean="0">
                <a:solidFill>
                  <a:srgbClr val="FFD009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</a:rPr>
              <a:t>Cuadro Clínico General</a:t>
            </a:r>
            <a:endParaRPr lang="es-ES" sz="4400" b="1" dirty="0">
              <a:solidFill>
                <a:srgbClr val="FFD009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s-ES" dirty="0" smtClean="0">
                <a:latin typeface="Arial" charset="0"/>
                <a:cs typeface="Arial" charset="0"/>
              </a:rPr>
              <a:t>Inicio antes de los 18 años</a:t>
            </a:r>
          </a:p>
          <a:p>
            <a:pPr>
              <a:lnSpc>
                <a:spcPct val="150000"/>
              </a:lnSpc>
            </a:pPr>
            <a:r>
              <a:rPr lang="es-ES" dirty="0" smtClean="0">
                <a:latin typeface="Arial" charset="0"/>
                <a:cs typeface="Arial" charset="0"/>
              </a:rPr>
              <a:t>Cuadro Clínico</a:t>
            </a:r>
          </a:p>
          <a:p>
            <a:pPr>
              <a:lnSpc>
                <a:spcPct val="150000"/>
              </a:lnSpc>
            </a:pPr>
            <a:r>
              <a:rPr lang="es-ES" dirty="0" smtClean="0">
                <a:latin typeface="Arial" charset="0"/>
                <a:cs typeface="Arial" charset="0"/>
              </a:rPr>
              <a:t>Historia Clínica rigurosa (Examen Físico General y Examen Psiquiátrico)</a:t>
            </a:r>
          </a:p>
          <a:p>
            <a:pPr>
              <a:lnSpc>
                <a:spcPct val="150000"/>
              </a:lnSpc>
            </a:pPr>
            <a:r>
              <a:rPr lang="es-ES" dirty="0" smtClean="0">
                <a:latin typeface="Arial" charset="0"/>
                <a:cs typeface="Arial" charset="0"/>
              </a:rPr>
              <a:t>Exámenes Psicométricos</a:t>
            </a:r>
          </a:p>
          <a:p>
            <a:pPr>
              <a:lnSpc>
                <a:spcPct val="150000"/>
              </a:lnSpc>
            </a:pPr>
            <a:r>
              <a:rPr lang="es-ES" dirty="0" smtClean="0">
                <a:latin typeface="Arial" charset="0"/>
                <a:cs typeface="Arial" charset="0"/>
              </a:rPr>
              <a:t>Exámenes Complementarios</a:t>
            </a:r>
          </a:p>
        </p:txBody>
      </p:sp>
      <p:sp>
        <p:nvSpPr>
          <p:cNvPr id="4" name="Rectángulo 3"/>
          <p:cNvSpPr/>
          <p:nvPr/>
        </p:nvSpPr>
        <p:spPr>
          <a:xfrm>
            <a:off x="214313" y="548680"/>
            <a:ext cx="892968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4400" b="1" dirty="0" smtClean="0">
                <a:solidFill>
                  <a:srgbClr val="FFD009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</a:rPr>
              <a:t>Diagnóstico Positivo</a:t>
            </a:r>
            <a:endParaRPr lang="es-ES" sz="4400" b="1" dirty="0">
              <a:solidFill>
                <a:srgbClr val="FFD009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2 Marcador de contenido"/>
          <p:cNvSpPr>
            <a:spLocks noGrp="1"/>
          </p:cNvSpPr>
          <p:nvPr>
            <p:ph idx="1"/>
          </p:nvPr>
        </p:nvSpPr>
        <p:spPr>
          <a:xfrm>
            <a:off x="457200" y="1774825"/>
            <a:ext cx="8229600" cy="5083175"/>
          </a:xfrm>
        </p:spPr>
        <p:txBody>
          <a:bodyPr/>
          <a:lstStyle/>
          <a:p>
            <a:r>
              <a:rPr lang="es-ES" smtClean="0">
                <a:latin typeface="Arial" charset="0"/>
                <a:cs typeface="Arial" charset="0"/>
              </a:rPr>
              <a:t>Trastornos Específicos del Aprendizaje</a:t>
            </a:r>
          </a:p>
          <a:p>
            <a:r>
              <a:rPr lang="es-ES" smtClean="0">
                <a:latin typeface="Arial" charset="0"/>
                <a:cs typeface="Arial" charset="0"/>
              </a:rPr>
              <a:t>TDAH</a:t>
            </a:r>
          </a:p>
          <a:p>
            <a:r>
              <a:rPr lang="es-ES" smtClean="0">
                <a:latin typeface="Arial" charset="0"/>
                <a:cs typeface="Arial" charset="0"/>
              </a:rPr>
              <a:t>Trastornos Motores</a:t>
            </a:r>
          </a:p>
          <a:p>
            <a:r>
              <a:rPr lang="es-ES" smtClean="0">
                <a:latin typeface="Arial" charset="0"/>
                <a:cs typeface="Arial" charset="0"/>
              </a:rPr>
              <a:t>Trastornos Sensoriales</a:t>
            </a:r>
          </a:p>
          <a:p>
            <a:r>
              <a:rPr lang="es-ES" smtClean="0">
                <a:latin typeface="Arial" charset="0"/>
                <a:cs typeface="Arial" charset="0"/>
              </a:rPr>
              <a:t>Trastornos del Lenguaje</a:t>
            </a:r>
          </a:p>
          <a:p>
            <a:r>
              <a:rPr lang="es-ES" smtClean="0">
                <a:latin typeface="Arial" charset="0"/>
                <a:cs typeface="Arial" charset="0"/>
              </a:rPr>
              <a:t>Trastornos de las Emociones y del Comportamiento</a:t>
            </a:r>
          </a:p>
          <a:p>
            <a:r>
              <a:rPr lang="es-ES" smtClean="0">
                <a:latin typeface="Arial" charset="0"/>
                <a:cs typeface="Arial" charset="0"/>
              </a:rPr>
              <a:t>Psicosis</a:t>
            </a:r>
          </a:p>
          <a:p>
            <a:r>
              <a:rPr lang="es-ES" smtClean="0">
                <a:latin typeface="Arial" charset="0"/>
                <a:cs typeface="Arial" charset="0"/>
              </a:rPr>
              <a:t>Demencias</a:t>
            </a:r>
          </a:p>
        </p:txBody>
      </p:sp>
      <p:sp>
        <p:nvSpPr>
          <p:cNvPr id="4" name="Rectángulo 3"/>
          <p:cNvSpPr/>
          <p:nvPr/>
        </p:nvSpPr>
        <p:spPr>
          <a:xfrm>
            <a:off x="214313" y="548680"/>
            <a:ext cx="892968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4400" b="1" dirty="0" smtClean="0">
                <a:solidFill>
                  <a:srgbClr val="FFD009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</a:rPr>
              <a:t>Diagnóstico Positivo</a:t>
            </a:r>
            <a:endParaRPr lang="es-ES" sz="4400" b="1" dirty="0">
              <a:solidFill>
                <a:srgbClr val="FFD009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s-ES" dirty="0" smtClean="0">
                <a:latin typeface="Arial" charset="0"/>
                <a:cs typeface="Arial" charset="0"/>
              </a:rPr>
              <a:t>Trastornos Generalizados del Desarrollo </a:t>
            </a:r>
            <a:r>
              <a:rPr lang="es-ES" b="1" dirty="0" smtClean="0">
                <a:latin typeface="Arial" charset="0"/>
                <a:cs typeface="Arial" charset="0"/>
              </a:rPr>
              <a:t>(Autismo)</a:t>
            </a:r>
          </a:p>
          <a:p>
            <a:pPr>
              <a:lnSpc>
                <a:spcPct val="150000"/>
              </a:lnSpc>
            </a:pPr>
            <a:r>
              <a:rPr lang="es-ES" dirty="0" smtClean="0">
                <a:latin typeface="Arial" charset="0"/>
                <a:cs typeface="Arial" charset="0"/>
              </a:rPr>
              <a:t>Enfermedades Somáticas Crónicas</a:t>
            </a:r>
          </a:p>
          <a:p>
            <a:pPr>
              <a:lnSpc>
                <a:spcPct val="150000"/>
              </a:lnSpc>
            </a:pPr>
            <a:r>
              <a:rPr lang="es-ES" dirty="0" err="1" smtClean="0">
                <a:latin typeface="Arial" charset="0"/>
                <a:cs typeface="Arial" charset="0"/>
              </a:rPr>
              <a:t>Deprivación</a:t>
            </a:r>
            <a:r>
              <a:rPr lang="es-ES" dirty="0" smtClean="0">
                <a:latin typeface="Arial" charset="0"/>
                <a:cs typeface="Arial" charset="0"/>
              </a:rPr>
              <a:t> Social</a:t>
            </a:r>
          </a:p>
          <a:p>
            <a:pPr>
              <a:lnSpc>
                <a:spcPct val="150000"/>
              </a:lnSpc>
            </a:pPr>
            <a:r>
              <a:rPr lang="es-ES" dirty="0" smtClean="0">
                <a:latin typeface="Arial" charset="0"/>
                <a:cs typeface="Arial" charset="0"/>
              </a:rPr>
              <a:t>Malnutrición</a:t>
            </a:r>
          </a:p>
          <a:p>
            <a:pPr>
              <a:buFont typeface="Wingdings 2" pitchFamily="18" charset="2"/>
              <a:buNone/>
            </a:pPr>
            <a:endParaRPr lang="es-ES" dirty="0" smtClean="0">
              <a:latin typeface="Arial" charset="0"/>
              <a:cs typeface="Arial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214313" y="548680"/>
            <a:ext cx="892968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4400" b="1" dirty="0" smtClean="0">
                <a:solidFill>
                  <a:srgbClr val="FFD009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</a:rPr>
              <a:t>Diagnóstico Diferencial</a:t>
            </a:r>
            <a:endParaRPr lang="es-ES" sz="4400" b="1" dirty="0">
              <a:solidFill>
                <a:srgbClr val="FFD009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42875" y="1571625"/>
            <a:ext cx="8715375" cy="5286375"/>
          </a:xfrm>
        </p:spPr>
        <p:txBody>
          <a:bodyPr/>
          <a:lstStyle/>
          <a:p>
            <a:pPr marL="85725" indent="0">
              <a:buFont typeface="Wingdings 2" pitchFamily="18" charset="2"/>
              <a:buNone/>
              <a:defRPr/>
            </a:pPr>
            <a:r>
              <a:rPr lang="es-ES" dirty="0" smtClean="0">
                <a:latin typeface="Arial" pitchFamily="34" charset="0"/>
                <a:cs typeface="Arial" pitchFamily="34" charset="0"/>
              </a:rPr>
              <a:t>Síndrome de disfunción neuropsiquiátrica, se agrupa dentro de los Trastornos Generalizados del Desarrollo. Se caracteriza por:</a:t>
            </a:r>
          </a:p>
          <a:p>
            <a:pPr marL="85725" indent="0">
              <a:buFont typeface="Wingdings 2" pitchFamily="18" charset="2"/>
              <a:buNone/>
              <a:defRPr/>
            </a:pPr>
            <a:endParaRPr lang="es-ES" sz="1050" dirty="0" smtClean="0">
              <a:latin typeface="Arial" pitchFamily="34" charset="0"/>
              <a:cs typeface="Arial" pitchFamily="34" charset="0"/>
            </a:endParaRPr>
          </a:p>
          <a:p>
            <a:pPr marL="542925" indent="-180975">
              <a:buFont typeface="Wingdings" pitchFamily="2" charset="2"/>
              <a:buChar char="§"/>
              <a:defRPr/>
            </a:pPr>
            <a:r>
              <a:rPr lang="es-ES" dirty="0" smtClean="0">
                <a:latin typeface="Arial" pitchFamily="34" charset="0"/>
                <a:cs typeface="Arial" pitchFamily="34" charset="0"/>
              </a:rPr>
              <a:t>Alteración de las capacidades de comunicación</a:t>
            </a:r>
          </a:p>
          <a:p>
            <a:pPr marL="542925" indent="-180975">
              <a:buFont typeface="Wingdings" pitchFamily="2" charset="2"/>
              <a:buChar char="§"/>
              <a:defRPr/>
            </a:pPr>
            <a:endParaRPr lang="es-ES" sz="1000" dirty="0" smtClean="0">
              <a:latin typeface="Arial" pitchFamily="34" charset="0"/>
              <a:cs typeface="Arial" pitchFamily="34" charset="0"/>
            </a:endParaRPr>
          </a:p>
          <a:p>
            <a:pPr marL="542925" indent="-180975">
              <a:buFont typeface="Wingdings" pitchFamily="2" charset="2"/>
              <a:buChar char="§"/>
              <a:defRPr/>
            </a:pPr>
            <a:r>
              <a:rPr lang="es-ES" dirty="0" smtClean="0">
                <a:latin typeface="Arial" pitchFamily="34" charset="0"/>
                <a:cs typeface="Arial" pitchFamily="34" charset="0"/>
              </a:rPr>
              <a:t>Alteración de las interacciones sociales</a:t>
            </a:r>
          </a:p>
          <a:p>
            <a:pPr marL="542925" indent="-180975">
              <a:buFont typeface="Wingdings" pitchFamily="2" charset="2"/>
              <a:buChar char="§"/>
              <a:defRPr/>
            </a:pPr>
            <a:endParaRPr lang="es-ES" sz="1000" dirty="0" smtClean="0">
              <a:latin typeface="Arial" pitchFamily="34" charset="0"/>
              <a:cs typeface="Arial" pitchFamily="34" charset="0"/>
            </a:endParaRPr>
          </a:p>
          <a:p>
            <a:pPr marL="542925" indent="-180975">
              <a:buFont typeface="Wingdings" pitchFamily="2" charset="2"/>
              <a:buChar char="§"/>
              <a:defRPr/>
            </a:pPr>
            <a:r>
              <a:rPr lang="es-ES" dirty="0" smtClean="0">
                <a:latin typeface="Arial" pitchFamily="34" charset="0"/>
                <a:cs typeface="Arial" pitchFamily="34" charset="0"/>
              </a:rPr>
              <a:t>Aspecto limitado, repetitivo y estereotipado en conductas, intereses y actividades</a:t>
            </a:r>
            <a:endParaRPr lang="es-E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142875" y="0"/>
            <a:ext cx="8929687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4400" b="1" dirty="0" smtClean="0">
                <a:solidFill>
                  <a:srgbClr val="FFD009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</a:rPr>
              <a:t>Diagnóstico Diferencial </a:t>
            </a:r>
          </a:p>
          <a:p>
            <a:pPr lvl="0"/>
            <a:r>
              <a:rPr lang="es-ES" sz="4400" b="1" dirty="0">
                <a:solidFill>
                  <a:srgbClr val="FFD009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</a:rPr>
              <a:t>c</a:t>
            </a:r>
            <a:r>
              <a:rPr lang="es-ES" sz="4400" b="1" dirty="0" smtClean="0">
                <a:solidFill>
                  <a:srgbClr val="FFD009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</a:rPr>
              <a:t>on Autismo Infantil</a:t>
            </a:r>
            <a:endParaRPr lang="es-ES" sz="4400" b="1" dirty="0">
              <a:solidFill>
                <a:srgbClr val="FFD009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2 Marcador de contenido"/>
          <p:cNvSpPr>
            <a:spLocks noGrp="1"/>
          </p:cNvSpPr>
          <p:nvPr>
            <p:ph idx="1"/>
          </p:nvPr>
        </p:nvSpPr>
        <p:spPr>
          <a:xfrm>
            <a:off x="214313" y="1774825"/>
            <a:ext cx="8472487" cy="4625975"/>
          </a:xfrm>
        </p:spPr>
        <p:txBody>
          <a:bodyPr/>
          <a:lstStyle/>
          <a:p>
            <a:pPr marL="85725" indent="0">
              <a:lnSpc>
                <a:spcPct val="150000"/>
              </a:lnSpc>
              <a:buFont typeface="Wingdings" pitchFamily="2" charset="2"/>
              <a:buChar char="§"/>
            </a:pPr>
            <a:r>
              <a:rPr lang="es-ES" dirty="0" smtClean="0">
                <a:latin typeface="Arial" charset="0"/>
                <a:cs typeface="Arial" charset="0"/>
              </a:rPr>
              <a:t> El diagnóstico es clínico</a:t>
            </a:r>
          </a:p>
          <a:p>
            <a:pPr marL="85725" indent="0">
              <a:lnSpc>
                <a:spcPct val="150000"/>
              </a:lnSpc>
              <a:buFont typeface="Wingdings" pitchFamily="2" charset="2"/>
              <a:buChar char="§"/>
            </a:pPr>
            <a:r>
              <a:rPr lang="es-ES" dirty="0" smtClean="0">
                <a:latin typeface="Arial" charset="0"/>
                <a:cs typeface="Arial" charset="0"/>
              </a:rPr>
              <a:t> Alrededor del 75% presenta Retraso Mental Moderado o Severo</a:t>
            </a:r>
          </a:p>
          <a:p>
            <a:pPr marL="85725" indent="0">
              <a:lnSpc>
                <a:spcPct val="150000"/>
              </a:lnSpc>
              <a:buFont typeface="Wingdings" pitchFamily="2" charset="2"/>
              <a:buChar char="§"/>
            </a:pPr>
            <a:r>
              <a:rPr lang="es-ES" dirty="0" smtClean="0">
                <a:latin typeface="Arial" charset="0"/>
                <a:cs typeface="Arial" charset="0"/>
              </a:rPr>
              <a:t> Síntomas completamente manifiestos a los 2 o 3 años de edad.</a:t>
            </a:r>
          </a:p>
          <a:p>
            <a:pPr marL="85725" indent="0">
              <a:lnSpc>
                <a:spcPct val="150000"/>
              </a:lnSpc>
              <a:buFont typeface="Wingdings" pitchFamily="2" charset="2"/>
              <a:buChar char="§"/>
            </a:pPr>
            <a:r>
              <a:rPr lang="es-ES" dirty="0" smtClean="0">
                <a:latin typeface="Arial" charset="0"/>
                <a:cs typeface="Arial" charset="0"/>
              </a:rPr>
              <a:t> El lenguaje está afectado</a:t>
            </a:r>
          </a:p>
          <a:p>
            <a:pPr marL="85725" indent="0">
              <a:buFont typeface="Wingdings" pitchFamily="2" charset="2"/>
              <a:buChar char="§"/>
            </a:pPr>
            <a:endParaRPr lang="es-ES" dirty="0" smtClean="0">
              <a:latin typeface="Arial" charset="0"/>
              <a:cs typeface="Arial" charset="0"/>
            </a:endParaRPr>
          </a:p>
          <a:p>
            <a:pPr marL="85725" indent="0">
              <a:buFont typeface="Wingdings" pitchFamily="2" charset="2"/>
              <a:buChar char="§"/>
            </a:pPr>
            <a:endParaRPr lang="es-ES" dirty="0" smtClean="0">
              <a:latin typeface="Arial" charset="0"/>
              <a:cs typeface="Arial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214313" y="404664"/>
            <a:ext cx="892968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4400" b="1" dirty="0" smtClean="0">
                <a:solidFill>
                  <a:srgbClr val="FFD009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</a:rPr>
              <a:t>Autismo Infantil</a:t>
            </a:r>
            <a:endParaRPr lang="es-ES" sz="4400" b="1" dirty="0">
              <a:solidFill>
                <a:srgbClr val="FFD009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2 Marcador de contenido"/>
          <p:cNvSpPr>
            <a:spLocks noGrp="1"/>
          </p:cNvSpPr>
          <p:nvPr>
            <p:ph idx="1"/>
          </p:nvPr>
        </p:nvSpPr>
        <p:spPr>
          <a:xfrm>
            <a:off x="314325" y="1517650"/>
            <a:ext cx="8686800" cy="4625975"/>
          </a:xfrm>
        </p:spPr>
        <p:txBody>
          <a:bodyPr/>
          <a:lstStyle/>
          <a:p>
            <a:r>
              <a:rPr lang="es-ES" sz="2800" dirty="0" smtClean="0">
                <a:latin typeface="Arial" charset="0"/>
                <a:cs typeface="Arial" charset="0"/>
              </a:rPr>
              <a:t>Sexualidad responsable</a:t>
            </a:r>
          </a:p>
          <a:p>
            <a:r>
              <a:rPr lang="es-ES" sz="2800" dirty="0" smtClean="0">
                <a:latin typeface="Arial" charset="0"/>
                <a:cs typeface="Arial" charset="0"/>
              </a:rPr>
              <a:t>Asesoramiento a familias con factores de riesgo</a:t>
            </a:r>
          </a:p>
          <a:p>
            <a:r>
              <a:rPr lang="es-ES" sz="2800" dirty="0" smtClean="0">
                <a:latin typeface="Arial" charset="0"/>
                <a:cs typeface="Arial" charset="0"/>
              </a:rPr>
              <a:t>Detección precoz del Embarazo y seguimiento</a:t>
            </a:r>
          </a:p>
          <a:p>
            <a:r>
              <a:rPr lang="es-ES" sz="2800" dirty="0" smtClean="0">
                <a:latin typeface="Arial" charset="0"/>
                <a:cs typeface="Arial" charset="0"/>
              </a:rPr>
              <a:t>Erradicar hábitos tóxicos</a:t>
            </a:r>
          </a:p>
          <a:p>
            <a:r>
              <a:rPr lang="es-ES" sz="2800" dirty="0" smtClean="0">
                <a:latin typeface="Arial" charset="0"/>
                <a:cs typeface="Arial" charset="0"/>
              </a:rPr>
              <a:t>Realizar estudios establecidos y/o necesarios en la etapa prenatal</a:t>
            </a:r>
          </a:p>
          <a:p>
            <a:r>
              <a:rPr lang="es-ES" sz="2800" dirty="0" smtClean="0">
                <a:latin typeface="Arial" charset="0"/>
                <a:cs typeface="Arial" charset="0"/>
              </a:rPr>
              <a:t>Proceder obstétrico adecuado durante el parto</a:t>
            </a:r>
          </a:p>
          <a:p>
            <a:r>
              <a:rPr lang="es-ES" sz="2800" dirty="0" smtClean="0">
                <a:latin typeface="Arial" charset="0"/>
                <a:cs typeface="Arial" charset="0"/>
              </a:rPr>
              <a:t>Consultas de puericultura</a:t>
            </a:r>
          </a:p>
          <a:p>
            <a:r>
              <a:rPr lang="es-ES" sz="2800" dirty="0" smtClean="0">
                <a:latin typeface="Arial" charset="0"/>
                <a:cs typeface="Arial" charset="0"/>
              </a:rPr>
              <a:t>Orientación a la familia en cuanto al cuidado de sus hijos</a:t>
            </a:r>
          </a:p>
          <a:p>
            <a:r>
              <a:rPr lang="es-ES" sz="2800" dirty="0" smtClean="0">
                <a:latin typeface="Arial" charset="0"/>
                <a:cs typeface="Arial" charset="0"/>
              </a:rPr>
              <a:t>Implicar a factores de la Comunidad</a:t>
            </a:r>
          </a:p>
          <a:p>
            <a:r>
              <a:rPr lang="es-ES" sz="2800" dirty="0" smtClean="0">
                <a:latin typeface="Arial" charset="0"/>
                <a:cs typeface="Arial" charset="0"/>
              </a:rPr>
              <a:t>Fomentar los factores protectores</a:t>
            </a:r>
          </a:p>
        </p:txBody>
      </p:sp>
      <p:sp>
        <p:nvSpPr>
          <p:cNvPr id="5" name="Rectángulo 4"/>
          <p:cNvSpPr/>
          <p:nvPr/>
        </p:nvSpPr>
        <p:spPr>
          <a:xfrm>
            <a:off x="214313" y="404664"/>
            <a:ext cx="892968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4400" b="1" dirty="0" smtClean="0">
                <a:solidFill>
                  <a:srgbClr val="FFD009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</a:rPr>
              <a:t>Prevención</a:t>
            </a:r>
            <a:endParaRPr lang="es-ES" sz="4400" b="1" dirty="0">
              <a:solidFill>
                <a:srgbClr val="FFD009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2 Marcador de contenido"/>
          <p:cNvSpPr>
            <a:spLocks noGrp="1"/>
          </p:cNvSpPr>
          <p:nvPr>
            <p:ph idx="1"/>
          </p:nvPr>
        </p:nvSpPr>
        <p:spPr>
          <a:xfrm>
            <a:off x="0" y="1589088"/>
            <a:ext cx="9144000" cy="4625975"/>
          </a:xfrm>
        </p:spPr>
        <p:txBody>
          <a:bodyPr/>
          <a:lstStyle/>
          <a:p>
            <a:r>
              <a:rPr lang="es-ES" dirty="0" smtClean="0">
                <a:latin typeface="Arial" charset="0"/>
                <a:cs typeface="Arial" charset="0"/>
              </a:rPr>
              <a:t>Pluridimensional e Individualizado</a:t>
            </a:r>
          </a:p>
          <a:p>
            <a:endParaRPr lang="es-ES" sz="1000" dirty="0" smtClean="0">
              <a:latin typeface="Arial" charset="0"/>
              <a:cs typeface="Arial" charset="0"/>
            </a:endParaRPr>
          </a:p>
          <a:p>
            <a:r>
              <a:rPr lang="es-ES" dirty="0" smtClean="0">
                <a:latin typeface="Arial" charset="0"/>
                <a:cs typeface="Arial" charset="0"/>
              </a:rPr>
              <a:t>Equipo de atención multidisciplinario</a:t>
            </a:r>
          </a:p>
          <a:p>
            <a:endParaRPr lang="es-ES" sz="1000" dirty="0" smtClean="0">
              <a:latin typeface="Arial" charset="0"/>
              <a:cs typeface="Arial" charset="0"/>
            </a:endParaRPr>
          </a:p>
          <a:p>
            <a:r>
              <a:rPr lang="es-ES" dirty="0" smtClean="0">
                <a:latin typeface="Arial" charset="0"/>
                <a:cs typeface="Arial" charset="0"/>
              </a:rPr>
              <a:t>Establecer rápidamente diagnóstico etiológico para tratamiento precoz y oportuno</a:t>
            </a:r>
          </a:p>
          <a:p>
            <a:endParaRPr lang="es-ES" sz="1000" dirty="0" smtClean="0">
              <a:latin typeface="Arial" charset="0"/>
              <a:cs typeface="Arial" charset="0"/>
            </a:endParaRPr>
          </a:p>
          <a:p>
            <a:r>
              <a:rPr lang="es-ES" dirty="0" smtClean="0">
                <a:latin typeface="Arial" charset="0"/>
                <a:cs typeface="Arial" charset="0"/>
              </a:rPr>
              <a:t>Ubicación pedagógica y laboral según el caso</a:t>
            </a:r>
          </a:p>
          <a:p>
            <a:endParaRPr lang="es-ES" sz="1000" dirty="0" smtClean="0">
              <a:latin typeface="Arial" charset="0"/>
              <a:cs typeface="Arial" charset="0"/>
            </a:endParaRPr>
          </a:p>
          <a:p>
            <a:r>
              <a:rPr lang="es-ES" dirty="0" smtClean="0">
                <a:latin typeface="Arial" charset="0"/>
                <a:cs typeface="Arial" charset="0"/>
              </a:rPr>
              <a:t>Implicación activa de la familia y la Comunidad</a:t>
            </a:r>
            <a:endParaRPr lang="es-ES" sz="1000" dirty="0" smtClean="0">
              <a:latin typeface="Arial" charset="0"/>
              <a:cs typeface="Arial" charset="0"/>
            </a:endParaRPr>
          </a:p>
          <a:p>
            <a:endParaRPr lang="es-ES" sz="1000" dirty="0" smtClean="0">
              <a:latin typeface="Arial" charset="0"/>
              <a:cs typeface="Arial" charset="0"/>
            </a:endParaRPr>
          </a:p>
          <a:p>
            <a:r>
              <a:rPr lang="es-ES" dirty="0" smtClean="0">
                <a:latin typeface="Arial" charset="0"/>
                <a:cs typeface="Arial" charset="0"/>
              </a:rPr>
              <a:t>Tratamiento medicamentoso en dependencia de síntomas y enfermedades subyacentes</a:t>
            </a:r>
          </a:p>
        </p:txBody>
      </p:sp>
      <p:sp>
        <p:nvSpPr>
          <p:cNvPr id="4" name="Rectángulo 3"/>
          <p:cNvSpPr/>
          <p:nvPr/>
        </p:nvSpPr>
        <p:spPr>
          <a:xfrm>
            <a:off x="214313" y="404664"/>
            <a:ext cx="892968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4400" b="1" dirty="0" smtClean="0">
                <a:solidFill>
                  <a:srgbClr val="FFD009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</a:rPr>
              <a:t>Tratamiento</a:t>
            </a:r>
            <a:endParaRPr lang="es-ES" sz="4400" b="1" dirty="0">
              <a:solidFill>
                <a:srgbClr val="FFD009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5 Diagrama"/>
          <p:cNvGraphicFramePr/>
          <p:nvPr/>
        </p:nvGraphicFramePr>
        <p:xfrm>
          <a:off x="71438" y="1571612"/>
          <a:ext cx="9001156" cy="52863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ectángulo 3"/>
          <p:cNvSpPr/>
          <p:nvPr/>
        </p:nvSpPr>
        <p:spPr>
          <a:xfrm>
            <a:off x="214313" y="404664"/>
            <a:ext cx="892968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4400" b="1" dirty="0" smtClean="0">
                <a:solidFill>
                  <a:srgbClr val="FFD009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</a:rPr>
              <a:t>Tratamiento</a:t>
            </a:r>
            <a:endParaRPr lang="es-ES" sz="4400" b="1" dirty="0">
              <a:solidFill>
                <a:srgbClr val="FFD009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2 Marcador de contenido"/>
          <p:cNvSpPr>
            <a:spLocks noGrp="1"/>
          </p:cNvSpPr>
          <p:nvPr>
            <p:ph idx="1"/>
          </p:nvPr>
        </p:nvSpPr>
        <p:spPr>
          <a:xfrm>
            <a:off x="0" y="1774825"/>
            <a:ext cx="9144000" cy="5083175"/>
          </a:xfrm>
        </p:spPr>
        <p:txBody>
          <a:bodyPr/>
          <a:lstStyle/>
          <a:p>
            <a:pPr marL="85725" indent="0">
              <a:buFont typeface="Wingdings 2" pitchFamily="18" charset="2"/>
              <a:buNone/>
            </a:pPr>
            <a:r>
              <a:rPr lang="es-ES" dirty="0" smtClean="0">
                <a:latin typeface="Arial" charset="0"/>
                <a:cs typeface="Arial" charset="0"/>
              </a:rPr>
              <a:t>Todos los pacientes deben ser atendidos en su comunidad y se remiten:</a:t>
            </a:r>
          </a:p>
          <a:p>
            <a:pPr marL="85725" indent="0">
              <a:buFont typeface="Wingdings 2" pitchFamily="18" charset="2"/>
              <a:buNone/>
            </a:pPr>
            <a:endParaRPr lang="es-ES" dirty="0" smtClean="0">
              <a:latin typeface="Arial" charset="0"/>
              <a:cs typeface="Arial" charset="0"/>
            </a:endParaRPr>
          </a:p>
          <a:p>
            <a:pPr marL="600075" indent="-514350">
              <a:buFont typeface="Wingdings" pitchFamily="2" charset="2"/>
              <a:buChar char="§"/>
            </a:pPr>
            <a:r>
              <a:rPr lang="es-ES" dirty="0" smtClean="0">
                <a:latin typeface="Arial" charset="0"/>
                <a:cs typeface="Arial" charset="0"/>
              </a:rPr>
              <a:t>Para completar estudio o recibir tratamiento no disponible en APS.</a:t>
            </a:r>
          </a:p>
          <a:p>
            <a:pPr marL="600075" indent="-514350">
              <a:buFont typeface="Wingdings" pitchFamily="2" charset="2"/>
              <a:buChar char="§"/>
            </a:pPr>
            <a:endParaRPr lang="es-ES" dirty="0" smtClean="0">
              <a:latin typeface="Arial" charset="0"/>
              <a:cs typeface="Arial" charset="0"/>
            </a:endParaRPr>
          </a:p>
          <a:p>
            <a:pPr marL="600075" indent="-514350">
              <a:buFont typeface="Wingdings" pitchFamily="2" charset="2"/>
              <a:buChar char="§"/>
            </a:pPr>
            <a:r>
              <a:rPr lang="es-ES" dirty="0" smtClean="0">
                <a:latin typeface="Arial" charset="0"/>
                <a:cs typeface="Arial" charset="0"/>
              </a:rPr>
              <a:t>Pacientes con otros Trastornos Psiquiátricos asociados (Autismo, Depresión Severa, Intento Suicida, Conducta Psicótica, entre otros).</a:t>
            </a:r>
          </a:p>
          <a:p>
            <a:pPr marL="600075" indent="-514350">
              <a:buFont typeface="Wingdings" pitchFamily="2" charset="2"/>
              <a:buChar char="§"/>
            </a:pPr>
            <a:endParaRPr lang="es-ES" dirty="0" smtClean="0">
              <a:latin typeface="Arial" charset="0"/>
              <a:cs typeface="Arial" charset="0"/>
            </a:endParaRPr>
          </a:p>
          <a:p>
            <a:pPr marL="85725" indent="0">
              <a:buFont typeface="Wingdings 2" pitchFamily="18" charset="2"/>
              <a:buNone/>
            </a:pPr>
            <a:endParaRPr lang="es-ES" dirty="0" smtClean="0">
              <a:latin typeface="Arial" charset="0"/>
              <a:cs typeface="Arial" charset="0"/>
            </a:endParaRPr>
          </a:p>
          <a:p>
            <a:pPr marL="85725" indent="0">
              <a:buFont typeface="Wingdings 2" pitchFamily="18" charset="2"/>
              <a:buNone/>
            </a:pPr>
            <a:endParaRPr lang="es-ES" dirty="0" smtClean="0">
              <a:latin typeface="Arial" charset="0"/>
              <a:cs typeface="Arial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214313" y="404664"/>
            <a:ext cx="892968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4400" b="1" dirty="0" smtClean="0">
                <a:solidFill>
                  <a:srgbClr val="FFD009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</a:rPr>
              <a:t>Remisión</a:t>
            </a:r>
            <a:endParaRPr lang="es-ES" sz="4400" b="1" dirty="0">
              <a:solidFill>
                <a:srgbClr val="FFD009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2 Marcador de contenido"/>
          <p:cNvSpPr>
            <a:spLocks noGrp="1"/>
          </p:cNvSpPr>
          <p:nvPr>
            <p:ph idx="1"/>
          </p:nvPr>
        </p:nvSpPr>
        <p:spPr>
          <a:xfrm>
            <a:off x="457200" y="1571625"/>
            <a:ext cx="8229600" cy="5072063"/>
          </a:xfrm>
        </p:spPr>
        <p:txBody>
          <a:bodyPr rtlCol="0">
            <a:normAutofit/>
          </a:bodyPr>
          <a:lstStyle/>
          <a:p>
            <a:pPr marL="438912" indent="-32004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s-ES_tradnl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Sumario:</a:t>
            </a:r>
          </a:p>
          <a:p>
            <a:pPr marL="438912" indent="-32004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s-ES_tradnl" dirty="0" smtClean="0">
                <a:latin typeface="Arial" pitchFamily="34" charset="0"/>
                <a:cs typeface="Arial" pitchFamily="34" charset="0"/>
              </a:rPr>
              <a:t>Definición. </a:t>
            </a:r>
          </a:p>
          <a:p>
            <a:pPr marL="438912" indent="-32004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s-ES_tradnl" dirty="0" smtClean="0">
                <a:latin typeface="Arial" pitchFamily="34" charset="0"/>
                <a:cs typeface="Arial" pitchFamily="34" charset="0"/>
              </a:rPr>
              <a:t>Epidemiología.</a:t>
            </a:r>
          </a:p>
          <a:p>
            <a:pPr marL="438912" indent="-32004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s-ES_tradnl" dirty="0" smtClean="0">
                <a:latin typeface="Arial" pitchFamily="34" charset="0"/>
                <a:cs typeface="Arial" pitchFamily="34" charset="0"/>
              </a:rPr>
              <a:t>Etiología.</a:t>
            </a:r>
          </a:p>
          <a:p>
            <a:pPr marL="438912" indent="-32004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s-ES_tradnl" dirty="0" smtClean="0">
                <a:latin typeface="Arial" pitchFamily="34" charset="0"/>
                <a:cs typeface="Arial" pitchFamily="34" charset="0"/>
              </a:rPr>
              <a:t>Cuadro Clínico y Diagnóstico. </a:t>
            </a:r>
            <a:endParaRPr lang="es-ES" dirty="0" smtClean="0">
              <a:latin typeface="Arial" pitchFamily="34" charset="0"/>
              <a:cs typeface="Arial" pitchFamily="34" charset="0"/>
            </a:endParaRPr>
          </a:p>
          <a:p>
            <a:pPr marL="438912" indent="-32004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s-ES_tradnl" dirty="0" smtClean="0">
                <a:latin typeface="Arial" pitchFamily="34" charset="0"/>
                <a:cs typeface="Arial" pitchFamily="34" charset="0"/>
              </a:rPr>
              <a:t>Tratamiento en la comunidad y remisión.</a:t>
            </a:r>
            <a:endParaRPr lang="es-ES" dirty="0" smtClean="0">
              <a:latin typeface="Arial" pitchFamily="34" charset="0"/>
              <a:cs typeface="Arial" pitchFamily="34" charset="0"/>
            </a:endParaRPr>
          </a:p>
          <a:p>
            <a:pPr marL="438912" indent="-32004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s-ES_tradnl" dirty="0" smtClean="0">
                <a:latin typeface="Arial" pitchFamily="34" charset="0"/>
                <a:cs typeface="Arial" pitchFamily="34" charset="0"/>
              </a:rPr>
              <a:t>Prevención.</a:t>
            </a:r>
          </a:p>
          <a:p>
            <a:pPr marL="438912" indent="-32004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endParaRPr lang="es-ES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23" name="6 Imagen" descr="25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" y="334963"/>
            <a:ext cx="8497888" cy="145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2 Marcador de contenido"/>
          <p:cNvSpPr>
            <a:spLocks noGrp="1"/>
          </p:cNvSpPr>
          <p:nvPr>
            <p:ph idx="1"/>
          </p:nvPr>
        </p:nvSpPr>
        <p:spPr>
          <a:xfrm>
            <a:off x="142844" y="1571612"/>
            <a:ext cx="8786874" cy="4357703"/>
          </a:xfrm>
        </p:spPr>
        <p:txBody>
          <a:bodyPr/>
          <a:lstStyle/>
          <a:p>
            <a:pPr marL="85725" indent="0" algn="just" eaLnBrk="1" hangingPunct="1">
              <a:lnSpc>
                <a:spcPct val="120000"/>
              </a:lnSpc>
              <a:buFont typeface="Wingdings 2" pitchFamily="18" charset="2"/>
              <a:buNone/>
            </a:pPr>
            <a:r>
              <a:rPr lang="es-ES" sz="2800" b="1" dirty="0" smtClean="0">
                <a:latin typeface="Arial" charset="0"/>
                <a:cs typeface="Arial" charset="0"/>
              </a:rPr>
              <a:t>El término de Trastornos del Aprendizaje se ha reservado a los trastornos específicos del mismo.</a:t>
            </a:r>
          </a:p>
          <a:p>
            <a:pPr marL="85725" indent="0" algn="just" eaLnBrk="1" hangingPunct="1">
              <a:lnSpc>
                <a:spcPct val="120000"/>
              </a:lnSpc>
              <a:buFont typeface="Wingdings 2" pitchFamily="18" charset="2"/>
              <a:buNone/>
            </a:pPr>
            <a:endParaRPr lang="es-ES" sz="2800" b="1" dirty="0" smtClean="0">
              <a:latin typeface="Arial" charset="0"/>
              <a:cs typeface="Arial" charset="0"/>
            </a:endParaRPr>
          </a:p>
          <a:p>
            <a:pPr marL="85725" indent="0" algn="just" eaLnBrk="1" hangingPunct="1">
              <a:lnSpc>
                <a:spcPct val="120000"/>
              </a:lnSpc>
              <a:buFont typeface="Wingdings 2" pitchFamily="18" charset="2"/>
              <a:buNone/>
            </a:pPr>
            <a:r>
              <a:rPr lang="es-ES" sz="2800" dirty="0" smtClean="0">
                <a:latin typeface="Arial" charset="0"/>
                <a:cs typeface="Arial" charset="0"/>
              </a:rPr>
              <a:t>Las </a:t>
            </a:r>
            <a:r>
              <a:rPr lang="es-ES" sz="2800" b="1" dirty="0" smtClean="0">
                <a:latin typeface="Arial" charset="0"/>
                <a:cs typeface="Arial" charset="0"/>
              </a:rPr>
              <a:t>Dificultades del Aprendizaje </a:t>
            </a:r>
            <a:r>
              <a:rPr lang="es-ES" sz="2800" dirty="0" smtClean="0">
                <a:latin typeface="Arial" charset="0"/>
                <a:cs typeface="Arial" charset="0"/>
              </a:rPr>
              <a:t>constituyen una agrupación operativa de entidades con sintomatología, etiología, evolución, pronóstico y terapéuticas diferentes, siendo el denominador común la </a:t>
            </a:r>
            <a:r>
              <a:rPr lang="es-ES" sz="2800" b="1" dirty="0" smtClean="0">
                <a:latin typeface="Arial" charset="0"/>
                <a:cs typeface="Arial" charset="0"/>
              </a:rPr>
              <a:t>dificultad para aprender.</a:t>
            </a:r>
          </a:p>
          <a:p>
            <a:pPr marL="85725" indent="0" algn="just" eaLnBrk="1" hangingPunct="1">
              <a:lnSpc>
                <a:spcPct val="120000"/>
              </a:lnSpc>
              <a:buFont typeface="Wingdings 2" pitchFamily="18" charset="2"/>
              <a:buNone/>
            </a:pPr>
            <a:endParaRPr lang="es-ES" sz="1000" b="1" dirty="0" smtClean="0">
              <a:latin typeface="Arial" charset="0"/>
              <a:cs typeface="Arial" charset="0"/>
            </a:endParaRPr>
          </a:p>
        </p:txBody>
      </p:sp>
      <p:pic>
        <p:nvPicPr>
          <p:cNvPr id="31747" name="5 Imagen" descr="26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4963"/>
            <a:ext cx="8497888" cy="145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2 Marcador de contenido"/>
          <p:cNvSpPr>
            <a:spLocks noGrp="1"/>
          </p:cNvSpPr>
          <p:nvPr>
            <p:ph idx="1"/>
          </p:nvPr>
        </p:nvSpPr>
        <p:spPr>
          <a:xfrm>
            <a:off x="214313" y="2214563"/>
            <a:ext cx="8229600" cy="3571875"/>
          </a:xfrm>
        </p:spPr>
        <p:txBody>
          <a:bodyPr/>
          <a:lstStyle/>
          <a:p>
            <a:pPr algn="just" eaLnBrk="1" hangingPunct="1">
              <a:lnSpc>
                <a:spcPct val="120000"/>
              </a:lnSpc>
              <a:buFont typeface="Wingdings 2" pitchFamily="18" charset="2"/>
              <a:buNone/>
            </a:pPr>
            <a:r>
              <a:rPr lang="es-ES" smtClean="0">
                <a:latin typeface="Arial" charset="0"/>
                <a:cs typeface="Arial" charset="0"/>
              </a:rPr>
              <a:t>   Los trastornos del aprendizaje constituyen el 50% de los motivos de consulta en la etapa del escolar y el 30% en la adolescencia.</a:t>
            </a:r>
            <a:endParaRPr lang="es-ES" b="1" smtClean="0">
              <a:latin typeface="Arial" charset="0"/>
              <a:cs typeface="Arial" charset="0"/>
            </a:endParaRPr>
          </a:p>
        </p:txBody>
      </p:sp>
      <p:pic>
        <p:nvPicPr>
          <p:cNvPr id="32771" name="5 Imagen" descr="27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4963"/>
            <a:ext cx="8496300" cy="145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9 Imagen" descr="5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1438"/>
            <a:ext cx="8497888" cy="145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11 Imagen" descr="28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50" y="1643063"/>
            <a:ext cx="7278688" cy="513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2 Marcador de contenido"/>
          <p:cNvSpPr>
            <a:spLocks noGrp="1"/>
          </p:cNvSpPr>
          <p:nvPr>
            <p:ph idx="1"/>
          </p:nvPr>
        </p:nvSpPr>
        <p:spPr>
          <a:xfrm>
            <a:off x="0" y="1428750"/>
            <a:ext cx="9144000" cy="5429250"/>
          </a:xfrm>
        </p:spPr>
        <p:txBody>
          <a:bodyPr rtlCol="0">
            <a:normAutofit/>
          </a:bodyPr>
          <a:lstStyle/>
          <a:p>
            <a:pPr marL="438912" indent="-32004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 smtClean="0">
                <a:latin typeface="Arial" pitchFamily="34" charset="0"/>
                <a:cs typeface="Arial" pitchFamily="34" charset="0"/>
              </a:rPr>
              <a:t>Trastornos específicos del aprendizaje (Dislexia, </a:t>
            </a:r>
            <a:r>
              <a:rPr lang="es-ES" dirty="0" err="1" smtClean="0">
                <a:latin typeface="Arial" pitchFamily="34" charset="0"/>
                <a:cs typeface="Arial" pitchFamily="34" charset="0"/>
              </a:rPr>
              <a:t>Disgrafia</a:t>
            </a:r>
            <a:r>
              <a:rPr lang="es-ES" dirty="0" smtClean="0">
                <a:latin typeface="Arial" pitchFamily="34" charset="0"/>
                <a:cs typeface="Arial" pitchFamily="34" charset="0"/>
              </a:rPr>
              <a:t> y </a:t>
            </a:r>
            <a:r>
              <a:rPr lang="es-ES" dirty="0" err="1" smtClean="0">
                <a:latin typeface="Arial" pitchFamily="34" charset="0"/>
                <a:cs typeface="Arial" pitchFamily="34" charset="0"/>
              </a:rPr>
              <a:t>Discalculia</a:t>
            </a:r>
            <a:r>
              <a:rPr lang="es-ES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 marL="438912" indent="-32004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 smtClean="0">
                <a:latin typeface="Arial" pitchFamily="34" charset="0"/>
                <a:cs typeface="Arial" pitchFamily="34" charset="0"/>
              </a:rPr>
              <a:t>Retraso mental</a:t>
            </a:r>
          </a:p>
          <a:p>
            <a:pPr marL="438912" indent="-32004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 smtClean="0">
                <a:latin typeface="Arial" pitchFamily="34" charset="0"/>
                <a:cs typeface="Arial" pitchFamily="34" charset="0"/>
              </a:rPr>
              <a:t>Inteligencia limítrofe</a:t>
            </a:r>
          </a:p>
          <a:p>
            <a:pPr marL="438912" indent="-32004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 smtClean="0">
                <a:latin typeface="Arial" pitchFamily="34" charset="0"/>
                <a:cs typeface="Arial" pitchFamily="34" charset="0"/>
              </a:rPr>
              <a:t>TDA con/sin Hiperactividad</a:t>
            </a:r>
          </a:p>
          <a:p>
            <a:pPr marL="438912" indent="-32004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 smtClean="0">
                <a:latin typeface="Arial" pitchFamily="34" charset="0"/>
                <a:cs typeface="Arial" pitchFamily="34" charset="0"/>
              </a:rPr>
              <a:t>Defectos Sensoriales</a:t>
            </a:r>
          </a:p>
          <a:p>
            <a:pPr marL="438912" indent="-32004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 smtClean="0">
                <a:latin typeface="Arial" pitchFamily="34" charset="0"/>
                <a:cs typeface="Arial" pitchFamily="34" charset="0"/>
              </a:rPr>
              <a:t>Trastornos del Lenguaje</a:t>
            </a:r>
          </a:p>
          <a:p>
            <a:pPr marL="438912" indent="-32004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4819" name="6 Imagen" descr="29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7188"/>
            <a:ext cx="8497888" cy="145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2 Marcador de contenido"/>
          <p:cNvSpPr>
            <a:spLocks noGrp="1"/>
          </p:cNvSpPr>
          <p:nvPr>
            <p:ph idx="1"/>
          </p:nvPr>
        </p:nvSpPr>
        <p:spPr>
          <a:xfrm>
            <a:off x="0" y="1428750"/>
            <a:ext cx="9144000" cy="5429250"/>
          </a:xfrm>
        </p:spPr>
        <p:txBody>
          <a:bodyPr rtlCol="0">
            <a:normAutofit/>
          </a:bodyPr>
          <a:lstStyle/>
          <a:p>
            <a:pPr marL="438912" indent="-32004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 smtClean="0">
                <a:latin typeface="Arial" pitchFamily="34" charset="0"/>
                <a:cs typeface="Arial" pitchFamily="34" charset="0"/>
              </a:rPr>
              <a:t>Trastornos Neuróticos</a:t>
            </a:r>
          </a:p>
          <a:p>
            <a:pPr marL="438912" indent="-32004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 smtClean="0">
                <a:latin typeface="Arial" pitchFamily="34" charset="0"/>
                <a:cs typeface="Arial" pitchFamily="34" charset="0"/>
              </a:rPr>
              <a:t>Trastornos de las Emociones y el Comportamiento</a:t>
            </a:r>
          </a:p>
          <a:p>
            <a:pPr marL="438912" indent="-32004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 smtClean="0">
                <a:latin typeface="Arial" pitchFamily="34" charset="0"/>
                <a:cs typeface="Arial" pitchFamily="34" charset="0"/>
              </a:rPr>
              <a:t>Trastornos Psicóticos</a:t>
            </a:r>
          </a:p>
          <a:p>
            <a:pPr marL="438912" indent="-32004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 smtClean="0">
                <a:latin typeface="Arial" pitchFamily="34" charset="0"/>
                <a:cs typeface="Arial" pitchFamily="34" charset="0"/>
              </a:rPr>
              <a:t>Trastornos Generalizados del Desarrollo</a:t>
            </a:r>
          </a:p>
          <a:p>
            <a:pPr marL="438912" indent="-32004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 smtClean="0">
                <a:latin typeface="Arial" pitchFamily="34" charset="0"/>
                <a:cs typeface="Arial" pitchFamily="34" charset="0"/>
              </a:rPr>
              <a:t>Síndrome de Maltrato Infantil</a:t>
            </a:r>
          </a:p>
          <a:p>
            <a:pPr marL="438912" indent="-32004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 smtClean="0">
                <a:latin typeface="Arial" pitchFamily="34" charset="0"/>
                <a:cs typeface="Arial" pitchFamily="34" charset="0"/>
              </a:rPr>
              <a:t>Enfermedades somáticas crónicas</a:t>
            </a:r>
          </a:p>
          <a:p>
            <a:pPr marL="438912" indent="-32004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 smtClean="0">
                <a:latin typeface="Arial" pitchFamily="34" charset="0"/>
                <a:cs typeface="Arial" pitchFamily="34" charset="0"/>
              </a:rPr>
              <a:t>Pobre motivación</a:t>
            </a:r>
          </a:p>
          <a:p>
            <a:pPr marL="438912" indent="-320040" algn="just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4819" name="6 Imagen" descr="29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7188"/>
            <a:ext cx="8497888" cy="145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2 Marcador de contenido"/>
          <p:cNvSpPr>
            <a:spLocks noGrp="1"/>
          </p:cNvSpPr>
          <p:nvPr>
            <p:ph idx="1"/>
          </p:nvPr>
        </p:nvSpPr>
        <p:spPr>
          <a:xfrm>
            <a:off x="0" y="1428736"/>
            <a:ext cx="9144000" cy="5357791"/>
          </a:xfrm>
        </p:spPr>
        <p:txBody>
          <a:bodyPr/>
          <a:lstStyle/>
          <a:p>
            <a:pPr algn="just" eaLnBrk="1" hangingPunct="1">
              <a:lnSpc>
                <a:spcPct val="120000"/>
              </a:lnSpc>
            </a:pPr>
            <a:r>
              <a:rPr lang="es-ES" dirty="0" smtClean="0">
                <a:latin typeface="Arial" charset="0"/>
                <a:cs typeface="Arial" charset="0"/>
              </a:rPr>
              <a:t>Disfunción familiar(violencia</a:t>
            </a:r>
            <a:r>
              <a:rPr lang="es-ES" dirty="0" smtClean="0">
                <a:latin typeface="Arial" charset="0"/>
                <a:cs typeface="Arial" charset="0"/>
              </a:rPr>
              <a:t>, adicciones</a:t>
            </a:r>
            <a:r>
              <a:rPr lang="es-ES" dirty="0" smtClean="0">
                <a:latin typeface="Arial" charset="0"/>
                <a:cs typeface="Arial" charset="0"/>
              </a:rPr>
              <a:t>)</a:t>
            </a:r>
          </a:p>
          <a:p>
            <a:pPr algn="just" eaLnBrk="1" hangingPunct="1">
              <a:lnSpc>
                <a:spcPct val="120000"/>
              </a:lnSpc>
            </a:pPr>
            <a:r>
              <a:rPr lang="es-ES" dirty="0" smtClean="0">
                <a:latin typeface="Arial" charset="0"/>
                <a:cs typeface="Arial" charset="0"/>
              </a:rPr>
              <a:t>Familiares con Trastornos Psiquiátricos y/o enfermedades somáticas graves</a:t>
            </a:r>
          </a:p>
          <a:p>
            <a:pPr algn="just" eaLnBrk="1" hangingPunct="1">
              <a:lnSpc>
                <a:spcPct val="120000"/>
              </a:lnSpc>
            </a:pPr>
            <a:r>
              <a:rPr lang="es-ES" dirty="0" smtClean="0">
                <a:latin typeface="Arial" charset="0"/>
                <a:cs typeface="Arial" charset="0"/>
              </a:rPr>
              <a:t>Inadecuado régimen de vida</a:t>
            </a:r>
          </a:p>
          <a:p>
            <a:pPr algn="just" eaLnBrk="1" hangingPunct="1">
              <a:lnSpc>
                <a:spcPct val="120000"/>
              </a:lnSpc>
            </a:pPr>
            <a:r>
              <a:rPr lang="es-ES" dirty="0" smtClean="0">
                <a:latin typeface="Arial" charset="0"/>
                <a:cs typeface="Arial" charset="0"/>
              </a:rPr>
              <a:t>Subcultura</a:t>
            </a:r>
          </a:p>
          <a:p>
            <a:pPr algn="just" eaLnBrk="1" hangingPunct="1">
              <a:lnSpc>
                <a:spcPct val="120000"/>
              </a:lnSpc>
            </a:pPr>
            <a:r>
              <a:rPr lang="es-ES" dirty="0" smtClean="0">
                <a:latin typeface="Arial" charset="0"/>
                <a:cs typeface="Arial" charset="0"/>
              </a:rPr>
              <a:t>Desinterés por la educación</a:t>
            </a:r>
          </a:p>
          <a:p>
            <a:pPr algn="just" eaLnBrk="1" hangingPunct="1">
              <a:lnSpc>
                <a:spcPct val="120000"/>
              </a:lnSpc>
            </a:pPr>
            <a:r>
              <a:rPr lang="es-ES" dirty="0" smtClean="0">
                <a:latin typeface="Arial" charset="0"/>
                <a:cs typeface="Arial" charset="0"/>
              </a:rPr>
              <a:t>Pobre motivación</a:t>
            </a:r>
          </a:p>
          <a:p>
            <a:pPr algn="just" eaLnBrk="1" hangingPunct="1">
              <a:lnSpc>
                <a:spcPct val="120000"/>
              </a:lnSpc>
            </a:pPr>
            <a:r>
              <a:rPr lang="es-ES" dirty="0" smtClean="0">
                <a:latin typeface="Arial" charset="0"/>
                <a:cs typeface="Arial" charset="0"/>
              </a:rPr>
              <a:t>Dificultades socio-económicas</a:t>
            </a:r>
          </a:p>
          <a:p>
            <a:pPr algn="just" eaLnBrk="1" hangingPunct="1">
              <a:lnSpc>
                <a:spcPct val="120000"/>
              </a:lnSpc>
            </a:pPr>
            <a:r>
              <a:rPr lang="es-ES" dirty="0" smtClean="0">
                <a:latin typeface="Arial" charset="0"/>
                <a:cs typeface="Arial" charset="0"/>
              </a:rPr>
              <a:t>Sobreexigencias hacia el niño</a:t>
            </a:r>
          </a:p>
          <a:p>
            <a:pPr algn="just" eaLnBrk="1" hangingPunct="1">
              <a:lnSpc>
                <a:spcPct val="120000"/>
              </a:lnSpc>
            </a:pPr>
            <a:endParaRPr lang="es-ES" dirty="0" smtClean="0">
              <a:latin typeface="Arial" charset="0"/>
              <a:cs typeface="Arial" charset="0"/>
            </a:endParaRPr>
          </a:p>
        </p:txBody>
      </p:sp>
      <p:pic>
        <p:nvPicPr>
          <p:cNvPr id="35843" name="5 Imagen" descr="30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85750"/>
            <a:ext cx="8497888" cy="145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2 Marcador de contenido"/>
          <p:cNvSpPr>
            <a:spLocks noGrp="1"/>
          </p:cNvSpPr>
          <p:nvPr>
            <p:ph idx="1"/>
          </p:nvPr>
        </p:nvSpPr>
        <p:spPr>
          <a:xfrm>
            <a:off x="0" y="2071688"/>
            <a:ext cx="9144000" cy="3643312"/>
          </a:xfrm>
        </p:spPr>
        <p:txBody>
          <a:bodyPr/>
          <a:lstStyle/>
          <a:p>
            <a:pPr algn="just" eaLnBrk="1" hangingPunct="1">
              <a:lnSpc>
                <a:spcPct val="120000"/>
              </a:lnSpc>
            </a:pPr>
            <a:r>
              <a:rPr lang="es-ES" dirty="0" smtClean="0">
                <a:latin typeface="Arial" charset="0"/>
                <a:cs typeface="Arial" charset="0"/>
              </a:rPr>
              <a:t>Actitudes psicopatogenizantes del maestro</a:t>
            </a:r>
          </a:p>
          <a:p>
            <a:pPr algn="just" eaLnBrk="1" hangingPunct="1">
              <a:lnSpc>
                <a:spcPct val="120000"/>
              </a:lnSpc>
            </a:pPr>
            <a:r>
              <a:rPr lang="es-ES" dirty="0" smtClean="0">
                <a:latin typeface="Arial" charset="0"/>
                <a:cs typeface="Arial" charset="0"/>
              </a:rPr>
              <a:t>Mala preparación docente del maestro</a:t>
            </a:r>
          </a:p>
          <a:p>
            <a:pPr algn="just" eaLnBrk="1" hangingPunct="1">
              <a:lnSpc>
                <a:spcPct val="120000"/>
              </a:lnSpc>
            </a:pPr>
            <a:r>
              <a:rPr lang="es-ES" dirty="0" smtClean="0">
                <a:latin typeface="Arial" charset="0"/>
                <a:cs typeface="Arial" charset="0"/>
              </a:rPr>
              <a:t>Cambios frecuentes de maestros</a:t>
            </a:r>
          </a:p>
          <a:p>
            <a:pPr algn="just" eaLnBrk="1" hangingPunct="1">
              <a:lnSpc>
                <a:spcPct val="120000"/>
              </a:lnSpc>
            </a:pPr>
            <a:r>
              <a:rPr lang="es-ES" dirty="0" smtClean="0">
                <a:latin typeface="Arial" charset="0"/>
                <a:cs typeface="Arial" charset="0"/>
              </a:rPr>
              <a:t>Cambios de escuela </a:t>
            </a:r>
          </a:p>
          <a:p>
            <a:pPr algn="just" eaLnBrk="1" hangingPunct="1">
              <a:lnSpc>
                <a:spcPct val="120000"/>
              </a:lnSpc>
            </a:pPr>
            <a:r>
              <a:rPr lang="es-ES" dirty="0" smtClean="0">
                <a:latin typeface="Arial" charset="0"/>
                <a:cs typeface="Arial" charset="0"/>
              </a:rPr>
              <a:t>Programas sobrecargados</a:t>
            </a:r>
          </a:p>
          <a:p>
            <a:pPr algn="just" eaLnBrk="1" hangingPunct="1">
              <a:lnSpc>
                <a:spcPct val="120000"/>
              </a:lnSpc>
            </a:pPr>
            <a:r>
              <a:rPr lang="es-ES" dirty="0" smtClean="0">
                <a:latin typeface="Arial" charset="0"/>
                <a:cs typeface="Arial" charset="0"/>
              </a:rPr>
              <a:t>Condiciones estructurales desfavorables</a:t>
            </a:r>
          </a:p>
          <a:p>
            <a:pPr algn="just" eaLnBrk="1" hangingPunct="1">
              <a:lnSpc>
                <a:spcPct val="120000"/>
              </a:lnSpc>
              <a:buFont typeface="Wingdings 2" pitchFamily="18" charset="2"/>
              <a:buNone/>
            </a:pPr>
            <a:endParaRPr lang="es-ES" dirty="0" smtClean="0">
              <a:latin typeface="Arial" charset="0"/>
              <a:cs typeface="Arial" charset="0"/>
            </a:endParaRPr>
          </a:p>
        </p:txBody>
      </p:sp>
      <p:pic>
        <p:nvPicPr>
          <p:cNvPr id="36867" name="5 Imagen" descr="3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85750"/>
            <a:ext cx="8497888" cy="145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2 Marcador de contenido"/>
          <p:cNvSpPr>
            <a:spLocks noGrp="1"/>
          </p:cNvSpPr>
          <p:nvPr>
            <p:ph idx="1"/>
          </p:nvPr>
        </p:nvSpPr>
        <p:spPr>
          <a:xfrm>
            <a:off x="0" y="2071688"/>
            <a:ext cx="8858250" cy="3643312"/>
          </a:xfrm>
        </p:spPr>
        <p:txBody>
          <a:bodyPr/>
          <a:lstStyle/>
          <a:p>
            <a:pPr algn="just" eaLnBrk="1" hangingPunct="1">
              <a:lnSpc>
                <a:spcPct val="120000"/>
              </a:lnSpc>
              <a:buFont typeface="Wingdings 2" pitchFamily="18" charset="2"/>
              <a:buNone/>
            </a:pPr>
            <a:r>
              <a:rPr lang="es-ES" dirty="0" smtClean="0">
                <a:latin typeface="Arial" charset="0"/>
                <a:cs typeface="Arial" charset="0"/>
              </a:rPr>
              <a:t>   Están en dependencia del trastorno que provoca la dificultad en el aprendizaje, de allí la importancia de profundizar en la tríada niño-familia-escuela lo más temprano posible.</a:t>
            </a:r>
          </a:p>
        </p:txBody>
      </p:sp>
      <p:pic>
        <p:nvPicPr>
          <p:cNvPr id="37891" name="5 Imagen" descr="3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466138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2 Marcador de contenido"/>
          <p:cNvSpPr>
            <a:spLocks noGrp="1"/>
          </p:cNvSpPr>
          <p:nvPr>
            <p:ph idx="1"/>
          </p:nvPr>
        </p:nvSpPr>
        <p:spPr>
          <a:xfrm>
            <a:off x="0" y="2071688"/>
            <a:ext cx="8858280" cy="3643312"/>
          </a:xfrm>
        </p:spPr>
        <p:txBody>
          <a:bodyPr/>
          <a:lstStyle/>
          <a:p>
            <a:pPr algn="just" eaLnBrk="1" hangingPunct="1">
              <a:lnSpc>
                <a:spcPct val="120000"/>
              </a:lnSpc>
              <a:buFont typeface="Wingdings 2" pitchFamily="18" charset="2"/>
              <a:buNone/>
            </a:pPr>
            <a:r>
              <a:rPr lang="es-ES" dirty="0" smtClean="0">
                <a:latin typeface="Arial" charset="0"/>
                <a:cs typeface="Arial" charset="0"/>
              </a:rPr>
              <a:t>   Evitar o disminuir los factores etiológicos relacionados con el niño, la familia y la escuela.</a:t>
            </a:r>
          </a:p>
        </p:txBody>
      </p:sp>
      <p:pic>
        <p:nvPicPr>
          <p:cNvPr id="38915" name="5 Imagen" descr="2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92088"/>
            <a:ext cx="7912100" cy="145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tint val="48000"/>
                <a:satMod val="300000"/>
              </a:schemeClr>
            </a:gs>
            <a:gs pos="12000">
              <a:schemeClr val="bg2">
                <a:tint val="48000"/>
                <a:satMod val="300000"/>
              </a:schemeClr>
            </a:gs>
            <a:gs pos="20000">
              <a:schemeClr val="bg2">
                <a:tint val="49000"/>
                <a:satMod val="300000"/>
              </a:schemeClr>
            </a:gs>
            <a:gs pos="100000">
              <a:schemeClr val="bg2">
                <a:shade val="30000"/>
              </a:schemeClr>
            </a:gs>
          </a:gsLst>
          <a:path path="circle">
            <a:fillToRect l="10000" t="-25000" r="10000" b="125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Título"/>
          <p:cNvSpPr txBox="1">
            <a:spLocks/>
          </p:cNvSpPr>
          <p:nvPr/>
        </p:nvSpPr>
        <p:spPr>
          <a:xfrm>
            <a:off x="0" y="-24"/>
            <a:ext cx="9144000" cy="1470025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dirty="0">
                <a:solidFill>
                  <a:schemeClr val="accent1"/>
                </a:solidFill>
              </a:rPr>
              <a:t>Bibliografía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285720" y="1196752"/>
            <a:ext cx="8572560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600"/>
              </a:spcBef>
              <a:buAutoNum type="arabicPeriod"/>
            </a:pPr>
            <a:r>
              <a:rPr lang="es-ES" sz="2800" dirty="0" smtClean="0">
                <a:solidFill>
                  <a:schemeClr val="accent1"/>
                </a:solidFill>
              </a:rPr>
              <a:t>Rodríguez, O., </a:t>
            </a:r>
            <a:r>
              <a:rPr lang="es-ES" sz="2800" i="1" dirty="0" smtClean="0">
                <a:solidFill>
                  <a:schemeClr val="accent1"/>
                </a:solidFill>
              </a:rPr>
              <a:t>Salud Mental </a:t>
            </a:r>
            <a:r>
              <a:rPr lang="es-ES" sz="2800" i="1" dirty="0" err="1" smtClean="0">
                <a:solidFill>
                  <a:schemeClr val="accent1"/>
                </a:solidFill>
              </a:rPr>
              <a:t>Infanto</a:t>
            </a:r>
            <a:r>
              <a:rPr lang="es-ES" sz="2800" i="1" dirty="0" smtClean="0">
                <a:solidFill>
                  <a:schemeClr val="accent1"/>
                </a:solidFill>
              </a:rPr>
              <a:t>-Juvenil</a:t>
            </a:r>
            <a:r>
              <a:rPr lang="es-ES" sz="2800" dirty="0" smtClean="0">
                <a:solidFill>
                  <a:schemeClr val="accent1"/>
                </a:solidFill>
              </a:rPr>
              <a:t>. Editorial Ciencias Médicas, La Habana, 2005.</a:t>
            </a:r>
          </a:p>
          <a:p>
            <a:pPr marL="342900" indent="-342900">
              <a:spcBef>
                <a:spcPts val="600"/>
              </a:spcBef>
              <a:buFontTx/>
              <a:buAutoNum type="arabicPeriod"/>
            </a:pPr>
            <a:r>
              <a:rPr lang="es-ES" sz="2800" dirty="0">
                <a:solidFill>
                  <a:schemeClr val="accent1"/>
                </a:solidFill>
              </a:rPr>
              <a:t>González, R., Sandoval, JE. Manual de Psiquiatría. Edit. Ciencias Médicas. La Habana. 2019</a:t>
            </a:r>
          </a:p>
          <a:p>
            <a:pPr>
              <a:spcBef>
                <a:spcPts val="600"/>
              </a:spcBef>
            </a:pPr>
            <a:endParaRPr lang="es-E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Bef>
                <a:spcPts val="600"/>
              </a:spcBef>
              <a:buAutoNum type="arabicPeriod"/>
            </a:pPr>
            <a:endParaRPr lang="es-ES" sz="2800" dirty="0" smtClean="0">
              <a:solidFill>
                <a:schemeClr val="accent1"/>
              </a:solidFill>
            </a:endParaRPr>
          </a:p>
          <a:p>
            <a:pPr marL="342900" indent="-342900">
              <a:spcBef>
                <a:spcPts val="600"/>
              </a:spcBef>
              <a:buAutoNum type="arabicPeriod"/>
            </a:pPr>
            <a:endParaRPr lang="es-ES" sz="2800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ódulo">
  <a:themeElements>
    <a:clrScheme name="Módulo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ódulo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ódul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Módulo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2.xml><?xml version="1.0" encoding="utf-8"?>
<a:themeOverride xmlns:a="http://schemas.openxmlformats.org/drawingml/2006/main">
  <a:clrScheme name="Módulo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618</TotalTime>
  <Words>1047</Words>
  <Application>Microsoft Office PowerPoint</Application>
  <PresentationFormat>Presentación en pantalla (4:3)</PresentationFormat>
  <Paragraphs>227</Paragraphs>
  <Slides>36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36</vt:i4>
      </vt:variant>
    </vt:vector>
  </HeadingPairs>
  <TitlesOfParts>
    <vt:vector size="43" baseType="lpstr">
      <vt:lpstr>Arial</vt:lpstr>
      <vt:lpstr>Calibri</vt:lpstr>
      <vt:lpstr>Corbel</vt:lpstr>
      <vt:lpstr>Wingdings</vt:lpstr>
      <vt:lpstr>Wingdings 2</vt:lpstr>
      <vt:lpstr>Wingdings 3</vt:lpstr>
      <vt:lpstr>Módulo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CASA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5-2 Retraso mental. 5-3 Trastornos del aprendizaje.</dc:title>
  <dc:creator>Maité G. Varona</dc:creator>
  <cp:lastModifiedBy>Lizy</cp:lastModifiedBy>
  <cp:revision>101</cp:revision>
  <dcterms:created xsi:type="dcterms:W3CDTF">2010-09-16T22:07:42Z</dcterms:created>
  <dcterms:modified xsi:type="dcterms:W3CDTF">2021-02-01T04:29:09Z</dcterms:modified>
</cp:coreProperties>
</file>