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80" r:id="rId3"/>
    <p:sldMasterId id="2147483696" r:id="rId4"/>
    <p:sldMasterId id="2147483712" r:id="rId5"/>
    <p:sldMasterId id="2147483728" r:id="rId6"/>
    <p:sldMasterId id="2147483744" r:id="rId7"/>
  </p:sldMasterIdLst>
  <p:notesMasterIdLst>
    <p:notesMasterId r:id="rId48"/>
  </p:notesMasterIdLst>
  <p:sldIdLst>
    <p:sldId id="257" r:id="rId8"/>
    <p:sldId id="259" r:id="rId9"/>
    <p:sldId id="260" r:id="rId10"/>
    <p:sldId id="261" r:id="rId11"/>
    <p:sldId id="313" r:id="rId12"/>
    <p:sldId id="265" r:id="rId13"/>
    <p:sldId id="266" r:id="rId14"/>
    <p:sldId id="262" r:id="rId15"/>
    <p:sldId id="305" r:id="rId16"/>
    <p:sldId id="267" r:id="rId17"/>
    <p:sldId id="306" r:id="rId18"/>
    <p:sldId id="268" r:id="rId19"/>
    <p:sldId id="314" r:id="rId20"/>
    <p:sldId id="269" r:id="rId21"/>
    <p:sldId id="307" r:id="rId22"/>
    <p:sldId id="308" r:id="rId23"/>
    <p:sldId id="309" r:id="rId24"/>
    <p:sldId id="298" r:id="rId25"/>
    <p:sldId id="263" r:id="rId26"/>
    <p:sldId id="303" r:id="rId27"/>
    <p:sldId id="299" r:id="rId28"/>
    <p:sldId id="300" r:id="rId29"/>
    <p:sldId id="301" r:id="rId30"/>
    <p:sldId id="302" r:id="rId31"/>
    <p:sldId id="310" r:id="rId32"/>
    <p:sldId id="317" r:id="rId33"/>
    <p:sldId id="312" r:id="rId34"/>
    <p:sldId id="292" r:id="rId35"/>
    <p:sldId id="322" r:id="rId36"/>
    <p:sldId id="320" r:id="rId37"/>
    <p:sldId id="325" r:id="rId38"/>
    <p:sldId id="327" r:id="rId39"/>
    <p:sldId id="328" r:id="rId40"/>
    <p:sldId id="335" r:id="rId41"/>
    <p:sldId id="329" r:id="rId42"/>
    <p:sldId id="330" r:id="rId43"/>
    <p:sldId id="336" r:id="rId44"/>
    <p:sldId id="338" r:id="rId45"/>
    <p:sldId id="339" r:id="rId46"/>
    <p:sldId id="334" r:id="rId4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376" autoAdjust="0"/>
  </p:normalViewPr>
  <p:slideViewPr>
    <p:cSldViewPr>
      <p:cViewPr varScale="1">
        <p:scale>
          <a:sx n="42" d="100"/>
          <a:sy n="42" d="100"/>
        </p:scale>
        <p:origin x="672" y="60"/>
      </p:cViewPr>
      <p:guideLst>
        <p:guide orient="horz" pos="2160"/>
        <p:guide pos="2880"/>
      </p:guideLst>
    </p:cSldViewPr>
  </p:slideViewPr>
  <p:outlineViewPr>
    <p:cViewPr>
      <p:scale>
        <a:sx n="33" d="100"/>
        <a:sy n="33" d="100"/>
      </p:scale>
      <p:origin x="0" y="2034"/>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jpg"/></Relationships>
</file>

<file path=ppt/diagrams/_rels/drawing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CB4918-539D-4745-9D5F-2253571806B3}" type="doc">
      <dgm:prSet loTypeId="urn:microsoft.com/office/officeart/2008/layout/PictureAccentList" loCatId="list" qsTypeId="urn:microsoft.com/office/officeart/2005/8/quickstyle/simple1" qsCatId="simple" csTypeId="urn:microsoft.com/office/officeart/2005/8/colors/accent1_1" csCatId="accent1" phldr="1"/>
      <dgm:spPr/>
      <dgm:t>
        <a:bodyPr/>
        <a:lstStyle/>
        <a:p>
          <a:endParaRPr lang="es-ES"/>
        </a:p>
      </dgm:t>
    </dgm:pt>
    <dgm:pt modelId="{1090DFA9-E4F3-471D-BCCF-901F7423BC18}">
      <dgm:prSet phldrT="[Texto]" custT="1"/>
      <dgm:spPr/>
      <dgm:t>
        <a:bodyPr/>
        <a:lstStyle/>
        <a:p>
          <a:r>
            <a:rPr lang="es-ES" sz="2000" dirty="0" smtClean="0"/>
            <a:t>Conocimiento común u ordinario: Se adquiere de forma no profesional, no especializada, en el contacto con otros seres, con los medios masivos de difusión, con el medio ambiente social y natural que rodea al individuo.</a:t>
          </a:r>
          <a:endParaRPr lang="es-ES" sz="2000" dirty="0"/>
        </a:p>
      </dgm:t>
    </dgm:pt>
    <dgm:pt modelId="{5C120848-8AC6-404B-B188-A3F147A5B069}" type="parTrans" cxnId="{24F9CD40-4098-471A-B8BE-1060EF32EDE6}">
      <dgm:prSet/>
      <dgm:spPr/>
      <dgm:t>
        <a:bodyPr/>
        <a:lstStyle/>
        <a:p>
          <a:endParaRPr lang="es-ES"/>
        </a:p>
      </dgm:t>
    </dgm:pt>
    <dgm:pt modelId="{0D0E714D-3D8D-4015-A4B1-752B2A9890ED}" type="sibTrans" cxnId="{24F9CD40-4098-471A-B8BE-1060EF32EDE6}">
      <dgm:prSet/>
      <dgm:spPr/>
      <dgm:t>
        <a:bodyPr/>
        <a:lstStyle/>
        <a:p>
          <a:endParaRPr lang="es-ES"/>
        </a:p>
      </dgm:t>
    </dgm:pt>
    <dgm:pt modelId="{5EB69478-860A-46A3-8E52-49A19C2596D0}">
      <dgm:prSet phldrT="[Texto]"/>
      <dgm:spPr/>
      <dgm:t>
        <a:bodyPr/>
        <a:lstStyle/>
        <a:p>
          <a:r>
            <a:rPr lang="es-ES" dirty="0" smtClean="0"/>
            <a:t>Conocimiento científico: se obtiene a través de la aplicación de procedimientos detallados y rigurosos que se concretan en lo que se conoce como método científico.</a:t>
          </a:r>
          <a:endParaRPr lang="es-ES" dirty="0"/>
        </a:p>
      </dgm:t>
    </dgm:pt>
    <dgm:pt modelId="{358EAF65-D300-4A31-99B8-7F21DA3E3076}" type="parTrans" cxnId="{476D0D3D-CC7F-4C53-9D2F-A2E0B96F9984}">
      <dgm:prSet/>
      <dgm:spPr/>
      <dgm:t>
        <a:bodyPr/>
        <a:lstStyle/>
        <a:p>
          <a:endParaRPr lang="es-ES"/>
        </a:p>
      </dgm:t>
    </dgm:pt>
    <dgm:pt modelId="{8F49CFB5-050D-428A-BB9A-384FC6F257C4}" type="sibTrans" cxnId="{476D0D3D-CC7F-4C53-9D2F-A2E0B96F9984}">
      <dgm:prSet/>
      <dgm:spPr/>
      <dgm:t>
        <a:bodyPr/>
        <a:lstStyle/>
        <a:p>
          <a:endParaRPr lang="es-ES"/>
        </a:p>
      </dgm:t>
    </dgm:pt>
    <dgm:pt modelId="{F6E57A41-6E20-4930-9D11-7035082463A7}">
      <dgm:prSet phldrT="[Texto]"/>
      <dgm:spPr/>
      <dgm:t>
        <a:bodyPr/>
        <a:lstStyle/>
        <a:p>
          <a:r>
            <a:rPr lang="es-ES" dirty="0" smtClean="0"/>
            <a:t>CONOCIMIENTO</a:t>
          </a:r>
          <a:endParaRPr lang="es-ES" dirty="0"/>
        </a:p>
      </dgm:t>
    </dgm:pt>
    <dgm:pt modelId="{2A37C7B4-CA24-446E-89C3-16C3866113CD}" type="sibTrans" cxnId="{9785FD51-18CB-481E-98FD-71EE84803E01}">
      <dgm:prSet/>
      <dgm:spPr/>
      <dgm:t>
        <a:bodyPr/>
        <a:lstStyle/>
        <a:p>
          <a:endParaRPr lang="es-ES"/>
        </a:p>
      </dgm:t>
    </dgm:pt>
    <dgm:pt modelId="{DDCEA2AE-3C74-482C-A300-2AB7B3288AEF}" type="parTrans" cxnId="{9785FD51-18CB-481E-98FD-71EE84803E01}">
      <dgm:prSet/>
      <dgm:spPr/>
      <dgm:t>
        <a:bodyPr/>
        <a:lstStyle/>
        <a:p>
          <a:endParaRPr lang="es-ES"/>
        </a:p>
      </dgm:t>
    </dgm:pt>
    <dgm:pt modelId="{FDB7C474-0941-4BB8-AC9C-DB83339A1956}" type="pres">
      <dgm:prSet presAssocID="{E6CB4918-539D-4745-9D5F-2253571806B3}" presName="layout" presStyleCnt="0">
        <dgm:presLayoutVars>
          <dgm:chMax/>
          <dgm:chPref/>
          <dgm:dir/>
          <dgm:animOne val="branch"/>
          <dgm:animLvl val="lvl"/>
          <dgm:resizeHandles/>
        </dgm:presLayoutVars>
      </dgm:prSet>
      <dgm:spPr/>
      <dgm:t>
        <a:bodyPr/>
        <a:lstStyle/>
        <a:p>
          <a:endParaRPr lang="en-US"/>
        </a:p>
      </dgm:t>
    </dgm:pt>
    <dgm:pt modelId="{FEA52148-9DC4-41C0-909B-E3EE03F0A40C}" type="pres">
      <dgm:prSet presAssocID="{F6E57A41-6E20-4930-9D11-7035082463A7}" presName="root" presStyleCnt="0">
        <dgm:presLayoutVars>
          <dgm:chMax/>
          <dgm:chPref val="4"/>
        </dgm:presLayoutVars>
      </dgm:prSet>
      <dgm:spPr/>
      <dgm:t>
        <a:bodyPr/>
        <a:lstStyle/>
        <a:p>
          <a:endParaRPr lang="es-ES"/>
        </a:p>
      </dgm:t>
    </dgm:pt>
    <dgm:pt modelId="{35991728-2893-42CF-9E66-3861C5D26042}" type="pres">
      <dgm:prSet presAssocID="{F6E57A41-6E20-4930-9D11-7035082463A7}" presName="rootComposite" presStyleCnt="0">
        <dgm:presLayoutVars/>
      </dgm:prSet>
      <dgm:spPr/>
      <dgm:t>
        <a:bodyPr/>
        <a:lstStyle/>
        <a:p>
          <a:endParaRPr lang="es-ES"/>
        </a:p>
      </dgm:t>
    </dgm:pt>
    <dgm:pt modelId="{3E629B9D-1F14-4B5B-84DC-50EE5B83E63F}" type="pres">
      <dgm:prSet presAssocID="{F6E57A41-6E20-4930-9D11-7035082463A7}" presName="rootText" presStyleLbl="node0" presStyleIdx="0" presStyleCnt="1">
        <dgm:presLayoutVars>
          <dgm:chMax/>
          <dgm:chPref val="4"/>
        </dgm:presLayoutVars>
      </dgm:prSet>
      <dgm:spPr/>
      <dgm:t>
        <a:bodyPr/>
        <a:lstStyle/>
        <a:p>
          <a:endParaRPr lang="en-US"/>
        </a:p>
      </dgm:t>
    </dgm:pt>
    <dgm:pt modelId="{CE8555F2-59BB-4790-A1FC-9201173CAD3E}" type="pres">
      <dgm:prSet presAssocID="{F6E57A41-6E20-4930-9D11-7035082463A7}" presName="childShape" presStyleCnt="0">
        <dgm:presLayoutVars>
          <dgm:chMax val="0"/>
          <dgm:chPref val="0"/>
        </dgm:presLayoutVars>
      </dgm:prSet>
      <dgm:spPr/>
      <dgm:t>
        <a:bodyPr/>
        <a:lstStyle/>
        <a:p>
          <a:endParaRPr lang="es-ES"/>
        </a:p>
      </dgm:t>
    </dgm:pt>
    <dgm:pt modelId="{E8CDF647-E990-4900-84E5-8017F4A3B701}" type="pres">
      <dgm:prSet presAssocID="{1090DFA9-E4F3-471D-BCCF-901F7423BC18}" presName="childComposite" presStyleCnt="0">
        <dgm:presLayoutVars>
          <dgm:chMax val="0"/>
          <dgm:chPref val="0"/>
        </dgm:presLayoutVars>
      </dgm:prSet>
      <dgm:spPr/>
      <dgm:t>
        <a:bodyPr/>
        <a:lstStyle/>
        <a:p>
          <a:endParaRPr lang="es-ES"/>
        </a:p>
      </dgm:t>
    </dgm:pt>
    <dgm:pt modelId="{9E29E992-90F4-4B28-B8A4-97616C103A42}" type="pres">
      <dgm:prSet presAssocID="{1090DFA9-E4F3-471D-BCCF-901F7423BC18}" presName="Imag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t>
        <a:bodyPr/>
        <a:lstStyle/>
        <a:p>
          <a:endParaRPr lang="es-ES"/>
        </a:p>
      </dgm:t>
    </dgm:pt>
    <dgm:pt modelId="{15B09472-7BE0-4306-B9A3-4C0596685746}" type="pres">
      <dgm:prSet presAssocID="{1090DFA9-E4F3-471D-BCCF-901F7423BC18}" presName="childText" presStyleLbl="lnNode1" presStyleIdx="0" presStyleCnt="2">
        <dgm:presLayoutVars>
          <dgm:chMax val="0"/>
          <dgm:chPref val="0"/>
          <dgm:bulletEnabled val="1"/>
        </dgm:presLayoutVars>
      </dgm:prSet>
      <dgm:spPr/>
      <dgm:t>
        <a:bodyPr/>
        <a:lstStyle/>
        <a:p>
          <a:endParaRPr lang="es-ES"/>
        </a:p>
      </dgm:t>
    </dgm:pt>
    <dgm:pt modelId="{7DC0CFE8-9946-4B6C-8DE3-2CEE837D37D2}" type="pres">
      <dgm:prSet presAssocID="{5EB69478-860A-46A3-8E52-49A19C2596D0}" presName="childComposite" presStyleCnt="0">
        <dgm:presLayoutVars>
          <dgm:chMax val="0"/>
          <dgm:chPref val="0"/>
        </dgm:presLayoutVars>
      </dgm:prSet>
      <dgm:spPr/>
      <dgm:t>
        <a:bodyPr/>
        <a:lstStyle/>
        <a:p>
          <a:endParaRPr lang="es-ES"/>
        </a:p>
      </dgm:t>
    </dgm:pt>
    <dgm:pt modelId="{8BFF42A5-4679-41FD-B1CE-8CDFE96EF5D2}" type="pres">
      <dgm:prSet presAssocID="{5EB69478-860A-46A3-8E52-49A19C2596D0}" presName="Image" presStyleLbl="node1" presStyleIdx="1" presStyleCnt="2"/>
      <dgm:spPr>
        <a:blipFill rotWithShape="1">
          <a:blip xmlns:r="http://schemas.openxmlformats.org/officeDocument/2006/relationships" r:embed="rId2"/>
          <a:stretch>
            <a:fillRect/>
          </a:stretch>
        </a:blipFill>
      </dgm:spPr>
      <dgm:t>
        <a:bodyPr/>
        <a:lstStyle/>
        <a:p>
          <a:endParaRPr lang="es-ES"/>
        </a:p>
      </dgm:t>
    </dgm:pt>
    <dgm:pt modelId="{85FFED18-CC08-4889-8163-81620FCA10B9}" type="pres">
      <dgm:prSet presAssocID="{5EB69478-860A-46A3-8E52-49A19C2596D0}" presName="childText" presStyleLbl="lnNode1" presStyleIdx="1" presStyleCnt="2">
        <dgm:presLayoutVars>
          <dgm:chMax val="0"/>
          <dgm:chPref val="0"/>
          <dgm:bulletEnabled val="1"/>
        </dgm:presLayoutVars>
      </dgm:prSet>
      <dgm:spPr/>
      <dgm:t>
        <a:bodyPr/>
        <a:lstStyle/>
        <a:p>
          <a:endParaRPr lang="es-ES"/>
        </a:p>
      </dgm:t>
    </dgm:pt>
  </dgm:ptLst>
  <dgm:cxnLst>
    <dgm:cxn modelId="{C63BFDB4-01E9-4D1C-9E9A-AA5DE831A7D9}" type="presOf" srcId="{1090DFA9-E4F3-471D-BCCF-901F7423BC18}" destId="{15B09472-7BE0-4306-B9A3-4C0596685746}" srcOrd="0" destOrd="0" presId="urn:microsoft.com/office/officeart/2008/layout/PictureAccentList"/>
    <dgm:cxn modelId="{929860F6-EC4D-486B-BD18-758F4A2DA16D}" type="presOf" srcId="{5EB69478-860A-46A3-8E52-49A19C2596D0}" destId="{85FFED18-CC08-4889-8163-81620FCA10B9}" srcOrd="0" destOrd="0" presId="urn:microsoft.com/office/officeart/2008/layout/PictureAccentList"/>
    <dgm:cxn modelId="{86252973-61EC-4177-96C4-DDBE925C3FFE}" type="presOf" srcId="{E6CB4918-539D-4745-9D5F-2253571806B3}" destId="{FDB7C474-0941-4BB8-AC9C-DB83339A1956}" srcOrd="0" destOrd="0" presId="urn:microsoft.com/office/officeart/2008/layout/PictureAccentList"/>
    <dgm:cxn modelId="{9785FD51-18CB-481E-98FD-71EE84803E01}" srcId="{E6CB4918-539D-4745-9D5F-2253571806B3}" destId="{F6E57A41-6E20-4930-9D11-7035082463A7}" srcOrd="0" destOrd="0" parTransId="{DDCEA2AE-3C74-482C-A300-2AB7B3288AEF}" sibTransId="{2A37C7B4-CA24-446E-89C3-16C3866113CD}"/>
    <dgm:cxn modelId="{24F9CD40-4098-471A-B8BE-1060EF32EDE6}" srcId="{F6E57A41-6E20-4930-9D11-7035082463A7}" destId="{1090DFA9-E4F3-471D-BCCF-901F7423BC18}" srcOrd="0" destOrd="0" parTransId="{5C120848-8AC6-404B-B188-A3F147A5B069}" sibTransId="{0D0E714D-3D8D-4015-A4B1-752B2A9890ED}"/>
    <dgm:cxn modelId="{476D0D3D-CC7F-4C53-9D2F-A2E0B96F9984}" srcId="{F6E57A41-6E20-4930-9D11-7035082463A7}" destId="{5EB69478-860A-46A3-8E52-49A19C2596D0}" srcOrd="1" destOrd="0" parTransId="{358EAF65-D300-4A31-99B8-7F21DA3E3076}" sibTransId="{8F49CFB5-050D-428A-BB9A-384FC6F257C4}"/>
    <dgm:cxn modelId="{F1436D16-D046-4A15-80BD-2A87A04A248D}" type="presOf" srcId="{F6E57A41-6E20-4930-9D11-7035082463A7}" destId="{3E629B9D-1F14-4B5B-84DC-50EE5B83E63F}" srcOrd="0" destOrd="0" presId="urn:microsoft.com/office/officeart/2008/layout/PictureAccentList"/>
    <dgm:cxn modelId="{43B04553-8DF8-483D-80D0-357AAA58DAE1}" type="presParOf" srcId="{FDB7C474-0941-4BB8-AC9C-DB83339A1956}" destId="{FEA52148-9DC4-41C0-909B-E3EE03F0A40C}" srcOrd="0" destOrd="0" presId="urn:microsoft.com/office/officeart/2008/layout/PictureAccentList"/>
    <dgm:cxn modelId="{687B91D9-159A-4555-B448-F12BD8AC1CE5}" type="presParOf" srcId="{FEA52148-9DC4-41C0-909B-E3EE03F0A40C}" destId="{35991728-2893-42CF-9E66-3861C5D26042}" srcOrd="0" destOrd="0" presId="urn:microsoft.com/office/officeart/2008/layout/PictureAccentList"/>
    <dgm:cxn modelId="{87069D29-B720-4994-89D5-276F17BDEEA5}" type="presParOf" srcId="{35991728-2893-42CF-9E66-3861C5D26042}" destId="{3E629B9D-1F14-4B5B-84DC-50EE5B83E63F}" srcOrd="0" destOrd="0" presId="urn:microsoft.com/office/officeart/2008/layout/PictureAccentList"/>
    <dgm:cxn modelId="{80429A57-203C-4F97-AA4D-916129132649}" type="presParOf" srcId="{FEA52148-9DC4-41C0-909B-E3EE03F0A40C}" destId="{CE8555F2-59BB-4790-A1FC-9201173CAD3E}" srcOrd="1" destOrd="0" presId="urn:microsoft.com/office/officeart/2008/layout/PictureAccentList"/>
    <dgm:cxn modelId="{F1E7147C-664C-4092-BB2D-EEFD5D11AD78}" type="presParOf" srcId="{CE8555F2-59BB-4790-A1FC-9201173CAD3E}" destId="{E8CDF647-E990-4900-84E5-8017F4A3B701}" srcOrd="0" destOrd="0" presId="urn:microsoft.com/office/officeart/2008/layout/PictureAccentList"/>
    <dgm:cxn modelId="{43D4CA58-EF1A-4ECC-8C15-E98794F43F5D}" type="presParOf" srcId="{E8CDF647-E990-4900-84E5-8017F4A3B701}" destId="{9E29E992-90F4-4B28-B8A4-97616C103A42}" srcOrd="0" destOrd="0" presId="urn:microsoft.com/office/officeart/2008/layout/PictureAccentList"/>
    <dgm:cxn modelId="{5767B2AB-9E6F-46E5-B6BB-A54D88BCC097}" type="presParOf" srcId="{E8CDF647-E990-4900-84E5-8017F4A3B701}" destId="{15B09472-7BE0-4306-B9A3-4C0596685746}" srcOrd="1" destOrd="0" presId="urn:microsoft.com/office/officeart/2008/layout/PictureAccentList"/>
    <dgm:cxn modelId="{40048BB4-C733-4268-97FC-FC7E66D74538}" type="presParOf" srcId="{CE8555F2-59BB-4790-A1FC-9201173CAD3E}" destId="{7DC0CFE8-9946-4B6C-8DE3-2CEE837D37D2}" srcOrd="1" destOrd="0" presId="urn:microsoft.com/office/officeart/2008/layout/PictureAccentList"/>
    <dgm:cxn modelId="{5D4A418F-C888-45B3-AFB6-8243C9112150}" type="presParOf" srcId="{7DC0CFE8-9946-4B6C-8DE3-2CEE837D37D2}" destId="{8BFF42A5-4679-41FD-B1CE-8CDFE96EF5D2}" srcOrd="0" destOrd="0" presId="urn:microsoft.com/office/officeart/2008/layout/PictureAccentList"/>
    <dgm:cxn modelId="{BFA36FDF-FA18-496E-863A-88A1D76B06B7}" type="presParOf" srcId="{7DC0CFE8-9946-4B6C-8DE3-2CEE837D37D2}" destId="{85FFED18-CC08-4889-8163-81620FCA10B9}"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A407070-8CB8-4271-89DF-5F6872364360}"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es-ES"/>
        </a:p>
      </dgm:t>
    </dgm:pt>
    <dgm:pt modelId="{A0B9C3EB-BEA5-41A3-B059-3346E4FD043D}">
      <dgm:prSet phldrT="[Texto]"/>
      <dgm:spPr/>
      <dgm:t>
        <a:bodyPr/>
        <a:lstStyle/>
        <a:p>
          <a:r>
            <a:rPr lang="es-ES" dirty="0" smtClean="0"/>
            <a:t>Observación</a:t>
          </a:r>
          <a:endParaRPr lang="es-ES" dirty="0"/>
        </a:p>
      </dgm:t>
    </dgm:pt>
    <dgm:pt modelId="{87A3B9CD-DC55-4EF0-87F9-15FB1DC7A9D2}" type="parTrans" cxnId="{480BFAA7-6D02-45E3-B6F4-54187D4A6FEF}">
      <dgm:prSet/>
      <dgm:spPr/>
      <dgm:t>
        <a:bodyPr/>
        <a:lstStyle/>
        <a:p>
          <a:endParaRPr lang="es-ES"/>
        </a:p>
      </dgm:t>
    </dgm:pt>
    <dgm:pt modelId="{1414620D-4F94-4001-B4CF-EE1904355DB7}" type="sibTrans" cxnId="{480BFAA7-6D02-45E3-B6F4-54187D4A6FEF}">
      <dgm:prSet/>
      <dgm:spPr/>
      <dgm:t>
        <a:bodyPr/>
        <a:lstStyle/>
        <a:p>
          <a:endParaRPr lang="es-ES"/>
        </a:p>
      </dgm:t>
    </dgm:pt>
    <dgm:pt modelId="{28CCD4E2-BA2A-492E-9171-6ED69E7ABFDC}">
      <dgm:prSet phldrT="[Texto]"/>
      <dgm:spPr/>
      <dgm:t>
        <a:bodyPr/>
        <a:lstStyle/>
        <a:p>
          <a:r>
            <a:rPr lang="es-ES" dirty="0" smtClean="0"/>
            <a:t>Se planifica la obtención de la información</a:t>
          </a:r>
          <a:endParaRPr lang="es-ES" dirty="0"/>
        </a:p>
      </dgm:t>
    </dgm:pt>
    <dgm:pt modelId="{54CE548B-A185-4C49-A57E-E49013DC9135}" type="parTrans" cxnId="{BDB4F74A-7C57-4B9A-A792-FC75F44D9683}">
      <dgm:prSet/>
      <dgm:spPr/>
      <dgm:t>
        <a:bodyPr/>
        <a:lstStyle/>
        <a:p>
          <a:endParaRPr lang="es-ES"/>
        </a:p>
      </dgm:t>
    </dgm:pt>
    <dgm:pt modelId="{80810139-DC39-4425-9AF7-6DFB3E8EE2F6}" type="sibTrans" cxnId="{BDB4F74A-7C57-4B9A-A792-FC75F44D9683}">
      <dgm:prSet/>
      <dgm:spPr/>
      <dgm:t>
        <a:bodyPr/>
        <a:lstStyle/>
        <a:p>
          <a:endParaRPr lang="es-ES"/>
        </a:p>
      </dgm:t>
    </dgm:pt>
    <dgm:pt modelId="{829A9526-07CA-4BBE-8F0D-D43BE87AD88B}">
      <dgm:prSet phldrT="[Texto]"/>
      <dgm:spPr/>
      <dgm:t>
        <a:bodyPr/>
        <a:lstStyle/>
        <a:p>
          <a:r>
            <a:rPr lang="es-ES" dirty="0" smtClean="0"/>
            <a:t>Hipótesis</a:t>
          </a:r>
          <a:endParaRPr lang="es-ES" dirty="0"/>
        </a:p>
      </dgm:t>
    </dgm:pt>
    <dgm:pt modelId="{C8DEEC0C-BC5A-40EF-9D84-3462CA1F53F6}" type="parTrans" cxnId="{B9E4FAFA-9123-4778-9330-BAE9137169CE}">
      <dgm:prSet/>
      <dgm:spPr/>
      <dgm:t>
        <a:bodyPr/>
        <a:lstStyle/>
        <a:p>
          <a:endParaRPr lang="es-ES"/>
        </a:p>
      </dgm:t>
    </dgm:pt>
    <dgm:pt modelId="{08F86FEB-F494-49A6-A51D-A633E0F68404}" type="sibTrans" cxnId="{B9E4FAFA-9123-4778-9330-BAE9137169CE}">
      <dgm:prSet/>
      <dgm:spPr/>
      <dgm:t>
        <a:bodyPr/>
        <a:lstStyle/>
        <a:p>
          <a:endParaRPr lang="es-ES"/>
        </a:p>
      </dgm:t>
    </dgm:pt>
    <dgm:pt modelId="{317A30A1-A356-487E-A97B-395E06A637BF}">
      <dgm:prSet phldrT="[Texto]"/>
      <dgm:spPr/>
      <dgm:t>
        <a:bodyPr/>
        <a:lstStyle/>
        <a:p>
          <a:r>
            <a:rPr lang="es-ES" dirty="0" smtClean="0"/>
            <a:t>Formulación de hipótesis</a:t>
          </a:r>
          <a:endParaRPr lang="es-ES" dirty="0"/>
        </a:p>
      </dgm:t>
    </dgm:pt>
    <dgm:pt modelId="{B2372607-A763-4D54-A43E-91ACC6862D2B}" type="parTrans" cxnId="{CC358A9E-0FBF-4DC1-A638-E94B1F135121}">
      <dgm:prSet/>
      <dgm:spPr/>
      <dgm:t>
        <a:bodyPr/>
        <a:lstStyle/>
        <a:p>
          <a:endParaRPr lang="es-ES"/>
        </a:p>
      </dgm:t>
    </dgm:pt>
    <dgm:pt modelId="{B63C9F39-37AF-4178-9EB8-52A81ABE8DFF}" type="sibTrans" cxnId="{CC358A9E-0FBF-4DC1-A638-E94B1F135121}">
      <dgm:prSet/>
      <dgm:spPr/>
      <dgm:t>
        <a:bodyPr/>
        <a:lstStyle/>
        <a:p>
          <a:endParaRPr lang="es-ES"/>
        </a:p>
      </dgm:t>
    </dgm:pt>
    <dgm:pt modelId="{BA6C373A-16DA-428A-9669-8D84CF9360E6}">
      <dgm:prSet phldrT="[Texto]"/>
      <dgm:spPr/>
      <dgm:t>
        <a:bodyPr/>
        <a:lstStyle/>
        <a:p>
          <a:r>
            <a:rPr lang="es-ES" dirty="0" smtClean="0"/>
            <a:t>Recolección de datos</a:t>
          </a:r>
          <a:endParaRPr lang="es-ES" dirty="0"/>
        </a:p>
      </dgm:t>
    </dgm:pt>
    <dgm:pt modelId="{B93BBC17-1881-4701-A34B-1FC3B892C786}" type="parTrans" cxnId="{46E33BF7-9B30-4C5E-9148-9E949AEF342A}">
      <dgm:prSet/>
      <dgm:spPr/>
      <dgm:t>
        <a:bodyPr/>
        <a:lstStyle/>
        <a:p>
          <a:endParaRPr lang="es-ES"/>
        </a:p>
      </dgm:t>
    </dgm:pt>
    <dgm:pt modelId="{80029826-222A-4B1D-AAF3-BBAABB630DC3}" type="sibTrans" cxnId="{46E33BF7-9B30-4C5E-9148-9E949AEF342A}">
      <dgm:prSet/>
      <dgm:spPr/>
      <dgm:t>
        <a:bodyPr/>
        <a:lstStyle/>
        <a:p>
          <a:endParaRPr lang="es-ES"/>
        </a:p>
      </dgm:t>
    </dgm:pt>
    <dgm:pt modelId="{CFAB0637-D104-4FD5-BABE-43EF481809DD}">
      <dgm:prSet phldrT="[Texto]"/>
      <dgm:spPr/>
      <dgm:t>
        <a:bodyPr/>
        <a:lstStyle/>
        <a:p>
          <a:r>
            <a:rPr lang="es-ES" dirty="0" smtClean="0"/>
            <a:t>Verificación</a:t>
          </a:r>
          <a:endParaRPr lang="es-ES" dirty="0"/>
        </a:p>
      </dgm:t>
    </dgm:pt>
    <dgm:pt modelId="{0127CC5A-6BB3-4F66-90D9-53F523EAAED4}" type="parTrans" cxnId="{472E59A1-04A1-4DF7-B592-9E6B0DCD3395}">
      <dgm:prSet/>
      <dgm:spPr/>
      <dgm:t>
        <a:bodyPr/>
        <a:lstStyle/>
        <a:p>
          <a:endParaRPr lang="es-ES"/>
        </a:p>
      </dgm:t>
    </dgm:pt>
    <dgm:pt modelId="{672C3152-71E8-4BBE-89FA-782F9E8B53C8}" type="sibTrans" cxnId="{472E59A1-04A1-4DF7-B592-9E6B0DCD3395}">
      <dgm:prSet/>
      <dgm:spPr/>
      <dgm:t>
        <a:bodyPr/>
        <a:lstStyle/>
        <a:p>
          <a:endParaRPr lang="es-ES"/>
        </a:p>
      </dgm:t>
    </dgm:pt>
    <dgm:pt modelId="{68E506D4-AC07-4A51-A6B5-F21268BDAC5E}">
      <dgm:prSet phldrT="[Texto]"/>
      <dgm:spPr/>
      <dgm:t>
        <a:bodyPr/>
        <a:lstStyle/>
        <a:p>
          <a:r>
            <a:rPr lang="es-ES" dirty="0" smtClean="0"/>
            <a:t>Elaboración de los datos</a:t>
          </a:r>
          <a:endParaRPr lang="es-ES" dirty="0"/>
        </a:p>
      </dgm:t>
    </dgm:pt>
    <dgm:pt modelId="{4A7A25CA-CB1B-44B8-9EE6-B377335E4097}" type="parTrans" cxnId="{3DEC5670-1617-4763-A641-E62AB2EF5ABD}">
      <dgm:prSet/>
      <dgm:spPr/>
      <dgm:t>
        <a:bodyPr/>
        <a:lstStyle/>
        <a:p>
          <a:endParaRPr lang="es-ES"/>
        </a:p>
      </dgm:t>
    </dgm:pt>
    <dgm:pt modelId="{C66CC78E-804B-44CB-A580-2128AFBD7775}" type="sibTrans" cxnId="{3DEC5670-1617-4763-A641-E62AB2EF5ABD}">
      <dgm:prSet/>
      <dgm:spPr/>
      <dgm:t>
        <a:bodyPr/>
        <a:lstStyle/>
        <a:p>
          <a:endParaRPr lang="es-ES"/>
        </a:p>
      </dgm:t>
    </dgm:pt>
    <dgm:pt modelId="{0062F52D-77AC-4601-9AD0-D9E2678F6FEC}">
      <dgm:prSet phldrT="[Texto]"/>
      <dgm:spPr/>
      <dgm:t>
        <a:bodyPr/>
        <a:lstStyle/>
        <a:p>
          <a:r>
            <a:rPr lang="es-ES" dirty="0" smtClean="0"/>
            <a:t>Análisis e interpretación de resultados</a:t>
          </a:r>
          <a:endParaRPr lang="es-ES" dirty="0"/>
        </a:p>
      </dgm:t>
    </dgm:pt>
    <dgm:pt modelId="{57CA2C4A-230E-4CE5-AB6F-55717C017650}" type="parTrans" cxnId="{262FD309-F988-4E27-9C59-AA42E89A3ED2}">
      <dgm:prSet/>
      <dgm:spPr/>
      <dgm:t>
        <a:bodyPr/>
        <a:lstStyle/>
        <a:p>
          <a:endParaRPr lang="es-ES"/>
        </a:p>
      </dgm:t>
    </dgm:pt>
    <dgm:pt modelId="{63453B9E-0123-4C90-86FF-E5E60D6F1744}" type="sibTrans" cxnId="{262FD309-F988-4E27-9C59-AA42E89A3ED2}">
      <dgm:prSet/>
      <dgm:spPr/>
      <dgm:t>
        <a:bodyPr/>
        <a:lstStyle/>
        <a:p>
          <a:endParaRPr lang="es-ES"/>
        </a:p>
      </dgm:t>
    </dgm:pt>
    <dgm:pt modelId="{6FAB6649-B921-49D1-B685-EAF3FE969693}">
      <dgm:prSet phldrT="[Texto]"/>
      <dgm:spPr/>
      <dgm:t>
        <a:bodyPr/>
        <a:lstStyle/>
        <a:p>
          <a:r>
            <a:rPr lang="es-ES" dirty="0" smtClean="0"/>
            <a:t>Se organiza y se resume</a:t>
          </a:r>
          <a:endParaRPr lang="es-ES" dirty="0"/>
        </a:p>
      </dgm:t>
    </dgm:pt>
    <dgm:pt modelId="{1A348064-EEC0-499F-BEFA-8A447FFC6485}" type="parTrans" cxnId="{454DD990-3B73-4F21-950D-BE7EE29459B8}">
      <dgm:prSet/>
      <dgm:spPr/>
      <dgm:t>
        <a:bodyPr/>
        <a:lstStyle/>
        <a:p>
          <a:endParaRPr lang="es-ES"/>
        </a:p>
      </dgm:t>
    </dgm:pt>
    <dgm:pt modelId="{187FFAA0-DA5F-4050-B22F-4D373ECB4416}" type="sibTrans" cxnId="{454DD990-3B73-4F21-950D-BE7EE29459B8}">
      <dgm:prSet/>
      <dgm:spPr/>
      <dgm:t>
        <a:bodyPr/>
        <a:lstStyle/>
        <a:p>
          <a:endParaRPr lang="es-ES"/>
        </a:p>
      </dgm:t>
    </dgm:pt>
    <dgm:pt modelId="{98DBD32D-A15D-4602-93AF-73F3D0DB39CB}">
      <dgm:prSet phldrT="[Texto]"/>
      <dgm:spPr/>
      <dgm:t>
        <a:bodyPr/>
        <a:lstStyle/>
        <a:p>
          <a:r>
            <a:rPr lang="es-ES" dirty="0" smtClean="0"/>
            <a:t>Verificación de la hipótesis</a:t>
          </a:r>
          <a:endParaRPr lang="es-ES" dirty="0"/>
        </a:p>
      </dgm:t>
    </dgm:pt>
    <dgm:pt modelId="{37C1312B-761E-4BF3-832F-92ED6A32220F}" type="parTrans" cxnId="{285E92F6-7E14-4FFE-BD1F-971EF7410D78}">
      <dgm:prSet/>
      <dgm:spPr/>
      <dgm:t>
        <a:bodyPr/>
        <a:lstStyle/>
        <a:p>
          <a:endParaRPr lang="es-ES"/>
        </a:p>
      </dgm:t>
    </dgm:pt>
    <dgm:pt modelId="{1239CEFF-8F51-4278-9859-66B85BD566DB}" type="sibTrans" cxnId="{285E92F6-7E14-4FFE-BD1F-971EF7410D78}">
      <dgm:prSet/>
      <dgm:spPr/>
      <dgm:t>
        <a:bodyPr/>
        <a:lstStyle/>
        <a:p>
          <a:endParaRPr lang="es-ES"/>
        </a:p>
      </dgm:t>
    </dgm:pt>
    <dgm:pt modelId="{6821DCD6-BF18-4AA6-8D3B-4CD9A76043C4}" type="pres">
      <dgm:prSet presAssocID="{3A407070-8CB8-4271-89DF-5F6872364360}" presName="Name0" presStyleCnt="0">
        <dgm:presLayoutVars>
          <dgm:dir/>
          <dgm:animLvl val="lvl"/>
          <dgm:resizeHandles val="exact"/>
        </dgm:presLayoutVars>
      </dgm:prSet>
      <dgm:spPr/>
      <dgm:t>
        <a:bodyPr/>
        <a:lstStyle/>
        <a:p>
          <a:endParaRPr lang="es-ES"/>
        </a:p>
      </dgm:t>
    </dgm:pt>
    <dgm:pt modelId="{FE01A776-BCA1-4300-96ED-194A057C797E}" type="pres">
      <dgm:prSet presAssocID="{A0B9C3EB-BEA5-41A3-B059-3346E4FD043D}" presName="linNode" presStyleCnt="0"/>
      <dgm:spPr/>
    </dgm:pt>
    <dgm:pt modelId="{7F4B5387-FF61-4924-982A-EDF44C17DEAD}" type="pres">
      <dgm:prSet presAssocID="{A0B9C3EB-BEA5-41A3-B059-3346E4FD043D}" presName="parentText" presStyleLbl="node1" presStyleIdx="0" presStyleCnt="3">
        <dgm:presLayoutVars>
          <dgm:chMax val="1"/>
          <dgm:bulletEnabled val="1"/>
        </dgm:presLayoutVars>
      </dgm:prSet>
      <dgm:spPr/>
      <dgm:t>
        <a:bodyPr/>
        <a:lstStyle/>
        <a:p>
          <a:endParaRPr lang="es-ES"/>
        </a:p>
      </dgm:t>
    </dgm:pt>
    <dgm:pt modelId="{2B24C949-44CD-4240-A57B-0EDE6D457063}" type="pres">
      <dgm:prSet presAssocID="{A0B9C3EB-BEA5-41A3-B059-3346E4FD043D}" presName="descendantText" presStyleLbl="alignAccFollowNode1" presStyleIdx="0" presStyleCnt="3">
        <dgm:presLayoutVars>
          <dgm:bulletEnabled val="1"/>
        </dgm:presLayoutVars>
      </dgm:prSet>
      <dgm:spPr/>
      <dgm:t>
        <a:bodyPr/>
        <a:lstStyle/>
        <a:p>
          <a:endParaRPr lang="es-ES"/>
        </a:p>
      </dgm:t>
    </dgm:pt>
    <dgm:pt modelId="{A9FBF9C1-722C-42F7-83DE-A99DD4F7E6A5}" type="pres">
      <dgm:prSet presAssocID="{1414620D-4F94-4001-B4CF-EE1904355DB7}" presName="sp" presStyleCnt="0"/>
      <dgm:spPr/>
    </dgm:pt>
    <dgm:pt modelId="{B9B3E58F-A36F-482F-A384-9BB2EDDBFA0A}" type="pres">
      <dgm:prSet presAssocID="{829A9526-07CA-4BBE-8F0D-D43BE87AD88B}" presName="linNode" presStyleCnt="0"/>
      <dgm:spPr/>
    </dgm:pt>
    <dgm:pt modelId="{B5DF30D9-1273-4717-831D-473FF1FB8116}" type="pres">
      <dgm:prSet presAssocID="{829A9526-07CA-4BBE-8F0D-D43BE87AD88B}" presName="parentText" presStyleLbl="node1" presStyleIdx="1" presStyleCnt="3">
        <dgm:presLayoutVars>
          <dgm:chMax val="1"/>
          <dgm:bulletEnabled val="1"/>
        </dgm:presLayoutVars>
      </dgm:prSet>
      <dgm:spPr/>
      <dgm:t>
        <a:bodyPr/>
        <a:lstStyle/>
        <a:p>
          <a:endParaRPr lang="es-ES"/>
        </a:p>
      </dgm:t>
    </dgm:pt>
    <dgm:pt modelId="{E85A4B4E-CFBC-43E9-ACCF-1D6FE34F64EC}" type="pres">
      <dgm:prSet presAssocID="{829A9526-07CA-4BBE-8F0D-D43BE87AD88B}" presName="descendantText" presStyleLbl="alignAccFollowNode1" presStyleIdx="1" presStyleCnt="3">
        <dgm:presLayoutVars>
          <dgm:bulletEnabled val="1"/>
        </dgm:presLayoutVars>
      </dgm:prSet>
      <dgm:spPr/>
      <dgm:t>
        <a:bodyPr/>
        <a:lstStyle/>
        <a:p>
          <a:endParaRPr lang="es-ES"/>
        </a:p>
      </dgm:t>
    </dgm:pt>
    <dgm:pt modelId="{BFA361F7-C106-4261-8EF7-637E7EC72094}" type="pres">
      <dgm:prSet presAssocID="{08F86FEB-F494-49A6-A51D-A633E0F68404}" presName="sp" presStyleCnt="0"/>
      <dgm:spPr/>
    </dgm:pt>
    <dgm:pt modelId="{674B8767-E970-4652-9A95-E843D854F0DC}" type="pres">
      <dgm:prSet presAssocID="{CFAB0637-D104-4FD5-BABE-43EF481809DD}" presName="linNode" presStyleCnt="0"/>
      <dgm:spPr/>
    </dgm:pt>
    <dgm:pt modelId="{113C180D-2BBA-45CE-9EFA-BF0ECF7CFBF5}" type="pres">
      <dgm:prSet presAssocID="{CFAB0637-D104-4FD5-BABE-43EF481809DD}" presName="parentText" presStyleLbl="node1" presStyleIdx="2" presStyleCnt="3">
        <dgm:presLayoutVars>
          <dgm:chMax val="1"/>
          <dgm:bulletEnabled val="1"/>
        </dgm:presLayoutVars>
      </dgm:prSet>
      <dgm:spPr/>
      <dgm:t>
        <a:bodyPr/>
        <a:lstStyle/>
        <a:p>
          <a:endParaRPr lang="es-ES"/>
        </a:p>
      </dgm:t>
    </dgm:pt>
    <dgm:pt modelId="{BA826B70-0292-4538-B789-20D043A26D02}" type="pres">
      <dgm:prSet presAssocID="{CFAB0637-D104-4FD5-BABE-43EF481809DD}" presName="descendantText" presStyleLbl="alignAccFollowNode1" presStyleIdx="2" presStyleCnt="3">
        <dgm:presLayoutVars>
          <dgm:bulletEnabled val="1"/>
        </dgm:presLayoutVars>
      </dgm:prSet>
      <dgm:spPr/>
      <dgm:t>
        <a:bodyPr/>
        <a:lstStyle/>
        <a:p>
          <a:endParaRPr lang="es-ES"/>
        </a:p>
      </dgm:t>
    </dgm:pt>
  </dgm:ptLst>
  <dgm:cxnLst>
    <dgm:cxn modelId="{6EB00233-9807-4E0A-BB93-59DB8E593966}" type="presOf" srcId="{317A30A1-A356-487E-A97B-395E06A637BF}" destId="{E85A4B4E-CFBC-43E9-ACCF-1D6FE34F64EC}" srcOrd="0" destOrd="0" presId="urn:microsoft.com/office/officeart/2005/8/layout/vList5"/>
    <dgm:cxn modelId="{46E33BF7-9B30-4C5E-9148-9E949AEF342A}" srcId="{829A9526-07CA-4BBE-8F0D-D43BE87AD88B}" destId="{BA6C373A-16DA-428A-9669-8D84CF9360E6}" srcOrd="1" destOrd="0" parTransId="{B93BBC17-1881-4701-A34B-1FC3B892C786}" sibTransId="{80029826-222A-4B1D-AAF3-BBAABB630DC3}"/>
    <dgm:cxn modelId="{3DEC5670-1617-4763-A641-E62AB2EF5ABD}" srcId="{CFAB0637-D104-4FD5-BABE-43EF481809DD}" destId="{68E506D4-AC07-4A51-A6B5-F21268BDAC5E}" srcOrd="0" destOrd="0" parTransId="{4A7A25CA-CB1B-44B8-9EE6-B377335E4097}" sibTransId="{C66CC78E-804B-44CB-A580-2128AFBD7775}"/>
    <dgm:cxn modelId="{49DAB37A-C9E9-4650-B05B-98C410E7B9D0}" type="presOf" srcId="{6FAB6649-B921-49D1-B685-EAF3FE969693}" destId="{2B24C949-44CD-4240-A57B-0EDE6D457063}" srcOrd="0" destOrd="1" presId="urn:microsoft.com/office/officeart/2005/8/layout/vList5"/>
    <dgm:cxn modelId="{CC358A9E-0FBF-4DC1-A638-E94B1F135121}" srcId="{829A9526-07CA-4BBE-8F0D-D43BE87AD88B}" destId="{317A30A1-A356-487E-A97B-395E06A637BF}" srcOrd="0" destOrd="0" parTransId="{B2372607-A763-4D54-A43E-91ACC6862D2B}" sibTransId="{B63C9F39-37AF-4178-9EB8-52A81ABE8DFF}"/>
    <dgm:cxn modelId="{285E92F6-7E14-4FFE-BD1F-971EF7410D78}" srcId="{CFAB0637-D104-4FD5-BABE-43EF481809DD}" destId="{98DBD32D-A15D-4602-93AF-73F3D0DB39CB}" srcOrd="1" destOrd="0" parTransId="{37C1312B-761E-4BF3-832F-92ED6A32220F}" sibTransId="{1239CEFF-8F51-4278-9859-66B85BD566DB}"/>
    <dgm:cxn modelId="{1B6B8CCF-CD0C-4B11-8283-B7CFC8FB5638}" type="presOf" srcId="{0062F52D-77AC-4601-9AD0-D9E2678F6FEC}" destId="{BA826B70-0292-4538-B789-20D043A26D02}" srcOrd="0" destOrd="2" presId="urn:microsoft.com/office/officeart/2005/8/layout/vList5"/>
    <dgm:cxn modelId="{954FFC39-39DF-46AF-9FBB-0B9F9CB2B88A}" type="presOf" srcId="{28CCD4E2-BA2A-492E-9171-6ED69E7ABFDC}" destId="{2B24C949-44CD-4240-A57B-0EDE6D457063}" srcOrd="0" destOrd="0" presId="urn:microsoft.com/office/officeart/2005/8/layout/vList5"/>
    <dgm:cxn modelId="{862B7FB3-13C1-493C-B80B-169E4646AB3D}" type="presOf" srcId="{3A407070-8CB8-4271-89DF-5F6872364360}" destId="{6821DCD6-BF18-4AA6-8D3B-4CD9A76043C4}" srcOrd="0" destOrd="0" presId="urn:microsoft.com/office/officeart/2005/8/layout/vList5"/>
    <dgm:cxn modelId="{521B5B92-43B0-4CA0-AE5B-E62AF007CDB6}" type="presOf" srcId="{829A9526-07CA-4BBE-8F0D-D43BE87AD88B}" destId="{B5DF30D9-1273-4717-831D-473FF1FB8116}" srcOrd="0" destOrd="0" presId="urn:microsoft.com/office/officeart/2005/8/layout/vList5"/>
    <dgm:cxn modelId="{454DD990-3B73-4F21-950D-BE7EE29459B8}" srcId="{A0B9C3EB-BEA5-41A3-B059-3346E4FD043D}" destId="{6FAB6649-B921-49D1-B685-EAF3FE969693}" srcOrd="1" destOrd="0" parTransId="{1A348064-EEC0-499F-BEFA-8A447FFC6485}" sibTransId="{187FFAA0-DA5F-4050-B22F-4D373ECB4416}"/>
    <dgm:cxn modelId="{9E1BD3E5-9743-4CDB-8B60-9B475CCECFFC}" type="presOf" srcId="{A0B9C3EB-BEA5-41A3-B059-3346E4FD043D}" destId="{7F4B5387-FF61-4924-982A-EDF44C17DEAD}" srcOrd="0" destOrd="0" presId="urn:microsoft.com/office/officeart/2005/8/layout/vList5"/>
    <dgm:cxn modelId="{472E59A1-04A1-4DF7-B592-9E6B0DCD3395}" srcId="{3A407070-8CB8-4271-89DF-5F6872364360}" destId="{CFAB0637-D104-4FD5-BABE-43EF481809DD}" srcOrd="2" destOrd="0" parTransId="{0127CC5A-6BB3-4F66-90D9-53F523EAAED4}" sibTransId="{672C3152-71E8-4BBE-89FA-782F9E8B53C8}"/>
    <dgm:cxn modelId="{262FD309-F988-4E27-9C59-AA42E89A3ED2}" srcId="{CFAB0637-D104-4FD5-BABE-43EF481809DD}" destId="{0062F52D-77AC-4601-9AD0-D9E2678F6FEC}" srcOrd="2" destOrd="0" parTransId="{57CA2C4A-230E-4CE5-AB6F-55717C017650}" sibTransId="{63453B9E-0123-4C90-86FF-E5E60D6F1744}"/>
    <dgm:cxn modelId="{ABE247FE-98C0-4B38-809C-431A38EAD48D}" type="presOf" srcId="{BA6C373A-16DA-428A-9669-8D84CF9360E6}" destId="{E85A4B4E-CFBC-43E9-ACCF-1D6FE34F64EC}" srcOrd="0" destOrd="1" presId="urn:microsoft.com/office/officeart/2005/8/layout/vList5"/>
    <dgm:cxn modelId="{BDB4F74A-7C57-4B9A-A792-FC75F44D9683}" srcId="{A0B9C3EB-BEA5-41A3-B059-3346E4FD043D}" destId="{28CCD4E2-BA2A-492E-9171-6ED69E7ABFDC}" srcOrd="0" destOrd="0" parTransId="{54CE548B-A185-4C49-A57E-E49013DC9135}" sibTransId="{80810139-DC39-4425-9AF7-6DFB3E8EE2F6}"/>
    <dgm:cxn modelId="{09BA4F51-436E-4F22-BD71-307B6174E89D}" type="presOf" srcId="{68E506D4-AC07-4A51-A6B5-F21268BDAC5E}" destId="{BA826B70-0292-4538-B789-20D043A26D02}" srcOrd="0" destOrd="0" presId="urn:microsoft.com/office/officeart/2005/8/layout/vList5"/>
    <dgm:cxn modelId="{0C4DADAB-F057-4243-86DE-D6296CCA8559}" type="presOf" srcId="{98DBD32D-A15D-4602-93AF-73F3D0DB39CB}" destId="{BA826B70-0292-4538-B789-20D043A26D02}" srcOrd="0" destOrd="1" presId="urn:microsoft.com/office/officeart/2005/8/layout/vList5"/>
    <dgm:cxn modelId="{480BFAA7-6D02-45E3-B6F4-54187D4A6FEF}" srcId="{3A407070-8CB8-4271-89DF-5F6872364360}" destId="{A0B9C3EB-BEA5-41A3-B059-3346E4FD043D}" srcOrd="0" destOrd="0" parTransId="{87A3B9CD-DC55-4EF0-87F9-15FB1DC7A9D2}" sibTransId="{1414620D-4F94-4001-B4CF-EE1904355DB7}"/>
    <dgm:cxn modelId="{C66AD880-1869-4FB0-808F-D377B47CB099}" type="presOf" srcId="{CFAB0637-D104-4FD5-BABE-43EF481809DD}" destId="{113C180D-2BBA-45CE-9EFA-BF0ECF7CFBF5}" srcOrd="0" destOrd="0" presId="urn:microsoft.com/office/officeart/2005/8/layout/vList5"/>
    <dgm:cxn modelId="{B9E4FAFA-9123-4778-9330-BAE9137169CE}" srcId="{3A407070-8CB8-4271-89DF-5F6872364360}" destId="{829A9526-07CA-4BBE-8F0D-D43BE87AD88B}" srcOrd="1" destOrd="0" parTransId="{C8DEEC0C-BC5A-40EF-9D84-3462CA1F53F6}" sibTransId="{08F86FEB-F494-49A6-A51D-A633E0F68404}"/>
    <dgm:cxn modelId="{2B08E8A6-F8BA-4D9F-ABAC-C6FFB1879365}" type="presParOf" srcId="{6821DCD6-BF18-4AA6-8D3B-4CD9A76043C4}" destId="{FE01A776-BCA1-4300-96ED-194A057C797E}" srcOrd="0" destOrd="0" presId="urn:microsoft.com/office/officeart/2005/8/layout/vList5"/>
    <dgm:cxn modelId="{ECACF25F-AF7E-4E9D-933D-41D9F75BD29E}" type="presParOf" srcId="{FE01A776-BCA1-4300-96ED-194A057C797E}" destId="{7F4B5387-FF61-4924-982A-EDF44C17DEAD}" srcOrd="0" destOrd="0" presId="urn:microsoft.com/office/officeart/2005/8/layout/vList5"/>
    <dgm:cxn modelId="{E07DD544-B305-4C69-A041-518D57450566}" type="presParOf" srcId="{FE01A776-BCA1-4300-96ED-194A057C797E}" destId="{2B24C949-44CD-4240-A57B-0EDE6D457063}" srcOrd="1" destOrd="0" presId="urn:microsoft.com/office/officeart/2005/8/layout/vList5"/>
    <dgm:cxn modelId="{C5580D60-ADE4-472B-BE07-852D1F73A092}" type="presParOf" srcId="{6821DCD6-BF18-4AA6-8D3B-4CD9A76043C4}" destId="{A9FBF9C1-722C-42F7-83DE-A99DD4F7E6A5}" srcOrd="1" destOrd="0" presId="urn:microsoft.com/office/officeart/2005/8/layout/vList5"/>
    <dgm:cxn modelId="{E62E8041-BE31-4CA4-B45A-FA0A6C99D744}" type="presParOf" srcId="{6821DCD6-BF18-4AA6-8D3B-4CD9A76043C4}" destId="{B9B3E58F-A36F-482F-A384-9BB2EDDBFA0A}" srcOrd="2" destOrd="0" presId="urn:microsoft.com/office/officeart/2005/8/layout/vList5"/>
    <dgm:cxn modelId="{A2254061-C3A3-4471-9003-0B7B0A10DB6C}" type="presParOf" srcId="{B9B3E58F-A36F-482F-A384-9BB2EDDBFA0A}" destId="{B5DF30D9-1273-4717-831D-473FF1FB8116}" srcOrd="0" destOrd="0" presId="urn:microsoft.com/office/officeart/2005/8/layout/vList5"/>
    <dgm:cxn modelId="{6203DC0F-E796-47DC-A1A7-27C6E2CAA5E0}" type="presParOf" srcId="{B9B3E58F-A36F-482F-A384-9BB2EDDBFA0A}" destId="{E85A4B4E-CFBC-43E9-ACCF-1D6FE34F64EC}" srcOrd="1" destOrd="0" presId="urn:microsoft.com/office/officeart/2005/8/layout/vList5"/>
    <dgm:cxn modelId="{C5781BF7-5A7B-46C5-9A87-41F416D4F2CB}" type="presParOf" srcId="{6821DCD6-BF18-4AA6-8D3B-4CD9A76043C4}" destId="{BFA361F7-C106-4261-8EF7-637E7EC72094}" srcOrd="3" destOrd="0" presId="urn:microsoft.com/office/officeart/2005/8/layout/vList5"/>
    <dgm:cxn modelId="{B949AF8B-3DB9-4DD7-9C62-05873CB50043}" type="presParOf" srcId="{6821DCD6-BF18-4AA6-8D3B-4CD9A76043C4}" destId="{674B8767-E970-4652-9A95-E843D854F0DC}" srcOrd="4" destOrd="0" presId="urn:microsoft.com/office/officeart/2005/8/layout/vList5"/>
    <dgm:cxn modelId="{72B1BA7D-2389-4258-8459-95F0D552CE7E}" type="presParOf" srcId="{674B8767-E970-4652-9A95-E843D854F0DC}" destId="{113C180D-2BBA-45CE-9EFA-BF0ECF7CFBF5}" srcOrd="0" destOrd="0" presId="urn:microsoft.com/office/officeart/2005/8/layout/vList5"/>
    <dgm:cxn modelId="{FE9C2809-17D4-48CA-A87A-EBA85A5AAF5D}" type="presParOf" srcId="{674B8767-E970-4652-9A95-E843D854F0DC}" destId="{BA826B70-0292-4538-B789-20D043A26D0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ED22049-52F2-4AAD-A1A6-DCBF5806ADC9}" type="doc">
      <dgm:prSet loTypeId="urn:microsoft.com/office/officeart/2005/8/layout/vProcess5" loCatId="process" qsTypeId="urn:microsoft.com/office/officeart/2005/8/quickstyle/simple4" qsCatId="simple" csTypeId="urn:microsoft.com/office/officeart/2005/8/colors/colorful5" csCatId="colorful" phldr="1"/>
      <dgm:spPr/>
      <dgm:t>
        <a:bodyPr/>
        <a:lstStyle/>
        <a:p>
          <a:endParaRPr lang="es-ES"/>
        </a:p>
      </dgm:t>
    </dgm:pt>
    <dgm:pt modelId="{E5F34ECD-7E57-4EC9-86E2-F041C98AC43D}">
      <dgm:prSet custT="1"/>
      <dgm:spPr/>
      <dgm:t>
        <a:bodyPr/>
        <a:lstStyle/>
        <a:p>
          <a:pPr algn="l"/>
          <a:r>
            <a:rPr lang="es-ES" sz="2400" b="1" dirty="0" smtClean="0">
              <a:latin typeface="Arial Narrow" pitchFamily="34" charset="0"/>
            </a:rPr>
            <a:t>II. Permite plantear objetivos que orienten a un hallazgo científico significativo y tengan relevancia en función del problema científico</a:t>
          </a:r>
          <a:endParaRPr lang="es-ES" sz="2400" dirty="0" smtClean="0">
            <a:latin typeface="Arial Narrow" pitchFamily="34" charset="0"/>
          </a:endParaRPr>
        </a:p>
      </dgm:t>
    </dgm:pt>
    <dgm:pt modelId="{EFD28651-90A8-4D61-9938-0DF019A61C0A}" type="parTrans" cxnId="{B3E01ACD-0D2A-4D78-88B6-6281A99D18B5}">
      <dgm:prSet/>
      <dgm:spPr/>
      <dgm:t>
        <a:bodyPr/>
        <a:lstStyle/>
        <a:p>
          <a:endParaRPr lang="es-ES"/>
        </a:p>
      </dgm:t>
    </dgm:pt>
    <dgm:pt modelId="{FA4378D2-F3CB-4260-B937-6811AED2AD2D}" type="sibTrans" cxnId="{B3E01ACD-0D2A-4D78-88B6-6281A99D18B5}">
      <dgm:prSet/>
      <dgm:spPr/>
      <dgm:t>
        <a:bodyPr/>
        <a:lstStyle/>
        <a:p>
          <a:endParaRPr lang="es-ES"/>
        </a:p>
      </dgm:t>
    </dgm:pt>
    <dgm:pt modelId="{7138ED6A-2A08-477F-858E-B5A66D8BDB8E}">
      <dgm:prSet custT="1"/>
      <dgm:spPr/>
      <dgm:t>
        <a:bodyPr/>
        <a:lstStyle/>
        <a:p>
          <a:pPr algn="ctr"/>
          <a:r>
            <a:rPr lang="es-ES" sz="2400" b="1" dirty="0" smtClean="0">
              <a:latin typeface="Arial Narrow" pitchFamily="34" charset="0"/>
            </a:rPr>
            <a:t>La información científica se recoge en documentos científicos. Si se usan adecuadamente</a:t>
          </a:r>
          <a:r>
            <a:rPr lang="es-ES" sz="2400" dirty="0" smtClean="0">
              <a:latin typeface="Arial Narrow" pitchFamily="34" charset="0"/>
            </a:rPr>
            <a:t>:</a:t>
          </a:r>
        </a:p>
      </dgm:t>
    </dgm:pt>
    <dgm:pt modelId="{6D097ADD-3624-4BE1-A95F-45CFA0C37BE6}" type="parTrans" cxnId="{657903C5-B707-4E7D-9D01-2987C24C1191}">
      <dgm:prSet/>
      <dgm:spPr/>
      <dgm:t>
        <a:bodyPr/>
        <a:lstStyle/>
        <a:p>
          <a:endParaRPr lang="es-ES"/>
        </a:p>
      </dgm:t>
    </dgm:pt>
    <dgm:pt modelId="{01812784-C03C-43A2-9BCE-4303588A4BE5}" type="sibTrans" cxnId="{657903C5-B707-4E7D-9D01-2987C24C1191}">
      <dgm:prSet/>
      <dgm:spPr/>
      <dgm:t>
        <a:bodyPr/>
        <a:lstStyle/>
        <a:p>
          <a:endParaRPr lang="es-ES" dirty="0"/>
        </a:p>
      </dgm:t>
    </dgm:pt>
    <dgm:pt modelId="{94A912B7-B82A-4705-ABEE-D5312F20946C}">
      <dgm:prSet custT="1"/>
      <dgm:spPr/>
      <dgm:t>
        <a:bodyPr/>
        <a:lstStyle/>
        <a:p>
          <a:pPr algn="ctr"/>
          <a:r>
            <a:rPr lang="es-ES" sz="2700" b="1" i="1" dirty="0" smtClean="0">
              <a:effectLst>
                <a:outerShdw blurRad="38100" dist="38100" dir="2700000" algn="tl">
                  <a:srgbClr val="000000">
                    <a:alpha val="43137"/>
                  </a:srgbClr>
                </a:outerShdw>
              </a:effectLst>
              <a:latin typeface="Arial Narrow" pitchFamily="34" charset="0"/>
            </a:rPr>
            <a:t>La información científica es sustrato y a la vez producto de la creación científica. </a:t>
          </a:r>
        </a:p>
      </dgm:t>
    </dgm:pt>
    <dgm:pt modelId="{21AE2844-469C-4C21-BC6E-74B55C1CD1AD}" type="parTrans" cxnId="{AEB8AA23-AD3A-419A-92CF-27F9258505D3}">
      <dgm:prSet/>
      <dgm:spPr/>
      <dgm:t>
        <a:bodyPr/>
        <a:lstStyle/>
        <a:p>
          <a:endParaRPr lang="es-ES"/>
        </a:p>
      </dgm:t>
    </dgm:pt>
    <dgm:pt modelId="{DA70F1D7-7F7D-4980-A52E-1B799AF9C1B7}" type="sibTrans" cxnId="{AEB8AA23-AD3A-419A-92CF-27F9258505D3}">
      <dgm:prSet/>
      <dgm:spPr/>
      <dgm:t>
        <a:bodyPr/>
        <a:lstStyle/>
        <a:p>
          <a:endParaRPr lang="es-ES" dirty="0"/>
        </a:p>
      </dgm:t>
    </dgm:pt>
    <dgm:pt modelId="{EEBA1A0B-9384-44DB-83A9-34C2449C4361}">
      <dgm:prSet custT="1"/>
      <dgm:spPr/>
      <dgm:t>
        <a:bodyPr/>
        <a:lstStyle/>
        <a:p>
          <a:pPr algn="l"/>
          <a:r>
            <a:rPr lang="es-ES" sz="2400" b="1" dirty="0" smtClean="0">
              <a:latin typeface="Arial Narrow" pitchFamily="34" charset="0"/>
            </a:rPr>
            <a:t>I. Permite abordar con mayor profundidad el estado del panorama científico referente a un tema determinado.</a:t>
          </a:r>
        </a:p>
      </dgm:t>
    </dgm:pt>
    <dgm:pt modelId="{25F55D00-0ED3-4B09-8268-765882080775}" type="parTrans" cxnId="{F1D10847-B64E-4261-B48E-8D4449140B11}">
      <dgm:prSet/>
      <dgm:spPr/>
      <dgm:t>
        <a:bodyPr/>
        <a:lstStyle/>
        <a:p>
          <a:endParaRPr lang="es-ES"/>
        </a:p>
      </dgm:t>
    </dgm:pt>
    <dgm:pt modelId="{49EDDB21-9C3D-4EF8-A1BA-7C5CDA98B9CA}" type="sibTrans" cxnId="{F1D10847-B64E-4261-B48E-8D4449140B11}">
      <dgm:prSet/>
      <dgm:spPr/>
      <dgm:t>
        <a:bodyPr/>
        <a:lstStyle/>
        <a:p>
          <a:endParaRPr lang="es-ES" dirty="0"/>
        </a:p>
      </dgm:t>
    </dgm:pt>
    <dgm:pt modelId="{04F26350-3E89-485D-B3F6-DEA57A90CFD8}" type="pres">
      <dgm:prSet presAssocID="{5ED22049-52F2-4AAD-A1A6-DCBF5806ADC9}" presName="outerComposite" presStyleCnt="0">
        <dgm:presLayoutVars>
          <dgm:chMax val="5"/>
          <dgm:dir/>
          <dgm:resizeHandles val="exact"/>
        </dgm:presLayoutVars>
      </dgm:prSet>
      <dgm:spPr/>
      <dgm:t>
        <a:bodyPr/>
        <a:lstStyle/>
        <a:p>
          <a:endParaRPr lang="es-ES"/>
        </a:p>
      </dgm:t>
    </dgm:pt>
    <dgm:pt modelId="{574F575C-50C2-4304-914D-46AF03DD8D58}" type="pres">
      <dgm:prSet presAssocID="{5ED22049-52F2-4AAD-A1A6-DCBF5806ADC9}" presName="dummyMaxCanvas" presStyleCnt="0">
        <dgm:presLayoutVars/>
      </dgm:prSet>
      <dgm:spPr/>
      <dgm:t>
        <a:bodyPr/>
        <a:lstStyle/>
        <a:p>
          <a:endParaRPr lang="es-ES"/>
        </a:p>
      </dgm:t>
    </dgm:pt>
    <dgm:pt modelId="{7C26CDD9-058E-4D23-960E-18565FFF8FB4}" type="pres">
      <dgm:prSet presAssocID="{5ED22049-52F2-4AAD-A1A6-DCBF5806ADC9}" presName="FourNodes_1" presStyleLbl="node1" presStyleIdx="0" presStyleCnt="4">
        <dgm:presLayoutVars>
          <dgm:bulletEnabled val="1"/>
        </dgm:presLayoutVars>
      </dgm:prSet>
      <dgm:spPr/>
      <dgm:t>
        <a:bodyPr/>
        <a:lstStyle/>
        <a:p>
          <a:endParaRPr lang="es-ES"/>
        </a:p>
      </dgm:t>
    </dgm:pt>
    <dgm:pt modelId="{5B2895DE-2685-46F8-90B1-0131944B8780}" type="pres">
      <dgm:prSet presAssocID="{5ED22049-52F2-4AAD-A1A6-DCBF5806ADC9}" presName="FourNodes_2" presStyleLbl="node1" presStyleIdx="1" presStyleCnt="4">
        <dgm:presLayoutVars>
          <dgm:bulletEnabled val="1"/>
        </dgm:presLayoutVars>
      </dgm:prSet>
      <dgm:spPr/>
      <dgm:t>
        <a:bodyPr/>
        <a:lstStyle/>
        <a:p>
          <a:endParaRPr lang="es-ES"/>
        </a:p>
      </dgm:t>
    </dgm:pt>
    <dgm:pt modelId="{4556161C-8C46-470E-9630-E8BA6A4EF629}" type="pres">
      <dgm:prSet presAssocID="{5ED22049-52F2-4AAD-A1A6-DCBF5806ADC9}" presName="FourNodes_3" presStyleLbl="node1" presStyleIdx="2" presStyleCnt="4">
        <dgm:presLayoutVars>
          <dgm:bulletEnabled val="1"/>
        </dgm:presLayoutVars>
      </dgm:prSet>
      <dgm:spPr/>
      <dgm:t>
        <a:bodyPr/>
        <a:lstStyle/>
        <a:p>
          <a:endParaRPr lang="es-ES"/>
        </a:p>
      </dgm:t>
    </dgm:pt>
    <dgm:pt modelId="{7EFC2145-ADB3-4D9F-86D1-1BFE63C4AE6B}" type="pres">
      <dgm:prSet presAssocID="{5ED22049-52F2-4AAD-A1A6-DCBF5806ADC9}" presName="FourNodes_4" presStyleLbl="node1" presStyleIdx="3" presStyleCnt="4">
        <dgm:presLayoutVars>
          <dgm:bulletEnabled val="1"/>
        </dgm:presLayoutVars>
      </dgm:prSet>
      <dgm:spPr/>
      <dgm:t>
        <a:bodyPr/>
        <a:lstStyle/>
        <a:p>
          <a:endParaRPr lang="es-ES"/>
        </a:p>
      </dgm:t>
    </dgm:pt>
    <dgm:pt modelId="{6AB359BE-1BCB-41A0-90D0-724E05E8D79F}" type="pres">
      <dgm:prSet presAssocID="{5ED22049-52F2-4AAD-A1A6-DCBF5806ADC9}" presName="FourConn_1-2" presStyleLbl="fgAccFollowNode1" presStyleIdx="0" presStyleCnt="3">
        <dgm:presLayoutVars>
          <dgm:bulletEnabled val="1"/>
        </dgm:presLayoutVars>
      </dgm:prSet>
      <dgm:spPr/>
      <dgm:t>
        <a:bodyPr/>
        <a:lstStyle/>
        <a:p>
          <a:endParaRPr lang="es-ES"/>
        </a:p>
      </dgm:t>
    </dgm:pt>
    <dgm:pt modelId="{992FA409-AE95-4C01-9754-C4C811594087}" type="pres">
      <dgm:prSet presAssocID="{5ED22049-52F2-4AAD-A1A6-DCBF5806ADC9}" presName="FourConn_2-3" presStyleLbl="fgAccFollowNode1" presStyleIdx="1" presStyleCnt="3">
        <dgm:presLayoutVars>
          <dgm:bulletEnabled val="1"/>
        </dgm:presLayoutVars>
      </dgm:prSet>
      <dgm:spPr/>
      <dgm:t>
        <a:bodyPr/>
        <a:lstStyle/>
        <a:p>
          <a:endParaRPr lang="es-ES"/>
        </a:p>
      </dgm:t>
    </dgm:pt>
    <dgm:pt modelId="{21C3F5FB-613A-4D4E-8E6F-83B32920B6E6}" type="pres">
      <dgm:prSet presAssocID="{5ED22049-52F2-4AAD-A1A6-DCBF5806ADC9}" presName="FourConn_3-4" presStyleLbl="fgAccFollowNode1" presStyleIdx="2" presStyleCnt="3">
        <dgm:presLayoutVars>
          <dgm:bulletEnabled val="1"/>
        </dgm:presLayoutVars>
      </dgm:prSet>
      <dgm:spPr/>
      <dgm:t>
        <a:bodyPr/>
        <a:lstStyle/>
        <a:p>
          <a:endParaRPr lang="es-ES"/>
        </a:p>
      </dgm:t>
    </dgm:pt>
    <dgm:pt modelId="{DE16717C-B207-43C4-805C-6220D25DFAC9}" type="pres">
      <dgm:prSet presAssocID="{5ED22049-52F2-4AAD-A1A6-DCBF5806ADC9}" presName="FourNodes_1_text" presStyleLbl="node1" presStyleIdx="3" presStyleCnt="4">
        <dgm:presLayoutVars>
          <dgm:bulletEnabled val="1"/>
        </dgm:presLayoutVars>
      </dgm:prSet>
      <dgm:spPr/>
      <dgm:t>
        <a:bodyPr/>
        <a:lstStyle/>
        <a:p>
          <a:endParaRPr lang="es-ES"/>
        </a:p>
      </dgm:t>
    </dgm:pt>
    <dgm:pt modelId="{69CB0ECE-FB5E-434C-8037-903DCDBF348A}" type="pres">
      <dgm:prSet presAssocID="{5ED22049-52F2-4AAD-A1A6-DCBF5806ADC9}" presName="FourNodes_2_text" presStyleLbl="node1" presStyleIdx="3" presStyleCnt="4">
        <dgm:presLayoutVars>
          <dgm:bulletEnabled val="1"/>
        </dgm:presLayoutVars>
      </dgm:prSet>
      <dgm:spPr/>
      <dgm:t>
        <a:bodyPr/>
        <a:lstStyle/>
        <a:p>
          <a:endParaRPr lang="es-ES"/>
        </a:p>
      </dgm:t>
    </dgm:pt>
    <dgm:pt modelId="{C4310E72-B611-4DE8-A58E-46AAF96D67D6}" type="pres">
      <dgm:prSet presAssocID="{5ED22049-52F2-4AAD-A1A6-DCBF5806ADC9}" presName="FourNodes_3_text" presStyleLbl="node1" presStyleIdx="3" presStyleCnt="4">
        <dgm:presLayoutVars>
          <dgm:bulletEnabled val="1"/>
        </dgm:presLayoutVars>
      </dgm:prSet>
      <dgm:spPr/>
      <dgm:t>
        <a:bodyPr/>
        <a:lstStyle/>
        <a:p>
          <a:endParaRPr lang="es-ES"/>
        </a:p>
      </dgm:t>
    </dgm:pt>
    <dgm:pt modelId="{2923C1C2-2EC2-411A-A1C5-C506AB3DFFE8}" type="pres">
      <dgm:prSet presAssocID="{5ED22049-52F2-4AAD-A1A6-DCBF5806ADC9}" presName="FourNodes_4_text" presStyleLbl="node1" presStyleIdx="3" presStyleCnt="4">
        <dgm:presLayoutVars>
          <dgm:bulletEnabled val="1"/>
        </dgm:presLayoutVars>
      </dgm:prSet>
      <dgm:spPr/>
      <dgm:t>
        <a:bodyPr/>
        <a:lstStyle/>
        <a:p>
          <a:endParaRPr lang="es-ES"/>
        </a:p>
      </dgm:t>
    </dgm:pt>
  </dgm:ptLst>
  <dgm:cxnLst>
    <dgm:cxn modelId="{2EB863E9-1B0F-4B7B-A0BF-5A9B0A635CE9}" type="presOf" srcId="{5ED22049-52F2-4AAD-A1A6-DCBF5806ADC9}" destId="{04F26350-3E89-485D-B3F6-DEA57A90CFD8}" srcOrd="0" destOrd="0" presId="urn:microsoft.com/office/officeart/2005/8/layout/vProcess5"/>
    <dgm:cxn modelId="{65C09306-1F3B-4C2E-AE2F-C53186E12309}" type="presOf" srcId="{EEBA1A0B-9384-44DB-83A9-34C2449C4361}" destId="{4556161C-8C46-470E-9630-E8BA6A4EF629}" srcOrd="0" destOrd="0" presId="urn:microsoft.com/office/officeart/2005/8/layout/vProcess5"/>
    <dgm:cxn modelId="{A7F0AF7D-D00E-41BF-B006-B378004F77DE}" type="presOf" srcId="{EEBA1A0B-9384-44DB-83A9-34C2449C4361}" destId="{C4310E72-B611-4DE8-A58E-46AAF96D67D6}" srcOrd="1" destOrd="0" presId="urn:microsoft.com/office/officeart/2005/8/layout/vProcess5"/>
    <dgm:cxn modelId="{1009960F-E25A-46AF-8B68-1F5441D1EB92}" type="presOf" srcId="{94A912B7-B82A-4705-ABEE-D5312F20946C}" destId="{DE16717C-B207-43C4-805C-6220D25DFAC9}" srcOrd="1" destOrd="0" presId="urn:microsoft.com/office/officeart/2005/8/layout/vProcess5"/>
    <dgm:cxn modelId="{F1D10847-B64E-4261-B48E-8D4449140B11}" srcId="{5ED22049-52F2-4AAD-A1A6-DCBF5806ADC9}" destId="{EEBA1A0B-9384-44DB-83A9-34C2449C4361}" srcOrd="2" destOrd="0" parTransId="{25F55D00-0ED3-4B09-8268-765882080775}" sibTransId="{49EDDB21-9C3D-4EF8-A1BA-7C5CDA98B9CA}"/>
    <dgm:cxn modelId="{DB4BC6CA-3B72-4DD1-AC9E-340DF2554697}" type="presOf" srcId="{7138ED6A-2A08-477F-858E-B5A66D8BDB8E}" destId="{5B2895DE-2685-46F8-90B1-0131944B8780}" srcOrd="0" destOrd="0" presId="urn:microsoft.com/office/officeart/2005/8/layout/vProcess5"/>
    <dgm:cxn modelId="{6AC5E4DF-0D1C-4891-BD49-2D9329DB3597}" type="presOf" srcId="{7138ED6A-2A08-477F-858E-B5A66D8BDB8E}" destId="{69CB0ECE-FB5E-434C-8037-903DCDBF348A}" srcOrd="1" destOrd="0" presId="urn:microsoft.com/office/officeart/2005/8/layout/vProcess5"/>
    <dgm:cxn modelId="{5B8AF84D-92BE-4380-9BB2-42A70017DF15}" type="presOf" srcId="{94A912B7-B82A-4705-ABEE-D5312F20946C}" destId="{7C26CDD9-058E-4D23-960E-18565FFF8FB4}" srcOrd="0" destOrd="0" presId="urn:microsoft.com/office/officeart/2005/8/layout/vProcess5"/>
    <dgm:cxn modelId="{387918A0-8E63-4D34-B5E2-90CDCC8E9E22}" type="presOf" srcId="{E5F34ECD-7E57-4EC9-86E2-F041C98AC43D}" destId="{7EFC2145-ADB3-4D9F-86D1-1BFE63C4AE6B}" srcOrd="0" destOrd="0" presId="urn:microsoft.com/office/officeart/2005/8/layout/vProcess5"/>
    <dgm:cxn modelId="{AEB8AA23-AD3A-419A-92CF-27F9258505D3}" srcId="{5ED22049-52F2-4AAD-A1A6-DCBF5806ADC9}" destId="{94A912B7-B82A-4705-ABEE-D5312F20946C}" srcOrd="0" destOrd="0" parTransId="{21AE2844-469C-4C21-BC6E-74B55C1CD1AD}" sibTransId="{DA70F1D7-7F7D-4980-A52E-1B799AF9C1B7}"/>
    <dgm:cxn modelId="{B3E01ACD-0D2A-4D78-88B6-6281A99D18B5}" srcId="{5ED22049-52F2-4AAD-A1A6-DCBF5806ADC9}" destId="{E5F34ECD-7E57-4EC9-86E2-F041C98AC43D}" srcOrd="3" destOrd="0" parTransId="{EFD28651-90A8-4D61-9938-0DF019A61C0A}" sibTransId="{FA4378D2-F3CB-4260-B937-6811AED2AD2D}"/>
    <dgm:cxn modelId="{60866C62-334D-43EE-B58C-F4563444C53F}" type="presOf" srcId="{DA70F1D7-7F7D-4980-A52E-1B799AF9C1B7}" destId="{6AB359BE-1BCB-41A0-90D0-724E05E8D79F}" srcOrd="0" destOrd="0" presId="urn:microsoft.com/office/officeart/2005/8/layout/vProcess5"/>
    <dgm:cxn modelId="{657903C5-B707-4E7D-9D01-2987C24C1191}" srcId="{5ED22049-52F2-4AAD-A1A6-DCBF5806ADC9}" destId="{7138ED6A-2A08-477F-858E-B5A66D8BDB8E}" srcOrd="1" destOrd="0" parTransId="{6D097ADD-3624-4BE1-A95F-45CFA0C37BE6}" sibTransId="{01812784-C03C-43A2-9BCE-4303588A4BE5}"/>
    <dgm:cxn modelId="{F3FBCB73-C49B-4EF2-BAF0-2A5ECC48517D}" type="presOf" srcId="{01812784-C03C-43A2-9BCE-4303588A4BE5}" destId="{992FA409-AE95-4C01-9754-C4C811594087}" srcOrd="0" destOrd="0" presId="urn:microsoft.com/office/officeart/2005/8/layout/vProcess5"/>
    <dgm:cxn modelId="{9017F075-7CAE-4977-8621-A125D884CE50}" type="presOf" srcId="{E5F34ECD-7E57-4EC9-86E2-F041C98AC43D}" destId="{2923C1C2-2EC2-411A-A1C5-C506AB3DFFE8}" srcOrd="1" destOrd="0" presId="urn:microsoft.com/office/officeart/2005/8/layout/vProcess5"/>
    <dgm:cxn modelId="{2AEADF9B-A1DB-4C13-A98D-DD97E753E0AA}" type="presOf" srcId="{49EDDB21-9C3D-4EF8-A1BA-7C5CDA98B9CA}" destId="{21C3F5FB-613A-4D4E-8E6F-83B32920B6E6}" srcOrd="0" destOrd="0" presId="urn:microsoft.com/office/officeart/2005/8/layout/vProcess5"/>
    <dgm:cxn modelId="{C79A8106-95C7-4744-8F94-5D4BE493DA01}" type="presParOf" srcId="{04F26350-3E89-485D-B3F6-DEA57A90CFD8}" destId="{574F575C-50C2-4304-914D-46AF03DD8D58}" srcOrd="0" destOrd="0" presId="urn:microsoft.com/office/officeart/2005/8/layout/vProcess5"/>
    <dgm:cxn modelId="{77E797ED-DC6B-4370-8CF3-BA09CDF8586C}" type="presParOf" srcId="{04F26350-3E89-485D-B3F6-DEA57A90CFD8}" destId="{7C26CDD9-058E-4D23-960E-18565FFF8FB4}" srcOrd="1" destOrd="0" presId="urn:microsoft.com/office/officeart/2005/8/layout/vProcess5"/>
    <dgm:cxn modelId="{80B98372-E189-4E03-BE22-FC8E824D2E2E}" type="presParOf" srcId="{04F26350-3E89-485D-B3F6-DEA57A90CFD8}" destId="{5B2895DE-2685-46F8-90B1-0131944B8780}" srcOrd="2" destOrd="0" presId="urn:microsoft.com/office/officeart/2005/8/layout/vProcess5"/>
    <dgm:cxn modelId="{D31C2294-F718-4320-BF03-02507046107C}" type="presParOf" srcId="{04F26350-3E89-485D-B3F6-DEA57A90CFD8}" destId="{4556161C-8C46-470E-9630-E8BA6A4EF629}" srcOrd="3" destOrd="0" presId="urn:microsoft.com/office/officeart/2005/8/layout/vProcess5"/>
    <dgm:cxn modelId="{20E812CB-EDFB-4645-B0F3-C6F04ED0F7B1}" type="presParOf" srcId="{04F26350-3E89-485D-B3F6-DEA57A90CFD8}" destId="{7EFC2145-ADB3-4D9F-86D1-1BFE63C4AE6B}" srcOrd="4" destOrd="0" presId="urn:microsoft.com/office/officeart/2005/8/layout/vProcess5"/>
    <dgm:cxn modelId="{89031579-EE92-4CFD-B399-9B363A44E896}" type="presParOf" srcId="{04F26350-3E89-485D-B3F6-DEA57A90CFD8}" destId="{6AB359BE-1BCB-41A0-90D0-724E05E8D79F}" srcOrd="5" destOrd="0" presId="urn:microsoft.com/office/officeart/2005/8/layout/vProcess5"/>
    <dgm:cxn modelId="{CA1E6E4B-2BEF-4852-908C-764054F76C4B}" type="presParOf" srcId="{04F26350-3E89-485D-B3F6-DEA57A90CFD8}" destId="{992FA409-AE95-4C01-9754-C4C811594087}" srcOrd="6" destOrd="0" presId="urn:microsoft.com/office/officeart/2005/8/layout/vProcess5"/>
    <dgm:cxn modelId="{D45FF6C8-3768-4DCD-A104-0BA19F054BB2}" type="presParOf" srcId="{04F26350-3E89-485D-B3F6-DEA57A90CFD8}" destId="{21C3F5FB-613A-4D4E-8E6F-83B32920B6E6}" srcOrd="7" destOrd="0" presId="urn:microsoft.com/office/officeart/2005/8/layout/vProcess5"/>
    <dgm:cxn modelId="{52426689-E8A5-4147-A233-0D1D1AC8AF22}" type="presParOf" srcId="{04F26350-3E89-485D-B3F6-DEA57A90CFD8}" destId="{DE16717C-B207-43C4-805C-6220D25DFAC9}" srcOrd="8" destOrd="0" presId="urn:microsoft.com/office/officeart/2005/8/layout/vProcess5"/>
    <dgm:cxn modelId="{434DD2A1-448E-4C9A-9F6D-889744196CC3}" type="presParOf" srcId="{04F26350-3E89-485D-B3F6-DEA57A90CFD8}" destId="{69CB0ECE-FB5E-434C-8037-903DCDBF348A}" srcOrd="9" destOrd="0" presId="urn:microsoft.com/office/officeart/2005/8/layout/vProcess5"/>
    <dgm:cxn modelId="{07A83898-8EB7-42BB-89BF-C7C34A5A415A}" type="presParOf" srcId="{04F26350-3E89-485D-B3F6-DEA57A90CFD8}" destId="{C4310E72-B611-4DE8-A58E-46AAF96D67D6}" srcOrd="10" destOrd="0" presId="urn:microsoft.com/office/officeart/2005/8/layout/vProcess5"/>
    <dgm:cxn modelId="{3BCF65B6-B669-420C-8701-2352E4E26794}" type="presParOf" srcId="{04F26350-3E89-485D-B3F6-DEA57A90CFD8}" destId="{2923C1C2-2EC2-411A-A1C5-C506AB3DFFE8}"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BA6C8075-9A30-47A7-9E1E-3E7568DF7D06}" type="doc">
      <dgm:prSet loTypeId="urn:microsoft.com/office/officeart/2005/8/layout/pyramid2" loCatId="list" qsTypeId="urn:microsoft.com/office/officeart/2005/8/quickstyle/simple5" qsCatId="simple" csTypeId="urn:microsoft.com/office/officeart/2005/8/colors/accent1_5" csCatId="accent1" phldr="1"/>
      <dgm:spPr/>
    </dgm:pt>
    <dgm:pt modelId="{C3CC35A7-6435-4EDD-8F6A-ED0CE7F75198}">
      <dgm:prSet phldrT="[Texto]"/>
      <dgm:spPr/>
      <dgm:t>
        <a:bodyPr/>
        <a:lstStyle/>
        <a:p>
          <a:pPr rtl="0"/>
          <a:r>
            <a:rPr lang="es-ES" b="1" dirty="0" smtClean="0"/>
            <a:t>EBSCO</a:t>
          </a:r>
          <a:endParaRPr lang="es-ES" b="1" dirty="0"/>
        </a:p>
      </dgm:t>
    </dgm:pt>
    <dgm:pt modelId="{C7AA2FE1-30CA-4C97-8087-4E493C698298}" type="parTrans" cxnId="{0DD50418-A1A2-4029-889F-65E7F84F7558}">
      <dgm:prSet/>
      <dgm:spPr/>
      <dgm:t>
        <a:bodyPr/>
        <a:lstStyle/>
        <a:p>
          <a:endParaRPr lang="es-ES"/>
        </a:p>
      </dgm:t>
    </dgm:pt>
    <dgm:pt modelId="{E0E3BB91-BDE0-4B7A-885E-5620B515F530}" type="sibTrans" cxnId="{0DD50418-A1A2-4029-889F-65E7F84F7558}">
      <dgm:prSet/>
      <dgm:spPr/>
      <dgm:t>
        <a:bodyPr/>
        <a:lstStyle/>
        <a:p>
          <a:endParaRPr lang="es-ES"/>
        </a:p>
      </dgm:t>
    </dgm:pt>
    <dgm:pt modelId="{EE72BADA-4375-41F3-A672-7294AC2AFDAF}">
      <dgm:prSet phldrT="[Texto]"/>
      <dgm:spPr/>
      <dgm:t>
        <a:bodyPr/>
        <a:lstStyle/>
        <a:p>
          <a:pPr rtl="0"/>
          <a:r>
            <a:rPr lang="es-ES" b="1" dirty="0" smtClean="0"/>
            <a:t>SCIELO REGIONAL</a:t>
          </a:r>
          <a:endParaRPr lang="es-ES" b="1" dirty="0"/>
        </a:p>
      </dgm:t>
    </dgm:pt>
    <dgm:pt modelId="{996EB55A-53B3-4CFD-9D0B-DBE465ACBBEF}" type="parTrans" cxnId="{A675C0A0-3AF6-4868-A77F-27AE649D59BA}">
      <dgm:prSet/>
      <dgm:spPr/>
      <dgm:t>
        <a:bodyPr/>
        <a:lstStyle/>
        <a:p>
          <a:endParaRPr lang="es-ES"/>
        </a:p>
      </dgm:t>
    </dgm:pt>
    <dgm:pt modelId="{10544F97-AC26-4453-8DFC-BCFF7556B8AF}" type="sibTrans" cxnId="{A675C0A0-3AF6-4868-A77F-27AE649D59BA}">
      <dgm:prSet/>
      <dgm:spPr/>
      <dgm:t>
        <a:bodyPr/>
        <a:lstStyle/>
        <a:p>
          <a:endParaRPr lang="es-ES"/>
        </a:p>
      </dgm:t>
    </dgm:pt>
    <dgm:pt modelId="{A5E617D7-716A-4877-8527-A6A03E432AE1}">
      <dgm:prSet phldrT="[Texto]"/>
      <dgm:spPr/>
      <dgm:t>
        <a:bodyPr/>
        <a:lstStyle/>
        <a:p>
          <a:pPr rtl="0"/>
          <a:r>
            <a:rPr lang="es-ES" b="1" dirty="0" smtClean="0"/>
            <a:t>PLOS MEDICINE</a:t>
          </a:r>
          <a:endParaRPr lang="es-ES" b="1" dirty="0"/>
        </a:p>
      </dgm:t>
    </dgm:pt>
    <dgm:pt modelId="{C52510A0-9FA2-4FB7-B029-216A194616EC}" type="parTrans" cxnId="{4163967E-14A8-40A7-83F5-16CFCE257195}">
      <dgm:prSet/>
      <dgm:spPr/>
      <dgm:t>
        <a:bodyPr/>
        <a:lstStyle/>
        <a:p>
          <a:endParaRPr lang="es-ES"/>
        </a:p>
      </dgm:t>
    </dgm:pt>
    <dgm:pt modelId="{50AE515A-176A-4FC4-8B7F-73AD2DDABF29}" type="sibTrans" cxnId="{4163967E-14A8-40A7-83F5-16CFCE257195}">
      <dgm:prSet/>
      <dgm:spPr/>
      <dgm:t>
        <a:bodyPr/>
        <a:lstStyle/>
        <a:p>
          <a:endParaRPr lang="es-ES"/>
        </a:p>
      </dgm:t>
    </dgm:pt>
    <dgm:pt modelId="{B51F24F8-2BD9-46AF-8BA3-8FEE26BC152F}">
      <dgm:prSet phldrT="[Texto]"/>
      <dgm:spPr/>
      <dgm:t>
        <a:bodyPr/>
        <a:lstStyle/>
        <a:p>
          <a:pPr rtl="0"/>
          <a:r>
            <a:rPr lang="es-ES" b="1" dirty="0" smtClean="0"/>
            <a:t>SCIELO CUBA</a:t>
          </a:r>
          <a:endParaRPr lang="es-ES" b="1" dirty="0"/>
        </a:p>
      </dgm:t>
    </dgm:pt>
    <dgm:pt modelId="{456740B0-3B67-443C-93E6-1A01388BDB32}" type="parTrans" cxnId="{84679EF1-46BA-4F17-979E-6562E09F1F7B}">
      <dgm:prSet/>
      <dgm:spPr/>
      <dgm:t>
        <a:bodyPr/>
        <a:lstStyle/>
        <a:p>
          <a:endParaRPr lang="es-ES"/>
        </a:p>
      </dgm:t>
    </dgm:pt>
    <dgm:pt modelId="{8FBADEDF-2B98-4052-B983-5F3D734D0030}" type="sibTrans" cxnId="{84679EF1-46BA-4F17-979E-6562E09F1F7B}">
      <dgm:prSet/>
      <dgm:spPr/>
      <dgm:t>
        <a:bodyPr/>
        <a:lstStyle/>
        <a:p>
          <a:endParaRPr lang="es-ES"/>
        </a:p>
      </dgm:t>
    </dgm:pt>
    <dgm:pt modelId="{0AE4EAFE-EF7E-485C-9DFD-6FA7FD1D2DA1}">
      <dgm:prSet phldrT="[Texto]"/>
      <dgm:spPr/>
      <dgm:t>
        <a:bodyPr/>
        <a:lstStyle/>
        <a:p>
          <a:pPr rtl="0"/>
          <a:r>
            <a:rPr lang="es-ES" b="1" dirty="0" smtClean="0"/>
            <a:t>HINARI</a:t>
          </a:r>
          <a:endParaRPr lang="es-ES" b="1" dirty="0"/>
        </a:p>
      </dgm:t>
    </dgm:pt>
    <dgm:pt modelId="{78AA7E9A-D5F8-40C6-AC16-B5688A33EAD6}" type="parTrans" cxnId="{87882FE6-3ED8-4F43-A57E-C122921992A5}">
      <dgm:prSet/>
      <dgm:spPr/>
      <dgm:t>
        <a:bodyPr/>
        <a:lstStyle/>
        <a:p>
          <a:endParaRPr lang="es-ES"/>
        </a:p>
      </dgm:t>
    </dgm:pt>
    <dgm:pt modelId="{5A55284A-91F9-4C39-A191-A81323489684}" type="sibTrans" cxnId="{87882FE6-3ED8-4F43-A57E-C122921992A5}">
      <dgm:prSet/>
      <dgm:spPr/>
      <dgm:t>
        <a:bodyPr/>
        <a:lstStyle/>
        <a:p>
          <a:endParaRPr lang="es-ES"/>
        </a:p>
      </dgm:t>
    </dgm:pt>
    <dgm:pt modelId="{ABBD4352-8470-44B0-987A-FBFB7564349C}">
      <dgm:prSet phldrT="[Texto]"/>
      <dgm:spPr/>
      <dgm:t>
        <a:bodyPr/>
        <a:lstStyle/>
        <a:p>
          <a:pPr rtl="0"/>
          <a:r>
            <a:rPr lang="es-ES" b="1" dirty="0" smtClean="0"/>
            <a:t>PERII</a:t>
          </a:r>
          <a:endParaRPr lang="es-ES" b="1" dirty="0"/>
        </a:p>
      </dgm:t>
    </dgm:pt>
    <dgm:pt modelId="{6EB10DEE-5F37-4FD2-A141-83638E951F64}" type="parTrans" cxnId="{FE8CEAA1-17DF-4B21-B5E2-26A99E5B4272}">
      <dgm:prSet/>
      <dgm:spPr/>
      <dgm:t>
        <a:bodyPr/>
        <a:lstStyle/>
        <a:p>
          <a:endParaRPr lang="es-ES"/>
        </a:p>
      </dgm:t>
    </dgm:pt>
    <dgm:pt modelId="{F54C1396-2B74-4295-A7EF-4E6FB495EBC0}" type="sibTrans" cxnId="{FE8CEAA1-17DF-4B21-B5E2-26A99E5B4272}">
      <dgm:prSet/>
      <dgm:spPr/>
      <dgm:t>
        <a:bodyPr/>
        <a:lstStyle/>
        <a:p>
          <a:endParaRPr lang="es-ES"/>
        </a:p>
      </dgm:t>
    </dgm:pt>
    <dgm:pt modelId="{10639D31-E581-4713-A223-A3523C7109D4}">
      <dgm:prSet phldrT="[Texto]"/>
      <dgm:spPr/>
      <dgm:t>
        <a:bodyPr/>
        <a:lstStyle/>
        <a:p>
          <a:pPr rtl="0"/>
          <a:r>
            <a:rPr lang="es-ES" b="1" dirty="0" smtClean="0"/>
            <a:t>BIOMED CENTRAL</a:t>
          </a:r>
          <a:endParaRPr lang="es-ES" b="1" dirty="0"/>
        </a:p>
      </dgm:t>
    </dgm:pt>
    <dgm:pt modelId="{1010854E-1D0C-433A-BD14-F534B2B3908C}" type="parTrans" cxnId="{D96CAA72-D12C-4DAB-9706-0DBF260787E0}">
      <dgm:prSet/>
      <dgm:spPr/>
      <dgm:t>
        <a:bodyPr/>
        <a:lstStyle/>
        <a:p>
          <a:endParaRPr lang="es-ES"/>
        </a:p>
      </dgm:t>
    </dgm:pt>
    <dgm:pt modelId="{37CCBCE3-BF0F-49D4-924C-6AB73760967C}" type="sibTrans" cxnId="{D96CAA72-D12C-4DAB-9706-0DBF260787E0}">
      <dgm:prSet/>
      <dgm:spPr/>
      <dgm:t>
        <a:bodyPr/>
        <a:lstStyle/>
        <a:p>
          <a:endParaRPr lang="es-ES"/>
        </a:p>
      </dgm:t>
    </dgm:pt>
    <dgm:pt modelId="{58BC4AD7-24F6-43EB-8DF6-B710DF5F65AD}">
      <dgm:prSet phldrT="[Texto]"/>
      <dgm:spPr/>
      <dgm:t>
        <a:bodyPr/>
        <a:lstStyle/>
        <a:p>
          <a:pPr rtl="0"/>
          <a:r>
            <a:rPr lang="es-ES" b="1" dirty="0" smtClean="0"/>
            <a:t>PUBMED CENTRAL</a:t>
          </a:r>
          <a:endParaRPr lang="es-ES" b="1" dirty="0"/>
        </a:p>
      </dgm:t>
    </dgm:pt>
    <dgm:pt modelId="{C288029C-6C89-4E0A-96C7-2650D30279D7}" type="parTrans" cxnId="{850A9A60-D076-4B2C-9BA9-B475ED5CF1B8}">
      <dgm:prSet/>
      <dgm:spPr/>
      <dgm:t>
        <a:bodyPr/>
        <a:lstStyle/>
        <a:p>
          <a:endParaRPr lang="es-ES"/>
        </a:p>
      </dgm:t>
    </dgm:pt>
    <dgm:pt modelId="{0791FC6B-6FDC-4AED-912B-B8346D9A98AB}" type="sibTrans" cxnId="{850A9A60-D076-4B2C-9BA9-B475ED5CF1B8}">
      <dgm:prSet/>
      <dgm:spPr/>
      <dgm:t>
        <a:bodyPr/>
        <a:lstStyle/>
        <a:p>
          <a:endParaRPr lang="es-ES"/>
        </a:p>
      </dgm:t>
    </dgm:pt>
    <dgm:pt modelId="{15DAF455-068B-4939-ABC4-FCC53D300588}">
      <dgm:prSet phldrT="[Texto]"/>
      <dgm:spPr/>
      <dgm:t>
        <a:bodyPr/>
        <a:lstStyle/>
        <a:p>
          <a:pPr rtl="0"/>
          <a:r>
            <a:rPr lang="es-ES" b="1" dirty="0" smtClean="0"/>
            <a:t>DOAJ</a:t>
          </a:r>
          <a:endParaRPr lang="es-ES" b="1" dirty="0"/>
        </a:p>
      </dgm:t>
    </dgm:pt>
    <dgm:pt modelId="{39EBB857-4B51-42FF-9940-0C016C6CDF7C}" type="parTrans" cxnId="{14F2B603-A1D1-4EA5-81E4-C7F406FBB2A2}">
      <dgm:prSet/>
      <dgm:spPr/>
      <dgm:t>
        <a:bodyPr/>
        <a:lstStyle/>
        <a:p>
          <a:endParaRPr lang="es-ES"/>
        </a:p>
      </dgm:t>
    </dgm:pt>
    <dgm:pt modelId="{6F92B7FF-9CB6-493A-BDCB-CC2F1F584553}" type="sibTrans" cxnId="{14F2B603-A1D1-4EA5-81E4-C7F406FBB2A2}">
      <dgm:prSet/>
      <dgm:spPr/>
      <dgm:t>
        <a:bodyPr/>
        <a:lstStyle/>
        <a:p>
          <a:endParaRPr lang="es-ES"/>
        </a:p>
      </dgm:t>
    </dgm:pt>
    <dgm:pt modelId="{3D52FC73-78EC-4ECE-AA4C-D4EAD0C27370}">
      <dgm:prSet phldrT="[Texto]"/>
      <dgm:spPr/>
      <dgm:t>
        <a:bodyPr/>
        <a:lstStyle/>
        <a:p>
          <a:pPr rtl="0"/>
          <a:r>
            <a:rPr lang="es-ES" b="1" dirty="0" smtClean="0"/>
            <a:t>FREE MEDICAL JOURNALS</a:t>
          </a:r>
          <a:endParaRPr lang="es-ES" b="1" dirty="0"/>
        </a:p>
      </dgm:t>
    </dgm:pt>
    <dgm:pt modelId="{85EA387C-CE21-4616-87C5-D26E4E4A9C73}" type="parTrans" cxnId="{D79430E2-4F28-4AAF-9708-45DF1677C363}">
      <dgm:prSet/>
      <dgm:spPr/>
      <dgm:t>
        <a:bodyPr/>
        <a:lstStyle/>
        <a:p>
          <a:endParaRPr lang="es-ES"/>
        </a:p>
      </dgm:t>
    </dgm:pt>
    <dgm:pt modelId="{183CC256-8FA2-4122-AAC3-2C0EDB81C920}" type="sibTrans" cxnId="{D79430E2-4F28-4AAF-9708-45DF1677C363}">
      <dgm:prSet/>
      <dgm:spPr/>
      <dgm:t>
        <a:bodyPr/>
        <a:lstStyle/>
        <a:p>
          <a:endParaRPr lang="es-ES"/>
        </a:p>
      </dgm:t>
    </dgm:pt>
    <dgm:pt modelId="{C9C2C333-6C1A-4C4D-B30B-3DB8083D658D}">
      <dgm:prSet phldrT="[Texto]"/>
      <dgm:spPr/>
      <dgm:t>
        <a:bodyPr/>
        <a:lstStyle/>
        <a:p>
          <a:pPr rtl="0"/>
          <a:r>
            <a:rPr lang="es-ES" b="1" dirty="0" smtClean="0"/>
            <a:t>REVISTAS MÉDICAS CUBANAS</a:t>
          </a:r>
          <a:endParaRPr lang="es-ES" b="1" dirty="0"/>
        </a:p>
      </dgm:t>
    </dgm:pt>
    <dgm:pt modelId="{A6439EEB-51F0-4E8E-9471-37F92B9BFCC7}" type="parTrans" cxnId="{A3F26C01-10A4-448C-A0A1-271C615BD46D}">
      <dgm:prSet/>
      <dgm:spPr/>
      <dgm:t>
        <a:bodyPr/>
        <a:lstStyle/>
        <a:p>
          <a:endParaRPr lang="es-ES"/>
        </a:p>
      </dgm:t>
    </dgm:pt>
    <dgm:pt modelId="{8F7E70FB-B138-444F-AD19-8B03AEC35E9F}" type="sibTrans" cxnId="{A3F26C01-10A4-448C-A0A1-271C615BD46D}">
      <dgm:prSet/>
      <dgm:spPr/>
      <dgm:t>
        <a:bodyPr/>
        <a:lstStyle/>
        <a:p>
          <a:endParaRPr lang="es-ES"/>
        </a:p>
      </dgm:t>
    </dgm:pt>
    <dgm:pt modelId="{C0C25909-E491-46DB-AAF7-41A8B22B1D07}">
      <dgm:prSet phldrT="[Texto]"/>
      <dgm:spPr/>
      <dgm:t>
        <a:bodyPr/>
        <a:lstStyle/>
        <a:p>
          <a:pPr rtl="0"/>
          <a:r>
            <a:rPr lang="es-ES" b="1" dirty="0" smtClean="0"/>
            <a:t>MEDICC REVIEW</a:t>
          </a:r>
          <a:endParaRPr lang="es-ES" b="1" dirty="0"/>
        </a:p>
      </dgm:t>
    </dgm:pt>
    <dgm:pt modelId="{12BC7D29-3F6C-4AF8-B557-FF3973D90D42}" type="parTrans" cxnId="{AF87EDDA-DBA7-4E07-B18A-0798F3E1689A}">
      <dgm:prSet/>
      <dgm:spPr/>
      <dgm:t>
        <a:bodyPr/>
        <a:lstStyle/>
        <a:p>
          <a:endParaRPr lang="es-ES"/>
        </a:p>
      </dgm:t>
    </dgm:pt>
    <dgm:pt modelId="{DD4E08D0-704F-4776-BB8C-5B9DBE0EBF64}" type="sibTrans" cxnId="{AF87EDDA-DBA7-4E07-B18A-0798F3E1689A}">
      <dgm:prSet/>
      <dgm:spPr/>
      <dgm:t>
        <a:bodyPr/>
        <a:lstStyle/>
        <a:p>
          <a:endParaRPr lang="es-ES"/>
        </a:p>
      </dgm:t>
    </dgm:pt>
    <dgm:pt modelId="{44E210DC-6607-4EB4-9809-E82E056A2B67}" type="pres">
      <dgm:prSet presAssocID="{BA6C8075-9A30-47A7-9E1E-3E7568DF7D06}" presName="compositeShape" presStyleCnt="0">
        <dgm:presLayoutVars>
          <dgm:dir/>
          <dgm:resizeHandles/>
        </dgm:presLayoutVars>
      </dgm:prSet>
      <dgm:spPr/>
    </dgm:pt>
    <dgm:pt modelId="{EB06A171-8744-4043-8180-E61A89B29C88}" type="pres">
      <dgm:prSet presAssocID="{BA6C8075-9A30-47A7-9E1E-3E7568DF7D06}" presName="pyramid" presStyleLbl="node1" presStyleIdx="0" presStyleCnt="1"/>
      <dgm:spPr/>
    </dgm:pt>
    <dgm:pt modelId="{6BEC7409-207A-4E92-94F8-6F5B2E51D8B5}" type="pres">
      <dgm:prSet presAssocID="{BA6C8075-9A30-47A7-9E1E-3E7568DF7D06}" presName="theList" presStyleCnt="0"/>
      <dgm:spPr/>
    </dgm:pt>
    <dgm:pt modelId="{75D41E1B-4967-4C26-9235-28921A35ADA6}" type="pres">
      <dgm:prSet presAssocID="{C3CC35A7-6435-4EDD-8F6A-ED0CE7F75198}" presName="aNode" presStyleLbl="fgAcc1" presStyleIdx="0" presStyleCnt="12">
        <dgm:presLayoutVars>
          <dgm:bulletEnabled val="1"/>
        </dgm:presLayoutVars>
      </dgm:prSet>
      <dgm:spPr/>
      <dgm:t>
        <a:bodyPr/>
        <a:lstStyle/>
        <a:p>
          <a:endParaRPr lang="es-ES"/>
        </a:p>
      </dgm:t>
    </dgm:pt>
    <dgm:pt modelId="{469AC72B-35F7-4DC7-8A15-CB0EC65EE4D5}" type="pres">
      <dgm:prSet presAssocID="{C3CC35A7-6435-4EDD-8F6A-ED0CE7F75198}" presName="aSpace" presStyleCnt="0"/>
      <dgm:spPr/>
    </dgm:pt>
    <dgm:pt modelId="{E650427A-018D-422E-896A-7582B1D6E1E8}" type="pres">
      <dgm:prSet presAssocID="{0AE4EAFE-EF7E-485C-9DFD-6FA7FD1D2DA1}" presName="aNode" presStyleLbl="fgAcc1" presStyleIdx="1" presStyleCnt="12">
        <dgm:presLayoutVars>
          <dgm:bulletEnabled val="1"/>
        </dgm:presLayoutVars>
      </dgm:prSet>
      <dgm:spPr/>
      <dgm:t>
        <a:bodyPr/>
        <a:lstStyle/>
        <a:p>
          <a:endParaRPr lang="es-ES"/>
        </a:p>
      </dgm:t>
    </dgm:pt>
    <dgm:pt modelId="{37738741-A6FB-4733-80CB-4A27963686B9}" type="pres">
      <dgm:prSet presAssocID="{0AE4EAFE-EF7E-485C-9DFD-6FA7FD1D2DA1}" presName="aSpace" presStyleCnt="0"/>
      <dgm:spPr/>
    </dgm:pt>
    <dgm:pt modelId="{0F4C67D2-00BF-477B-935F-74361A01220C}" type="pres">
      <dgm:prSet presAssocID="{ABBD4352-8470-44B0-987A-FBFB7564349C}" presName="aNode" presStyleLbl="fgAcc1" presStyleIdx="2" presStyleCnt="12">
        <dgm:presLayoutVars>
          <dgm:bulletEnabled val="1"/>
        </dgm:presLayoutVars>
      </dgm:prSet>
      <dgm:spPr/>
      <dgm:t>
        <a:bodyPr/>
        <a:lstStyle/>
        <a:p>
          <a:endParaRPr lang="es-ES"/>
        </a:p>
      </dgm:t>
    </dgm:pt>
    <dgm:pt modelId="{5DCD38E0-5A97-40BD-BA78-A41996A81AC6}" type="pres">
      <dgm:prSet presAssocID="{ABBD4352-8470-44B0-987A-FBFB7564349C}" presName="aSpace" presStyleCnt="0"/>
      <dgm:spPr/>
    </dgm:pt>
    <dgm:pt modelId="{36C17644-C224-4D51-A105-91E2203A2A0E}" type="pres">
      <dgm:prSet presAssocID="{B51F24F8-2BD9-46AF-8BA3-8FEE26BC152F}" presName="aNode" presStyleLbl="fgAcc1" presStyleIdx="3" presStyleCnt="12">
        <dgm:presLayoutVars>
          <dgm:bulletEnabled val="1"/>
        </dgm:presLayoutVars>
      </dgm:prSet>
      <dgm:spPr/>
      <dgm:t>
        <a:bodyPr/>
        <a:lstStyle/>
        <a:p>
          <a:endParaRPr lang="es-ES"/>
        </a:p>
      </dgm:t>
    </dgm:pt>
    <dgm:pt modelId="{43C842B4-84FA-424E-B056-53AEB799E5F6}" type="pres">
      <dgm:prSet presAssocID="{B51F24F8-2BD9-46AF-8BA3-8FEE26BC152F}" presName="aSpace" presStyleCnt="0"/>
      <dgm:spPr/>
    </dgm:pt>
    <dgm:pt modelId="{C8B93510-E2B7-4E92-A8AF-42C7FDC174F1}" type="pres">
      <dgm:prSet presAssocID="{EE72BADA-4375-41F3-A672-7294AC2AFDAF}" presName="aNode" presStyleLbl="fgAcc1" presStyleIdx="4" presStyleCnt="12">
        <dgm:presLayoutVars>
          <dgm:bulletEnabled val="1"/>
        </dgm:presLayoutVars>
      </dgm:prSet>
      <dgm:spPr/>
      <dgm:t>
        <a:bodyPr/>
        <a:lstStyle/>
        <a:p>
          <a:endParaRPr lang="es-ES"/>
        </a:p>
      </dgm:t>
    </dgm:pt>
    <dgm:pt modelId="{5FCA4D78-83C9-4119-9E5C-7614BD005863}" type="pres">
      <dgm:prSet presAssocID="{EE72BADA-4375-41F3-A672-7294AC2AFDAF}" presName="aSpace" presStyleCnt="0"/>
      <dgm:spPr/>
    </dgm:pt>
    <dgm:pt modelId="{C249B050-471E-4913-9CCA-C0D2B0CF0D0E}" type="pres">
      <dgm:prSet presAssocID="{A5E617D7-716A-4877-8527-A6A03E432AE1}" presName="aNode" presStyleLbl="fgAcc1" presStyleIdx="5" presStyleCnt="12">
        <dgm:presLayoutVars>
          <dgm:bulletEnabled val="1"/>
        </dgm:presLayoutVars>
      </dgm:prSet>
      <dgm:spPr/>
      <dgm:t>
        <a:bodyPr/>
        <a:lstStyle/>
        <a:p>
          <a:endParaRPr lang="es-ES"/>
        </a:p>
      </dgm:t>
    </dgm:pt>
    <dgm:pt modelId="{A1D79C0A-7C54-4B37-9A52-C29181400557}" type="pres">
      <dgm:prSet presAssocID="{A5E617D7-716A-4877-8527-A6A03E432AE1}" presName="aSpace" presStyleCnt="0"/>
      <dgm:spPr/>
    </dgm:pt>
    <dgm:pt modelId="{10B75F86-BADE-4ED6-B8EF-BD3E94ACCE9E}" type="pres">
      <dgm:prSet presAssocID="{58BC4AD7-24F6-43EB-8DF6-B710DF5F65AD}" presName="aNode" presStyleLbl="fgAcc1" presStyleIdx="6" presStyleCnt="12">
        <dgm:presLayoutVars>
          <dgm:bulletEnabled val="1"/>
        </dgm:presLayoutVars>
      </dgm:prSet>
      <dgm:spPr/>
      <dgm:t>
        <a:bodyPr/>
        <a:lstStyle/>
        <a:p>
          <a:endParaRPr lang="es-ES"/>
        </a:p>
      </dgm:t>
    </dgm:pt>
    <dgm:pt modelId="{93BF0ADF-D81B-4CE8-BBC3-1E1E596B3286}" type="pres">
      <dgm:prSet presAssocID="{58BC4AD7-24F6-43EB-8DF6-B710DF5F65AD}" presName="aSpace" presStyleCnt="0"/>
      <dgm:spPr/>
    </dgm:pt>
    <dgm:pt modelId="{45DD023B-D839-44E0-B340-19FF78F25734}" type="pres">
      <dgm:prSet presAssocID="{10639D31-E581-4713-A223-A3523C7109D4}" presName="aNode" presStyleLbl="fgAcc1" presStyleIdx="7" presStyleCnt="12">
        <dgm:presLayoutVars>
          <dgm:bulletEnabled val="1"/>
        </dgm:presLayoutVars>
      </dgm:prSet>
      <dgm:spPr/>
      <dgm:t>
        <a:bodyPr/>
        <a:lstStyle/>
        <a:p>
          <a:endParaRPr lang="es-ES"/>
        </a:p>
      </dgm:t>
    </dgm:pt>
    <dgm:pt modelId="{CD7C05DB-300C-423C-B4D3-F92F36E39BEB}" type="pres">
      <dgm:prSet presAssocID="{10639D31-E581-4713-A223-A3523C7109D4}" presName="aSpace" presStyleCnt="0"/>
      <dgm:spPr/>
    </dgm:pt>
    <dgm:pt modelId="{69AAD1F3-8C0C-4394-9A1F-2FD0F7828958}" type="pres">
      <dgm:prSet presAssocID="{15DAF455-068B-4939-ABC4-FCC53D300588}" presName="aNode" presStyleLbl="fgAcc1" presStyleIdx="8" presStyleCnt="12">
        <dgm:presLayoutVars>
          <dgm:bulletEnabled val="1"/>
        </dgm:presLayoutVars>
      </dgm:prSet>
      <dgm:spPr/>
      <dgm:t>
        <a:bodyPr/>
        <a:lstStyle/>
        <a:p>
          <a:endParaRPr lang="es-ES"/>
        </a:p>
      </dgm:t>
    </dgm:pt>
    <dgm:pt modelId="{7467A477-6AB9-481D-952A-9082D2FB708B}" type="pres">
      <dgm:prSet presAssocID="{15DAF455-068B-4939-ABC4-FCC53D300588}" presName="aSpace" presStyleCnt="0"/>
      <dgm:spPr/>
    </dgm:pt>
    <dgm:pt modelId="{9CBC017A-BD67-4973-88EC-489E8C210A7B}" type="pres">
      <dgm:prSet presAssocID="{3D52FC73-78EC-4ECE-AA4C-D4EAD0C27370}" presName="aNode" presStyleLbl="fgAcc1" presStyleIdx="9" presStyleCnt="12">
        <dgm:presLayoutVars>
          <dgm:bulletEnabled val="1"/>
        </dgm:presLayoutVars>
      </dgm:prSet>
      <dgm:spPr/>
      <dgm:t>
        <a:bodyPr/>
        <a:lstStyle/>
        <a:p>
          <a:endParaRPr lang="es-ES"/>
        </a:p>
      </dgm:t>
    </dgm:pt>
    <dgm:pt modelId="{1D3E366E-7882-4372-8B15-EC53BD96833E}" type="pres">
      <dgm:prSet presAssocID="{3D52FC73-78EC-4ECE-AA4C-D4EAD0C27370}" presName="aSpace" presStyleCnt="0"/>
      <dgm:spPr/>
    </dgm:pt>
    <dgm:pt modelId="{02F02EF0-DBC7-4EED-B82E-0A37B6BC0507}" type="pres">
      <dgm:prSet presAssocID="{C0C25909-E491-46DB-AAF7-41A8B22B1D07}" presName="aNode" presStyleLbl="fgAcc1" presStyleIdx="10" presStyleCnt="12">
        <dgm:presLayoutVars>
          <dgm:bulletEnabled val="1"/>
        </dgm:presLayoutVars>
      </dgm:prSet>
      <dgm:spPr/>
      <dgm:t>
        <a:bodyPr/>
        <a:lstStyle/>
        <a:p>
          <a:endParaRPr lang="es-ES"/>
        </a:p>
      </dgm:t>
    </dgm:pt>
    <dgm:pt modelId="{50D6094A-E830-4A7F-8426-86F4EBA0A011}" type="pres">
      <dgm:prSet presAssocID="{C0C25909-E491-46DB-AAF7-41A8B22B1D07}" presName="aSpace" presStyleCnt="0"/>
      <dgm:spPr/>
    </dgm:pt>
    <dgm:pt modelId="{517B590F-D6F8-4DDD-8FAF-437CFC8AEB3C}" type="pres">
      <dgm:prSet presAssocID="{C9C2C333-6C1A-4C4D-B30B-3DB8083D658D}" presName="aNode" presStyleLbl="fgAcc1" presStyleIdx="11" presStyleCnt="12">
        <dgm:presLayoutVars>
          <dgm:bulletEnabled val="1"/>
        </dgm:presLayoutVars>
      </dgm:prSet>
      <dgm:spPr/>
      <dgm:t>
        <a:bodyPr/>
        <a:lstStyle/>
        <a:p>
          <a:endParaRPr lang="es-ES"/>
        </a:p>
      </dgm:t>
    </dgm:pt>
    <dgm:pt modelId="{1FBD0B6C-9104-4806-958F-13152BAC58DB}" type="pres">
      <dgm:prSet presAssocID="{C9C2C333-6C1A-4C4D-B30B-3DB8083D658D}" presName="aSpace" presStyleCnt="0"/>
      <dgm:spPr/>
    </dgm:pt>
  </dgm:ptLst>
  <dgm:cxnLst>
    <dgm:cxn modelId="{A5E18291-52EA-4B2D-A94F-ACE9C028DCEC}" type="presOf" srcId="{BA6C8075-9A30-47A7-9E1E-3E7568DF7D06}" destId="{44E210DC-6607-4EB4-9809-E82E056A2B67}" srcOrd="0" destOrd="0" presId="urn:microsoft.com/office/officeart/2005/8/layout/pyramid2"/>
    <dgm:cxn modelId="{A675C0A0-3AF6-4868-A77F-27AE649D59BA}" srcId="{BA6C8075-9A30-47A7-9E1E-3E7568DF7D06}" destId="{EE72BADA-4375-41F3-A672-7294AC2AFDAF}" srcOrd="4" destOrd="0" parTransId="{996EB55A-53B3-4CFD-9D0B-DBE465ACBBEF}" sibTransId="{10544F97-AC26-4453-8DFC-BCFF7556B8AF}"/>
    <dgm:cxn modelId="{D79430E2-4F28-4AAF-9708-45DF1677C363}" srcId="{BA6C8075-9A30-47A7-9E1E-3E7568DF7D06}" destId="{3D52FC73-78EC-4ECE-AA4C-D4EAD0C27370}" srcOrd="9" destOrd="0" parTransId="{85EA387C-CE21-4616-87C5-D26E4E4A9C73}" sibTransId="{183CC256-8FA2-4122-AAC3-2C0EDB81C920}"/>
    <dgm:cxn modelId="{E1CC92A6-F36C-4E6B-8F18-D9BF66ECC073}" type="presOf" srcId="{C3CC35A7-6435-4EDD-8F6A-ED0CE7F75198}" destId="{75D41E1B-4967-4C26-9235-28921A35ADA6}" srcOrd="0" destOrd="0" presId="urn:microsoft.com/office/officeart/2005/8/layout/pyramid2"/>
    <dgm:cxn modelId="{2418761A-0AB6-44D3-B4FD-A3CE9AA3BE4C}" type="presOf" srcId="{C9C2C333-6C1A-4C4D-B30B-3DB8083D658D}" destId="{517B590F-D6F8-4DDD-8FAF-437CFC8AEB3C}" srcOrd="0" destOrd="0" presId="urn:microsoft.com/office/officeart/2005/8/layout/pyramid2"/>
    <dgm:cxn modelId="{AF87EDDA-DBA7-4E07-B18A-0798F3E1689A}" srcId="{BA6C8075-9A30-47A7-9E1E-3E7568DF7D06}" destId="{C0C25909-E491-46DB-AAF7-41A8B22B1D07}" srcOrd="10" destOrd="0" parTransId="{12BC7D29-3F6C-4AF8-B557-FF3973D90D42}" sibTransId="{DD4E08D0-704F-4776-BB8C-5B9DBE0EBF64}"/>
    <dgm:cxn modelId="{84679EF1-46BA-4F17-979E-6562E09F1F7B}" srcId="{BA6C8075-9A30-47A7-9E1E-3E7568DF7D06}" destId="{B51F24F8-2BD9-46AF-8BA3-8FEE26BC152F}" srcOrd="3" destOrd="0" parTransId="{456740B0-3B67-443C-93E6-1A01388BDB32}" sibTransId="{8FBADEDF-2B98-4052-B983-5F3D734D0030}"/>
    <dgm:cxn modelId="{0DD50418-A1A2-4029-889F-65E7F84F7558}" srcId="{BA6C8075-9A30-47A7-9E1E-3E7568DF7D06}" destId="{C3CC35A7-6435-4EDD-8F6A-ED0CE7F75198}" srcOrd="0" destOrd="0" parTransId="{C7AA2FE1-30CA-4C97-8087-4E493C698298}" sibTransId="{E0E3BB91-BDE0-4B7A-885E-5620B515F530}"/>
    <dgm:cxn modelId="{D96CAA72-D12C-4DAB-9706-0DBF260787E0}" srcId="{BA6C8075-9A30-47A7-9E1E-3E7568DF7D06}" destId="{10639D31-E581-4713-A223-A3523C7109D4}" srcOrd="7" destOrd="0" parTransId="{1010854E-1D0C-433A-BD14-F534B2B3908C}" sibTransId="{37CCBCE3-BF0F-49D4-924C-6AB73760967C}"/>
    <dgm:cxn modelId="{FE8CEAA1-17DF-4B21-B5E2-26A99E5B4272}" srcId="{BA6C8075-9A30-47A7-9E1E-3E7568DF7D06}" destId="{ABBD4352-8470-44B0-987A-FBFB7564349C}" srcOrd="2" destOrd="0" parTransId="{6EB10DEE-5F37-4FD2-A141-83638E951F64}" sibTransId="{F54C1396-2B74-4295-A7EF-4E6FB495EBC0}"/>
    <dgm:cxn modelId="{7CF7D693-1B2A-4708-882A-1404C5AF5FF4}" type="presOf" srcId="{3D52FC73-78EC-4ECE-AA4C-D4EAD0C27370}" destId="{9CBC017A-BD67-4973-88EC-489E8C210A7B}" srcOrd="0" destOrd="0" presId="urn:microsoft.com/office/officeart/2005/8/layout/pyramid2"/>
    <dgm:cxn modelId="{D086B0A2-76BF-4DED-9878-7157BC50AE42}" type="presOf" srcId="{10639D31-E581-4713-A223-A3523C7109D4}" destId="{45DD023B-D839-44E0-B340-19FF78F25734}" srcOrd="0" destOrd="0" presId="urn:microsoft.com/office/officeart/2005/8/layout/pyramid2"/>
    <dgm:cxn modelId="{266DB5A0-DB60-42D1-82C7-9D48DAF83884}" type="presOf" srcId="{EE72BADA-4375-41F3-A672-7294AC2AFDAF}" destId="{C8B93510-E2B7-4E92-A8AF-42C7FDC174F1}" srcOrd="0" destOrd="0" presId="urn:microsoft.com/office/officeart/2005/8/layout/pyramid2"/>
    <dgm:cxn modelId="{41CA0EF3-0479-4D73-B8EA-B80CD78CAD30}" type="presOf" srcId="{58BC4AD7-24F6-43EB-8DF6-B710DF5F65AD}" destId="{10B75F86-BADE-4ED6-B8EF-BD3E94ACCE9E}" srcOrd="0" destOrd="0" presId="urn:microsoft.com/office/officeart/2005/8/layout/pyramid2"/>
    <dgm:cxn modelId="{CB6A9C3D-9B9C-4194-B275-6030387FC9E9}" type="presOf" srcId="{B51F24F8-2BD9-46AF-8BA3-8FEE26BC152F}" destId="{36C17644-C224-4D51-A105-91E2203A2A0E}" srcOrd="0" destOrd="0" presId="urn:microsoft.com/office/officeart/2005/8/layout/pyramid2"/>
    <dgm:cxn modelId="{850A9A60-D076-4B2C-9BA9-B475ED5CF1B8}" srcId="{BA6C8075-9A30-47A7-9E1E-3E7568DF7D06}" destId="{58BC4AD7-24F6-43EB-8DF6-B710DF5F65AD}" srcOrd="6" destOrd="0" parTransId="{C288029C-6C89-4E0A-96C7-2650D30279D7}" sibTransId="{0791FC6B-6FDC-4AED-912B-B8346D9A98AB}"/>
    <dgm:cxn modelId="{3BD58852-EF00-4AB0-A808-22DD03999E6A}" type="presOf" srcId="{15DAF455-068B-4939-ABC4-FCC53D300588}" destId="{69AAD1F3-8C0C-4394-9A1F-2FD0F7828958}" srcOrd="0" destOrd="0" presId="urn:microsoft.com/office/officeart/2005/8/layout/pyramid2"/>
    <dgm:cxn modelId="{87882FE6-3ED8-4F43-A57E-C122921992A5}" srcId="{BA6C8075-9A30-47A7-9E1E-3E7568DF7D06}" destId="{0AE4EAFE-EF7E-485C-9DFD-6FA7FD1D2DA1}" srcOrd="1" destOrd="0" parTransId="{78AA7E9A-D5F8-40C6-AC16-B5688A33EAD6}" sibTransId="{5A55284A-91F9-4C39-A191-A81323489684}"/>
    <dgm:cxn modelId="{B585692F-48BA-4A3B-852C-D1898E8B9B13}" type="presOf" srcId="{0AE4EAFE-EF7E-485C-9DFD-6FA7FD1D2DA1}" destId="{E650427A-018D-422E-896A-7582B1D6E1E8}" srcOrd="0" destOrd="0" presId="urn:microsoft.com/office/officeart/2005/8/layout/pyramid2"/>
    <dgm:cxn modelId="{70A5CBA7-B76C-40F9-BB73-6D6060ED611D}" type="presOf" srcId="{ABBD4352-8470-44B0-987A-FBFB7564349C}" destId="{0F4C67D2-00BF-477B-935F-74361A01220C}" srcOrd="0" destOrd="0" presId="urn:microsoft.com/office/officeart/2005/8/layout/pyramid2"/>
    <dgm:cxn modelId="{DBC2703D-E41A-4E31-AF48-EEB8219F971B}" type="presOf" srcId="{A5E617D7-716A-4877-8527-A6A03E432AE1}" destId="{C249B050-471E-4913-9CCA-C0D2B0CF0D0E}" srcOrd="0" destOrd="0" presId="urn:microsoft.com/office/officeart/2005/8/layout/pyramid2"/>
    <dgm:cxn modelId="{A3F26C01-10A4-448C-A0A1-271C615BD46D}" srcId="{BA6C8075-9A30-47A7-9E1E-3E7568DF7D06}" destId="{C9C2C333-6C1A-4C4D-B30B-3DB8083D658D}" srcOrd="11" destOrd="0" parTransId="{A6439EEB-51F0-4E8E-9471-37F92B9BFCC7}" sibTransId="{8F7E70FB-B138-444F-AD19-8B03AEC35E9F}"/>
    <dgm:cxn modelId="{14F2B603-A1D1-4EA5-81E4-C7F406FBB2A2}" srcId="{BA6C8075-9A30-47A7-9E1E-3E7568DF7D06}" destId="{15DAF455-068B-4939-ABC4-FCC53D300588}" srcOrd="8" destOrd="0" parTransId="{39EBB857-4B51-42FF-9940-0C016C6CDF7C}" sibTransId="{6F92B7FF-9CB6-493A-BDCB-CC2F1F584553}"/>
    <dgm:cxn modelId="{4163967E-14A8-40A7-83F5-16CFCE257195}" srcId="{BA6C8075-9A30-47A7-9E1E-3E7568DF7D06}" destId="{A5E617D7-716A-4877-8527-A6A03E432AE1}" srcOrd="5" destOrd="0" parTransId="{C52510A0-9FA2-4FB7-B029-216A194616EC}" sibTransId="{50AE515A-176A-4FC4-8B7F-73AD2DDABF29}"/>
    <dgm:cxn modelId="{B257DF39-46DA-4045-BE7D-DDB49C6E17C3}" type="presOf" srcId="{C0C25909-E491-46DB-AAF7-41A8B22B1D07}" destId="{02F02EF0-DBC7-4EED-B82E-0A37B6BC0507}" srcOrd="0" destOrd="0" presId="urn:microsoft.com/office/officeart/2005/8/layout/pyramid2"/>
    <dgm:cxn modelId="{976F9426-61B0-41F9-8319-673063481B93}" type="presParOf" srcId="{44E210DC-6607-4EB4-9809-E82E056A2B67}" destId="{EB06A171-8744-4043-8180-E61A89B29C88}" srcOrd="0" destOrd="0" presId="urn:microsoft.com/office/officeart/2005/8/layout/pyramid2"/>
    <dgm:cxn modelId="{167AFE80-1CAD-4B5D-B914-D1D08B250CCF}" type="presParOf" srcId="{44E210DC-6607-4EB4-9809-E82E056A2B67}" destId="{6BEC7409-207A-4E92-94F8-6F5B2E51D8B5}" srcOrd="1" destOrd="0" presId="urn:microsoft.com/office/officeart/2005/8/layout/pyramid2"/>
    <dgm:cxn modelId="{9D890412-708F-4F24-898C-EEDA0D48C843}" type="presParOf" srcId="{6BEC7409-207A-4E92-94F8-6F5B2E51D8B5}" destId="{75D41E1B-4967-4C26-9235-28921A35ADA6}" srcOrd="0" destOrd="0" presId="urn:microsoft.com/office/officeart/2005/8/layout/pyramid2"/>
    <dgm:cxn modelId="{94AEC245-B728-4A71-9A30-EF04CE17F73D}" type="presParOf" srcId="{6BEC7409-207A-4E92-94F8-6F5B2E51D8B5}" destId="{469AC72B-35F7-4DC7-8A15-CB0EC65EE4D5}" srcOrd="1" destOrd="0" presId="urn:microsoft.com/office/officeart/2005/8/layout/pyramid2"/>
    <dgm:cxn modelId="{AA1DCB39-76BB-44D1-935B-79B693762057}" type="presParOf" srcId="{6BEC7409-207A-4E92-94F8-6F5B2E51D8B5}" destId="{E650427A-018D-422E-896A-7582B1D6E1E8}" srcOrd="2" destOrd="0" presId="urn:microsoft.com/office/officeart/2005/8/layout/pyramid2"/>
    <dgm:cxn modelId="{73C78297-AD92-44B5-9CF5-19F94A6926F4}" type="presParOf" srcId="{6BEC7409-207A-4E92-94F8-6F5B2E51D8B5}" destId="{37738741-A6FB-4733-80CB-4A27963686B9}" srcOrd="3" destOrd="0" presId="urn:microsoft.com/office/officeart/2005/8/layout/pyramid2"/>
    <dgm:cxn modelId="{284C7F8B-6381-4798-ADAF-64BD528610C5}" type="presParOf" srcId="{6BEC7409-207A-4E92-94F8-6F5B2E51D8B5}" destId="{0F4C67D2-00BF-477B-935F-74361A01220C}" srcOrd="4" destOrd="0" presId="urn:microsoft.com/office/officeart/2005/8/layout/pyramid2"/>
    <dgm:cxn modelId="{CCE77FD9-6038-420E-973C-E3278BB159A7}" type="presParOf" srcId="{6BEC7409-207A-4E92-94F8-6F5B2E51D8B5}" destId="{5DCD38E0-5A97-40BD-BA78-A41996A81AC6}" srcOrd="5" destOrd="0" presId="urn:microsoft.com/office/officeart/2005/8/layout/pyramid2"/>
    <dgm:cxn modelId="{1993D1B8-530F-4E7B-A4BB-9AB59C153A88}" type="presParOf" srcId="{6BEC7409-207A-4E92-94F8-6F5B2E51D8B5}" destId="{36C17644-C224-4D51-A105-91E2203A2A0E}" srcOrd="6" destOrd="0" presId="urn:microsoft.com/office/officeart/2005/8/layout/pyramid2"/>
    <dgm:cxn modelId="{CBBAA725-4391-4700-8490-B4998A22A6CC}" type="presParOf" srcId="{6BEC7409-207A-4E92-94F8-6F5B2E51D8B5}" destId="{43C842B4-84FA-424E-B056-53AEB799E5F6}" srcOrd="7" destOrd="0" presId="urn:microsoft.com/office/officeart/2005/8/layout/pyramid2"/>
    <dgm:cxn modelId="{6FF9D7DC-967D-4BDC-9205-474ACD93520B}" type="presParOf" srcId="{6BEC7409-207A-4E92-94F8-6F5B2E51D8B5}" destId="{C8B93510-E2B7-4E92-A8AF-42C7FDC174F1}" srcOrd="8" destOrd="0" presId="urn:microsoft.com/office/officeart/2005/8/layout/pyramid2"/>
    <dgm:cxn modelId="{3ABF3B06-F5BD-4C53-B57A-5F90B4CAEFE4}" type="presParOf" srcId="{6BEC7409-207A-4E92-94F8-6F5B2E51D8B5}" destId="{5FCA4D78-83C9-4119-9E5C-7614BD005863}" srcOrd="9" destOrd="0" presId="urn:microsoft.com/office/officeart/2005/8/layout/pyramid2"/>
    <dgm:cxn modelId="{EFF2BAAB-8F16-475E-B1EB-D4754EA87B5C}" type="presParOf" srcId="{6BEC7409-207A-4E92-94F8-6F5B2E51D8B5}" destId="{C249B050-471E-4913-9CCA-C0D2B0CF0D0E}" srcOrd="10" destOrd="0" presId="urn:microsoft.com/office/officeart/2005/8/layout/pyramid2"/>
    <dgm:cxn modelId="{2D825201-F07C-414A-BE65-22620A182FC8}" type="presParOf" srcId="{6BEC7409-207A-4E92-94F8-6F5B2E51D8B5}" destId="{A1D79C0A-7C54-4B37-9A52-C29181400557}" srcOrd="11" destOrd="0" presId="urn:microsoft.com/office/officeart/2005/8/layout/pyramid2"/>
    <dgm:cxn modelId="{71D6EA62-B78B-4C28-B781-961D560FFAE9}" type="presParOf" srcId="{6BEC7409-207A-4E92-94F8-6F5B2E51D8B5}" destId="{10B75F86-BADE-4ED6-B8EF-BD3E94ACCE9E}" srcOrd="12" destOrd="0" presId="urn:microsoft.com/office/officeart/2005/8/layout/pyramid2"/>
    <dgm:cxn modelId="{E1CD584B-74A0-4B17-8EA5-3FDF20AC27B3}" type="presParOf" srcId="{6BEC7409-207A-4E92-94F8-6F5B2E51D8B5}" destId="{93BF0ADF-D81B-4CE8-BBC3-1E1E596B3286}" srcOrd="13" destOrd="0" presId="urn:microsoft.com/office/officeart/2005/8/layout/pyramid2"/>
    <dgm:cxn modelId="{50B507FD-DA91-4067-AA1D-8CA176C0A497}" type="presParOf" srcId="{6BEC7409-207A-4E92-94F8-6F5B2E51D8B5}" destId="{45DD023B-D839-44E0-B340-19FF78F25734}" srcOrd="14" destOrd="0" presId="urn:microsoft.com/office/officeart/2005/8/layout/pyramid2"/>
    <dgm:cxn modelId="{8CE000F2-BE78-491D-A055-0E22A13EACCD}" type="presParOf" srcId="{6BEC7409-207A-4E92-94F8-6F5B2E51D8B5}" destId="{CD7C05DB-300C-423C-B4D3-F92F36E39BEB}" srcOrd="15" destOrd="0" presId="urn:microsoft.com/office/officeart/2005/8/layout/pyramid2"/>
    <dgm:cxn modelId="{31E05C9F-02BD-4FB8-AD6C-474E0B6D0265}" type="presParOf" srcId="{6BEC7409-207A-4E92-94F8-6F5B2E51D8B5}" destId="{69AAD1F3-8C0C-4394-9A1F-2FD0F7828958}" srcOrd="16" destOrd="0" presId="urn:microsoft.com/office/officeart/2005/8/layout/pyramid2"/>
    <dgm:cxn modelId="{54AE0094-97C6-4EC8-BB29-0DA7032D0BCD}" type="presParOf" srcId="{6BEC7409-207A-4E92-94F8-6F5B2E51D8B5}" destId="{7467A477-6AB9-481D-952A-9082D2FB708B}" srcOrd="17" destOrd="0" presId="urn:microsoft.com/office/officeart/2005/8/layout/pyramid2"/>
    <dgm:cxn modelId="{CB9CE64D-C4B4-4F78-ADAC-77646E5D0F8C}" type="presParOf" srcId="{6BEC7409-207A-4E92-94F8-6F5B2E51D8B5}" destId="{9CBC017A-BD67-4973-88EC-489E8C210A7B}" srcOrd="18" destOrd="0" presId="urn:microsoft.com/office/officeart/2005/8/layout/pyramid2"/>
    <dgm:cxn modelId="{A844AEA7-306C-41FB-80F1-447A308AF427}" type="presParOf" srcId="{6BEC7409-207A-4E92-94F8-6F5B2E51D8B5}" destId="{1D3E366E-7882-4372-8B15-EC53BD96833E}" srcOrd="19" destOrd="0" presId="urn:microsoft.com/office/officeart/2005/8/layout/pyramid2"/>
    <dgm:cxn modelId="{1BF715F5-E254-49DC-B604-E85DDA58C767}" type="presParOf" srcId="{6BEC7409-207A-4E92-94F8-6F5B2E51D8B5}" destId="{02F02EF0-DBC7-4EED-B82E-0A37B6BC0507}" srcOrd="20" destOrd="0" presId="urn:microsoft.com/office/officeart/2005/8/layout/pyramid2"/>
    <dgm:cxn modelId="{FBADC579-6865-4F3B-B731-F525062502C7}" type="presParOf" srcId="{6BEC7409-207A-4E92-94F8-6F5B2E51D8B5}" destId="{50D6094A-E830-4A7F-8426-86F4EBA0A011}" srcOrd="21" destOrd="0" presId="urn:microsoft.com/office/officeart/2005/8/layout/pyramid2"/>
    <dgm:cxn modelId="{73FCEA04-B910-4F42-B05B-24F391EEE166}" type="presParOf" srcId="{6BEC7409-207A-4E92-94F8-6F5B2E51D8B5}" destId="{517B590F-D6F8-4DDD-8FAF-437CFC8AEB3C}" srcOrd="22" destOrd="0" presId="urn:microsoft.com/office/officeart/2005/8/layout/pyramid2"/>
    <dgm:cxn modelId="{E3C41BF6-FC34-4288-BB3F-515D26494941}" type="presParOf" srcId="{6BEC7409-207A-4E92-94F8-6F5B2E51D8B5}" destId="{1FBD0B6C-9104-4806-958F-13152BAC58DB}" srcOrd="2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40AB7B-620A-47A9-91AF-5148736FFCE3}" type="doc">
      <dgm:prSet loTypeId="urn:microsoft.com/office/officeart/2005/8/layout/target3" loCatId="relationship" qsTypeId="urn:microsoft.com/office/officeart/2005/8/quickstyle/simple1" qsCatId="simple" csTypeId="urn:microsoft.com/office/officeart/2005/8/colors/accent1_4" csCatId="accent1" phldr="1"/>
      <dgm:spPr/>
      <dgm:t>
        <a:bodyPr/>
        <a:lstStyle/>
        <a:p>
          <a:endParaRPr lang="es-ES"/>
        </a:p>
      </dgm:t>
    </dgm:pt>
    <dgm:pt modelId="{6F9D9370-174D-4EAE-A47F-0AF86884C91C}">
      <dgm:prSet custT="1"/>
      <dgm:spPr/>
      <dgm:t>
        <a:bodyPr/>
        <a:lstStyle/>
        <a:p>
          <a:pPr rtl="0"/>
          <a:r>
            <a:rPr lang="es-ES" sz="2400" dirty="0" smtClean="0"/>
            <a:t>Sistema de </a:t>
          </a:r>
          <a:r>
            <a:rPr lang="es-ES" sz="2400" u="sng" dirty="0" smtClean="0"/>
            <a:t>conocimientos</a:t>
          </a:r>
          <a:r>
            <a:rPr lang="es-ES" sz="2400" dirty="0" smtClean="0"/>
            <a:t> cuya veracidad se ha comprobado en el curso de la práctica social.</a:t>
          </a:r>
          <a:endParaRPr lang="es-ES" sz="2400" dirty="0"/>
        </a:p>
      </dgm:t>
    </dgm:pt>
    <dgm:pt modelId="{6ABF96D4-40F7-495B-A6CC-67BA8A79B828}" type="parTrans" cxnId="{389C0270-8FEB-49E6-83D2-1F8E0380F32A}">
      <dgm:prSet/>
      <dgm:spPr/>
      <dgm:t>
        <a:bodyPr/>
        <a:lstStyle/>
        <a:p>
          <a:endParaRPr lang="es-ES"/>
        </a:p>
      </dgm:t>
    </dgm:pt>
    <dgm:pt modelId="{7FFA0F20-1EBB-4AED-8BBD-9A487D7673CB}" type="sibTrans" cxnId="{389C0270-8FEB-49E6-83D2-1F8E0380F32A}">
      <dgm:prSet/>
      <dgm:spPr/>
      <dgm:t>
        <a:bodyPr/>
        <a:lstStyle/>
        <a:p>
          <a:endParaRPr lang="es-ES"/>
        </a:p>
      </dgm:t>
    </dgm:pt>
    <dgm:pt modelId="{4153869F-B976-4A4A-A12A-22124C1240E4}">
      <dgm:prSet custT="1"/>
      <dgm:spPr/>
      <dgm:t>
        <a:bodyPr/>
        <a:lstStyle/>
        <a:p>
          <a:pPr rtl="0"/>
          <a:r>
            <a:rPr lang="es-ES" sz="2400" dirty="0" smtClean="0"/>
            <a:t>Está en constante movimiento y desarrollo</a:t>
          </a:r>
          <a:r>
            <a:rPr lang="es-ES" sz="2100" dirty="0" smtClean="0"/>
            <a:t>. </a:t>
          </a:r>
          <a:endParaRPr lang="es-ES" sz="2100" dirty="0"/>
        </a:p>
      </dgm:t>
    </dgm:pt>
    <dgm:pt modelId="{54B9C6E0-5AC4-4100-979A-9A444B691F7D}" type="parTrans" cxnId="{D8D0C328-749D-446A-89D0-0058472F96B4}">
      <dgm:prSet/>
      <dgm:spPr/>
      <dgm:t>
        <a:bodyPr/>
        <a:lstStyle/>
        <a:p>
          <a:endParaRPr lang="es-ES"/>
        </a:p>
      </dgm:t>
    </dgm:pt>
    <dgm:pt modelId="{C961352C-96A9-4EEE-BF79-0C7C2AE4984C}" type="sibTrans" cxnId="{D8D0C328-749D-446A-89D0-0058472F96B4}">
      <dgm:prSet/>
      <dgm:spPr/>
      <dgm:t>
        <a:bodyPr/>
        <a:lstStyle/>
        <a:p>
          <a:endParaRPr lang="es-ES"/>
        </a:p>
      </dgm:t>
    </dgm:pt>
    <dgm:pt modelId="{8EE98CCA-8A62-4035-BC45-0AAC6EEB9A05}">
      <dgm:prSet custT="1"/>
      <dgm:spPr/>
      <dgm:t>
        <a:bodyPr/>
        <a:lstStyle/>
        <a:p>
          <a:pPr rtl="0"/>
          <a:r>
            <a:rPr lang="es-ES" sz="2400" dirty="0" smtClean="0"/>
            <a:t>Tiene una estructura socio-económica.</a:t>
          </a:r>
          <a:endParaRPr lang="es-ES" sz="2400" dirty="0"/>
        </a:p>
      </dgm:t>
    </dgm:pt>
    <dgm:pt modelId="{787393FF-594D-433E-9295-535103A6CF4D}" type="parTrans" cxnId="{AB82F202-5323-46F6-B887-B2A98EC540B5}">
      <dgm:prSet/>
      <dgm:spPr/>
      <dgm:t>
        <a:bodyPr/>
        <a:lstStyle/>
        <a:p>
          <a:endParaRPr lang="es-ES"/>
        </a:p>
      </dgm:t>
    </dgm:pt>
    <dgm:pt modelId="{7404EFB5-83F8-412D-9391-B1935CE22AC9}" type="sibTrans" cxnId="{AB82F202-5323-46F6-B887-B2A98EC540B5}">
      <dgm:prSet/>
      <dgm:spPr/>
      <dgm:t>
        <a:bodyPr/>
        <a:lstStyle/>
        <a:p>
          <a:endParaRPr lang="es-ES"/>
        </a:p>
      </dgm:t>
    </dgm:pt>
    <dgm:pt modelId="{1F19DE63-D75C-4931-A3D1-099C42F52671}">
      <dgm:prSet custT="1"/>
      <dgm:spPr/>
      <dgm:t>
        <a:bodyPr/>
        <a:lstStyle/>
        <a:p>
          <a:pPr rtl="0"/>
          <a:r>
            <a:rPr lang="es-ES" sz="2400" dirty="0" smtClean="0"/>
            <a:t>Es una expresión de la conciencia social.</a:t>
          </a:r>
          <a:endParaRPr lang="es-ES" sz="2400" dirty="0"/>
        </a:p>
      </dgm:t>
    </dgm:pt>
    <dgm:pt modelId="{6834D5A7-1521-4F62-9247-666E72425B9C}" type="parTrans" cxnId="{F37032CF-F00C-4EE8-B3FB-A1954FBBD027}">
      <dgm:prSet/>
      <dgm:spPr/>
      <dgm:t>
        <a:bodyPr/>
        <a:lstStyle/>
        <a:p>
          <a:endParaRPr lang="es-ES"/>
        </a:p>
      </dgm:t>
    </dgm:pt>
    <dgm:pt modelId="{5A563321-E729-437F-980B-E7C5A5308327}" type="sibTrans" cxnId="{F37032CF-F00C-4EE8-B3FB-A1954FBBD027}">
      <dgm:prSet/>
      <dgm:spPr/>
      <dgm:t>
        <a:bodyPr/>
        <a:lstStyle/>
        <a:p>
          <a:endParaRPr lang="es-ES"/>
        </a:p>
      </dgm:t>
    </dgm:pt>
    <dgm:pt modelId="{3389B160-CA6F-4592-88B2-A4F13302D893}">
      <dgm:prSet custT="1"/>
      <dgm:spPr/>
      <dgm:t>
        <a:bodyPr/>
        <a:lstStyle/>
        <a:p>
          <a:pPr rtl="0"/>
          <a:r>
            <a:rPr lang="es-ES" sz="2400" dirty="0" smtClean="0"/>
            <a:t>Es una </a:t>
          </a:r>
          <a:r>
            <a:rPr lang="es-ES" sz="2400" u="sng" dirty="0" smtClean="0"/>
            <a:t>actividad</a:t>
          </a:r>
          <a:r>
            <a:rPr lang="es-ES" sz="2400" dirty="0" smtClean="0"/>
            <a:t> social vinculada a las restantes formas de la actividad humana</a:t>
          </a:r>
          <a:endParaRPr lang="es-ES" sz="2400" dirty="0"/>
        </a:p>
      </dgm:t>
    </dgm:pt>
    <dgm:pt modelId="{6BD74C37-E9C0-462A-AE09-325E6750C081}" type="parTrans" cxnId="{B91C8FF3-957D-4306-AE5A-0FE9D93D5DCF}">
      <dgm:prSet/>
      <dgm:spPr/>
      <dgm:t>
        <a:bodyPr/>
        <a:lstStyle/>
        <a:p>
          <a:endParaRPr lang="es-ES"/>
        </a:p>
      </dgm:t>
    </dgm:pt>
    <dgm:pt modelId="{BF36C770-D31D-4C72-989A-5886EC40F20B}" type="sibTrans" cxnId="{B91C8FF3-957D-4306-AE5A-0FE9D93D5DCF}">
      <dgm:prSet/>
      <dgm:spPr/>
      <dgm:t>
        <a:bodyPr/>
        <a:lstStyle/>
        <a:p>
          <a:endParaRPr lang="es-ES"/>
        </a:p>
      </dgm:t>
    </dgm:pt>
    <dgm:pt modelId="{70C8BF83-D5D0-4583-8834-4D7CF19DB3B5}" type="pres">
      <dgm:prSet presAssocID="{1740AB7B-620A-47A9-91AF-5148736FFCE3}" presName="Name0" presStyleCnt="0">
        <dgm:presLayoutVars>
          <dgm:chMax val="7"/>
          <dgm:dir/>
          <dgm:animLvl val="lvl"/>
          <dgm:resizeHandles val="exact"/>
        </dgm:presLayoutVars>
      </dgm:prSet>
      <dgm:spPr/>
      <dgm:t>
        <a:bodyPr/>
        <a:lstStyle/>
        <a:p>
          <a:endParaRPr lang="es-ES"/>
        </a:p>
      </dgm:t>
    </dgm:pt>
    <dgm:pt modelId="{BBA22214-E693-4AF7-8514-6028A95A6D12}" type="pres">
      <dgm:prSet presAssocID="{6F9D9370-174D-4EAE-A47F-0AF86884C91C}" presName="circle1" presStyleLbl="node1" presStyleIdx="0" presStyleCnt="5"/>
      <dgm:spPr/>
    </dgm:pt>
    <dgm:pt modelId="{173F783B-2B12-4D05-9550-C3377748CB25}" type="pres">
      <dgm:prSet presAssocID="{6F9D9370-174D-4EAE-A47F-0AF86884C91C}" presName="space" presStyleCnt="0"/>
      <dgm:spPr/>
    </dgm:pt>
    <dgm:pt modelId="{29C2818D-F9B5-42A1-91D5-3B42FDE0DEEC}" type="pres">
      <dgm:prSet presAssocID="{6F9D9370-174D-4EAE-A47F-0AF86884C91C}" presName="rect1" presStyleLbl="alignAcc1" presStyleIdx="0" presStyleCnt="5"/>
      <dgm:spPr/>
      <dgm:t>
        <a:bodyPr/>
        <a:lstStyle/>
        <a:p>
          <a:endParaRPr lang="es-ES"/>
        </a:p>
      </dgm:t>
    </dgm:pt>
    <dgm:pt modelId="{C4DE9488-6486-4BC9-86C1-8D5853E97D18}" type="pres">
      <dgm:prSet presAssocID="{4153869F-B976-4A4A-A12A-22124C1240E4}" presName="vertSpace2" presStyleLbl="node1" presStyleIdx="0" presStyleCnt="5"/>
      <dgm:spPr/>
    </dgm:pt>
    <dgm:pt modelId="{919E600D-264A-4EBC-BF86-2EE22CEE3AEF}" type="pres">
      <dgm:prSet presAssocID="{4153869F-B976-4A4A-A12A-22124C1240E4}" presName="circle2" presStyleLbl="node1" presStyleIdx="1" presStyleCnt="5" custScaleY="100183"/>
      <dgm:spPr/>
    </dgm:pt>
    <dgm:pt modelId="{1F35A046-6FB7-4F2A-98CE-22DE6EA43753}" type="pres">
      <dgm:prSet presAssocID="{4153869F-B976-4A4A-A12A-22124C1240E4}" presName="rect2" presStyleLbl="alignAcc1" presStyleIdx="1" presStyleCnt="5"/>
      <dgm:spPr/>
      <dgm:t>
        <a:bodyPr/>
        <a:lstStyle/>
        <a:p>
          <a:endParaRPr lang="es-ES"/>
        </a:p>
      </dgm:t>
    </dgm:pt>
    <dgm:pt modelId="{80D68BD7-B0F6-4206-9BF8-BE5807492B4D}" type="pres">
      <dgm:prSet presAssocID="{8EE98CCA-8A62-4035-BC45-0AAC6EEB9A05}" presName="vertSpace3" presStyleLbl="node1" presStyleIdx="1" presStyleCnt="5"/>
      <dgm:spPr/>
    </dgm:pt>
    <dgm:pt modelId="{62E587DB-FD19-4CCC-9701-7CFFA749891F}" type="pres">
      <dgm:prSet presAssocID="{8EE98CCA-8A62-4035-BC45-0AAC6EEB9A05}" presName="circle3" presStyleLbl="node1" presStyleIdx="2" presStyleCnt="5"/>
      <dgm:spPr/>
    </dgm:pt>
    <dgm:pt modelId="{D5C2AA9B-7790-4B83-97D4-A80B0E82619C}" type="pres">
      <dgm:prSet presAssocID="{8EE98CCA-8A62-4035-BC45-0AAC6EEB9A05}" presName="rect3" presStyleLbl="alignAcc1" presStyleIdx="2" presStyleCnt="5"/>
      <dgm:spPr/>
      <dgm:t>
        <a:bodyPr/>
        <a:lstStyle/>
        <a:p>
          <a:endParaRPr lang="es-ES"/>
        </a:p>
      </dgm:t>
    </dgm:pt>
    <dgm:pt modelId="{646221F9-1918-46D9-8C45-78CD81B9F718}" type="pres">
      <dgm:prSet presAssocID="{1F19DE63-D75C-4931-A3D1-099C42F52671}" presName="vertSpace4" presStyleLbl="node1" presStyleIdx="2" presStyleCnt="5"/>
      <dgm:spPr/>
    </dgm:pt>
    <dgm:pt modelId="{8665B6BD-9E24-4708-B91E-AC1485F65E06}" type="pres">
      <dgm:prSet presAssocID="{1F19DE63-D75C-4931-A3D1-099C42F52671}" presName="circle4" presStyleLbl="node1" presStyleIdx="3" presStyleCnt="5"/>
      <dgm:spPr/>
    </dgm:pt>
    <dgm:pt modelId="{2DCFE0BF-D09D-44C0-A9C4-75A4CBD4C5C7}" type="pres">
      <dgm:prSet presAssocID="{1F19DE63-D75C-4931-A3D1-099C42F52671}" presName="rect4" presStyleLbl="alignAcc1" presStyleIdx="3" presStyleCnt="5"/>
      <dgm:spPr/>
      <dgm:t>
        <a:bodyPr/>
        <a:lstStyle/>
        <a:p>
          <a:endParaRPr lang="es-ES"/>
        </a:p>
      </dgm:t>
    </dgm:pt>
    <dgm:pt modelId="{CB7C07A2-8823-4490-BA2E-2B687A4CB618}" type="pres">
      <dgm:prSet presAssocID="{3389B160-CA6F-4592-88B2-A4F13302D893}" presName="vertSpace5" presStyleLbl="node1" presStyleIdx="3" presStyleCnt="5"/>
      <dgm:spPr/>
    </dgm:pt>
    <dgm:pt modelId="{ED0AA6EA-2F02-4EB9-8208-3E4379671F78}" type="pres">
      <dgm:prSet presAssocID="{3389B160-CA6F-4592-88B2-A4F13302D893}" presName="circle5" presStyleLbl="node1" presStyleIdx="4" presStyleCnt="5"/>
      <dgm:spPr/>
    </dgm:pt>
    <dgm:pt modelId="{C81F7184-7229-4C5C-BA83-6023846307D3}" type="pres">
      <dgm:prSet presAssocID="{3389B160-CA6F-4592-88B2-A4F13302D893}" presName="rect5" presStyleLbl="alignAcc1" presStyleIdx="4" presStyleCnt="5"/>
      <dgm:spPr/>
      <dgm:t>
        <a:bodyPr/>
        <a:lstStyle/>
        <a:p>
          <a:endParaRPr lang="es-ES"/>
        </a:p>
      </dgm:t>
    </dgm:pt>
    <dgm:pt modelId="{D57F170C-6E13-432D-9F1F-2AE9E31C7099}" type="pres">
      <dgm:prSet presAssocID="{6F9D9370-174D-4EAE-A47F-0AF86884C91C}" presName="rect1ParTxNoCh" presStyleLbl="alignAcc1" presStyleIdx="4" presStyleCnt="5">
        <dgm:presLayoutVars>
          <dgm:chMax val="1"/>
          <dgm:bulletEnabled val="1"/>
        </dgm:presLayoutVars>
      </dgm:prSet>
      <dgm:spPr/>
      <dgm:t>
        <a:bodyPr/>
        <a:lstStyle/>
        <a:p>
          <a:endParaRPr lang="es-ES"/>
        </a:p>
      </dgm:t>
    </dgm:pt>
    <dgm:pt modelId="{374F7A2D-BC61-4888-8D9D-C977AC2D2CA0}" type="pres">
      <dgm:prSet presAssocID="{4153869F-B976-4A4A-A12A-22124C1240E4}" presName="rect2ParTxNoCh" presStyleLbl="alignAcc1" presStyleIdx="4" presStyleCnt="5">
        <dgm:presLayoutVars>
          <dgm:chMax val="1"/>
          <dgm:bulletEnabled val="1"/>
        </dgm:presLayoutVars>
      </dgm:prSet>
      <dgm:spPr/>
      <dgm:t>
        <a:bodyPr/>
        <a:lstStyle/>
        <a:p>
          <a:endParaRPr lang="es-ES"/>
        </a:p>
      </dgm:t>
    </dgm:pt>
    <dgm:pt modelId="{C3020D77-031E-46C3-9A20-E57045C06341}" type="pres">
      <dgm:prSet presAssocID="{8EE98CCA-8A62-4035-BC45-0AAC6EEB9A05}" presName="rect3ParTxNoCh" presStyleLbl="alignAcc1" presStyleIdx="4" presStyleCnt="5">
        <dgm:presLayoutVars>
          <dgm:chMax val="1"/>
          <dgm:bulletEnabled val="1"/>
        </dgm:presLayoutVars>
      </dgm:prSet>
      <dgm:spPr/>
      <dgm:t>
        <a:bodyPr/>
        <a:lstStyle/>
        <a:p>
          <a:endParaRPr lang="es-ES"/>
        </a:p>
      </dgm:t>
    </dgm:pt>
    <dgm:pt modelId="{578C24C9-F20A-482B-A5D6-D3D38A5AA6DE}" type="pres">
      <dgm:prSet presAssocID="{1F19DE63-D75C-4931-A3D1-099C42F52671}" presName="rect4ParTxNoCh" presStyleLbl="alignAcc1" presStyleIdx="4" presStyleCnt="5">
        <dgm:presLayoutVars>
          <dgm:chMax val="1"/>
          <dgm:bulletEnabled val="1"/>
        </dgm:presLayoutVars>
      </dgm:prSet>
      <dgm:spPr/>
      <dgm:t>
        <a:bodyPr/>
        <a:lstStyle/>
        <a:p>
          <a:endParaRPr lang="es-ES"/>
        </a:p>
      </dgm:t>
    </dgm:pt>
    <dgm:pt modelId="{77519038-F753-4EE8-8B70-53862AF9F99B}" type="pres">
      <dgm:prSet presAssocID="{3389B160-CA6F-4592-88B2-A4F13302D893}" presName="rect5ParTxNoCh" presStyleLbl="alignAcc1" presStyleIdx="4" presStyleCnt="5">
        <dgm:presLayoutVars>
          <dgm:chMax val="1"/>
          <dgm:bulletEnabled val="1"/>
        </dgm:presLayoutVars>
      </dgm:prSet>
      <dgm:spPr/>
      <dgm:t>
        <a:bodyPr/>
        <a:lstStyle/>
        <a:p>
          <a:endParaRPr lang="es-ES"/>
        </a:p>
      </dgm:t>
    </dgm:pt>
  </dgm:ptLst>
  <dgm:cxnLst>
    <dgm:cxn modelId="{D8D0C328-749D-446A-89D0-0058472F96B4}" srcId="{1740AB7B-620A-47A9-91AF-5148736FFCE3}" destId="{4153869F-B976-4A4A-A12A-22124C1240E4}" srcOrd="1" destOrd="0" parTransId="{54B9C6E0-5AC4-4100-979A-9A444B691F7D}" sibTransId="{C961352C-96A9-4EEE-BF79-0C7C2AE4984C}"/>
    <dgm:cxn modelId="{AB82F202-5323-46F6-B887-B2A98EC540B5}" srcId="{1740AB7B-620A-47A9-91AF-5148736FFCE3}" destId="{8EE98CCA-8A62-4035-BC45-0AAC6EEB9A05}" srcOrd="2" destOrd="0" parTransId="{787393FF-594D-433E-9295-535103A6CF4D}" sibTransId="{7404EFB5-83F8-412D-9391-B1935CE22AC9}"/>
    <dgm:cxn modelId="{B91C8FF3-957D-4306-AE5A-0FE9D93D5DCF}" srcId="{1740AB7B-620A-47A9-91AF-5148736FFCE3}" destId="{3389B160-CA6F-4592-88B2-A4F13302D893}" srcOrd="4" destOrd="0" parTransId="{6BD74C37-E9C0-462A-AE09-325E6750C081}" sibTransId="{BF36C770-D31D-4C72-989A-5886EC40F20B}"/>
    <dgm:cxn modelId="{1C54AFCE-A966-42C7-84F1-12F98273BD92}" type="presOf" srcId="{4153869F-B976-4A4A-A12A-22124C1240E4}" destId="{374F7A2D-BC61-4888-8D9D-C977AC2D2CA0}" srcOrd="1" destOrd="0" presId="urn:microsoft.com/office/officeart/2005/8/layout/target3"/>
    <dgm:cxn modelId="{DEE7F5C2-8D10-480D-A801-3DEBDDFE9375}" type="presOf" srcId="{4153869F-B976-4A4A-A12A-22124C1240E4}" destId="{1F35A046-6FB7-4F2A-98CE-22DE6EA43753}" srcOrd="0" destOrd="0" presId="urn:microsoft.com/office/officeart/2005/8/layout/target3"/>
    <dgm:cxn modelId="{946E877C-A74E-4F27-8973-F95C6C4D54D7}" type="presOf" srcId="{3389B160-CA6F-4592-88B2-A4F13302D893}" destId="{C81F7184-7229-4C5C-BA83-6023846307D3}" srcOrd="0" destOrd="0" presId="urn:microsoft.com/office/officeart/2005/8/layout/target3"/>
    <dgm:cxn modelId="{9804081B-1774-4A90-B723-199A6ED19DD0}" type="presOf" srcId="{3389B160-CA6F-4592-88B2-A4F13302D893}" destId="{77519038-F753-4EE8-8B70-53862AF9F99B}" srcOrd="1" destOrd="0" presId="urn:microsoft.com/office/officeart/2005/8/layout/target3"/>
    <dgm:cxn modelId="{EBA1AF67-FE0E-47E0-8DA0-679A11CC2DB4}" type="presOf" srcId="{1F19DE63-D75C-4931-A3D1-099C42F52671}" destId="{2DCFE0BF-D09D-44C0-A9C4-75A4CBD4C5C7}" srcOrd="0" destOrd="0" presId="urn:microsoft.com/office/officeart/2005/8/layout/target3"/>
    <dgm:cxn modelId="{A20415BA-3B1A-4A4D-A54A-0E669B881B19}" type="presOf" srcId="{6F9D9370-174D-4EAE-A47F-0AF86884C91C}" destId="{D57F170C-6E13-432D-9F1F-2AE9E31C7099}" srcOrd="1" destOrd="0" presId="urn:microsoft.com/office/officeart/2005/8/layout/target3"/>
    <dgm:cxn modelId="{389C0270-8FEB-49E6-83D2-1F8E0380F32A}" srcId="{1740AB7B-620A-47A9-91AF-5148736FFCE3}" destId="{6F9D9370-174D-4EAE-A47F-0AF86884C91C}" srcOrd="0" destOrd="0" parTransId="{6ABF96D4-40F7-495B-A6CC-67BA8A79B828}" sibTransId="{7FFA0F20-1EBB-4AED-8BBD-9A487D7673CB}"/>
    <dgm:cxn modelId="{D3276BB5-94EB-4FB4-806D-52DAC5C3536D}" type="presOf" srcId="{6F9D9370-174D-4EAE-A47F-0AF86884C91C}" destId="{29C2818D-F9B5-42A1-91D5-3B42FDE0DEEC}" srcOrd="0" destOrd="0" presId="urn:microsoft.com/office/officeart/2005/8/layout/target3"/>
    <dgm:cxn modelId="{45BBD27A-4E3D-4806-9521-72758A0E278F}" type="presOf" srcId="{1F19DE63-D75C-4931-A3D1-099C42F52671}" destId="{578C24C9-F20A-482B-A5D6-D3D38A5AA6DE}" srcOrd="1" destOrd="0" presId="urn:microsoft.com/office/officeart/2005/8/layout/target3"/>
    <dgm:cxn modelId="{F37032CF-F00C-4EE8-B3FB-A1954FBBD027}" srcId="{1740AB7B-620A-47A9-91AF-5148736FFCE3}" destId="{1F19DE63-D75C-4931-A3D1-099C42F52671}" srcOrd="3" destOrd="0" parTransId="{6834D5A7-1521-4F62-9247-666E72425B9C}" sibTransId="{5A563321-E729-437F-980B-E7C5A5308327}"/>
    <dgm:cxn modelId="{A8E3845B-EC1D-464C-91C7-D9862368D804}" type="presOf" srcId="{1740AB7B-620A-47A9-91AF-5148736FFCE3}" destId="{70C8BF83-D5D0-4583-8834-4D7CF19DB3B5}" srcOrd="0" destOrd="0" presId="urn:microsoft.com/office/officeart/2005/8/layout/target3"/>
    <dgm:cxn modelId="{C62EA80A-0957-485D-8CCA-4542F709A0EE}" type="presOf" srcId="{8EE98CCA-8A62-4035-BC45-0AAC6EEB9A05}" destId="{D5C2AA9B-7790-4B83-97D4-A80B0E82619C}" srcOrd="0" destOrd="0" presId="urn:microsoft.com/office/officeart/2005/8/layout/target3"/>
    <dgm:cxn modelId="{7C24D23F-7959-4388-B2D6-B74EA3F22F6F}" type="presOf" srcId="{8EE98CCA-8A62-4035-BC45-0AAC6EEB9A05}" destId="{C3020D77-031E-46C3-9A20-E57045C06341}" srcOrd="1" destOrd="0" presId="urn:microsoft.com/office/officeart/2005/8/layout/target3"/>
    <dgm:cxn modelId="{5B261C62-0640-4D4B-834E-E95B5F4D07E2}" type="presParOf" srcId="{70C8BF83-D5D0-4583-8834-4D7CF19DB3B5}" destId="{BBA22214-E693-4AF7-8514-6028A95A6D12}" srcOrd="0" destOrd="0" presId="urn:microsoft.com/office/officeart/2005/8/layout/target3"/>
    <dgm:cxn modelId="{0C3CDB0A-5593-48D1-9FA6-8E48A52E2C4A}" type="presParOf" srcId="{70C8BF83-D5D0-4583-8834-4D7CF19DB3B5}" destId="{173F783B-2B12-4D05-9550-C3377748CB25}" srcOrd="1" destOrd="0" presId="urn:microsoft.com/office/officeart/2005/8/layout/target3"/>
    <dgm:cxn modelId="{FB8C412D-FA42-4B7B-A05E-3A0B8A7DD810}" type="presParOf" srcId="{70C8BF83-D5D0-4583-8834-4D7CF19DB3B5}" destId="{29C2818D-F9B5-42A1-91D5-3B42FDE0DEEC}" srcOrd="2" destOrd="0" presId="urn:microsoft.com/office/officeart/2005/8/layout/target3"/>
    <dgm:cxn modelId="{24AD1E7E-073B-45D4-9079-AAC4ACDB991A}" type="presParOf" srcId="{70C8BF83-D5D0-4583-8834-4D7CF19DB3B5}" destId="{C4DE9488-6486-4BC9-86C1-8D5853E97D18}" srcOrd="3" destOrd="0" presId="urn:microsoft.com/office/officeart/2005/8/layout/target3"/>
    <dgm:cxn modelId="{BDB708E6-BF8E-4851-A3F4-B165984DD0F9}" type="presParOf" srcId="{70C8BF83-D5D0-4583-8834-4D7CF19DB3B5}" destId="{919E600D-264A-4EBC-BF86-2EE22CEE3AEF}" srcOrd="4" destOrd="0" presId="urn:microsoft.com/office/officeart/2005/8/layout/target3"/>
    <dgm:cxn modelId="{AF0BF526-6CA1-42D5-A39A-4D667CC718C7}" type="presParOf" srcId="{70C8BF83-D5D0-4583-8834-4D7CF19DB3B5}" destId="{1F35A046-6FB7-4F2A-98CE-22DE6EA43753}" srcOrd="5" destOrd="0" presId="urn:microsoft.com/office/officeart/2005/8/layout/target3"/>
    <dgm:cxn modelId="{3E1704C6-D9A1-4E71-AB92-97CFEF073990}" type="presParOf" srcId="{70C8BF83-D5D0-4583-8834-4D7CF19DB3B5}" destId="{80D68BD7-B0F6-4206-9BF8-BE5807492B4D}" srcOrd="6" destOrd="0" presId="urn:microsoft.com/office/officeart/2005/8/layout/target3"/>
    <dgm:cxn modelId="{9AB27B11-88BC-4CBC-9AB6-9059F125D822}" type="presParOf" srcId="{70C8BF83-D5D0-4583-8834-4D7CF19DB3B5}" destId="{62E587DB-FD19-4CCC-9701-7CFFA749891F}" srcOrd="7" destOrd="0" presId="urn:microsoft.com/office/officeart/2005/8/layout/target3"/>
    <dgm:cxn modelId="{6CF94895-AE95-4609-A887-1A21DECC3CA0}" type="presParOf" srcId="{70C8BF83-D5D0-4583-8834-4D7CF19DB3B5}" destId="{D5C2AA9B-7790-4B83-97D4-A80B0E82619C}" srcOrd="8" destOrd="0" presId="urn:microsoft.com/office/officeart/2005/8/layout/target3"/>
    <dgm:cxn modelId="{EF6CC145-C612-4A1C-8E16-81C6B880BD91}" type="presParOf" srcId="{70C8BF83-D5D0-4583-8834-4D7CF19DB3B5}" destId="{646221F9-1918-46D9-8C45-78CD81B9F718}" srcOrd="9" destOrd="0" presId="urn:microsoft.com/office/officeart/2005/8/layout/target3"/>
    <dgm:cxn modelId="{3FF5F80A-F67B-45F8-A4E5-1D28216C0354}" type="presParOf" srcId="{70C8BF83-D5D0-4583-8834-4D7CF19DB3B5}" destId="{8665B6BD-9E24-4708-B91E-AC1485F65E06}" srcOrd="10" destOrd="0" presId="urn:microsoft.com/office/officeart/2005/8/layout/target3"/>
    <dgm:cxn modelId="{1FDDA339-5DD2-4CE8-B322-F7E6CCCA9412}" type="presParOf" srcId="{70C8BF83-D5D0-4583-8834-4D7CF19DB3B5}" destId="{2DCFE0BF-D09D-44C0-A9C4-75A4CBD4C5C7}" srcOrd="11" destOrd="0" presId="urn:microsoft.com/office/officeart/2005/8/layout/target3"/>
    <dgm:cxn modelId="{D3BDAC7F-848A-4873-92B3-10E9724F5402}" type="presParOf" srcId="{70C8BF83-D5D0-4583-8834-4D7CF19DB3B5}" destId="{CB7C07A2-8823-4490-BA2E-2B687A4CB618}" srcOrd="12" destOrd="0" presId="urn:microsoft.com/office/officeart/2005/8/layout/target3"/>
    <dgm:cxn modelId="{1F7053CE-08D9-4F75-9617-159F531B1373}" type="presParOf" srcId="{70C8BF83-D5D0-4583-8834-4D7CF19DB3B5}" destId="{ED0AA6EA-2F02-4EB9-8208-3E4379671F78}" srcOrd="13" destOrd="0" presId="urn:microsoft.com/office/officeart/2005/8/layout/target3"/>
    <dgm:cxn modelId="{0B5E4244-6B34-49D5-950A-33B917F7351F}" type="presParOf" srcId="{70C8BF83-D5D0-4583-8834-4D7CF19DB3B5}" destId="{C81F7184-7229-4C5C-BA83-6023846307D3}" srcOrd="14" destOrd="0" presId="urn:microsoft.com/office/officeart/2005/8/layout/target3"/>
    <dgm:cxn modelId="{BB9FE37E-DD6F-4684-A7ED-DED117AFF00C}" type="presParOf" srcId="{70C8BF83-D5D0-4583-8834-4D7CF19DB3B5}" destId="{D57F170C-6E13-432D-9F1F-2AE9E31C7099}" srcOrd="15" destOrd="0" presId="urn:microsoft.com/office/officeart/2005/8/layout/target3"/>
    <dgm:cxn modelId="{2A09240F-820E-4D40-9F20-0DD2E3D59091}" type="presParOf" srcId="{70C8BF83-D5D0-4583-8834-4D7CF19DB3B5}" destId="{374F7A2D-BC61-4888-8D9D-C977AC2D2CA0}" srcOrd="16" destOrd="0" presId="urn:microsoft.com/office/officeart/2005/8/layout/target3"/>
    <dgm:cxn modelId="{6E3AB04D-D07A-423F-9353-9E57E15A0A7A}" type="presParOf" srcId="{70C8BF83-D5D0-4583-8834-4D7CF19DB3B5}" destId="{C3020D77-031E-46C3-9A20-E57045C06341}" srcOrd="17" destOrd="0" presId="urn:microsoft.com/office/officeart/2005/8/layout/target3"/>
    <dgm:cxn modelId="{46A16570-A7A2-45CE-8E2D-33C009447F7C}" type="presParOf" srcId="{70C8BF83-D5D0-4583-8834-4D7CF19DB3B5}" destId="{578C24C9-F20A-482B-A5D6-D3D38A5AA6DE}" srcOrd="18" destOrd="0" presId="urn:microsoft.com/office/officeart/2005/8/layout/target3"/>
    <dgm:cxn modelId="{82FD5021-2C09-4E21-993C-378AFF6100DB}" type="presParOf" srcId="{70C8BF83-D5D0-4583-8834-4D7CF19DB3B5}" destId="{77519038-F753-4EE8-8B70-53862AF9F99B}"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2395C8-B4B8-4FAF-893F-BA4C4F1B8736}"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es-ES"/>
        </a:p>
      </dgm:t>
    </dgm:pt>
    <dgm:pt modelId="{33BE50C4-56F3-4AE7-8FDE-40AA82414771}">
      <dgm:prSet phldrT="[Texto]" custT="1"/>
      <dgm:spPr/>
      <dgm:t>
        <a:bodyPr/>
        <a:lstStyle/>
        <a:p>
          <a:r>
            <a:rPr lang="es-ES" sz="3200" dirty="0" smtClean="0"/>
            <a:t>Actividad</a:t>
          </a:r>
          <a:endParaRPr lang="es-ES" sz="3200" dirty="0"/>
        </a:p>
      </dgm:t>
    </dgm:pt>
    <dgm:pt modelId="{80E6BBA5-83C4-4463-9B34-4B9ADEE02796}" type="parTrans" cxnId="{F8213B55-CDA0-4EEE-88DE-3998D69B531C}">
      <dgm:prSet/>
      <dgm:spPr/>
      <dgm:t>
        <a:bodyPr/>
        <a:lstStyle/>
        <a:p>
          <a:endParaRPr lang="es-ES"/>
        </a:p>
      </dgm:t>
    </dgm:pt>
    <dgm:pt modelId="{516B659F-304C-44FD-9B10-86F4DBE83E46}" type="sibTrans" cxnId="{F8213B55-CDA0-4EEE-88DE-3998D69B531C}">
      <dgm:prSet/>
      <dgm:spPr/>
      <dgm:t>
        <a:bodyPr/>
        <a:lstStyle/>
        <a:p>
          <a:endParaRPr lang="es-ES"/>
        </a:p>
      </dgm:t>
    </dgm:pt>
    <dgm:pt modelId="{798EA04F-37DF-40D0-8BF1-5878B3A2FCEF}">
      <dgm:prSet phldrT="[Texto]" custT="1"/>
      <dgm:spPr/>
      <dgm:t>
        <a:bodyPr/>
        <a:lstStyle/>
        <a:p>
          <a:r>
            <a:rPr lang="es-ES" sz="2200" dirty="0" smtClean="0"/>
            <a:t>Categoría filosófica que se caracteriza por la relación dinámica del hombre con el mundo; mediante la actividad el hombre conoce y transforma la naturaleza.</a:t>
          </a:r>
          <a:endParaRPr lang="es-ES" sz="2200" dirty="0"/>
        </a:p>
      </dgm:t>
    </dgm:pt>
    <dgm:pt modelId="{090273A9-038A-4932-9E68-792092B2D461}" type="parTrans" cxnId="{0290A20A-6F00-44E3-A4D6-1A31141F0B02}">
      <dgm:prSet/>
      <dgm:spPr/>
      <dgm:t>
        <a:bodyPr/>
        <a:lstStyle/>
        <a:p>
          <a:endParaRPr lang="es-ES"/>
        </a:p>
      </dgm:t>
    </dgm:pt>
    <dgm:pt modelId="{E9D89A7F-A08B-4FB9-96A3-8D33F1FC502C}" type="sibTrans" cxnId="{0290A20A-6F00-44E3-A4D6-1A31141F0B02}">
      <dgm:prSet/>
      <dgm:spPr/>
      <dgm:t>
        <a:bodyPr/>
        <a:lstStyle/>
        <a:p>
          <a:endParaRPr lang="es-ES"/>
        </a:p>
      </dgm:t>
    </dgm:pt>
    <dgm:pt modelId="{50CB3974-E064-4034-A05A-89CB00A7FD9F}">
      <dgm:prSet phldrT="[Texto]" custT="1"/>
      <dgm:spPr/>
      <dgm:t>
        <a:bodyPr/>
        <a:lstStyle/>
        <a:p>
          <a:r>
            <a:rPr lang="es-ES" sz="2800" dirty="0" smtClean="0"/>
            <a:t>Actividad científica</a:t>
          </a:r>
          <a:endParaRPr lang="es-ES" sz="2300" dirty="0"/>
        </a:p>
      </dgm:t>
    </dgm:pt>
    <dgm:pt modelId="{B9BC28CA-013B-4285-B364-83BD6D6FCEC2}" type="parTrans" cxnId="{B1FBF27D-1DBD-48EF-83CE-ED63BD68C6BB}">
      <dgm:prSet/>
      <dgm:spPr/>
      <dgm:t>
        <a:bodyPr/>
        <a:lstStyle/>
        <a:p>
          <a:endParaRPr lang="es-ES"/>
        </a:p>
      </dgm:t>
    </dgm:pt>
    <dgm:pt modelId="{77BDE85D-01D2-4134-B617-6361EA23926A}" type="sibTrans" cxnId="{B1FBF27D-1DBD-48EF-83CE-ED63BD68C6BB}">
      <dgm:prSet/>
      <dgm:spPr/>
      <dgm:t>
        <a:bodyPr/>
        <a:lstStyle/>
        <a:p>
          <a:endParaRPr lang="es-ES"/>
        </a:p>
      </dgm:t>
    </dgm:pt>
    <dgm:pt modelId="{36049C6A-D523-4FA7-A178-3F3F9AEDAFEA}">
      <dgm:prSet phldrT="[Texto]" custT="1"/>
      <dgm:spPr/>
      <dgm:t>
        <a:bodyPr/>
        <a:lstStyle/>
        <a:p>
          <a:r>
            <a:rPr lang="es-ES" sz="2200" dirty="0" smtClean="0"/>
            <a:t>La ciencia vista como actividad se dirige a la producción, difusión y aplicación del conocimiento. Y lo logra mediante la </a:t>
          </a:r>
          <a:r>
            <a:rPr lang="es-ES" sz="2200" dirty="0" smtClean="0">
              <a:solidFill>
                <a:srgbClr val="FF0000"/>
              </a:solidFill>
            </a:rPr>
            <a:t>actividad científica</a:t>
          </a:r>
          <a:endParaRPr lang="es-ES" sz="2200" dirty="0">
            <a:solidFill>
              <a:srgbClr val="FF0000"/>
            </a:solidFill>
          </a:endParaRPr>
        </a:p>
      </dgm:t>
    </dgm:pt>
    <dgm:pt modelId="{276AB6F5-9EED-4708-B949-7775E4611D46}" type="parTrans" cxnId="{2C8EC9E1-E32A-4C97-AE44-4BD6069DE4B9}">
      <dgm:prSet/>
      <dgm:spPr/>
      <dgm:t>
        <a:bodyPr/>
        <a:lstStyle/>
        <a:p>
          <a:endParaRPr lang="es-ES"/>
        </a:p>
      </dgm:t>
    </dgm:pt>
    <dgm:pt modelId="{F90BE31F-2CDE-42A9-8842-B2DF6237E6DB}" type="sibTrans" cxnId="{2C8EC9E1-E32A-4C97-AE44-4BD6069DE4B9}">
      <dgm:prSet/>
      <dgm:spPr/>
      <dgm:t>
        <a:bodyPr/>
        <a:lstStyle/>
        <a:p>
          <a:endParaRPr lang="es-ES"/>
        </a:p>
      </dgm:t>
    </dgm:pt>
    <dgm:pt modelId="{EAC9E746-95B9-4A4A-A6B0-3548F732178B}">
      <dgm:prSet phldrT="[Texto]" custT="1"/>
      <dgm:spPr/>
      <dgm:t>
        <a:bodyPr/>
        <a:lstStyle/>
        <a:p>
          <a:r>
            <a:rPr lang="es-ES" sz="2800" dirty="0" smtClean="0"/>
            <a:t>Investigación científica</a:t>
          </a:r>
          <a:endParaRPr lang="es-ES" sz="2800" dirty="0"/>
        </a:p>
      </dgm:t>
    </dgm:pt>
    <dgm:pt modelId="{0CC8168C-3A0A-4ED4-AED9-5AC1C3AF3185}" type="parTrans" cxnId="{C34684C3-3B63-4864-871F-DE5478572163}">
      <dgm:prSet/>
      <dgm:spPr/>
      <dgm:t>
        <a:bodyPr/>
        <a:lstStyle/>
        <a:p>
          <a:endParaRPr lang="es-ES"/>
        </a:p>
      </dgm:t>
    </dgm:pt>
    <dgm:pt modelId="{2025AF6F-E1EF-4188-8A73-9B4E24A93A95}" type="sibTrans" cxnId="{C34684C3-3B63-4864-871F-DE5478572163}">
      <dgm:prSet/>
      <dgm:spPr/>
      <dgm:t>
        <a:bodyPr/>
        <a:lstStyle/>
        <a:p>
          <a:endParaRPr lang="es-ES"/>
        </a:p>
      </dgm:t>
    </dgm:pt>
    <dgm:pt modelId="{CFACD88B-158E-4CC1-AEC4-F14FDF499465}">
      <dgm:prSet phldrT="[Texto]" custT="1"/>
      <dgm:spPr/>
      <dgm:t>
        <a:bodyPr/>
        <a:lstStyle/>
        <a:p>
          <a:r>
            <a:rPr lang="es-ES" sz="2200" dirty="0" smtClean="0"/>
            <a:t>La actividad científica dirigida a la producción de nuevos conocimientos se denomina </a:t>
          </a:r>
          <a:r>
            <a:rPr lang="es-ES" sz="2200" dirty="0" smtClean="0">
              <a:solidFill>
                <a:srgbClr val="FF0000"/>
              </a:solidFill>
            </a:rPr>
            <a:t>investigación científica</a:t>
          </a:r>
          <a:endParaRPr lang="es-ES" sz="2200" dirty="0">
            <a:solidFill>
              <a:srgbClr val="FF0000"/>
            </a:solidFill>
          </a:endParaRPr>
        </a:p>
      </dgm:t>
    </dgm:pt>
    <dgm:pt modelId="{7A6FE51B-8AEA-4DD4-BE75-4C57690CD9C4}" type="parTrans" cxnId="{E82D3034-F99F-461B-834D-CF76E78B6A12}">
      <dgm:prSet/>
      <dgm:spPr/>
      <dgm:t>
        <a:bodyPr/>
        <a:lstStyle/>
        <a:p>
          <a:endParaRPr lang="es-ES"/>
        </a:p>
      </dgm:t>
    </dgm:pt>
    <dgm:pt modelId="{4EB3D92D-5614-44BD-A2B0-A3170481D3C3}" type="sibTrans" cxnId="{E82D3034-F99F-461B-834D-CF76E78B6A12}">
      <dgm:prSet/>
      <dgm:spPr/>
      <dgm:t>
        <a:bodyPr/>
        <a:lstStyle/>
        <a:p>
          <a:endParaRPr lang="es-ES"/>
        </a:p>
      </dgm:t>
    </dgm:pt>
    <dgm:pt modelId="{C640D50B-588D-4840-8262-EA5D763CEB22}" type="pres">
      <dgm:prSet presAssocID="{412395C8-B4B8-4FAF-893F-BA4C4F1B8736}" presName="rootnode" presStyleCnt="0">
        <dgm:presLayoutVars>
          <dgm:chMax/>
          <dgm:chPref/>
          <dgm:dir/>
          <dgm:animLvl val="lvl"/>
        </dgm:presLayoutVars>
      </dgm:prSet>
      <dgm:spPr/>
      <dgm:t>
        <a:bodyPr/>
        <a:lstStyle/>
        <a:p>
          <a:endParaRPr lang="es-ES"/>
        </a:p>
      </dgm:t>
    </dgm:pt>
    <dgm:pt modelId="{60689DB3-2A8A-44D7-A45C-FB65ED4FEB52}" type="pres">
      <dgm:prSet presAssocID="{33BE50C4-56F3-4AE7-8FDE-40AA82414771}" presName="composite" presStyleCnt="0"/>
      <dgm:spPr/>
    </dgm:pt>
    <dgm:pt modelId="{5443F058-1555-492C-8D4E-354223C9AD19}" type="pres">
      <dgm:prSet presAssocID="{33BE50C4-56F3-4AE7-8FDE-40AA82414771}" presName="bentUpArrow1" presStyleLbl="alignImgPlace1" presStyleIdx="0" presStyleCnt="2" custScaleX="90753" custScaleY="163477" custLinFactNeighborX="-25522" custLinFactNeighborY="22253"/>
      <dgm:spPr/>
    </dgm:pt>
    <dgm:pt modelId="{7AC0F949-6693-4737-BF6D-31D6064421EB}" type="pres">
      <dgm:prSet presAssocID="{33BE50C4-56F3-4AE7-8FDE-40AA82414771}" presName="ParentText" presStyleLbl="node1" presStyleIdx="0" presStyleCnt="3" custScaleX="149072" custScaleY="144164">
        <dgm:presLayoutVars>
          <dgm:chMax val="1"/>
          <dgm:chPref val="1"/>
          <dgm:bulletEnabled val="1"/>
        </dgm:presLayoutVars>
      </dgm:prSet>
      <dgm:spPr/>
      <dgm:t>
        <a:bodyPr/>
        <a:lstStyle/>
        <a:p>
          <a:endParaRPr lang="es-ES"/>
        </a:p>
      </dgm:t>
    </dgm:pt>
    <dgm:pt modelId="{1B021A07-B142-4983-91D9-6A3FCB11E3B3}" type="pres">
      <dgm:prSet presAssocID="{33BE50C4-56F3-4AE7-8FDE-40AA82414771}" presName="ChildText" presStyleLbl="revTx" presStyleIdx="0" presStyleCnt="3" custScaleX="418174" custScaleY="166193" custLinFactX="99209" custLinFactNeighborX="100000" custLinFactNeighborY="-7478">
        <dgm:presLayoutVars>
          <dgm:chMax val="0"/>
          <dgm:chPref val="0"/>
          <dgm:bulletEnabled val="1"/>
        </dgm:presLayoutVars>
      </dgm:prSet>
      <dgm:spPr/>
      <dgm:t>
        <a:bodyPr/>
        <a:lstStyle/>
        <a:p>
          <a:endParaRPr lang="es-ES"/>
        </a:p>
      </dgm:t>
    </dgm:pt>
    <dgm:pt modelId="{CD477742-C308-443C-85D9-85339D10CEAB}" type="pres">
      <dgm:prSet presAssocID="{516B659F-304C-44FD-9B10-86F4DBE83E46}" presName="sibTrans" presStyleCnt="0"/>
      <dgm:spPr/>
    </dgm:pt>
    <dgm:pt modelId="{815B6C2C-8F48-4F8F-964B-DD3A7C004059}" type="pres">
      <dgm:prSet presAssocID="{50CB3974-E064-4034-A05A-89CB00A7FD9F}" presName="composite" presStyleCnt="0"/>
      <dgm:spPr/>
    </dgm:pt>
    <dgm:pt modelId="{FC038C61-2DE5-46C8-B088-0D83DEDC55B1}" type="pres">
      <dgm:prSet presAssocID="{50CB3974-E064-4034-A05A-89CB00A7FD9F}" presName="bentUpArrow1" presStyleLbl="alignImgPlace1" presStyleIdx="1" presStyleCnt="2" custScaleY="152163" custLinFactX="-25820" custLinFactNeighborX="-100000" custLinFactNeighborY="90454"/>
      <dgm:spPr/>
    </dgm:pt>
    <dgm:pt modelId="{9B728BFA-945D-4808-8DB6-994960579C0A}" type="pres">
      <dgm:prSet presAssocID="{50CB3974-E064-4034-A05A-89CB00A7FD9F}" presName="ParentText" presStyleLbl="node1" presStyleIdx="1" presStyleCnt="3" custScaleX="149072" custScaleY="144164" custLinFactNeighborX="-62774" custLinFactNeighborY="31608">
        <dgm:presLayoutVars>
          <dgm:chMax val="1"/>
          <dgm:chPref val="1"/>
          <dgm:bulletEnabled val="1"/>
        </dgm:presLayoutVars>
      </dgm:prSet>
      <dgm:spPr/>
      <dgm:t>
        <a:bodyPr/>
        <a:lstStyle/>
        <a:p>
          <a:endParaRPr lang="es-ES"/>
        </a:p>
      </dgm:t>
    </dgm:pt>
    <dgm:pt modelId="{93D3C8AB-0FBE-4365-BD65-048FAD322365}" type="pres">
      <dgm:prSet presAssocID="{50CB3974-E064-4034-A05A-89CB00A7FD9F}" presName="ChildText" presStyleLbl="revTx" presStyleIdx="1" presStyleCnt="3" custScaleX="345644" custLinFactNeighborX="93723" custLinFactNeighborY="8143">
        <dgm:presLayoutVars>
          <dgm:chMax val="0"/>
          <dgm:chPref val="0"/>
          <dgm:bulletEnabled val="1"/>
        </dgm:presLayoutVars>
      </dgm:prSet>
      <dgm:spPr/>
      <dgm:t>
        <a:bodyPr/>
        <a:lstStyle/>
        <a:p>
          <a:endParaRPr lang="es-ES"/>
        </a:p>
      </dgm:t>
    </dgm:pt>
    <dgm:pt modelId="{DCDBDFD5-0CE8-4CFF-9732-139CD273F748}" type="pres">
      <dgm:prSet presAssocID="{77BDE85D-01D2-4134-B617-6361EA23926A}" presName="sibTrans" presStyleCnt="0"/>
      <dgm:spPr/>
    </dgm:pt>
    <dgm:pt modelId="{CC7F638D-EF7B-4844-B953-82D780171E41}" type="pres">
      <dgm:prSet presAssocID="{EAC9E746-95B9-4A4A-A6B0-3548F732178B}" presName="composite" presStyleCnt="0"/>
      <dgm:spPr/>
    </dgm:pt>
    <dgm:pt modelId="{830B18E9-0DE4-45B1-B285-4A94FE7BDCA2}" type="pres">
      <dgm:prSet presAssocID="{EAC9E746-95B9-4A4A-A6B0-3548F732178B}" presName="ParentText" presStyleLbl="node1" presStyleIdx="2" presStyleCnt="3" custScaleX="149297" custScaleY="144667" custLinFactX="-23150" custLinFactNeighborX="-100000" custLinFactNeighborY="51204">
        <dgm:presLayoutVars>
          <dgm:chMax val="1"/>
          <dgm:chPref val="1"/>
          <dgm:bulletEnabled val="1"/>
        </dgm:presLayoutVars>
      </dgm:prSet>
      <dgm:spPr/>
      <dgm:t>
        <a:bodyPr/>
        <a:lstStyle/>
        <a:p>
          <a:endParaRPr lang="es-ES"/>
        </a:p>
      </dgm:t>
    </dgm:pt>
    <dgm:pt modelId="{76779AC0-2A66-40ED-BBB6-B360CEB46782}" type="pres">
      <dgm:prSet presAssocID="{EAC9E746-95B9-4A4A-A6B0-3548F732178B}" presName="FinalChildText" presStyleLbl="revTx" presStyleIdx="2" presStyleCnt="3" custScaleX="296994" custScaleY="247307" custLinFactNeighborX="-21989" custLinFactNeighborY="54518">
        <dgm:presLayoutVars>
          <dgm:chMax val="0"/>
          <dgm:chPref val="0"/>
          <dgm:bulletEnabled val="1"/>
        </dgm:presLayoutVars>
      </dgm:prSet>
      <dgm:spPr/>
      <dgm:t>
        <a:bodyPr/>
        <a:lstStyle/>
        <a:p>
          <a:endParaRPr lang="es-ES"/>
        </a:p>
      </dgm:t>
    </dgm:pt>
  </dgm:ptLst>
  <dgm:cxnLst>
    <dgm:cxn modelId="{472C3338-4685-463D-94EA-D5DB892B7C67}" type="presOf" srcId="{EAC9E746-95B9-4A4A-A6B0-3548F732178B}" destId="{830B18E9-0DE4-45B1-B285-4A94FE7BDCA2}" srcOrd="0" destOrd="0" presId="urn:microsoft.com/office/officeart/2005/8/layout/StepDownProcess"/>
    <dgm:cxn modelId="{B05EB007-43D1-4919-84DA-77F043D19395}" type="presOf" srcId="{33BE50C4-56F3-4AE7-8FDE-40AA82414771}" destId="{7AC0F949-6693-4737-BF6D-31D6064421EB}" srcOrd="0" destOrd="0" presId="urn:microsoft.com/office/officeart/2005/8/layout/StepDownProcess"/>
    <dgm:cxn modelId="{C34684C3-3B63-4864-871F-DE5478572163}" srcId="{412395C8-B4B8-4FAF-893F-BA4C4F1B8736}" destId="{EAC9E746-95B9-4A4A-A6B0-3548F732178B}" srcOrd="2" destOrd="0" parTransId="{0CC8168C-3A0A-4ED4-AED9-5AC1C3AF3185}" sibTransId="{2025AF6F-E1EF-4188-8A73-9B4E24A93A95}"/>
    <dgm:cxn modelId="{0290A20A-6F00-44E3-A4D6-1A31141F0B02}" srcId="{33BE50C4-56F3-4AE7-8FDE-40AA82414771}" destId="{798EA04F-37DF-40D0-8BF1-5878B3A2FCEF}" srcOrd="0" destOrd="0" parTransId="{090273A9-038A-4932-9E68-792092B2D461}" sibTransId="{E9D89A7F-A08B-4FB9-96A3-8D33F1FC502C}"/>
    <dgm:cxn modelId="{3CE3BB7E-6C7C-450F-AE6A-1B387B96B1F1}" type="presOf" srcId="{412395C8-B4B8-4FAF-893F-BA4C4F1B8736}" destId="{C640D50B-588D-4840-8262-EA5D763CEB22}" srcOrd="0" destOrd="0" presId="urn:microsoft.com/office/officeart/2005/8/layout/StepDownProcess"/>
    <dgm:cxn modelId="{B1FBF27D-1DBD-48EF-83CE-ED63BD68C6BB}" srcId="{412395C8-B4B8-4FAF-893F-BA4C4F1B8736}" destId="{50CB3974-E064-4034-A05A-89CB00A7FD9F}" srcOrd="1" destOrd="0" parTransId="{B9BC28CA-013B-4285-B364-83BD6D6FCEC2}" sibTransId="{77BDE85D-01D2-4134-B617-6361EA23926A}"/>
    <dgm:cxn modelId="{8B9FD68C-3575-4923-9F13-18E9D2AC9E14}" type="presOf" srcId="{36049C6A-D523-4FA7-A178-3F3F9AEDAFEA}" destId="{93D3C8AB-0FBE-4365-BD65-048FAD322365}" srcOrd="0" destOrd="0" presId="urn:microsoft.com/office/officeart/2005/8/layout/StepDownProcess"/>
    <dgm:cxn modelId="{43FE9A68-59FF-4B59-9033-283CC748E0FC}" type="presOf" srcId="{798EA04F-37DF-40D0-8BF1-5878B3A2FCEF}" destId="{1B021A07-B142-4983-91D9-6A3FCB11E3B3}" srcOrd="0" destOrd="0" presId="urn:microsoft.com/office/officeart/2005/8/layout/StepDownProcess"/>
    <dgm:cxn modelId="{E82D3034-F99F-461B-834D-CF76E78B6A12}" srcId="{EAC9E746-95B9-4A4A-A6B0-3548F732178B}" destId="{CFACD88B-158E-4CC1-AEC4-F14FDF499465}" srcOrd="0" destOrd="0" parTransId="{7A6FE51B-8AEA-4DD4-BE75-4C57690CD9C4}" sibTransId="{4EB3D92D-5614-44BD-A2B0-A3170481D3C3}"/>
    <dgm:cxn modelId="{BACFA590-6BF8-4D9E-B2EA-CD0B1B444175}" type="presOf" srcId="{50CB3974-E064-4034-A05A-89CB00A7FD9F}" destId="{9B728BFA-945D-4808-8DB6-994960579C0A}" srcOrd="0" destOrd="0" presId="urn:microsoft.com/office/officeart/2005/8/layout/StepDownProcess"/>
    <dgm:cxn modelId="{F8213B55-CDA0-4EEE-88DE-3998D69B531C}" srcId="{412395C8-B4B8-4FAF-893F-BA4C4F1B8736}" destId="{33BE50C4-56F3-4AE7-8FDE-40AA82414771}" srcOrd="0" destOrd="0" parTransId="{80E6BBA5-83C4-4463-9B34-4B9ADEE02796}" sibTransId="{516B659F-304C-44FD-9B10-86F4DBE83E46}"/>
    <dgm:cxn modelId="{2C8EC9E1-E32A-4C97-AE44-4BD6069DE4B9}" srcId="{50CB3974-E064-4034-A05A-89CB00A7FD9F}" destId="{36049C6A-D523-4FA7-A178-3F3F9AEDAFEA}" srcOrd="0" destOrd="0" parTransId="{276AB6F5-9EED-4708-B949-7775E4611D46}" sibTransId="{F90BE31F-2CDE-42A9-8842-B2DF6237E6DB}"/>
    <dgm:cxn modelId="{462BF101-0EE1-4853-A016-6E8E6A2D5E5E}" type="presOf" srcId="{CFACD88B-158E-4CC1-AEC4-F14FDF499465}" destId="{76779AC0-2A66-40ED-BBB6-B360CEB46782}" srcOrd="0" destOrd="0" presId="urn:microsoft.com/office/officeart/2005/8/layout/StepDownProcess"/>
    <dgm:cxn modelId="{C1A61630-D7BF-4D3C-A332-71A65AD4FE06}" type="presParOf" srcId="{C640D50B-588D-4840-8262-EA5D763CEB22}" destId="{60689DB3-2A8A-44D7-A45C-FB65ED4FEB52}" srcOrd="0" destOrd="0" presId="urn:microsoft.com/office/officeart/2005/8/layout/StepDownProcess"/>
    <dgm:cxn modelId="{FBF65887-58B5-4EBF-8583-2727CC4DB6D5}" type="presParOf" srcId="{60689DB3-2A8A-44D7-A45C-FB65ED4FEB52}" destId="{5443F058-1555-492C-8D4E-354223C9AD19}" srcOrd="0" destOrd="0" presId="urn:microsoft.com/office/officeart/2005/8/layout/StepDownProcess"/>
    <dgm:cxn modelId="{CDBBBBFF-0163-4F17-82E7-3A6B62EA5AC6}" type="presParOf" srcId="{60689DB3-2A8A-44D7-A45C-FB65ED4FEB52}" destId="{7AC0F949-6693-4737-BF6D-31D6064421EB}" srcOrd="1" destOrd="0" presId="urn:microsoft.com/office/officeart/2005/8/layout/StepDownProcess"/>
    <dgm:cxn modelId="{22AEAEBF-2623-4445-A20C-032E215E4FE4}" type="presParOf" srcId="{60689DB3-2A8A-44D7-A45C-FB65ED4FEB52}" destId="{1B021A07-B142-4983-91D9-6A3FCB11E3B3}" srcOrd="2" destOrd="0" presId="urn:microsoft.com/office/officeart/2005/8/layout/StepDownProcess"/>
    <dgm:cxn modelId="{F01CC4B8-748C-46AB-9A1B-123B266BAE53}" type="presParOf" srcId="{C640D50B-588D-4840-8262-EA5D763CEB22}" destId="{CD477742-C308-443C-85D9-85339D10CEAB}" srcOrd="1" destOrd="0" presId="urn:microsoft.com/office/officeart/2005/8/layout/StepDownProcess"/>
    <dgm:cxn modelId="{CE0E2B5A-9409-4051-9AAB-FA01A012891F}" type="presParOf" srcId="{C640D50B-588D-4840-8262-EA5D763CEB22}" destId="{815B6C2C-8F48-4F8F-964B-DD3A7C004059}" srcOrd="2" destOrd="0" presId="urn:microsoft.com/office/officeart/2005/8/layout/StepDownProcess"/>
    <dgm:cxn modelId="{35A4AD59-24BA-4201-B627-089F05C36C59}" type="presParOf" srcId="{815B6C2C-8F48-4F8F-964B-DD3A7C004059}" destId="{FC038C61-2DE5-46C8-B088-0D83DEDC55B1}" srcOrd="0" destOrd="0" presId="urn:microsoft.com/office/officeart/2005/8/layout/StepDownProcess"/>
    <dgm:cxn modelId="{5B602EE0-C222-4DC3-82FC-E759C9CB1EFE}" type="presParOf" srcId="{815B6C2C-8F48-4F8F-964B-DD3A7C004059}" destId="{9B728BFA-945D-4808-8DB6-994960579C0A}" srcOrd="1" destOrd="0" presId="urn:microsoft.com/office/officeart/2005/8/layout/StepDownProcess"/>
    <dgm:cxn modelId="{FAF70DB7-AD13-437A-A18C-9196E927C8B8}" type="presParOf" srcId="{815B6C2C-8F48-4F8F-964B-DD3A7C004059}" destId="{93D3C8AB-0FBE-4365-BD65-048FAD322365}" srcOrd="2" destOrd="0" presId="urn:microsoft.com/office/officeart/2005/8/layout/StepDownProcess"/>
    <dgm:cxn modelId="{8036172E-1D95-4C67-A3BF-0761F915C432}" type="presParOf" srcId="{C640D50B-588D-4840-8262-EA5D763CEB22}" destId="{DCDBDFD5-0CE8-4CFF-9732-139CD273F748}" srcOrd="3" destOrd="0" presId="urn:microsoft.com/office/officeart/2005/8/layout/StepDownProcess"/>
    <dgm:cxn modelId="{3FD46573-478D-4DB7-9D61-3E51C5023972}" type="presParOf" srcId="{C640D50B-588D-4840-8262-EA5D763CEB22}" destId="{CC7F638D-EF7B-4844-B953-82D780171E41}" srcOrd="4" destOrd="0" presId="urn:microsoft.com/office/officeart/2005/8/layout/StepDownProcess"/>
    <dgm:cxn modelId="{285BFD9C-E809-4CF4-810F-1B3023584C8A}" type="presParOf" srcId="{CC7F638D-EF7B-4844-B953-82D780171E41}" destId="{830B18E9-0DE4-45B1-B285-4A94FE7BDCA2}" srcOrd="0" destOrd="0" presId="urn:microsoft.com/office/officeart/2005/8/layout/StepDownProcess"/>
    <dgm:cxn modelId="{F0D6B96C-2450-45F9-AF65-CF2868AC68AA}" type="presParOf" srcId="{CC7F638D-EF7B-4844-B953-82D780171E41}" destId="{76779AC0-2A66-40ED-BBB6-B360CEB46782}"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6B960F-F56B-4661-B703-990C2AF6E717}" type="doc">
      <dgm:prSet loTypeId="urn:microsoft.com/office/officeart/2008/layout/HorizontalMultiLevelHierarchy" loCatId="hierarchy" qsTypeId="urn:microsoft.com/office/officeart/2005/8/quickstyle/simple5" qsCatId="simple" csTypeId="urn:microsoft.com/office/officeart/2005/8/colors/colorful3" csCatId="colorful" phldr="1"/>
      <dgm:spPr/>
      <dgm:t>
        <a:bodyPr/>
        <a:lstStyle/>
        <a:p>
          <a:endParaRPr lang="es-ES"/>
        </a:p>
      </dgm:t>
    </dgm:pt>
    <dgm:pt modelId="{67BD19B7-3074-4C58-A596-6CB0C4DCA560}">
      <dgm:prSet phldrT="[Texto]"/>
      <dgm:spPr/>
      <dgm:t>
        <a:bodyPr/>
        <a:lstStyle/>
        <a:p>
          <a:r>
            <a:rPr lang="es-ES" dirty="0" smtClean="0"/>
            <a:t>Tipos de investigación</a:t>
          </a:r>
          <a:endParaRPr lang="es-ES" dirty="0"/>
        </a:p>
      </dgm:t>
    </dgm:pt>
    <dgm:pt modelId="{63273DEE-BA8C-40A2-9969-706F1577A2A1}" type="parTrans" cxnId="{5ED686A8-4FBF-4C85-BF53-13D8BEDC71EA}">
      <dgm:prSet/>
      <dgm:spPr/>
      <dgm:t>
        <a:bodyPr/>
        <a:lstStyle/>
        <a:p>
          <a:endParaRPr lang="es-ES"/>
        </a:p>
      </dgm:t>
    </dgm:pt>
    <dgm:pt modelId="{BBE4CC6E-94D1-41D2-AF9F-38924F7B1D76}" type="sibTrans" cxnId="{5ED686A8-4FBF-4C85-BF53-13D8BEDC71EA}">
      <dgm:prSet/>
      <dgm:spPr/>
      <dgm:t>
        <a:bodyPr/>
        <a:lstStyle/>
        <a:p>
          <a:endParaRPr lang="es-ES"/>
        </a:p>
      </dgm:t>
    </dgm:pt>
    <dgm:pt modelId="{A0E5422C-5598-444B-9CF5-6958E7631FC9}">
      <dgm:prSet phldrT="[Texto]"/>
      <dgm:spPr/>
      <dgm:t>
        <a:bodyPr/>
        <a:lstStyle/>
        <a:p>
          <a:r>
            <a:rPr lang="es-ES" dirty="0" smtClean="0"/>
            <a:t>Según el estado el conocimiento</a:t>
          </a:r>
          <a:endParaRPr lang="es-ES" dirty="0"/>
        </a:p>
      </dgm:t>
    </dgm:pt>
    <dgm:pt modelId="{393C3DCE-7404-44AF-AF67-B998EEA5ABA3}" type="parTrans" cxnId="{575DB1DA-05A0-4FF3-9722-E00D43533695}">
      <dgm:prSet/>
      <dgm:spPr/>
      <dgm:t>
        <a:bodyPr/>
        <a:lstStyle/>
        <a:p>
          <a:endParaRPr lang="es-ES"/>
        </a:p>
      </dgm:t>
    </dgm:pt>
    <dgm:pt modelId="{68F4BBC7-A00D-43B4-91A3-D39F41C6B5B5}" type="sibTrans" cxnId="{575DB1DA-05A0-4FF3-9722-E00D43533695}">
      <dgm:prSet/>
      <dgm:spPr/>
      <dgm:t>
        <a:bodyPr/>
        <a:lstStyle/>
        <a:p>
          <a:endParaRPr lang="es-ES"/>
        </a:p>
      </dgm:t>
    </dgm:pt>
    <dgm:pt modelId="{B7F96B84-FC09-4581-9957-68093954244B}">
      <dgm:prSet phldrT="[Texto]"/>
      <dgm:spPr/>
      <dgm:t>
        <a:bodyPr/>
        <a:lstStyle/>
        <a:p>
          <a:r>
            <a:rPr lang="es-ES" dirty="0" smtClean="0"/>
            <a:t>Exploratorias</a:t>
          </a:r>
          <a:endParaRPr lang="es-ES" dirty="0"/>
        </a:p>
      </dgm:t>
    </dgm:pt>
    <dgm:pt modelId="{9C24B2CD-BA64-4255-997E-40741DA392F9}" type="parTrans" cxnId="{DFEDD9B2-3714-4503-880A-57577DD0E3B7}">
      <dgm:prSet/>
      <dgm:spPr/>
      <dgm:t>
        <a:bodyPr/>
        <a:lstStyle/>
        <a:p>
          <a:endParaRPr lang="es-ES"/>
        </a:p>
      </dgm:t>
    </dgm:pt>
    <dgm:pt modelId="{0D937189-3F1D-475F-987E-4E905F51BF95}" type="sibTrans" cxnId="{DFEDD9B2-3714-4503-880A-57577DD0E3B7}">
      <dgm:prSet/>
      <dgm:spPr/>
      <dgm:t>
        <a:bodyPr/>
        <a:lstStyle/>
        <a:p>
          <a:endParaRPr lang="es-ES"/>
        </a:p>
      </dgm:t>
    </dgm:pt>
    <dgm:pt modelId="{A438605E-BF27-441B-B04F-30F91C8A8621}">
      <dgm:prSet phldrT="[Texto]"/>
      <dgm:spPr/>
      <dgm:t>
        <a:bodyPr/>
        <a:lstStyle/>
        <a:p>
          <a:r>
            <a:rPr lang="es-ES" dirty="0" smtClean="0"/>
            <a:t>Descriptivas</a:t>
          </a:r>
          <a:endParaRPr lang="es-ES" dirty="0"/>
        </a:p>
      </dgm:t>
    </dgm:pt>
    <dgm:pt modelId="{5AA89644-0E68-44C2-869E-FF7D2F450856}" type="parTrans" cxnId="{55EBA7C7-DF31-4825-8066-75AC61312F99}">
      <dgm:prSet/>
      <dgm:spPr/>
      <dgm:t>
        <a:bodyPr/>
        <a:lstStyle/>
        <a:p>
          <a:endParaRPr lang="es-ES"/>
        </a:p>
      </dgm:t>
    </dgm:pt>
    <dgm:pt modelId="{50925A1C-522C-424B-BBA3-9D69845F38C3}" type="sibTrans" cxnId="{55EBA7C7-DF31-4825-8066-75AC61312F99}">
      <dgm:prSet/>
      <dgm:spPr/>
      <dgm:t>
        <a:bodyPr/>
        <a:lstStyle/>
        <a:p>
          <a:endParaRPr lang="es-ES"/>
        </a:p>
      </dgm:t>
    </dgm:pt>
    <dgm:pt modelId="{4DC7921E-4A4E-46C8-8C9F-20C767DAD5F3}">
      <dgm:prSet phldrT="[Texto]"/>
      <dgm:spPr/>
      <dgm:t>
        <a:bodyPr/>
        <a:lstStyle/>
        <a:p>
          <a:r>
            <a:rPr lang="es-ES" dirty="0" smtClean="0"/>
            <a:t>Según las posibilidades de aplicación</a:t>
          </a:r>
          <a:endParaRPr lang="es-ES" dirty="0"/>
        </a:p>
      </dgm:t>
    </dgm:pt>
    <dgm:pt modelId="{99FD6B7D-31FA-470D-9356-D1E416E6A3C8}" type="parTrans" cxnId="{15F07B29-319A-4A67-ACC6-66DCB095860F}">
      <dgm:prSet/>
      <dgm:spPr/>
      <dgm:t>
        <a:bodyPr/>
        <a:lstStyle/>
        <a:p>
          <a:endParaRPr lang="es-ES"/>
        </a:p>
      </dgm:t>
    </dgm:pt>
    <dgm:pt modelId="{5EB700E7-CFB9-4FD2-A2D1-F233679216AA}" type="sibTrans" cxnId="{15F07B29-319A-4A67-ACC6-66DCB095860F}">
      <dgm:prSet/>
      <dgm:spPr/>
      <dgm:t>
        <a:bodyPr/>
        <a:lstStyle/>
        <a:p>
          <a:endParaRPr lang="es-ES"/>
        </a:p>
      </dgm:t>
    </dgm:pt>
    <dgm:pt modelId="{8B07CF6A-C091-4A2D-ACA4-768F6506239F}">
      <dgm:prSet phldrT="[Texto]"/>
      <dgm:spPr/>
      <dgm:t>
        <a:bodyPr/>
        <a:lstStyle/>
        <a:p>
          <a:r>
            <a:rPr lang="es-ES" dirty="0" smtClean="0"/>
            <a:t>Fundamental</a:t>
          </a:r>
          <a:endParaRPr lang="es-ES" dirty="0"/>
        </a:p>
      </dgm:t>
    </dgm:pt>
    <dgm:pt modelId="{E09D4896-4AE3-4FCD-89F5-11F536B295BC}" type="parTrans" cxnId="{F4A39D16-F2A4-4BAD-9FAA-643245EBF6C5}">
      <dgm:prSet/>
      <dgm:spPr/>
      <dgm:t>
        <a:bodyPr/>
        <a:lstStyle/>
        <a:p>
          <a:endParaRPr lang="es-ES"/>
        </a:p>
      </dgm:t>
    </dgm:pt>
    <dgm:pt modelId="{8AC14284-49D8-42D3-891E-0F46B9DFB6AE}" type="sibTrans" cxnId="{F4A39D16-F2A4-4BAD-9FAA-643245EBF6C5}">
      <dgm:prSet/>
      <dgm:spPr/>
      <dgm:t>
        <a:bodyPr/>
        <a:lstStyle/>
        <a:p>
          <a:endParaRPr lang="es-ES"/>
        </a:p>
      </dgm:t>
    </dgm:pt>
    <dgm:pt modelId="{4A1A6913-1349-40A8-B492-AC4EE743CEF6}">
      <dgm:prSet phldrT="[Texto]"/>
      <dgm:spPr/>
      <dgm:t>
        <a:bodyPr/>
        <a:lstStyle/>
        <a:p>
          <a:r>
            <a:rPr lang="es-ES" dirty="0" smtClean="0"/>
            <a:t>Explicativas</a:t>
          </a:r>
          <a:endParaRPr lang="es-ES" dirty="0"/>
        </a:p>
      </dgm:t>
    </dgm:pt>
    <dgm:pt modelId="{21678E3A-E321-4D49-84B0-0C4A2B40BC50}" type="parTrans" cxnId="{B9725E26-8DA0-4863-9359-4E43AD81FBD2}">
      <dgm:prSet/>
      <dgm:spPr/>
      <dgm:t>
        <a:bodyPr/>
        <a:lstStyle/>
        <a:p>
          <a:endParaRPr lang="es-ES"/>
        </a:p>
      </dgm:t>
    </dgm:pt>
    <dgm:pt modelId="{DDB978A9-D139-425D-8F00-FED5340162F6}" type="sibTrans" cxnId="{B9725E26-8DA0-4863-9359-4E43AD81FBD2}">
      <dgm:prSet/>
      <dgm:spPr/>
      <dgm:t>
        <a:bodyPr/>
        <a:lstStyle/>
        <a:p>
          <a:endParaRPr lang="es-ES"/>
        </a:p>
      </dgm:t>
    </dgm:pt>
    <dgm:pt modelId="{317F4D4F-2297-4685-9A93-38EACB7555EE}">
      <dgm:prSet phldrT="[Texto]"/>
      <dgm:spPr/>
      <dgm:t>
        <a:bodyPr/>
        <a:lstStyle/>
        <a:p>
          <a:r>
            <a:rPr lang="es-ES" dirty="0" smtClean="0"/>
            <a:t>Aplicada</a:t>
          </a:r>
          <a:endParaRPr lang="es-ES" dirty="0"/>
        </a:p>
      </dgm:t>
    </dgm:pt>
    <dgm:pt modelId="{A2D0574B-06B0-45AE-90A6-E68ADD6B4348}" type="parTrans" cxnId="{48436B07-BE18-492B-8567-7738F5A0E413}">
      <dgm:prSet/>
      <dgm:spPr/>
      <dgm:t>
        <a:bodyPr/>
        <a:lstStyle/>
        <a:p>
          <a:endParaRPr lang="es-ES"/>
        </a:p>
      </dgm:t>
    </dgm:pt>
    <dgm:pt modelId="{F30F3569-EFB8-4689-975F-24DF06DD1F1A}" type="sibTrans" cxnId="{48436B07-BE18-492B-8567-7738F5A0E413}">
      <dgm:prSet/>
      <dgm:spPr/>
      <dgm:t>
        <a:bodyPr/>
        <a:lstStyle/>
        <a:p>
          <a:endParaRPr lang="es-ES"/>
        </a:p>
      </dgm:t>
    </dgm:pt>
    <dgm:pt modelId="{E6A34983-E2ED-4412-9454-AA9FC60E2FBF}">
      <dgm:prSet phldrT="[Texto]"/>
      <dgm:spPr/>
      <dgm:t>
        <a:bodyPr/>
        <a:lstStyle/>
        <a:p>
          <a:r>
            <a:rPr lang="es-ES" dirty="0" smtClean="0"/>
            <a:t>Trabajos de desarrollo</a:t>
          </a:r>
          <a:endParaRPr lang="es-ES" dirty="0"/>
        </a:p>
      </dgm:t>
    </dgm:pt>
    <dgm:pt modelId="{1DDC06F1-15FC-4FE7-8552-94AEFC11F16F}" type="parTrans" cxnId="{5D757CDD-7940-4AE1-9C5B-36B62E85354D}">
      <dgm:prSet/>
      <dgm:spPr/>
      <dgm:t>
        <a:bodyPr/>
        <a:lstStyle/>
        <a:p>
          <a:endParaRPr lang="es-ES"/>
        </a:p>
      </dgm:t>
    </dgm:pt>
    <dgm:pt modelId="{34BC79D5-F20D-4B3E-998B-45139E145156}" type="sibTrans" cxnId="{5D757CDD-7940-4AE1-9C5B-36B62E85354D}">
      <dgm:prSet/>
      <dgm:spPr/>
      <dgm:t>
        <a:bodyPr/>
        <a:lstStyle/>
        <a:p>
          <a:endParaRPr lang="es-ES"/>
        </a:p>
      </dgm:t>
    </dgm:pt>
    <dgm:pt modelId="{6B3E6C93-3691-46EE-BD4E-D619B289CB71}" type="pres">
      <dgm:prSet presAssocID="{AB6B960F-F56B-4661-B703-990C2AF6E717}" presName="Name0" presStyleCnt="0">
        <dgm:presLayoutVars>
          <dgm:chPref val="1"/>
          <dgm:dir/>
          <dgm:animOne val="branch"/>
          <dgm:animLvl val="lvl"/>
          <dgm:resizeHandles val="exact"/>
        </dgm:presLayoutVars>
      </dgm:prSet>
      <dgm:spPr/>
      <dgm:t>
        <a:bodyPr/>
        <a:lstStyle/>
        <a:p>
          <a:endParaRPr lang="es-ES"/>
        </a:p>
      </dgm:t>
    </dgm:pt>
    <dgm:pt modelId="{E31D6504-EF0E-43CA-A2B2-AB317F27E777}" type="pres">
      <dgm:prSet presAssocID="{67BD19B7-3074-4C58-A596-6CB0C4DCA560}" presName="root1" presStyleCnt="0"/>
      <dgm:spPr/>
    </dgm:pt>
    <dgm:pt modelId="{B45FCB08-9560-4E0F-A866-B851ECA6EFC0}" type="pres">
      <dgm:prSet presAssocID="{67BD19B7-3074-4C58-A596-6CB0C4DCA560}" presName="LevelOneTextNode" presStyleLbl="node0" presStyleIdx="0" presStyleCnt="1">
        <dgm:presLayoutVars>
          <dgm:chPref val="3"/>
        </dgm:presLayoutVars>
      </dgm:prSet>
      <dgm:spPr/>
      <dgm:t>
        <a:bodyPr/>
        <a:lstStyle/>
        <a:p>
          <a:endParaRPr lang="es-ES"/>
        </a:p>
      </dgm:t>
    </dgm:pt>
    <dgm:pt modelId="{7F0F0333-5B82-4843-A0EE-7AA5E3037FD6}" type="pres">
      <dgm:prSet presAssocID="{67BD19B7-3074-4C58-A596-6CB0C4DCA560}" presName="level2hierChild" presStyleCnt="0"/>
      <dgm:spPr/>
    </dgm:pt>
    <dgm:pt modelId="{BAD912A8-EC95-4473-960D-E446417F3ED3}" type="pres">
      <dgm:prSet presAssocID="{393C3DCE-7404-44AF-AF67-B998EEA5ABA3}" presName="conn2-1" presStyleLbl="parChTrans1D2" presStyleIdx="0" presStyleCnt="2"/>
      <dgm:spPr/>
      <dgm:t>
        <a:bodyPr/>
        <a:lstStyle/>
        <a:p>
          <a:endParaRPr lang="es-ES"/>
        </a:p>
      </dgm:t>
    </dgm:pt>
    <dgm:pt modelId="{CE136482-7A90-42E3-B547-1AB8ADC40C50}" type="pres">
      <dgm:prSet presAssocID="{393C3DCE-7404-44AF-AF67-B998EEA5ABA3}" presName="connTx" presStyleLbl="parChTrans1D2" presStyleIdx="0" presStyleCnt="2"/>
      <dgm:spPr/>
      <dgm:t>
        <a:bodyPr/>
        <a:lstStyle/>
        <a:p>
          <a:endParaRPr lang="es-ES"/>
        </a:p>
      </dgm:t>
    </dgm:pt>
    <dgm:pt modelId="{6597DCE7-CC93-4297-8E5F-9617D5DFFE03}" type="pres">
      <dgm:prSet presAssocID="{A0E5422C-5598-444B-9CF5-6958E7631FC9}" presName="root2" presStyleCnt="0"/>
      <dgm:spPr/>
    </dgm:pt>
    <dgm:pt modelId="{250314D8-9EE8-4636-8E10-EEA1186651C2}" type="pres">
      <dgm:prSet presAssocID="{A0E5422C-5598-444B-9CF5-6958E7631FC9}" presName="LevelTwoTextNode" presStyleLbl="node2" presStyleIdx="0" presStyleCnt="2">
        <dgm:presLayoutVars>
          <dgm:chPref val="3"/>
        </dgm:presLayoutVars>
      </dgm:prSet>
      <dgm:spPr/>
      <dgm:t>
        <a:bodyPr/>
        <a:lstStyle/>
        <a:p>
          <a:endParaRPr lang="es-ES"/>
        </a:p>
      </dgm:t>
    </dgm:pt>
    <dgm:pt modelId="{7AD12E77-A131-4B4F-B01F-2B657AFB19D8}" type="pres">
      <dgm:prSet presAssocID="{A0E5422C-5598-444B-9CF5-6958E7631FC9}" presName="level3hierChild" presStyleCnt="0"/>
      <dgm:spPr/>
    </dgm:pt>
    <dgm:pt modelId="{EB56D472-383B-47D9-9712-FA2DB8BB0936}" type="pres">
      <dgm:prSet presAssocID="{9C24B2CD-BA64-4255-997E-40741DA392F9}" presName="conn2-1" presStyleLbl="parChTrans1D3" presStyleIdx="0" presStyleCnt="6"/>
      <dgm:spPr/>
      <dgm:t>
        <a:bodyPr/>
        <a:lstStyle/>
        <a:p>
          <a:endParaRPr lang="es-ES"/>
        </a:p>
      </dgm:t>
    </dgm:pt>
    <dgm:pt modelId="{069302D9-DF4A-4C41-AE75-65761A7BF812}" type="pres">
      <dgm:prSet presAssocID="{9C24B2CD-BA64-4255-997E-40741DA392F9}" presName="connTx" presStyleLbl="parChTrans1D3" presStyleIdx="0" presStyleCnt="6"/>
      <dgm:spPr/>
      <dgm:t>
        <a:bodyPr/>
        <a:lstStyle/>
        <a:p>
          <a:endParaRPr lang="es-ES"/>
        </a:p>
      </dgm:t>
    </dgm:pt>
    <dgm:pt modelId="{1B5CDA6F-8661-493B-92A6-7F5A85396C6C}" type="pres">
      <dgm:prSet presAssocID="{B7F96B84-FC09-4581-9957-68093954244B}" presName="root2" presStyleCnt="0"/>
      <dgm:spPr/>
    </dgm:pt>
    <dgm:pt modelId="{2F35565A-DCD8-42EA-B5C8-C3B24474CF3F}" type="pres">
      <dgm:prSet presAssocID="{B7F96B84-FC09-4581-9957-68093954244B}" presName="LevelTwoTextNode" presStyleLbl="node3" presStyleIdx="0" presStyleCnt="6">
        <dgm:presLayoutVars>
          <dgm:chPref val="3"/>
        </dgm:presLayoutVars>
      </dgm:prSet>
      <dgm:spPr/>
      <dgm:t>
        <a:bodyPr/>
        <a:lstStyle/>
        <a:p>
          <a:endParaRPr lang="es-ES"/>
        </a:p>
      </dgm:t>
    </dgm:pt>
    <dgm:pt modelId="{52F52082-FEC6-4ADD-A563-4EE407DECC50}" type="pres">
      <dgm:prSet presAssocID="{B7F96B84-FC09-4581-9957-68093954244B}" presName="level3hierChild" presStyleCnt="0"/>
      <dgm:spPr/>
    </dgm:pt>
    <dgm:pt modelId="{E8BC924F-F57C-4423-861E-F484A654E55F}" type="pres">
      <dgm:prSet presAssocID="{5AA89644-0E68-44C2-869E-FF7D2F450856}" presName="conn2-1" presStyleLbl="parChTrans1D3" presStyleIdx="1" presStyleCnt="6"/>
      <dgm:spPr/>
      <dgm:t>
        <a:bodyPr/>
        <a:lstStyle/>
        <a:p>
          <a:endParaRPr lang="es-ES"/>
        </a:p>
      </dgm:t>
    </dgm:pt>
    <dgm:pt modelId="{77B8FC11-D3C9-4E43-AD77-C75A6986E921}" type="pres">
      <dgm:prSet presAssocID="{5AA89644-0E68-44C2-869E-FF7D2F450856}" presName="connTx" presStyleLbl="parChTrans1D3" presStyleIdx="1" presStyleCnt="6"/>
      <dgm:spPr/>
      <dgm:t>
        <a:bodyPr/>
        <a:lstStyle/>
        <a:p>
          <a:endParaRPr lang="es-ES"/>
        </a:p>
      </dgm:t>
    </dgm:pt>
    <dgm:pt modelId="{B98A663A-4399-471C-9473-51F2F2C49BCD}" type="pres">
      <dgm:prSet presAssocID="{A438605E-BF27-441B-B04F-30F91C8A8621}" presName="root2" presStyleCnt="0"/>
      <dgm:spPr/>
    </dgm:pt>
    <dgm:pt modelId="{42B75404-91C6-4F42-B8F6-291014FB1E2C}" type="pres">
      <dgm:prSet presAssocID="{A438605E-BF27-441B-B04F-30F91C8A8621}" presName="LevelTwoTextNode" presStyleLbl="node3" presStyleIdx="1" presStyleCnt="6">
        <dgm:presLayoutVars>
          <dgm:chPref val="3"/>
        </dgm:presLayoutVars>
      </dgm:prSet>
      <dgm:spPr/>
      <dgm:t>
        <a:bodyPr/>
        <a:lstStyle/>
        <a:p>
          <a:endParaRPr lang="es-ES"/>
        </a:p>
      </dgm:t>
    </dgm:pt>
    <dgm:pt modelId="{D2D076CE-6A03-4391-A8A0-2FE9A0A2049C}" type="pres">
      <dgm:prSet presAssocID="{A438605E-BF27-441B-B04F-30F91C8A8621}" presName="level3hierChild" presStyleCnt="0"/>
      <dgm:spPr/>
    </dgm:pt>
    <dgm:pt modelId="{FCB9B541-1A74-4D06-8DD4-6A6DCF33752E}" type="pres">
      <dgm:prSet presAssocID="{21678E3A-E321-4D49-84B0-0C4A2B40BC50}" presName="conn2-1" presStyleLbl="parChTrans1D3" presStyleIdx="2" presStyleCnt="6"/>
      <dgm:spPr/>
      <dgm:t>
        <a:bodyPr/>
        <a:lstStyle/>
        <a:p>
          <a:endParaRPr lang="es-ES"/>
        </a:p>
      </dgm:t>
    </dgm:pt>
    <dgm:pt modelId="{49FAAC87-7C20-4788-8952-899377F7EB88}" type="pres">
      <dgm:prSet presAssocID="{21678E3A-E321-4D49-84B0-0C4A2B40BC50}" presName="connTx" presStyleLbl="parChTrans1D3" presStyleIdx="2" presStyleCnt="6"/>
      <dgm:spPr/>
      <dgm:t>
        <a:bodyPr/>
        <a:lstStyle/>
        <a:p>
          <a:endParaRPr lang="es-ES"/>
        </a:p>
      </dgm:t>
    </dgm:pt>
    <dgm:pt modelId="{B5627F59-4953-47DE-BA2D-4F1451402C33}" type="pres">
      <dgm:prSet presAssocID="{4A1A6913-1349-40A8-B492-AC4EE743CEF6}" presName="root2" presStyleCnt="0"/>
      <dgm:spPr/>
    </dgm:pt>
    <dgm:pt modelId="{BC15271A-F65B-4840-88A6-03ED7BB520B6}" type="pres">
      <dgm:prSet presAssocID="{4A1A6913-1349-40A8-B492-AC4EE743CEF6}" presName="LevelTwoTextNode" presStyleLbl="node3" presStyleIdx="2" presStyleCnt="6">
        <dgm:presLayoutVars>
          <dgm:chPref val="3"/>
        </dgm:presLayoutVars>
      </dgm:prSet>
      <dgm:spPr/>
      <dgm:t>
        <a:bodyPr/>
        <a:lstStyle/>
        <a:p>
          <a:endParaRPr lang="es-ES"/>
        </a:p>
      </dgm:t>
    </dgm:pt>
    <dgm:pt modelId="{AB9B540F-A18E-4E09-8FA3-098FAAEF223E}" type="pres">
      <dgm:prSet presAssocID="{4A1A6913-1349-40A8-B492-AC4EE743CEF6}" presName="level3hierChild" presStyleCnt="0"/>
      <dgm:spPr/>
    </dgm:pt>
    <dgm:pt modelId="{001C2844-75C6-44BC-B176-CD9B0268D839}" type="pres">
      <dgm:prSet presAssocID="{99FD6B7D-31FA-470D-9356-D1E416E6A3C8}" presName="conn2-1" presStyleLbl="parChTrans1D2" presStyleIdx="1" presStyleCnt="2"/>
      <dgm:spPr/>
      <dgm:t>
        <a:bodyPr/>
        <a:lstStyle/>
        <a:p>
          <a:endParaRPr lang="es-ES"/>
        </a:p>
      </dgm:t>
    </dgm:pt>
    <dgm:pt modelId="{AB06A219-3AFE-4C0B-82F5-AA79CF43ED00}" type="pres">
      <dgm:prSet presAssocID="{99FD6B7D-31FA-470D-9356-D1E416E6A3C8}" presName="connTx" presStyleLbl="parChTrans1D2" presStyleIdx="1" presStyleCnt="2"/>
      <dgm:spPr/>
      <dgm:t>
        <a:bodyPr/>
        <a:lstStyle/>
        <a:p>
          <a:endParaRPr lang="es-ES"/>
        </a:p>
      </dgm:t>
    </dgm:pt>
    <dgm:pt modelId="{DACD656F-949D-40ED-B66B-0158231A9DB2}" type="pres">
      <dgm:prSet presAssocID="{4DC7921E-4A4E-46C8-8C9F-20C767DAD5F3}" presName="root2" presStyleCnt="0"/>
      <dgm:spPr/>
    </dgm:pt>
    <dgm:pt modelId="{B933AAE0-49A2-4386-AE2F-C3A3EBF8B79E}" type="pres">
      <dgm:prSet presAssocID="{4DC7921E-4A4E-46C8-8C9F-20C767DAD5F3}" presName="LevelTwoTextNode" presStyleLbl="node2" presStyleIdx="1" presStyleCnt="2">
        <dgm:presLayoutVars>
          <dgm:chPref val="3"/>
        </dgm:presLayoutVars>
      </dgm:prSet>
      <dgm:spPr/>
      <dgm:t>
        <a:bodyPr/>
        <a:lstStyle/>
        <a:p>
          <a:endParaRPr lang="es-ES"/>
        </a:p>
      </dgm:t>
    </dgm:pt>
    <dgm:pt modelId="{8BDA4DAE-9E24-426D-B13C-349F7A72C9B6}" type="pres">
      <dgm:prSet presAssocID="{4DC7921E-4A4E-46C8-8C9F-20C767DAD5F3}" presName="level3hierChild" presStyleCnt="0"/>
      <dgm:spPr/>
    </dgm:pt>
    <dgm:pt modelId="{E488AF58-E6EA-48F0-9CDB-E72FCE164627}" type="pres">
      <dgm:prSet presAssocID="{E09D4896-4AE3-4FCD-89F5-11F536B295BC}" presName="conn2-1" presStyleLbl="parChTrans1D3" presStyleIdx="3" presStyleCnt="6"/>
      <dgm:spPr/>
      <dgm:t>
        <a:bodyPr/>
        <a:lstStyle/>
        <a:p>
          <a:endParaRPr lang="es-ES"/>
        </a:p>
      </dgm:t>
    </dgm:pt>
    <dgm:pt modelId="{0E5B67B1-8190-4F61-8E25-9A4EEB5D5C6E}" type="pres">
      <dgm:prSet presAssocID="{E09D4896-4AE3-4FCD-89F5-11F536B295BC}" presName="connTx" presStyleLbl="parChTrans1D3" presStyleIdx="3" presStyleCnt="6"/>
      <dgm:spPr/>
      <dgm:t>
        <a:bodyPr/>
        <a:lstStyle/>
        <a:p>
          <a:endParaRPr lang="es-ES"/>
        </a:p>
      </dgm:t>
    </dgm:pt>
    <dgm:pt modelId="{4C435BA8-CAEF-4845-9EAC-98DCDD6A0A20}" type="pres">
      <dgm:prSet presAssocID="{8B07CF6A-C091-4A2D-ACA4-768F6506239F}" presName="root2" presStyleCnt="0"/>
      <dgm:spPr/>
    </dgm:pt>
    <dgm:pt modelId="{E05C1B73-74F5-45E0-9CBC-5211D0BE91B8}" type="pres">
      <dgm:prSet presAssocID="{8B07CF6A-C091-4A2D-ACA4-768F6506239F}" presName="LevelTwoTextNode" presStyleLbl="node3" presStyleIdx="3" presStyleCnt="6">
        <dgm:presLayoutVars>
          <dgm:chPref val="3"/>
        </dgm:presLayoutVars>
      </dgm:prSet>
      <dgm:spPr/>
      <dgm:t>
        <a:bodyPr/>
        <a:lstStyle/>
        <a:p>
          <a:endParaRPr lang="es-ES"/>
        </a:p>
      </dgm:t>
    </dgm:pt>
    <dgm:pt modelId="{15CCB5C4-D647-444D-926F-48DAAF24EC23}" type="pres">
      <dgm:prSet presAssocID="{8B07CF6A-C091-4A2D-ACA4-768F6506239F}" presName="level3hierChild" presStyleCnt="0"/>
      <dgm:spPr/>
    </dgm:pt>
    <dgm:pt modelId="{899ECEF3-492B-4460-B478-586D84C907B6}" type="pres">
      <dgm:prSet presAssocID="{A2D0574B-06B0-45AE-90A6-E68ADD6B4348}" presName="conn2-1" presStyleLbl="parChTrans1D3" presStyleIdx="4" presStyleCnt="6"/>
      <dgm:spPr/>
      <dgm:t>
        <a:bodyPr/>
        <a:lstStyle/>
        <a:p>
          <a:endParaRPr lang="es-ES"/>
        </a:p>
      </dgm:t>
    </dgm:pt>
    <dgm:pt modelId="{A940D061-78A7-44C9-9864-DB51CB41324D}" type="pres">
      <dgm:prSet presAssocID="{A2D0574B-06B0-45AE-90A6-E68ADD6B4348}" presName="connTx" presStyleLbl="parChTrans1D3" presStyleIdx="4" presStyleCnt="6"/>
      <dgm:spPr/>
      <dgm:t>
        <a:bodyPr/>
        <a:lstStyle/>
        <a:p>
          <a:endParaRPr lang="es-ES"/>
        </a:p>
      </dgm:t>
    </dgm:pt>
    <dgm:pt modelId="{3307B436-27F5-4C36-83D9-A19241B3DCD0}" type="pres">
      <dgm:prSet presAssocID="{317F4D4F-2297-4685-9A93-38EACB7555EE}" presName="root2" presStyleCnt="0"/>
      <dgm:spPr/>
    </dgm:pt>
    <dgm:pt modelId="{1A6037E0-9464-4248-86E6-9703D0BC3CD4}" type="pres">
      <dgm:prSet presAssocID="{317F4D4F-2297-4685-9A93-38EACB7555EE}" presName="LevelTwoTextNode" presStyleLbl="node3" presStyleIdx="4" presStyleCnt="6">
        <dgm:presLayoutVars>
          <dgm:chPref val="3"/>
        </dgm:presLayoutVars>
      </dgm:prSet>
      <dgm:spPr/>
      <dgm:t>
        <a:bodyPr/>
        <a:lstStyle/>
        <a:p>
          <a:endParaRPr lang="es-ES"/>
        </a:p>
      </dgm:t>
    </dgm:pt>
    <dgm:pt modelId="{8C9B8671-2968-431A-9755-B01F07DCCF38}" type="pres">
      <dgm:prSet presAssocID="{317F4D4F-2297-4685-9A93-38EACB7555EE}" presName="level3hierChild" presStyleCnt="0"/>
      <dgm:spPr/>
    </dgm:pt>
    <dgm:pt modelId="{0E8E70C6-DBA5-4495-8924-6F34B0AF07E3}" type="pres">
      <dgm:prSet presAssocID="{1DDC06F1-15FC-4FE7-8552-94AEFC11F16F}" presName="conn2-1" presStyleLbl="parChTrans1D3" presStyleIdx="5" presStyleCnt="6"/>
      <dgm:spPr/>
      <dgm:t>
        <a:bodyPr/>
        <a:lstStyle/>
        <a:p>
          <a:endParaRPr lang="es-ES"/>
        </a:p>
      </dgm:t>
    </dgm:pt>
    <dgm:pt modelId="{55DF6C53-CAA2-4003-A5BA-571404AD6039}" type="pres">
      <dgm:prSet presAssocID="{1DDC06F1-15FC-4FE7-8552-94AEFC11F16F}" presName="connTx" presStyleLbl="parChTrans1D3" presStyleIdx="5" presStyleCnt="6"/>
      <dgm:spPr/>
      <dgm:t>
        <a:bodyPr/>
        <a:lstStyle/>
        <a:p>
          <a:endParaRPr lang="es-ES"/>
        </a:p>
      </dgm:t>
    </dgm:pt>
    <dgm:pt modelId="{FB3E9D56-CD4D-4121-9700-355F650B78A0}" type="pres">
      <dgm:prSet presAssocID="{E6A34983-E2ED-4412-9454-AA9FC60E2FBF}" presName="root2" presStyleCnt="0"/>
      <dgm:spPr/>
    </dgm:pt>
    <dgm:pt modelId="{B32316A2-49BF-4E69-AFAA-BEFBEB1CB3B1}" type="pres">
      <dgm:prSet presAssocID="{E6A34983-E2ED-4412-9454-AA9FC60E2FBF}" presName="LevelTwoTextNode" presStyleLbl="node3" presStyleIdx="5" presStyleCnt="6">
        <dgm:presLayoutVars>
          <dgm:chPref val="3"/>
        </dgm:presLayoutVars>
      </dgm:prSet>
      <dgm:spPr/>
      <dgm:t>
        <a:bodyPr/>
        <a:lstStyle/>
        <a:p>
          <a:endParaRPr lang="es-ES"/>
        </a:p>
      </dgm:t>
    </dgm:pt>
    <dgm:pt modelId="{62AF0C37-5BC8-42EB-B65F-54BC0D6BC372}" type="pres">
      <dgm:prSet presAssocID="{E6A34983-E2ED-4412-9454-AA9FC60E2FBF}" presName="level3hierChild" presStyleCnt="0"/>
      <dgm:spPr/>
    </dgm:pt>
  </dgm:ptLst>
  <dgm:cxnLst>
    <dgm:cxn modelId="{05DD09DD-205D-4C7D-ABA7-32DA62E036F1}" type="presOf" srcId="{99FD6B7D-31FA-470D-9356-D1E416E6A3C8}" destId="{AB06A219-3AFE-4C0B-82F5-AA79CF43ED00}" srcOrd="1" destOrd="0" presId="urn:microsoft.com/office/officeart/2008/layout/HorizontalMultiLevelHierarchy"/>
    <dgm:cxn modelId="{D74EF03F-EEAE-4DB4-9BDF-B2C9676CBFD5}" type="presOf" srcId="{67BD19B7-3074-4C58-A596-6CB0C4DCA560}" destId="{B45FCB08-9560-4E0F-A866-B851ECA6EFC0}" srcOrd="0" destOrd="0" presId="urn:microsoft.com/office/officeart/2008/layout/HorizontalMultiLevelHierarchy"/>
    <dgm:cxn modelId="{C5A8C0E1-DE05-4CFA-9703-CF781B7F39A3}" type="presOf" srcId="{9C24B2CD-BA64-4255-997E-40741DA392F9}" destId="{069302D9-DF4A-4C41-AE75-65761A7BF812}" srcOrd="1" destOrd="0" presId="urn:microsoft.com/office/officeart/2008/layout/HorizontalMultiLevelHierarchy"/>
    <dgm:cxn modelId="{AECA2B39-CF6A-4B09-B9F6-8336CF5C8D63}" type="presOf" srcId="{B7F96B84-FC09-4581-9957-68093954244B}" destId="{2F35565A-DCD8-42EA-B5C8-C3B24474CF3F}" srcOrd="0" destOrd="0" presId="urn:microsoft.com/office/officeart/2008/layout/HorizontalMultiLevelHierarchy"/>
    <dgm:cxn modelId="{CDB97DC7-165F-4BD3-9F93-5520FF3D8C62}" type="presOf" srcId="{1DDC06F1-15FC-4FE7-8552-94AEFC11F16F}" destId="{55DF6C53-CAA2-4003-A5BA-571404AD6039}" srcOrd="1" destOrd="0" presId="urn:microsoft.com/office/officeart/2008/layout/HorizontalMultiLevelHierarchy"/>
    <dgm:cxn modelId="{48436B07-BE18-492B-8567-7738F5A0E413}" srcId="{4DC7921E-4A4E-46C8-8C9F-20C767DAD5F3}" destId="{317F4D4F-2297-4685-9A93-38EACB7555EE}" srcOrd="1" destOrd="0" parTransId="{A2D0574B-06B0-45AE-90A6-E68ADD6B4348}" sibTransId="{F30F3569-EFB8-4689-975F-24DF06DD1F1A}"/>
    <dgm:cxn modelId="{F67BB520-A494-403F-A957-D1AB4C1707B2}" type="presOf" srcId="{21678E3A-E321-4D49-84B0-0C4A2B40BC50}" destId="{49FAAC87-7C20-4788-8952-899377F7EB88}" srcOrd="1" destOrd="0" presId="urn:microsoft.com/office/officeart/2008/layout/HorizontalMultiLevelHierarchy"/>
    <dgm:cxn modelId="{295E8B13-307D-40C9-9290-572EB28D879D}" type="presOf" srcId="{AB6B960F-F56B-4661-B703-990C2AF6E717}" destId="{6B3E6C93-3691-46EE-BD4E-D619B289CB71}" srcOrd="0" destOrd="0" presId="urn:microsoft.com/office/officeart/2008/layout/HorizontalMultiLevelHierarchy"/>
    <dgm:cxn modelId="{164EDA56-3D42-4832-BA15-0CF45AE2016D}" type="presOf" srcId="{317F4D4F-2297-4685-9A93-38EACB7555EE}" destId="{1A6037E0-9464-4248-86E6-9703D0BC3CD4}" srcOrd="0" destOrd="0" presId="urn:microsoft.com/office/officeart/2008/layout/HorizontalMultiLevelHierarchy"/>
    <dgm:cxn modelId="{C2CC3686-9DB6-453E-AE9E-D8E1BB65A0AD}" type="presOf" srcId="{5AA89644-0E68-44C2-869E-FF7D2F450856}" destId="{E8BC924F-F57C-4423-861E-F484A654E55F}" srcOrd="0" destOrd="0" presId="urn:microsoft.com/office/officeart/2008/layout/HorizontalMultiLevelHierarchy"/>
    <dgm:cxn modelId="{B1E51003-9474-4E00-9922-7680FDAC6FF5}" type="presOf" srcId="{5AA89644-0E68-44C2-869E-FF7D2F450856}" destId="{77B8FC11-D3C9-4E43-AD77-C75A6986E921}" srcOrd="1" destOrd="0" presId="urn:microsoft.com/office/officeart/2008/layout/HorizontalMultiLevelHierarchy"/>
    <dgm:cxn modelId="{F4A39D16-F2A4-4BAD-9FAA-643245EBF6C5}" srcId="{4DC7921E-4A4E-46C8-8C9F-20C767DAD5F3}" destId="{8B07CF6A-C091-4A2D-ACA4-768F6506239F}" srcOrd="0" destOrd="0" parTransId="{E09D4896-4AE3-4FCD-89F5-11F536B295BC}" sibTransId="{8AC14284-49D8-42D3-891E-0F46B9DFB6AE}"/>
    <dgm:cxn modelId="{04788CA0-6C19-4DD6-A771-52AF10D9144F}" type="presOf" srcId="{E6A34983-E2ED-4412-9454-AA9FC60E2FBF}" destId="{B32316A2-49BF-4E69-AFAA-BEFBEB1CB3B1}" srcOrd="0" destOrd="0" presId="urn:microsoft.com/office/officeart/2008/layout/HorizontalMultiLevelHierarchy"/>
    <dgm:cxn modelId="{663A519F-F42D-4358-92D1-39A7E1E9D812}" type="presOf" srcId="{A2D0574B-06B0-45AE-90A6-E68ADD6B4348}" destId="{A940D061-78A7-44C9-9864-DB51CB41324D}" srcOrd="1" destOrd="0" presId="urn:microsoft.com/office/officeart/2008/layout/HorizontalMultiLevelHierarchy"/>
    <dgm:cxn modelId="{573BC5B3-8A08-437C-B602-844DB0E462A4}" type="presOf" srcId="{A438605E-BF27-441B-B04F-30F91C8A8621}" destId="{42B75404-91C6-4F42-B8F6-291014FB1E2C}" srcOrd="0" destOrd="0" presId="urn:microsoft.com/office/officeart/2008/layout/HorizontalMultiLevelHierarchy"/>
    <dgm:cxn modelId="{575DB1DA-05A0-4FF3-9722-E00D43533695}" srcId="{67BD19B7-3074-4C58-A596-6CB0C4DCA560}" destId="{A0E5422C-5598-444B-9CF5-6958E7631FC9}" srcOrd="0" destOrd="0" parTransId="{393C3DCE-7404-44AF-AF67-B998EEA5ABA3}" sibTransId="{68F4BBC7-A00D-43B4-91A3-D39F41C6B5B5}"/>
    <dgm:cxn modelId="{CA4402AB-B7E9-48F7-BF16-0B46BAA966DB}" type="presOf" srcId="{4DC7921E-4A4E-46C8-8C9F-20C767DAD5F3}" destId="{B933AAE0-49A2-4386-AE2F-C3A3EBF8B79E}" srcOrd="0" destOrd="0" presId="urn:microsoft.com/office/officeart/2008/layout/HorizontalMultiLevelHierarchy"/>
    <dgm:cxn modelId="{30D22657-AB11-4AB4-8E8C-EE9934AC1146}" type="presOf" srcId="{393C3DCE-7404-44AF-AF67-B998EEA5ABA3}" destId="{BAD912A8-EC95-4473-960D-E446417F3ED3}" srcOrd="0" destOrd="0" presId="urn:microsoft.com/office/officeart/2008/layout/HorizontalMultiLevelHierarchy"/>
    <dgm:cxn modelId="{55EBA7C7-DF31-4825-8066-75AC61312F99}" srcId="{A0E5422C-5598-444B-9CF5-6958E7631FC9}" destId="{A438605E-BF27-441B-B04F-30F91C8A8621}" srcOrd="1" destOrd="0" parTransId="{5AA89644-0E68-44C2-869E-FF7D2F450856}" sibTransId="{50925A1C-522C-424B-BBA3-9D69845F38C3}"/>
    <dgm:cxn modelId="{D039BC3B-7267-42BD-903D-38DC4FC3FEA7}" type="presOf" srcId="{4A1A6913-1349-40A8-B492-AC4EE743CEF6}" destId="{BC15271A-F65B-4840-88A6-03ED7BB520B6}" srcOrd="0" destOrd="0" presId="urn:microsoft.com/office/officeart/2008/layout/HorizontalMultiLevelHierarchy"/>
    <dgm:cxn modelId="{2CEC43A9-898F-451B-B4F9-8F9A53B83453}" type="presOf" srcId="{1DDC06F1-15FC-4FE7-8552-94AEFC11F16F}" destId="{0E8E70C6-DBA5-4495-8924-6F34B0AF07E3}" srcOrd="0" destOrd="0" presId="urn:microsoft.com/office/officeart/2008/layout/HorizontalMultiLevelHierarchy"/>
    <dgm:cxn modelId="{1A8A9FA4-5CBD-45E8-8218-974A4FB0444D}" type="presOf" srcId="{393C3DCE-7404-44AF-AF67-B998EEA5ABA3}" destId="{CE136482-7A90-42E3-B547-1AB8ADC40C50}" srcOrd="1" destOrd="0" presId="urn:microsoft.com/office/officeart/2008/layout/HorizontalMultiLevelHierarchy"/>
    <dgm:cxn modelId="{DFEDD9B2-3714-4503-880A-57577DD0E3B7}" srcId="{A0E5422C-5598-444B-9CF5-6958E7631FC9}" destId="{B7F96B84-FC09-4581-9957-68093954244B}" srcOrd="0" destOrd="0" parTransId="{9C24B2CD-BA64-4255-997E-40741DA392F9}" sibTransId="{0D937189-3F1D-475F-987E-4E905F51BF95}"/>
    <dgm:cxn modelId="{B9725E26-8DA0-4863-9359-4E43AD81FBD2}" srcId="{A0E5422C-5598-444B-9CF5-6958E7631FC9}" destId="{4A1A6913-1349-40A8-B492-AC4EE743CEF6}" srcOrd="2" destOrd="0" parTransId="{21678E3A-E321-4D49-84B0-0C4A2B40BC50}" sibTransId="{DDB978A9-D139-425D-8F00-FED5340162F6}"/>
    <dgm:cxn modelId="{0DDDD2AE-D6A0-4C14-A715-71758693888F}" type="presOf" srcId="{8B07CF6A-C091-4A2D-ACA4-768F6506239F}" destId="{E05C1B73-74F5-45E0-9CBC-5211D0BE91B8}" srcOrd="0" destOrd="0" presId="urn:microsoft.com/office/officeart/2008/layout/HorizontalMultiLevelHierarchy"/>
    <dgm:cxn modelId="{BCBE6174-D6C2-41D5-A37B-4AE58A74C3D1}" type="presOf" srcId="{A2D0574B-06B0-45AE-90A6-E68ADD6B4348}" destId="{899ECEF3-492B-4460-B478-586D84C907B6}" srcOrd="0" destOrd="0" presId="urn:microsoft.com/office/officeart/2008/layout/HorizontalMultiLevelHierarchy"/>
    <dgm:cxn modelId="{5ED686A8-4FBF-4C85-BF53-13D8BEDC71EA}" srcId="{AB6B960F-F56B-4661-B703-990C2AF6E717}" destId="{67BD19B7-3074-4C58-A596-6CB0C4DCA560}" srcOrd="0" destOrd="0" parTransId="{63273DEE-BA8C-40A2-9969-706F1577A2A1}" sibTransId="{BBE4CC6E-94D1-41D2-AF9F-38924F7B1D76}"/>
    <dgm:cxn modelId="{5D757CDD-7940-4AE1-9C5B-36B62E85354D}" srcId="{4DC7921E-4A4E-46C8-8C9F-20C767DAD5F3}" destId="{E6A34983-E2ED-4412-9454-AA9FC60E2FBF}" srcOrd="2" destOrd="0" parTransId="{1DDC06F1-15FC-4FE7-8552-94AEFC11F16F}" sibTransId="{34BC79D5-F20D-4B3E-998B-45139E145156}"/>
    <dgm:cxn modelId="{77E987BC-1F0A-40BC-A25B-EE92C865A7CB}" type="presOf" srcId="{21678E3A-E321-4D49-84B0-0C4A2B40BC50}" destId="{FCB9B541-1A74-4D06-8DD4-6A6DCF33752E}" srcOrd="0" destOrd="0" presId="urn:microsoft.com/office/officeart/2008/layout/HorizontalMultiLevelHierarchy"/>
    <dgm:cxn modelId="{6F4C2C08-F0EC-4A8C-ADC0-915F4B7E2A04}" type="presOf" srcId="{9C24B2CD-BA64-4255-997E-40741DA392F9}" destId="{EB56D472-383B-47D9-9712-FA2DB8BB0936}" srcOrd="0" destOrd="0" presId="urn:microsoft.com/office/officeart/2008/layout/HorizontalMultiLevelHierarchy"/>
    <dgm:cxn modelId="{15F07B29-319A-4A67-ACC6-66DCB095860F}" srcId="{67BD19B7-3074-4C58-A596-6CB0C4DCA560}" destId="{4DC7921E-4A4E-46C8-8C9F-20C767DAD5F3}" srcOrd="1" destOrd="0" parTransId="{99FD6B7D-31FA-470D-9356-D1E416E6A3C8}" sibTransId="{5EB700E7-CFB9-4FD2-A2D1-F233679216AA}"/>
    <dgm:cxn modelId="{F981BEF5-6317-4F9C-83FC-62AA4467C409}" type="presOf" srcId="{A0E5422C-5598-444B-9CF5-6958E7631FC9}" destId="{250314D8-9EE8-4636-8E10-EEA1186651C2}" srcOrd="0" destOrd="0" presId="urn:microsoft.com/office/officeart/2008/layout/HorizontalMultiLevelHierarchy"/>
    <dgm:cxn modelId="{B1825AB5-4E83-4362-9649-97AED3D3ACB1}" type="presOf" srcId="{99FD6B7D-31FA-470D-9356-D1E416E6A3C8}" destId="{001C2844-75C6-44BC-B176-CD9B0268D839}" srcOrd="0" destOrd="0" presId="urn:microsoft.com/office/officeart/2008/layout/HorizontalMultiLevelHierarchy"/>
    <dgm:cxn modelId="{30717819-68C1-495F-BE5A-B3ECDEC0D756}" type="presOf" srcId="{E09D4896-4AE3-4FCD-89F5-11F536B295BC}" destId="{E488AF58-E6EA-48F0-9CDB-E72FCE164627}" srcOrd="0" destOrd="0" presId="urn:microsoft.com/office/officeart/2008/layout/HorizontalMultiLevelHierarchy"/>
    <dgm:cxn modelId="{39CF28F1-8A60-42B6-A3EA-D3B594A62265}" type="presOf" srcId="{E09D4896-4AE3-4FCD-89F5-11F536B295BC}" destId="{0E5B67B1-8190-4F61-8E25-9A4EEB5D5C6E}" srcOrd="1" destOrd="0" presId="urn:microsoft.com/office/officeart/2008/layout/HorizontalMultiLevelHierarchy"/>
    <dgm:cxn modelId="{9E2B71BE-85F0-4F43-BF79-F5A5AF3ECE2B}" type="presParOf" srcId="{6B3E6C93-3691-46EE-BD4E-D619B289CB71}" destId="{E31D6504-EF0E-43CA-A2B2-AB317F27E777}" srcOrd="0" destOrd="0" presId="urn:microsoft.com/office/officeart/2008/layout/HorizontalMultiLevelHierarchy"/>
    <dgm:cxn modelId="{7E00B372-E284-4131-8658-A3EDD42EAA46}" type="presParOf" srcId="{E31D6504-EF0E-43CA-A2B2-AB317F27E777}" destId="{B45FCB08-9560-4E0F-A866-B851ECA6EFC0}" srcOrd="0" destOrd="0" presId="urn:microsoft.com/office/officeart/2008/layout/HorizontalMultiLevelHierarchy"/>
    <dgm:cxn modelId="{286DD177-C03C-4AC6-9AD7-F4780478B870}" type="presParOf" srcId="{E31D6504-EF0E-43CA-A2B2-AB317F27E777}" destId="{7F0F0333-5B82-4843-A0EE-7AA5E3037FD6}" srcOrd="1" destOrd="0" presId="urn:microsoft.com/office/officeart/2008/layout/HorizontalMultiLevelHierarchy"/>
    <dgm:cxn modelId="{CBB66298-F339-4849-A440-1F3BCA39132F}" type="presParOf" srcId="{7F0F0333-5B82-4843-A0EE-7AA5E3037FD6}" destId="{BAD912A8-EC95-4473-960D-E446417F3ED3}" srcOrd="0" destOrd="0" presId="urn:microsoft.com/office/officeart/2008/layout/HorizontalMultiLevelHierarchy"/>
    <dgm:cxn modelId="{29967460-C329-4004-BD1B-45C514758B4C}" type="presParOf" srcId="{BAD912A8-EC95-4473-960D-E446417F3ED3}" destId="{CE136482-7A90-42E3-B547-1AB8ADC40C50}" srcOrd="0" destOrd="0" presId="urn:microsoft.com/office/officeart/2008/layout/HorizontalMultiLevelHierarchy"/>
    <dgm:cxn modelId="{AA71E4E8-5565-4F42-B9AC-2BCC9E1E7F79}" type="presParOf" srcId="{7F0F0333-5B82-4843-A0EE-7AA5E3037FD6}" destId="{6597DCE7-CC93-4297-8E5F-9617D5DFFE03}" srcOrd="1" destOrd="0" presId="urn:microsoft.com/office/officeart/2008/layout/HorizontalMultiLevelHierarchy"/>
    <dgm:cxn modelId="{1CA6260B-E4B1-49C3-8734-234F5989C953}" type="presParOf" srcId="{6597DCE7-CC93-4297-8E5F-9617D5DFFE03}" destId="{250314D8-9EE8-4636-8E10-EEA1186651C2}" srcOrd="0" destOrd="0" presId="urn:microsoft.com/office/officeart/2008/layout/HorizontalMultiLevelHierarchy"/>
    <dgm:cxn modelId="{305DC761-2A88-49A9-BAB4-EF02C4DE86BC}" type="presParOf" srcId="{6597DCE7-CC93-4297-8E5F-9617D5DFFE03}" destId="{7AD12E77-A131-4B4F-B01F-2B657AFB19D8}" srcOrd="1" destOrd="0" presId="urn:microsoft.com/office/officeart/2008/layout/HorizontalMultiLevelHierarchy"/>
    <dgm:cxn modelId="{08B8AD49-C948-4926-8BE7-3A7B96D4F3D3}" type="presParOf" srcId="{7AD12E77-A131-4B4F-B01F-2B657AFB19D8}" destId="{EB56D472-383B-47D9-9712-FA2DB8BB0936}" srcOrd="0" destOrd="0" presId="urn:microsoft.com/office/officeart/2008/layout/HorizontalMultiLevelHierarchy"/>
    <dgm:cxn modelId="{6CB38415-4762-4AA4-9AEB-72BA49A94B9C}" type="presParOf" srcId="{EB56D472-383B-47D9-9712-FA2DB8BB0936}" destId="{069302D9-DF4A-4C41-AE75-65761A7BF812}" srcOrd="0" destOrd="0" presId="urn:microsoft.com/office/officeart/2008/layout/HorizontalMultiLevelHierarchy"/>
    <dgm:cxn modelId="{7E9EF75A-DB1D-4448-8D80-45576C7E4C2C}" type="presParOf" srcId="{7AD12E77-A131-4B4F-B01F-2B657AFB19D8}" destId="{1B5CDA6F-8661-493B-92A6-7F5A85396C6C}" srcOrd="1" destOrd="0" presId="urn:microsoft.com/office/officeart/2008/layout/HorizontalMultiLevelHierarchy"/>
    <dgm:cxn modelId="{AF770263-2162-4E29-BA87-9FCAF58309AD}" type="presParOf" srcId="{1B5CDA6F-8661-493B-92A6-7F5A85396C6C}" destId="{2F35565A-DCD8-42EA-B5C8-C3B24474CF3F}" srcOrd="0" destOrd="0" presId="urn:microsoft.com/office/officeart/2008/layout/HorizontalMultiLevelHierarchy"/>
    <dgm:cxn modelId="{035531CC-D33C-4787-95CB-3519E0CE5ED1}" type="presParOf" srcId="{1B5CDA6F-8661-493B-92A6-7F5A85396C6C}" destId="{52F52082-FEC6-4ADD-A563-4EE407DECC50}" srcOrd="1" destOrd="0" presId="urn:microsoft.com/office/officeart/2008/layout/HorizontalMultiLevelHierarchy"/>
    <dgm:cxn modelId="{E4C9CB82-5D72-4D77-98BF-DB1FD91ADD71}" type="presParOf" srcId="{7AD12E77-A131-4B4F-B01F-2B657AFB19D8}" destId="{E8BC924F-F57C-4423-861E-F484A654E55F}" srcOrd="2" destOrd="0" presId="urn:microsoft.com/office/officeart/2008/layout/HorizontalMultiLevelHierarchy"/>
    <dgm:cxn modelId="{9F5D8431-6D76-43A0-8990-BA6E82DCDB89}" type="presParOf" srcId="{E8BC924F-F57C-4423-861E-F484A654E55F}" destId="{77B8FC11-D3C9-4E43-AD77-C75A6986E921}" srcOrd="0" destOrd="0" presId="urn:microsoft.com/office/officeart/2008/layout/HorizontalMultiLevelHierarchy"/>
    <dgm:cxn modelId="{87CB17C3-E34D-4A16-8516-5BFF8730DC96}" type="presParOf" srcId="{7AD12E77-A131-4B4F-B01F-2B657AFB19D8}" destId="{B98A663A-4399-471C-9473-51F2F2C49BCD}" srcOrd="3" destOrd="0" presId="urn:microsoft.com/office/officeart/2008/layout/HorizontalMultiLevelHierarchy"/>
    <dgm:cxn modelId="{8489A01A-811E-4FDB-9D79-66C063970ED3}" type="presParOf" srcId="{B98A663A-4399-471C-9473-51F2F2C49BCD}" destId="{42B75404-91C6-4F42-B8F6-291014FB1E2C}" srcOrd="0" destOrd="0" presId="urn:microsoft.com/office/officeart/2008/layout/HorizontalMultiLevelHierarchy"/>
    <dgm:cxn modelId="{82D9C5FD-7154-4469-8689-94AA2B4662C7}" type="presParOf" srcId="{B98A663A-4399-471C-9473-51F2F2C49BCD}" destId="{D2D076CE-6A03-4391-A8A0-2FE9A0A2049C}" srcOrd="1" destOrd="0" presId="urn:microsoft.com/office/officeart/2008/layout/HorizontalMultiLevelHierarchy"/>
    <dgm:cxn modelId="{50E77888-9D57-4642-9AAD-81E9FA3A9DC1}" type="presParOf" srcId="{7AD12E77-A131-4B4F-B01F-2B657AFB19D8}" destId="{FCB9B541-1A74-4D06-8DD4-6A6DCF33752E}" srcOrd="4" destOrd="0" presId="urn:microsoft.com/office/officeart/2008/layout/HorizontalMultiLevelHierarchy"/>
    <dgm:cxn modelId="{79C0BABB-CC56-4CB6-BD55-7FA5DA0CC791}" type="presParOf" srcId="{FCB9B541-1A74-4D06-8DD4-6A6DCF33752E}" destId="{49FAAC87-7C20-4788-8952-899377F7EB88}" srcOrd="0" destOrd="0" presId="urn:microsoft.com/office/officeart/2008/layout/HorizontalMultiLevelHierarchy"/>
    <dgm:cxn modelId="{FC2A12DA-CDC5-4288-8CDA-D525397FD5A3}" type="presParOf" srcId="{7AD12E77-A131-4B4F-B01F-2B657AFB19D8}" destId="{B5627F59-4953-47DE-BA2D-4F1451402C33}" srcOrd="5" destOrd="0" presId="urn:microsoft.com/office/officeart/2008/layout/HorizontalMultiLevelHierarchy"/>
    <dgm:cxn modelId="{99C9AE42-51EC-4FB0-92BE-D76C49742E8E}" type="presParOf" srcId="{B5627F59-4953-47DE-BA2D-4F1451402C33}" destId="{BC15271A-F65B-4840-88A6-03ED7BB520B6}" srcOrd="0" destOrd="0" presId="urn:microsoft.com/office/officeart/2008/layout/HorizontalMultiLevelHierarchy"/>
    <dgm:cxn modelId="{B5C9CA40-DBB0-463D-99C1-857F6B9A058C}" type="presParOf" srcId="{B5627F59-4953-47DE-BA2D-4F1451402C33}" destId="{AB9B540F-A18E-4E09-8FA3-098FAAEF223E}" srcOrd="1" destOrd="0" presId="urn:microsoft.com/office/officeart/2008/layout/HorizontalMultiLevelHierarchy"/>
    <dgm:cxn modelId="{8BE9EA12-4336-471E-983D-620CB4594E28}" type="presParOf" srcId="{7F0F0333-5B82-4843-A0EE-7AA5E3037FD6}" destId="{001C2844-75C6-44BC-B176-CD9B0268D839}" srcOrd="2" destOrd="0" presId="urn:microsoft.com/office/officeart/2008/layout/HorizontalMultiLevelHierarchy"/>
    <dgm:cxn modelId="{C43A7FF2-F997-4969-BE21-73C665E968FA}" type="presParOf" srcId="{001C2844-75C6-44BC-B176-CD9B0268D839}" destId="{AB06A219-3AFE-4C0B-82F5-AA79CF43ED00}" srcOrd="0" destOrd="0" presId="urn:microsoft.com/office/officeart/2008/layout/HorizontalMultiLevelHierarchy"/>
    <dgm:cxn modelId="{4B5CC64F-1D06-404D-9D6B-F3C7AC5433AE}" type="presParOf" srcId="{7F0F0333-5B82-4843-A0EE-7AA5E3037FD6}" destId="{DACD656F-949D-40ED-B66B-0158231A9DB2}" srcOrd="3" destOrd="0" presId="urn:microsoft.com/office/officeart/2008/layout/HorizontalMultiLevelHierarchy"/>
    <dgm:cxn modelId="{CF43B516-45F4-47EB-877D-388C408E0DA0}" type="presParOf" srcId="{DACD656F-949D-40ED-B66B-0158231A9DB2}" destId="{B933AAE0-49A2-4386-AE2F-C3A3EBF8B79E}" srcOrd="0" destOrd="0" presId="urn:microsoft.com/office/officeart/2008/layout/HorizontalMultiLevelHierarchy"/>
    <dgm:cxn modelId="{3F4A4F8D-BD8B-4735-8388-D05F7F6498AB}" type="presParOf" srcId="{DACD656F-949D-40ED-B66B-0158231A9DB2}" destId="{8BDA4DAE-9E24-426D-B13C-349F7A72C9B6}" srcOrd="1" destOrd="0" presId="urn:microsoft.com/office/officeart/2008/layout/HorizontalMultiLevelHierarchy"/>
    <dgm:cxn modelId="{6621F1CE-8DA9-4871-B594-A8003D5FA74F}" type="presParOf" srcId="{8BDA4DAE-9E24-426D-B13C-349F7A72C9B6}" destId="{E488AF58-E6EA-48F0-9CDB-E72FCE164627}" srcOrd="0" destOrd="0" presId="urn:microsoft.com/office/officeart/2008/layout/HorizontalMultiLevelHierarchy"/>
    <dgm:cxn modelId="{72872911-3864-4D80-9D40-8BC6DD71BA52}" type="presParOf" srcId="{E488AF58-E6EA-48F0-9CDB-E72FCE164627}" destId="{0E5B67B1-8190-4F61-8E25-9A4EEB5D5C6E}" srcOrd="0" destOrd="0" presId="urn:microsoft.com/office/officeart/2008/layout/HorizontalMultiLevelHierarchy"/>
    <dgm:cxn modelId="{C8C8F8DA-EAD2-4E5C-BD3C-B38282C47DE0}" type="presParOf" srcId="{8BDA4DAE-9E24-426D-B13C-349F7A72C9B6}" destId="{4C435BA8-CAEF-4845-9EAC-98DCDD6A0A20}" srcOrd="1" destOrd="0" presId="urn:microsoft.com/office/officeart/2008/layout/HorizontalMultiLevelHierarchy"/>
    <dgm:cxn modelId="{8B45F351-0A07-4815-B7E8-E7489B5D822D}" type="presParOf" srcId="{4C435BA8-CAEF-4845-9EAC-98DCDD6A0A20}" destId="{E05C1B73-74F5-45E0-9CBC-5211D0BE91B8}" srcOrd="0" destOrd="0" presId="urn:microsoft.com/office/officeart/2008/layout/HorizontalMultiLevelHierarchy"/>
    <dgm:cxn modelId="{B82A58F7-F89E-4347-A20A-DECCCC49568C}" type="presParOf" srcId="{4C435BA8-CAEF-4845-9EAC-98DCDD6A0A20}" destId="{15CCB5C4-D647-444D-926F-48DAAF24EC23}" srcOrd="1" destOrd="0" presId="urn:microsoft.com/office/officeart/2008/layout/HorizontalMultiLevelHierarchy"/>
    <dgm:cxn modelId="{4EBCC2C6-1601-47A5-BA4B-C581FEB01D7C}" type="presParOf" srcId="{8BDA4DAE-9E24-426D-B13C-349F7A72C9B6}" destId="{899ECEF3-492B-4460-B478-586D84C907B6}" srcOrd="2" destOrd="0" presId="urn:microsoft.com/office/officeart/2008/layout/HorizontalMultiLevelHierarchy"/>
    <dgm:cxn modelId="{E29B3B57-9ADD-4E5C-B49D-D84A99231CCA}" type="presParOf" srcId="{899ECEF3-492B-4460-B478-586D84C907B6}" destId="{A940D061-78A7-44C9-9864-DB51CB41324D}" srcOrd="0" destOrd="0" presId="urn:microsoft.com/office/officeart/2008/layout/HorizontalMultiLevelHierarchy"/>
    <dgm:cxn modelId="{EF8665AE-68DE-4618-AEBA-01936310783D}" type="presParOf" srcId="{8BDA4DAE-9E24-426D-B13C-349F7A72C9B6}" destId="{3307B436-27F5-4C36-83D9-A19241B3DCD0}" srcOrd="3" destOrd="0" presId="urn:microsoft.com/office/officeart/2008/layout/HorizontalMultiLevelHierarchy"/>
    <dgm:cxn modelId="{7F79312A-534E-4FB8-8F80-26DC15ED0C51}" type="presParOf" srcId="{3307B436-27F5-4C36-83D9-A19241B3DCD0}" destId="{1A6037E0-9464-4248-86E6-9703D0BC3CD4}" srcOrd="0" destOrd="0" presId="urn:microsoft.com/office/officeart/2008/layout/HorizontalMultiLevelHierarchy"/>
    <dgm:cxn modelId="{AF3FFBAE-B2E7-4AFA-8F2E-C6B3797D70FF}" type="presParOf" srcId="{3307B436-27F5-4C36-83D9-A19241B3DCD0}" destId="{8C9B8671-2968-431A-9755-B01F07DCCF38}" srcOrd="1" destOrd="0" presId="urn:microsoft.com/office/officeart/2008/layout/HorizontalMultiLevelHierarchy"/>
    <dgm:cxn modelId="{6FC2BB0B-90D9-4FEF-A97F-ABEDD3DE6EC3}" type="presParOf" srcId="{8BDA4DAE-9E24-426D-B13C-349F7A72C9B6}" destId="{0E8E70C6-DBA5-4495-8924-6F34B0AF07E3}" srcOrd="4" destOrd="0" presId="urn:microsoft.com/office/officeart/2008/layout/HorizontalMultiLevelHierarchy"/>
    <dgm:cxn modelId="{45CD3648-6C1F-49FD-926B-213740ADE4C8}" type="presParOf" srcId="{0E8E70C6-DBA5-4495-8924-6F34B0AF07E3}" destId="{55DF6C53-CAA2-4003-A5BA-571404AD6039}" srcOrd="0" destOrd="0" presId="urn:microsoft.com/office/officeart/2008/layout/HorizontalMultiLevelHierarchy"/>
    <dgm:cxn modelId="{B10516D2-BEDD-44BA-972D-81C9B2222FB2}" type="presParOf" srcId="{8BDA4DAE-9E24-426D-B13C-349F7A72C9B6}" destId="{FB3E9D56-CD4D-4121-9700-355F650B78A0}" srcOrd="5" destOrd="0" presId="urn:microsoft.com/office/officeart/2008/layout/HorizontalMultiLevelHierarchy"/>
    <dgm:cxn modelId="{77DCCB52-D0EC-45E7-BF14-7112DDBC391E}" type="presParOf" srcId="{FB3E9D56-CD4D-4121-9700-355F650B78A0}" destId="{B32316A2-49BF-4E69-AFAA-BEFBEB1CB3B1}" srcOrd="0" destOrd="0" presId="urn:microsoft.com/office/officeart/2008/layout/HorizontalMultiLevelHierarchy"/>
    <dgm:cxn modelId="{EEF4410C-20ED-4ADE-BC74-A5BC20C9E67F}" type="presParOf" srcId="{FB3E9D56-CD4D-4121-9700-355F650B78A0}" destId="{62AF0C37-5BC8-42EB-B65F-54BC0D6BC372}"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75F6F6-4D53-4FA8-8545-14414B6DA23B}" type="doc">
      <dgm:prSet loTypeId="urn:microsoft.com/office/officeart/2005/8/layout/pyramid2" loCatId="pyramid" qsTypeId="urn:microsoft.com/office/officeart/2005/8/quickstyle/simple4" qsCatId="simple" csTypeId="urn:microsoft.com/office/officeart/2005/8/colors/colorful5" csCatId="colorful" phldr="1"/>
      <dgm:spPr/>
      <dgm:t>
        <a:bodyPr/>
        <a:lstStyle/>
        <a:p>
          <a:endParaRPr lang="es-ES"/>
        </a:p>
      </dgm:t>
    </dgm:pt>
    <dgm:pt modelId="{54A190A4-A176-4E65-BC78-26D625A48DBB}">
      <dgm:prSet/>
      <dgm:spPr/>
      <dgm:t>
        <a:bodyPr/>
        <a:lstStyle/>
        <a:p>
          <a:pPr rtl="0"/>
          <a:r>
            <a:rPr lang="es-ES" dirty="0" smtClean="0"/>
            <a:t>MÉTODO CIENTÍFICO</a:t>
          </a:r>
          <a:endParaRPr lang="es-ES" dirty="0"/>
        </a:p>
      </dgm:t>
    </dgm:pt>
    <dgm:pt modelId="{43CE6B7F-BDA3-4976-8FAE-B7C122B29B4A}" type="parTrans" cxnId="{747E9F9C-10D0-43AC-AA83-FE4600BD02E5}">
      <dgm:prSet/>
      <dgm:spPr/>
      <dgm:t>
        <a:bodyPr/>
        <a:lstStyle/>
        <a:p>
          <a:endParaRPr lang="es-ES"/>
        </a:p>
      </dgm:t>
    </dgm:pt>
    <dgm:pt modelId="{765D596B-2392-436E-9B5B-6B65C3513EE0}" type="sibTrans" cxnId="{747E9F9C-10D0-43AC-AA83-FE4600BD02E5}">
      <dgm:prSet/>
      <dgm:spPr/>
      <dgm:t>
        <a:bodyPr/>
        <a:lstStyle/>
        <a:p>
          <a:endParaRPr lang="es-ES"/>
        </a:p>
      </dgm:t>
    </dgm:pt>
    <dgm:pt modelId="{3DF2D83C-9CCA-4F36-A372-643344AEB61A}">
      <dgm:prSet custT="1"/>
      <dgm:spPr/>
      <dgm:t>
        <a:bodyPr/>
        <a:lstStyle/>
        <a:p>
          <a:pPr rtl="0"/>
          <a:r>
            <a:rPr lang="es-ES" sz="1600" dirty="0" smtClean="0"/>
            <a:t>Modo o procedimiento por el cual se  aborda un conocimiento, cuyo objeto de estudio es garantizar la vía par alcanzar nuevos conocimientos.</a:t>
          </a:r>
          <a:endParaRPr lang="es-ES" sz="1600" dirty="0"/>
        </a:p>
      </dgm:t>
    </dgm:pt>
    <dgm:pt modelId="{11774B71-4B7A-41C2-8490-F0E2846500BB}" type="parTrans" cxnId="{C7133E4B-587F-41B9-823B-D3BD78F93EC9}">
      <dgm:prSet/>
      <dgm:spPr/>
      <dgm:t>
        <a:bodyPr/>
        <a:lstStyle/>
        <a:p>
          <a:endParaRPr lang="es-ES"/>
        </a:p>
      </dgm:t>
    </dgm:pt>
    <dgm:pt modelId="{A9982417-D2F0-4526-8F59-4B238B40B0C3}" type="sibTrans" cxnId="{C7133E4B-587F-41B9-823B-D3BD78F93EC9}">
      <dgm:prSet/>
      <dgm:spPr/>
      <dgm:t>
        <a:bodyPr/>
        <a:lstStyle/>
        <a:p>
          <a:endParaRPr lang="es-ES"/>
        </a:p>
      </dgm:t>
    </dgm:pt>
    <dgm:pt modelId="{69C0DBF5-02AC-4346-920E-B9ABD6040337}">
      <dgm:prSet custT="1"/>
      <dgm:spPr/>
      <dgm:t>
        <a:bodyPr/>
        <a:lstStyle/>
        <a:p>
          <a:pPr rtl="0"/>
          <a:r>
            <a:rPr lang="es-ES" sz="1600" dirty="0" smtClean="0"/>
            <a:t>Surge como resultado de la experiencia que el hombre ha acumulado a lo largo de su historia.</a:t>
          </a:r>
          <a:endParaRPr lang="es-ES" sz="1600" dirty="0"/>
        </a:p>
      </dgm:t>
    </dgm:pt>
    <dgm:pt modelId="{7268C41C-4AFF-46F2-9FE5-B810658879EA}" type="parTrans" cxnId="{0753E445-0960-4F7D-ADFA-7C665C486A2C}">
      <dgm:prSet/>
      <dgm:spPr/>
      <dgm:t>
        <a:bodyPr/>
        <a:lstStyle/>
        <a:p>
          <a:endParaRPr lang="es-ES"/>
        </a:p>
      </dgm:t>
    </dgm:pt>
    <dgm:pt modelId="{54BC2B7A-6F98-4C7B-BDE0-0B824B5F5440}" type="sibTrans" cxnId="{0753E445-0960-4F7D-ADFA-7C665C486A2C}">
      <dgm:prSet/>
      <dgm:spPr/>
      <dgm:t>
        <a:bodyPr/>
        <a:lstStyle/>
        <a:p>
          <a:endParaRPr lang="es-ES"/>
        </a:p>
      </dgm:t>
    </dgm:pt>
    <dgm:pt modelId="{72B8A1C2-3C5F-4C75-9369-04812491B31E}">
      <dgm:prSet custT="1"/>
      <dgm:spPr/>
      <dgm:t>
        <a:bodyPr/>
        <a:lstStyle/>
        <a:p>
          <a:pPr rtl="0"/>
          <a:r>
            <a:rPr lang="es-ES" sz="1600" dirty="0" smtClean="0"/>
            <a:t>Se fundamenta en una serie de pasos y procedimientos lógicos, organizados, para el ciclo entero de una investigación</a:t>
          </a:r>
          <a:r>
            <a:rPr lang="es-ES" sz="1500" dirty="0" smtClean="0"/>
            <a:t>. </a:t>
          </a:r>
          <a:endParaRPr lang="es-ES" sz="1500" dirty="0"/>
        </a:p>
      </dgm:t>
    </dgm:pt>
    <dgm:pt modelId="{6BD971E5-83B2-4837-BA30-93318B776BCD}" type="parTrans" cxnId="{9FB00713-E530-4F48-BA53-A24AA8E4D10A}">
      <dgm:prSet/>
      <dgm:spPr/>
      <dgm:t>
        <a:bodyPr/>
        <a:lstStyle/>
        <a:p>
          <a:endParaRPr lang="es-ES"/>
        </a:p>
      </dgm:t>
    </dgm:pt>
    <dgm:pt modelId="{CF5AEFEA-C7CF-4FE3-A03C-D560ED9A7AAD}" type="sibTrans" cxnId="{9FB00713-E530-4F48-BA53-A24AA8E4D10A}">
      <dgm:prSet/>
      <dgm:spPr/>
      <dgm:t>
        <a:bodyPr/>
        <a:lstStyle/>
        <a:p>
          <a:endParaRPr lang="es-ES"/>
        </a:p>
      </dgm:t>
    </dgm:pt>
    <dgm:pt modelId="{49E87B7B-11BE-44E1-8DAC-A805F25408FE}" type="pres">
      <dgm:prSet presAssocID="{7775F6F6-4D53-4FA8-8545-14414B6DA23B}" presName="compositeShape" presStyleCnt="0">
        <dgm:presLayoutVars>
          <dgm:dir/>
          <dgm:resizeHandles/>
        </dgm:presLayoutVars>
      </dgm:prSet>
      <dgm:spPr/>
      <dgm:t>
        <a:bodyPr/>
        <a:lstStyle/>
        <a:p>
          <a:endParaRPr lang="es-ES"/>
        </a:p>
      </dgm:t>
    </dgm:pt>
    <dgm:pt modelId="{A2C00022-E5F6-4E60-9658-37C020D8266F}" type="pres">
      <dgm:prSet presAssocID="{7775F6F6-4D53-4FA8-8545-14414B6DA23B}" presName="pyramid" presStyleLbl="node1" presStyleIdx="0" presStyleCnt="1"/>
      <dgm:spPr/>
      <dgm:t>
        <a:bodyPr/>
        <a:lstStyle/>
        <a:p>
          <a:endParaRPr lang="es-ES"/>
        </a:p>
      </dgm:t>
    </dgm:pt>
    <dgm:pt modelId="{EFEAC566-5209-4086-A4E8-89E93AB972DA}" type="pres">
      <dgm:prSet presAssocID="{7775F6F6-4D53-4FA8-8545-14414B6DA23B}" presName="theList" presStyleCnt="0"/>
      <dgm:spPr/>
      <dgm:t>
        <a:bodyPr/>
        <a:lstStyle/>
        <a:p>
          <a:endParaRPr lang="es-ES"/>
        </a:p>
      </dgm:t>
    </dgm:pt>
    <dgm:pt modelId="{20F29B28-34F0-43CF-B8C6-8749759A7DD7}" type="pres">
      <dgm:prSet presAssocID="{54A190A4-A176-4E65-BC78-26D625A48DBB}" presName="aNode" presStyleLbl="fgAcc1" presStyleIdx="0" presStyleCnt="4">
        <dgm:presLayoutVars>
          <dgm:bulletEnabled val="1"/>
        </dgm:presLayoutVars>
      </dgm:prSet>
      <dgm:spPr/>
      <dgm:t>
        <a:bodyPr/>
        <a:lstStyle/>
        <a:p>
          <a:endParaRPr lang="es-ES"/>
        </a:p>
      </dgm:t>
    </dgm:pt>
    <dgm:pt modelId="{55D7BC08-8442-44F8-9AAC-69BD10E46C54}" type="pres">
      <dgm:prSet presAssocID="{54A190A4-A176-4E65-BC78-26D625A48DBB}" presName="aSpace" presStyleCnt="0"/>
      <dgm:spPr/>
      <dgm:t>
        <a:bodyPr/>
        <a:lstStyle/>
        <a:p>
          <a:endParaRPr lang="es-ES"/>
        </a:p>
      </dgm:t>
    </dgm:pt>
    <dgm:pt modelId="{4D4EEFC3-F1A2-4111-A442-3A2699E69EA7}" type="pres">
      <dgm:prSet presAssocID="{3DF2D83C-9CCA-4F36-A372-643344AEB61A}" presName="aNode" presStyleLbl="fgAcc1" presStyleIdx="1" presStyleCnt="4">
        <dgm:presLayoutVars>
          <dgm:bulletEnabled val="1"/>
        </dgm:presLayoutVars>
      </dgm:prSet>
      <dgm:spPr/>
      <dgm:t>
        <a:bodyPr/>
        <a:lstStyle/>
        <a:p>
          <a:endParaRPr lang="es-ES"/>
        </a:p>
      </dgm:t>
    </dgm:pt>
    <dgm:pt modelId="{D6005233-D539-49C9-A551-DB9CCDB6D944}" type="pres">
      <dgm:prSet presAssocID="{3DF2D83C-9CCA-4F36-A372-643344AEB61A}" presName="aSpace" presStyleCnt="0"/>
      <dgm:spPr/>
      <dgm:t>
        <a:bodyPr/>
        <a:lstStyle/>
        <a:p>
          <a:endParaRPr lang="es-ES"/>
        </a:p>
      </dgm:t>
    </dgm:pt>
    <dgm:pt modelId="{7FCF9D75-EB73-462E-BDB3-CA5E59CF185A}" type="pres">
      <dgm:prSet presAssocID="{69C0DBF5-02AC-4346-920E-B9ABD6040337}" presName="aNode" presStyleLbl="fgAcc1" presStyleIdx="2" presStyleCnt="4">
        <dgm:presLayoutVars>
          <dgm:bulletEnabled val="1"/>
        </dgm:presLayoutVars>
      </dgm:prSet>
      <dgm:spPr/>
      <dgm:t>
        <a:bodyPr/>
        <a:lstStyle/>
        <a:p>
          <a:endParaRPr lang="es-ES"/>
        </a:p>
      </dgm:t>
    </dgm:pt>
    <dgm:pt modelId="{EC29F47F-7E89-4434-869B-6054E9395802}" type="pres">
      <dgm:prSet presAssocID="{69C0DBF5-02AC-4346-920E-B9ABD6040337}" presName="aSpace" presStyleCnt="0"/>
      <dgm:spPr/>
      <dgm:t>
        <a:bodyPr/>
        <a:lstStyle/>
        <a:p>
          <a:endParaRPr lang="es-ES"/>
        </a:p>
      </dgm:t>
    </dgm:pt>
    <dgm:pt modelId="{CBB13939-FEC1-4D8D-ABE2-81C72EF3CC1B}" type="pres">
      <dgm:prSet presAssocID="{72B8A1C2-3C5F-4C75-9369-04812491B31E}" presName="aNode" presStyleLbl="fgAcc1" presStyleIdx="3" presStyleCnt="4">
        <dgm:presLayoutVars>
          <dgm:bulletEnabled val="1"/>
        </dgm:presLayoutVars>
      </dgm:prSet>
      <dgm:spPr/>
      <dgm:t>
        <a:bodyPr/>
        <a:lstStyle/>
        <a:p>
          <a:endParaRPr lang="es-ES"/>
        </a:p>
      </dgm:t>
    </dgm:pt>
    <dgm:pt modelId="{E038EEDB-9E14-47C1-B248-07F6F62A9FAF}" type="pres">
      <dgm:prSet presAssocID="{72B8A1C2-3C5F-4C75-9369-04812491B31E}" presName="aSpace" presStyleCnt="0"/>
      <dgm:spPr/>
      <dgm:t>
        <a:bodyPr/>
        <a:lstStyle/>
        <a:p>
          <a:endParaRPr lang="es-ES"/>
        </a:p>
      </dgm:t>
    </dgm:pt>
  </dgm:ptLst>
  <dgm:cxnLst>
    <dgm:cxn modelId="{7582E80F-60D9-4B5A-9F5F-36BFC4B01CCE}" type="presOf" srcId="{69C0DBF5-02AC-4346-920E-B9ABD6040337}" destId="{7FCF9D75-EB73-462E-BDB3-CA5E59CF185A}" srcOrd="0" destOrd="0" presId="urn:microsoft.com/office/officeart/2005/8/layout/pyramid2"/>
    <dgm:cxn modelId="{EB05CD5F-DEC9-4DE5-A0AF-66494714AA20}" type="presOf" srcId="{54A190A4-A176-4E65-BC78-26D625A48DBB}" destId="{20F29B28-34F0-43CF-B8C6-8749759A7DD7}" srcOrd="0" destOrd="0" presId="urn:microsoft.com/office/officeart/2005/8/layout/pyramid2"/>
    <dgm:cxn modelId="{52F2314D-A174-402A-84D7-74C6237D84E8}" type="presOf" srcId="{7775F6F6-4D53-4FA8-8545-14414B6DA23B}" destId="{49E87B7B-11BE-44E1-8DAC-A805F25408FE}" srcOrd="0" destOrd="0" presId="urn:microsoft.com/office/officeart/2005/8/layout/pyramid2"/>
    <dgm:cxn modelId="{0753E445-0960-4F7D-ADFA-7C665C486A2C}" srcId="{7775F6F6-4D53-4FA8-8545-14414B6DA23B}" destId="{69C0DBF5-02AC-4346-920E-B9ABD6040337}" srcOrd="2" destOrd="0" parTransId="{7268C41C-4AFF-46F2-9FE5-B810658879EA}" sibTransId="{54BC2B7A-6F98-4C7B-BDE0-0B824B5F5440}"/>
    <dgm:cxn modelId="{C7133E4B-587F-41B9-823B-D3BD78F93EC9}" srcId="{7775F6F6-4D53-4FA8-8545-14414B6DA23B}" destId="{3DF2D83C-9CCA-4F36-A372-643344AEB61A}" srcOrd="1" destOrd="0" parTransId="{11774B71-4B7A-41C2-8490-F0E2846500BB}" sibTransId="{A9982417-D2F0-4526-8F59-4B238B40B0C3}"/>
    <dgm:cxn modelId="{747E9F9C-10D0-43AC-AA83-FE4600BD02E5}" srcId="{7775F6F6-4D53-4FA8-8545-14414B6DA23B}" destId="{54A190A4-A176-4E65-BC78-26D625A48DBB}" srcOrd="0" destOrd="0" parTransId="{43CE6B7F-BDA3-4976-8FAE-B7C122B29B4A}" sibTransId="{765D596B-2392-436E-9B5B-6B65C3513EE0}"/>
    <dgm:cxn modelId="{52793EA0-25B8-45B6-B38B-C42BAA8A430C}" type="presOf" srcId="{72B8A1C2-3C5F-4C75-9369-04812491B31E}" destId="{CBB13939-FEC1-4D8D-ABE2-81C72EF3CC1B}" srcOrd="0" destOrd="0" presId="urn:microsoft.com/office/officeart/2005/8/layout/pyramid2"/>
    <dgm:cxn modelId="{9FB00713-E530-4F48-BA53-A24AA8E4D10A}" srcId="{7775F6F6-4D53-4FA8-8545-14414B6DA23B}" destId="{72B8A1C2-3C5F-4C75-9369-04812491B31E}" srcOrd="3" destOrd="0" parTransId="{6BD971E5-83B2-4837-BA30-93318B776BCD}" sibTransId="{CF5AEFEA-C7CF-4FE3-A03C-D560ED9A7AAD}"/>
    <dgm:cxn modelId="{45961DCB-B706-4927-B652-5E22B43AAD2A}" type="presOf" srcId="{3DF2D83C-9CCA-4F36-A372-643344AEB61A}" destId="{4D4EEFC3-F1A2-4111-A442-3A2699E69EA7}" srcOrd="0" destOrd="0" presId="urn:microsoft.com/office/officeart/2005/8/layout/pyramid2"/>
    <dgm:cxn modelId="{FF6E2127-DEE4-4B24-A511-5FCD2A98A6C2}" type="presParOf" srcId="{49E87B7B-11BE-44E1-8DAC-A805F25408FE}" destId="{A2C00022-E5F6-4E60-9658-37C020D8266F}" srcOrd="0" destOrd="0" presId="urn:microsoft.com/office/officeart/2005/8/layout/pyramid2"/>
    <dgm:cxn modelId="{A44763DF-7499-4A2E-BD4A-2AB140427B88}" type="presParOf" srcId="{49E87B7B-11BE-44E1-8DAC-A805F25408FE}" destId="{EFEAC566-5209-4086-A4E8-89E93AB972DA}" srcOrd="1" destOrd="0" presId="urn:microsoft.com/office/officeart/2005/8/layout/pyramid2"/>
    <dgm:cxn modelId="{891C7028-1186-496F-8E39-88BBCACA0719}" type="presParOf" srcId="{EFEAC566-5209-4086-A4E8-89E93AB972DA}" destId="{20F29B28-34F0-43CF-B8C6-8749759A7DD7}" srcOrd="0" destOrd="0" presId="urn:microsoft.com/office/officeart/2005/8/layout/pyramid2"/>
    <dgm:cxn modelId="{05C237C8-A425-4543-A8FE-2A8494AF2D5D}" type="presParOf" srcId="{EFEAC566-5209-4086-A4E8-89E93AB972DA}" destId="{55D7BC08-8442-44F8-9AAC-69BD10E46C54}" srcOrd="1" destOrd="0" presId="urn:microsoft.com/office/officeart/2005/8/layout/pyramid2"/>
    <dgm:cxn modelId="{B72BDFFD-ABF5-4ED7-A96D-4BA31C12865A}" type="presParOf" srcId="{EFEAC566-5209-4086-A4E8-89E93AB972DA}" destId="{4D4EEFC3-F1A2-4111-A442-3A2699E69EA7}" srcOrd="2" destOrd="0" presId="urn:microsoft.com/office/officeart/2005/8/layout/pyramid2"/>
    <dgm:cxn modelId="{3E52A8BE-719F-4698-8525-CEC3DA815B5B}" type="presParOf" srcId="{EFEAC566-5209-4086-A4E8-89E93AB972DA}" destId="{D6005233-D539-49C9-A551-DB9CCDB6D944}" srcOrd="3" destOrd="0" presId="urn:microsoft.com/office/officeart/2005/8/layout/pyramid2"/>
    <dgm:cxn modelId="{4BB5EE9C-7C0C-4E17-BD2D-52C7DD4E9FCB}" type="presParOf" srcId="{EFEAC566-5209-4086-A4E8-89E93AB972DA}" destId="{7FCF9D75-EB73-462E-BDB3-CA5E59CF185A}" srcOrd="4" destOrd="0" presId="urn:microsoft.com/office/officeart/2005/8/layout/pyramid2"/>
    <dgm:cxn modelId="{AE8EA4CD-8E47-46FA-9F9E-BC904502B3EE}" type="presParOf" srcId="{EFEAC566-5209-4086-A4E8-89E93AB972DA}" destId="{EC29F47F-7E89-4434-869B-6054E9395802}" srcOrd="5" destOrd="0" presId="urn:microsoft.com/office/officeart/2005/8/layout/pyramid2"/>
    <dgm:cxn modelId="{E2967176-F1DC-48D3-BAC1-9DB2B2D6BB3A}" type="presParOf" srcId="{EFEAC566-5209-4086-A4E8-89E93AB972DA}" destId="{CBB13939-FEC1-4D8D-ABE2-81C72EF3CC1B}" srcOrd="6" destOrd="0" presId="urn:microsoft.com/office/officeart/2005/8/layout/pyramid2"/>
    <dgm:cxn modelId="{31E8993F-D8BD-41B2-8A05-699C15A82CBB}" type="presParOf" srcId="{EFEAC566-5209-4086-A4E8-89E93AB972DA}" destId="{E038EEDB-9E14-47C1-B248-07F6F62A9FAF}"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EA83FF-1C85-4AD4-B4EE-C75469352686}" type="doc">
      <dgm:prSet loTypeId="urn:microsoft.com/office/officeart/2005/8/layout/arrow2" loCatId="process" qsTypeId="urn:microsoft.com/office/officeart/2005/8/quickstyle/3d5" qsCatId="3D" csTypeId="urn:microsoft.com/office/officeart/2005/8/colors/colorful2" csCatId="colorful" phldr="1"/>
      <dgm:spPr/>
    </dgm:pt>
    <dgm:pt modelId="{BF3DBF62-A4B0-4659-BF0D-A59F6509EA74}">
      <dgm:prSet phldrT="[Texto]" custT="1"/>
      <dgm:spPr/>
      <dgm:t>
        <a:bodyPr/>
        <a:lstStyle/>
        <a:p>
          <a:r>
            <a:rPr lang="es-ES" sz="3600" dirty="0" smtClean="0"/>
            <a:t>Observación</a:t>
          </a:r>
          <a:endParaRPr lang="es-ES" sz="3600" dirty="0"/>
        </a:p>
      </dgm:t>
    </dgm:pt>
    <dgm:pt modelId="{21425CB1-0F37-4888-8890-F86358ED1A3D}" type="parTrans" cxnId="{BD0D20C3-1D42-49D7-95D5-AFCDE66C1FD5}">
      <dgm:prSet/>
      <dgm:spPr/>
      <dgm:t>
        <a:bodyPr/>
        <a:lstStyle/>
        <a:p>
          <a:endParaRPr lang="es-ES"/>
        </a:p>
      </dgm:t>
    </dgm:pt>
    <dgm:pt modelId="{BBD823BF-134D-4BC9-9DA6-0415C1ACCCD4}" type="sibTrans" cxnId="{BD0D20C3-1D42-49D7-95D5-AFCDE66C1FD5}">
      <dgm:prSet/>
      <dgm:spPr/>
      <dgm:t>
        <a:bodyPr/>
        <a:lstStyle/>
        <a:p>
          <a:endParaRPr lang="es-ES"/>
        </a:p>
      </dgm:t>
    </dgm:pt>
    <dgm:pt modelId="{5BF1B7B9-99E2-4FC6-A5EA-79F8A89E55E0}">
      <dgm:prSet phldrT="[Texto]" custT="1"/>
      <dgm:spPr/>
      <dgm:t>
        <a:bodyPr/>
        <a:lstStyle/>
        <a:p>
          <a:r>
            <a:rPr lang="es-ES" sz="3600" dirty="0" smtClean="0"/>
            <a:t>Hipótesis</a:t>
          </a:r>
          <a:endParaRPr lang="es-ES" sz="3600" dirty="0"/>
        </a:p>
      </dgm:t>
    </dgm:pt>
    <dgm:pt modelId="{BEABAD1C-778E-4989-9C6A-01BB9742894D}" type="parTrans" cxnId="{0C23F82D-68BD-45BC-AD9C-AA9FBDEBEEF4}">
      <dgm:prSet/>
      <dgm:spPr/>
      <dgm:t>
        <a:bodyPr/>
        <a:lstStyle/>
        <a:p>
          <a:endParaRPr lang="es-ES"/>
        </a:p>
      </dgm:t>
    </dgm:pt>
    <dgm:pt modelId="{EFE4EFBB-8506-47F8-8C5D-A5F51D3AA566}" type="sibTrans" cxnId="{0C23F82D-68BD-45BC-AD9C-AA9FBDEBEEF4}">
      <dgm:prSet/>
      <dgm:spPr/>
      <dgm:t>
        <a:bodyPr/>
        <a:lstStyle/>
        <a:p>
          <a:endParaRPr lang="es-ES"/>
        </a:p>
      </dgm:t>
    </dgm:pt>
    <dgm:pt modelId="{56DD2749-3FCA-458A-BF93-A9BD5C468B2F}">
      <dgm:prSet phldrT="[Texto]" custT="1"/>
      <dgm:spPr/>
      <dgm:t>
        <a:bodyPr/>
        <a:lstStyle/>
        <a:p>
          <a:r>
            <a:rPr lang="es-ES" sz="3600" dirty="0" smtClean="0"/>
            <a:t>Verificación</a:t>
          </a:r>
          <a:endParaRPr lang="es-ES" sz="3600" dirty="0"/>
        </a:p>
      </dgm:t>
    </dgm:pt>
    <dgm:pt modelId="{FF381287-DC07-4DB1-8FCB-60A156C7D84E}" type="parTrans" cxnId="{8C579917-5A69-4D77-84A8-90654C77DA4B}">
      <dgm:prSet/>
      <dgm:spPr/>
      <dgm:t>
        <a:bodyPr/>
        <a:lstStyle/>
        <a:p>
          <a:endParaRPr lang="es-ES"/>
        </a:p>
      </dgm:t>
    </dgm:pt>
    <dgm:pt modelId="{BC1CF510-27A8-4B50-B3FF-B53B634F9A81}" type="sibTrans" cxnId="{8C579917-5A69-4D77-84A8-90654C77DA4B}">
      <dgm:prSet/>
      <dgm:spPr/>
      <dgm:t>
        <a:bodyPr/>
        <a:lstStyle/>
        <a:p>
          <a:endParaRPr lang="es-ES"/>
        </a:p>
      </dgm:t>
    </dgm:pt>
    <dgm:pt modelId="{672E4643-65F1-487F-8221-E941225225D0}" type="pres">
      <dgm:prSet presAssocID="{F7EA83FF-1C85-4AD4-B4EE-C75469352686}" presName="arrowDiagram" presStyleCnt="0">
        <dgm:presLayoutVars>
          <dgm:chMax val="5"/>
          <dgm:dir/>
          <dgm:resizeHandles val="exact"/>
        </dgm:presLayoutVars>
      </dgm:prSet>
      <dgm:spPr/>
    </dgm:pt>
    <dgm:pt modelId="{5B81108B-FA30-42DF-B8E4-363478DA80C7}" type="pres">
      <dgm:prSet presAssocID="{F7EA83FF-1C85-4AD4-B4EE-C75469352686}" presName="arrow" presStyleLbl="bgShp" presStyleIdx="0" presStyleCnt="1"/>
      <dgm:spPr/>
    </dgm:pt>
    <dgm:pt modelId="{F70CCF44-CA77-46FF-8011-40726C6C570C}" type="pres">
      <dgm:prSet presAssocID="{F7EA83FF-1C85-4AD4-B4EE-C75469352686}" presName="arrowDiagram3" presStyleCnt="0"/>
      <dgm:spPr/>
    </dgm:pt>
    <dgm:pt modelId="{CD75C9E5-DF7B-4A90-A02C-6977021947A3}" type="pres">
      <dgm:prSet presAssocID="{BF3DBF62-A4B0-4659-BF0D-A59F6509EA74}" presName="bullet3a" presStyleLbl="node1" presStyleIdx="0" presStyleCnt="3"/>
      <dgm:spPr/>
    </dgm:pt>
    <dgm:pt modelId="{F956CB27-0308-4702-A34C-428E564C6B2B}" type="pres">
      <dgm:prSet presAssocID="{BF3DBF62-A4B0-4659-BF0D-A59F6509EA74}" presName="textBox3a" presStyleLbl="revTx" presStyleIdx="0" presStyleCnt="3" custScaleX="166337" custLinFactNeighborX="34038" custLinFactNeighborY="3899">
        <dgm:presLayoutVars>
          <dgm:bulletEnabled val="1"/>
        </dgm:presLayoutVars>
      </dgm:prSet>
      <dgm:spPr/>
      <dgm:t>
        <a:bodyPr/>
        <a:lstStyle/>
        <a:p>
          <a:endParaRPr lang="es-ES"/>
        </a:p>
      </dgm:t>
    </dgm:pt>
    <dgm:pt modelId="{72FCC2C4-23D2-4946-905C-838E3C83A8CE}" type="pres">
      <dgm:prSet presAssocID="{5BF1B7B9-99E2-4FC6-A5EA-79F8A89E55E0}" presName="bullet3b" presStyleLbl="node1" presStyleIdx="1" presStyleCnt="3"/>
      <dgm:spPr/>
    </dgm:pt>
    <dgm:pt modelId="{C57925C6-7DAF-4B29-896B-A32341AB6787}" type="pres">
      <dgm:prSet presAssocID="{5BF1B7B9-99E2-4FC6-A5EA-79F8A89E55E0}" presName="textBox3b" presStyleLbl="revTx" presStyleIdx="1" presStyleCnt="3" custScaleX="124297" custLinFactNeighborX="12430" custLinFactNeighborY="-772">
        <dgm:presLayoutVars>
          <dgm:bulletEnabled val="1"/>
        </dgm:presLayoutVars>
      </dgm:prSet>
      <dgm:spPr/>
      <dgm:t>
        <a:bodyPr/>
        <a:lstStyle/>
        <a:p>
          <a:endParaRPr lang="es-ES"/>
        </a:p>
      </dgm:t>
    </dgm:pt>
    <dgm:pt modelId="{15BE14BF-1EC0-4C54-B436-C4004476B41E}" type="pres">
      <dgm:prSet presAssocID="{56DD2749-3FCA-458A-BF93-A9BD5C468B2F}" presName="bullet3c" presStyleLbl="node1" presStyleIdx="2" presStyleCnt="3"/>
      <dgm:spPr/>
    </dgm:pt>
    <dgm:pt modelId="{A8CA0183-F6C1-48F6-82A0-CCF35E0D7648}" type="pres">
      <dgm:prSet presAssocID="{56DD2749-3FCA-458A-BF93-A9BD5C468B2F}" presName="textBox3c" presStyleLbl="revTx" presStyleIdx="2" presStyleCnt="3" custScaleX="160250" custLinFactNeighborX="27667" custLinFactNeighborY="519">
        <dgm:presLayoutVars>
          <dgm:bulletEnabled val="1"/>
        </dgm:presLayoutVars>
      </dgm:prSet>
      <dgm:spPr/>
      <dgm:t>
        <a:bodyPr/>
        <a:lstStyle/>
        <a:p>
          <a:endParaRPr lang="es-ES"/>
        </a:p>
      </dgm:t>
    </dgm:pt>
  </dgm:ptLst>
  <dgm:cxnLst>
    <dgm:cxn modelId="{E9B6DCBC-E7E1-4A2B-8622-3D845E2FB7CD}" type="presOf" srcId="{F7EA83FF-1C85-4AD4-B4EE-C75469352686}" destId="{672E4643-65F1-487F-8221-E941225225D0}" srcOrd="0" destOrd="0" presId="urn:microsoft.com/office/officeart/2005/8/layout/arrow2"/>
    <dgm:cxn modelId="{0C23F82D-68BD-45BC-AD9C-AA9FBDEBEEF4}" srcId="{F7EA83FF-1C85-4AD4-B4EE-C75469352686}" destId="{5BF1B7B9-99E2-4FC6-A5EA-79F8A89E55E0}" srcOrd="1" destOrd="0" parTransId="{BEABAD1C-778E-4989-9C6A-01BB9742894D}" sibTransId="{EFE4EFBB-8506-47F8-8C5D-A5F51D3AA566}"/>
    <dgm:cxn modelId="{75C67061-3647-4186-8D65-9D54805D1051}" type="presOf" srcId="{5BF1B7B9-99E2-4FC6-A5EA-79F8A89E55E0}" destId="{C57925C6-7DAF-4B29-896B-A32341AB6787}" srcOrd="0" destOrd="0" presId="urn:microsoft.com/office/officeart/2005/8/layout/arrow2"/>
    <dgm:cxn modelId="{AF5DD2EA-6DC9-45B5-B656-1EB8D63D8579}" type="presOf" srcId="{BF3DBF62-A4B0-4659-BF0D-A59F6509EA74}" destId="{F956CB27-0308-4702-A34C-428E564C6B2B}" srcOrd="0" destOrd="0" presId="urn:microsoft.com/office/officeart/2005/8/layout/arrow2"/>
    <dgm:cxn modelId="{84C700CF-D062-4ADB-9866-C250C4786EB0}" type="presOf" srcId="{56DD2749-3FCA-458A-BF93-A9BD5C468B2F}" destId="{A8CA0183-F6C1-48F6-82A0-CCF35E0D7648}" srcOrd="0" destOrd="0" presId="urn:microsoft.com/office/officeart/2005/8/layout/arrow2"/>
    <dgm:cxn modelId="{BD0D20C3-1D42-49D7-95D5-AFCDE66C1FD5}" srcId="{F7EA83FF-1C85-4AD4-B4EE-C75469352686}" destId="{BF3DBF62-A4B0-4659-BF0D-A59F6509EA74}" srcOrd="0" destOrd="0" parTransId="{21425CB1-0F37-4888-8890-F86358ED1A3D}" sibTransId="{BBD823BF-134D-4BC9-9DA6-0415C1ACCCD4}"/>
    <dgm:cxn modelId="{8C579917-5A69-4D77-84A8-90654C77DA4B}" srcId="{F7EA83FF-1C85-4AD4-B4EE-C75469352686}" destId="{56DD2749-3FCA-458A-BF93-A9BD5C468B2F}" srcOrd="2" destOrd="0" parTransId="{FF381287-DC07-4DB1-8FCB-60A156C7D84E}" sibTransId="{BC1CF510-27A8-4B50-B3FF-B53B634F9A81}"/>
    <dgm:cxn modelId="{F8EFBBA2-F79F-454F-AAAC-C688093C4B50}" type="presParOf" srcId="{672E4643-65F1-487F-8221-E941225225D0}" destId="{5B81108B-FA30-42DF-B8E4-363478DA80C7}" srcOrd="0" destOrd="0" presId="urn:microsoft.com/office/officeart/2005/8/layout/arrow2"/>
    <dgm:cxn modelId="{989AF9D2-83B7-43A7-8091-FB7F5FD22A13}" type="presParOf" srcId="{672E4643-65F1-487F-8221-E941225225D0}" destId="{F70CCF44-CA77-46FF-8011-40726C6C570C}" srcOrd="1" destOrd="0" presId="urn:microsoft.com/office/officeart/2005/8/layout/arrow2"/>
    <dgm:cxn modelId="{3E707E4F-4140-4662-9920-01E2C56FC458}" type="presParOf" srcId="{F70CCF44-CA77-46FF-8011-40726C6C570C}" destId="{CD75C9E5-DF7B-4A90-A02C-6977021947A3}" srcOrd="0" destOrd="0" presId="urn:microsoft.com/office/officeart/2005/8/layout/arrow2"/>
    <dgm:cxn modelId="{032D5462-9638-47F5-BB1E-126039CC1123}" type="presParOf" srcId="{F70CCF44-CA77-46FF-8011-40726C6C570C}" destId="{F956CB27-0308-4702-A34C-428E564C6B2B}" srcOrd="1" destOrd="0" presId="urn:microsoft.com/office/officeart/2005/8/layout/arrow2"/>
    <dgm:cxn modelId="{F8FDFEC4-0460-4EA8-8C78-BB50BD7A1AF1}" type="presParOf" srcId="{F70CCF44-CA77-46FF-8011-40726C6C570C}" destId="{72FCC2C4-23D2-4946-905C-838E3C83A8CE}" srcOrd="2" destOrd="0" presId="urn:microsoft.com/office/officeart/2005/8/layout/arrow2"/>
    <dgm:cxn modelId="{C50C7EEF-7920-4E25-96E1-626E7EA27FF6}" type="presParOf" srcId="{F70CCF44-CA77-46FF-8011-40726C6C570C}" destId="{C57925C6-7DAF-4B29-896B-A32341AB6787}" srcOrd="3" destOrd="0" presId="urn:microsoft.com/office/officeart/2005/8/layout/arrow2"/>
    <dgm:cxn modelId="{9378396C-61AD-4FA7-99C2-8CFCB6AF0A47}" type="presParOf" srcId="{F70CCF44-CA77-46FF-8011-40726C6C570C}" destId="{15BE14BF-1EC0-4C54-B436-C4004476B41E}" srcOrd="4" destOrd="0" presId="urn:microsoft.com/office/officeart/2005/8/layout/arrow2"/>
    <dgm:cxn modelId="{41DBD20F-3A4D-4996-9FCB-8A5B924108AA}" type="presParOf" srcId="{F70CCF44-CA77-46FF-8011-40726C6C570C}" destId="{A8CA0183-F6C1-48F6-82A0-CCF35E0D7648}"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EBAA5F-08D7-434C-9D23-58575D72BD33}" type="doc">
      <dgm:prSet loTypeId="urn:microsoft.com/office/officeart/2005/8/layout/vList5" loCatId="list" qsTypeId="urn:microsoft.com/office/officeart/2005/8/quickstyle/3d1" qsCatId="3D" csTypeId="urn:microsoft.com/office/officeart/2005/8/colors/colorful4" csCatId="colorful" phldr="1"/>
      <dgm:spPr/>
      <dgm:t>
        <a:bodyPr/>
        <a:lstStyle/>
        <a:p>
          <a:endParaRPr lang="es-ES"/>
        </a:p>
      </dgm:t>
    </dgm:pt>
    <dgm:pt modelId="{C95C7F28-4109-43D5-9192-637759ADF5AD}">
      <dgm:prSet phldrT="[Texto]"/>
      <dgm:spPr/>
      <dgm:t>
        <a:bodyPr/>
        <a:lstStyle/>
        <a:p>
          <a:r>
            <a:rPr lang="es-ES" dirty="0" smtClean="0"/>
            <a:t>Observación</a:t>
          </a:r>
          <a:endParaRPr lang="es-ES" dirty="0"/>
        </a:p>
      </dgm:t>
    </dgm:pt>
    <dgm:pt modelId="{75DB29AB-12C2-4939-8A3E-AFD999D008F1}" type="parTrans" cxnId="{0CFA4014-9B50-4891-B8FA-43A45AF8F4B4}">
      <dgm:prSet/>
      <dgm:spPr/>
      <dgm:t>
        <a:bodyPr/>
        <a:lstStyle/>
        <a:p>
          <a:endParaRPr lang="es-ES"/>
        </a:p>
      </dgm:t>
    </dgm:pt>
    <dgm:pt modelId="{35EEB39A-0E7E-44D7-BEFD-9A0E1188C19F}" type="sibTrans" cxnId="{0CFA4014-9B50-4891-B8FA-43A45AF8F4B4}">
      <dgm:prSet/>
      <dgm:spPr/>
      <dgm:t>
        <a:bodyPr/>
        <a:lstStyle/>
        <a:p>
          <a:endParaRPr lang="es-ES"/>
        </a:p>
      </dgm:t>
    </dgm:pt>
    <dgm:pt modelId="{EF30473A-A351-4E73-B3D1-6056F705CE86}">
      <dgm:prSet phldrT="[Texto]" custT="1"/>
      <dgm:spPr/>
      <dgm:t>
        <a:bodyPr/>
        <a:lstStyle/>
        <a:p>
          <a:r>
            <a:rPr lang="es-ES" sz="2400" dirty="0" smtClean="0"/>
            <a:t>El médico obtiene toda la información a través del interrogatorio y el examen físico.</a:t>
          </a:r>
          <a:endParaRPr lang="es-ES" sz="2400" dirty="0"/>
        </a:p>
      </dgm:t>
    </dgm:pt>
    <dgm:pt modelId="{E191C619-3C88-43B2-B060-4A3AE2140379}" type="parTrans" cxnId="{D083B4E3-6CC4-4B4D-BC38-B603B16D1FBB}">
      <dgm:prSet/>
      <dgm:spPr/>
      <dgm:t>
        <a:bodyPr/>
        <a:lstStyle/>
        <a:p>
          <a:endParaRPr lang="es-ES"/>
        </a:p>
      </dgm:t>
    </dgm:pt>
    <dgm:pt modelId="{B809207C-2A56-48E6-82FE-B574E191E34F}" type="sibTrans" cxnId="{D083B4E3-6CC4-4B4D-BC38-B603B16D1FBB}">
      <dgm:prSet/>
      <dgm:spPr/>
      <dgm:t>
        <a:bodyPr/>
        <a:lstStyle/>
        <a:p>
          <a:endParaRPr lang="es-ES"/>
        </a:p>
      </dgm:t>
    </dgm:pt>
    <dgm:pt modelId="{D5F7D003-FDA4-4F1F-9FDA-1E8BF8798A83}">
      <dgm:prSet phldrT="[Texto]"/>
      <dgm:spPr/>
      <dgm:t>
        <a:bodyPr/>
        <a:lstStyle/>
        <a:p>
          <a:r>
            <a:rPr lang="es-ES" dirty="0" smtClean="0"/>
            <a:t>Hipótesis</a:t>
          </a:r>
          <a:endParaRPr lang="es-ES" dirty="0"/>
        </a:p>
      </dgm:t>
    </dgm:pt>
    <dgm:pt modelId="{E99C5039-E4F1-4769-9647-53FBB9E83053}" type="parTrans" cxnId="{F9D7E852-AFEC-49D2-B271-4D3BF53CE8E4}">
      <dgm:prSet/>
      <dgm:spPr/>
      <dgm:t>
        <a:bodyPr/>
        <a:lstStyle/>
        <a:p>
          <a:endParaRPr lang="es-ES"/>
        </a:p>
      </dgm:t>
    </dgm:pt>
    <dgm:pt modelId="{2239516F-4AA3-47DF-B4A8-E69C391433A4}" type="sibTrans" cxnId="{F9D7E852-AFEC-49D2-B271-4D3BF53CE8E4}">
      <dgm:prSet/>
      <dgm:spPr/>
      <dgm:t>
        <a:bodyPr/>
        <a:lstStyle/>
        <a:p>
          <a:endParaRPr lang="es-ES"/>
        </a:p>
      </dgm:t>
    </dgm:pt>
    <dgm:pt modelId="{9F02DF25-0788-4656-9859-959554C9E398}">
      <dgm:prSet phldrT="[Texto]" custT="1"/>
      <dgm:spPr/>
      <dgm:t>
        <a:bodyPr/>
        <a:lstStyle/>
        <a:p>
          <a:r>
            <a:rPr lang="es-ES" sz="2400" dirty="0" smtClean="0"/>
            <a:t>Supone uno o varios diagnósticos</a:t>
          </a:r>
          <a:r>
            <a:rPr lang="es-ES" sz="1300" dirty="0" smtClean="0"/>
            <a:t>.</a:t>
          </a:r>
          <a:endParaRPr lang="es-ES" sz="1300" dirty="0"/>
        </a:p>
      </dgm:t>
    </dgm:pt>
    <dgm:pt modelId="{61291760-338F-4B92-8317-0A229695A4F7}" type="parTrans" cxnId="{97D8E091-6A4B-4341-8EB4-DC22D2CCD736}">
      <dgm:prSet/>
      <dgm:spPr/>
      <dgm:t>
        <a:bodyPr/>
        <a:lstStyle/>
        <a:p>
          <a:endParaRPr lang="es-ES"/>
        </a:p>
      </dgm:t>
    </dgm:pt>
    <dgm:pt modelId="{2E4FBC04-B3AF-4068-88AC-2DD0E2170D47}" type="sibTrans" cxnId="{97D8E091-6A4B-4341-8EB4-DC22D2CCD736}">
      <dgm:prSet/>
      <dgm:spPr/>
      <dgm:t>
        <a:bodyPr/>
        <a:lstStyle/>
        <a:p>
          <a:endParaRPr lang="es-ES"/>
        </a:p>
      </dgm:t>
    </dgm:pt>
    <dgm:pt modelId="{16A0C569-E857-45F8-8A12-538DCE8D8CEF}">
      <dgm:prSet phldrT="[Texto]"/>
      <dgm:spPr/>
      <dgm:t>
        <a:bodyPr/>
        <a:lstStyle/>
        <a:p>
          <a:r>
            <a:rPr lang="es-ES" dirty="0" smtClean="0"/>
            <a:t>Verificación</a:t>
          </a:r>
          <a:endParaRPr lang="es-ES" dirty="0"/>
        </a:p>
      </dgm:t>
    </dgm:pt>
    <dgm:pt modelId="{6F47FC0B-5075-477E-8579-A5D75607AC60}" type="parTrans" cxnId="{4BB41B22-1F65-45C7-ADE0-9AFAEC24FB8F}">
      <dgm:prSet/>
      <dgm:spPr/>
      <dgm:t>
        <a:bodyPr/>
        <a:lstStyle/>
        <a:p>
          <a:endParaRPr lang="es-ES"/>
        </a:p>
      </dgm:t>
    </dgm:pt>
    <dgm:pt modelId="{DB6CB75C-6E33-4C93-B81A-6A9C0A1B2588}" type="sibTrans" cxnId="{4BB41B22-1F65-45C7-ADE0-9AFAEC24FB8F}">
      <dgm:prSet/>
      <dgm:spPr/>
      <dgm:t>
        <a:bodyPr/>
        <a:lstStyle/>
        <a:p>
          <a:endParaRPr lang="es-ES"/>
        </a:p>
      </dgm:t>
    </dgm:pt>
    <dgm:pt modelId="{1AC27738-A004-41F5-B834-381EB4EA926D}">
      <dgm:prSet phldrT="[Texto]" custT="1"/>
      <dgm:spPr/>
      <dgm:t>
        <a:bodyPr/>
        <a:lstStyle/>
        <a:p>
          <a:r>
            <a:rPr lang="es-ES" sz="1600" dirty="0" smtClean="0"/>
            <a:t>Por la evolución. </a:t>
          </a:r>
          <a:endParaRPr lang="es-ES" sz="1600" dirty="0"/>
        </a:p>
      </dgm:t>
    </dgm:pt>
    <dgm:pt modelId="{966309DE-D0B8-43E0-87B8-F7F726940182}" type="parTrans" cxnId="{94B82970-CCC4-4CA7-A1CE-59877866F81E}">
      <dgm:prSet/>
      <dgm:spPr/>
      <dgm:t>
        <a:bodyPr/>
        <a:lstStyle/>
        <a:p>
          <a:endParaRPr lang="es-ES"/>
        </a:p>
      </dgm:t>
    </dgm:pt>
    <dgm:pt modelId="{45239D42-6C34-4597-B18E-E641D5E548A8}" type="sibTrans" cxnId="{94B82970-CCC4-4CA7-A1CE-59877866F81E}">
      <dgm:prSet/>
      <dgm:spPr/>
      <dgm:t>
        <a:bodyPr/>
        <a:lstStyle/>
        <a:p>
          <a:endParaRPr lang="es-ES"/>
        </a:p>
      </dgm:t>
    </dgm:pt>
    <dgm:pt modelId="{592E4C92-7B03-4CA5-B901-AF235DC1833E}">
      <dgm:prSet custT="1"/>
      <dgm:spPr/>
      <dgm:t>
        <a:bodyPr/>
        <a:lstStyle/>
        <a:p>
          <a:r>
            <a:rPr lang="es-ES" sz="1600" dirty="0" smtClean="0"/>
            <a:t>Por medio de un tratamiento específico que se impone desde el primer momento. </a:t>
          </a:r>
          <a:endParaRPr lang="es-ES" sz="1600" dirty="0"/>
        </a:p>
      </dgm:t>
    </dgm:pt>
    <dgm:pt modelId="{9C33921C-6CE8-4297-B77E-4C2000E87661}" type="parTrans" cxnId="{94930F08-E863-41D9-9CBC-F4FA5C145880}">
      <dgm:prSet/>
      <dgm:spPr/>
      <dgm:t>
        <a:bodyPr/>
        <a:lstStyle/>
        <a:p>
          <a:endParaRPr lang="es-ES"/>
        </a:p>
      </dgm:t>
    </dgm:pt>
    <dgm:pt modelId="{D2EC1931-C294-4CCC-BFD7-591D48D07EA4}" type="sibTrans" cxnId="{94930F08-E863-41D9-9CBC-F4FA5C145880}">
      <dgm:prSet/>
      <dgm:spPr/>
      <dgm:t>
        <a:bodyPr/>
        <a:lstStyle/>
        <a:p>
          <a:endParaRPr lang="es-ES"/>
        </a:p>
      </dgm:t>
    </dgm:pt>
    <dgm:pt modelId="{2E5F54E6-FC0D-4D5F-8F4C-4D58F20BE11F}">
      <dgm:prSet custT="1"/>
      <dgm:spPr/>
      <dgm:t>
        <a:bodyPr/>
        <a:lstStyle/>
        <a:p>
          <a:r>
            <a:rPr lang="es-ES" sz="1600" dirty="0" smtClean="0"/>
            <a:t>Por medio de los resultados de los análisis de laboratorio, radiología, microbiología u otros.</a:t>
          </a:r>
          <a:endParaRPr lang="es-ES" sz="1600" dirty="0"/>
        </a:p>
      </dgm:t>
    </dgm:pt>
    <dgm:pt modelId="{391FEE3D-350B-43A5-B26D-CBDDC1B92747}" type="parTrans" cxnId="{D40374BC-CCCB-4F8F-A979-2A2EEE85078F}">
      <dgm:prSet/>
      <dgm:spPr/>
      <dgm:t>
        <a:bodyPr/>
        <a:lstStyle/>
        <a:p>
          <a:endParaRPr lang="es-ES"/>
        </a:p>
      </dgm:t>
    </dgm:pt>
    <dgm:pt modelId="{C4DF143C-33EA-47EA-8066-90CEE5852259}" type="sibTrans" cxnId="{D40374BC-CCCB-4F8F-A979-2A2EEE85078F}">
      <dgm:prSet/>
      <dgm:spPr/>
      <dgm:t>
        <a:bodyPr/>
        <a:lstStyle/>
        <a:p>
          <a:endParaRPr lang="es-ES"/>
        </a:p>
      </dgm:t>
    </dgm:pt>
    <dgm:pt modelId="{BC3A7A30-E8B2-4C13-8C9E-1C20B4E338A7}">
      <dgm:prSet custT="1"/>
      <dgm:spPr/>
      <dgm:t>
        <a:bodyPr/>
        <a:lstStyle/>
        <a:p>
          <a:r>
            <a:rPr lang="es-ES" sz="1600" dirty="0" smtClean="0"/>
            <a:t>En todos los casos el diagnóstico se constata, se verifica, o se modifica</a:t>
          </a:r>
          <a:r>
            <a:rPr lang="es-ES" sz="1300" dirty="0" smtClean="0"/>
            <a:t>.</a:t>
          </a:r>
          <a:endParaRPr lang="es-ES" sz="1300" dirty="0"/>
        </a:p>
      </dgm:t>
    </dgm:pt>
    <dgm:pt modelId="{5FBE8DFB-7059-4ACA-AF2F-E80B86A4251A}" type="parTrans" cxnId="{13168D86-103A-4EFB-A90A-8A6E23B634B1}">
      <dgm:prSet/>
      <dgm:spPr/>
      <dgm:t>
        <a:bodyPr/>
        <a:lstStyle/>
        <a:p>
          <a:endParaRPr lang="es-ES"/>
        </a:p>
      </dgm:t>
    </dgm:pt>
    <dgm:pt modelId="{14223459-1671-4A92-BF94-45A9F13652D0}" type="sibTrans" cxnId="{13168D86-103A-4EFB-A90A-8A6E23B634B1}">
      <dgm:prSet/>
      <dgm:spPr/>
      <dgm:t>
        <a:bodyPr/>
        <a:lstStyle/>
        <a:p>
          <a:endParaRPr lang="es-ES"/>
        </a:p>
      </dgm:t>
    </dgm:pt>
    <dgm:pt modelId="{AA9D8B2C-A628-49CA-B25A-F8A684160A75}" type="pres">
      <dgm:prSet presAssocID="{96EBAA5F-08D7-434C-9D23-58575D72BD33}" presName="Name0" presStyleCnt="0">
        <dgm:presLayoutVars>
          <dgm:dir/>
          <dgm:animLvl val="lvl"/>
          <dgm:resizeHandles val="exact"/>
        </dgm:presLayoutVars>
      </dgm:prSet>
      <dgm:spPr/>
      <dgm:t>
        <a:bodyPr/>
        <a:lstStyle/>
        <a:p>
          <a:endParaRPr lang="es-ES"/>
        </a:p>
      </dgm:t>
    </dgm:pt>
    <dgm:pt modelId="{4DBA638C-C6AF-4F84-A6B8-7177F943520B}" type="pres">
      <dgm:prSet presAssocID="{C95C7F28-4109-43D5-9192-637759ADF5AD}" presName="linNode" presStyleCnt="0"/>
      <dgm:spPr/>
      <dgm:t>
        <a:bodyPr/>
        <a:lstStyle/>
        <a:p>
          <a:endParaRPr lang="es-ES"/>
        </a:p>
      </dgm:t>
    </dgm:pt>
    <dgm:pt modelId="{92142D8C-9FE2-4E62-86B9-2D4AAD15670E}" type="pres">
      <dgm:prSet presAssocID="{C95C7F28-4109-43D5-9192-637759ADF5AD}" presName="parentText" presStyleLbl="node1" presStyleIdx="0" presStyleCnt="3">
        <dgm:presLayoutVars>
          <dgm:chMax val="1"/>
          <dgm:bulletEnabled val="1"/>
        </dgm:presLayoutVars>
      </dgm:prSet>
      <dgm:spPr/>
      <dgm:t>
        <a:bodyPr/>
        <a:lstStyle/>
        <a:p>
          <a:endParaRPr lang="es-ES"/>
        </a:p>
      </dgm:t>
    </dgm:pt>
    <dgm:pt modelId="{FC52567F-D089-4984-93D1-CBFC8AB83B19}" type="pres">
      <dgm:prSet presAssocID="{C95C7F28-4109-43D5-9192-637759ADF5AD}" presName="descendantText" presStyleLbl="alignAccFollowNode1" presStyleIdx="0" presStyleCnt="3">
        <dgm:presLayoutVars>
          <dgm:bulletEnabled val="1"/>
        </dgm:presLayoutVars>
      </dgm:prSet>
      <dgm:spPr/>
      <dgm:t>
        <a:bodyPr/>
        <a:lstStyle/>
        <a:p>
          <a:endParaRPr lang="es-ES"/>
        </a:p>
      </dgm:t>
    </dgm:pt>
    <dgm:pt modelId="{AA6D12B8-13FF-46F7-9A0C-D4C62F4A182A}" type="pres">
      <dgm:prSet presAssocID="{35EEB39A-0E7E-44D7-BEFD-9A0E1188C19F}" presName="sp" presStyleCnt="0"/>
      <dgm:spPr/>
      <dgm:t>
        <a:bodyPr/>
        <a:lstStyle/>
        <a:p>
          <a:endParaRPr lang="es-ES"/>
        </a:p>
      </dgm:t>
    </dgm:pt>
    <dgm:pt modelId="{0A3F806F-67C3-4265-812C-895F5298567A}" type="pres">
      <dgm:prSet presAssocID="{D5F7D003-FDA4-4F1F-9FDA-1E8BF8798A83}" presName="linNode" presStyleCnt="0"/>
      <dgm:spPr/>
      <dgm:t>
        <a:bodyPr/>
        <a:lstStyle/>
        <a:p>
          <a:endParaRPr lang="es-ES"/>
        </a:p>
      </dgm:t>
    </dgm:pt>
    <dgm:pt modelId="{21BA55A9-401A-4BE9-B28B-57B28B76FEE0}" type="pres">
      <dgm:prSet presAssocID="{D5F7D003-FDA4-4F1F-9FDA-1E8BF8798A83}" presName="parentText" presStyleLbl="node1" presStyleIdx="1" presStyleCnt="3">
        <dgm:presLayoutVars>
          <dgm:chMax val="1"/>
          <dgm:bulletEnabled val="1"/>
        </dgm:presLayoutVars>
      </dgm:prSet>
      <dgm:spPr/>
      <dgm:t>
        <a:bodyPr/>
        <a:lstStyle/>
        <a:p>
          <a:endParaRPr lang="es-ES"/>
        </a:p>
      </dgm:t>
    </dgm:pt>
    <dgm:pt modelId="{ACB071AB-E928-4B0C-8BA4-B9813FDDC614}" type="pres">
      <dgm:prSet presAssocID="{D5F7D003-FDA4-4F1F-9FDA-1E8BF8798A83}" presName="descendantText" presStyleLbl="alignAccFollowNode1" presStyleIdx="1" presStyleCnt="3">
        <dgm:presLayoutVars>
          <dgm:bulletEnabled val="1"/>
        </dgm:presLayoutVars>
      </dgm:prSet>
      <dgm:spPr/>
      <dgm:t>
        <a:bodyPr/>
        <a:lstStyle/>
        <a:p>
          <a:endParaRPr lang="es-ES"/>
        </a:p>
      </dgm:t>
    </dgm:pt>
    <dgm:pt modelId="{1593847F-079A-433C-BF54-BDE7F2F2F1FF}" type="pres">
      <dgm:prSet presAssocID="{2239516F-4AA3-47DF-B4A8-E69C391433A4}" presName="sp" presStyleCnt="0"/>
      <dgm:spPr/>
      <dgm:t>
        <a:bodyPr/>
        <a:lstStyle/>
        <a:p>
          <a:endParaRPr lang="es-ES"/>
        </a:p>
      </dgm:t>
    </dgm:pt>
    <dgm:pt modelId="{51942DEC-9511-43A5-B3D2-CAAEF468AEE4}" type="pres">
      <dgm:prSet presAssocID="{16A0C569-E857-45F8-8A12-538DCE8D8CEF}" presName="linNode" presStyleCnt="0"/>
      <dgm:spPr/>
      <dgm:t>
        <a:bodyPr/>
        <a:lstStyle/>
        <a:p>
          <a:endParaRPr lang="es-ES"/>
        </a:p>
      </dgm:t>
    </dgm:pt>
    <dgm:pt modelId="{0A966EA6-65AC-48CB-9B30-7393C98C6A4C}" type="pres">
      <dgm:prSet presAssocID="{16A0C569-E857-45F8-8A12-538DCE8D8CEF}" presName="parentText" presStyleLbl="node1" presStyleIdx="2" presStyleCnt="3">
        <dgm:presLayoutVars>
          <dgm:chMax val="1"/>
          <dgm:bulletEnabled val="1"/>
        </dgm:presLayoutVars>
      </dgm:prSet>
      <dgm:spPr/>
      <dgm:t>
        <a:bodyPr/>
        <a:lstStyle/>
        <a:p>
          <a:endParaRPr lang="es-ES"/>
        </a:p>
      </dgm:t>
    </dgm:pt>
    <dgm:pt modelId="{8BABDF87-CE06-42C0-BE3A-02754D2F5C6A}" type="pres">
      <dgm:prSet presAssocID="{16A0C569-E857-45F8-8A12-538DCE8D8CEF}" presName="descendantText" presStyleLbl="alignAccFollowNode1" presStyleIdx="2" presStyleCnt="3" custScaleY="109152">
        <dgm:presLayoutVars>
          <dgm:bulletEnabled val="1"/>
        </dgm:presLayoutVars>
      </dgm:prSet>
      <dgm:spPr/>
      <dgm:t>
        <a:bodyPr/>
        <a:lstStyle/>
        <a:p>
          <a:endParaRPr lang="es-ES"/>
        </a:p>
      </dgm:t>
    </dgm:pt>
  </dgm:ptLst>
  <dgm:cxnLst>
    <dgm:cxn modelId="{13168D86-103A-4EFB-A90A-8A6E23B634B1}" srcId="{16A0C569-E857-45F8-8A12-538DCE8D8CEF}" destId="{BC3A7A30-E8B2-4C13-8C9E-1C20B4E338A7}" srcOrd="3" destOrd="0" parTransId="{5FBE8DFB-7059-4ACA-AF2F-E80B86A4251A}" sibTransId="{14223459-1671-4A92-BF94-45A9F13652D0}"/>
    <dgm:cxn modelId="{01C39C43-1D53-4D07-BD0A-8DE573FCEE4C}" type="presOf" srcId="{16A0C569-E857-45F8-8A12-538DCE8D8CEF}" destId="{0A966EA6-65AC-48CB-9B30-7393C98C6A4C}" srcOrd="0" destOrd="0" presId="urn:microsoft.com/office/officeart/2005/8/layout/vList5"/>
    <dgm:cxn modelId="{BC5C1F31-B631-4D1C-9DD3-364E00B69D83}" type="presOf" srcId="{EF30473A-A351-4E73-B3D1-6056F705CE86}" destId="{FC52567F-D089-4984-93D1-CBFC8AB83B19}" srcOrd="0" destOrd="0" presId="urn:microsoft.com/office/officeart/2005/8/layout/vList5"/>
    <dgm:cxn modelId="{94B82970-CCC4-4CA7-A1CE-59877866F81E}" srcId="{16A0C569-E857-45F8-8A12-538DCE8D8CEF}" destId="{1AC27738-A004-41F5-B834-381EB4EA926D}" srcOrd="0" destOrd="0" parTransId="{966309DE-D0B8-43E0-87B8-F7F726940182}" sibTransId="{45239D42-6C34-4597-B18E-E641D5E548A8}"/>
    <dgm:cxn modelId="{F9117C23-4A74-41A5-847C-D40C1B654560}" type="presOf" srcId="{BC3A7A30-E8B2-4C13-8C9E-1C20B4E338A7}" destId="{8BABDF87-CE06-42C0-BE3A-02754D2F5C6A}" srcOrd="0" destOrd="3" presId="urn:microsoft.com/office/officeart/2005/8/layout/vList5"/>
    <dgm:cxn modelId="{4BB41B22-1F65-45C7-ADE0-9AFAEC24FB8F}" srcId="{96EBAA5F-08D7-434C-9D23-58575D72BD33}" destId="{16A0C569-E857-45F8-8A12-538DCE8D8CEF}" srcOrd="2" destOrd="0" parTransId="{6F47FC0B-5075-477E-8579-A5D75607AC60}" sibTransId="{DB6CB75C-6E33-4C93-B81A-6A9C0A1B2588}"/>
    <dgm:cxn modelId="{D083B4E3-6CC4-4B4D-BC38-B603B16D1FBB}" srcId="{C95C7F28-4109-43D5-9192-637759ADF5AD}" destId="{EF30473A-A351-4E73-B3D1-6056F705CE86}" srcOrd="0" destOrd="0" parTransId="{E191C619-3C88-43B2-B060-4A3AE2140379}" sibTransId="{B809207C-2A56-48E6-82FE-B574E191E34F}"/>
    <dgm:cxn modelId="{0CFA4014-9B50-4891-B8FA-43A45AF8F4B4}" srcId="{96EBAA5F-08D7-434C-9D23-58575D72BD33}" destId="{C95C7F28-4109-43D5-9192-637759ADF5AD}" srcOrd="0" destOrd="0" parTransId="{75DB29AB-12C2-4939-8A3E-AFD999D008F1}" sibTransId="{35EEB39A-0E7E-44D7-BEFD-9A0E1188C19F}"/>
    <dgm:cxn modelId="{A9D102F2-1902-44D7-BE26-3C377B8AA874}" type="presOf" srcId="{9F02DF25-0788-4656-9859-959554C9E398}" destId="{ACB071AB-E928-4B0C-8BA4-B9813FDDC614}" srcOrd="0" destOrd="0" presId="urn:microsoft.com/office/officeart/2005/8/layout/vList5"/>
    <dgm:cxn modelId="{61698832-F51B-4308-8488-62BBA25D3529}" type="presOf" srcId="{C95C7F28-4109-43D5-9192-637759ADF5AD}" destId="{92142D8C-9FE2-4E62-86B9-2D4AAD15670E}" srcOrd="0" destOrd="0" presId="urn:microsoft.com/office/officeart/2005/8/layout/vList5"/>
    <dgm:cxn modelId="{94930F08-E863-41D9-9CBC-F4FA5C145880}" srcId="{16A0C569-E857-45F8-8A12-538DCE8D8CEF}" destId="{592E4C92-7B03-4CA5-B901-AF235DC1833E}" srcOrd="1" destOrd="0" parTransId="{9C33921C-6CE8-4297-B77E-4C2000E87661}" sibTransId="{D2EC1931-C294-4CCC-BFD7-591D48D07EA4}"/>
    <dgm:cxn modelId="{ABE83B70-673A-4A99-839B-2DFA17CFAB36}" type="presOf" srcId="{96EBAA5F-08D7-434C-9D23-58575D72BD33}" destId="{AA9D8B2C-A628-49CA-B25A-F8A684160A75}" srcOrd="0" destOrd="0" presId="urn:microsoft.com/office/officeart/2005/8/layout/vList5"/>
    <dgm:cxn modelId="{A4DDED70-2756-49B8-ABAD-3D56C3A8518A}" type="presOf" srcId="{2E5F54E6-FC0D-4D5F-8F4C-4D58F20BE11F}" destId="{8BABDF87-CE06-42C0-BE3A-02754D2F5C6A}" srcOrd="0" destOrd="2" presId="urn:microsoft.com/office/officeart/2005/8/layout/vList5"/>
    <dgm:cxn modelId="{1CEF87D4-84B8-4605-B9CC-8F45EDE81B0D}" type="presOf" srcId="{D5F7D003-FDA4-4F1F-9FDA-1E8BF8798A83}" destId="{21BA55A9-401A-4BE9-B28B-57B28B76FEE0}" srcOrd="0" destOrd="0" presId="urn:microsoft.com/office/officeart/2005/8/layout/vList5"/>
    <dgm:cxn modelId="{E89B98EF-1248-4514-84B7-66C85E1315F0}" type="presOf" srcId="{1AC27738-A004-41F5-B834-381EB4EA926D}" destId="{8BABDF87-CE06-42C0-BE3A-02754D2F5C6A}" srcOrd="0" destOrd="0" presId="urn:microsoft.com/office/officeart/2005/8/layout/vList5"/>
    <dgm:cxn modelId="{F9D7E852-AFEC-49D2-B271-4D3BF53CE8E4}" srcId="{96EBAA5F-08D7-434C-9D23-58575D72BD33}" destId="{D5F7D003-FDA4-4F1F-9FDA-1E8BF8798A83}" srcOrd="1" destOrd="0" parTransId="{E99C5039-E4F1-4769-9647-53FBB9E83053}" sibTransId="{2239516F-4AA3-47DF-B4A8-E69C391433A4}"/>
    <dgm:cxn modelId="{D40374BC-CCCB-4F8F-A979-2A2EEE85078F}" srcId="{16A0C569-E857-45F8-8A12-538DCE8D8CEF}" destId="{2E5F54E6-FC0D-4D5F-8F4C-4D58F20BE11F}" srcOrd="2" destOrd="0" parTransId="{391FEE3D-350B-43A5-B26D-CBDDC1B92747}" sibTransId="{C4DF143C-33EA-47EA-8066-90CEE5852259}"/>
    <dgm:cxn modelId="{24D48606-A82B-4EE6-AF3C-0F944070F465}" type="presOf" srcId="{592E4C92-7B03-4CA5-B901-AF235DC1833E}" destId="{8BABDF87-CE06-42C0-BE3A-02754D2F5C6A}" srcOrd="0" destOrd="1" presId="urn:microsoft.com/office/officeart/2005/8/layout/vList5"/>
    <dgm:cxn modelId="{97D8E091-6A4B-4341-8EB4-DC22D2CCD736}" srcId="{D5F7D003-FDA4-4F1F-9FDA-1E8BF8798A83}" destId="{9F02DF25-0788-4656-9859-959554C9E398}" srcOrd="0" destOrd="0" parTransId="{61291760-338F-4B92-8317-0A229695A4F7}" sibTransId="{2E4FBC04-B3AF-4068-88AC-2DD0E2170D47}"/>
    <dgm:cxn modelId="{45C8D271-1226-4829-918D-D86132421E2E}" type="presParOf" srcId="{AA9D8B2C-A628-49CA-B25A-F8A684160A75}" destId="{4DBA638C-C6AF-4F84-A6B8-7177F943520B}" srcOrd="0" destOrd="0" presId="urn:microsoft.com/office/officeart/2005/8/layout/vList5"/>
    <dgm:cxn modelId="{65CF9E8D-941B-43FE-AEFE-4FC4BC9BEA57}" type="presParOf" srcId="{4DBA638C-C6AF-4F84-A6B8-7177F943520B}" destId="{92142D8C-9FE2-4E62-86B9-2D4AAD15670E}" srcOrd="0" destOrd="0" presId="urn:microsoft.com/office/officeart/2005/8/layout/vList5"/>
    <dgm:cxn modelId="{2654A56C-945F-46AA-A97D-956044C5B761}" type="presParOf" srcId="{4DBA638C-C6AF-4F84-A6B8-7177F943520B}" destId="{FC52567F-D089-4984-93D1-CBFC8AB83B19}" srcOrd="1" destOrd="0" presId="urn:microsoft.com/office/officeart/2005/8/layout/vList5"/>
    <dgm:cxn modelId="{B1AF58B3-E3E2-462C-8A08-773F454175BE}" type="presParOf" srcId="{AA9D8B2C-A628-49CA-B25A-F8A684160A75}" destId="{AA6D12B8-13FF-46F7-9A0C-D4C62F4A182A}" srcOrd="1" destOrd="0" presId="urn:microsoft.com/office/officeart/2005/8/layout/vList5"/>
    <dgm:cxn modelId="{A2AD1267-50AD-4193-92DD-6509F2C2869F}" type="presParOf" srcId="{AA9D8B2C-A628-49CA-B25A-F8A684160A75}" destId="{0A3F806F-67C3-4265-812C-895F5298567A}" srcOrd="2" destOrd="0" presId="urn:microsoft.com/office/officeart/2005/8/layout/vList5"/>
    <dgm:cxn modelId="{FC6E1F33-862C-4881-A43A-1429D54A80A2}" type="presParOf" srcId="{0A3F806F-67C3-4265-812C-895F5298567A}" destId="{21BA55A9-401A-4BE9-B28B-57B28B76FEE0}" srcOrd="0" destOrd="0" presId="urn:microsoft.com/office/officeart/2005/8/layout/vList5"/>
    <dgm:cxn modelId="{BBC12EE7-67D2-4262-96DA-80C806DB5BCB}" type="presParOf" srcId="{0A3F806F-67C3-4265-812C-895F5298567A}" destId="{ACB071AB-E928-4B0C-8BA4-B9813FDDC614}" srcOrd="1" destOrd="0" presId="urn:microsoft.com/office/officeart/2005/8/layout/vList5"/>
    <dgm:cxn modelId="{3B09FFE8-68C4-4658-B53B-076F6D4A6254}" type="presParOf" srcId="{AA9D8B2C-A628-49CA-B25A-F8A684160A75}" destId="{1593847F-079A-433C-BF54-BDE7F2F2F1FF}" srcOrd="3" destOrd="0" presId="urn:microsoft.com/office/officeart/2005/8/layout/vList5"/>
    <dgm:cxn modelId="{999E67DE-C7F6-49BF-BEAF-C496B7F47ABD}" type="presParOf" srcId="{AA9D8B2C-A628-49CA-B25A-F8A684160A75}" destId="{51942DEC-9511-43A5-B3D2-CAAEF468AEE4}" srcOrd="4" destOrd="0" presId="urn:microsoft.com/office/officeart/2005/8/layout/vList5"/>
    <dgm:cxn modelId="{A6F51486-43FB-4E14-9D5D-C83AEA3859E4}" type="presParOf" srcId="{51942DEC-9511-43A5-B3D2-CAAEF468AEE4}" destId="{0A966EA6-65AC-48CB-9B30-7393C98C6A4C}" srcOrd="0" destOrd="0" presId="urn:microsoft.com/office/officeart/2005/8/layout/vList5"/>
    <dgm:cxn modelId="{BECD8E12-00CD-4928-B90E-D89018A71F92}" type="presParOf" srcId="{51942DEC-9511-43A5-B3D2-CAAEF468AEE4}" destId="{8BABDF87-CE06-42C0-BE3A-02754D2F5C6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E051C0D-4474-4CD6-ADA9-F2E64D7D6162}" type="doc">
      <dgm:prSet loTypeId="urn:microsoft.com/office/officeart/2005/8/layout/vList5" loCatId="list" qsTypeId="urn:microsoft.com/office/officeart/2005/8/quickstyle/3d1" qsCatId="3D" csTypeId="urn:microsoft.com/office/officeart/2005/8/colors/colorful3" csCatId="colorful" phldr="1"/>
      <dgm:spPr/>
      <dgm:t>
        <a:bodyPr/>
        <a:lstStyle/>
        <a:p>
          <a:endParaRPr lang="es-ES"/>
        </a:p>
      </dgm:t>
    </dgm:pt>
    <dgm:pt modelId="{67EAA000-5DBE-4D7E-B6D0-E08B964BAE7A}">
      <dgm:prSet phldrT="[Texto]"/>
      <dgm:spPr/>
      <dgm:t>
        <a:bodyPr/>
        <a:lstStyle/>
        <a:p>
          <a:r>
            <a:rPr lang="es-ES" dirty="0" smtClean="0"/>
            <a:t>Observación</a:t>
          </a:r>
          <a:endParaRPr lang="es-ES" dirty="0"/>
        </a:p>
      </dgm:t>
    </dgm:pt>
    <dgm:pt modelId="{928D1F2E-01B0-49AE-9869-D0415CF849E3}" type="parTrans" cxnId="{B2F7334C-49E5-4983-B0AA-9A2CE6CD9EF2}">
      <dgm:prSet/>
      <dgm:spPr/>
      <dgm:t>
        <a:bodyPr/>
        <a:lstStyle/>
        <a:p>
          <a:endParaRPr lang="es-ES"/>
        </a:p>
      </dgm:t>
    </dgm:pt>
    <dgm:pt modelId="{B0F314EE-6E69-4BAD-92C8-C689AC0F3464}" type="sibTrans" cxnId="{B2F7334C-49E5-4983-B0AA-9A2CE6CD9EF2}">
      <dgm:prSet/>
      <dgm:spPr/>
      <dgm:t>
        <a:bodyPr/>
        <a:lstStyle/>
        <a:p>
          <a:endParaRPr lang="es-ES"/>
        </a:p>
      </dgm:t>
    </dgm:pt>
    <dgm:pt modelId="{BDAA02C7-2818-498B-8880-EC1A372624CD}">
      <dgm:prSet phldrT="[Texto]"/>
      <dgm:spPr/>
      <dgm:t>
        <a:bodyPr/>
        <a:lstStyle/>
        <a:p>
          <a:r>
            <a:rPr lang="es-ES" dirty="0" smtClean="0"/>
            <a:t>Estudio de las determinantes de salud.</a:t>
          </a:r>
          <a:endParaRPr lang="es-ES" dirty="0"/>
        </a:p>
      </dgm:t>
    </dgm:pt>
    <dgm:pt modelId="{1165D8EA-08B2-4F0A-B040-26BA6C911C85}" type="parTrans" cxnId="{6F9E6AC3-5263-4733-AB2E-F8E2AD53CE2A}">
      <dgm:prSet/>
      <dgm:spPr/>
      <dgm:t>
        <a:bodyPr/>
        <a:lstStyle/>
        <a:p>
          <a:endParaRPr lang="es-ES"/>
        </a:p>
      </dgm:t>
    </dgm:pt>
    <dgm:pt modelId="{109B0A5D-8A6D-4393-87C8-04BE2372F004}" type="sibTrans" cxnId="{6F9E6AC3-5263-4733-AB2E-F8E2AD53CE2A}">
      <dgm:prSet/>
      <dgm:spPr/>
      <dgm:t>
        <a:bodyPr/>
        <a:lstStyle/>
        <a:p>
          <a:endParaRPr lang="es-ES"/>
        </a:p>
      </dgm:t>
    </dgm:pt>
    <dgm:pt modelId="{365833DE-B142-4E91-B9EA-66E611E02C68}">
      <dgm:prSet phldrT="[Texto]"/>
      <dgm:spPr/>
      <dgm:t>
        <a:bodyPr/>
        <a:lstStyle/>
        <a:p>
          <a:r>
            <a:rPr lang="es-ES" dirty="0" smtClean="0"/>
            <a:t>Hipótesis</a:t>
          </a:r>
          <a:endParaRPr lang="es-ES" dirty="0"/>
        </a:p>
      </dgm:t>
    </dgm:pt>
    <dgm:pt modelId="{5FB0130A-7248-4639-8E36-38F1F7DDE2D1}" type="parTrans" cxnId="{02B26F3F-D651-4833-AECC-2A4C9B3EE442}">
      <dgm:prSet/>
      <dgm:spPr/>
      <dgm:t>
        <a:bodyPr/>
        <a:lstStyle/>
        <a:p>
          <a:endParaRPr lang="es-ES"/>
        </a:p>
      </dgm:t>
    </dgm:pt>
    <dgm:pt modelId="{70AAD6D1-DF4B-45CD-9A92-AFE39B82BBF0}" type="sibTrans" cxnId="{02B26F3F-D651-4833-AECC-2A4C9B3EE442}">
      <dgm:prSet/>
      <dgm:spPr/>
      <dgm:t>
        <a:bodyPr/>
        <a:lstStyle/>
        <a:p>
          <a:endParaRPr lang="es-ES"/>
        </a:p>
      </dgm:t>
    </dgm:pt>
    <dgm:pt modelId="{4837C11C-FD6F-48D1-AAC0-4675A1E1EFC0}">
      <dgm:prSet phldrT="[Texto]"/>
      <dgm:spPr/>
      <dgm:t>
        <a:bodyPr/>
        <a:lstStyle/>
        <a:p>
          <a:r>
            <a:rPr lang="es-ES" dirty="0" smtClean="0"/>
            <a:t>Identificación de los problemas de la comunidad</a:t>
          </a:r>
          <a:endParaRPr lang="es-ES" dirty="0"/>
        </a:p>
      </dgm:t>
    </dgm:pt>
    <dgm:pt modelId="{4B504230-C130-44C3-AFEB-03228E8C24D1}" type="parTrans" cxnId="{99161E90-0BBD-4A74-9D5A-B2F49EE1C8C5}">
      <dgm:prSet/>
      <dgm:spPr/>
      <dgm:t>
        <a:bodyPr/>
        <a:lstStyle/>
        <a:p>
          <a:endParaRPr lang="es-ES"/>
        </a:p>
      </dgm:t>
    </dgm:pt>
    <dgm:pt modelId="{6500F3E5-90B6-4A78-ACE9-B49F2E74A321}" type="sibTrans" cxnId="{99161E90-0BBD-4A74-9D5A-B2F49EE1C8C5}">
      <dgm:prSet/>
      <dgm:spPr/>
      <dgm:t>
        <a:bodyPr/>
        <a:lstStyle/>
        <a:p>
          <a:endParaRPr lang="es-ES"/>
        </a:p>
      </dgm:t>
    </dgm:pt>
    <dgm:pt modelId="{C53ED3BB-07E9-4AA8-80C5-CC8652DAEC9F}">
      <dgm:prSet phldrT="[Texto]"/>
      <dgm:spPr/>
      <dgm:t>
        <a:bodyPr/>
        <a:lstStyle/>
        <a:p>
          <a:r>
            <a:rPr lang="es-ES" dirty="0" smtClean="0"/>
            <a:t>Verificación</a:t>
          </a:r>
          <a:endParaRPr lang="es-ES" dirty="0"/>
        </a:p>
      </dgm:t>
    </dgm:pt>
    <dgm:pt modelId="{F33AD934-87E2-4587-9430-DD37636630A8}" type="parTrans" cxnId="{1B7BFD9B-0416-447D-9D66-134C77A4BE74}">
      <dgm:prSet/>
      <dgm:spPr/>
      <dgm:t>
        <a:bodyPr/>
        <a:lstStyle/>
        <a:p>
          <a:endParaRPr lang="es-ES"/>
        </a:p>
      </dgm:t>
    </dgm:pt>
    <dgm:pt modelId="{0B6357E6-CE60-453C-B34B-DD3E968E6B1C}" type="sibTrans" cxnId="{1B7BFD9B-0416-447D-9D66-134C77A4BE74}">
      <dgm:prSet/>
      <dgm:spPr/>
      <dgm:t>
        <a:bodyPr/>
        <a:lstStyle/>
        <a:p>
          <a:endParaRPr lang="es-ES"/>
        </a:p>
      </dgm:t>
    </dgm:pt>
    <dgm:pt modelId="{2F745CD8-B822-4409-B6BC-4264CA6F30D3}">
      <dgm:prSet phldrT="[Texto]"/>
      <dgm:spPr/>
      <dgm:t>
        <a:bodyPr/>
        <a:lstStyle/>
        <a:p>
          <a:r>
            <a:rPr lang="es-ES" smtClean="0"/>
            <a:t>Realizar el </a:t>
          </a:r>
          <a:r>
            <a:rPr lang="es-ES" b="1" smtClean="0"/>
            <a:t>análisis de la situación de salud</a:t>
          </a:r>
          <a:endParaRPr lang="es-ES" b="1" dirty="0"/>
        </a:p>
      </dgm:t>
    </dgm:pt>
    <dgm:pt modelId="{175751BF-B82C-4CF5-8428-CF1E368C33EA}" type="parTrans" cxnId="{26EAA4EE-5F96-4E82-8991-0A52CC942427}">
      <dgm:prSet/>
      <dgm:spPr/>
      <dgm:t>
        <a:bodyPr/>
        <a:lstStyle/>
        <a:p>
          <a:endParaRPr lang="es-ES"/>
        </a:p>
      </dgm:t>
    </dgm:pt>
    <dgm:pt modelId="{FF1498C4-96AA-41F7-ABC0-FF076A41BE9F}" type="sibTrans" cxnId="{26EAA4EE-5F96-4E82-8991-0A52CC942427}">
      <dgm:prSet/>
      <dgm:spPr/>
      <dgm:t>
        <a:bodyPr/>
        <a:lstStyle/>
        <a:p>
          <a:endParaRPr lang="es-ES"/>
        </a:p>
      </dgm:t>
    </dgm:pt>
    <dgm:pt modelId="{62A61AA2-452E-4F8F-8B66-C37CE9E32D1B}">
      <dgm:prSet phldrT="[Texto]"/>
      <dgm:spPr/>
      <dgm:t>
        <a:bodyPr/>
        <a:lstStyle/>
        <a:p>
          <a:r>
            <a:rPr lang="es-ES" dirty="0" smtClean="0"/>
            <a:t>Priorizar los problemas</a:t>
          </a:r>
          <a:endParaRPr lang="es-ES" dirty="0"/>
        </a:p>
      </dgm:t>
    </dgm:pt>
    <dgm:pt modelId="{661AD136-B643-4DD7-89FB-8F1CD68306C9}" type="parTrans" cxnId="{6646F390-CE42-4798-985A-393F521902F5}">
      <dgm:prSet/>
      <dgm:spPr/>
      <dgm:t>
        <a:bodyPr/>
        <a:lstStyle/>
        <a:p>
          <a:endParaRPr lang="es-ES"/>
        </a:p>
      </dgm:t>
    </dgm:pt>
    <dgm:pt modelId="{8D69DC5F-1689-4637-B9CA-FB3A93B8B164}" type="sibTrans" cxnId="{6646F390-CE42-4798-985A-393F521902F5}">
      <dgm:prSet/>
      <dgm:spPr/>
      <dgm:t>
        <a:bodyPr/>
        <a:lstStyle/>
        <a:p>
          <a:endParaRPr lang="es-ES"/>
        </a:p>
      </dgm:t>
    </dgm:pt>
    <dgm:pt modelId="{B7BD7C26-7CD7-4B49-89F7-E9185E394389}">
      <dgm:prSet phldrT="[Texto]"/>
      <dgm:spPr/>
      <dgm:t>
        <a:bodyPr/>
        <a:lstStyle/>
        <a:p>
          <a:r>
            <a:rPr lang="es-ES" dirty="0" smtClean="0"/>
            <a:t>Análisis de indicadores y tasas</a:t>
          </a:r>
          <a:endParaRPr lang="es-ES" dirty="0"/>
        </a:p>
      </dgm:t>
    </dgm:pt>
    <dgm:pt modelId="{075D028C-4B3C-4F14-BAD6-BE04A9794D32}" type="parTrans" cxnId="{BA45019E-76E9-4AC9-BCB6-98739BD7B6C2}">
      <dgm:prSet/>
      <dgm:spPr/>
      <dgm:t>
        <a:bodyPr/>
        <a:lstStyle/>
        <a:p>
          <a:endParaRPr lang="es-ES"/>
        </a:p>
      </dgm:t>
    </dgm:pt>
    <dgm:pt modelId="{24940B91-8E0F-41AB-B013-FB86FB841726}" type="sibTrans" cxnId="{BA45019E-76E9-4AC9-BCB6-98739BD7B6C2}">
      <dgm:prSet/>
      <dgm:spPr/>
      <dgm:t>
        <a:bodyPr/>
        <a:lstStyle/>
        <a:p>
          <a:endParaRPr lang="es-ES"/>
        </a:p>
      </dgm:t>
    </dgm:pt>
    <dgm:pt modelId="{7DAD91B4-F1B3-4EEB-AB17-542419594D39}">
      <dgm:prSet phldrT="[Texto]"/>
      <dgm:spPr/>
      <dgm:t>
        <a:bodyPr/>
        <a:lstStyle/>
        <a:p>
          <a:r>
            <a:rPr lang="es-ES" dirty="0" smtClean="0"/>
            <a:t>Proposición de soluciones.</a:t>
          </a:r>
          <a:endParaRPr lang="es-ES" dirty="0"/>
        </a:p>
      </dgm:t>
    </dgm:pt>
    <dgm:pt modelId="{A2145C63-62D1-4B7C-BD46-A6DCF98706F9}" type="parTrans" cxnId="{60DECE0E-4572-4DA3-85E7-105208EC648C}">
      <dgm:prSet/>
      <dgm:spPr/>
      <dgm:t>
        <a:bodyPr/>
        <a:lstStyle/>
        <a:p>
          <a:endParaRPr lang="es-ES"/>
        </a:p>
      </dgm:t>
    </dgm:pt>
    <dgm:pt modelId="{7C710E14-0FA2-4901-8244-7AF51A09D6BB}" type="sibTrans" cxnId="{60DECE0E-4572-4DA3-85E7-105208EC648C}">
      <dgm:prSet/>
      <dgm:spPr/>
      <dgm:t>
        <a:bodyPr/>
        <a:lstStyle/>
        <a:p>
          <a:endParaRPr lang="es-ES"/>
        </a:p>
      </dgm:t>
    </dgm:pt>
    <dgm:pt modelId="{394A8A1C-435D-4AF5-B7D4-3DCD746F02A0}" type="pres">
      <dgm:prSet presAssocID="{8E051C0D-4474-4CD6-ADA9-F2E64D7D6162}" presName="Name0" presStyleCnt="0">
        <dgm:presLayoutVars>
          <dgm:dir/>
          <dgm:animLvl val="lvl"/>
          <dgm:resizeHandles val="exact"/>
        </dgm:presLayoutVars>
      </dgm:prSet>
      <dgm:spPr/>
      <dgm:t>
        <a:bodyPr/>
        <a:lstStyle/>
        <a:p>
          <a:endParaRPr lang="es-ES"/>
        </a:p>
      </dgm:t>
    </dgm:pt>
    <dgm:pt modelId="{64AB0D37-4918-4C20-97AF-52397BE67B60}" type="pres">
      <dgm:prSet presAssocID="{67EAA000-5DBE-4D7E-B6D0-E08B964BAE7A}" presName="linNode" presStyleCnt="0"/>
      <dgm:spPr/>
      <dgm:t>
        <a:bodyPr/>
        <a:lstStyle/>
        <a:p>
          <a:endParaRPr lang="es-ES"/>
        </a:p>
      </dgm:t>
    </dgm:pt>
    <dgm:pt modelId="{1478BA52-33FF-4606-88A8-56C230AA3419}" type="pres">
      <dgm:prSet presAssocID="{67EAA000-5DBE-4D7E-B6D0-E08B964BAE7A}" presName="parentText" presStyleLbl="node1" presStyleIdx="0" presStyleCnt="3" custLinFactNeighborY="-151">
        <dgm:presLayoutVars>
          <dgm:chMax val="1"/>
          <dgm:bulletEnabled val="1"/>
        </dgm:presLayoutVars>
      </dgm:prSet>
      <dgm:spPr/>
      <dgm:t>
        <a:bodyPr/>
        <a:lstStyle/>
        <a:p>
          <a:endParaRPr lang="es-ES"/>
        </a:p>
      </dgm:t>
    </dgm:pt>
    <dgm:pt modelId="{6A2B396D-5E89-4FEA-AEBE-318FA9550F91}" type="pres">
      <dgm:prSet presAssocID="{67EAA000-5DBE-4D7E-B6D0-E08B964BAE7A}" presName="descendantText" presStyleLbl="alignAccFollowNode1" presStyleIdx="0" presStyleCnt="3">
        <dgm:presLayoutVars>
          <dgm:bulletEnabled val="1"/>
        </dgm:presLayoutVars>
      </dgm:prSet>
      <dgm:spPr/>
      <dgm:t>
        <a:bodyPr/>
        <a:lstStyle/>
        <a:p>
          <a:endParaRPr lang="es-ES"/>
        </a:p>
      </dgm:t>
    </dgm:pt>
    <dgm:pt modelId="{D5168E49-9A86-4742-83F7-48446E09D342}" type="pres">
      <dgm:prSet presAssocID="{B0F314EE-6E69-4BAD-92C8-C689AC0F3464}" presName="sp" presStyleCnt="0"/>
      <dgm:spPr/>
      <dgm:t>
        <a:bodyPr/>
        <a:lstStyle/>
        <a:p>
          <a:endParaRPr lang="es-ES"/>
        </a:p>
      </dgm:t>
    </dgm:pt>
    <dgm:pt modelId="{5716E6EB-CC82-4535-A37D-17CECE35DC53}" type="pres">
      <dgm:prSet presAssocID="{365833DE-B142-4E91-B9EA-66E611E02C68}" presName="linNode" presStyleCnt="0"/>
      <dgm:spPr/>
      <dgm:t>
        <a:bodyPr/>
        <a:lstStyle/>
        <a:p>
          <a:endParaRPr lang="es-ES"/>
        </a:p>
      </dgm:t>
    </dgm:pt>
    <dgm:pt modelId="{37B86E78-F4A2-43F1-8B75-DBB7C2A48E99}" type="pres">
      <dgm:prSet presAssocID="{365833DE-B142-4E91-B9EA-66E611E02C68}" presName="parentText" presStyleLbl="node1" presStyleIdx="1" presStyleCnt="3">
        <dgm:presLayoutVars>
          <dgm:chMax val="1"/>
          <dgm:bulletEnabled val="1"/>
        </dgm:presLayoutVars>
      </dgm:prSet>
      <dgm:spPr/>
      <dgm:t>
        <a:bodyPr/>
        <a:lstStyle/>
        <a:p>
          <a:endParaRPr lang="es-ES"/>
        </a:p>
      </dgm:t>
    </dgm:pt>
    <dgm:pt modelId="{4FCE3654-FFEC-47CA-B48E-82A757749135}" type="pres">
      <dgm:prSet presAssocID="{365833DE-B142-4E91-B9EA-66E611E02C68}" presName="descendantText" presStyleLbl="alignAccFollowNode1" presStyleIdx="1" presStyleCnt="3">
        <dgm:presLayoutVars>
          <dgm:bulletEnabled val="1"/>
        </dgm:presLayoutVars>
      </dgm:prSet>
      <dgm:spPr/>
      <dgm:t>
        <a:bodyPr/>
        <a:lstStyle/>
        <a:p>
          <a:endParaRPr lang="es-ES"/>
        </a:p>
      </dgm:t>
    </dgm:pt>
    <dgm:pt modelId="{B588A9F0-BA60-4E39-880E-5CCA81EF4D5A}" type="pres">
      <dgm:prSet presAssocID="{70AAD6D1-DF4B-45CD-9A92-AFE39B82BBF0}" presName="sp" presStyleCnt="0"/>
      <dgm:spPr/>
      <dgm:t>
        <a:bodyPr/>
        <a:lstStyle/>
        <a:p>
          <a:endParaRPr lang="es-ES"/>
        </a:p>
      </dgm:t>
    </dgm:pt>
    <dgm:pt modelId="{DC24F135-00F8-4127-A2B7-B3424CD06445}" type="pres">
      <dgm:prSet presAssocID="{C53ED3BB-07E9-4AA8-80C5-CC8652DAEC9F}" presName="linNode" presStyleCnt="0"/>
      <dgm:spPr/>
      <dgm:t>
        <a:bodyPr/>
        <a:lstStyle/>
        <a:p>
          <a:endParaRPr lang="es-ES"/>
        </a:p>
      </dgm:t>
    </dgm:pt>
    <dgm:pt modelId="{9E8BEB3D-81F4-4865-BEE0-C7E61E0DED7E}" type="pres">
      <dgm:prSet presAssocID="{C53ED3BB-07E9-4AA8-80C5-CC8652DAEC9F}" presName="parentText" presStyleLbl="node1" presStyleIdx="2" presStyleCnt="3">
        <dgm:presLayoutVars>
          <dgm:chMax val="1"/>
          <dgm:bulletEnabled val="1"/>
        </dgm:presLayoutVars>
      </dgm:prSet>
      <dgm:spPr/>
      <dgm:t>
        <a:bodyPr/>
        <a:lstStyle/>
        <a:p>
          <a:endParaRPr lang="es-ES"/>
        </a:p>
      </dgm:t>
    </dgm:pt>
    <dgm:pt modelId="{8E6EBE8B-DE4D-4B84-9861-BD53CACAD9D0}" type="pres">
      <dgm:prSet presAssocID="{C53ED3BB-07E9-4AA8-80C5-CC8652DAEC9F}" presName="descendantText" presStyleLbl="alignAccFollowNode1" presStyleIdx="2" presStyleCnt="3">
        <dgm:presLayoutVars>
          <dgm:bulletEnabled val="1"/>
        </dgm:presLayoutVars>
      </dgm:prSet>
      <dgm:spPr/>
      <dgm:t>
        <a:bodyPr/>
        <a:lstStyle/>
        <a:p>
          <a:endParaRPr lang="es-ES"/>
        </a:p>
      </dgm:t>
    </dgm:pt>
  </dgm:ptLst>
  <dgm:cxnLst>
    <dgm:cxn modelId="{A2739FA9-AF4B-424F-9A08-FB548E757737}" type="presOf" srcId="{67EAA000-5DBE-4D7E-B6D0-E08B964BAE7A}" destId="{1478BA52-33FF-4606-88A8-56C230AA3419}" srcOrd="0" destOrd="0" presId="urn:microsoft.com/office/officeart/2005/8/layout/vList5"/>
    <dgm:cxn modelId="{0B0ADA92-EA58-43C5-882A-4B06585DF277}" type="presOf" srcId="{BDAA02C7-2818-498B-8880-EC1A372624CD}" destId="{6A2B396D-5E89-4FEA-AEBE-318FA9550F91}" srcOrd="0" destOrd="0" presId="urn:microsoft.com/office/officeart/2005/8/layout/vList5"/>
    <dgm:cxn modelId="{1453E829-AACB-460B-B3B6-49328BB8F316}" type="presOf" srcId="{B7BD7C26-7CD7-4B49-89F7-E9185E394389}" destId="{6A2B396D-5E89-4FEA-AEBE-318FA9550F91}" srcOrd="0" destOrd="1" presId="urn:microsoft.com/office/officeart/2005/8/layout/vList5"/>
    <dgm:cxn modelId="{1B7BFD9B-0416-447D-9D66-134C77A4BE74}" srcId="{8E051C0D-4474-4CD6-ADA9-F2E64D7D6162}" destId="{C53ED3BB-07E9-4AA8-80C5-CC8652DAEC9F}" srcOrd="2" destOrd="0" parTransId="{F33AD934-87E2-4587-9430-DD37636630A8}" sibTransId="{0B6357E6-CE60-453C-B34B-DD3E968E6B1C}"/>
    <dgm:cxn modelId="{B2F7334C-49E5-4983-B0AA-9A2CE6CD9EF2}" srcId="{8E051C0D-4474-4CD6-ADA9-F2E64D7D6162}" destId="{67EAA000-5DBE-4D7E-B6D0-E08B964BAE7A}" srcOrd="0" destOrd="0" parTransId="{928D1F2E-01B0-49AE-9869-D0415CF849E3}" sibTransId="{B0F314EE-6E69-4BAD-92C8-C689AC0F3464}"/>
    <dgm:cxn modelId="{A08C8C9D-B945-4966-9133-AD511AEC5A85}" type="presOf" srcId="{365833DE-B142-4E91-B9EA-66E611E02C68}" destId="{37B86E78-F4A2-43F1-8B75-DBB7C2A48E99}" srcOrd="0" destOrd="0" presId="urn:microsoft.com/office/officeart/2005/8/layout/vList5"/>
    <dgm:cxn modelId="{94DC8C56-C573-4EBA-A51A-45FD024074C3}" type="presOf" srcId="{62A61AA2-452E-4F8F-8B66-C37CE9E32D1B}" destId="{8E6EBE8B-DE4D-4B84-9861-BD53CACAD9D0}" srcOrd="0" destOrd="1" presId="urn:microsoft.com/office/officeart/2005/8/layout/vList5"/>
    <dgm:cxn modelId="{BA45019E-76E9-4AC9-BCB6-98739BD7B6C2}" srcId="{67EAA000-5DBE-4D7E-B6D0-E08B964BAE7A}" destId="{B7BD7C26-7CD7-4B49-89F7-E9185E394389}" srcOrd="1" destOrd="0" parTransId="{075D028C-4B3C-4F14-BAD6-BE04A9794D32}" sibTransId="{24940B91-8E0F-41AB-B013-FB86FB841726}"/>
    <dgm:cxn modelId="{759DAF22-6D21-4FBA-9C3B-252FE02E5B82}" type="presOf" srcId="{4837C11C-FD6F-48D1-AAC0-4675A1E1EFC0}" destId="{4FCE3654-FFEC-47CA-B48E-82A757749135}" srcOrd="0" destOrd="0" presId="urn:microsoft.com/office/officeart/2005/8/layout/vList5"/>
    <dgm:cxn modelId="{02B26F3F-D651-4833-AECC-2A4C9B3EE442}" srcId="{8E051C0D-4474-4CD6-ADA9-F2E64D7D6162}" destId="{365833DE-B142-4E91-B9EA-66E611E02C68}" srcOrd="1" destOrd="0" parTransId="{5FB0130A-7248-4639-8E36-38F1F7DDE2D1}" sibTransId="{70AAD6D1-DF4B-45CD-9A92-AFE39B82BBF0}"/>
    <dgm:cxn modelId="{C213A4EC-CCC0-42EC-B6D2-74FE7BC54102}" type="presOf" srcId="{C53ED3BB-07E9-4AA8-80C5-CC8652DAEC9F}" destId="{9E8BEB3D-81F4-4865-BEE0-C7E61E0DED7E}" srcOrd="0" destOrd="0" presId="urn:microsoft.com/office/officeart/2005/8/layout/vList5"/>
    <dgm:cxn modelId="{60DECE0E-4572-4DA3-85E7-105208EC648C}" srcId="{C53ED3BB-07E9-4AA8-80C5-CC8652DAEC9F}" destId="{7DAD91B4-F1B3-4EEB-AB17-542419594D39}" srcOrd="2" destOrd="0" parTransId="{A2145C63-62D1-4B7C-BD46-A6DCF98706F9}" sibTransId="{7C710E14-0FA2-4901-8244-7AF51A09D6BB}"/>
    <dgm:cxn modelId="{99161E90-0BBD-4A74-9D5A-B2F49EE1C8C5}" srcId="{365833DE-B142-4E91-B9EA-66E611E02C68}" destId="{4837C11C-FD6F-48D1-AAC0-4675A1E1EFC0}" srcOrd="0" destOrd="0" parTransId="{4B504230-C130-44C3-AFEB-03228E8C24D1}" sibTransId="{6500F3E5-90B6-4A78-ACE9-B49F2E74A321}"/>
    <dgm:cxn modelId="{6646F390-CE42-4798-985A-393F521902F5}" srcId="{C53ED3BB-07E9-4AA8-80C5-CC8652DAEC9F}" destId="{62A61AA2-452E-4F8F-8B66-C37CE9E32D1B}" srcOrd="1" destOrd="0" parTransId="{661AD136-B643-4DD7-89FB-8F1CD68306C9}" sibTransId="{8D69DC5F-1689-4637-B9CA-FB3A93B8B164}"/>
    <dgm:cxn modelId="{26EAA4EE-5F96-4E82-8991-0A52CC942427}" srcId="{C53ED3BB-07E9-4AA8-80C5-CC8652DAEC9F}" destId="{2F745CD8-B822-4409-B6BC-4264CA6F30D3}" srcOrd="0" destOrd="0" parTransId="{175751BF-B82C-4CF5-8428-CF1E368C33EA}" sibTransId="{FF1498C4-96AA-41F7-ABC0-FF076A41BE9F}"/>
    <dgm:cxn modelId="{6F9E6AC3-5263-4733-AB2E-F8E2AD53CE2A}" srcId="{67EAA000-5DBE-4D7E-B6D0-E08B964BAE7A}" destId="{BDAA02C7-2818-498B-8880-EC1A372624CD}" srcOrd="0" destOrd="0" parTransId="{1165D8EA-08B2-4F0A-B040-26BA6C911C85}" sibTransId="{109B0A5D-8A6D-4393-87C8-04BE2372F004}"/>
    <dgm:cxn modelId="{6EA6BCC2-1CDD-4DA3-A767-3642090568E7}" type="presOf" srcId="{2F745CD8-B822-4409-B6BC-4264CA6F30D3}" destId="{8E6EBE8B-DE4D-4B84-9861-BD53CACAD9D0}" srcOrd="0" destOrd="0" presId="urn:microsoft.com/office/officeart/2005/8/layout/vList5"/>
    <dgm:cxn modelId="{60A164B8-4450-410C-B6EA-5E41E827CED0}" type="presOf" srcId="{8E051C0D-4474-4CD6-ADA9-F2E64D7D6162}" destId="{394A8A1C-435D-4AF5-B7D4-3DCD746F02A0}" srcOrd="0" destOrd="0" presId="urn:microsoft.com/office/officeart/2005/8/layout/vList5"/>
    <dgm:cxn modelId="{5D714804-3AC5-4AD0-9D6A-E9F95455AEA3}" type="presOf" srcId="{7DAD91B4-F1B3-4EEB-AB17-542419594D39}" destId="{8E6EBE8B-DE4D-4B84-9861-BD53CACAD9D0}" srcOrd="0" destOrd="2" presId="urn:microsoft.com/office/officeart/2005/8/layout/vList5"/>
    <dgm:cxn modelId="{AB8535FA-FB3A-41F3-8C09-6EBFCC463D84}" type="presParOf" srcId="{394A8A1C-435D-4AF5-B7D4-3DCD746F02A0}" destId="{64AB0D37-4918-4C20-97AF-52397BE67B60}" srcOrd="0" destOrd="0" presId="urn:microsoft.com/office/officeart/2005/8/layout/vList5"/>
    <dgm:cxn modelId="{93FF4280-21EC-49D1-9968-CC842FBDB4AD}" type="presParOf" srcId="{64AB0D37-4918-4C20-97AF-52397BE67B60}" destId="{1478BA52-33FF-4606-88A8-56C230AA3419}" srcOrd="0" destOrd="0" presId="urn:microsoft.com/office/officeart/2005/8/layout/vList5"/>
    <dgm:cxn modelId="{592DEAD9-2E3C-4AC7-877E-2599B4C1F156}" type="presParOf" srcId="{64AB0D37-4918-4C20-97AF-52397BE67B60}" destId="{6A2B396D-5E89-4FEA-AEBE-318FA9550F91}" srcOrd="1" destOrd="0" presId="urn:microsoft.com/office/officeart/2005/8/layout/vList5"/>
    <dgm:cxn modelId="{5CF2F4D7-EDCA-47BB-AAE9-9A2EAF5CC597}" type="presParOf" srcId="{394A8A1C-435D-4AF5-B7D4-3DCD746F02A0}" destId="{D5168E49-9A86-4742-83F7-48446E09D342}" srcOrd="1" destOrd="0" presId="urn:microsoft.com/office/officeart/2005/8/layout/vList5"/>
    <dgm:cxn modelId="{74728DE9-8F4D-40D5-B283-8B09EC6D310A}" type="presParOf" srcId="{394A8A1C-435D-4AF5-B7D4-3DCD746F02A0}" destId="{5716E6EB-CC82-4535-A37D-17CECE35DC53}" srcOrd="2" destOrd="0" presId="urn:microsoft.com/office/officeart/2005/8/layout/vList5"/>
    <dgm:cxn modelId="{BE9F7F46-B3E6-4230-99E7-06A42295B2FD}" type="presParOf" srcId="{5716E6EB-CC82-4535-A37D-17CECE35DC53}" destId="{37B86E78-F4A2-43F1-8B75-DBB7C2A48E99}" srcOrd="0" destOrd="0" presId="urn:microsoft.com/office/officeart/2005/8/layout/vList5"/>
    <dgm:cxn modelId="{3A2BC976-15EC-421E-9769-B43F0BAC3D16}" type="presParOf" srcId="{5716E6EB-CC82-4535-A37D-17CECE35DC53}" destId="{4FCE3654-FFEC-47CA-B48E-82A757749135}" srcOrd="1" destOrd="0" presId="urn:microsoft.com/office/officeart/2005/8/layout/vList5"/>
    <dgm:cxn modelId="{C5161E62-C710-4187-97D5-C641F7A3568E}" type="presParOf" srcId="{394A8A1C-435D-4AF5-B7D4-3DCD746F02A0}" destId="{B588A9F0-BA60-4E39-880E-5CCA81EF4D5A}" srcOrd="3" destOrd="0" presId="urn:microsoft.com/office/officeart/2005/8/layout/vList5"/>
    <dgm:cxn modelId="{924D7AB1-07FF-446C-BE1C-F72069F5DF9A}" type="presParOf" srcId="{394A8A1C-435D-4AF5-B7D4-3DCD746F02A0}" destId="{DC24F135-00F8-4127-A2B7-B3424CD06445}" srcOrd="4" destOrd="0" presId="urn:microsoft.com/office/officeart/2005/8/layout/vList5"/>
    <dgm:cxn modelId="{AEF49EE1-6194-4475-982B-7D1680289AD9}" type="presParOf" srcId="{DC24F135-00F8-4127-A2B7-B3424CD06445}" destId="{9E8BEB3D-81F4-4865-BEE0-C7E61E0DED7E}" srcOrd="0" destOrd="0" presId="urn:microsoft.com/office/officeart/2005/8/layout/vList5"/>
    <dgm:cxn modelId="{4DEC9CC5-05C5-46CB-8888-31EFD41101AC}" type="presParOf" srcId="{DC24F135-00F8-4127-A2B7-B3424CD06445}" destId="{8E6EBE8B-DE4D-4B84-9861-BD53CACAD9D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EE36770-1532-48A2-BDD9-8E06024701AF}" type="doc">
      <dgm:prSet loTypeId="urn:microsoft.com/office/officeart/2005/8/layout/vList5" loCatId="list" qsTypeId="urn:microsoft.com/office/officeart/2005/8/quickstyle/3d1" qsCatId="3D" csTypeId="urn:microsoft.com/office/officeart/2005/8/colors/colorful5" csCatId="colorful" phldr="1"/>
      <dgm:spPr/>
      <dgm:t>
        <a:bodyPr/>
        <a:lstStyle/>
        <a:p>
          <a:endParaRPr lang="es-ES"/>
        </a:p>
      </dgm:t>
    </dgm:pt>
    <dgm:pt modelId="{AE19D972-35EA-4519-BCDC-95CF963D0386}">
      <dgm:prSet phldrT="[Texto]"/>
      <dgm:spPr/>
      <dgm:t>
        <a:bodyPr/>
        <a:lstStyle/>
        <a:p>
          <a:r>
            <a:rPr lang="es-ES" dirty="0" smtClean="0"/>
            <a:t>Observación</a:t>
          </a:r>
          <a:endParaRPr lang="es-ES" dirty="0"/>
        </a:p>
      </dgm:t>
    </dgm:pt>
    <dgm:pt modelId="{DA582A66-5D3E-4E39-A932-9AB30C02DD2A}" type="parTrans" cxnId="{EFB95162-D414-433C-99BE-2BA390A0B502}">
      <dgm:prSet/>
      <dgm:spPr/>
      <dgm:t>
        <a:bodyPr/>
        <a:lstStyle/>
        <a:p>
          <a:endParaRPr lang="es-ES"/>
        </a:p>
      </dgm:t>
    </dgm:pt>
    <dgm:pt modelId="{A906AAA8-9247-4346-B76D-FF2CA7E16E2F}" type="sibTrans" cxnId="{EFB95162-D414-433C-99BE-2BA390A0B502}">
      <dgm:prSet/>
      <dgm:spPr/>
      <dgm:t>
        <a:bodyPr/>
        <a:lstStyle/>
        <a:p>
          <a:endParaRPr lang="es-ES"/>
        </a:p>
      </dgm:t>
    </dgm:pt>
    <dgm:pt modelId="{00A735F1-0AA9-4573-BFB5-0F5923C12876}">
      <dgm:prSet phldrT="[Texto]"/>
      <dgm:spPr/>
      <dgm:t>
        <a:bodyPr/>
        <a:lstStyle/>
        <a:p>
          <a:r>
            <a:rPr lang="es-ES" dirty="0" smtClean="0"/>
            <a:t>Recoger la información necesaria: Facilita la </a:t>
          </a:r>
          <a:r>
            <a:rPr lang="es-ES" u="sng" dirty="0" smtClean="0"/>
            <a:t>valoración</a:t>
          </a:r>
          <a:r>
            <a:rPr lang="es-ES" dirty="0" smtClean="0"/>
            <a:t> y el </a:t>
          </a:r>
          <a:r>
            <a:rPr lang="es-ES" u="sng" dirty="0" smtClean="0"/>
            <a:t>diagnóstico</a:t>
          </a:r>
          <a:endParaRPr lang="es-ES" u="sng" dirty="0"/>
        </a:p>
      </dgm:t>
    </dgm:pt>
    <dgm:pt modelId="{8218433D-3571-4895-A6E7-7EF9BB9B35FF}" type="parTrans" cxnId="{126108F1-E48D-462E-A463-DC5613D1D1CE}">
      <dgm:prSet/>
      <dgm:spPr/>
      <dgm:t>
        <a:bodyPr/>
        <a:lstStyle/>
        <a:p>
          <a:endParaRPr lang="es-ES"/>
        </a:p>
      </dgm:t>
    </dgm:pt>
    <dgm:pt modelId="{D7E3F7B1-5751-4437-8563-F7673AA2C260}" type="sibTrans" cxnId="{126108F1-E48D-462E-A463-DC5613D1D1CE}">
      <dgm:prSet/>
      <dgm:spPr/>
      <dgm:t>
        <a:bodyPr/>
        <a:lstStyle/>
        <a:p>
          <a:endParaRPr lang="es-ES"/>
        </a:p>
      </dgm:t>
    </dgm:pt>
    <dgm:pt modelId="{669DB0C0-E121-4771-9F30-4EC8CB8EB449}">
      <dgm:prSet phldrT="[Texto]"/>
      <dgm:spPr/>
      <dgm:t>
        <a:bodyPr/>
        <a:lstStyle/>
        <a:p>
          <a:r>
            <a:rPr lang="es-ES" dirty="0" smtClean="0"/>
            <a:t>Hipótesis</a:t>
          </a:r>
          <a:endParaRPr lang="es-ES" dirty="0"/>
        </a:p>
      </dgm:t>
    </dgm:pt>
    <dgm:pt modelId="{304C325B-6221-4E0E-8EB4-591B5CCA72D1}" type="parTrans" cxnId="{46B6E700-F488-4F20-80DF-8A6C8F5A9BC9}">
      <dgm:prSet/>
      <dgm:spPr/>
      <dgm:t>
        <a:bodyPr/>
        <a:lstStyle/>
        <a:p>
          <a:endParaRPr lang="es-ES"/>
        </a:p>
      </dgm:t>
    </dgm:pt>
    <dgm:pt modelId="{D0CFD17B-9606-4C83-A6EC-95ED11FBA4C7}" type="sibTrans" cxnId="{46B6E700-F488-4F20-80DF-8A6C8F5A9BC9}">
      <dgm:prSet/>
      <dgm:spPr/>
      <dgm:t>
        <a:bodyPr/>
        <a:lstStyle/>
        <a:p>
          <a:endParaRPr lang="es-ES"/>
        </a:p>
      </dgm:t>
    </dgm:pt>
    <dgm:pt modelId="{62B48A7B-34D4-4343-A212-CF050BF00058}">
      <dgm:prSet phldrT="[Texto]"/>
      <dgm:spPr/>
      <dgm:t>
        <a:bodyPr/>
        <a:lstStyle/>
        <a:p>
          <a:r>
            <a:rPr lang="es-ES" dirty="0" smtClean="0"/>
            <a:t>Suponer las intervenciones adecuadas: </a:t>
          </a:r>
          <a:r>
            <a:rPr lang="es-ES" u="sng" dirty="0" smtClean="0"/>
            <a:t>Planificar</a:t>
          </a:r>
          <a:r>
            <a:rPr lang="es-ES" dirty="0" smtClean="0"/>
            <a:t> y </a:t>
          </a:r>
          <a:r>
            <a:rPr lang="es-ES" u="sng" dirty="0" smtClean="0"/>
            <a:t>ejecutar</a:t>
          </a:r>
          <a:r>
            <a:rPr lang="es-ES" dirty="0" smtClean="0"/>
            <a:t> las acciones  supuestas</a:t>
          </a:r>
          <a:endParaRPr lang="es-ES" dirty="0"/>
        </a:p>
      </dgm:t>
    </dgm:pt>
    <dgm:pt modelId="{1DCAE2BB-C220-4BFE-AD72-FB2251043222}" type="parTrans" cxnId="{AC1978B2-FA63-4441-8F1A-5F973C0DC6C5}">
      <dgm:prSet/>
      <dgm:spPr/>
      <dgm:t>
        <a:bodyPr/>
        <a:lstStyle/>
        <a:p>
          <a:endParaRPr lang="es-ES"/>
        </a:p>
      </dgm:t>
    </dgm:pt>
    <dgm:pt modelId="{4B6C836B-2829-4881-A36B-AD6B3EB1E34A}" type="sibTrans" cxnId="{AC1978B2-FA63-4441-8F1A-5F973C0DC6C5}">
      <dgm:prSet/>
      <dgm:spPr/>
      <dgm:t>
        <a:bodyPr/>
        <a:lstStyle/>
        <a:p>
          <a:endParaRPr lang="es-ES"/>
        </a:p>
      </dgm:t>
    </dgm:pt>
    <dgm:pt modelId="{91D52E32-C08B-48DD-80AF-7B9A234C44F5}">
      <dgm:prSet phldrT="[Texto]"/>
      <dgm:spPr/>
      <dgm:t>
        <a:bodyPr/>
        <a:lstStyle/>
        <a:p>
          <a:r>
            <a:rPr lang="es-ES" dirty="0" smtClean="0"/>
            <a:t>Verificación</a:t>
          </a:r>
          <a:endParaRPr lang="es-ES" dirty="0"/>
        </a:p>
      </dgm:t>
    </dgm:pt>
    <dgm:pt modelId="{FA4DA0AB-D83A-4E50-B6EA-5345A1A9EFC9}" type="parTrans" cxnId="{6B3FC130-3B8E-4F0C-B6B9-7B50CFB0359D}">
      <dgm:prSet/>
      <dgm:spPr/>
      <dgm:t>
        <a:bodyPr/>
        <a:lstStyle/>
        <a:p>
          <a:endParaRPr lang="es-ES"/>
        </a:p>
      </dgm:t>
    </dgm:pt>
    <dgm:pt modelId="{AD77062F-B117-47EF-83C8-7DCDE8F21CF3}" type="sibTrans" cxnId="{6B3FC130-3B8E-4F0C-B6B9-7B50CFB0359D}">
      <dgm:prSet/>
      <dgm:spPr/>
      <dgm:t>
        <a:bodyPr/>
        <a:lstStyle/>
        <a:p>
          <a:endParaRPr lang="es-ES"/>
        </a:p>
      </dgm:t>
    </dgm:pt>
    <dgm:pt modelId="{729DDD24-FC86-491B-881B-1443E21F5AB3}">
      <dgm:prSet phldrT="[Texto]"/>
      <dgm:spPr/>
      <dgm:t>
        <a:bodyPr/>
        <a:lstStyle/>
        <a:p>
          <a:r>
            <a:rPr lang="es-ES" u="sng" dirty="0" smtClean="0"/>
            <a:t>Evaluar</a:t>
          </a:r>
          <a:r>
            <a:rPr lang="es-ES" dirty="0" smtClean="0"/>
            <a:t> los resultados</a:t>
          </a:r>
          <a:endParaRPr lang="es-ES" dirty="0"/>
        </a:p>
      </dgm:t>
    </dgm:pt>
    <dgm:pt modelId="{84E4FB1E-C29E-41FF-88EE-21D04B88037B}" type="parTrans" cxnId="{D04BF53B-B080-4148-BD87-37673308092E}">
      <dgm:prSet/>
      <dgm:spPr/>
      <dgm:t>
        <a:bodyPr/>
        <a:lstStyle/>
        <a:p>
          <a:endParaRPr lang="es-ES"/>
        </a:p>
      </dgm:t>
    </dgm:pt>
    <dgm:pt modelId="{43F9A726-595E-4FAD-933E-A4576A1DF712}" type="sibTrans" cxnId="{D04BF53B-B080-4148-BD87-37673308092E}">
      <dgm:prSet/>
      <dgm:spPr/>
      <dgm:t>
        <a:bodyPr/>
        <a:lstStyle/>
        <a:p>
          <a:endParaRPr lang="es-ES"/>
        </a:p>
      </dgm:t>
    </dgm:pt>
    <dgm:pt modelId="{E80701C5-A60A-4795-966F-0C6B3F5C3A78}" type="pres">
      <dgm:prSet presAssocID="{2EE36770-1532-48A2-BDD9-8E06024701AF}" presName="Name0" presStyleCnt="0">
        <dgm:presLayoutVars>
          <dgm:dir/>
          <dgm:animLvl val="lvl"/>
          <dgm:resizeHandles val="exact"/>
        </dgm:presLayoutVars>
      </dgm:prSet>
      <dgm:spPr/>
      <dgm:t>
        <a:bodyPr/>
        <a:lstStyle/>
        <a:p>
          <a:endParaRPr lang="es-ES"/>
        </a:p>
      </dgm:t>
    </dgm:pt>
    <dgm:pt modelId="{D2327D67-90E4-48AE-8F82-0FFBD36694EE}" type="pres">
      <dgm:prSet presAssocID="{AE19D972-35EA-4519-BCDC-95CF963D0386}" presName="linNode" presStyleCnt="0"/>
      <dgm:spPr/>
    </dgm:pt>
    <dgm:pt modelId="{7CF56289-FAFF-4608-814D-BE242CD0C9F7}" type="pres">
      <dgm:prSet presAssocID="{AE19D972-35EA-4519-BCDC-95CF963D0386}" presName="parentText" presStyleLbl="node1" presStyleIdx="0" presStyleCnt="3">
        <dgm:presLayoutVars>
          <dgm:chMax val="1"/>
          <dgm:bulletEnabled val="1"/>
        </dgm:presLayoutVars>
      </dgm:prSet>
      <dgm:spPr/>
      <dgm:t>
        <a:bodyPr/>
        <a:lstStyle/>
        <a:p>
          <a:endParaRPr lang="es-ES"/>
        </a:p>
      </dgm:t>
    </dgm:pt>
    <dgm:pt modelId="{BE514458-EE27-4B65-A4E4-4BD226162E78}" type="pres">
      <dgm:prSet presAssocID="{AE19D972-35EA-4519-BCDC-95CF963D0386}" presName="descendantText" presStyleLbl="alignAccFollowNode1" presStyleIdx="0" presStyleCnt="3">
        <dgm:presLayoutVars>
          <dgm:bulletEnabled val="1"/>
        </dgm:presLayoutVars>
      </dgm:prSet>
      <dgm:spPr/>
      <dgm:t>
        <a:bodyPr/>
        <a:lstStyle/>
        <a:p>
          <a:endParaRPr lang="es-ES"/>
        </a:p>
      </dgm:t>
    </dgm:pt>
    <dgm:pt modelId="{C0040C1A-28B6-4F6B-AE81-EA5614778748}" type="pres">
      <dgm:prSet presAssocID="{A906AAA8-9247-4346-B76D-FF2CA7E16E2F}" presName="sp" presStyleCnt="0"/>
      <dgm:spPr/>
    </dgm:pt>
    <dgm:pt modelId="{7D628484-25BC-4329-BE69-17F1A6715BBD}" type="pres">
      <dgm:prSet presAssocID="{669DB0C0-E121-4771-9F30-4EC8CB8EB449}" presName="linNode" presStyleCnt="0"/>
      <dgm:spPr/>
    </dgm:pt>
    <dgm:pt modelId="{223AC5A5-812A-4597-B1C6-54F8144CCEFC}" type="pres">
      <dgm:prSet presAssocID="{669DB0C0-E121-4771-9F30-4EC8CB8EB449}" presName="parentText" presStyleLbl="node1" presStyleIdx="1" presStyleCnt="3">
        <dgm:presLayoutVars>
          <dgm:chMax val="1"/>
          <dgm:bulletEnabled val="1"/>
        </dgm:presLayoutVars>
      </dgm:prSet>
      <dgm:spPr/>
      <dgm:t>
        <a:bodyPr/>
        <a:lstStyle/>
        <a:p>
          <a:endParaRPr lang="es-ES"/>
        </a:p>
      </dgm:t>
    </dgm:pt>
    <dgm:pt modelId="{0B0AC5D7-C3FD-4C5B-93F7-26BEED7588E6}" type="pres">
      <dgm:prSet presAssocID="{669DB0C0-E121-4771-9F30-4EC8CB8EB449}" presName="descendantText" presStyleLbl="alignAccFollowNode1" presStyleIdx="1" presStyleCnt="3">
        <dgm:presLayoutVars>
          <dgm:bulletEnabled val="1"/>
        </dgm:presLayoutVars>
      </dgm:prSet>
      <dgm:spPr/>
      <dgm:t>
        <a:bodyPr/>
        <a:lstStyle/>
        <a:p>
          <a:endParaRPr lang="es-ES"/>
        </a:p>
      </dgm:t>
    </dgm:pt>
    <dgm:pt modelId="{DE137376-342A-45F8-8C90-835A87C675B5}" type="pres">
      <dgm:prSet presAssocID="{D0CFD17B-9606-4C83-A6EC-95ED11FBA4C7}" presName="sp" presStyleCnt="0"/>
      <dgm:spPr/>
    </dgm:pt>
    <dgm:pt modelId="{A64C3F1F-5249-4D87-B33C-DDF371C870ED}" type="pres">
      <dgm:prSet presAssocID="{91D52E32-C08B-48DD-80AF-7B9A234C44F5}" presName="linNode" presStyleCnt="0"/>
      <dgm:spPr/>
    </dgm:pt>
    <dgm:pt modelId="{0DC7E2A9-66FD-45A1-AE56-51C3CE612269}" type="pres">
      <dgm:prSet presAssocID="{91D52E32-C08B-48DD-80AF-7B9A234C44F5}" presName="parentText" presStyleLbl="node1" presStyleIdx="2" presStyleCnt="3">
        <dgm:presLayoutVars>
          <dgm:chMax val="1"/>
          <dgm:bulletEnabled val="1"/>
        </dgm:presLayoutVars>
      </dgm:prSet>
      <dgm:spPr/>
      <dgm:t>
        <a:bodyPr/>
        <a:lstStyle/>
        <a:p>
          <a:endParaRPr lang="es-ES"/>
        </a:p>
      </dgm:t>
    </dgm:pt>
    <dgm:pt modelId="{DF8B7C93-B621-44F2-9CF6-6CCDFB2CC5BF}" type="pres">
      <dgm:prSet presAssocID="{91D52E32-C08B-48DD-80AF-7B9A234C44F5}" presName="descendantText" presStyleLbl="alignAccFollowNode1" presStyleIdx="2" presStyleCnt="3">
        <dgm:presLayoutVars>
          <dgm:bulletEnabled val="1"/>
        </dgm:presLayoutVars>
      </dgm:prSet>
      <dgm:spPr/>
      <dgm:t>
        <a:bodyPr/>
        <a:lstStyle/>
        <a:p>
          <a:endParaRPr lang="es-ES"/>
        </a:p>
      </dgm:t>
    </dgm:pt>
  </dgm:ptLst>
  <dgm:cxnLst>
    <dgm:cxn modelId="{6B3FC130-3B8E-4F0C-B6B9-7B50CFB0359D}" srcId="{2EE36770-1532-48A2-BDD9-8E06024701AF}" destId="{91D52E32-C08B-48DD-80AF-7B9A234C44F5}" srcOrd="2" destOrd="0" parTransId="{FA4DA0AB-D83A-4E50-B6EA-5345A1A9EFC9}" sibTransId="{AD77062F-B117-47EF-83C8-7DCDE8F21CF3}"/>
    <dgm:cxn modelId="{E3ECF246-7B12-4131-AA3E-26996167C2DD}" type="presOf" srcId="{91D52E32-C08B-48DD-80AF-7B9A234C44F5}" destId="{0DC7E2A9-66FD-45A1-AE56-51C3CE612269}" srcOrd="0" destOrd="0" presId="urn:microsoft.com/office/officeart/2005/8/layout/vList5"/>
    <dgm:cxn modelId="{46B6E700-F488-4F20-80DF-8A6C8F5A9BC9}" srcId="{2EE36770-1532-48A2-BDD9-8E06024701AF}" destId="{669DB0C0-E121-4771-9F30-4EC8CB8EB449}" srcOrd="1" destOrd="0" parTransId="{304C325B-6221-4E0E-8EB4-591B5CCA72D1}" sibTransId="{D0CFD17B-9606-4C83-A6EC-95ED11FBA4C7}"/>
    <dgm:cxn modelId="{EFB95162-D414-433C-99BE-2BA390A0B502}" srcId="{2EE36770-1532-48A2-BDD9-8E06024701AF}" destId="{AE19D972-35EA-4519-BCDC-95CF963D0386}" srcOrd="0" destOrd="0" parTransId="{DA582A66-5D3E-4E39-A932-9AB30C02DD2A}" sibTransId="{A906AAA8-9247-4346-B76D-FF2CA7E16E2F}"/>
    <dgm:cxn modelId="{D04BF53B-B080-4148-BD87-37673308092E}" srcId="{91D52E32-C08B-48DD-80AF-7B9A234C44F5}" destId="{729DDD24-FC86-491B-881B-1443E21F5AB3}" srcOrd="0" destOrd="0" parTransId="{84E4FB1E-C29E-41FF-88EE-21D04B88037B}" sibTransId="{43F9A726-595E-4FAD-933E-A4576A1DF712}"/>
    <dgm:cxn modelId="{03FDE427-6585-490A-A003-A9D118E5FA53}" type="presOf" srcId="{00A735F1-0AA9-4573-BFB5-0F5923C12876}" destId="{BE514458-EE27-4B65-A4E4-4BD226162E78}" srcOrd="0" destOrd="0" presId="urn:microsoft.com/office/officeart/2005/8/layout/vList5"/>
    <dgm:cxn modelId="{8518E9F3-01BE-43F8-8D41-9C374D6C703C}" type="presOf" srcId="{729DDD24-FC86-491B-881B-1443E21F5AB3}" destId="{DF8B7C93-B621-44F2-9CF6-6CCDFB2CC5BF}" srcOrd="0" destOrd="0" presId="urn:microsoft.com/office/officeart/2005/8/layout/vList5"/>
    <dgm:cxn modelId="{607F89CC-2192-4467-A3A7-68FFF8CB3E3B}" type="presOf" srcId="{2EE36770-1532-48A2-BDD9-8E06024701AF}" destId="{E80701C5-A60A-4795-966F-0C6B3F5C3A78}" srcOrd="0" destOrd="0" presId="urn:microsoft.com/office/officeart/2005/8/layout/vList5"/>
    <dgm:cxn modelId="{B3E263BC-D082-496C-A22F-52525ECF1E13}" type="presOf" srcId="{669DB0C0-E121-4771-9F30-4EC8CB8EB449}" destId="{223AC5A5-812A-4597-B1C6-54F8144CCEFC}" srcOrd="0" destOrd="0" presId="urn:microsoft.com/office/officeart/2005/8/layout/vList5"/>
    <dgm:cxn modelId="{722BFA6A-C17D-482F-951A-CEBC34932059}" type="presOf" srcId="{62B48A7B-34D4-4343-A212-CF050BF00058}" destId="{0B0AC5D7-C3FD-4C5B-93F7-26BEED7588E6}" srcOrd="0" destOrd="0" presId="urn:microsoft.com/office/officeart/2005/8/layout/vList5"/>
    <dgm:cxn modelId="{A5EA0C09-4D91-4C38-8B95-B761EB89CE7E}" type="presOf" srcId="{AE19D972-35EA-4519-BCDC-95CF963D0386}" destId="{7CF56289-FAFF-4608-814D-BE242CD0C9F7}" srcOrd="0" destOrd="0" presId="urn:microsoft.com/office/officeart/2005/8/layout/vList5"/>
    <dgm:cxn modelId="{AC1978B2-FA63-4441-8F1A-5F973C0DC6C5}" srcId="{669DB0C0-E121-4771-9F30-4EC8CB8EB449}" destId="{62B48A7B-34D4-4343-A212-CF050BF00058}" srcOrd="0" destOrd="0" parTransId="{1DCAE2BB-C220-4BFE-AD72-FB2251043222}" sibTransId="{4B6C836B-2829-4881-A36B-AD6B3EB1E34A}"/>
    <dgm:cxn modelId="{126108F1-E48D-462E-A463-DC5613D1D1CE}" srcId="{AE19D972-35EA-4519-BCDC-95CF963D0386}" destId="{00A735F1-0AA9-4573-BFB5-0F5923C12876}" srcOrd="0" destOrd="0" parTransId="{8218433D-3571-4895-A6E7-7EF9BB9B35FF}" sibTransId="{D7E3F7B1-5751-4437-8563-F7673AA2C260}"/>
    <dgm:cxn modelId="{89B9D72E-F141-4DE6-96CD-A12F9676AFC6}" type="presParOf" srcId="{E80701C5-A60A-4795-966F-0C6B3F5C3A78}" destId="{D2327D67-90E4-48AE-8F82-0FFBD36694EE}" srcOrd="0" destOrd="0" presId="urn:microsoft.com/office/officeart/2005/8/layout/vList5"/>
    <dgm:cxn modelId="{ACDF2F85-6C66-4D3B-9F62-89E0E3E386D7}" type="presParOf" srcId="{D2327D67-90E4-48AE-8F82-0FFBD36694EE}" destId="{7CF56289-FAFF-4608-814D-BE242CD0C9F7}" srcOrd="0" destOrd="0" presId="urn:microsoft.com/office/officeart/2005/8/layout/vList5"/>
    <dgm:cxn modelId="{4B76614D-6A0A-4615-88DC-886CCDBB9C0D}" type="presParOf" srcId="{D2327D67-90E4-48AE-8F82-0FFBD36694EE}" destId="{BE514458-EE27-4B65-A4E4-4BD226162E78}" srcOrd="1" destOrd="0" presId="urn:microsoft.com/office/officeart/2005/8/layout/vList5"/>
    <dgm:cxn modelId="{9BAC344C-F3E5-410C-8F90-1A1C1550296C}" type="presParOf" srcId="{E80701C5-A60A-4795-966F-0C6B3F5C3A78}" destId="{C0040C1A-28B6-4F6B-AE81-EA5614778748}" srcOrd="1" destOrd="0" presId="urn:microsoft.com/office/officeart/2005/8/layout/vList5"/>
    <dgm:cxn modelId="{BFA0656D-6985-49E9-9672-BBD29B9A6335}" type="presParOf" srcId="{E80701C5-A60A-4795-966F-0C6B3F5C3A78}" destId="{7D628484-25BC-4329-BE69-17F1A6715BBD}" srcOrd="2" destOrd="0" presId="urn:microsoft.com/office/officeart/2005/8/layout/vList5"/>
    <dgm:cxn modelId="{C18DCC44-6142-4418-8BED-AFECBAE08F00}" type="presParOf" srcId="{7D628484-25BC-4329-BE69-17F1A6715BBD}" destId="{223AC5A5-812A-4597-B1C6-54F8144CCEFC}" srcOrd="0" destOrd="0" presId="urn:microsoft.com/office/officeart/2005/8/layout/vList5"/>
    <dgm:cxn modelId="{28E7248F-8CB5-48A2-8BF7-ED606165B417}" type="presParOf" srcId="{7D628484-25BC-4329-BE69-17F1A6715BBD}" destId="{0B0AC5D7-C3FD-4C5B-93F7-26BEED7588E6}" srcOrd="1" destOrd="0" presId="urn:microsoft.com/office/officeart/2005/8/layout/vList5"/>
    <dgm:cxn modelId="{6FF68260-C0C5-40F1-8077-ED7ACC92B8F4}" type="presParOf" srcId="{E80701C5-A60A-4795-966F-0C6B3F5C3A78}" destId="{DE137376-342A-45F8-8C90-835A87C675B5}" srcOrd="3" destOrd="0" presId="urn:microsoft.com/office/officeart/2005/8/layout/vList5"/>
    <dgm:cxn modelId="{A02A5793-6895-4ED5-B8D1-0DFD55C57101}" type="presParOf" srcId="{E80701C5-A60A-4795-966F-0C6B3F5C3A78}" destId="{A64C3F1F-5249-4D87-B33C-DDF371C870ED}" srcOrd="4" destOrd="0" presId="urn:microsoft.com/office/officeart/2005/8/layout/vList5"/>
    <dgm:cxn modelId="{D48B18A8-98EF-4B98-A564-12E213258F21}" type="presParOf" srcId="{A64C3F1F-5249-4D87-B33C-DDF371C870ED}" destId="{0DC7E2A9-66FD-45A1-AE56-51C3CE612269}" srcOrd="0" destOrd="0" presId="urn:microsoft.com/office/officeart/2005/8/layout/vList5"/>
    <dgm:cxn modelId="{C611B9E1-5081-40B4-AE35-50BC9B87D117}" type="presParOf" srcId="{A64C3F1F-5249-4D87-B33C-DDF371C870ED}" destId="{DF8B7C93-B621-44F2-9CF6-6CCDFB2CC5B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629B9D-1F14-4B5B-84DC-50EE5B83E63F}">
      <dsp:nvSpPr>
        <dsp:cNvPr id="0" name=""/>
        <dsp:cNvSpPr/>
      </dsp:nvSpPr>
      <dsp:spPr>
        <a:xfrm>
          <a:off x="0" y="546800"/>
          <a:ext cx="8229599" cy="156228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es-ES" sz="6500" kern="1200" dirty="0" smtClean="0"/>
            <a:t>CONOCIMIENTO</a:t>
          </a:r>
          <a:endParaRPr lang="es-ES" sz="6500" kern="1200" dirty="0"/>
        </a:p>
      </dsp:txBody>
      <dsp:txXfrm>
        <a:off x="45758" y="592558"/>
        <a:ext cx="8138083" cy="1470769"/>
      </dsp:txXfrm>
    </dsp:sp>
    <dsp:sp modelId="{9E29E992-90F4-4B28-B8A4-97616C103A42}">
      <dsp:nvSpPr>
        <dsp:cNvPr id="0" name=""/>
        <dsp:cNvSpPr/>
      </dsp:nvSpPr>
      <dsp:spPr>
        <a:xfrm>
          <a:off x="0" y="2390297"/>
          <a:ext cx="1562285" cy="1562285"/>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B09472-7BE0-4306-B9A3-4C0596685746}">
      <dsp:nvSpPr>
        <dsp:cNvPr id="0" name=""/>
        <dsp:cNvSpPr/>
      </dsp:nvSpPr>
      <dsp:spPr>
        <a:xfrm>
          <a:off x="1656023" y="2390297"/>
          <a:ext cx="6573576" cy="1562285"/>
        </a:xfrm>
        <a:prstGeom prst="roundRect">
          <a:avLst>
            <a:gd name="adj" fmla="val 1667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smtClean="0"/>
            <a:t>Conocimiento común u ordinario: Se adquiere de forma no profesional, no especializada, en el contacto con otros seres, con los medios masivos de difusión, con el medio ambiente social y natural que rodea al individuo.</a:t>
          </a:r>
          <a:endParaRPr lang="es-ES" sz="2000" kern="1200" dirty="0"/>
        </a:p>
      </dsp:txBody>
      <dsp:txXfrm>
        <a:off x="1732301" y="2466575"/>
        <a:ext cx="6421020" cy="1409729"/>
      </dsp:txXfrm>
    </dsp:sp>
    <dsp:sp modelId="{8BFF42A5-4679-41FD-B1CE-8CDFE96EF5D2}">
      <dsp:nvSpPr>
        <dsp:cNvPr id="0" name=""/>
        <dsp:cNvSpPr/>
      </dsp:nvSpPr>
      <dsp:spPr>
        <a:xfrm>
          <a:off x="0" y="4140057"/>
          <a:ext cx="1562285" cy="1562285"/>
        </a:xfrm>
        <a:prstGeom prst="roundRect">
          <a:avLst>
            <a:gd name="adj" fmla="val 16670"/>
          </a:avLst>
        </a:prstGeom>
        <a:blipFill rotWithShape="1">
          <a:blip xmlns:r="http://schemas.openxmlformats.org/officeDocument/2006/relationships" r:embed="rId2"/>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FFED18-CC08-4889-8163-81620FCA10B9}">
      <dsp:nvSpPr>
        <dsp:cNvPr id="0" name=""/>
        <dsp:cNvSpPr/>
      </dsp:nvSpPr>
      <dsp:spPr>
        <a:xfrm>
          <a:off x="1656023" y="4140057"/>
          <a:ext cx="6573576" cy="1562285"/>
        </a:xfrm>
        <a:prstGeom prst="roundRect">
          <a:avLst>
            <a:gd name="adj" fmla="val 1667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smtClean="0"/>
            <a:t>Conocimiento científico: se obtiene a través de la aplicación de procedimientos detallados y rigurosos que se concretan en lo que se conoce como método científico.</a:t>
          </a:r>
          <a:endParaRPr lang="es-ES" sz="2000" kern="1200" dirty="0"/>
        </a:p>
      </dsp:txBody>
      <dsp:txXfrm>
        <a:off x="1732301" y="4216335"/>
        <a:ext cx="6421020" cy="14097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4C949-44CD-4240-A57B-0EDE6D457063}">
      <dsp:nvSpPr>
        <dsp:cNvPr id="0" name=""/>
        <dsp:cNvSpPr/>
      </dsp:nvSpPr>
      <dsp:spPr>
        <a:xfrm rot="5400000">
          <a:off x="4751711" y="-1785366"/>
          <a:ext cx="1151002" cy="5013847"/>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s-ES" sz="2000" kern="1200" dirty="0" smtClean="0"/>
            <a:t>Se planifica la obtención de la información</a:t>
          </a:r>
          <a:endParaRPr lang="es-ES" sz="2000" kern="1200" dirty="0"/>
        </a:p>
        <a:p>
          <a:pPr marL="228600" lvl="1" indent="-228600" algn="l" defTabSz="889000">
            <a:lnSpc>
              <a:spcPct val="90000"/>
            </a:lnSpc>
            <a:spcBef>
              <a:spcPct val="0"/>
            </a:spcBef>
            <a:spcAft>
              <a:spcPct val="15000"/>
            </a:spcAft>
            <a:buChar char="••"/>
          </a:pPr>
          <a:r>
            <a:rPr lang="es-ES" sz="2000" kern="1200" dirty="0" smtClean="0"/>
            <a:t>Se organiza y se resume</a:t>
          </a:r>
          <a:endParaRPr lang="es-ES" sz="2000" kern="1200" dirty="0"/>
        </a:p>
      </dsp:txBody>
      <dsp:txXfrm rot="-5400000">
        <a:off x="2820289" y="202243"/>
        <a:ext cx="4957660" cy="1038628"/>
      </dsp:txXfrm>
    </dsp:sp>
    <dsp:sp modelId="{7F4B5387-FF61-4924-982A-EDF44C17DEAD}">
      <dsp:nvSpPr>
        <dsp:cNvPr id="0" name=""/>
        <dsp:cNvSpPr/>
      </dsp:nvSpPr>
      <dsp:spPr>
        <a:xfrm>
          <a:off x="0" y="2179"/>
          <a:ext cx="2820288" cy="143875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s-ES" sz="3500" kern="1200" dirty="0" smtClean="0"/>
            <a:t>Observación</a:t>
          </a:r>
          <a:endParaRPr lang="es-ES" sz="3500" kern="1200" dirty="0"/>
        </a:p>
      </dsp:txBody>
      <dsp:txXfrm>
        <a:off x="70234" y="72413"/>
        <a:ext cx="2679820" cy="1298285"/>
      </dsp:txXfrm>
    </dsp:sp>
    <dsp:sp modelId="{E85A4B4E-CFBC-43E9-ACCF-1D6FE34F64EC}">
      <dsp:nvSpPr>
        <dsp:cNvPr id="0" name=""/>
        <dsp:cNvSpPr/>
      </dsp:nvSpPr>
      <dsp:spPr>
        <a:xfrm rot="5400000">
          <a:off x="4751711" y="-274675"/>
          <a:ext cx="1151002" cy="5013847"/>
        </a:xfrm>
        <a:prstGeom prst="round2SameRect">
          <a:avLst/>
        </a:prstGeom>
        <a:solidFill>
          <a:schemeClr val="accent2">
            <a:tint val="40000"/>
            <a:alpha val="90000"/>
            <a:hueOff val="2512910"/>
            <a:satOff val="-2189"/>
            <a:lumOff val="-3"/>
            <a:alphaOff val="0"/>
          </a:schemeClr>
        </a:solidFill>
        <a:ln w="9525" cap="flat" cmpd="sng" algn="ctr">
          <a:solidFill>
            <a:schemeClr val="accent2">
              <a:tint val="40000"/>
              <a:alpha val="90000"/>
              <a:hueOff val="2512910"/>
              <a:satOff val="-2189"/>
              <a:lumOff val="-3"/>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s-ES" sz="2000" kern="1200" dirty="0" smtClean="0"/>
            <a:t>Formulación de hipótesis</a:t>
          </a:r>
          <a:endParaRPr lang="es-ES" sz="2000" kern="1200" dirty="0"/>
        </a:p>
        <a:p>
          <a:pPr marL="228600" lvl="1" indent="-228600" algn="l" defTabSz="889000">
            <a:lnSpc>
              <a:spcPct val="90000"/>
            </a:lnSpc>
            <a:spcBef>
              <a:spcPct val="0"/>
            </a:spcBef>
            <a:spcAft>
              <a:spcPct val="15000"/>
            </a:spcAft>
            <a:buChar char="••"/>
          </a:pPr>
          <a:r>
            <a:rPr lang="es-ES" sz="2000" kern="1200" dirty="0" smtClean="0"/>
            <a:t>Recolección de datos</a:t>
          </a:r>
          <a:endParaRPr lang="es-ES" sz="2000" kern="1200" dirty="0"/>
        </a:p>
      </dsp:txBody>
      <dsp:txXfrm rot="-5400000">
        <a:off x="2820289" y="1712934"/>
        <a:ext cx="4957660" cy="1038628"/>
      </dsp:txXfrm>
    </dsp:sp>
    <dsp:sp modelId="{B5DF30D9-1273-4717-831D-473FF1FB8116}">
      <dsp:nvSpPr>
        <dsp:cNvPr id="0" name=""/>
        <dsp:cNvSpPr/>
      </dsp:nvSpPr>
      <dsp:spPr>
        <a:xfrm>
          <a:off x="0" y="1512871"/>
          <a:ext cx="2820288" cy="1438753"/>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s-ES" sz="3500" kern="1200" dirty="0" smtClean="0"/>
            <a:t>Hipótesis</a:t>
          </a:r>
          <a:endParaRPr lang="es-ES" sz="3500" kern="1200" dirty="0"/>
        </a:p>
      </dsp:txBody>
      <dsp:txXfrm>
        <a:off x="70234" y="1583105"/>
        <a:ext cx="2679820" cy="1298285"/>
      </dsp:txXfrm>
    </dsp:sp>
    <dsp:sp modelId="{BA826B70-0292-4538-B789-20D043A26D02}">
      <dsp:nvSpPr>
        <dsp:cNvPr id="0" name=""/>
        <dsp:cNvSpPr/>
      </dsp:nvSpPr>
      <dsp:spPr>
        <a:xfrm rot="5400000">
          <a:off x="4751711" y="1236015"/>
          <a:ext cx="1151002" cy="5013847"/>
        </a:xfrm>
        <a:prstGeom prst="round2Same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s-ES" sz="2000" kern="1200" dirty="0" smtClean="0"/>
            <a:t>Elaboración de los datos</a:t>
          </a:r>
          <a:endParaRPr lang="es-ES" sz="2000" kern="1200" dirty="0"/>
        </a:p>
        <a:p>
          <a:pPr marL="228600" lvl="1" indent="-228600" algn="l" defTabSz="889000">
            <a:lnSpc>
              <a:spcPct val="90000"/>
            </a:lnSpc>
            <a:spcBef>
              <a:spcPct val="0"/>
            </a:spcBef>
            <a:spcAft>
              <a:spcPct val="15000"/>
            </a:spcAft>
            <a:buChar char="••"/>
          </a:pPr>
          <a:r>
            <a:rPr lang="es-ES" sz="2000" kern="1200" dirty="0" smtClean="0"/>
            <a:t>Verificación de la hipótesis</a:t>
          </a:r>
          <a:endParaRPr lang="es-ES" sz="2000" kern="1200" dirty="0"/>
        </a:p>
        <a:p>
          <a:pPr marL="228600" lvl="1" indent="-228600" algn="l" defTabSz="889000">
            <a:lnSpc>
              <a:spcPct val="90000"/>
            </a:lnSpc>
            <a:spcBef>
              <a:spcPct val="0"/>
            </a:spcBef>
            <a:spcAft>
              <a:spcPct val="15000"/>
            </a:spcAft>
            <a:buChar char="••"/>
          </a:pPr>
          <a:r>
            <a:rPr lang="es-ES" sz="2000" kern="1200" dirty="0" smtClean="0"/>
            <a:t>Análisis e interpretación de resultados</a:t>
          </a:r>
          <a:endParaRPr lang="es-ES" sz="2000" kern="1200" dirty="0"/>
        </a:p>
      </dsp:txBody>
      <dsp:txXfrm rot="-5400000">
        <a:off x="2820289" y="3223625"/>
        <a:ext cx="4957660" cy="1038628"/>
      </dsp:txXfrm>
    </dsp:sp>
    <dsp:sp modelId="{113C180D-2BBA-45CE-9EFA-BF0ECF7CFBF5}">
      <dsp:nvSpPr>
        <dsp:cNvPr id="0" name=""/>
        <dsp:cNvSpPr/>
      </dsp:nvSpPr>
      <dsp:spPr>
        <a:xfrm>
          <a:off x="0" y="3023562"/>
          <a:ext cx="2820288" cy="1438753"/>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s-ES" sz="3500" kern="1200" dirty="0" smtClean="0"/>
            <a:t>Verificación</a:t>
          </a:r>
          <a:endParaRPr lang="es-ES" sz="3500" kern="1200" dirty="0"/>
        </a:p>
      </dsp:txBody>
      <dsp:txXfrm>
        <a:off x="70234" y="3093796"/>
        <a:ext cx="2679820" cy="129828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6CDD9-058E-4D23-960E-18565FFF8FB4}">
      <dsp:nvSpPr>
        <dsp:cNvPr id="0" name=""/>
        <dsp:cNvSpPr/>
      </dsp:nvSpPr>
      <dsp:spPr>
        <a:xfrm>
          <a:off x="0" y="0"/>
          <a:ext cx="6957327" cy="1156366"/>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S" sz="2700" b="1" i="1" kern="1200" dirty="0" smtClean="0">
              <a:effectLst>
                <a:outerShdw blurRad="38100" dist="38100" dir="2700000" algn="tl">
                  <a:srgbClr val="000000">
                    <a:alpha val="43137"/>
                  </a:srgbClr>
                </a:outerShdw>
              </a:effectLst>
              <a:latin typeface="Arial Narrow" pitchFamily="34" charset="0"/>
            </a:rPr>
            <a:t>La información científica es sustrato y a la vez producto de la creación científica. </a:t>
          </a:r>
        </a:p>
      </dsp:txBody>
      <dsp:txXfrm>
        <a:off x="33869" y="33869"/>
        <a:ext cx="5611803" cy="1088628"/>
      </dsp:txXfrm>
    </dsp:sp>
    <dsp:sp modelId="{5B2895DE-2685-46F8-90B1-0131944B8780}">
      <dsp:nvSpPr>
        <dsp:cNvPr id="0" name=""/>
        <dsp:cNvSpPr/>
      </dsp:nvSpPr>
      <dsp:spPr>
        <a:xfrm>
          <a:off x="582676" y="1366615"/>
          <a:ext cx="6957327" cy="1156366"/>
        </a:xfrm>
        <a:prstGeom prst="roundRect">
          <a:avLst>
            <a:gd name="adj" fmla="val 10000"/>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1" kern="1200" dirty="0" smtClean="0">
              <a:latin typeface="Arial Narrow" pitchFamily="34" charset="0"/>
            </a:rPr>
            <a:t>La información científica se recoge en documentos científicos. Si se usan adecuadamente</a:t>
          </a:r>
          <a:r>
            <a:rPr lang="es-ES" sz="2400" kern="1200" dirty="0" smtClean="0">
              <a:latin typeface="Arial Narrow" pitchFamily="34" charset="0"/>
            </a:rPr>
            <a:t>:</a:t>
          </a:r>
        </a:p>
      </dsp:txBody>
      <dsp:txXfrm>
        <a:off x="616545" y="1400484"/>
        <a:ext cx="5555274" cy="1088628"/>
      </dsp:txXfrm>
    </dsp:sp>
    <dsp:sp modelId="{4556161C-8C46-470E-9630-E8BA6A4EF629}">
      <dsp:nvSpPr>
        <dsp:cNvPr id="0" name=""/>
        <dsp:cNvSpPr/>
      </dsp:nvSpPr>
      <dsp:spPr>
        <a:xfrm>
          <a:off x="1156655" y="2733230"/>
          <a:ext cx="6957327" cy="1156366"/>
        </a:xfrm>
        <a:prstGeom prst="roundRect">
          <a:avLst>
            <a:gd name="adj" fmla="val 10000"/>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b="1" kern="1200" dirty="0" smtClean="0">
              <a:latin typeface="Arial Narrow" pitchFamily="34" charset="0"/>
            </a:rPr>
            <a:t>I. Permite abordar con mayor profundidad el estado del panorama científico referente a un tema determinado.</a:t>
          </a:r>
        </a:p>
      </dsp:txBody>
      <dsp:txXfrm>
        <a:off x="1190524" y="2767099"/>
        <a:ext cx="5563971" cy="1088628"/>
      </dsp:txXfrm>
    </dsp:sp>
    <dsp:sp modelId="{7EFC2145-ADB3-4D9F-86D1-1BFE63C4AE6B}">
      <dsp:nvSpPr>
        <dsp:cNvPr id="0" name=""/>
        <dsp:cNvSpPr/>
      </dsp:nvSpPr>
      <dsp:spPr>
        <a:xfrm>
          <a:off x="1739331" y="4099846"/>
          <a:ext cx="6957327" cy="1156366"/>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b="1" kern="1200" dirty="0" smtClean="0">
              <a:latin typeface="Arial Narrow" pitchFamily="34" charset="0"/>
            </a:rPr>
            <a:t>II. Permite plantear objetivos que orienten a un hallazgo científico significativo y tengan relevancia en función del problema científico</a:t>
          </a:r>
          <a:endParaRPr lang="es-ES" sz="2400" kern="1200" dirty="0" smtClean="0">
            <a:latin typeface="Arial Narrow" pitchFamily="34" charset="0"/>
          </a:endParaRPr>
        </a:p>
      </dsp:txBody>
      <dsp:txXfrm>
        <a:off x="1773200" y="4133715"/>
        <a:ext cx="5555274" cy="1088628"/>
      </dsp:txXfrm>
    </dsp:sp>
    <dsp:sp modelId="{6AB359BE-1BCB-41A0-90D0-724E05E8D79F}">
      <dsp:nvSpPr>
        <dsp:cNvPr id="0" name=""/>
        <dsp:cNvSpPr/>
      </dsp:nvSpPr>
      <dsp:spPr>
        <a:xfrm>
          <a:off x="6205688" y="885671"/>
          <a:ext cx="751638" cy="751638"/>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s-ES" sz="3400" kern="1200" dirty="0"/>
        </a:p>
      </dsp:txBody>
      <dsp:txXfrm>
        <a:off x="6374807" y="885671"/>
        <a:ext cx="413400" cy="565608"/>
      </dsp:txXfrm>
    </dsp:sp>
    <dsp:sp modelId="{992FA409-AE95-4C01-9754-C4C811594087}">
      <dsp:nvSpPr>
        <dsp:cNvPr id="0" name=""/>
        <dsp:cNvSpPr/>
      </dsp:nvSpPr>
      <dsp:spPr>
        <a:xfrm>
          <a:off x="6788364" y="2252287"/>
          <a:ext cx="751638" cy="751638"/>
        </a:xfrm>
        <a:prstGeom prst="downArrow">
          <a:avLst>
            <a:gd name="adj1" fmla="val 55000"/>
            <a:gd name="adj2" fmla="val 45000"/>
          </a:avLst>
        </a:prstGeom>
        <a:solidFill>
          <a:schemeClr val="accent5">
            <a:tint val="40000"/>
            <a:alpha val="90000"/>
            <a:hueOff val="-5370241"/>
            <a:satOff val="24126"/>
            <a:lumOff val="1658"/>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s-ES" sz="3400" kern="1200" dirty="0"/>
        </a:p>
      </dsp:txBody>
      <dsp:txXfrm>
        <a:off x="6957483" y="2252287"/>
        <a:ext cx="413400" cy="565608"/>
      </dsp:txXfrm>
    </dsp:sp>
    <dsp:sp modelId="{21C3F5FB-613A-4D4E-8E6F-83B32920B6E6}">
      <dsp:nvSpPr>
        <dsp:cNvPr id="0" name=""/>
        <dsp:cNvSpPr/>
      </dsp:nvSpPr>
      <dsp:spPr>
        <a:xfrm>
          <a:off x="7362344" y="3618902"/>
          <a:ext cx="751638" cy="751638"/>
        </a:xfrm>
        <a:prstGeom prst="downArrow">
          <a:avLst>
            <a:gd name="adj1" fmla="val 55000"/>
            <a:gd name="adj2" fmla="val 45000"/>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s-ES" sz="3400" kern="1200" dirty="0"/>
        </a:p>
      </dsp:txBody>
      <dsp:txXfrm>
        <a:off x="7531463" y="3618902"/>
        <a:ext cx="413400" cy="56560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6A171-8744-4043-8180-E61A89B29C88}">
      <dsp:nvSpPr>
        <dsp:cNvPr id="0" name=""/>
        <dsp:cNvSpPr/>
      </dsp:nvSpPr>
      <dsp:spPr>
        <a:xfrm>
          <a:off x="209853" y="0"/>
          <a:ext cx="6480720" cy="6480720"/>
        </a:xfrm>
        <a:prstGeom prst="triangle">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5D41E1B-4967-4C26-9235-28921A35ADA6}">
      <dsp:nvSpPr>
        <dsp:cNvPr id="0" name=""/>
        <dsp:cNvSpPr/>
      </dsp:nvSpPr>
      <dsp:spPr>
        <a:xfrm>
          <a:off x="3450213" y="651552"/>
          <a:ext cx="4212468" cy="383526"/>
        </a:xfrm>
        <a:prstGeom prst="roundRect">
          <a:avLst/>
        </a:prstGeom>
        <a:solidFill>
          <a:schemeClr val="lt1">
            <a:alpha val="90000"/>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b="1" kern="1200" dirty="0" smtClean="0"/>
            <a:t>EBSCO</a:t>
          </a:r>
          <a:endParaRPr lang="es-ES" sz="1600" b="1" kern="1200" dirty="0"/>
        </a:p>
      </dsp:txBody>
      <dsp:txXfrm>
        <a:off x="3468935" y="670274"/>
        <a:ext cx="4175024" cy="346082"/>
      </dsp:txXfrm>
    </dsp:sp>
    <dsp:sp modelId="{E650427A-018D-422E-896A-7582B1D6E1E8}">
      <dsp:nvSpPr>
        <dsp:cNvPr id="0" name=""/>
        <dsp:cNvSpPr/>
      </dsp:nvSpPr>
      <dsp:spPr>
        <a:xfrm>
          <a:off x="3450213" y="1083020"/>
          <a:ext cx="4212468" cy="383526"/>
        </a:xfrm>
        <a:prstGeom prst="roundRect">
          <a:avLst/>
        </a:prstGeom>
        <a:solidFill>
          <a:schemeClr val="lt1">
            <a:alpha val="90000"/>
            <a:hueOff val="0"/>
            <a:satOff val="0"/>
            <a:lumOff val="0"/>
            <a:alphaOff val="0"/>
          </a:schemeClr>
        </a:solidFill>
        <a:ln w="9525" cap="flat" cmpd="sng" algn="ctr">
          <a:solidFill>
            <a:schemeClr val="accent1">
              <a:alpha val="90000"/>
              <a:hueOff val="0"/>
              <a:satOff val="0"/>
              <a:lumOff val="0"/>
              <a:alphaOff val="-3636"/>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b="1" kern="1200" dirty="0" smtClean="0"/>
            <a:t>HINARI</a:t>
          </a:r>
          <a:endParaRPr lang="es-ES" sz="1600" b="1" kern="1200" dirty="0"/>
        </a:p>
      </dsp:txBody>
      <dsp:txXfrm>
        <a:off x="3468935" y="1101742"/>
        <a:ext cx="4175024" cy="346082"/>
      </dsp:txXfrm>
    </dsp:sp>
    <dsp:sp modelId="{0F4C67D2-00BF-477B-935F-74361A01220C}">
      <dsp:nvSpPr>
        <dsp:cNvPr id="0" name=""/>
        <dsp:cNvSpPr/>
      </dsp:nvSpPr>
      <dsp:spPr>
        <a:xfrm>
          <a:off x="3450213" y="1514488"/>
          <a:ext cx="4212468" cy="383526"/>
        </a:xfrm>
        <a:prstGeom prst="roundRect">
          <a:avLst/>
        </a:prstGeom>
        <a:solidFill>
          <a:schemeClr val="lt1">
            <a:alpha val="90000"/>
            <a:hueOff val="0"/>
            <a:satOff val="0"/>
            <a:lumOff val="0"/>
            <a:alphaOff val="0"/>
          </a:schemeClr>
        </a:solidFill>
        <a:ln w="9525" cap="flat" cmpd="sng" algn="ctr">
          <a:solidFill>
            <a:schemeClr val="accent1">
              <a:alpha val="90000"/>
              <a:hueOff val="0"/>
              <a:satOff val="0"/>
              <a:lumOff val="0"/>
              <a:alphaOff val="-7273"/>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b="1" kern="1200" dirty="0" smtClean="0"/>
            <a:t>PERII</a:t>
          </a:r>
          <a:endParaRPr lang="es-ES" sz="1600" b="1" kern="1200" dirty="0"/>
        </a:p>
      </dsp:txBody>
      <dsp:txXfrm>
        <a:off x="3468935" y="1533210"/>
        <a:ext cx="4175024" cy="346082"/>
      </dsp:txXfrm>
    </dsp:sp>
    <dsp:sp modelId="{36C17644-C224-4D51-A105-91E2203A2A0E}">
      <dsp:nvSpPr>
        <dsp:cNvPr id="0" name=""/>
        <dsp:cNvSpPr/>
      </dsp:nvSpPr>
      <dsp:spPr>
        <a:xfrm>
          <a:off x="3450213" y="1945956"/>
          <a:ext cx="4212468" cy="383526"/>
        </a:xfrm>
        <a:prstGeom prst="roundRect">
          <a:avLst/>
        </a:prstGeom>
        <a:solidFill>
          <a:schemeClr val="lt1">
            <a:alpha val="90000"/>
            <a:hueOff val="0"/>
            <a:satOff val="0"/>
            <a:lumOff val="0"/>
            <a:alphaOff val="0"/>
          </a:schemeClr>
        </a:solidFill>
        <a:ln w="9525" cap="flat" cmpd="sng" algn="ctr">
          <a:solidFill>
            <a:schemeClr val="accent1">
              <a:alpha val="90000"/>
              <a:hueOff val="0"/>
              <a:satOff val="0"/>
              <a:lumOff val="0"/>
              <a:alphaOff val="-10909"/>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b="1" kern="1200" dirty="0" smtClean="0"/>
            <a:t>SCIELO CUBA</a:t>
          </a:r>
          <a:endParaRPr lang="es-ES" sz="1600" b="1" kern="1200" dirty="0"/>
        </a:p>
      </dsp:txBody>
      <dsp:txXfrm>
        <a:off x="3468935" y="1964678"/>
        <a:ext cx="4175024" cy="346082"/>
      </dsp:txXfrm>
    </dsp:sp>
    <dsp:sp modelId="{C8B93510-E2B7-4E92-A8AF-42C7FDC174F1}">
      <dsp:nvSpPr>
        <dsp:cNvPr id="0" name=""/>
        <dsp:cNvSpPr/>
      </dsp:nvSpPr>
      <dsp:spPr>
        <a:xfrm>
          <a:off x="3450213" y="2377424"/>
          <a:ext cx="4212468" cy="383526"/>
        </a:xfrm>
        <a:prstGeom prst="roundRect">
          <a:avLst/>
        </a:prstGeom>
        <a:solidFill>
          <a:schemeClr val="lt1">
            <a:alpha val="90000"/>
            <a:hueOff val="0"/>
            <a:satOff val="0"/>
            <a:lumOff val="0"/>
            <a:alphaOff val="0"/>
          </a:schemeClr>
        </a:solidFill>
        <a:ln w="9525" cap="flat" cmpd="sng" algn="ctr">
          <a:solidFill>
            <a:schemeClr val="accent1">
              <a:alpha val="90000"/>
              <a:hueOff val="0"/>
              <a:satOff val="0"/>
              <a:lumOff val="0"/>
              <a:alphaOff val="-14545"/>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b="1" kern="1200" dirty="0" smtClean="0"/>
            <a:t>SCIELO REGIONAL</a:t>
          </a:r>
          <a:endParaRPr lang="es-ES" sz="1600" b="1" kern="1200" dirty="0"/>
        </a:p>
      </dsp:txBody>
      <dsp:txXfrm>
        <a:off x="3468935" y="2396146"/>
        <a:ext cx="4175024" cy="346082"/>
      </dsp:txXfrm>
    </dsp:sp>
    <dsp:sp modelId="{C249B050-471E-4913-9CCA-C0D2B0CF0D0E}">
      <dsp:nvSpPr>
        <dsp:cNvPr id="0" name=""/>
        <dsp:cNvSpPr/>
      </dsp:nvSpPr>
      <dsp:spPr>
        <a:xfrm>
          <a:off x="3450213" y="2808892"/>
          <a:ext cx="4212468" cy="383526"/>
        </a:xfrm>
        <a:prstGeom prst="roundRect">
          <a:avLst/>
        </a:prstGeom>
        <a:solidFill>
          <a:schemeClr val="lt1">
            <a:alpha val="90000"/>
            <a:hueOff val="0"/>
            <a:satOff val="0"/>
            <a:lumOff val="0"/>
            <a:alphaOff val="0"/>
          </a:schemeClr>
        </a:solidFill>
        <a:ln w="9525" cap="flat" cmpd="sng" algn="ctr">
          <a:solidFill>
            <a:schemeClr val="accent1">
              <a:alpha val="90000"/>
              <a:hueOff val="0"/>
              <a:satOff val="0"/>
              <a:lumOff val="0"/>
              <a:alphaOff val="-18182"/>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b="1" kern="1200" dirty="0" smtClean="0"/>
            <a:t>PLOS MEDICINE</a:t>
          </a:r>
          <a:endParaRPr lang="es-ES" sz="1600" b="1" kern="1200" dirty="0"/>
        </a:p>
      </dsp:txBody>
      <dsp:txXfrm>
        <a:off x="3468935" y="2827614"/>
        <a:ext cx="4175024" cy="346082"/>
      </dsp:txXfrm>
    </dsp:sp>
    <dsp:sp modelId="{10B75F86-BADE-4ED6-B8EF-BD3E94ACCE9E}">
      <dsp:nvSpPr>
        <dsp:cNvPr id="0" name=""/>
        <dsp:cNvSpPr/>
      </dsp:nvSpPr>
      <dsp:spPr>
        <a:xfrm>
          <a:off x="3450213" y="3240360"/>
          <a:ext cx="4212468" cy="383526"/>
        </a:xfrm>
        <a:prstGeom prst="roundRect">
          <a:avLst/>
        </a:prstGeom>
        <a:solidFill>
          <a:schemeClr val="lt1">
            <a:alpha val="90000"/>
            <a:hueOff val="0"/>
            <a:satOff val="0"/>
            <a:lumOff val="0"/>
            <a:alphaOff val="0"/>
          </a:schemeClr>
        </a:solidFill>
        <a:ln w="9525" cap="flat" cmpd="sng" algn="ctr">
          <a:solidFill>
            <a:schemeClr val="accent1">
              <a:alpha val="90000"/>
              <a:hueOff val="0"/>
              <a:satOff val="0"/>
              <a:lumOff val="0"/>
              <a:alphaOff val="-21818"/>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b="1" kern="1200" dirty="0" smtClean="0"/>
            <a:t>PUBMED CENTRAL</a:t>
          </a:r>
          <a:endParaRPr lang="es-ES" sz="1600" b="1" kern="1200" dirty="0"/>
        </a:p>
      </dsp:txBody>
      <dsp:txXfrm>
        <a:off x="3468935" y="3259082"/>
        <a:ext cx="4175024" cy="346082"/>
      </dsp:txXfrm>
    </dsp:sp>
    <dsp:sp modelId="{45DD023B-D839-44E0-B340-19FF78F25734}">
      <dsp:nvSpPr>
        <dsp:cNvPr id="0" name=""/>
        <dsp:cNvSpPr/>
      </dsp:nvSpPr>
      <dsp:spPr>
        <a:xfrm>
          <a:off x="3450213" y="3671827"/>
          <a:ext cx="4212468" cy="383526"/>
        </a:xfrm>
        <a:prstGeom prst="roundRect">
          <a:avLst/>
        </a:prstGeom>
        <a:solidFill>
          <a:schemeClr val="lt1">
            <a:alpha val="90000"/>
            <a:hueOff val="0"/>
            <a:satOff val="0"/>
            <a:lumOff val="0"/>
            <a:alphaOff val="0"/>
          </a:schemeClr>
        </a:solidFill>
        <a:ln w="9525" cap="flat" cmpd="sng" algn="ctr">
          <a:solidFill>
            <a:schemeClr val="accent1">
              <a:alpha val="90000"/>
              <a:hueOff val="0"/>
              <a:satOff val="0"/>
              <a:lumOff val="0"/>
              <a:alphaOff val="-25455"/>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b="1" kern="1200" dirty="0" smtClean="0"/>
            <a:t>BIOMED CENTRAL</a:t>
          </a:r>
          <a:endParaRPr lang="es-ES" sz="1600" b="1" kern="1200" dirty="0"/>
        </a:p>
      </dsp:txBody>
      <dsp:txXfrm>
        <a:off x="3468935" y="3690549"/>
        <a:ext cx="4175024" cy="346082"/>
      </dsp:txXfrm>
    </dsp:sp>
    <dsp:sp modelId="{69AAD1F3-8C0C-4394-9A1F-2FD0F7828958}">
      <dsp:nvSpPr>
        <dsp:cNvPr id="0" name=""/>
        <dsp:cNvSpPr/>
      </dsp:nvSpPr>
      <dsp:spPr>
        <a:xfrm>
          <a:off x="3450213" y="4103295"/>
          <a:ext cx="4212468" cy="383526"/>
        </a:xfrm>
        <a:prstGeom prst="roundRect">
          <a:avLst/>
        </a:prstGeom>
        <a:solidFill>
          <a:schemeClr val="lt1">
            <a:alpha val="90000"/>
            <a:hueOff val="0"/>
            <a:satOff val="0"/>
            <a:lumOff val="0"/>
            <a:alphaOff val="0"/>
          </a:schemeClr>
        </a:solidFill>
        <a:ln w="9525" cap="flat" cmpd="sng" algn="ctr">
          <a:solidFill>
            <a:schemeClr val="accent1">
              <a:alpha val="90000"/>
              <a:hueOff val="0"/>
              <a:satOff val="0"/>
              <a:lumOff val="0"/>
              <a:alphaOff val="-29091"/>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b="1" kern="1200" dirty="0" smtClean="0"/>
            <a:t>DOAJ</a:t>
          </a:r>
          <a:endParaRPr lang="es-ES" sz="1600" b="1" kern="1200" dirty="0"/>
        </a:p>
      </dsp:txBody>
      <dsp:txXfrm>
        <a:off x="3468935" y="4122017"/>
        <a:ext cx="4175024" cy="346082"/>
      </dsp:txXfrm>
    </dsp:sp>
    <dsp:sp modelId="{9CBC017A-BD67-4973-88EC-489E8C210A7B}">
      <dsp:nvSpPr>
        <dsp:cNvPr id="0" name=""/>
        <dsp:cNvSpPr/>
      </dsp:nvSpPr>
      <dsp:spPr>
        <a:xfrm>
          <a:off x="3450213" y="4534763"/>
          <a:ext cx="4212468" cy="383526"/>
        </a:xfrm>
        <a:prstGeom prst="roundRect">
          <a:avLst/>
        </a:prstGeom>
        <a:solidFill>
          <a:schemeClr val="lt1">
            <a:alpha val="90000"/>
            <a:hueOff val="0"/>
            <a:satOff val="0"/>
            <a:lumOff val="0"/>
            <a:alphaOff val="0"/>
          </a:schemeClr>
        </a:solidFill>
        <a:ln w="9525" cap="flat" cmpd="sng" algn="ctr">
          <a:solidFill>
            <a:schemeClr val="accent1">
              <a:alpha val="90000"/>
              <a:hueOff val="0"/>
              <a:satOff val="0"/>
              <a:lumOff val="0"/>
              <a:alphaOff val="-32727"/>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b="1" kern="1200" dirty="0" smtClean="0"/>
            <a:t>FREE MEDICAL JOURNALS</a:t>
          </a:r>
          <a:endParaRPr lang="es-ES" sz="1600" b="1" kern="1200" dirty="0"/>
        </a:p>
      </dsp:txBody>
      <dsp:txXfrm>
        <a:off x="3468935" y="4553485"/>
        <a:ext cx="4175024" cy="346082"/>
      </dsp:txXfrm>
    </dsp:sp>
    <dsp:sp modelId="{02F02EF0-DBC7-4EED-B82E-0A37B6BC0507}">
      <dsp:nvSpPr>
        <dsp:cNvPr id="0" name=""/>
        <dsp:cNvSpPr/>
      </dsp:nvSpPr>
      <dsp:spPr>
        <a:xfrm>
          <a:off x="3450213" y="4966231"/>
          <a:ext cx="4212468" cy="383526"/>
        </a:xfrm>
        <a:prstGeom prst="roundRect">
          <a:avLst/>
        </a:prstGeom>
        <a:solidFill>
          <a:schemeClr val="lt1">
            <a:alpha val="90000"/>
            <a:hueOff val="0"/>
            <a:satOff val="0"/>
            <a:lumOff val="0"/>
            <a:alphaOff val="0"/>
          </a:schemeClr>
        </a:solidFill>
        <a:ln w="9525" cap="flat" cmpd="sng" algn="ctr">
          <a:solidFill>
            <a:schemeClr val="accent1">
              <a:alpha val="90000"/>
              <a:hueOff val="0"/>
              <a:satOff val="0"/>
              <a:lumOff val="0"/>
              <a:alphaOff val="-36364"/>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b="1" kern="1200" dirty="0" smtClean="0"/>
            <a:t>MEDICC REVIEW</a:t>
          </a:r>
          <a:endParaRPr lang="es-ES" sz="1600" b="1" kern="1200" dirty="0"/>
        </a:p>
      </dsp:txBody>
      <dsp:txXfrm>
        <a:off x="3468935" y="4984953"/>
        <a:ext cx="4175024" cy="346082"/>
      </dsp:txXfrm>
    </dsp:sp>
    <dsp:sp modelId="{517B590F-D6F8-4DDD-8FAF-437CFC8AEB3C}">
      <dsp:nvSpPr>
        <dsp:cNvPr id="0" name=""/>
        <dsp:cNvSpPr/>
      </dsp:nvSpPr>
      <dsp:spPr>
        <a:xfrm>
          <a:off x="3450213" y="5397699"/>
          <a:ext cx="4212468" cy="383526"/>
        </a:xfrm>
        <a:prstGeom prst="roundRect">
          <a:avLst/>
        </a:prstGeom>
        <a:solidFill>
          <a:schemeClr val="lt1">
            <a:alpha val="90000"/>
            <a:hueOff val="0"/>
            <a:satOff val="0"/>
            <a:lumOff val="0"/>
            <a:alphaOff val="0"/>
          </a:schemeClr>
        </a:solidFill>
        <a:ln w="9525" cap="flat" cmpd="sng" algn="ctr">
          <a:solidFill>
            <a:schemeClr val="accent1">
              <a:alpha val="90000"/>
              <a:hueOff val="0"/>
              <a:satOff val="0"/>
              <a:lumOff val="0"/>
              <a:alphaOff val="-4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b="1" kern="1200" dirty="0" smtClean="0"/>
            <a:t>REVISTAS MÉDICAS CUBANAS</a:t>
          </a:r>
          <a:endParaRPr lang="es-ES" sz="1600" b="1" kern="1200" dirty="0"/>
        </a:p>
      </dsp:txBody>
      <dsp:txXfrm>
        <a:off x="3468935" y="5416421"/>
        <a:ext cx="4175024" cy="3460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22214-E693-4AF7-8514-6028A95A6D12}">
      <dsp:nvSpPr>
        <dsp:cNvPr id="0" name=""/>
        <dsp:cNvSpPr/>
      </dsp:nvSpPr>
      <dsp:spPr>
        <a:xfrm>
          <a:off x="0" y="0"/>
          <a:ext cx="4852988" cy="4852988"/>
        </a:xfrm>
        <a:prstGeom prst="pie">
          <a:avLst>
            <a:gd name="adj1" fmla="val 5400000"/>
            <a:gd name="adj2" fmla="val 1620000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C2818D-F9B5-42A1-91D5-3B42FDE0DEEC}">
      <dsp:nvSpPr>
        <dsp:cNvPr id="0" name=""/>
        <dsp:cNvSpPr/>
      </dsp:nvSpPr>
      <dsp:spPr>
        <a:xfrm>
          <a:off x="2426494" y="0"/>
          <a:ext cx="6215856" cy="4852988"/>
        </a:xfrm>
        <a:prstGeom prst="rect">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 sz="2400" kern="1200" dirty="0" smtClean="0"/>
            <a:t>Sistema de </a:t>
          </a:r>
          <a:r>
            <a:rPr lang="es-ES" sz="2400" u="sng" kern="1200" dirty="0" smtClean="0"/>
            <a:t>conocimientos</a:t>
          </a:r>
          <a:r>
            <a:rPr lang="es-ES" sz="2400" kern="1200" dirty="0" smtClean="0"/>
            <a:t> cuya veracidad se ha comprobado en el curso de la práctica social.</a:t>
          </a:r>
          <a:endParaRPr lang="es-ES" sz="2400" kern="1200" dirty="0"/>
        </a:p>
      </dsp:txBody>
      <dsp:txXfrm>
        <a:off x="2426494" y="0"/>
        <a:ext cx="6215856" cy="776478"/>
      </dsp:txXfrm>
    </dsp:sp>
    <dsp:sp modelId="{919E600D-264A-4EBC-BF86-2EE22CEE3AEF}">
      <dsp:nvSpPr>
        <dsp:cNvPr id="0" name=""/>
        <dsp:cNvSpPr/>
      </dsp:nvSpPr>
      <dsp:spPr>
        <a:xfrm>
          <a:off x="509563" y="772970"/>
          <a:ext cx="3833860" cy="3840876"/>
        </a:xfrm>
        <a:prstGeom prst="pie">
          <a:avLst>
            <a:gd name="adj1" fmla="val 5400000"/>
            <a:gd name="adj2" fmla="val 16200000"/>
          </a:avLst>
        </a:prstGeom>
        <a:solidFill>
          <a:schemeClr val="accent1">
            <a:shade val="50000"/>
            <a:hueOff val="144575"/>
            <a:satOff val="-3024"/>
            <a:lumOff val="16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35A046-6FB7-4F2A-98CE-22DE6EA43753}">
      <dsp:nvSpPr>
        <dsp:cNvPr id="0" name=""/>
        <dsp:cNvSpPr/>
      </dsp:nvSpPr>
      <dsp:spPr>
        <a:xfrm>
          <a:off x="2426494" y="776478"/>
          <a:ext cx="6215856" cy="3833860"/>
        </a:xfrm>
        <a:prstGeom prst="rect">
          <a:avLst/>
        </a:prstGeom>
        <a:solidFill>
          <a:schemeClr val="lt1">
            <a:alpha val="90000"/>
            <a:hueOff val="0"/>
            <a:satOff val="0"/>
            <a:lumOff val="0"/>
            <a:alphaOff val="0"/>
          </a:schemeClr>
        </a:solidFill>
        <a:ln w="25400" cap="flat" cmpd="sng" algn="ctr">
          <a:solidFill>
            <a:schemeClr val="accent1">
              <a:shade val="50000"/>
              <a:hueOff val="144575"/>
              <a:satOff val="-3024"/>
              <a:lumOff val="168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 sz="2400" kern="1200" dirty="0" smtClean="0"/>
            <a:t>Está en constante movimiento y desarrollo</a:t>
          </a:r>
          <a:r>
            <a:rPr lang="es-ES" sz="2100" kern="1200" dirty="0" smtClean="0"/>
            <a:t>. </a:t>
          </a:r>
          <a:endParaRPr lang="es-ES" sz="2100" kern="1200" dirty="0"/>
        </a:p>
      </dsp:txBody>
      <dsp:txXfrm>
        <a:off x="2426494" y="776478"/>
        <a:ext cx="6215856" cy="776478"/>
      </dsp:txXfrm>
    </dsp:sp>
    <dsp:sp modelId="{62E587DB-FD19-4CCC-9701-7CFFA749891F}">
      <dsp:nvSpPr>
        <dsp:cNvPr id="0" name=""/>
        <dsp:cNvSpPr/>
      </dsp:nvSpPr>
      <dsp:spPr>
        <a:xfrm>
          <a:off x="1019127" y="1552956"/>
          <a:ext cx="2814733" cy="2814733"/>
        </a:xfrm>
        <a:prstGeom prst="pie">
          <a:avLst>
            <a:gd name="adj1" fmla="val 5400000"/>
            <a:gd name="adj2" fmla="val 16200000"/>
          </a:avLst>
        </a:prstGeom>
        <a:solidFill>
          <a:schemeClr val="accent1">
            <a:shade val="50000"/>
            <a:hueOff val="289149"/>
            <a:satOff val="-6048"/>
            <a:lumOff val="336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C2AA9B-7790-4B83-97D4-A80B0E82619C}">
      <dsp:nvSpPr>
        <dsp:cNvPr id="0" name=""/>
        <dsp:cNvSpPr/>
      </dsp:nvSpPr>
      <dsp:spPr>
        <a:xfrm>
          <a:off x="2426494" y="1552956"/>
          <a:ext cx="6215856" cy="2814733"/>
        </a:xfrm>
        <a:prstGeom prst="rect">
          <a:avLst/>
        </a:prstGeom>
        <a:solidFill>
          <a:schemeClr val="lt1">
            <a:alpha val="90000"/>
            <a:hueOff val="0"/>
            <a:satOff val="0"/>
            <a:lumOff val="0"/>
            <a:alphaOff val="0"/>
          </a:schemeClr>
        </a:solidFill>
        <a:ln w="25400" cap="flat" cmpd="sng" algn="ctr">
          <a:solidFill>
            <a:schemeClr val="accent1">
              <a:shade val="50000"/>
              <a:hueOff val="289149"/>
              <a:satOff val="-6048"/>
              <a:lumOff val="336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 sz="2400" kern="1200" dirty="0" smtClean="0"/>
            <a:t>Tiene una estructura socio-económica.</a:t>
          </a:r>
          <a:endParaRPr lang="es-ES" sz="2400" kern="1200" dirty="0"/>
        </a:p>
      </dsp:txBody>
      <dsp:txXfrm>
        <a:off x="2426494" y="1552956"/>
        <a:ext cx="6215856" cy="776478"/>
      </dsp:txXfrm>
    </dsp:sp>
    <dsp:sp modelId="{8665B6BD-9E24-4708-B91E-AC1485F65E06}">
      <dsp:nvSpPr>
        <dsp:cNvPr id="0" name=""/>
        <dsp:cNvSpPr/>
      </dsp:nvSpPr>
      <dsp:spPr>
        <a:xfrm>
          <a:off x="1528691" y="2329434"/>
          <a:ext cx="1795605" cy="1795605"/>
        </a:xfrm>
        <a:prstGeom prst="pie">
          <a:avLst>
            <a:gd name="adj1" fmla="val 5400000"/>
            <a:gd name="adj2" fmla="val 16200000"/>
          </a:avLst>
        </a:prstGeom>
        <a:solidFill>
          <a:schemeClr val="accent1">
            <a:shade val="50000"/>
            <a:hueOff val="289149"/>
            <a:satOff val="-6048"/>
            <a:lumOff val="336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CFE0BF-D09D-44C0-A9C4-75A4CBD4C5C7}">
      <dsp:nvSpPr>
        <dsp:cNvPr id="0" name=""/>
        <dsp:cNvSpPr/>
      </dsp:nvSpPr>
      <dsp:spPr>
        <a:xfrm>
          <a:off x="2426494" y="2329434"/>
          <a:ext cx="6215856" cy="1795605"/>
        </a:xfrm>
        <a:prstGeom prst="rect">
          <a:avLst/>
        </a:prstGeom>
        <a:solidFill>
          <a:schemeClr val="lt1">
            <a:alpha val="90000"/>
            <a:hueOff val="0"/>
            <a:satOff val="0"/>
            <a:lumOff val="0"/>
            <a:alphaOff val="0"/>
          </a:schemeClr>
        </a:solidFill>
        <a:ln w="25400" cap="flat" cmpd="sng" algn="ctr">
          <a:solidFill>
            <a:schemeClr val="accent1">
              <a:shade val="50000"/>
              <a:hueOff val="289149"/>
              <a:satOff val="-6048"/>
              <a:lumOff val="336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 sz="2400" kern="1200" dirty="0" smtClean="0"/>
            <a:t>Es una expresión de la conciencia social.</a:t>
          </a:r>
          <a:endParaRPr lang="es-ES" sz="2400" kern="1200" dirty="0"/>
        </a:p>
      </dsp:txBody>
      <dsp:txXfrm>
        <a:off x="2426494" y="2329434"/>
        <a:ext cx="6215856" cy="776478"/>
      </dsp:txXfrm>
    </dsp:sp>
    <dsp:sp modelId="{ED0AA6EA-2F02-4EB9-8208-3E4379671F78}">
      <dsp:nvSpPr>
        <dsp:cNvPr id="0" name=""/>
        <dsp:cNvSpPr/>
      </dsp:nvSpPr>
      <dsp:spPr>
        <a:xfrm>
          <a:off x="2038254" y="3105912"/>
          <a:ext cx="776478" cy="776478"/>
        </a:xfrm>
        <a:prstGeom prst="pie">
          <a:avLst>
            <a:gd name="adj1" fmla="val 5400000"/>
            <a:gd name="adj2" fmla="val 16200000"/>
          </a:avLst>
        </a:prstGeom>
        <a:solidFill>
          <a:schemeClr val="accent1">
            <a:shade val="50000"/>
            <a:hueOff val="144575"/>
            <a:satOff val="-3024"/>
            <a:lumOff val="16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1F7184-7229-4C5C-BA83-6023846307D3}">
      <dsp:nvSpPr>
        <dsp:cNvPr id="0" name=""/>
        <dsp:cNvSpPr/>
      </dsp:nvSpPr>
      <dsp:spPr>
        <a:xfrm>
          <a:off x="2426494" y="3105912"/>
          <a:ext cx="6215856" cy="776478"/>
        </a:xfrm>
        <a:prstGeom prst="rect">
          <a:avLst/>
        </a:prstGeom>
        <a:solidFill>
          <a:schemeClr val="lt1">
            <a:alpha val="90000"/>
            <a:hueOff val="0"/>
            <a:satOff val="0"/>
            <a:lumOff val="0"/>
            <a:alphaOff val="0"/>
          </a:schemeClr>
        </a:solidFill>
        <a:ln w="25400" cap="flat" cmpd="sng" algn="ctr">
          <a:solidFill>
            <a:schemeClr val="accent1">
              <a:shade val="50000"/>
              <a:hueOff val="144575"/>
              <a:satOff val="-3024"/>
              <a:lumOff val="168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 sz="2400" kern="1200" dirty="0" smtClean="0"/>
            <a:t>Es una </a:t>
          </a:r>
          <a:r>
            <a:rPr lang="es-ES" sz="2400" u="sng" kern="1200" dirty="0" smtClean="0"/>
            <a:t>actividad</a:t>
          </a:r>
          <a:r>
            <a:rPr lang="es-ES" sz="2400" kern="1200" dirty="0" smtClean="0"/>
            <a:t> social vinculada a las restantes formas de la actividad humana</a:t>
          </a:r>
          <a:endParaRPr lang="es-ES" sz="2400" kern="1200" dirty="0"/>
        </a:p>
      </dsp:txBody>
      <dsp:txXfrm>
        <a:off x="2426494" y="3105912"/>
        <a:ext cx="6215856" cy="7764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3F058-1555-492C-8D4E-354223C9AD19}">
      <dsp:nvSpPr>
        <dsp:cNvPr id="0" name=""/>
        <dsp:cNvSpPr/>
      </dsp:nvSpPr>
      <dsp:spPr>
        <a:xfrm rot="5400000">
          <a:off x="68603" y="2125200"/>
          <a:ext cx="1515161" cy="95759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C0F949-6693-4737-BF6D-31D6064421EB}">
      <dsp:nvSpPr>
        <dsp:cNvPr id="0" name=""/>
        <dsp:cNvSpPr/>
      </dsp:nvSpPr>
      <dsp:spPr>
        <a:xfrm>
          <a:off x="3690" y="601589"/>
          <a:ext cx="2325886" cy="1574444"/>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smtClean="0"/>
            <a:t>Actividad</a:t>
          </a:r>
          <a:endParaRPr lang="es-ES" sz="3200" kern="1200" dirty="0"/>
        </a:p>
      </dsp:txBody>
      <dsp:txXfrm>
        <a:off x="80562" y="678461"/>
        <a:ext cx="2172142" cy="1420700"/>
      </dsp:txXfrm>
    </dsp:sp>
    <dsp:sp modelId="{1B021A07-B142-4983-91D9-6A3FCB11E3B3}">
      <dsp:nvSpPr>
        <dsp:cNvPr id="0" name=""/>
        <dsp:cNvSpPr/>
      </dsp:nvSpPr>
      <dsp:spPr>
        <a:xfrm>
          <a:off x="2402048" y="588759"/>
          <a:ext cx="4745324" cy="1466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s-ES" sz="2200" kern="1200" dirty="0" smtClean="0"/>
            <a:t>Categoría filosófica que se caracteriza por la relación dinámica del hombre con el mundo; mediante la actividad el hombre conoce y transforma la naturaleza.</a:t>
          </a:r>
          <a:endParaRPr lang="es-ES" sz="2200" kern="1200" dirty="0"/>
        </a:p>
      </dsp:txBody>
      <dsp:txXfrm>
        <a:off x="2402048" y="588759"/>
        <a:ext cx="4745324" cy="1466984"/>
      </dsp:txXfrm>
    </dsp:sp>
    <dsp:sp modelId="{FC038C61-2DE5-46C8-B088-0D83DEDC55B1}">
      <dsp:nvSpPr>
        <dsp:cNvPr id="0" name=""/>
        <dsp:cNvSpPr/>
      </dsp:nvSpPr>
      <dsp:spPr>
        <a:xfrm rot="5400000">
          <a:off x="1406615" y="4470662"/>
          <a:ext cx="1410299" cy="1055168"/>
        </a:xfrm>
        <a:prstGeom prst="bentUpArrow">
          <a:avLst>
            <a:gd name="adj1" fmla="val 32840"/>
            <a:gd name="adj2" fmla="val 25000"/>
            <a:gd name="adj3" fmla="val 35780"/>
          </a:avLst>
        </a:prstGeom>
        <a:solidFill>
          <a:schemeClr val="accent1">
            <a:tint val="50000"/>
            <a:hueOff val="-13089511"/>
            <a:satOff val="-703"/>
            <a:lumOff val="113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728BFA-945D-4808-8DB6-994960579C0A}">
      <dsp:nvSpPr>
        <dsp:cNvPr id="0" name=""/>
        <dsp:cNvSpPr/>
      </dsp:nvSpPr>
      <dsp:spPr>
        <a:xfrm>
          <a:off x="1368157" y="2708923"/>
          <a:ext cx="2325886" cy="1574444"/>
        </a:xfrm>
        <a:prstGeom prst="roundRect">
          <a:avLst>
            <a:gd name="adj" fmla="val 166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t>Actividad científica</a:t>
          </a:r>
          <a:endParaRPr lang="es-ES" sz="2300" kern="1200" dirty="0"/>
        </a:p>
      </dsp:txBody>
      <dsp:txXfrm>
        <a:off x="1445029" y="2785795"/>
        <a:ext cx="2172142" cy="1420700"/>
      </dsp:txXfrm>
    </dsp:sp>
    <dsp:sp modelId="{93D3C8AB-0FBE-4365-BD65-048FAD322365}">
      <dsp:nvSpPr>
        <dsp:cNvPr id="0" name=""/>
        <dsp:cNvSpPr/>
      </dsp:nvSpPr>
      <dsp:spPr>
        <a:xfrm>
          <a:off x="3960442" y="2780925"/>
          <a:ext cx="3922273" cy="882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s-ES" sz="2200" kern="1200" dirty="0" smtClean="0"/>
            <a:t>La ciencia vista como actividad se dirige a la producción, difusión y aplicación del conocimiento. Y lo logra mediante la </a:t>
          </a:r>
          <a:r>
            <a:rPr lang="es-ES" sz="2200" kern="1200" dirty="0" smtClean="0">
              <a:solidFill>
                <a:srgbClr val="FF0000"/>
              </a:solidFill>
            </a:rPr>
            <a:t>actividad científica</a:t>
          </a:r>
          <a:endParaRPr lang="es-ES" sz="2200" kern="1200" dirty="0">
            <a:solidFill>
              <a:srgbClr val="FF0000"/>
            </a:solidFill>
          </a:endParaRPr>
        </a:p>
      </dsp:txBody>
      <dsp:txXfrm>
        <a:off x="3960442" y="2780925"/>
        <a:ext cx="3922273" cy="882699"/>
      </dsp:txXfrm>
    </dsp:sp>
    <dsp:sp modelId="{830B18E9-0DE4-45B1-B285-4A94FE7BDCA2}">
      <dsp:nvSpPr>
        <dsp:cNvPr id="0" name=""/>
        <dsp:cNvSpPr/>
      </dsp:nvSpPr>
      <dsp:spPr>
        <a:xfrm>
          <a:off x="2770039" y="4934713"/>
          <a:ext cx="2329397" cy="1579937"/>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t>Investigación científica</a:t>
          </a:r>
          <a:endParaRPr lang="es-ES" sz="2800" kern="1200" dirty="0"/>
        </a:p>
      </dsp:txBody>
      <dsp:txXfrm>
        <a:off x="2847179" y="5011853"/>
        <a:ext cx="2175117" cy="1425657"/>
      </dsp:txXfrm>
    </dsp:sp>
    <dsp:sp modelId="{76779AC0-2A66-40ED-BBB6-B360CEB46782}">
      <dsp:nvSpPr>
        <dsp:cNvPr id="0" name=""/>
        <dsp:cNvSpPr/>
      </dsp:nvSpPr>
      <dsp:spPr>
        <a:xfrm>
          <a:off x="5269057" y="4554662"/>
          <a:ext cx="3370206" cy="2182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s-ES" sz="2200" kern="1200" dirty="0" smtClean="0"/>
            <a:t>La actividad científica dirigida a la producción de nuevos conocimientos se denomina </a:t>
          </a:r>
          <a:r>
            <a:rPr lang="es-ES" sz="2200" kern="1200" dirty="0" smtClean="0">
              <a:solidFill>
                <a:srgbClr val="FF0000"/>
              </a:solidFill>
            </a:rPr>
            <a:t>investigación científica</a:t>
          </a:r>
          <a:endParaRPr lang="es-ES" sz="2200" kern="1200" dirty="0">
            <a:solidFill>
              <a:srgbClr val="FF0000"/>
            </a:solidFill>
          </a:endParaRPr>
        </a:p>
      </dsp:txBody>
      <dsp:txXfrm>
        <a:off x="5269057" y="4554662"/>
        <a:ext cx="3370206" cy="21829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E70C6-DBA5-4495-8924-6F34B0AF07E3}">
      <dsp:nvSpPr>
        <dsp:cNvPr id="0" name=""/>
        <dsp:cNvSpPr/>
      </dsp:nvSpPr>
      <dsp:spPr>
        <a:xfrm>
          <a:off x="4469782" y="4697091"/>
          <a:ext cx="560048" cy="1067165"/>
        </a:xfrm>
        <a:custGeom>
          <a:avLst/>
          <a:gdLst/>
          <a:ahLst/>
          <a:cxnLst/>
          <a:rect l="0" t="0" r="0" b="0"/>
          <a:pathLst>
            <a:path>
              <a:moveTo>
                <a:pt x="0" y="0"/>
              </a:moveTo>
              <a:lnTo>
                <a:pt x="280024" y="0"/>
              </a:lnTo>
              <a:lnTo>
                <a:pt x="280024" y="1067165"/>
              </a:lnTo>
              <a:lnTo>
                <a:pt x="560048" y="106716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719676" y="5200544"/>
        <a:ext cx="60259" cy="60259"/>
      </dsp:txXfrm>
    </dsp:sp>
    <dsp:sp modelId="{899ECEF3-492B-4460-B478-586D84C907B6}">
      <dsp:nvSpPr>
        <dsp:cNvPr id="0" name=""/>
        <dsp:cNvSpPr/>
      </dsp:nvSpPr>
      <dsp:spPr>
        <a:xfrm>
          <a:off x="4469782" y="4651371"/>
          <a:ext cx="560048" cy="91440"/>
        </a:xfrm>
        <a:custGeom>
          <a:avLst/>
          <a:gdLst/>
          <a:ahLst/>
          <a:cxnLst/>
          <a:rect l="0" t="0" r="0" b="0"/>
          <a:pathLst>
            <a:path>
              <a:moveTo>
                <a:pt x="0" y="45720"/>
              </a:moveTo>
              <a:lnTo>
                <a:pt x="560048" y="457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735805" y="4683090"/>
        <a:ext cx="28002" cy="28002"/>
      </dsp:txXfrm>
    </dsp:sp>
    <dsp:sp modelId="{E488AF58-E6EA-48F0-9CDB-E72FCE164627}">
      <dsp:nvSpPr>
        <dsp:cNvPr id="0" name=""/>
        <dsp:cNvSpPr/>
      </dsp:nvSpPr>
      <dsp:spPr>
        <a:xfrm>
          <a:off x="4469782" y="3629926"/>
          <a:ext cx="560048" cy="1067165"/>
        </a:xfrm>
        <a:custGeom>
          <a:avLst/>
          <a:gdLst/>
          <a:ahLst/>
          <a:cxnLst/>
          <a:rect l="0" t="0" r="0" b="0"/>
          <a:pathLst>
            <a:path>
              <a:moveTo>
                <a:pt x="0" y="1067165"/>
              </a:moveTo>
              <a:lnTo>
                <a:pt x="280024" y="1067165"/>
              </a:lnTo>
              <a:lnTo>
                <a:pt x="280024" y="0"/>
              </a:lnTo>
              <a:lnTo>
                <a:pt x="560048"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719676" y="4133379"/>
        <a:ext cx="60259" cy="60259"/>
      </dsp:txXfrm>
    </dsp:sp>
    <dsp:sp modelId="{001C2844-75C6-44BC-B176-CD9B0268D839}">
      <dsp:nvSpPr>
        <dsp:cNvPr id="0" name=""/>
        <dsp:cNvSpPr/>
      </dsp:nvSpPr>
      <dsp:spPr>
        <a:xfrm>
          <a:off x="1109492" y="3096344"/>
          <a:ext cx="560048" cy="1600747"/>
        </a:xfrm>
        <a:custGeom>
          <a:avLst/>
          <a:gdLst/>
          <a:ahLst/>
          <a:cxnLst/>
          <a:rect l="0" t="0" r="0" b="0"/>
          <a:pathLst>
            <a:path>
              <a:moveTo>
                <a:pt x="0" y="0"/>
              </a:moveTo>
              <a:lnTo>
                <a:pt x="280024" y="0"/>
              </a:lnTo>
              <a:lnTo>
                <a:pt x="280024" y="1600747"/>
              </a:lnTo>
              <a:lnTo>
                <a:pt x="560048" y="160074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1347119" y="3854320"/>
        <a:ext cx="84794" cy="84794"/>
      </dsp:txXfrm>
    </dsp:sp>
    <dsp:sp modelId="{FCB9B541-1A74-4D06-8DD4-6A6DCF33752E}">
      <dsp:nvSpPr>
        <dsp:cNvPr id="0" name=""/>
        <dsp:cNvSpPr/>
      </dsp:nvSpPr>
      <dsp:spPr>
        <a:xfrm>
          <a:off x="4469782" y="1495596"/>
          <a:ext cx="560048" cy="1067165"/>
        </a:xfrm>
        <a:custGeom>
          <a:avLst/>
          <a:gdLst/>
          <a:ahLst/>
          <a:cxnLst/>
          <a:rect l="0" t="0" r="0" b="0"/>
          <a:pathLst>
            <a:path>
              <a:moveTo>
                <a:pt x="0" y="0"/>
              </a:moveTo>
              <a:lnTo>
                <a:pt x="280024" y="0"/>
              </a:lnTo>
              <a:lnTo>
                <a:pt x="280024" y="1067165"/>
              </a:lnTo>
              <a:lnTo>
                <a:pt x="560048" y="106716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719676" y="1999048"/>
        <a:ext cx="60259" cy="60259"/>
      </dsp:txXfrm>
    </dsp:sp>
    <dsp:sp modelId="{E8BC924F-F57C-4423-861E-F484A654E55F}">
      <dsp:nvSpPr>
        <dsp:cNvPr id="0" name=""/>
        <dsp:cNvSpPr/>
      </dsp:nvSpPr>
      <dsp:spPr>
        <a:xfrm>
          <a:off x="4469782" y="1449876"/>
          <a:ext cx="560048" cy="91440"/>
        </a:xfrm>
        <a:custGeom>
          <a:avLst/>
          <a:gdLst/>
          <a:ahLst/>
          <a:cxnLst/>
          <a:rect l="0" t="0" r="0" b="0"/>
          <a:pathLst>
            <a:path>
              <a:moveTo>
                <a:pt x="0" y="45720"/>
              </a:moveTo>
              <a:lnTo>
                <a:pt x="560048" y="457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735805" y="1481594"/>
        <a:ext cx="28002" cy="28002"/>
      </dsp:txXfrm>
    </dsp:sp>
    <dsp:sp modelId="{EB56D472-383B-47D9-9712-FA2DB8BB0936}">
      <dsp:nvSpPr>
        <dsp:cNvPr id="0" name=""/>
        <dsp:cNvSpPr/>
      </dsp:nvSpPr>
      <dsp:spPr>
        <a:xfrm>
          <a:off x="4469782" y="428430"/>
          <a:ext cx="560048" cy="1067165"/>
        </a:xfrm>
        <a:custGeom>
          <a:avLst/>
          <a:gdLst/>
          <a:ahLst/>
          <a:cxnLst/>
          <a:rect l="0" t="0" r="0" b="0"/>
          <a:pathLst>
            <a:path>
              <a:moveTo>
                <a:pt x="0" y="1067165"/>
              </a:moveTo>
              <a:lnTo>
                <a:pt x="280024" y="1067165"/>
              </a:lnTo>
              <a:lnTo>
                <a:pt x="280024" y="0"/>
              </a:lnTo>
              <a:lnTo>
                <a:pt x="560048"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719676" y="931883"/>
        <a:ext cx="60259" cy="60259"/>
      </dsp:txXfrm>
    </dsp:sp>
    <dsp:sp modelId="{BAD912A8-EC95-4473-960D-E446417F3ED3}">
      <dsp:nvSpPr>
        <dsp:cNvPr id="0" name=""/>
        <dsp:cNvSpPr/>
      </dsp:nvSpPr>
      <dsp:spPr>
        <a:xfrm>
          <a:off x="1109492" y="1495596"/>
          <a:ext cx="560048" cy="1600747"/>
        </a:xfrm>
        <a:custGeom>
          <a:avLst/>
          <a:gdLst/>
          <a:ahLst/>
          <a:cxnLst/>
          <a:rect l="0" t="0" r="0" b="0"/>
          <a:pathLst>
            <a:path>
              <a:moveTo>
                <a:pt x="0" y="1600747"/>
              </a:moveTo>
              <a:lnTo>
                <a:pt x="280024" y="1600747"/>
              </a:lnTo>
              <a:lnTo>
                <a:pt x="280024" y="0"/>
              </a:lnTo>
              <a:lnTo>
                <a:pt x="560048"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1347119" y="2253572"/>
        <a:ext cx="84794" cy="84794"/>
      </dsp:txXfrm>
    </dsp:sp>
    <dsp:sp modelId="{B45FCB08-9560-4E0F-A866-B851ECA6EFC0}">
      <dsp:nvSpPr>
        <dsp:cNvPr id="0" name=""/>
        <dsp:cNvSpPr/>
      </dsp:nvSpPr>
      <dsp:spPr>
        <a:xfrm rot="16200000">
          <a:off x="-1564037" y="2669477"/>
          <a:ext cx="4493327" cy="85373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s-ES" sz="3900" kern="1200" dirty="0" smtClean="0"/>
            <a:t>Tipos de investigación</a:t>
          </a:r>
          <a:endParaRPr lang="es-ES" sz="3900" kern="1200" dirty="0"/>
        </a:p>
      </dsp:txBody>
      <dsp:txXfrm>
        <a:off x="-1564037" y="2669477"/>
        <a:ext cx="4493327" cy="853732"/>
      </dsp:txXfrm>
    </dsp:sp>
    <dsp:sp modelId="{250314D8-9EE8-4636-8E10-EEA1186651C2}">
      <dsp:nvSpPr>
        <dsp:cNvPr id="0" name=""/>
        <dsp:cNvSpPr/>
      </dsp:nvSpPr>
      <dsp:spPr>
        <a:xfrm>
          <a:off x="1669540" y="1068730"/>
          <a:ext cx="2800241" cy="85373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Según el estado el conocimiento</a:t>
          </a:r>
          <a:endParaRPr lang="es-ES" sz="2300" kern="1200" dirty="0"/>
        </a:p>
      </dsp:txBody>
      <dsp:txXfrm>
        <a:off x="1669540" y="1068730"/>
        <a:ext cx="2800241" cy="853732"/>
      </dsp:txXfrm>
    </dsp:sp>
    <dsp:sp modelId="{2F35565A-DCD8-42EA-B5C8-C3B24474CF3F}">
      <dsp:nvSpPr>
        <dsp:cNvPr id="0" name=""/>
        <dsp:cNvSpPr/>
      </dsp:nvSpPr>
      <dsp:spPr>
        <a:xfrm>
          <a:off x="5029830" y="1564"/>
          <a:ext cx="2800241" cy="853732"/>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Exploratorias</a:t>
          </a:r>
          <a:endParaRPr lang="es-ES" sz="2300" kern="1200" dirty="0"/>
        </a:p>
      </dsp:txBody>
      <dsp:txXfrm>
        <a:off x="5029830" y="1564"/>
        <a:ext cx="2800241" cy="853732"/>
      </dsp:txXfrm>
    </dsp:sp>
    <dsp:sp modelId="{42B75404-91C6-4F42-B8F6-291014FB1E2C}">
      <dsp:nvSpPr>
        <dsp:cNvPr id="0" name=""/>
        <dsp:cNvSpPr/>
      </dsp:nvSpPr>
      <dsp:spPr>
        <a:xfrm>
          <a:off x="5029830" y="1068730"/>
          <a:ext cx="2800241" cy="853732"/>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Descriptivas</a:t>
          </a:r>
          <a:endParaRPr lang="es-ES" sz="2300" kern="1200" dirty="0"/>
        </a:p>
      </dsp:txBody>
      <dsp:txXfrm>
        <a:off x="5029830" y="1068730"/>
        <a:ext cx="2800241" cy="853732"/>
      </dsp:txXfrm>
    </dsp:sp>
    <dsp:sp modelId="{BC15271A-F65B-4840-88A6-03ED7BB520B6}">
      <dsp:nvSpPr>
        <dsp:cNvPr id="0" name=""/>
        <dsp:cNvSpPr/>
      </dsp:nvSpPr>
      <dsp:spPr>
        <a:xfrm>
          <a:off x="5029830" y="2135895"/>
          <a:ext cx="2800241" cy="853732"/>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Explicativas</a:t>
          </a:r>
          <a:endParaRPr lang="es-ES" sz="2300" kern="1200" dirty="0"/>
        </a:p>
      </dsp:txBody>
      <dsp:txXfrm>
        <a:off x="5029830" y="2135895"/>
        <a:ext cx="2800241" cy="853732"/>
      </dsp:txXfrm>
    </dsp:sp>
    <dsp:sp modelId="{B933AAE0-49A2-4386-AE2F-C3A3EBF8B79E}">
      <dsp:nvSpPr>
        <dsp:cNvPr id="0" name=""/>
        <dsp:cNvSpPr/>
      </dsp:nvSpPr>
      <dsp:spPr>
        <a:xfrm>
          <a:off x="1669540" y="4270225"/>
          <a:ext cx="2800241" cy="85373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Según las posibilidades de aplicación</a:t>
          </a:r>
          <a:endParaRPr lang="es-ES" sz="2300" kern="1200" dirty="0"/>
        </a:p>
      </dsp:txBody>
      <dsp:txXfrm>
        <a:off x="1669540" y="4270225"/>
        <a:ext cx="2800241" cy="853732"/>
      </dsp:txXfrm>
    </dsp:sp>
    <dsp:sp modelId="{E05C1B73-74F5-45E0-9CBC-5211D0BE91B8}">
      <dsp:nvSpPr>
        <dsp:cNvPr id="0" name=""/>
        <dsp:cNvSpPr/>
      </dsp:nvSpPr>
      <dsp:spPr>
        <a:xfrm>
          <a:off x="5029830" y="3203060"/>
          <a:ext cx="2800241" cy="853732"/>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Fundamental</a:t>
          </a:r>
          <a:endParaRPr lang="es-ES" sz="2300" kern="1200" dirty="0"/>
        </a:p>
      </dsp:txBody>
      <dsp:txXfrm>
        <a:off x="5029830" y="3203060"/>
        <a:ext cx="2800241" cy="853732"/>
      </dsp:txXfrm>
    </dsp:sp>
    <dsp:sp modelId="{1A6037E0-9464-4248-86E6-9703D0BC3CD4}">
      <dsp:nvSpPr>
        <dsp:cNvPr id="0" name=""/>
        <dsp:cNvSpPr/>
      </dsp:nvSpPr>
      <dsp:spPr>
        <a:xfrm>
          <a:off x="5029830" y="4270225"/>
          <a:ext cx="2800241" cy="853732"/>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Aplicada</a:t>
          </a:r>
          <a:endParaRPr lang="es-ES" sz="2300" kern="1200" dirty="0"/>
        </a:p>
      </dsp:txBody>
      <dsp:txXfrm>
        <a:off x="5029830" y="4270225"/>
        <a:ext cx="2800241" cy="853732"/>
      </dsp:txXfrm>
    </dsp:sp>
    <dsp:sp modelId="{B32316A2-49BF-4E69-AFAA-BEFBEB1CB3B1}">
      <dsp:nvSpPr>
        <dsp:cNvPr id="0" name=""/>
        <dsp:cNvSpPr/>
      </dsp:nvSpPr>
      <dsp:spPr>
        <a:xfrm>
          <a:off x="5029830" y="5337391"/>
          <a:ext cx="2800241" cy="853732"/>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Trabajos de desarrollo</a:t>
          </a:r>
          <a:endParaRPr lang="es-ES" sz="2300" kern="1200" dirty="0"/>
        </a:p>
      </dsp:txBody>
      <dsp:txXfrm>
        <a:off x="5029830" y="5337391"/>
        <a:ext cx="2800241" cy="8537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00022-E5F6-4E60-9658-37C020D8266F}">
      <dsp:nvSpPr>
        <dsp:cNvPr id="0" name=""/>
        <dsp:cNvSpPr/>
      </dsp:nvSpPr>
      <dsp:spPr>
        <a:xfrm>
          <a:off x="0" y="0"/>
          <a:ext cx="5197099" cy="6048672"/>
        </a:xfrm>
        <a:prstGeom prst="triangl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0F29B28-34F0-43CF-B8C6-8749759A7DD7}">
      <dsp:nvSpPr>
        <dsp:cNvPr id="0" name=""/>
        <dsp:cNvSpPr/>
      </dsp:nvSpPr>
      <dsp:spPr>
        <a:xfrm>
          <a:off x="2598549" y="605457"/>
          <a:ext cx="3378114" cy="1075056"/>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kern="1200" dirty="0" smtClean="0"/>
            <a:t>MÉTODO CIENTÍFICO</a:t>
          </a:r>
          <a:endParaRPr lang="es-ES" sz="2800" kern="1200" dirty="0"/>
        </a:p>
      </dsp:txBody>
      <dsp:txXfrm>
        <a:off x="2651029" y="657937"/>
        <a:ext cx="3273154" cy="970096"/>
      </dsp:txXfrm>
    </dsp:sp>
    <dsp:sp modelId="{4D4EEFC3-F1A2-4111-A442-3A2699E69EA7}">
      <dsp:nvSpPr>
        <dsp:cNvPr id="0" name=""/>
        <dsp:cNvSpPr/>
      </dsp:nvSpPr>
      <dsp:spPr>
        <a:xfrm>
          <a:off x="2598549" y="1814896"/>
          <a:ext cx="3378114" cy="1075056"/>
        </a:xfrm>
        <a:prstGeom prst="roundRect">
          <a:avLst/>
        </a:prstGeom>
        <a:solidFill>
          <a:schemeClr val="lt1">
            <a:alpha val="90000"/>
            <a:hueOff val="0"/>
            <a:satOff val="0"/>
            <a:lumOff val="0"/>
            <a:alphaOff val="0"/>
          </a:schemeClr>
        </a:solidFill>
        <a:ln w="9525" cap="flat" cmpd="sng" algn="ctr">
          <a:solidFill>
            <a:schemeClr val="accent5">
              <a:hueOff val="-3311292"/>
              <a:satOff val="13270"/>
              <a:lumOff val="287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kern="1200" dirty="0" smtClean="0"/>
            <a:t>Modo o procedimiento por el cual se  aborda un conocimiento, cuyo objeto de estudio es garantizar la vía par alcanzar nuevos conocimientos.</a:t>
          </a:r>
          <a:endParaRPr lang="es-ES" sz="1600" kern="1200" dirty="0"/>
        </a:p>
      </dsp:txBody>
      <dsp:txXfrm>
        <a:off x="2651029" y="1867376"/>
        <a:ext cx="3273154" cy="970096"/>
      </dsp:txXfrm>
    </dsp:sp>
    <dsp:sp modelId="{7FCF9D75-EB73-462E-BDB3-CA5E59CF185A}">
      <dsp:nvSpPr>
        <dsp:cNvPr id="0" name=""/>
        <dsp:cNvSpPr/>
      </dsp:nvSpPr>
      <dsp:spPr>
        <a:xfrm>
          <a:off x="2598549" y="3024336"/>
          <a:ext cx="3378114" cy="1075056"/>
        </a:xfrm>
        <a:prstGeom prst="roundRect">
          <a:avLst/>
        </a:prstGeom>
        <a:solidFill>
          <a:schemeClr val="lt1">
            <a:alpha val="90000"/>
            <a:hueOff val="0"/>
            <a:satOff val="0"/>
            <a:lumOff val="0"/>
            <a:alphaOff val="0"/>
          </a:schemeClr>
        </a:solidFill>
        <a:ln w="9525" cap="flat" cmpd="sng" algn="ctr">
          <a:solidFill>
            <a:schemeClr val="accent5">
              <a:hueOff val="-6622584"/>
              <a:satOff val="26541"/>
              <a:lumOff val="575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kern="1200" dirty="0" smtClean="0"/>
            <a:t>Surge como resultado de la experiencia que el hombre ha acumulado a lo largo de su historia.</a:t>
          </a:r>
          <a:endParaRPr lang="es-ES" sz="1600" kern="1200" dirty="0"/>
        </a:p>
      </dsp:txBody>
      <dsp:txXfrm>
        <a:off x="2651029" y="3076816"/>
        <a:ext cx="3273154" cy="970096"/>
      </dsp:txXfrm>
    </dsp:sp>
    <dsp:sp modelId="{CBB13939-FEC1-4D8D-ABE2-81C72EF3CC1B}">
      <dsp:nvSpPr>
        <dsp:cNvPr id="0" name=""/>
        <dsp:cNvSpPr/>
      </dsp:nvSpPr>
      <dsp:spPr>
        <a:xfrm>
          <a:off x="2598549" y="4233775"/>
          <a:ext cx="3378114" cy="1075056"/>
        </a:xfrm>
        <a:prstGeom prst="round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kern="1200" dirty="0" smtClean="0"/>
            <a:t>Se fundamenta en una serie de pasos y procedimientos lógicos, organizados, para el ciclo entero de una investigación</a:t>
          </a:r>
          <a:r>
            <a:rPr lang="es-ES" sz="1500" kern="1200" dirty="0" smtClean="0"/>
            <a:t>. </a:t>
          </a:r>
          <a:endParaRPr lang="es-ES" sz="1500" kern="1200" dirty="0"/>
        </a:p>
      </dsp:txBody>
      <dsp:txXfrm>
        <a:off x="2651029" y="4286255"/>
        <a:ext cx="3273154" cy="9700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1108B-FA30-42DF-B8E4-363478DA80C7}">
      <dsp:nvSpPr>
        <dsp:cNvPr id="0" name=""/>
        <dsp:cNvSpPr/>
      </dsp:nvSpPr>
      <dsp:spPr>
        <a:xfrm>
          <a:off x="339669" y="0"/>
          <a:ext cx="7241540" cy="4525963"/>
        </a:xfrm>
        <a:prstGeom prst="swooshArrow">
          <a:avLst>
            <a:gd name="adj1" fmla="val 25000"/>
            <a:gd name="adj2" fmla="val 25000"/>
          </a:avLst>
        </a:prstGeom>
        <a:solidFill>
          <a:schemeClr val="accent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CD75C9E5-DF7B-4A90-A02C-6977021947A3}">
      <dsp:nvSpPr>
        <dsp:cNvPr id="0" name=""/>
        <dsp:cNvSpPr/>
      </dsp:nvSpPr>
      <dsp:spPr>
        <a:xfrm>
          <a:off x="1259345" y="3123819"/>
          <a:ext cx="188280" cy="188280"/>
        </a:xfrm>
        <a:prstGeom prst="ellipse">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F956CB27-0308-4702-A34C-428E564C6B2B}">
      <dsp:nvSpPr>
        <dsp:cNvPr id="0" name=""/>
        <dsp:cNvSpPr/>
      </dsp:nvSpPr>
      <dsp:spPr>
        <a:xfrm>
          <a:off x="1368156" y="3217959"/>
          <a:ext cx="2806569" cy="130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66" tIns="0" rIns="0" bIns="0" numCol="1" spcCol="1270" anchor="t" anchorCtr="0">
          <a:noAutofit/>
        </a:bodyPr>
        <a:lstStyle/>
        <a:p>
          <a:pPr lvl="0" algn="l" defTabSz="1600200">
            <a:lnSpc>
              <a:spcPct val="90000"/>
            </a:lnSpc>
            <a:spcBef>
              <a:spcPct val="0"/>
            </a:spcBef>
            <a:spcAft>
              <a:spcPct val="35000"/>
            </a:spcAft>
          </a:pPr>
          <a:r>
            <a:rPr lang="es-ES" sz="3600" kern="1200" dirty="0" smtClean="0"/>
            <a:t>Observación</a:t>
          </a:r>
          <a:endParaRPr lang="es-ES" sz="3600" kern="1200" dirty="0"/>
        </a:p>
      </dsp:txBody>
      <dsp:txXfrm>
        <a:off x="1368156" y="3217959"/>
        <a:ext cx="2806569" cy="1308003"/>
      </dsp:txXfrm>
    </dsp:sp>
    <dsp:sp modelId="{72FCC2C4-23D2-4946-905C-838E3C83A8CE}">
      <dsp:nvSpPr>
        <dsp:cNvPr id="0" name=""/>
        <dsp:cNvSpPr/>
      </dsp:nvSpPr>
      <dsp:spPr>
        <a:xfrm>
          <a:off x="2921278" y="1893662"/>
          <a:ext cx="340352" cy="340352"/>
        </a:xfrm>
        <a:prstGeom prst="ellipse">
          <a:avLst/>
        </a:prstGeom>
        <a:solidFill>
          <a:schemeClr val="accent2">
            <a:hueOff val="2340759"/>
            <a:satOff val="-2919"/>
            <a:lumOff val="68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C57925C6-7DAF-4B29-896B-A32341AB6787}">
      <dsp:nvSpPr>
        <dsp:cNvPr id="0" name=""/>
        <dsp:cNvSpPr/>
      </dsp:nvSpPr>
      <dsp:spPr>
        <a:xfrm>
          <a:off x="3096347" y="2044831"/>
          <a:ext cx="2160244" cy="2462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46" tIns="0" rIns="0" bIns="0" numCol="1" spcCol="1270" anchor="t" anchorCtr="0">
          <a:noAutofit/>
        </a:bodyPr>
        <a:lstStyle/>
        <a:p>
          <a:pPr lvl="0" algn="l" defTabSz="1600200">
            <a:lnSpc>
              <a:spcPct val="90000"/>
            </a:lnSpc>
            <a:spcBef>
              <a:spcPct val="0"/>
            </a:spcBef>
            <a:spcAft>
              <a:spcPct val="35000"/>
            </a:spcAft>
          </a:pPr>
          <a:r>
            <a:rPr lang="es-ES" sz="3600" kern="1200" dirty="0" smtClean="0"/>
            <a:t>Hipótesis</a:t>
          </a:r>
          <a:endParaRPr lang="es-ES" sz="3600" kern="1200" dirty="0"/>
        </a:p>
      </dsp:txBody>
      <dsp:txXfrm>
        <a:off x="3096347" y="2044831"/>
        <a:ext cx="2160244" cy="2462123"/>
      </dsp:txXfrm>
    </dsp:sp>
    <dsp:sp modelId="{15BE14BF-1EC0-4C54-B436-C4004476B41E}">
      <dsp:nvSpPr>
        <dsp:cNvPr id="0" name=""/>
        <dsp:cNvSpPr/>
      </dsp:nvSpPr>
      <dsp:spPr>
        <a:xfrm>
          <a:off x="4919944" y="1145068"/>
          <a:ext cx="470700" cy="470700"/>
        </a:xfrm>
        <a:prstGeom prst="ellipse">
          <a:avLst/>
        </a:prstGeom>
        <a:solidFill>
          <a:schemeClr val="accent2">
            <a:hueOff val="4681519"/>
            <a:satOff val="-5839"/>
            <a:lumOff val="137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8CA0183-F6C1-48F6-82A0-CCF35E0D7648}">
      <dsp:nvSpPr>
        <dsp:cNvPr id="0" name=""/>
        <dsp:cNvSpPr/>
      </dsp:nvSpPr>
      <dsp:spPr>
        <a:xfrm>
          <a:off x="5112574" y="1380418"/>
          <a:ext cx="2785096" cy="314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414" tIns="0" rIns="0" bIns="0" numCol="1" spcCol="1270" anchor="t" anchorCtr="0">
          <a:noAutofit/>
        </a:bodyPr>
        <a:lstStyle/>
        <a:p>
          <a:pPr lvl="0" algn="l" defTabSz="1600200">
            <a:lnSpc>
              <a:spcPct val="90000"/>
            </a:lnSpc>
            <a:spcBef>
              <a:spcPct val="0"/>
            </a:spcBef>
            <a:spcAft>
              <a:spcPct val="35000"/>
            </a:spcAft>
          </a:pPr>
          <a:r>
            <a:rPr lang="es-ES" sz="3600" kern="1200" dirty="0" smtClean="0"/>
            <a:t>Verificación</a:t>
          </a:r>
          <a:endParaRPr lang="es-ES" sz="3600" kern="1200" dirty="0"/>
        </a:p>
      </dsp:txBody>
      <dsp:txXfrm>
        <a:off x="5112574" y="1380418"/>
        <a:ext cx="2785096" cy="31455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2567F-D089-4984-93D1-CBFC8AB83B19}">
      <dsp:nvSpPr>
        <dsp:cNvPr id="0" name=""/>
        <dsp:cNvSpPr/>
      </dsp:nvSpPr>
      <dsp:spPr>
        <a:xfrm rot="5400000">
          <a:off x="4832749" y="-1649025"/>
          <a:ext cx="1596552" cy="5299788"/>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smtClean="0"/>
            <a:t>El médico obtiene toda la información a través del interrogatorio y el examen físico.</a:t>
          </a:r>
          <a:endParaRPr lang="es-ES" sz="2400" kern="1200" dirty="0"/>
        </a:p>
      </dsp:txBody>
      <dsp:txXfrm rot="-5400000">
        <a:off x="2981132" y="280529"/>
        <a:ext cx="5221851" cy="1440678"/>
      </dsp:txXfrm>
    </dsp:sp>
    <dsp:sp modelId="{92142D8C-9FE2-4E62-86B9-2D4AAD15670E}">
      <dsp:nvSpPr>
        <dsp:cNvPr id="0" name=""/>
        <dsp:cNvSpPr/>
      </dsp:nvSpPr>
      <dsp:spPr>
        <a:xfrm>
          <a:off x="0" y="3023"/>
          <a:ext cx="2981131" cy="199569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s-ES" sz="3700" kern="1200" dirty="0" smtClean="0"/>
            <a:t>Observación</a:t>
          </a:r>
          <a:endParaRPr lang="es-ES" sz="3700" kern="1200" dirty="0"/>
        </a:p>
      </dsp:txBody>
      <dsp:txXfrm>
        <a:off x="97422" y="100445"/>
        <a:ext cx="2786287" cy="1800846"/>
      </dsp:txXfrm>
    </dsp:sp>
    <dsp:sp modelId="{ACB071AB-E928-4B0C-8BA4-B9813FDDC614}">
      <dsp:nvSpPr>
        <dsp:cNvPr id="0" name=""/>
        <dsp:cNvSpPr/>
      </dsp:nvSpPr>
      <dsp:spPr>
        <a:xfrm rot="5400000">
          <a:off x="4832749" y="446449"/>
          <a:ext cx="1596552" cy="5299788"/>
        </a:xfrm>
        <a:prstGeom prst="round2SameRect">
          <a:avLst/>
        </a:prstGeom>
        <a:solidFill>
          <a:schemeClr val="accent4">
            <a:tint val="40000"/>
            <a:alpha val="90000"/>
            <a:hueOff val="-1972855"/>
            <a:satOff val="11079"/>
            <a:lumOff val="704"/>
            <a:alphaOff val="0"/>
          </a:schemeClr>
        </a:solidFill>
        <a:ln w="9525" cap="flat" cmpd="sng" algn="ctr">
          <a:solidFill>
            <a:schemeClr val="accent4">
              <a:tint val="40000"/>
              <a:alpha val="90000"/>
              <a:hueOff val="-1972855"/>
              <a:satOff val="11079"/>
              <a:lumOff val="704"/>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smtClean="0"/>
            <a:t>Supone uno o varios diagnósticos</a:t>
          </a:r>
          <a:r>
            <a:rPr lang="es-ES" sz="1300" kern="1200" dirty="0" smtClean="0"/>
            <a:t>.</a:t>
          </a:r>
          <a:endParaRPr lang="es-ES" sz="1300" kern="1200" dirty="0"/>
        </a:p>
      </dsp:txBody>
      <dsp:txXfrm rot="-5400000">
        <a:off x="2981132" y="2376004"/>
        <a:ext cx="5221851" cy="1440678"/>
      </dsp:txXfrm>
    </dsp:sp>
    <dsp:sp modelId="{21BA55A9-401A-4BE9-B28B-57B28B76FEE0}">
      <dsp:nvSpPr>
        <dsp:cNvPr id="0" name=""/>
        <dsp:cNvSpPr/>
      </dsp:nvSpPr>
      <dsp:spPr>
        <a:xfrm>
          <a:off x="0" y="2098498"/>
          <a:ext cx="2981131" cy="1995690"/>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s-ES" sz="3700" kern="1200" dirty="0" smtClean="0"/>
            <a:t>Hipótesis</a:t>
          </a:r>
          <a:endParaRPr lang="es-ES" sz="3700" kern="1200" dirty="0"/>
        </a:p>
      </dsp:txBody>
      <dsp:txXfrm>
        <a:off x="97422" y="2195920"/>
        <a:ext cx="2786287" cy="1800846"/>
      </dsp:txXfrm>
    </dsp:sp>
    <dsp:sp modelId="{8BABDF87-CE06-42C0-BE3A-02754D2F5C6A}">
      <dsp:nvSpPr>
        <dsp:cNvPr id="0" name=""/>
        <dsp:cNvSpPr/>
      </dsp:nvSpPr>
      <dsp:spPr>
        <a:xfrm rot="5400000">
          <a:off x="4759691" y="2541924"/>
          <a:ext cx="1742668" cy="5299788"/>
        </a:xfrm>
        <a:prstGeom prst="round2SameRect">
          <a:avLst/>
        </a:prstGeom>
        <a:solidFill>
          <a:schemeClr val="accent4">
            <a:tint val="40000"/>
            <a:alpha val="90000"/>
            <a:hueOff val="-3945710"/>
            <a:satOff val="22157"/>
            <a:lumOff val="1408"/>
            <a:alphaOff val="0"/>
          </a:schemeClr>
        </a:solidFill>
        <a:ln w="9525" cap="flat" cmpd="sng" algn="ctr">
          <a:solidFill>
            <a:schemeClr val="accent4">
              <a:tint val="40000"/>
              <a:alpha val="90000"/>
              <a:hueOff val="-3945710"/>
              <a:satOff val="22157"/>
              <a:lumOff val="1408"/>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t>Por la evolución. </a:t>
          </a:r>
          <a:endParaRPr lang="es-ES" sz="1600" kern="1200" dirty="0"/>
        </a:p>
        <a:p>
          <a:pPr marL="171450" lvl="1" indent="-171450" algn="l" defTabSz="711200">
            <a:lnSpc>
              <a:spcPct val="90000"/>
            </a:lnSpc>
            <a:spcBef>
              <a:spcPct val="0"/>
            </a:spcBef>
            <a:spcAft>
              <a:spcPct val="15000"/>
            </a:spcAft>
            <a:buChar char="••"/>
          </a:pPr>
          <a:r>
            <a:rPr lang="es-ES" sz="1600" kern="1200" dirty="0" smtClean="0"/>
            <a:t>Por medio de un tratamiento específico que se impone desde el primer momento. </a:t>
          </a:r>
          <a:endParaRPr lang="es-ES" sz="1600" kern="1200" dirty="0"/>
        </a:p>
        <a:p>
          <a:pPr marL="171450" lvl="1" indent="-171450" algn="l" defTabSz="711200">
            <a:lnSpc>
              <a:spcPct val="90000"/>
            </a:lnSpc>
            <a:spcBef>
              <a:spcPct val="0"/>
            </a:spcBef>
            <a:spcAft>
              <a:spcPct val="15000"/>
            </a:spcAft>
            <a:buChar char="••"/>
          </a:pPr>
          <a:r>
            <a:rPr lang="es-ES" sz="1600" kern="1200" dirty="0" smtClean="0"/>
            <a:t>Por medio de los resultados de los análisis de laboratorio, radiología, microbiología u otros.</a:t>
          </a:r>
          <a:endParaRPr lang="es-ES" sz="1600" kern="1200" dirty="0"/>
        </a:p>
        <a:p>
          <a:pPr marL="171450" lvl="1" indent="-171450" algn="l" defTabSz="711200">
            <a:lnSpc>
              <a:spcPct val="90000"/>
            </a:lnSpc>
            <a:spcBef>
              <a:spcPct val="0"/>
            </a:spcBef>
            <a:spcAft>
              <a:spcPct val="15000"/>
            </a:spcAft>
            <a:buChar char="••"/>
          </a:pPr>
          <a:r>
            <a:rPr lang="es-ES" sz="1600" kern="1200" dirty="0" smtClean="0"/>
            <a:t>En todos los casos el diagnóstico se constata, se verifica, o se modifica</a:t>
          </a:r>
          <a:r>
            <a:rPr lang="es-ES" sz="1300" kern="1200" dirty="0" smtClean="0"/>
            <a:t>.</a:t>
          </a:r>
          <a:endParaRPr lang="es-ES" sz="1300" kern="1200" dirty="0"/>
        </a:p>
      </dsp:txBody>
      <dsp:txXfrm rot="-5400000">
        <a:off x="2981131" y="4405554"/>
        <a:ext cx="5214718" cy="1572528"/>
      </dsp:txXfrm>
    </dsp:sp>
    <dsp:sp modelId="{0A966EA6-65AC-48CB-9B30-7393C98C6A4C}">
      <dsp:nvSpPr>
        <dsp:cNvPr id="0" name=""/>
        <dsp:cNvSpPr/>
      </dsp:nvSpPr>
      <dsp:spPr>
        <a:xfrm>
          <a:off x="0" y="4193973"/>
          <a:ext cx="2981131" cy="1995690"/>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s-ES" sz="3700" kern="1200" dirty="0" smtClean="0"/>
            <a:t>Verificación</a:t>
          </a:r>
          <a:endParaRPr lang="es-ES" sz="3700" kern="1200" dirty="0"/>
        </a:p>
      </dsp:txBody>
      <dsp:txXfrm>
        <a:off x="97422" y="4291395"/>
        <a:ext cx="2786287" cy="18008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B396D-5E89-4FEA-AEBE-318FA9550F91}">
      <dsp:nvSpPr>
        <dsp:cNvPr id="0" name=""/>
        <dsp:cNvSpPr/>
      </dsp:nvSpPr>
      <dsp:spPr>
        <a:xfrm rot="5400000">
          <a:off x="5007492" y="-1753067"/>
          <a:ext cx="1540858" cy="5438044"/>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s-ES" sz="2200" kern="1200" dirty="0" smtClean="0"/>
            <a:t>Estudio de las determinantes de salud.</a:t>
          </a:r>
          <a:endParaRPr lang="es-ES" sz="2200" kern="1200" dirty="0"/>
        </a:p>
        <a:p>
          <a:pPr marL="228600" lvl="1" indent="-228600" algn="l" defTabSz="977900">
            <a:lnSpc>
              <a:spcPct val="90000"/>
            </a:lnSpc>
            <a:spcBef>
              <a:spcPct val="0"/>
            </a:spcBef>
            <a:spcAft>
              <a:spcPct val="15000"/>
            </a:spcAft>
            <a:buChar char="••"/>
          </a:pPr>
          <a:r>
            <a:rPr lang="es-ES" sz="2200" kern="1200" dirty="0" smtClean="0"/>
            <a:t>Análisis de indicadores y tasas</a:t>
          </a:r>
          <a:endParaRPr lang="es-ES" sz="2200" kern="1200" dirty="0"/>
        </a:p>
      </dsp:txBody>
      <dsp:txXfrm rot="-5400000">
        <a:off x="3058899" y="270744"/>
        <a:ext cx="5362826" cy="1390422"/>
      </dsp:txXfrm>
    </dsp:sp>
    <dsp:sp modelId="{1478BA52-33FF-4606-88A8-56C230AA3419}">
      <dsp:nvSpPr>
        <dsp:cNvPr id="0" name=""/>
        <dsp:cNvSpPr/>
      </dsp:nvSpPr>
      <dsp:spPr>
        <a:xfrm>
          <a:off x="0" y="9"/>
          <a:ext cx="3058899" cy="1926073"/>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s-ES" sz="3800" kern="1200" dirty="0" smtClean="0"/>
            <a:t>Observación</a:t>
          </a:r>
          <a:endParaRPr lang="es-ES" sz="3800" kern="1200" dirty="0"/>
        </a:p>
      </dsp:txBody>
      <dsp:txXfrm>
        <a:off x="94023" y="94032"/>
        <a:ext cx="2870853" cy="1738027"/>
      </dsp:txXfrm>
    </dsp:sp>
    <dsp:sp modelId="{4FCE3654-FFEC-47CA-B48E-82A757749135}">
      <dsp:nvSpPr>
        <dsp:cNvPr id="0" name=""/>
        <dsp:cNvSpPr/>
      </dsp:nvSpPr>
      <dsp:spPr>
        <a:xfrm rot="5400000">
          <a:off x="5007492" y="269309"/>
          <a:ext cx="1540858" cy="5438044"/>
        </a:xfrm>
        <a:prstGeom prst="round2SameRect">
          <a:avLst/>
        </a:prstGeom>
        <a:solidFill>
          <a:schemeClr val="accent3">
            <a:tint val="40000"/>
            <a:alpha val="90000"/>
            <a:hueOff val="5358427"/>
            <a:satOff val="-6896"/>
            <a:lumOff val="-537"/>
            <a:alphaOff val="0"/>
          </a:schemeClr>
        </a:solidFill>
        <a:ln w="9525" cap="flat" cmpd="sng" algn="ctr">
          <a:solidFill>
            <a:schemeClr val="accent3">
              <a:tint val="40000"/>
              <a:alpha val="90000"/>
              <a:hueOff val="5358427"/>
              <a:satOff val="-6896"/>
              <a:lumOff val="-537"/>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s-ES" sz="2200" kern="1200" dirty="0" smtClean="0"/>
            <a:t>Identificación de los problemas de la comunidad</a:t>
          </a:r>
          <a:endParaRPr lang="es-ES" sz="2200" kern="1200" dirty="0"/>
        </a:p>
      </dsp:txBody>
      <dsp:txXfrm rot="-5400000">
        <a:off x="3058899" y="2293120"/>
        <a:ext cx="5362826" cy="1390422"/>
      </dsp:txXfrm>
    </dsp:sp>
    <dsp:sp modelId="{37B86E78-F4A2-43F1-8B75-DBB7C2A48E99}">
      <dsp:nvSpPr>
        <dsp:cNvPr id="0" name=""/>
        <dsp:cNvSpPr/>
      </dsp:nvSpPr>
      <dsp:spPr>
        <a:xfrm>
          <a:off x="0" y="2025295"/>
          <a:ext cx="3058899" cy="1926073"/>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s-ES" sz="3800" kern="1200" dirty="0" smtClean="0"/>
            <a:t>Hipótesis</a:t>
          </a:r>
          <a:endParaRPr lang="es-ES" sz="3800" kern="1200" dirty="0"/>
        </a:p>
      </dsp:txBody>
      <dsp:txXfrm>
        <a:off x="94023" y="2119318"/>
        <a:ext cx="2870853" cy="1738027"/>
      </dsp:txXfrm>
    </dsp:sp>
    <dsp:sp modelId="{8E6EBE8B-DE4D-4B84-9861-BD53CACAD9D0}">
      <dsp:nvSpPr>
        <dsp:cNvPr id="0" name=""/>
        <dsp:cNvSpPr/>
      </dsp:nvSpPr>
      <dsp:spPr>
        <a:xfrm rot="5400000">
          <a:off x="5007492" y="2291686"/>
          <a:ext cx="1540858" cy="5438044"/>
        </a:xfrm>
        <a:prstGeom prst="round2SameRect">
          <a:avLst/>
        </a:prstGeom>
        <a:solidFill>
          <a:schemeClr val="accent3">
            <a:tint val="40000"/>
            <a:alpha val="90000"/>
            <a:hueOff val="10716854"/>
            <a:satOff val="-13793"/>
            <a:lumOff val="-1075"/>
            <a:alphaOff val="0"/>
          </a:schemeClr>
        </a:solidFill>
        <a:ln w="9525" cap="flat" cmpd="sng" algn="ctr">
          <a:solidFill>
            <a:schemeClr val="accent3">
              <a:tint val="40000"/>
              <a:alpha val="90000"/>
              <a:hueOff val="10716854"/>
              <a:satOff val="-13793"/>
              <a:lumOff val="-1075"/>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s-ES" sz="2200" kern="1200" smtClean="0"/>
            <a:t>Realizar el </a:t>
          </a:r>
          <a:r>
            <a:rPr lang="es-ES" sz="2200" b="1" kern="1200" smtClean="0"/>
            <a:t>análisis de la situación de salud</a:t>
          </a:r>
          <a:endParaRPr lang="es-ES" sz="2200" b="1" kern="1200" dirty="0"/>
        </a:p>
        <a:p>
          <a:pPr marL="228600" lvl="1" indent="-228600" algn="l" defTabSz="977900">
            <a:lnSpc>
              <a:spcPct val="90000"/>
            </a:lnSpc>
            <a:spcBef>
              <a:spcPct val="0"/>
            </a:spcBef>
            <a:spcAft>
              <a:spcPct val="15000"/>
            </a:spcAft>
            <a:buChar char="••"/>
          </a:pPr>
          <a:r>
            <a:rPr lang="es-ES" sz="2200" kern="1200" dirty="0" smtClean="0"/>
            <a:t>Priorizar los problemas</a:t>
          </a:r>
          <a:endParaRPr lang="es-ES" sz="2200" kern="1200" dirty="0"/>
        </a:p>
        <a:p>
          <a:pPr marL="228600" lvl="1" indent="-228600" algn="l" defTabSz="977900">
            <a:lnSpc>
              <a:spcPct val="90000"/>
            </a:lnSpc>
            <a:spcBef>
              <a:spcPct val="0"/>
            </a:spcBef>
            <a:spcAft>
              <a:spcPct val="15000"/>
            </a:spcAft>
            <a:buChar char="••"/>
          </a:pPr>
          <a:r>
            <a:rPr lang="es-ES" sz="2200" kern="1200" dirty="0" smtClean="0"/>
            <a:t>Proposición de soluciones.</a:t>
          </a:r>
          <a:endParaRPr lang="es-ES" sz="2200" kern="1200" dirty="0"/>
        </a:p>
      </dsp:txBody>
      <dsp:txXfrm rot="-5400000">
        <a:off x="3058899" y="4315497"/>
        <a:ext cx="5362826" cy="1390422"/>
      </dsp:txXfrm>
    </dsp:sp>
    <dsp:sp modelId="{9E8BEB3D-81F4-4865-BEE0-C7E61E0DED7E}">
      <dsp:nvSpPr>
        <dsp:cNvPr id="0" name=""/>
        <dsp:cNvSpPr/>
      </dsp:nvSpPr>
      <dsp:spPr>
        <a:xfrm>
          <a:off x="0" y="4047672"/>
          <a:ext cx="3058899" cy="1926073"/>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s-ES" sz="3800" kern="1200" dirty="0" smtClean="0"/>
            <a:t>Verificación</a:t>
          </a:r>
          <a:endParaRPr lang="es-ES" sz="3800" kern="1200" dirty="0"/>
        </a:p>
      </dsp:txBody>
      <dsp:txXfrm>
        <a:off x="94023" y="4141695"/>
        <a:ext cx="2870853" cy="173802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14458-EE27-4B65-A4E4-4BD226162E78}">
      <dsp:nvSpPr>
        <dsp:cNvPr id="0" name=""/>
        <dsp:cNvSpPr/>
      </dsp:nvSpPr>
      <dsp:spPr>
        <a:xfrm rot="5400000">
          <a:off x="5012703" y="-1901980"/>
          <a:ext cx="1166849" cy="5266944"/>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s-ES" sz="2300" kern="1200" dirty="0" smtClean="0"/>
            <a:t>Recoger la información necesaria: Facilita la </a:t>
          </a:r>
          <a:r>
            <a:rPr lang="es-ES" sz="2300" u="sng" kern="1200" dirty="0" smtClean="0"/>
            <a:t>valoración</a:t>
          </a:r>
          <a:r>
            <a:rPr lang="es-ES" sz="2300" kern="1200" dirty="0" smtClean="0"/>
            <a:t> y el </a:t>
          </a:r>
          <a:r>
            <a:rPr lang="es-ES" sz="2300" u="sng" kern="1200" dirty="0" smtClean="0"/>
            <a:t>diagnóstico</a:t>
          </a:r>
          <a:endParaRPr lang="es-ES" sz="2300" u="sng" kern="1200" dirty="0"/>
        </a:p>
      </dsp:txBody>
      <dsp:txXfrm rot="-5400000">
        <a:off x="2962656" y="205028"/>
        <a:ext cx="5209983" cy="1052927"/>
      </dsp:txXfrm>
    </dsp:sp>
    <dsp:sp modelId="{7CF56289-FAFF-4608-814D-BE242CD0C9F7}">
      <dsp:nvSpPr>
        <dsp:cNvPr id="0" name=""/>
        <dsp:cNvSpPr/>
      </dsp:nvSpPr>
      <dsp:spPr>
        <a:xfrm>
          <a:off x="0" y="2209"/>
          <a:ext cx="2962656" cy="145856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s-ES" sz="3700" kern="1200" dirty="0" smtClean="0"/>
            <a:t>Observación</a:t>
          </a:r>
          <a:endParaRPr lang="es-ES" sz="3700" kern="1200" dirty="0"/>
        </a:p>
      </dsp:txBody>
      <dsp:txXfrm>
        <a:off x="71201" y="73410"/>
        <a:ext cx="2820254" cy="1316160"/>
      </dsp:txXfrm>
    </dsp:sp>
    <dsp:sp modelId="{0B0AC5D7-C3FD-4C5B-93F7-26BEED7588E6}">
      <dsp:nvSpPr>
        <dsp:cNvPr id="0" name=""/>
        <dsp:cNvSpPr/>
      </dsp:nvSpPr>
      <dsp:spPr>
        <a:xfrm rot="5400000">
          <a:off x="5012703" y="-370490"/>
          <a:ext cx="1166849" cy="5266944"/>
        </a:xfrm>
        <a:prstGeom prst="round2SameRect">
          <a:avLst/>
        </a:prstGeom>
        <a:solidFill>
          <a:schemeClr val="accent5">
            <a:tint val="40000"/>
            <a:alpha val="90000"/>
            <a:hueOff val="-5370241"/>
            <a:satOff val="24126"/>
            <a:lumOff val="1658"/>
            <a:alphaOff val="0"/>
          </a:schemeClr>
        </a:solidFill>
        <a:ln w="9525" cap="flat" cmpd="sng" algn="ctr">
          <a:solidFill>
            <a:schemeClr val="accent5">
              <a:tint val="40000"/>
              <a:alpha val="90000"/>
              <a:hueOff val="-5370241"/>
              <a:satOff val="24126"/>
              <a:lumOff val="1658"/>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s-ES" sz="2300" kern="1200" dirty="0" smtClean="0"/>
            <a:t>Suponer las intervenciones adecuadas: </a:t>
          </a:r>
          <a:r>
            <a:rPr lang="es-ES" sz="2300" u="sng" kern="1200" dirty="0" smtClean="0"/>
            <a:t>Planificar</a:t>
          </a:r>
          <a:r>
            <a:rPr lang="es-ES" sz="2300" kern="1200" dirty="0" smtClean="0"/>
            <a:t> y </a:t>
          </a:r>
          <a:r>
            <a:rPr lang="es-ES" sz="2300" u="sng" kern="1200" dirty="0" smtClean="0"/>
            <a:t>ejecutar</a:t>
          </a:r>
          <a:r>
            <a:rPr lang="es-ES" sz="2300" kern="1200" dirty="0" smtClean="0"/>
            <a:t> las acciones  supuestas</a:t>
          </a:r>
          <a:endParaRPr lang="es-ES" sz="2300" kern="1200" dirty="0"/>
        </a:p>
      </dsp:txBody>
      <dsp:txXfrm rot="-5400000">
        <a:off x="2962656" y="1736518"/>
        <a:ext cx="5209983" cy="1052927"/>
      </dsp:txXfrm>
    </dsp:sp>
    <dsp:sp modelId="{223AC5A5-812A-4597-B1C6-54F8144CCEFC}">
      <dsp:nvSpPr>
        <dsp:cNvPr id="0" name=""/>
        <dsp:cNvSpPr/>
      </dsp:nvSpPr>
      <dsp:spPr>
        <a:xfrm>
          <a:off x="0" y="1533700"/>
          <a:ext cx="2962656" cy="1458562"/>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s-ES" sz="3700" kern="1200" dirty="0" smtClean="0"/>
            <a:t>Hipótesis</a:t>
          </a:r>
          <a:endParaRPr lang="es-ES" sz="3700" kern="1200" dirty="0"/>
        </a:p>
      </dsp:txBody>
      <dsp:txXfrm>
        <a:off x="71201" y="1604901"/>
        <a:ext cx="2820254" cy="1316160"/>
      </dsp:txXfrm>
    </dsp:sp>
    <dsp:sp modelId="{DF8B7C93-B621-44F2-9CF6-6CCDFB2CC5BF}">
      <dsp:nvSpPr>
        <dsp:cNvPr id="0" name=""/>
        <dsp:cNvSpPr/>
      </dsp:nvSpPr>
      <dsp:spPr>
        <a:xfrm rot="5400000">
          <a:off x="5012703" y="1160999"/>
          <a:ext cx="1166849" cy="5266944"/>
        </a:xfrm>
        <a:prstGeom prst="round2Same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s-ES" sz="2300" u="sng" kern="1200" dirty="0" smtClean="0"/>
            <a:t>Evaluar</a:t>
          </a:r>
          <a:r>
            <a:rPr lang="es-ES" sz="2300" kern="1200" dirty="0" smtClean="0"/>
            <a:t> los resultados</a:t>
          </a:r>
          <a:endParaRPr lang="es-ES" sz="2300" kern="1200" dirty="0"/>
        </a:p>
      </dsp:txBody>
      <dsp:txXfrm rot="-5400000">
        <a:off x="2962656" y="3268008"/>
        <a:ext cx="5209983" cy="1052927"/>
      </dsp:txXfrm>
    </dsp:sp>
    <dsp:sp modelId="{0DC7E2A9-66FD-45A1-AE56-51C3CE612269}">
      <dsp:nvSpPr>
        <dsp:cNvPr id="0" name=""/>
        <dsp:cNvSpPr/>
      </dsp:nvSpPr>
      <dsp:spPr>
        <a:xfrm>
          <a:off x="0" y="3065190"/>
          <a:ext cx="2962656" cy="1458562"/>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s-ES" sz="3700" kern="1200" dirty="0" smtClean="0"/>
            <a:t>Verificación</a:t>
          </a:r>
          <a:endParaRPr lang="es-ES" sz="3700" kern="1200" dirty="0"/>
        </a:p>
      </dsp:txBody>
      <dsp:txXfrm>
        <a:off x="71201" y="3136391"/>
        <a:ext cx="2820254" cy="1316160"/>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0DA454-490E-4F6C-A118-08E0D2308BB7}" type="datetimeFigureOut">
              <a:rPr lang="es-ES" smtClean="0"/>
              <a:t>02/03/2020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101C51-0BBF-4930-9847-D76994AD0571}" type="slidenum">
              <a:rPr lang="es-ES" smtClean="0"/>
              <a:t>‹Nº›</a:t>
            </a:fld>
            <a:endParaRPr lang="es-ES"/>
          </a:p>
        </p:txBody>
      </p:sp>
    </p:spTree>
    <p:extLst>
      <p:ext uri="{BB962C8B-B14F-4D97-AF65-F5344CB8AC3E}">
        <p14:creationId xmlns:p14="http://schemas.microsoft.com/office/powerpoint/2010/main" val="1147534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75693FD4-8F83-4EF7-AC3F-0DC0388986B0}" type="slidenum">
              <a:rPr lang="es-ES" smtClean="0"/>
              <a:pPr/>
              <a:t>1</a:t>
            </a:fld>
            <a:endParaRPr lang="es-ES"/>
          </a:p>
        </p:txBody>
      </p:sp>
    </p:spTree>
    <p:extLst>
      <p:ext uri="{BB962C8B-B14F-4D97-AF65-F5344CB8AC3E}">
        <p14:creationId xmlns:p14="http://schemas.microsoft.com/office/powerpoint/2010/main" val="2339658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
            </a:r>
            <a:br>
              <a:rPr lang="es-ES" dirty="0" smtClean="0"/>
            </a:br>
            <a:endParaRPr lang="es-ES" dirty="0"/>
          </a:p>
        </p:txBody>
      </p:sp>
      <p:sp>
        <p:nvSpPr>
          <p:cNvPr id="4" name="Slide Number Placeholder 3"/>
          <p:cNvSpPr>
            <a:spLocks noGrp="1"/>
          </p:cNvSpPr>
          <p:nvPr>
            <p:ph type="sldNum" sz="quarter" idx="10"/>
          </p:nvPr>
        </p:nvSpPr>
        <p:spPr/>
        <p:txBody>
          <a:bodyPr/>
          <a:lstStyle/>
          <a:p>
            <a:fld id="{75693FD4-8F83-4EF7-AC3F-0DC0388986B0}" type="slidenum">
              <a:rPr lang="es-ES" smtClean="0"/>
              <a:pPr/>
              <a:t>16</a:t>
            </a:fld>
            <a:endParaRPr lang="es-ES"/>
          </a:p>
        </p:txBody>
      </p:sp>
    </p:spTree>
    <p:extLst>
      <p:ext uri="{BB962C8B-B14F-4D97-AF65-F5344CB8AC3E}">
        <p14:creationId xmlns:p14="http://schemas.microsoft.com/office/powerpoint/2010/main" val="3355024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
            </a:r>
            <a:br>
              <a:rPr lang="es-ES" dirty="0" smtClean="0"/>
            </a:br>
            <a:endParaRPr lang="es-ES" dirty="0"/>
          </a:p>
        </p:txBody>
      </p:sp>
      <p:sp>
        <p:nvSpPr>
          <p:cNvPr id="4" name="Slide Number Placeholder 3"/>
          <p:cNvSpPr>
            <a:spLocks noGrp="1"/>
          </p:cNvSpPr>
          <p:nvPr>
            <p:ph type="sldNum" sz="quarter" idx="10"/>
          </p:nvPr>
        </p:nvSpPr>
        <p:spPr/>
        <p:txBody>
          <a:bodyPr/>
          <a:lstStyle/>
          <a:p>
            <a:fld id="{75693FD4-8F83-4EF7-AC3F-0DC0388986B0}" type="slidenum">
              <a:rPr lang="es-ES" smtClean="0"/>
              <a:pPr/>
              <a:t>19</a:t>
            </a:fld>
            <a:endParaRPr lang="es-ES"/>
          </a:p>
        </p:txBody>
      </p:sp>
    </p:spTree>
    <p:extLst>
      <p:ext uri="{BB962C8B-B14F-4D97-AF65-F5344CB8AC3E}">
        <p14:creationId xmlns:p14="http://schemas.microsoft.com/office/powerpoint/2010/main" val="2160677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
            </a:r>
            <a:br>
              <a:rPr lang="es-ES" dirty="0" smtClean="0"/>
            </a:br>
            <a:endParaRPr lang="es-ES" dirty="0"/>
          </a:p>
        </p:txBody>
      </p:sp>
      <p:sp>
        <p:nvSpPr>
          <p:cNvPr id="4" name="Slide Number Placeholder 3"/>
          <p:cNvSpPr>
            <a:spLocks noGrp="1"/>
          </p:cNvSpPr>
          <p:nvPr>
            <p:ph type="sldNum" sz="quarter" idx="10"/>
          </p:nvPr>
        </p:nvSpPr>
        <p:spPr/>
        <p:txBody>
          <a:bodyPr/>
          <a:lstStyle/>
          <a:p>
            <a:fld id="{75693FD4-8F83-4EF7-AC3F-0DC0388986B0}" type="slidenum">
              <a:rPr lang="es-ES" smtClean="0"/>
              <a:pPr/>
              <a:t>20</a:t>
            </a:fld>
            <a:endParaRPr lang="es-ES"/>
          </a:p>
        </p:txBody>
      </p:sp>
    </p:spTree>
    <p:extLst>
      <p:ext uri="{BB962C8B-B14F-4D97-AF65-F5344CB8AC3E}">
        <p14:creationId xmlns:p14="http://schemas.microsoft.com/office/powerpoint/2010/main" val="4262724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
            </a:r>
            <a:br>
              <a:rPr lang="es-ES" dirty="0" smtClean="0"/>
            </a:br>
            <a:endParaRPr lang="es-ES" dirty="0"/>
          </a:p>
        </p:txBody>
      </p:sp>
      <p:sp>
        <p:nvSpPr>
          <p:cNvPr id="4" name="Slide Number Placeholder 3"/>
          <p:cNvSpPr>
            <a:spLocks noGrp="1"/>
          </p:cNvSpPr>
          <p:nvPr>
            <p:ph type="sldNum" sz="quarter" idx="10"/>
          </p:nvPr>
        </p:nvSpPr>
        <p:spPr/>
        <p:txBody>
          <a:bodyPr/>
          <a:lstStyle/>
          <a:p>
            <a:fld id="{75693FD4-8F83-4EF7-AC3F-0DC0388986B0}" type="slidenum">
              <a:rPr lang="es-ES" smtClean="0">
                <a:solidFill>
                  <a:prstClr val="black"/>
                </a:solidFill>
              </a:rPr>
              <a:pPr/>
              <a:t>25</a:t>
            </a:fld>
            <a:endParaRPr lang="es-ES">
              <a:solidFill>
                <a:prstClr val="black"/>
              </a:solidFill>
            </a:endParaRPr>
          </a:p>
        </p:txBody>
      </p:sp>
    </p:spTree>
    <p:extLst>
      <p:ext uri="{BB962C8B-B14F-4D97-AF65-F5344CB8AC3E}">
        <p14:creationId xmlns:p14="http://schemas.microsoft.com/office/powerpoint/2010/main" val="3009745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
            </a:r>
            <a:br>
              <a:rPr lang="es-ES" dirty="0" smtClean="0"/>
            </a:br>
            <a:endParaRPr lang="es-ES" dirty="0"/>
          </a:p>
        </p:txBody>
      </p:sp>
      <p:sp>
        <p:nvSpPr>
          <p:cNvPr id="4" name="Slide Number Placeholder 3"/>
          <p:cNvSpPr>
            <a:spLocks noGrp="1"/>
          </p:cNvSpPr>
          <p:nvPr>
            <p:ph type="sldNum" sz="quarter" idx="10"/>
          </p:nvPr>
        </p:nvSpPr>
        <p:spPr/>
        <p:txBody>
          <a:bodyPr/>
          <a:lstStyle/>
          <a:p>
            <a:fld id="{75693FD4-8F83-4EF7-AC3F-0DC0388986B0}" type="slidenum">
              <a:rPr lang="es-ES" smtClean="0">
                <a:solidFill>
                  <a:prstClr val="black"/>
                </a:solidFill>
              </a:rPr>
              <a:pPr/>
              <a:t>27</a:t>
            </a:fld>
            <a:endParaRPr lang="es-ES">
              <a:solidFill>
                <a:prstClr val="black"/>
              </a:solidFill>
            </a:endParaRPr>
          </a:p>
        </p:txBody>
      </p:sp>
    </p:spTree>
    <p:extLst>
      <p:ext uri="{BB962C8B-B14F-4D97-AF65-F5344CB8AC3E}">
        <p14:creationId xmlns:p14="http://schemas.microsoft.com/office/powerpoint/2010/main" val="1998767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
            </a:r>
            <a:br>
              <a:rPr lang="es-ES" dirty="0" smtClean="0"/>
            </a:br>
            <a:endParaRPr lang="es-ES" dirty="0"/>
          </a:p>
        </p:txBody>
      </p:sp>
      <p:sp>
        <p:nvSpPr>
          <p:cNvPr id="4" name="Slide Number Placeholder 3"/>
          <p:cNvSpPr>
            <a:spLocks noGrp="1"/>
          </p:cNvSpPr>
          <p:nvPr>
            <p:ph type="sldNum" sz="quarter" idx="10"/>
          </p:nvPr>
        </p:nvSpPr>
        <p:spPr/>
        <p:txBody>
          <a:bodyPr/>
          <a:lstStyle/>
          <a:p>
            <a:fld id="{75693FD4-8F83-4EF7-AC3F-0DC0388986B0}" type="slidenum">
              <a:rPr lang="es-ES" smtClean="0">
                <a:solidFill>
                  <a:prstClr val="black"/>
                </a:solidFill>
              </a:rPr>
              <a:pPr/>
              <a:t>29</a:t>
            </a:fld>
            <a:endParaRPr lang="es-ES">
              <a:solidFill>
                <a:prstClr val="black"/>
              </a:solidFill>
            </a:endParaRPr>
          </a:p>
        </p:txBody>
      </p:sp>
    </p:spTree>
    <p:extLst>
      <p:ext uri="{BB962C8B-B14F-4D97-AF65-F5344CB8AC3E}">
        <p14:creationId xmlns:p14="http://schemas.microsoft.com/office/powerpoint/2010/main" val="928406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
            </a:r>
            <a:br>
              <a:rPr lang="es-ES" dirty="0" smtClean="0"/>
            </a:br>
            <a:endParaRPr lang="es-ES" dirty="0"/>
          </a:p>
        </p:txBody>
      </p:sp>
      <p:sp>
        <p:nvSpPr>
          <p:cNvPr id="4" name="Slide Number Placeholder 3"/>
          <p:cNvSpPr>
            <a:spLocks noGrp="1"/>
          </p:cNvSpPr>
          <p:nvPr>
            <p:ph type="sldNum" sz="quarter" idx="10"/>
          </p:nvPr>
        </p:nvSpPr>
        <p:spPr/>
        <p:txBody>
          <a:bodyPr/>
          <a:lstStyle/>
          <a:p>
            <a:fld id="{75693FD4-8F83-4EF7-AC3F-0DC0388986B0}" type="slidenum">
              <a:rPr lang="es-ES" smtClean="0">
                <a:solidFill>
                  <a:prstClr val="black"/>
                </a:solidFill>
              </a:rPr>
              <a:pPr/>
              <a:t>31</a:t>
            </a:fld>
            <a:endParaRPr lang="es-ES">
              <a:solidFill>
                <a:prstClr val="black"/>
              </a:solidFill>
            </a:endParaRPr>
          </a:p>
        </p:txBody>
      </p:sp>
    </p:spTree>
    <p:extLst>
      <p:ext uri="{BB962C8B-B14F-4D97-AF65-F5344CB8AC3E}">
        <p14:creationId xmlns:p14="http://schemas.microsoft.com/office/powerpoint/2010/main" val="53220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 typeface="+mj-lt"/>
              <a:buNone/>
            </a:pPr>
            <a:r>
              <a:rPr lang="es-ES" sz="1200" b="1" i="0" kern="1200" dirty="0" smtClean="0">
                <a:solidFill>
                  <a:schemeClr val="tx1"/>
                </a:solidFill>
                <a:effectLst/>
                <a:latin typeface="+mn-lt"/>
                <a:ea typeface="+mn-ea"/>
                <a:cs typeface="+mn-cs"/>
              </a:rPr>
              <a:t>Motores de búsqueda, </a:t>
            </a:r>
            <a:r>
              <a:rPr lang="es-ES" sz="1200" b="1" i="0" kern="1200" dirty="0" err="1" smtClean="0">
                <a:solidFill>
                  <a:schemeClr val="tx1"/>
                </a:solidFill>
                <a:effectLst/>
                <a:latin typeface="+mn-lt"/>
                <a:ea typeface="+mn-ea"/>
                <a:cs typeface="+mn-cs"/>
              </a:rPr>
              <a:t>metabuscadores</a:t>
            </a:r>
            <a:r>
              <a:rPr lang="es-ES" sz="1200" b="1" i="0" kern="1200" dirty="0" smtClean="0">
                <a:solidFill>
                  <a:schemeClr val="tx1"/>
                </a:solidFill>
                <a:effectLst/>
                <a:latin typeface="+mn-lt"/>
                <a:ea typeface="+mn-ea"/>
                <a:cs typeface="+mn-cs"/>
              </a:rPr>
              <a:t> y buscadores temáticos que resultan de interés (tomados de la marquesina de la BVS):</a:t>
            </a:r>
          </a:p>
          <a:p>
            <a:pPr marL="0" indent="0">
              <a:buFont typeface="+mj-lt"/>
              <a:buNone/>
            </a:pPr>
            <a:endParaRPr lang="es-ES" sz="1200" b="1" i="0" kern="1200" dirty="0" smtClean="0">
              <a:solidFill>
                <a:schemeClr val="tx1"/>
              </a:solidFill>
              <a:effectLst/>
              <a:latin typeface="+mn-lt"/>
              <a:ea typeface="+mn-ea"/>
              <a:cs typeface="+mn-cs"/>
            </a:endParaRPr>
          </a:p>
          <a:p>
            <a:pPr marL="228600" indent="-228600">
              <a:buFont typeface="+mj-lt"/>
              <a:buAutoNum type="arabicParenR"/>
            </a:pPr>
            <a:r>
              <a:rPr lang="es-ES" sz="1200" i="0" kern="1200" dirty="0" err="1" smtClean="0">
                <a:solidFill>
                  <a:schemeClr val="tx1"/>
                </a:solidFill>
                <a:effectLst/>
                <a:latin typeface="+mn-lt"/>
                <a:ea typeface="+mn-ea"/>
                <a:cs typeface="+mn-cs"/>
              </a:rPr>
              <a:t>Ebsco</a:t>
            </a:r>
            <a:r>
              <a:rPr lang="es-ES" sz="1200" i="0" kern="1200" dirty="0" smtClean="0">
                <a:solidFill>
                  <a:schemeClr val="tx1"/>
                </a:solidFill>
                <a:effectLst/>
                <a:latin typeface="+mn-lt"/>
                <a:ea typeface="+mn-ea"/>
                <a:cs typeface="+mn-cs"/>
              </a:rPr>
              <a:t>: Base de datos referencial que ofrece textos completos, índices y publicaciones periódicas académicas que cubren diferentes áreas de las ciencias y las humanidades. Sus colecciones están disponibles en </a:t>
            </a:r>
            <a:r>
              <a:rPr lang="es-ES" sz="1200" i="0" kern="1200" dirty="0" err="1" smtClean="0">
                <a:solidFill>
                  <a:schemeClr val="tx1"/>
                </a:solidFill>
                <a:effectLst/>
                <a:latin typeface="+mn-lt"/>
                <a:ea typeface="+mn-ea"/>
                <a:cs typeface="+mn-cs"/>
              </a:rPr>
              <a:t>EBSCOhost</a:t>
            </a:r>
            <a:r>
              <a:rPr lang="es-ES" sz="1200" i="0" kern="1200" dirty="0" smtClean="0">
                <a:solidFill>
                  <a:schemeClr val="tx1"/>
                </a:solidFill>
                <a:effectLst/>
                <a:latin typeface="+mn-lt"/>
                <a:ea typeface="+mn-ea"/>
                <a:cs typeface="+mn-cs"/>
              </a:rPr>
              <a:t>, un sistema de referencias en línea que combina contenido de calidad con herramientas de búsqueda y recuperación de información. Acceso: </a:t>
            </a:r>
            <a:r>
              <a:rPr lang="es-ES" sz="1200" i="0" kern="1200" dirty="0" smtClean="0">
                <a:solidFill>
                  <a:srgbClr val="FF0000"/>
                </a:solidFill>
                <a:effectLst/>
                <a:latin typeface="+mn-lt"/>
                <a:ea typeface="+mn-ea"/>
                <a:cs typeface="+mn-cs"/>
              </a:rPr>
              <a:t>http://search.epnet.com</a:t>
            </a:r>
          </a:p>
          <a:p>
            <a:pPr marL="228600" indent="-228600">
              <a:buFont typeface="+mj-lt"/>
              <a:buAutoNum type="arabicParenR"/>
            </a:pPr>
            <a:r>
              <a:rPr lang="es-ES" sz="1200" i="0" kern="1200" dirty="0" err="1" smtClean="0">
                <a:solidFill>
                  <a:schemeClr val="tx1"/>
                </a:solidFill>
                <a:effectLst/>
                <a:latin typeface="+mn-lt"/>
                <a:ea typeface="+mn-ea"/>
                <a:cs typeface="+mn-cs"/>
              </a:rPr>
              <a:t>Hinari</a:t>
            </a:r>
            <a:r>
              <a:rPr lang="es-ES" sz="1200" i="0" kern="1200" dirty="0" smtClean="0">
                <a:solidFill>
                  <a:schemeClr val="tx1"/>
                </a:solidFill>
                <a:effectLst/>
                <a:latin typeface="+mn-lt"/>
                <a:ea typeface="+mn-ea"/>
                <a:cs typeface="+mn-cs"/>
              </a:rPr>
              <a:t>: El programa HINARI establecido por la OMS junto con las mayores editoriales, facilita el acceso a una de las más extensas colecciones de literatura biomédica y de salud, a los países en vías de desarrollo. Acceso: http://extranet.who.int/hinari/es/journals.php</a:t>
            </a:r>
          </a:p>
          <a:p>
            <a:pPr marL="228600" indent="-228600">
              <a:buFont typeface="+mj-lt"/>
              <a:buAutoNum type="arabicParenR"/>
            </a:pPr>
            <a:r>
              <a:rPr lang="es-ES" sz="1200" i="0" kern="1200" dirty="0" err="1" smtClean="0">
                <a:solidFill>
                  <a:schemeClr val="tx1"/>
                </a:solidFill>
                <a:effectLst/>
                <a:latin typeface="+mn-lt"/>
                <a:ea typeface="+mn-ea"/>
                <a:cs typeface="+mn-cs"/>
              </a:rPr>
              <a:t>PERii</a:t>
            </a:r>
            <a:r>
              <a:rPr lang="es-ES" sz="1200" i="0" kern="1200" dirty="0" smtClean="0">
                <a:solidFill>
                  <a:schemeClr val="tx1"/>
                </a:solidFill>
                <a:effectLst/>
                <a:latin typeface="+mn-lt"/>
                <a:ea typeface="+mn-ea"/>
                <a:cs typeface="+mn-cs"/>
              </a:rPr>
              <a:t>: Programa de </a:t>
            </a:r>
            <a:r>
              <a:rPr lang="es-ES" sz="1200" i="1" kern="1200" dirty="0" smtClean="0">
                <a:solidFill>
                  <a:schemeClr val="tx1"/>
                </a:solidFill>
                <a:effectLst/>
                <a:latin typeface="+mn-lt"/>
                <a:ea typeface="+mn-ea"/>
                <a:cs typeface="+mn-cs"/>
              </a:rPr>
              <a:t>International Network </a:t>
            </a:r>
            <a:r>
              <a:rPr lang="es-ES" sz="1200" i="1" kern="1200" dirty="0" err="1" smtClean="0">
                <a:solidFill>
                  <a:schemeClr val="tx1"/>
                </a:solidFill>
                <a:effectLst/>
                <a:latin typeface="+mn-lt"/>
                <a:ea typeface="+mn-ea"/>
                <a:cs typeface="+mn-cs"/>
              </a:rPr>
              <a:t>for</a:t>
            </a:r>
            <a:r>
              <a:rPr lang="es-ES" sz="1200" i="1" kern="1200" dirty="0" smtClean="0">
                <a:solidFill>
                  <a:schemeClr val="tx1"/>
                </a:solidFill>
                <a:effectLst/>
                <a:latin typeface="+mn-lt"/>
                <a:ea typeface="+mn-ea"/>
                <a:cs typeface="+mn-cs"/>
              </a:rPr>
              <a:t> </a:t>
            </a:r>
            <a:r>
              <a:rPr lang="es-ES" sz="1200" i="1" kern="1200" dirty="0" err="1" smtClean="0">
                <a:solidFill>
                  <a:schemeClr val="tx1"/>
                </a:solidFill>
                <a:effectLst/>
                <a:latin typeface="+mn-lt"/>
                <a:ea typeface="+mn-ea"/>
                <a:cs typeface="+mn-cs"/>
              </a:rPr>
              <a:t>the</a:t>
            </a:r>
            <a:r>
              <a:rPr lang="es-ES" sz="1200" i="1" kern="1200" dirty="0" smtClean="0">
                <a:solidFill>
                  <a:schemeClr val="tx1"/>
                </a:solidFill>
                <a:effectLst/>
                <a:latin typeface="+mn-lt"/>
                <a:ea typeface="+mn-ea"/>
                <a:cs typeface="+mn-cs"/>
              </a:rPr>
              <a:t> </a:t>
            </a:r>
            <a:r>
              <a:rPr lang="es-ES" sz="1200" i="1" kern="1200" dirty="0" err="1" smtClean="0">
                <a:solidFill>
                  <a:schemeClr val="tx1"/>
                </a:solidFill>
                <a:effectLst/>
                <a:latin typeface="+mn-lt"/>
                <a:ea typeface="+mn-ea"/>
                <a:cs typeface="+mn-cs"/>
              </a:rPr>
              <a:t>Availability</a:t>
            </a:r>
            <a:r>
              <a:rPr lang="es-ES" sz="1200" i="1" kern="1200" dirty="0" smtClean="0">
                <a:solidFill>
                  <a:schemeClr val="tx1"/>
                </a:solidFill>
                <a:effectLst/>
                <a:latin typeface="+mn-lt"/>
                <a:ea typeface="+mn-ea"/>
                <a:cs typeface="+mn-cs"/>
              </a:rPr>
              <a:t> of </a:t>
            </a:r>
            <a:r>
              <a:rPr lang="es-ES" sz="1200" i="1" kern="1200" dirty="0" err="1" smtClean="0">
                <a:solidFill>
                  <a:schemeClr val="tx1"/>
                </a:solidFill>
                <a:effectLst/>
                <a:latin typeface="+mn-lt"/>
                <a:ea typeface="+mn-ea"/>
                <a:cs typeface="+mn-cs"/>
              </a:rPr>
              <a:t>Scientific</a:t>
            </a:r>
            <a:r>
              <a:rPr lang="es-ES" sz="1200" i="0" kern="1200" baseline="0" dirty="0" smtClean="0">
                <a:solidFill>
                  <a:schemeClr val="tx1"/>
                </a:solidFill>
                <a:effectLst/>
                <a:latin typeface="+mn-lt"/>
                <a:ea typeface="+mn-ea"/>
                <a:cs typeface="+mn-cs"/>
              </a:rPr>
              <a:t> </a:t>
            </a:r>
            <a:r>
              <a:rPr lang="es-ES" sz="1200" i="1" kern="1200" dirty="0" err="1" smtClean="0">
                <a:solidFill>
                  <a:schemeClr val="tx1"/>
                </a:solidFill>
                <a:effectLst/>
                <a:latin typeface="+mn-lt"/>
                <a:ea typeface="+mn-ea"/>
                <a:cs typeface="+mn-cs"/>
              </a:rPr>
              <a:t>Publications</a:t>
            </a:r>
            <a:r>
              <a:rPr lang="es-ES" sz="1200" i="1" kern="1200" dirty="0" smtClean="0">
                <a:solidFill>
                  <a:schemeClr val="tx1"/>
                </a:solidFill>
                <a:effectLst/>
                <a:latin typeface="+mn-lt"/>
                <a:ea typeface="+mn-ea"/>
                <a:cs typeface="+mn-cs"/>
              </a:rPr>
              <a:t> </a:t>
            </a:r>
            <a:r>
              <a:rPr lang="es-ES" sz="1200" i="0" kern="1200" dirty="0" smtClean="0">
                <a:solidFill>
                  <a:schemeClr val="tx1"/>
                </a:solidFill>
                <a:effectLst/>
                <a:latin typeface="+mn-lt"/>
                <a:ea typeface="+mn-ea"/>
                <a:cs typeface="+mn-cs"/>
              </a:rPr>
              <a:t>(INASP), que apoya esfuerzos locales para producir, difundir y conocer información académica. A través de este programa, los usuarios de nuestra red de salud pueden consultar importantes revistas biomédicas no accesibles de otra manera. Acceso: http://bvscuba.sld.cu/perii/</a:t>
            </a:r>
          </a:p>
          <a:p>
            <a:pPr marL="228600" indent="-228600">
              <a:buFont typeface="+mj-lt"/>
              <a:buAutoNum type="arabicParenR"/>
            </a:pPr>
            <a:r>
              <a:rPr lang="es-ES" sz="1200" i="0" kern="1200" dirty="0" err="1" smtClean="0">
                <a:solidFill>
                  <a:schemeClr val="tx1"/>
                </a:solidFill>
                <a:effectLst/>
                <a:latin typeface="+mn-lt"/>
                <a:ea typeface="+mn-ea"/>
                <a:cs typeface="+mn-cs"/>
              </a:rPr>
              <a:t>SciELO</a:t>
            </a:r>
            <a:r>
              <a:rPr lang="es-ES" sz="1200" i="0" kern="1200" dirty="0" smtClean="0">
                <a:solidFill>
                  <a:schemeClr val="tx1"/>
                </a:solidFill>
                <a:effectLst/>
                <a:latin typeface="+mn-lt"/>
                <a:ea typeface="+mn-ea"/>
                <a:cs typeface="+mn-cs"/>
              </a:rPr>
              <a:t> Cuba: Biblioteca de revistas científicas electrónicas de Cuba. Forma parte del proyecto regional </a:t>
            </a:r>
            <a:r>
              <a:rPr lang="es-ES" sz="1200" i="0" kern="1200" dirty="0" err="1" smtClean="0">
                <a:solidFill>
                  <a:schemeClr val="tx1"/>
                </a:solidFill>
                <a:effectLst/>
                <a:latin typeface="+mn-lt"/>
                <a:ea typeface="+mn-ea"/>
                <a:cs typeface="+mn-cs"/>
              </a:rPr>
              <a:t>SciELO</a:t>
            </a:r>
            <a:r>
              <a:rPr lang="es-ES" sz="1200" i="0" kern="1200" dirty="0" smtClean="0">
                <a:solidFill>
                  <a:schemeClr val="tx1"/>
                </a:solidFill>
                <a:effectLst/>
                <a:latin typeface="+mn-lt"/>
                <a:ea typeface="+mn-ea"/>
                <a:cs typeface="+mn-cs"/>
              </a:rPr>
              <a:t>, coordinado por el Centro Latinoamericano y del Caribe de Información en Ciencias de la Salud de Brasil</a:t>
            </a:r>
            <a:r>
              <a:rPr lang="es-ES" sz="1200" i="0" kern="1200" baseline="0" dirty="0" smtClean="0">
                <a:solidFill>
                  <a:schemeClr val="tx1"/>
                </a:solidFill>
                <a:effectLst/>
                <a:latin typeface="+mn-lt"/>
                <a:ea typeface="+mn-ea"/>
                <a:cs typeface="+mn-cs"/>
              </a:rPr>
              <a:t> </a:t>
            </a:r>
            <a:r>
              <a:rPr lang="es-ES" sz="1200" i="0" kern="1200" dirty="0" smtClean="0">
                <a:solidFill>
                  <a:schemeClr val="tx1"/>
                </a:solidFill>
                <a:effectLst/>
                <a:latin typeface="+mn-lt"/>
                <a:ea typeface="+mn-ea"/>
                <a:cs typeface="+mn-cs"/>
              </a:rPr>
              <a:t>(</a:t>
            </a:r>
            <a:r>
              <a:rPr lang="es-ES" sz="1200" i="0" kern="1200" dirty="0" err="1" smtClean="0">
                <a:solidFill>
                  <a:schemeClr val="tx1"/>
                </a:solidFill>
                <a:effectLst/>
                <a:latin typeface="+mn-lt"/>
                <a:ea typeface="+mn-ea"/>
                <a:cs typeface="+mn-cs"/>
              </a:rPr>
              <a:t>Bireme</a:t>
            </a:r>
            <a:r>
              <a:rPr lang="es-ES" sz="1200" i="0" kern="1200" dirty="0" smtClean="0">
                <a:solidFill>
                  <a:schemeClr val="tx1"/>
                </a:solidFill>
                <a:effectLst/>
                <a:latin typeface="+mn-lt"/>
                <a:ea typeface="+mn-ea"/>
                <a:cs typeface="+mn-cs"/>
              </a:rPr>
              <a:t>). Acceso: http://scielo.sld.cu</a:t>
            </a:r>
          </a:p>
          <a:p>
            <a:pPr marL="228600" indent="-228600">
              <a:buFont typeface="+mj-lt"/>
              <a:buAutoNum type="arabicParenR"/>
            </a:pPr>
            <a:r>
              <a:rPr lang="es-ES" sz="1200" i="0" kern="1200" dirty="0" err="1" smtClean="0">
                <a:solidFill>
                  <a:schemeClr val="tx1"/>
                </a:solidFill>
                <a:effectLst/>
                <a:latin typeface="+mn-lt"/>
                <a:ea typeface="+mn-ea"/>
                <a:cs typeface="+mn-cs"/>
              </a:rPr>
              <a:t>SciELO</a:t>
            </a:r>
            <a:r>
              <a:rPr lang="es-ES" sz="1200" i="0" kern="1200" dirty="0" smtClean="0">
                <a:solidFill>
                  <a:schemeClr val="tx1"/>
                </a:solidFill>
                <a:effectLst/>
                <a:latin typeface="+mn-lt"/>
                <a:ea typeface="+mn-ea"/>
                <a:cs typeface="+mn-cs"/>
              </a:rPr>
              <a:t> regional: Sitio para la publicación electrónica cooperativa de revistas científicas en Internet. Es un modelo especialmente desarrollado para responder</a:t>
            </a:r>
            <a:r>
              <a:rPr lang="es-ES" sz="1200" i="0" kern="1200" baseline="0" dirty="0" smtClean="0">
                <a:solidFill>
                  <a:schemeClr val="tx1"/>
                </a:solidFill>
                <a:effectLst/>
                <a:latin typeface="+mn-lt"/>
                <a:ea typeface="+mn-ea"/>
                <a:cs typeface="+mn-cs"/>
              </a:rPr>
              <a:t> </a:t>
            </a:r>
            <a:r>
              <a:rPr lang="es-ES" sz="1200" i="0" kern="1200" dirty="0" smtClean="0">
                <a:solidFill>
                  <a:schemeClr val="tx1"/>
                </a:solidFill>
                <a:effectLst/>
                <a:latin typeface="+mn-lt"/>
                <a:ea typeface="+mn-ea"/>
                <a:cs typeface="+mn-cs"/>
              </a:rPr>
              <a:t>a las necesidades de la comunicación científica de los países en desarrollo, particularmente de América Latina y el Caribe. Acceso: http://www.scielo.org</a:t>
            </a:r>
          </a:p>
          <a:p>
            <a:pPr marL="228600" indent="-228600">
              <a:buFont typeface="+mj-lt"/>
              <a:buAutoNum type="arabicParenR"/>
            </a:pPr>
            <a:r>
              <a:rPr lang="es-ES" sz="1200" i="0" kern="1200" dirty="0" err="1" smtClean="0">
                <a:solidFill>
                  <a:schemeClr val="tx1"/>
                </a:solidFill>
                <a:effectLst/>
                <a:latin typeface="+mn-lt"/>
                <a:ea typeface="+mn-ea"/>
                <a:cs typeface="+mn-cs"/>
              </a:rPr>
              <a:t>PLoS</a:t>
            </a:r>
            <a:r>
              <a:rPr lang="es-ES" sz="1200" i="0" kern="1200" dirty="0" smtClean="0">
                <a:solidFill>
                  <a:schemeClr val="tx1"/>
                </a:solidFill>
                <a:effectLst/>
                <a:latin typeface="+mn-lt"/>
                <a:ea typeface="+mn-ea"/>
                <a:cs typeface="+mn-cs"/>
              </a:rPr>
              <a:t> Medicine: Revista de acceso abierto y revisada por pares, publicada por</a:t>
            </a:r>
            <a:r>
              <a:rPr lang="es-ES" sz="1200" i="0" kern="1200" baseline="0" dirty="0" smtClean="0">
                <a:solidFill>
                  <a:schemeClr val="tx1"/>
                </a:solidFill>
                <a:effectLst/>
                <a:latin typeface="+mn-lt"/>
                <a:ea typeface="+mn-ea"/>
                <a:cs typeface="+mn-cs"/>
              </a:rPr>
              <a:t> </a:t>
            </a:r>
            <a:r>
              <a:rPr lang="es-ES" sz="1200" i="1" kern="1200" dirty="0" err="1" smtClean="0">
                <a:solidFill>
                  <a:schemeClr val="tx1"/>
                </a:solidFill>
                <a:effectLst/>
                <a:latin typeface="+mn-lt"/>
                <a:ea typeface="+mn-ea"/>
                <a:cs typeface="+mn-cs"/>
              </a:rPr>
              <a:t>Public</a:t>
            </a:r>
            <a:r>
              <a:rPr lang="es-ES" sz="1200" i="1" kern="1200" dirty="0" smtClean="0">
                <a:solidFill>
                  <a:schemeClr val="tx1"/>
                </a:solidFill>
                <a:effectLst/>
                <a:latin typeface="+mn-lt"/>
                <a:ea typeface="+mn-ea"/>
                <a:cs typeface="+mn-cs"/>
              </a:rPr>
              <a:t> Library of </a:t>
            </a:r>
            <a:r>
              <a:rPr lang="es-ES" sz="1200" i="1" kern="1200" dirty="0" err="1" smtClean="0">
                <a:solidFill>
                  <a:schemeClr val="tx1"/>
                </a:solidFill>
                <a:effectLst/>
                <a:latin typeface="+mn-lt"/>
                <a:ea typeface="+mn-ea"/>
                <a:cs typeface="+mn-cs"/>
              </a:rPr>
              <a:t>Science</a:t>
            </a:r>
            <a:r>
              <a:rPr lang="es-ES" sz="1200" i="0" kern="1200" dirty="0" smtClean="0">
                <a:solidFill>
                  <a:schemeClr val="tx1"/>
                </a:solidFill>
                <a:effectLst/>
                <a:latin typeface="+mn-lt"/>
                <a:ea typeface="+mn-ea"/>
                <a:cs typeface="+mn-cs"/>
              </a:rPr>
              <a:t>. Aborda los principales determinantes ambientales, biológicos, sociales y políticos de la salud. Acceso:</a:t>
            </a:r>
            <a:r>
              <a:rPr lang="es-ES" sz="1200" i="0" kern="1200" baseline="0" dirty="0" smtClean="0">
                <a:solidFill>
                  <a:schemeClr val="tx1"/>
                </a:solidFill>
                <a:effectLst/>
                <a:latin typeface="+mn-lt"/>
                <a:ea typeface="+mn-ea"/>
                <a:cs typeface="+mn-cs"/>
              </a:rPr>
              <a:t> </a:t>
            </a:r>
            <a:r>
              <a:rPr lang="es-ES" sz="1200" i="0" kern="1200" dirty="0" smtClean="0">
                <a:solidFill>
                  <a:schemeClr val="tx1"/>
                </a:solidFill>
                <a:effectLst/>
                <a:latin typeface="+mn-lt"/>
                <a:ea typeface="+mn-ea"/>
                <a:cs typeface="+mn-cs"/>
              </a:rPr>
              <a:t>www.plosmedicine.org/home.action</a:t>
            </a:r>
          </a:p>
          <a:p>
            <a:pPr marL="228600" indent="-228600">
              <a:buFont typeface="+mj-lt"/>
              <a:buAutoNum type="arabicParenR"/>
            </a:pPr>
            <a:r>
              <a:rPr lang="es-ES" sz="1200" i="0" kern="1200" dirty="0" err="1" smtClean="0">
                <a:solidFill>
                  <a:schemeClr val="tx1"/>
                </a:solidFill>
                <a:effectLst/>
                <a:latin typeface="+mn-lt"/>
                <a:ea typeface="+mn-ea"/>
                <a:cs typeface="+mn-cs"/>
              </a:rPr>
              <a:t>Pubmed</a:t>
            </a:r>
            <a:r>
              <a:rPr lang="es-ES" sz="1200" i="0" kern="1200" dirty="0" smtClean="0">
                <a:solidFill>
                  <a:schemeClr val="tx1"/>
                </a:solidFill>
                <a:effectLst/>
                <a:latin typeface="+mn-lt"/>
                <a:ea typeface="+mn-ea"/>
                <a:cs typeface="+mn-cs"/>
              </a:rPr>
              <a:t> Central: Archivo de acceso abierto para el depósito y preservación de la literatura biomédica y de las ciencias de la vida, perteneciente al Instituto Nacional de Salud de los Estados Unidos. Acceso:</a:t>
            </a:r>
            <a:r>
              <a:rPr lang="es-ES" sz="1200" i="0" kern="1200" baseline="0" dirty="0" smtClean="0">
                <a:solidFill>
                  <a:schemeClr val="tx1"/>
                </a:solidFill>
                <a:effectLst/>
                <a:latin typeface="+mn-lt"/>
                <a:ea typeface="+mn-ea"/>
                <a:cs typeface="+mn-cs"/>
              </a:rPr>
              <a:t> </a:t>
            </a:r>
            <a:r>
              <a:rPr lang="es-ES" sz="1200" i="0" kern="1200" dirty="0" smtClean="0">
                <a:solidFill>
                  <a:schemeClr val="tx1"/>
                </a:solidFill>
                <a:effectLst/>
                <a:latin typeface="+mn-lt"/>
                <a:ea typeface="+mn-ea"/>
                <a:cs typeface="+mn-cs"/>
              </a:rPr>
              <a:t>http://www.ncbi.nlm.nih.gov/pmc</a:t>
            </a:r>
          </a:p>
          <a:p>
            <a:pPr marL="228600" indent="-228600">
              <a:buFont typeface="+mj-lt"/>
              <a:buAutoNum type="arabicParenR"/>
            </a:pPr>
            <a:r>
              <a:rPr lang="es-ES" sz="1200" i="0" kern="1200" dirty="0" err="1" smtClean="0">
                <a:solidFill>
                  <a:schemeClr val="tx1"/>
                </a:solidFill>
                <a:effectLst/>
                <a:latin typeface="+mn-lt"/>
                <a:ea typeface="+mn-ea"/>
                <a:cs typeface="+mn-cs"/>
              </a:rPr>
              <a:t>Biomed</a:t>
            </a:r>
            <a:r>
              <a:rPr lang="es-ES" sz="1200" i="0" kern="1200" dirty="0" smtClean="0">
                <a:solidFill>
                  <a:schemeClr val="tx1"/>
                </a:solidFill>
                <a:effectLst/>
                <a:latin typeface="+mn-lt"/>
                <a:ea typeface="+mn-ea"/>
                <a:cs typeface="+mn-cs"/>
              </a:rPr>
              <a:t> Central: Editorial especializada en ciencia, tecnología y medicina, pionera en el modelo de publicación de acceso abierto. Todos los artículos de sus 207 revistas son sometidos a una rigurosa revisión por pares y publicados inmediatamente. Forma parte de </a:t>
            </a:r>
            <a:r>
              <a:rPr lang="es-ES" sz="1200" i="1" kern="1200" dirty="0" err="1" smtClean="0">
                <a:solidFill>
                  <a:schemeClr val="tx1"/>
                </a:solidFill>
                <a:effectLst/>
                <a:latin typeface="+mn-lt"/>
                <a:ea typeface="+mn-ea"/>
                <a:cs typeface="+mn-cs"/>
              </a:rPr>
              <a:t>Springer</a:t>
            </a:r>
            <a:r>
              <a:rPr lang="es-ES" sz="1200" i="1" kern="1200" dirty="0" smtClean="0">
                <a:solidFill>
                  <a:schemeClr val="tx1"/>
                </a:solidFill>
                <a:effectLst/>
                <a:latin typeface="+mn-lt"/>
                <a:ea typeface="+mn-ea"/>
                <a:cs typeface="+mn-cs"/>
              </a:rPr>
              <a:t> </a:t>
            </a:r>
            <a:r>
              <a:rPr lang="es-ES" sz="1200" i="1" kern="1200" dirty="0" err="1" smtClean="0">
                <a:solidFill>
                  <a:schemeClr val="tx1"/>
                </a:solidFill>
                <a:effectLst/>
                <a:latin typeface="+mn-lt"/>
                <a:ea typeface="+mn-ea"/>
                <a:cs typeface="+mn-cs"/>
              </a:rPr>
              <a:t>Science+Business</a:t>
            </a:r>
            <a:r>
              <a:rPr lang="es-ES" sz="1200" i="1" kern="1200" dirty="0" smtClean="0">
                <a:solidFill>
                  <a:schemeClr val="tx1"/>
                </a:solidFill>
                <a:effectLst/>
                <a:latin typeface="+mn-lt"/>
                <a:ea typeface="+mn-ea"/>
                <a:cs typeface="+mn-cs"/>
              </a:rPr>
              <a:t> Media</a:t>
            </a:r>
            <a:r>
              <a:rPr lang="es-ES" sz="1200" i="0" kern="1200" dirty="0" smtClean="0">
                <a:solidFill>
                  <a:schemeClr val="tx1"/>
                </a:solidFill>
                <a:effectLst/>
                <a:latin typeface="+mn-lt"/>
                <a:ea typeface="+mn-ea"/>
                <a:cs typeface="+mn-cs"/>
              </a:rPr>
              <a:t>. Acceso:</a:t>
            </a:r>
            <a:r>
              <a:rPr lang="es-ES" sz="1200" i="0" kern="1200" baseline="0" dirty="0" smtClean="0">
                <a:solidFill>
                  <a:schemeClr val="tx1"/>
                </a:solidFill>
                <a:effectLst/>
                <a:latin typeface="+mn-lt"/>
                <a:ea typeface="+mn-ea"/>
                <a:cs typeface="+mn-cs"/>
              </a:rPr>
              <a:t> </a:t>
            </a:r>
            <a:r>
              <a:rPr lang="es-ES" sz="1200" i="0" kern="1200" dirty="0" smtClean="0">
                <a:solidFill>
                  <a:schemeClr val="tx1"/>
                </a:solidFill>
                <a:effectLst/>
                <a:latin typeface="+mn-lt"/>
                <a:ea typeface="+mn-ea"/>
                <a:cs typeface="+mn-cs"/>
              </a:rPr>
              <a:t>http://www.biomedcentral.com/</a:t>
            </a:r>
          </a:p>
          <a:p>
            <a:pPr marL="228600" indent="-228600">
              <a:buFont typeface="+mj-lt"/>
              <a:buAutoNum type="arabicParenR"/>
            </a:pPr>
            <a:r>
              <a:rPr lang="es-ES" sz="1200" i="0" kern="1200" dirty="0" smtClean="0">
                <a:solidFill>
                  <a:schemeClr val="tx1"/>
                </a:solidFill>
                <a:effectLst/>
                <a:latin typeface="+mn-lt"/>
                <a:ea typeface="+mn-ea"/>
                <a:cs typeface="+mn-cs"/>
              </a:rPr>
              <a:t>DOAJ: Directorio de revistas científicas y académicas según el modelo de acceso abierto. Están sujetas a un criterio de selección que avala su contenido, son revisadas por pares y garantizan la periodicidad de su publicación. Pertenece a</a:t>
            </a:r>
            <a:r>
              <a:rPr lang="es-ES" sz="1200" i="0" kern="1200" baseline="0" dirty="0" smtClean="0">
                <a:solidFill>
                  <a:schemeClr val="tx1"/>
                </a:solidFill>
                <a:effectLst/>
                <a:latin typeface="+mn-lt"/>
                <a:ea typeface="+mn-ea"/>
                <a:cs typeface="+mn-cs"/>
              </a:rPr>
              <a:t> </a:t>
            </a:r>
            <a:r>
              <a:rPr lang="es-ES" sz="1200" i="1" kern="1200" dirty="0" err="1" smtClean="0">
                <a:solidFill>
                  <a:schemeClr val="tx1"/>
                </a:solidFill>
                <a:effectLst/>
                <a:latin typeface="+mn-lt"/>
                <a:ea typeface="+mn-ea"/>
                <a:cs typeface="+mn-cs"/>
              </a:rPr>
              <a:t>Lund</a:t>
            </a:r>
            <a:r>
              <a:rPr lang="es-ES" sz="1200" i="1" kern="1200" dirty="0" smtClean="0">
                <a:solidFill>
                  <a:schemeClr val="tx1"/>
                </a:solidFill>
                <a:effectLst/>
                <a:latin typeface="+mn-lt"/>
                <a:ea typeface="+mn-ea"/>
                <a:cs typeface="+mn-cs"/>
              </a:rPr>
              <a:t> </a:t>
            </a:r>
            <a:r>
              <a:rPr lang="es-ES" sz="1200" i="1" kern="1200" dirty="0" err="1" smtClean="0">
                <a:solidFill>
                  <a:schemeClr val="tx1"/>
                </a:solidFill>
                <a:effectLst/>
                <a:latin typeface="+mn-lt"/>
                <a:ea typeface="+mn-ea"/>
                <a:cs typeface="+mn-cs"/>
              </a:rPr>
              <a:t>University</a:t>
            </a:r>
            <a:r>
              <a:rPr lang="es-ES" sz="1200" i="1" kern="1200" dirty="0" smtClean="0">
                <a:solidFill>
                  <a:schemeClr val="tx1"/>
                </a:solidFill>
                <a:effectLst/>
                <a:latin typeface="+mn-lt"/>
                <a:ea typeface="+mn-ea"/>
                <a:cs typeface="+mn-cs"/>
              </a:rPr>
              <a:t> </a:t>
            </a:r>
            <a:r>
              <a:rPr lang="es-ES" sz="1200" i="1" kern="1200" dirty="0" err="1" smtClean="0">
                <a:solidFill>
                  <a:schemeClr val="tx1"/>
                </a:solidFill>
                <a:effectLst/>
                <a:latin typeface="+mn-lt"/>
                <a:ea typeface="+mn-ea"/>
                <a:cs typeface="+mn-cs"/>
              </a:rPr>
              <a:t>Libraries</a:t>
            </a:r>
            <a:r>
              <a:rPr lang="es-ES" sz="1200" i="0" kern="1200" dirty="0" smtClean="0">
                <a:solidFill>
                  <a:schemeClr val="tx1"/>
                </a:solidFill>
                <a:effectLst/>
                <a:latin typeface="+mn-lt"/>
                <a:ea typeface="+mn-ea"/>
                <a:cs typeface="+mn-cs"/>
              </a:rPr>
              <a:t>. Acceso: http://www.doaj.org/doaj?func=subject&amp;cpid=20</a:t>
            </a:r>
            <a:r>
              <a:rPr lang="es-ES" sz="1200" i="0" kern="1200" baseline="0" dirty="0" smtClean="0">
                <a:solidFill>
                  <a:schemeClr val="tx1"/>
                </a:solidFill>
                <a:effectLst/>
                <a:latin typeface="+mn-lt"/>
                <a:ea typeface="+mn-ea"/>
                <a:cs typeface="+mn-cs"/>
              </a:rPr>
              <a:t> </a:t>
            </a:r>
          </a:p>
          <a:p>
            <a:pPr marL="228600" indent="-228600">
              <a:buFont typeface="+mj-lt"/>
              <a:buAutoNum type="arabicParenR"/>
            </a:pPr>
            <a:r>
              <a:rPr lang="es-ES" sz="1200" i="0" kern="1200" dirty="0" smtClean="0">
                <a:solidFill>
                  <a:schemeClr val="tx1"/>
                </a:solidFill>
                <a:effectLst/>
                <a:latin typeface="+mn-lt"/>
                <a:ea typeface="+mn-ea"/>
                <a:cs typeface="+mn-cs"/>
              </a:rPr>
              <a:t>Free Medical </a:t>
            </a:r>
            <a:r>
              <a:rPr lang="es-ES" sz="1200" i="0" kern="1200" dirty="0" err="1" smtClean="0">
                <a:solidFill>
                  <a:schemeClr val="tx1"/>
                </a:solidFill>
                <a:effectLst/>
                <a:latin typeface="+mn-lt"/>
                <a:ea typeface="+mn-ea"/>
                <a:cs typeface="+mn-cs"/>
              </a:rPr>
              <a:t>Journals</a:t>
            </a:r>
            <a:r>
              <a:rPr lang="es-ES" sz="1200" i="0" kern="1200" dirty="0" smtClean="0">
                <a:solidFill>
                  <a:schemeClr val="tx1"/>
                </a:solidFill>
                <a:effectLst/>
                <a:latin typeface="+mn-lt"/>
                <a:ea typeface="+mn-ea"/>
                <a:cs typeface="+mn-cs"/>
              </a:rPr>
              <a:t>: Servicio de </a:t>
            </a:r>
            <a:r>
              <a:rPr lang="es-ES" sz="1200" i="0" kern="1200" dirty="0" err="1" smtClean="0">
                <a:solidFill>
                  <a:schemeClr val="tx1"/>
                </a:solidFill>
                <a:effectLst/>
                <a:latin typeface="+mn-lt"/>
                <a:ea typeface="+mn-ea"/>
                <a:cs typeface="+mn-cs"/>
              </a:rPr>
              <a:t>Amedeo</a:t>
            </a:r>
            <a:r>
              <a:rPr lang="es-ES" sz="1200" i="0" kern="1200" dirty="0" smtClean="0">
                <a:solidFill>
                  <a:schemeClr val="tx1"/>
                </a:solidFill>
                <a:effectLst/>
                <a:latin typeface="+mn-lt"/>
                <a:ea typeface="+mn-ea"/>
                <a:cs typeface="+mn-cs"/>
              </a:rPr>
              <a:t>, </a:t>
            </a:r>
            <a:r>
              <a:rPr lang="es-ES" sz="1200" i="0" kern="1200" dirty="0" err="1" smtClean="0">
                <a:solidFill>
                  <a:schemeClr val="tx1"/>
                </a:solidFill>
                <a:effectLst/>
                <a:latin typeface="+mn-lt"/>
                <a:ea typeface="+mn-ea"/>
                <a:cs typeface="+mn-cs"/>
              </a:rPr>
              <a:t>The</a:t>
            </a:r>
            <a:r>
              <a:rPr lang="es-ES" sz="1200" i="0" kern="1200" dirty="0" smtClean="0">
                <a:solidFill>
                  <a:schemeClr val="tx1"/>
                </a:solidFill>
                <a:effectLst/>
                <a:latin typeface="+mn-lt"/>
                <a:ea typeface="+mn-ea"/>
                <a:cs typeface="+mn-cs"/>
              </a:rPr>
              <a:t> Free Medical </a:t>
            </a:r>
            <a:r>
              <a:rPr lang="es-ES" sz="1200" i="0" kern="1200" dirty="0" err="1" smtClean="0">
                <a:solidFill>
                  <a:schemeClr val="tx1"/>
                </a:solidFill>
                <a:effectLst/>
                <a:latin typeface="+mn-lt"/>
                <a:ea typeface="+mn-ea"/>
                <a:cs typeface="+mn-cs"/>
              </a:rPr>
              <a:t>Literature</a:t>
            </a:r>
            <a:r>
              <a:rPr lang="es-ES" sz="1200" i="0" kern="1200" dirty="0" smtClean="0">
                <a:solidFill>
                  <a:schemeClr val="tx1"/>
                </a:solidFill>
                <a:effectLst/>
                <a:latin typeface="+mn-lt"/>
                <a:ea typeface="+mn-ea"/>
                <a:cs typeface="+mn-cs"/>
              </a:rPr>
              <a:t> Guide, que ofrece acceso libre al texto completo de importantes revistas biomédicas. También contiene monografías biomédicas y brinda servicios de actualización. Hospedado por </a:t>
            </a:r>
            <a:r>
              <a:rPr lang="es-ES" sz="1200" i="1" kern="1200" dirty="0" err="1" smtClean="0">
                <a:solidFill>
                  <a:schemeClr val="tx1"/>
                </a:solidFill>
                <a:effectLst/>
                <a:latin typeface="+mn-lt"/>
                <a:ea typeface="+mn-ea"/>
                <a:cs typeface="+mn-cs"/>
              </a:rPr>
              <a:t>Flying</a:t>
            </a:r>
            <a:r>
              <a:rPr lang="es-ES" sz="1200" i="1" kern="1200" dirty="0" smtClean="0">
                <a:solidFill>
                  <a:schemeClr val="tx1"/>
                </a:solidFill>
                <a:effectLst/>
                <a:latin typeface="+mn-lt"/>
                <a:ea typeface="+mn-ea"/>
                <a:cs typeface="+mn-cs"/>
              </a:rPr>
              <a:t> Publisher</a:t>
            </a:r>
            <a:r>
              <a:rPr lang="es-ES" sz="1200" i="0" kern="1200" dirty="0" smtClean="0">
                <a:solidFill>
                  <a:schemeClr val="tx1"/>
                </a:solidFill>
                <a:effectLst/>
                <a:latin typeface="+mn-lt"/>
                <a:ea typeface="+mn-ea"/>
                <a:cs typeface="+mn-cs"/>
              </a:rPr>
              <a:t>. Acceso: http://www.freemedicaljournals.com/fmj/ESP.HT</a:t>
            </a:r>
          </a:p>
          <a:p>
            <a:pPr marL="228600" indent="-228600">
              <a:buFont typeface="+mj-lt"/>
              <a:buAutoNum type="arabicParenR"/>
            </a:pPr>
            <a:r>
              <a:rPr lang="es-ES" sz="1200" i="0" kern="1200" dirty="0" err="1" smtClean="0">
                <a:solidFill>
                  <a:schemeClr val="tx1"/>
                </a:solidFill>
                <a:effectLst/>
                <a:latin typeface="+mn-lt"/>
                <a:ea typeface="+mn-ea"/>
                <a:cs typeface="+mn-cs"/>
              </a:rPr>
              <a:t>Medicc</a:t>
            </a:r>
            <a:r>
              <a:rPr lang="es-ES" sz="1200" i="0" kern="1200" dirty="0" smtClean="0">
                <a:solidFill>
                  <a:schemeClr val="tx1"/>
                </a:solidFill>
                <a:effectLst/>
                <a:latin typeface="+mn-lt"/>
                <a:ea typeface="+mn-ea"/>
                <a:cs typeface="+mn-cs"/>
              </a:rPr>
              <a:t> </a:t>
            </a:r>
            <a:r>
              <a:rPr lang="es-ES" sz="1200" i="0" kern="1200" dirty="0" err="1" smtClean="0">
                <a:solidFill>
                  <a:schemeClr val="tx1"/>
                </a:solidFill>
                <a:effectLst/>
                <a:latin typeface="+mn-lt"/>
                <a:ea typeface="+mn-ea"/>
                <a:cs typeface="+mn-cs"/>
              </a:rPr>
              <a:t>Review</a:t>
            </a:r>
            <a:r>
              <a:rPr lang="es-ES" sz="1200" i="0" kern="1200" dirty="0" smtClean="0">
                <a:solidFill>
                  <a:schemeClr val="tx1"/>
                </a:solidFill>
                <a:effectLst/>
                <a:latin typeface="+mn-lt"/>
                <a:ea typeface="+mn-ea"/>
                <a:cs typeface="+mn-cs"/>
              </a:rPr>
              <a:t>: Esta revista tiene la misión de dar a conocer los logros del sistema de salud cubano a la comunidad médica internacional. Publica políticas de Salud Pública, programas, investigaciones y resultados, para apoyar el acceso equitativo de todos a servicios médicos de calidad. Fue fundada en 1999 por Medical </a:t>
            </a:r>
            <a:r>
              <a:rPr lang="es-ES" sz="1200" i="0" kern="1200" dirty="0" err="1" smtClean="0">
                <a:solidFill>
                  <a:schemeClr val="tx1"/>
                </a:solidFill>
                <a:effectLst/>
                <a:latin typeface="+mn-lt"/>
                <a:ea typeface="+mn-ea"/>
                <a:cs typeface="+mn-cs"/>
              </a:rPr>
              <a:t>Education</a:t>
            </a:r>
            <a:r>
              <a:rPr lang="es-ES" sz="1200" i="0" kern="1200" dirty="0" smtClean="0">
                <a:solidFill>
                  <a:schemeClr val="tx1"/>
                </a:solidFill>
                <a:effectLst/>
                <a:latin typeface="+mn-lt"/>
                <a:ea typeface="+mn-ea"/>
                <a:cs typeface="+mn-cs"/>
              </a:rPr>
              <a:t> </a:t>
            </a:r>
            <a:r>
              <a:rPr lang="es-ES" sz="1200" i="0" kern="1200" dirty="0" err="1" smtClean="0">
                <a:solidFill>
                  <a:schemeClr val="tx1"/>
                </a:solidFill>
                <a:effectLst/>
                <a:latin typeface="+mn-lt"/>
                <a:ea typeface="+mn-ea"/>
                <a:cs typeface="+mn-cs"/>
              </a:rPr>
              <a:t>Cooperation</a:t>
            </a:r>
            <a:r>
              <a:rPr lang="es-ES" sz="1200" i="0" kern="1200" dirty="0" smtClean="0">
                <a:solidFill>
                  <a:schemeClr val="tx1"/>
                </a:solidFill>
                <a:effectLst/>
                <a:latin typeface="+mn-lt"/>
                <a:ea typeface="+mn-ea"/>
                <a:cs typeface="+mn-cs"/>
              </a:rPr>
              <a:t> </a:t>
            </a:r>
            <a:r>
              <a:rPr lang="es-ES" sz="1200" i="0" kern="1200" dirty="0" err="1" smtClean="0">
                <a:solidFill>
                  <a:schemeClr val="tx1"/>
                </a:solidFill>
                <a:effectLst/>
                <a:latin typeface="+mn-lt"/>
                <a:ea typeface="+mn-ea"/>
                <a:cs typeface="+mn-cs"/>
              </a:rPr>
              <a:t>with</a:t>
            </a:r>
            <a:r>
              <a:rPr lang="es-ES" sz="1200" i="0" kern="1200" dirty="0" smtClean="0">
                <a:solidFill>
                  <a:schemeClr val="tx1"/>
                </a:solidFill>
                <a:effectLst/>
                <a:latin typeface="+mn-lt"/>
                <a:ea typeface="+mn-ea"/>
                <a:cs typeface="+mn-cs"/>
              </a:rPr>
              <a:t> Cuba (MEDICC), se publica de forma trimestral, con acceso abierto y es revisada por pares. Acceso: http://www.medicc.org/mediccreview/</a:t>
            </a:r>
            <a:endParaRPr lang="es-ES" sz="1200" i="0" kern="1200" baseline="0" dirty="0" smtClean="0">
              <a:solidFill>
                <a:schemeClr val="tx1"/>
              </a:solidFill>
              <a:effectLst/>
              <a:latin typeface="+mn-lt"/>
              <a:ea typeface="+mn-ea"/>
              <a:cs typeface="+mn-cs"/>
            </a:endParaRPr>
          </a:p>
          <a:p>
            <a:pPr marL="228600" indent="-228600">
              <a:buFont typeface="+mj-lt"/>
              <a:buAutoNum type="arabicParenR"/>
            </a:pPr>
            <a:r>
              <a:rPr lang="es-ES" sz="1200" i="0" kern="1200" dirty="0" smtClean="0">
                <a:solidFill>
                  <a:schemeClr val="tx1"/>
                </a:solidFill>
                <a:effectLst/>
                <a:latin typeface="+mn-lt"/>
                <a:ea typeface="+mn-ea"/>
                <a:cs typeface="+mn-cs"/>
              </a:rPr>
              <a:t>Revistas médicas cubanas: Acceso a publicaciones seriadas especializadas en biomedicina y ciencias de la salud, producidas por editoriales cubanas. Incluye revistas con certificación CITMA y otras que aun no cuentan con este certificado. Brinda además, acceso a la colección de revistas </a:t>
            </a:r>
            <a:r>
              <a:rPr lang="es-ES" sz="1200" i="0" kern="1200" dirty="0" err="1" smtClean="0">
                <a:solidFill>
                  <a:schemeClr val="tx1"/>
                </a:solidFill>
                <a:effectLst/>
                <a:latin typeface="+mn-lt"/>
                <a:ea typeface="+mn-ea"/>
                <a:cs typeface="+mn-cs"/>
              </a:rPr>
              <a:t>SciELO</a:t>
            </a:r>
            <a:r>
              <a:rPr lang="es-ES" sz="1200" i="0" kern="1200" dirty="0" smtClean="0">
                <a:solidFill>
                  <a:schemeClr val="tx1"/>
                </a:solidFill>
                <a:effectLst/>
                <a:latin typeface="+mn-lt"/>
                <a:ea typeface="+mn-ea"/>
                <a:cs typeface="+mn-cs"/>
              </a:rPr>
              <a:t> Cuba. Acceso: http://bvscuba.sld.cu/revistas-medicas-cubanas/</a:t>
            </a:r>
          </a:p>
          <a:p>
            <a:pPr marL="228600" indent="-228600">
              <a:buFont typeface="+mj-lt"/>
              <a:buAutoNum type="arabicParenR"/>
            </a:pPr>
            <a:endParaRPr lang="es-ES" sz="120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s-ES" sz="1200" i="0" kern="1200" dirty="0" smtClean="0">
                <a:solidFill>
                  <a:schemeClr val="tx1"/>
                </a:solidFill>
                <a:effectLst/>
                <a:latin typeface="+mn-lt"/>
                <a:ea typeface="+mn-ea"/>
                <a:cs typeface="+mn-cs"/>
              </a:rPr>
              <a:t>Fuente:</a:t>
            </a:r>
            <a:r>
              <a:rPr lang="es-ES" sz="1200" i="0" kern="1200" baseline="0" dirty="0" smtClean="0">
                <a:solidFill>
                  <a:schemeClr val="tx1"/>
                </a:solidFill>
                <a:effectLst/>
                <a:latin typeface="+mn-lt"/>
                <a:ea typeface="+mn-ea"/>
                <a:cs typeface="+mn-cs"/>
              </a:rPr>
              <a:t> Colectivo de Autores. «</a:t>
            </a:r>
            <a:r>
              <a:rPr lang="es-ES" dirty="0" smtClean="0"/>
              <a:t>Estilo de Presentación de Investigaciones Científicas</a:t>
            </a:r>
            <a:r>
              <a:rPr lang="es-ES" baseline="0" dirty="0" smtClean="0"/>
              <a:t> </a:t>
            </a:r>
            <a:r>
              <a:rPr lang="es-ES" dirty="0" smtClean="0"/>
              <a:t>(Normas EPIC)</a:t>
            </a:r>
            <a:r>
              <a:rPr lang="es-ES" sz="1200" i="0" kern="1200" baseline="0" dirty="0" smtClean="0">
                <a:solidFill>
                  <a:schemeClr val="tx1"/>
                </a:solidFill>
                <a:effectLst/>
                <a:latin typeface="+mn-lt"/>
                <a:ea typeface="+mn-ea"/>
                <a:cs typeface="+mn-cs"/>
              </a:rPr>
              <a:t>»  Edición Especial Revista 16 de abril, año 2014, La Habana, págs. 11-13.</a:t>
            </a:r>
            <a:r>
              <a:rPr lang="es-ES" sz="1200" i="0" kern="1200" dirty="0" smtClean="0">
                <a:solidFill>
                  <a:schemeClr val="tx1"/>
                </a:solidFill>
                <a:effectLst/>
                <a:latin typeface="+mn-lt"/>
                <a:ea typeface="+mn-ea"/>
                <a:cs typeface="+mn-cs"/>
              </a:rPr>
              <a:t/>
            </a:r>
            <a:br>
              <a:rPr lang="es-ES" sz="1200" i="0" kern="1200" dirty="0" smtClean="0">
                <a:solidFill>
                  <a:schemeClr val="tx1"/>
                </a:solidFill>
                <a:effectLst/>
                <a:latin typeface="+mn-lt"/>
                <a:ea typeface="+mn-ea"/>
                <a:cs typeface="+mn-cs"/>
              </a:rPr>
            </a:br>
            <a:endParaRPr lang="es-ES" sz="1200" i="0" kern="1200" dirty="0" smtClean="0">
              <a:solidFill>
                <a:schemeClr val="tx1"/>
              </a:solidFill>
              <a:effectLst/>
              <a:latin typeface="+mn-lt"/>
              <a:ea typeface="+mn-ea"/>
              <a:cs typeface="+mn-cs"/>
            </a:endParaRPr>
          </a:p>
          <a:p>
            <a:pPr marL="0" indent="0">
              <a:buFont typeface="+mj-lt"/>
              <a:buNone/>
            </a:pPr>
            <a:endParaRPr lang="es-ES" dirty="0"/>
          </a:p>
        </p:txBody>
      </p:sp>
      <p:sp>
        <p:nvSpPr>
          <p:cNvPr id="4" name="3 Marcador de número de diapositiva"/>
          <p:cNvSpPr>
            <a:spLocks noGrp="1"/>
          </p:cNvSpPr>
          <p:nvPr>
            <p:ph type="sldNum" sz="quarter" idx="10"/>
          </p:nvPr>
        </p:nvSpPr>
        <p:spPr/>
        <p:txBody>
          <a:bodyPr/>
          <a:lstStyle/>
          <a:p>
            <a:fld id="{763517FA-D113-439E-B50E-E74A1F7984E9}" type="slidenum">
              <a:rPr lang="es-ES" smtClean="0"/>
              <a:t>40</a:t>
            </a:fld>
            <a:endParaRPr lang="es-ES"/>
          </a:p>
        </p:txBody>
      </p:sp>
    </p:spTree>
    <p:extLst>
      <p:ext uri="{BB962C8B-B14F-4D97-AF65-F5344CB8AC3E}">
        <p14:creationId xmlns:p14="http://schemas.microsoft.com/office/powerpoint/2010/main" val="3945500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s-ES" dirty="0" smtClean="0"/>
              <a:t>Ofrezca una breve descripción general de la presentación.</a:t>
            </a:r>
            <a:r>
              <a:rPr lang="es-ES" baseline="0" dirty="0" smtClean="0"/>
              <a:t> D</a:t>
            </a:r>
            <a:r>
              <a:rPr lang="es-ES" dirty="0" smtClean="0"/>
              <a:t>escriba el enfoque principal de la presentación y por qué es importante.</a:t>
            </a:r>
          </a:p>
          <a:p>
            <a:pPr>
              <a:lnSpc>
                <a:spcPct val="80000"/>
              </a:lnSpc>
            </a:pPr>
            <a:r>
              <a:rPr lang="es-ES" dirty="0" smtClean="0"/>
              <a:t>Introduzca cada uno de los principales temas.</a:t>
            </a:r>
          </a:p>
          <a:p>
            <a:r>
              <a:rPr lang="es-ES" dirty="0" smtClean="0"/>
              <a:t>Si desea proporcionar al público una guía,</a:t>
            </a:r>
            <a:r>
              <a:rPr lang="es-ES" baseline="0" dirty="0" smtClean="0"/>
              <a:t> puede </a:t>
            </a:r>
            <a:r>
              <a:rPr lang="es-ES" dirty="0" smtClean="0"/>
              <a:t>repetir esta diapositiva de información general a lo largo de toda la presentación, resaltando el tema particular que va a discutir a continuación.</a:t>
            </a:r>
          </a:p>
        </p:txBody>
      </p:sp>
      <p:sp>
        <p:nvSpPr>
          <p:cNvPr id="4" name="Slide Number Placeholder 3"/>
          <p:cNvSpPr>
            <a:spLocks noGrp="1"/>
          </p:cNvSpPr>
          <p:nvPr>
            <p:ph type="sldNum" sz="quarter" idx="10"/>
          </p:nvPr>
        </p:nvSpPr>
        <p:spPr/>
        <p:txBody>
          <a:bodyPr/>
          <a:lstStyle/>
          <a:p>
            <a:fld id="{EC6EAC7D-5A89-47C2-8ABA-56C9C2DEF7A4}" type="slidenum">
              <a:rPr lang="es-ES" smtClean="0"/>
              <a:pPr/>
              <a:t>4</a:t>
            </a:fld>
            <a:endParaRPr lang="es-ES"/>
          </a:p>
        </p:txBody>
      </p:sp>
    </p:spTree>
    <p:extLst>
      <p:ext uri="{BB962C8B-B14F-4D97-AF65-F5344CB8AC3E}">
        <p14:creationId xmlns:p14="http://schemas.microsoft.com/office/powerpoint/2010/main" val="357052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Ciencia:</a:t>
            </a:r>
          </a:p>
          <a:p>
            <a:r>
              <a:rPr lang="es-ES" dirty="0" smtClean="0"/>
              <a:t>Hay muchas definiciones</a:t>
            </a:r>
            <a:r>
              <a:rPr lang="es-ES" baseline="0" dirty="0" smtClean="0"/>
              <a:t> de ciencia, a priori, se le asocia con los conocimientos por lo que una forma preliminar de conceptualizarla puede ser:</a:t>
            </a:r>
          </a:p>
          <a:p>
            <a:r>
              <a:rPr lang="es-ES" baseline="0" dirty="0" smtClean="0"/>
              <a:t>«</a:t>
            </a:r>
            <a:r>
              <a:rPr lang="es-ES" dirty="0" smtClean="0"/>
              <a:t>Sistema de conocimientos sobre la realidad natural y social que nos rodea, que abarca leyes, teorías y también hipótesis y se encuentra en un proceso continuo de desarrollo»</a:t>
            </a:r>
          </a:p>
          <a:p>
            <a:r>
              <a:rPr lang="es-ES" dirty="0" smtClean="0"/>
              <a:t>El hombre perfecciona continuamente su conocimiento sobre la realidad circundante actual, pasada y en cierta forma logra predecir la futura</a:t>
            </a:r>
            <a:endParaRPr lang="es-ES" dirty="0"/>
          </a:p>
        </p:txBody>
      </p:sp>
      <p:sp>
        <p:nvSpPr>
          <p:cNvPr id="4" name="3 Marcador de número de diapositiva"/>
          <p:cNvSpPr>
            <a:spLocks noGrp="1"/>
          </p:cNvSpPr>
          <p:nvPr>
            <p:ph type="sldNum" sz="quarter" idx="10"/>
          </p:nvPr>
        </p:nvSpPr>
        <p:spPr/>
        <p:txBody>
          <a:bodyPr/>
          <a:lstStyle/>
          <a:p>
            <a:fld id="{89101C51-0BBF-4930-9847-D76994AD0571}" type="slidenum">
              <a:rPr lang="es-ES" smtClean="0"/>
              <a:t>6</a:t>
            </a:fld>
            <a:endParaRPr lang="es-ES"/>
          </a:p>
        </p:txBody>
      </p:sp>
    </p:spTree>
    <p:extLst>
      <p:ext uri="{BB962C8B-B14F-4D97-AF65-F5344CB8AC3E}">
        <p14:creationId xmlns:p14="http://schemas.microsoft.com/office/powerpoint/2010/main" val="3873503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9101C51-0BBF-4930-9847-D76994AD0571}" type="slidenum">
              <a:rPr lang="es-ES" smtClean="0"/>
              <a:t>8</a:t>
            </a:fld>
            <a:endParaRPr lang="es-ES"/>
          </a:p>
        </p:txBody>
      </p:sp>
    </p:spTree>
    <p:extLst>
      <p:ext uri="{BB962C8B-B14F-4D97-AF65-F5344CB8AC3E}">
        <p14:creationId xmlns:p14="http://schemas.microsoft.com/office/powerpoint/2010/main" val="3001585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9101C51-0BBF-4930-9847-D76994AD0571}" type="slidenum">
              <a:rPr lang="es-ES" smtClean="0"/>
              <a:t>9</a:t>
            </a:fld>
            <a:endParaRPr lang="es-ES"/>
          </a:p>
        </p:txBody>
      </p:sp>
    </p:spTree>
    <p:extLst>
      <p:ext uri="{BB962C8B-B14F-4D97-AF65-F5344CB8AC3E}">
        <p14:creationId xmlns:p14="http://schemas.microsoft.com/office/powerpoint/2010/main" val="1510330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el conocimiento científico es único, tangible y demostrable.</a:t>
            </a:r>
          </a:p>
          <a:p>
            <a:r>
              <a:rPr lang="es-ES" dirty="0" smtClean="0"/>
              <a:t>Otras características que se le pueden adjudicar al conocimiento científico son las de ser:</a:t>
            </a:r>
          </a:p>
          <a:p>
            <a:r>
              <a:rPr lang="es-ES" dirty="0" smtClean="0"/>
              <a:t>trascendente y explicativo (porque parte de los hechos pero va más allá de los mismos al pretender</a:t>
            </a:r>
          </a:p>
          <a:p>
            <a:r>
              <a:rPr lang="es-ES" dirty="0" smtClean="0"/>
              <a:t>demostrar sus causas y sus consecuencias) y verificable (porque puede ser sometido a prueba). Pero</a:t>
            </a:r>
          </a:p>
          <a:p>
            <a:r>
              <a:rPr lang="es-ES" dirty="0" smtClean="0"/>
              <a:t>lo que diferencia fundamentalmente al conocimiento científico del ordinario es la manera en que</a:t>
            </a:r>
          </a:p>
          <a:p>
            <a:r>
              <a:rPr lang="es-ES" dirty="0" smtClean="0"/>
              <a:t>ambos se obtienen. El llamado conocimiento común se obtiene de forma coyuntural, pero el</a:t>
            </a:r>
          </a:p>
          <a:p>
            <a:r>
              <a:rPr lang="es-ES" dirty="0" smtClean="0"/>
              <a:t>conocimiento científico se obtiene a través de la aplicación de procedimientos detallados y</a:t>
            </a:r>
          </a:p>
          <a:p>
            <a:r>
              <a:rPr lang="es-ES" dirty="0" smtClean="0"/>
              <a:t>rigurosos que se concretan en lo que se conoce como método científico.</a:t>
            </a:r>
            <a:endParaRPr lang="es-ES" dirty="0"/>
          </a:p>
        </p:txBody>
      </p:sp>
      <p:sp>
        <p:nvSpPr>
          <p:cNvPr id="4" name="3 Marcador de número de diapositiva"/>
          <p:cNvSpPr>
            <a:spLocks noGrp="1"/>
          </p:cNvSpPr>
          <p:nvPr>
            <p:ph type="sldNum" sz="quarter" idx="10"/>
          </p:nvPr>
        </p:nvSpPr>
        <p:spPr/>
        <p:txBody>
          <a:bodyPr/>
          <a:lstStyle/>
          <a:p>
            <a:fld id="{89101C51-0BBF-4930-9847-D76994AD0571}" type="slidenum">
              <a:rPr lang="es-ES" smtClean="0"/>
              <a:t>10</a:t>
            </a:fld>
            <a:endParaRPr lang="es-ES"/>
          </a:p>
        </p:txBody>
      </p:sp>
    </p:spTree>
    <p:extLst>
      <p:ext uri="{BB962C8B-B14F-4D97-AF65-F5344CB8AC3E}">
        <p14:creationId xmlns:p14="http://schemas.microsoft.com/office/powerpoint/2010/main" val="1971148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La actividad es una categoría filosófica que se caracteriza por la relación dinámica del hombre con el mundo;</a:t>
            </a:r>
            <a:r>
              <a:rPr lang="es-ES" baseline="0" dirty="0" smtClean="0"/>
              <a:t> </a:t>
            </a:r>
            <a:r>
              <a:rPr lang="es-ES" dirty="0" smtClean="0"/>
              <a:t>mediante la actividad el hombre conoce y transforma la naturaleza.</a:t>
            </a:r>
          </a:p>
          <a:p>
            <a:r>
              <a:rPr lang="es-ES" dirty="0" smtClean="0"/>
              <a:t/>
            </a:r>
            <a:br>
              <a:rPr lang="es-ES" dirty="0" smtClean="0"/>
            </a:br>
            <a:r>
              <a:rPr lang="es-ES" dirty="0" smtClean="0"/>
              <a:t>La ciencia vista como actividad se dirige a la producción, difusión y aplicación del</a:t>
            </a:r>
            <a:r>
              <a:rPr lang="es-ES" baseline="0" dirty="0" smtClean="0"/>
              <a:t> </a:t>
            </a:r>
            <a:r>
              <a:rPr lang="es-ES" dirty="0" smtClean="0"/>
              <a:t>conocimiento.</a:t>
            </a:r>
            <a:br>
              <a:rPr lang="es-ES" dirty="0" smtClean="0"/>
            </a:br>
            <a:endParaRPr lang="es-ES" dirty="0" smtClean="0"/>
          </a:p>
          <a:p>
            <a:r>
              <a:rPr lang="es-ES" dirty="0" smtClean="0"/>
              <a:t>La actividad científica dirigida a la producción de nuevos conocimientos se denomina investigación científica. Este es un proceso consciente, es decir, tiene un objetivo predeterminado y se sustenta en el método científico.</a:t>
            </a:r>
          </a:p>
          <a:p>
            <a:endParaRPr lang="es-E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smtClean="0"/>
              <a:t>Es un proceso consciente, con un objetivo predeterminado y se sustenta en el método científico.</a:t>
            </a:r>
          </a:p>
          <a:p>
            <a:r>
              <a:rPr lang="es-ES" dirty="0" smtClean="0"/>
              <a:t/>
            </a:r>
            <a:br>
              <a:rPr lang="es-ES" dirty="0" smtClean="0"/>
            </a:br>
            <a:endParaRPr lang="es-ES" dirty="0" smtClean="0"/>
          </a:p>
          <a:p>
            <a:r>
              <a:rPr lang="es-ES" dirty="0" smtClean="0"/>
              <a:t>Durante la investigación científica se aplican métodos de investigación propios de la tarea y del objeto que se investiga, los cuales difieren y varían de una investigación a otra. No obstante, la investigación científica se caracteriza por sustentarse en un método general de la ciencia, el “Método Científico”, sin él no hay ciencia. </a:t>
            </a:r>
          </a:p>
          <a:p>
            <a:endParaRPr lang="es-ES" dirty="0" smtClean="0"/>
          </a:p>
          <a:p>
            <a:r>
              <a:rPr lang="es-ES" dirty="0" smtClean="0"/>
              <a:t>La investigación científica se sustenta en “el llamado método científico que conocemos hoy como forma organizada y eficiente de obtención de conocimientos… es una adquisición de la cultura y como forma de conocimiento puede y debe estar al alcance de una proporción cada vez mayor de los seres</a:t>
            </a:r>
            <a:br>
              <a:rPr lang="es-ES" dirty="0" smtClean="0"/>
            </a:br>
            <a:r>
              <a:rPr lang="es-ES" dirty="0" smtClean="0"/>
              <a:t>humanos, algún día de todos.”  Ver ilustración página 2. Una característica del conocimiento científico es la metodología por la cual se arribó al mismo.</a:t>
            </a:r>
            <a:br>
              <a:rPr lang="es-ES" dirty="0" smtClean="0"/>
            </a:br>
            <a:r>
              <a:rPr lang="es-ES" dirty="0" smtClean="0"/>
              <a:t/>
            </a:r>
            <a:br>
              <a:rPr lang="es-ES" dirty="0" smtClean="0"/>
            </a:br>
            <a:r>
              <a:rPr lang="es-ES" dirty="0" smtClean="0"/>
              <a:t/>
            </a:r>
            <a:br>
              <a:rPr lang="es-ES" dirty="0" smtClean="0"/>
            </a:b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89101C51-0BBF-4930-9847-D76994AD0571}" type="slidenum">
              <a:rPr lang="es-ES" smtClean="0"/>
              <a:t>12</a:t>
            </a:fld>
            <a:endParaRPr lang="es-ES"/>
          </a:p>
        </p:txBody>
      </p:sp>
    </p:spTree>
    <p:extLst>
      <p:ext uri="{BB962C8B-B14F-4D97-AF65-F5344CB8AC3E}">
        <p14:creationId xmlns:p14="http://schemas.microsoft.com/office/powerpoint/2010/main" val="978196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La investigación científica se reconoce como el procedimiento principal del cual se vale la ciencia para desarrollar y enriquecer su acervo de conocimientos. </a:t>
            </a:r>
          </a:p>
          <a:p>
            <a:endParaRPr lang="es-ES" dirty="0" smtClean="0"/>
          </a:p>
          <a:p>
            <a:r>
              <a:rPr lang="es-ES" dirty="0" smtClean="0"/>
              <a:t>La investigación científica puede definirse como: un conjunto de acciones planificadas que</a:t>
            </a:r>
            <a:r>
              <a:rPr lang="es-ES" baseline="0" dirty="0" smtClean="0"/>
              <a:t> </a:t>
            </a:r>
            <a:r>
              <a:rPr lang="es-ES" dirty="0" smtClean="0"/>
              <a:t>se emprenden con la finalidad de resolver, total o parcialmente, un problema científico</a:t>
            </a:r>
            <a:r>
              <a:rPr lang="es-ES" baseline="0" dirty="0" smtClean="0"/>
              <a:t> </a:t>
            </a:r>
            <a:r>
              <a:rPr lang="es-ES" dirty="0" smtClean="0"/>
              <a:t>determinado. </a:t>
            </a:r>
          </a:p>
          <a:p>
            <a:endParaRPr lang="es-ES" dirty="0" smtClean="0"/>
          </a:p>
          <a:p>
            <a:r>
              <a:rPr lang="es-ES" dirty="0" smtClean="0"/>
              <a:t>La metodología de la investigación científica constituye por su parte un conjunto de</a:t>
            </a:r>
            <a:r>
              <a:rPr lang="es-ES" baseline="0" dirty="0" smtClean="0"/>
              <a:t> </a:t>
            </a:r>
            <a:r>
              <a:rPr lang="es-ES" dirty="0" smtClean="0"/>
              <a:t>métodos, categorías, leyes y procedimientos que orientan los esfuerzos de la investigación</a:t>
            </a:r>
            <a:r>
              <a:rPr lang="es-ES" baseline="0" dirty="0" smtClean="0"/>
              <a:t> </a:t>
            </a:r>
            <a:r>
              <a:rPr lang="es-ES" dirty="0" smtClean="0"/>
              <a:t>hacia la solución de los problemas científicos con un máximo de eficiencia. </a:t>
            </a:r>
          </a:p>
          <a:p>
            <a:endParaRPr lang="es-ES" dirty="0" smtClean="0"/>
          </a:p>
          <a:p>
            <a:r>
              <a:rPr lang="es-ES" dirty="0" smtClean="0"/>
              <a:t>Se trata pues, de las formas de aplicación consciente del método científico en la solución de problemas (o lagunas) del conocimiento.</a:t>
            </a:r>
            <a:endParaRPr lang="es-ES" dirty="0"/>
          </a:p>
        </p:txBody>
      </p:sp>
      <p:sp>
        <p:nvSpPr>
          <p:cNvPr id="4" name="3 Marcador de número de diapositiva"/>
          <p:cNvSpPr>
            <a:spLocks noGrp="1"/>
          </p:cNvSpPr>
          <p:nvPr>
            <p:ph type="sldNum" sz="quarter" idx="10"/>
          </p:nvPr>
        </p:nvSpPr>
        <p:spPr/>
        <p:txBody>
          <a:bodyPr/>
          <a:lstStyle/>
          <a:p>
            <a:fld id="{89101C51-0BBF-4930-9847-D76994AD0571}" type="slidenum">
              <a:rPr lang="es-ES">
                <a:solidFill>
                  <a:prstClr val="black"/>
                </a:solidFill>
              </a:rPr>
              <a:pPr/>
              <a:t>14</a:t>
            </a:fld>
            <a:endParaRPr lang="es-ES">
              <a:solidFill>
                <a:prstClr val="black"/>
              </a:solidFill>
            </a:endParaRPr>
          </a:p>
        </p:txBody>
      </p:sp>
    </p:spTree>
    <p:extLst>
      <p:ext uri="{BB962C8B-B14F-4D97-AF65-F5344CB8AC3E}">
        <p14:creationId xmlns:p14="http://schemas.microsoft.com/office/powerpoint/2010/main" val="1971148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Estudios exploratorios</a:t>
            </a:r>
          </a:p>
          <a:p>
            <a:r>
              <a:rPr lang="es-ES" dirty="0" smtClean="0"/>
              <a:t>En los estudios exploratorios se abordan campos poco conocidos donde el problema, que sólo se</a:t>
            </a:r>
          </a:p>
          <a:p>
            <a:r>
              <a:rPr lang="es-ES" dirty="0" smtClean="0"/>
              <a:t>vislumbra, necesita ser aclarado y delimitado. Esto último constituye precisamente el objetivo de una</a:t>
            </a:r>
          </a:p>
          <a:p>
            <a:r>
              <a:rPr lang="es-ES" dirty="0" smtClean="0"/>
              <a:t>investigación de tipo exploratorio. Las investigaciones exploratorias suelen incluir amplias</a:t>
            </a:r>
          </a:p>
          <a:p>
            <a:r>
              <a:rPr lang="es-ES" dirty="0" smtClean="0"/>
              <a:t>revisiones de literatura y consultas con especialistas. Los resultados de estos estudios incluyen</a:t>
            </a:r>
          </a:p>
          <a:p>
            <a:r>
              <a:rPr lang="es-ES" dirty="0" smtClean="0"/>
              <a:t>generalmente la delimitación de uno o varios problemas científicos en el área que se investiga y que</a:t>
            </a:r>
          </a:p>
          <a:p>
            <a:r>
              <a:rPr lang="es-ES" dirty="0" smtClean="0"/>
              <a:t>requieren de estudio posterior</a:t>
            </a:r>
          </a:p>
          <a:p>
            <a:endParaRPr lang="es-ES" dirty="0" smtClean="0"/>
          </a:p>
          <a:p>
            <a:r>
              <a:rPr lang="es-ES" dirty="0" smtClean="0"/>
              <a:t>Estudios descriptivos</a:t>
            </a:r>
          </a:p>
          <a:p>
            <a:r>
              <a:rPr lang="es-ES" dirty="0" smtClean="0"/>
              <a:t>Los estudios descriptivos se sitúan sobre una base de conocimientos más sólida que los</a:t>
            </a:r>
          </a:p>
          <a:p>
            <a:r>
              <a:rPr lang="es-ES" dirty="0" smtClean="0"/>
              <a:t>exploratorios. En estos casos el problema científico ha alcanzado cierto nivel de claridad pero aún se</a:t>
            </a:r>
          </a:p>
          <a:p>
            <a:r>
              <a:rPr lang="es-ES" dirty="0" smtClean="0"/>
              <a:t>necesita información para poder llegar a establecer caminos que conduzcan al esclarecimiento de</a:t>
            </a:r>
          </a:p>
          <a:p>
            <a:r>
              <a:rPr lang="es-ES" dirty="0" smtClean="0"/>
              <a:t>relaciones causales. El problema muchas veces es de naturaleza práctica, y su solución transita por</a:t>
            </a:r>
          </a:p>
          <a:p>
            <a:r>
              <a:rPr lang="es-ES" dirty="0" smtClean="0"/>
              <a:t>el conocimiento de las causas, pero las hipótesis causales sólo pueden partir de la descripción</a:t>
            </a:r>
          </a:p>
          <a:p>
            <a:r>
              <a:rPr lang="es-ES" dirty="0" smtClean="0"/>
              <a:t>completa y profunda del problema en cuestión.</a:t>
            </a:r>
          </a:p>
          <a:p>
            <a:r>
              <a:rPr lang="es-ES" dirty="0" smtClean="0"/>
              <a:t>En el área de la investigación clínica son habituales los estudios que describen la frecuencia de</a:t>
            </a:r>
          </a:p>
          <a:p>
            <a:r>
              <a:rPr lang="es-ES" dirty="0" smtClean="0"/>
              <a:t>presentación de las enfermedades, y de los diferentes cuadros clínicos y los que examinan la</a:t>
            </a:r>
          </a:p>
          <a:p>
            <a:r>
              <a:rPr lang="es-ES" dirty="0" smtClean="0"/>
              <a:t>asociación de características clínicas con signos radiológicos, histopatológicos, bioquímicos, etc.</a:t>
            </a:r>
          </a:p>
          <a:p>
            <a:r>
              <a:rPr lang="es-ES" dirty="0" smtClean="0"/>
              <a:t>La investigación descriptiva está siempre en la base de la explicativa. No puede formularse una</a:t>
            </a:r>
          </a:p>
          <a:p>
            <a:r>
              <a:rPr lang="es-ES" dirty="0" smtClean="0"/>
              <a:t>hipótesis causal si no se ha descrito profundamente el problema.</a:t>
            </a:r>
          </a:p>
          <a:p>
            <a:endParaRPr lang="es-ES" dirty="0" smtClean="0"/>
          </a:p>
          <a:p>
            <a:r>
              <a:rPr lang="es-ES" dirty="0" smtClean="0"/>
              <a:t>Estudios explicativos</a:t>
            </a:r>
          </a:p>
          <a:p>
            <a:r>
              <a:rPr lang="es-ES" dirty="0" smtClean="0"/>
              <a:t>Los estudios explicativos parten de problemas bien identificados en los cuales es necesario el</a:t>
            </a:r>
          </a:p>
          <a:p>
            <a:r>
              <a:rPr lang="es-ES" dirty="0" smtClean="0"/>
              <a:t>conocimiento de relaciones causa- efecto. En este tipo de estudios es imprescindible la formulación</a:t>
            </a:r>
          </a:p>
          <a:p>
            <a:r>
              <a:rPr lang="es-ES" dirty="0" smtClean="0"/>
              <a:t>de hipótesis que, de una u otra forma, pretenden explicar las causas del problema o cuestiones</a:t>
            </a:r>
          </a:p>
          <a:p>
            <a:r>
              <a:rPr lang="es-ES" dirty="0" smtClean="0"/>
              <a:t>íntimamente relacionadas con éstas.</a:t>
            </a:r>
          </a:p>
          <a:p>
            <a:r>
              <a:rPr lang="es-ES" dirty="0" smtClean="0"/>
              <a:t>Se reconocen dos tipos principales de estudios explicativos: los experimentales y los</a:t>
            </a:r>
          </a:p>
          <a:p>
            <a:r>
              <a:rPr lang="es-ES" dirty="0" smtClean="0"/>
              <a:t>observacionales. En los primeros el investigador utiliza la experimentación para someter a prueba</a:t>
            </a:r>
          </a:p>
          <a:p>
            <a:r>
              <a:rPr lang="es-ES" dirty="0" smtClean="0"/>
              <a:t>sus hipótesis. En los segundos el investigador organiza la observación de datos de manera tal que le</a:t>
            </a:r>
          </a:p>
          <a:p>
            <a:r>
              <a:rPr lang="es-ES" dirty="0" smtClean="0"/>
              <a:t>permita también verificar o refutar hipótesis.</a:t>
            </a:r>
          </a:p>
          <a:p>
            <a:r>
              <a:rPr lang="es-ES" dirty="0" smtClean="0"/>
              <a:t>En el área de la investigación clínica los estudios explicativos, experimentales por excelencia,</a:t>
            </a:r>
          </a:p>
          <a:p>
            <a:r>
              <a:rPr lang="es-ES" dirty="0" smtClean="0"/>
              <a:t>son los llamados ensayos clínicos; estudios especialmente concebidos para la evaluación</a:t>
            </a:r>
          </a:p>
          <a:p>
            <a:r>
              <a:rPr lang="es-ES" dirty="0" smtClean="0"/>
              <a:t>comparativa de procedimientos terapéuticos (ver capítulo 7).</a:t>
            </a:r>
          </a:p>
          <a:p>
            <a:r>
              <a:rPr lang="es-ES" dirty="0" smtClean="0"/>
              <a:t>Los estudios explicativos observacionales más conocidos también en esta área son los</a:t>
            </a:r>
          </a:p>
          <a:p>
            <a:r>
              <a:rPr lang="es-ES" dirty="0" smtClean="0"/>
              <a:t>especialmente dedicados a la identificación de factores de riesgo (factores predisponentes o</a:t>
            </a:r>
          </a:p>
          <a:p>
            <a:r>
              <a:rPr lang="es-ES" dirty="0" smtClean="0"/>
              <a:t>contribuyentes en la aparición de enfermedades). Son estudios que se valen sólo de la observación</a:t>
            </a:r>
          </a:p>
          <a:p>
            <a:r>
              <a:rPr lang="es-ES" dirty="0" smtClean="0"/>
              <a:t>pero conllevan un diseño muy riguroso. Entre éstos se sitúan como paradigmas los estudios de</a:t>
            </a:r>
          </a:p>
          <a:p>
            <a:r>
              <a:rPr lang="es-ES" dirty="0" smtClean="0"/>
              <a:t>cohorte y los estudios de casos y controles (ver capítulo 7).</a:t>
            </a:r>
          </a:p>
          <a:p>
            <a:r>
              <a:rPr lang="es-ES" dirty="0" smtClean="0"/>
              <a:t>Tanto los ensayos clínicos como estos dos últimos tipos de estudios explicativos necesitan de</a:t>
            </a:r>
          </a:p>
          <a:p>
            <a:r>
              <a:rPr lang="es-ES" dirty="0" smtClean="0"/>
              <a:t>diseños especiales en los que muy probablemente el investigador práctico necesite asesoría por parte</a:t>
            </a:r>
          </a:p>
          <a:p>
            <a:r>
              <a:rPr lang="es-ES" dirty="0" smtClean="0"/>
              <a:t>de personal especializado. En todo caso la investigación explicativa más profunda y rigurosa que se</a:t>
            </a:r>
          </a:p>
          <a:p>
            <a:r>
              <a:rPr lang="es-ES" dirty="0" smtClean="0"/>
              <a:t>realiza en el área de la clínica se vale del empleo de estos diseños.</a:t>
            </a:r>
          </a:p>
          <a:p>
            <a:r>
              <a:rPr lang="es-ES" sz="1200" i="0" kern="1200" dirty="0" smtClean="0">
                <a:solidFill>
                  <a:schemeClr val="tx1"/>
                </a:solidFill>
                <a:effectLst/>
                <a:latin typeface="+mn-lt"/>
                <a:ea typeface="+mn-ea"/>
                <a:cs typeface="+mn-cs"/>
              </a:rPr>
              <a:t>La investigación aplicada Si el problema surge directamente de la práctica social y genera resultados que pueden aplicarse (son aplicables y tienen aplicación en el ámbito donde se realizan) la investigación se considera aplicada. Es obvio, que la aplicación no tiene forzosamente que ser directa en la producción o en los servicios, pero sus resultados se consideran de utilidad para aplicaciones prácticas. En el ámbito de la medicina clínica, las investigaciones aplicadas pueden contribuir a generar recomendaciones sobre normas de tratamiento, de métodos para diagnóstico o de medidas de prevención secundaria. Es necesario destacar que la labor del investigador (y en particular la del investigador clínico) no termina con el informe de sus resultados sino con la búsqueda de vías para la introducción de éstos en la práctica.</a:t>
            </a:r>
            <a:br>
              <a:rPr lang="es-ES" sz="1200" i="0" kern="1200" dirty="0" smtClean="0">
                <a:solidFill>
                  <a:schemeClr val="tx1"/>
                </a:solidFill>
                <a:effectLst/>
                <a:latin typeface="+mn-lt"/>
                <a:ea typeface="+mn-ea"/>
                <a:cs typeface="+mn-cs"/>
              </a:rPr>
            </a:br>
            <a:r>
              <a:rPr lang="es-ES" sz="1200" i="0" kern="1200" dirty="0" smtClean="0">
                <a:solidFill>
                  <a:schemeClr val="tx1"/>
                </a:solidFill>
                <a:effectLst/>
                <a:latin typeface="+mn-lt"/>
                <a:ea typeface="+mn-ea"/>
                <a:cs typeface="+mn-cs"/>
              </a:rPr>
              <a:t>Investigación fundamental Por otro lado, en el mismo proceso que va desde el planteamiento del problema hasta su solución -por el camino de la investigación- surgen nuevos problemas de los que a su vez pueden derivarse otros, lo que da lugar a una ramificación de aspectos en los cuales se necesita investigación. Esta ramificación en la búsqueda de conocimientos, puede situar los problemas científicos tan alejados de la situación práctica que les dio origen, que no se percibe ya la relación entre el problema práctico y su solución. En este caso, en que una investigación se realiza con el ánimo de encontrar un nuevo conocimiento pero no puede precisarse la relación de éste con un problema de la práctica social, se dice que se está ante un estudio de tipo fundamental. De modo que la definición de la investigación fundamental se centra en el hecho de que en ésta, la búsqueda de un nuevo conocimiento no conduce obligatoriamente a la solución de problemas científicos relacionados con la práctica social. En cuanto a este tipo de investigación es necesario añadir que, en las condiciones de la investigación en nuestro centro -vinculado directamente a los servicios de la atención </a:t>
            </a:r>
            <a:r>
              <a:rPr lang="es-ES" sz="1200" i="0" kern="1200" dirty="0" err="1" smtClean="0">
                <a:solidFill>
                  <a:schemeClr val="tx1"/>
                </a:solidFill>
                <a:effectLst/>
                <a:latin typeface="+mn-lt"/>
                <a:ea typeface="+mn-ea"/>
                <a:cs typeface="+mn-cs"/>
              </a:rPr>
              <a:t>médicaresultaría</a:t>
            </a:r>
            <a:r>
              <a:rPr lang="es-ES" sz="1200" i="0" kern="1200" dirty="0" smtClean="0">
                <a:solidFill>
                  <a:schemeClr val="tx1"/>
                </a:solidFill>
                <a:effectLst/>
                <a:latin typeface="+mn-lt"/>
                <a:ea typeface="+mn-ea"/>
                <a:cs typeface="+mn-cs"/>
              </a:rPr>
              <a:t> excepcional que se planteara la realización de una investigación fundamental y por tal motivo no consideramos útil profundizar en cuestiones teórico-metodológicas relacionadas con este tipo de estudio.</a:t>
            </a:r>
            <a:br>
              <a:rPr lang="es-ES" sz="1200" i="0" kern="1200" dirty="0" smtClean="0">
                <a:solidFill>
                  <a:schemeClr val="tx1"/>
                </a:solidFill>
                <a:effectLst/>
                <a:latin typeface="+mn-lt"/>
                <a:ea typeface="+mn-ea"/>
                <a:cs typeface="+mn-cs"/>
              </a:rPr>
            </a:br>
            <a:r>
              <a:rPr lang="es-ES" sz="1200" b="1" i="0" kern="1200" dirty="0" smtClean="0">
                <a:solidFill>
                  <a:schemeClr val="tx1"/>
                </a:solidFill>
                <a:effectLst/>
                <a:latin typeface="+mn-lt"/>
                <a:ea typeface="+mn-ea"/>
                <a:cs typeface="+mn-cs"/>
              </a:rPr>
              <a:t>METODOLOGÍA DE LA INVESTIGACIÓN. ELEMENTOS BÁSICOS PARA LA INVESTIGACIÓN CLÍNICA</a:t>
            </a:r>
            <a:r>
              <a:rPr lang="es-ES" sz="1200" i="0" kern="1200" dirty="0" smtClean="0">
                <a:solidFill>
                  <a:schemeClr val="tx1"/>
                </a:solidFill>
                <a:effectLst/>
                <a:latin typeface="+mn-lt"/>
                <a:ea typeface="+mn-ea"/>
                <a:cs typeface="+mn-cs"/>
              </a:rPr>
              <a:t/>
            </a:r>
            <a:br>
              <a:rPr lang="es-ES" sz="1200" i="0" kern="1200" dirty="0" smtClean="0">
                <a:solidFill>
                  <a:schemeClr val="tx1"/>
                </a:solidFill>
                <a:effectLst/>
                <a:latin typeface="+mn-lt"/>
                <a:ea typeface="+mn-ea"/>
                <a:cs typeface="+mn-cs"/>
              </a:rPr>
            </a:br>
            <a:r>
              <a:rPr lang="es-ES" sz="1200" i="0" kern="1200" dirty="0" smtClean="0">
                <a:solidFill>
                  <a:schemeClr val="tx1"/>
                </a:solidFill>
                <a:effectLst/>
                <a:latin typeface="+mn-lt"/>
                <a:ea typeface="+mn-ea"/>
                <a:cs typeface="+mn-cs"/>
              </a:rPr>
              <a:t>Investigación fundamental-orientada Para algunos autores existe además un tipo de investigación que no puede considerase aplicada ni fundamental a la que denominan fundamental-orientada. Se trata de estudios que se originan de problemas cuya vinculación con la práctica es sólo indirecta y cuyos resultados no tienen una aplicación inmediata en la misma pero conducen hacia otros que la tienen. En el área de la medicina clínica la investigación aplicada es la más frecuente. En la propia práctica asistencial se generan preguntas e hipótesis que deben ser abordadas mediante estudios cuyos resultados serán aplicables en el propio trabajo asistencial. Hoy en día se conoce como Epidemiología Clínica a la rama de la medicina que estudia las diferentes formas de conducir estudios en el área de la medicina asistencial para responder científica y eficientemente los problemas relacionados con la toma de decisiones en este campo.</a:t>
            </a:r>
            <a:br>
              <a:rPr lang="es-ES" sz="1200" i="0" kern="1200" dirty="0" smtClean="0">
                <a:solidFill>
                  <a:schemeClr val="tx1"/>
                </a:solidFill>
                <a:effectLst/>
                <a:latin typeface="+mn-lt"/>
                <a:ea typeface="+mn-ea"/>
                <a:cs typeface="+mn-cs"/>
              </a:rPr>
            </a:br>
            <a:r>
              <a:rPr lang="es-ES" sz="1200" i="0" kern="1200" dirty="0" smtClean="0">
                <a:solidFill>
                  <a:schemeClr val="tx1"/>
                </a:solidFill>
                <a:effectLst/>
                <a:latin typeface="+mn-lt"/>
                <a:ea typeface="+mn-ea"/>
                <a:cs typeface="+mn-cs"/>
              </a:rPr>
              <a:t>Los trabajos de desarrollo y la evaluación de tecnología Por otro lado existe un tipo de investigación enmarcado en el segundo eje de clasificación cuya realización resulta frecuente e importante en nuestro medio; se trata de los llamados trabajos de</a:t>
            </a:r>
            <a:br>
              <a:rPr lang="es-ES" sz="1200" i="0" kern="1200" dirty="0" smtClean="0">
                <a:solidFill>
                  <a:schemeClr val="tx1"/>
                </a:solidFill>
                <a:effectLst/>
                <a:latin typeface="+mn-lt"/>
                <a:ea typeface="+mn-ea"/>
                <a:cs typeface="+mn-cs"/>
              </a:rPr>
            </a:br>
            <a:r>
              <a:rPr lang="es-ES" sz="1200" i="0" kern="1200" dirty="0" smtClean="0">
                <a:solidFill>
                  <a:schemeClr val="tx1"/>
                </a:solidFill>
                <a:effectLst/>
                <a:latin typeface="+mn-lt"/>
                <a:ea typeface="+mn-ea"/>
                <a:cs typeface="+mn-cs"/>
              </a:rPr>
              <a:t>desarrollo. Según se acepta, un trabajo de desarrollo es principalmente un estudio dedicado a</a:t>
            </a:r>
            <a:br>
              <a:rPr lang="es-ES" sz="1200" i="0" kern="1200" dirty="0" smtClean="0">
                <a:solidFill>
                  <a:schemeClr val="tx1"/>
                </a:solidFill>
                <a:effectLst/>
                <a:latin typeface="+mn-lt"/>
                <a:ea typeface="+mn-ea"/>
                <a:cs typeface="+mn-cs"/>
              </a:rPr>
            </a:br>
            <a:r>
              <a:rPr lang="es-ES" sz="1200" i="0" kern="1200" dirty="0" smtClean="0">
                <a:solidFill>
                  <a:schemeClr val="tx1"/>
                </a:solidFill>
                <a:effectLst/>
                <a:latin typeface="+mn-lt"/>
                <a:ea typeface="+mn-ea"/>
                <a:cs typeface="+mn-cs"/>
              </a:rPr>
              <a:t>completar, desarrollar y perfeccionar nuevos materiales, productos o procedimientos. Se incluyen aquí los trabajos de montaje de nuevas técnicas de laboratorio cuya complicada naturaleza requiere de un trabajo minucioso y profesional donde a menudo se necesitan conocimientos muy especializados y donde el investigador muchas veces incluye innovaciones propias. También se incluyen aquí los trabajos dedicados al perfeccionamiento de la tecnología instalada. La Asociación Nacional e Innovadores y Racionalizadores (ANIR) tiene a su cargo, en nuestro país, el control, promoción y el estímulo a los trabajos de este tipo. Muchos trabajos de desarrollo se acompañan de una evaluación práctica de los resultados. La técnica montada o la tecnología diseñada o perfeccionada requieren de una evaluación con datos en el contexto donde van a ser aplicadas. Esta segunda fase de un trabajo de desarrollo conlleva a menudo un estudio investigativo que debe regirse por iguales patrones metodológicos que cualquier investigación con la peculiaridad de que en este caso el problema científico se reduce a conocer la</a:t>
            </a:r>
            <a:br>
              <a:rPr lang="es-ES" sz="1200" i="0" kern="1200" dirty="0" smtClean="0">
                <a:solidFill>
                  <a:schemeClr val="tx1"/>
                </a:solidFill>
                <a:effectLst/>
                <a:latin typeface="+mn-lt"/>
                <a:ea typeface="+mn-ea"/>
                <a:cs typeface="+mn-cs"/>
              </a:rPr>
            </a:br>
            <a:r>
              <a:rPr lang="es-ES" sz="1200" i="0" kern="1200" dirty="0" smtClean="0">
                <a:solidFill>
                  <a:schemeClr val="tx1"/>
                </a:solidFill>
                <a:effectLst/>
                <a:latin typeface="+mn-lt"/>
                <a:ea typeface="+mn-ea"/>
                <a:cs typeface="+mn-cs"/>
              </a:rPr>
              <a:t>validez y confiabilidad de la técnica o cuantificar los beneficios que produce y la repercusión que ha tenido su introducción en la práctica. Los trabajos de evaluación tecnológica, que sin dudas pueden enmarcarse entre los trabajos de desarrollo, están ganando interés en el ámbito científico. El avance tecnológico requiere de evaluaciones frecuentes de nueva tecnología. Asimismo, los países que importan nueva tecnología se ven obligados a evaluar el resultado de esa importación con estudios que hoy se conocen como de costo-beneficio o costo-efectividad.</a:t>
            </a:r>
          </a:p>
          <a:p>
            <a:r>
              <a:rPr lang="es-ES" sz="1200" i="0" kern="1200" dirty="0" smtClean="0">
                <a:solidFill>
                  <a:schemeClr val="tx1"/>
                </a:solidFill>
                <a:effectLst/>
                <a:latin typeface="+mn-lt"/>
                <a:ea typeface="+mn-ea"/>
                <a:cs typeface="+mn-cs"/>
              </a:rPr>
              <a:t>Igualmente la evaluación de los resultados de la aplicación de tecnología importada implica conocer la destreza y habilidad de sus manipuladores en comparación con los de los países exportadores.</a:t>
            </a:r>
            <a:br>
              <a:rPr lang="es-ES" sz="1200" i="0" kern="1200" dirty="0" smtClean="0">
                <a:solidFill>
                  <a:schemeClr val="tx1"/>
                </a:solidFill>
                <a:effectLst/>
                <a:latin typeface="+mn-lt"/>
                <a:ea typeface="+mn-ea"/>
                <a:cs typeface="+mn-cs"/>
              </a:rPr>
            </a:br>
            <a:r>
              <a:rPr lang="es-ES" sz="1200" i="0" kern="1200" dirty="0" smtClean="0">
                <a:solidFill>
                  <a:schemeClr val="tx1"/>
                </a:solidFill>
                <a:effectLst/>
                <a:latin typeface="+mn-lt"/>
                <a:ea typeface="+mn-ea"/>
                <a:cs typeface="+mn-cs"/>
              </a:rPr>
              <a:t>Cabe añadir, en cuanto a la clasificación de las investigaciones, que no siempre una tarea investigativa puede situarse totalmente dentro de un tipo dado. La delimitación de la forma y alcance de una investigación depende de cuestiones tales como recursos, tiempo, experiencia de los investigadores, etc. Algunas tareas pueden ser complejas y abarcan, por ejemplo, aspectos descriptivos y aspectos explicativos, otras pueden dar origen a resultados con aplicaciones prácticas directas e indirectas. El conocimiento de los distintos tipos de investigaciones permite, no obstante, ayudar al investigador a situar su problema particular cerca de uno u otro tipo y orientar así sus propios esfuerzos investigativos.</a:t>
            </a:r>
            <a:br>
              <a:rPr lang="es-ES" sz="1200" i="0" kern="1200" dirty="0" smtClean="0">
                <a:solidFill>
                  <a:schemeClr val="tx1"/>
                </a:solidFill>
                <a:effectLst/>
                <a:latin typeface="+mn-lt"/>
                <a:ea typeface="+mn-ea"/>
                <a:cs typeface="+mn-cs"/>
              </a:rPr>
            </a:br>
            <a:endParaRPr lang="es-ES" dirty="0"/>
          </a:p>
        </p:txBody>
      </p:sp>
      <p:sp>
        <p:nvSpPr>
          <p:cNvPr id="4" name="3 Marcador de número de diapositiva"/>
          <p:cNvSpPr>
            <a:spLocks noGrp="1"/>
          </p:cNvSpPr>
          <p:nvPr>
            <p:ph type="sldNum" sz="quarter" idx="10"/>
          </p:nvPr>
        </p:nvSpPr>
        <p:spPr/>
        <p:txBody>
          <a:bodyPr/>
          <a:lstStyle/>
          <a:p>
            <a:fld id="{89101C51-0BBF-4930-9847-D76994AD0571}" type="slidenum">
              <a:rPr lang="es-ES" smtClean="0"/>
              <a:t>15</a:t>
            </a:fld>
            <a:endParaRPr lang="es-ES"/>
          </a:p>
        </p:txBody>
      </p:sp>
    </p:spTree>
    <p:extLst>
      <p:ext uri="{BB962C8B-B14F-4D97-AF65-F5344CB8AC3E}">
        <p14:creationId xmlns:p14="http://schemas.microsoft.com/office/powerpoint/2010/main" val="2565436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EC080B1-8F4C-4E9A-A047-6FAB170B79D6}" type="datetimeFigureOut">
              <a:rPr lang="es-ES" smtClean="0"/>
              <a:t>02/03/2020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0796080-0C8A-43B4-98BC-3675593E6F5B}" type="slidenum">
              <a:rPr lang="es-ES" smtClean="0"/>
              <a:t>‹Nº›</a:t>
            </a:fld>
            <a:endParaRPr lang="es-ES"/>
          </a:p>
        </p:txBody>
      </p:sp>
    </p:spTree>
    <p:extLst>
      <p:ext uri="{BB962C8B-B14F-4D97-AF65-F5344CB8AC3E}">
        <p14:creationId xmlns:p14="http://schemas.microsoft.com/office/powerpoint/2010/main" val="2895660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C080B1-8F4C-4E9A-A047-6FAB170B79D6}" type="datetimeFigureOut">
              <a:rPr lang="es-ES" smtClean="0"/>
              <a:t>02/03/2020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0796080-0C8A-43B4-98BC-3675593E6F5B}" type="slidenum">
              <a:rPr lang="es-ES" smtClean="0"/>
              <a:t>‹Nº›</a:t>
            </a:fld>
            <a:endParaRPr lang="es-ES"/>
          </a:p>
        </p:txBody>
      </p:sp>
    </p:spTree>
    <p:extLst>
      <p:ext uri="{BB962C8B-B14F-4D97-AF65-F5344CB8AC3E}">
        <p14:creationId xmlns:p14="http://schemas.microsoft.com/office/powerpoint/2010/main" val="357668782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7464845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userDrawn="1">
  <p:cSld name="Solo el fo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02/03/2020</a:t>
            </a:fld>
            <a:endParaRPr lang="es-ES">
              <a:solidFill>
                <a:prstClr val="black">
                  <a:tint val="75000"/>
                </a:prstClr>
              </a:solidFill>
            </a:endParaRPr>
          </a:p>
        </p:txBody>
      </p:sp>
      <p:sp>
        <p:nvSpPr>
          <p:cNvPr id="4" name="Footer Placeholder 4"/>
          <p:cNvSpPr>
            <a:spLocks noGrp="1"/>
          </p:cNvSpPr>
          <p:nvPr>
            <p:ph type="ftr" sz="quarter" idx="11"/>
          </p:nvPr>
        </p:nvSpPr>
        <p:spPr>
          <a:xfrm>
            <a:off x="3352800" y="6356350"/>
            <a:ext cx="2895600" cy="365125"/>
          </a:xfrm>
        </p:spPr>
        <p:txBody>
          <a:bodyPr/>
          <a:lstStyle/>
          <a:p>
            <a:endParaRPr lang="es-ES">
              <a:solidFill>
                <a:prstClr val="black">
                  <a:tint val="75000"/>
                </a:prstClr>
              </a:solidFill>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56471149"/>
      </p:ext>
    </p:extLst>
  </p:cSld>
  <p:clrMapOvr>
    <a:masterClrMapping/>
  </p:clrMapOvr>
  <p:transition spd="slow">
    <p:wipe dir="d"/>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userDrawn="1">
  <p:cSld name="1_Encabezado de secció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es-ES" sz="4000" b="1" cap="small" baseline="0">
                <a:solidFill>
                  <a:srgbClr val="003300"/>
                </a:solidFill>
              </a:defRPr>
            </a:lvl1pPr>
          </a:lstStyle>
          <a:p>
            <a:r>
              <a:rPr kumimoji="0" lang="es-ES"/>
              <a:t>Haga clic para modificar el estilo de título del patrón</a:t>
            </a: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02/03/2020</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lang="es-ES">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es-ES" sz="1800"/>
            </a:lvl1pPr>
          </a:lstStyle>
          <a:p>
            <a:r>
              <a:rPr kumimoji="0" lang="es-ES"/>
              <a:t>Logotipo de la compañía</a:t>
            </a:r>
          </a:p>
        </p:txBody>
      </p:sp>
    </p:spTree>
    <p:extLst>
      <p:ext uri="{BB962C8B-B14F-4D97-AF65-F5344CB8AC3E}">
        <p14:creationId xmlns:p14="http://schemas.microsoft.com/office/powerpoint/2010/main" val="87589527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es-ES" b="1" cap="small" baseline="0">
                <a:solidFill>
                  <a:srgbClr val="003300"/>
                </a:solidFill>
              </a:defRPr>
            </a:lvl1pPr>
          </a:lstStyle>
          <a:p>
            <a:r>
              <a:rPr kumimoji="0" lang="es-ES"/>
              <a:t>Haga clic para modificar el estilo de título del patrón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es-ES" sz="2000" b="0">
                <a:solidFill>
                  <a:schemeClr val="tx1"/>
                </a:solidFill>
                <a:latin typeface="Georgia" pitchFamily="18" charset="0"/>
              </a:defRPr>
            </a:lvl1pPr>
            <a:lvl2pPr marL="457200" indent="0" algn="ctr" eaLnBrk="1" latinLnBrk="0" hangingPunct="1">
              <a:buNone/>
              <a:defRPr kumimoji="0" lang="es-ES">
                <a:solidFill>
                  <a:schemeClr val="tx1">
                    <a:tint val="75000"/>
                  </a:schemeClr>
                </a:solidFill>
              </a:defRPr>
            </a:lvl2pPr>
            <a:lvl3pPr marL="914400" indent="0" algn="ctr" eaLnBrk="1" latinLnBrk="0" hangingPunct="1">
              <a:buNone/>
              <a:defRPr kumimoji="0" lang="es-ES">
                <a:solidFill>
                  <a:schemeClr val="tx1">
                    <a:tint val="75000"/>
                  </a:schemeClr>
                </a:solidFill>
              </a:defRPr>
            </a:lvl3pPr>
            <a:lvl4pPr marL="1371600" indent="0" algn="ctr" eaLnBrk="1" latinLnBrk="0" hangingPunct="1">
              <a:buNone/>
              <a:defRPr kumimoji="0" lang="es-ES">
                <a:solidFill>
                  <a:schemeClr val="tx1">
                    <a:tint val="75000"/>
                  </a:schemeClr>
                </a:solidFill>
              </a:defRPr>
            </a:lvl4pPr>
            <a:lvl5pPr marL="1828800" indent="0" algn="ctr" eaLnBrk="1" latinLnBrk="0" hangingPunct="1">
              <a:buNone/>
              <a:defRPr kumimoji="0" lang="es-ES">
                <a:solidFill>
                  <a:schemeClr val="tx1">
                    <a:tint val="75000"/>
                  </a:schemeClr>
                </a:solidFill>
              </a:defRPr>
            </a:lvl5pPr>
            <a:lvl6pPr marL="2286000" indent="0" algn="ctr" eaLnBrk="1" latinLnBrk="0" hangingPunct="1">
              <a:buNone/>
              <a:defRPr kumimoji="0" lang="es-ES">
                <a:solidFill>
                  <a:schemeClr val="tx1">
                    <a:tint val="75000"/>
                  </a:schemeClr>
                </a:solidFill>
              </a:defRPr>
            </a:lvl6pPr>
            <a:lvl7pPr marL="2743200" indent="0" algn="ctr" eaLnBrk="1" latinLnBrk="0" hangingPunct="1">
              <a:buNone/>
              <a:defRPr kumimoji="0" lang="es-ES">
                <a:solidFill>
                  <a:schemeClr val="tx1">
                    <a:tint val="75000"/>
                  </a:schemeClr>
                </a:solidFill>
              </a:defRPr>
            </a:lvl7pPr>
            <a:lvl8pPr marL="3200400" indent="0" algn="ctr" eaLnBrk="1" latinLnBrk="0" hangingPunct="1">
              <a:buNone/>
              <a:defRPr kumimoji="0" lang="es-ES">
                <a:solidFill>
                  <a:schemeClr val="tx1">
                    <a:tint val="75000"/>
                  </a:schemeClr>
                </a:solidFill>
              </a:defRPr>
            </a:lvl8pPr>
            <a:lvl9pPr marL="3657600" indent="0" algn="ctr" eaLnBrk="1" latinLnBrk="0" hangingPunct="1">
              <a:buNone/>
              <a:defRPr kumimoji="0" lang="es-ES">
                <a:solidFill>
                  <a:schemeClr val="tx1">
                    <a:tint val="75000"/>
                  </a:schemeClr>
                </a:solidFill>
              </a:defRPr>
            </a:lvl9pPr>
          </a:lstStyle>
          <a:p>
            <a:pPr eaLnBrk="1" latinLnBrk="0" hangingPunct="1"/>
            <a:r>
              <a:rPr lang="es-ES" smtClean="0"/>
              <a:t>Haga clic para modificar el estilo de subtítulo del patrón</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es-ES" sz="2000" baseline="0"/>
            </a:lvl1pPr>
          </a:lstStyle>
          <a:p>
            <a:r>
              <a:rPr kumimoji="0" lang="es-ES"/>
              <a:t>Logotipo de la compañía</a:t>
            </a:r>
          </a:p>
        </p:txBody>
      </p:sp>
    </p:spTree>
    <p:extLst>
      <p:ext uri="{BB962C8B-B14F-4D97-AF65-F5344CB8AC3E}">
        <p14:creationId xmlns:p14="http://schemas.microsoft.com/office/powerpoint/2010/main" val="45359811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Título y contenid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es-ES"/>
            </a:lvl1pPr>
          </a:lstStyle>
          <a:p>
            <a:r>
              <a:rPr kumimoji="0" lang="es-ES"/>
              <a:t>Haga clic para modificar el estilo de título del patrón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es-ES" sz="3200">
                <a:latin typeface="+mn-lt"/>
              </a:defRPr>
            </a:lvl1pPr>
            <a:lvl2pPr eaLnBrk="1" latinLnBrk="0" hangingPunct="1">
              <a:defRPr kumimoji="0" lang="es-ES" sz="2800">
                <a:latin typeface="+mn-lt"/>
              </a:defRPr>
            </a:lvl2pPr>
            <a:lvl3pPr eaLnBrk="1" latinLnBrk="0" hangingPunct="1">
              <a:defRPr kumimoji="0" lang="es-ES" sz="2400">
                <a:latin typeface="+mn-lt"/>
              </a:defRPr>
            </a:lvl3pPr>
            <a:lvl4pPr eaLnBrk="1" latinLnBrk="0" hangingPunct="1">
              <a:defRPr kumimoji="0" lang="es-ES" sz="2400">
                <a:latin typeface="+mn-lt"/>
              </a:defRPr>
            </a:lvl4pPr>
            <a:lvl5pPr eaLnBrk="1" latinLnBrk="0" hangingPunct="1">
              <a:defRPr kumimoji="0" lang="es-ES" sz="2400">
                <a:latin typeface="+mn-lt"/>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02/03/2020</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688928930"/>
      </p:ext>
    </p:extLst>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C080B1-8F4C-4E9A-A047-6FAB170B79D6}" type="datetimeFigureOut">
              <a:rPr lang="es-ES" smtClean="0"/>
              <a:t>02/03/2020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0796080-0C8A-43B4-98BC-3675593E6F5B}" type="slidenum">
              <a:rPr lang="es-ES" smtClean="0"/>
              <a:t>‹Nº›</a:t>
            </a:fld>
            <a:endParaRPr lang="es-ES"/>
          </a:p>
        </p:txBody>
      </p:sp>
    </p:spTree>
    <p:extLst>
      <p:ext uri="{BB962C8B-B14F-4D97-AF65-F5344CB8AC3E}">
        <p14:creationId xmlns:p14="http://schemas.microsoft.com/office/powerpoint/2010/main" val="3099675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olo el fo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pPr/>
              <a:t>02/03/2020</a:t>
            </a:fld>
            <a:endParaRPr kumimoji="0" lang="es-ES"/>
          </a:p>
        </p:txBody>
      </p:sp>
      <p:sp>
        <p:nvSpPr>
          <p:cNvPr id="4" name="Footer Placeholder 4"/>
          <p:cNvSpPr>
            <a:spLocks noGrp="1"/>
          </p:cNvSpPr>
          <p:nvPr>
            <p:ph type="ftr" sz="quarter" idx="11"/>
          </p:nvPr>
        </p:nvSpPr>
        <p:spPr>
          <a:xfrm>
            <a:off x="3352800" y="6356350"/>
            <a:ext cx="2895600" cy="365125"/>
          </a:xfrm>
        </p:spPr>
        <p:txBody>
          <a:bodyPr/>
          <a:lstStyle/>
          <a:p>
            <a:endParaRPr kumimoji="0" lang="es-ES"/>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pPr/>
              <a:t>‹Nº›</a:t>
            </a:fld>
            <a:endParaRPr kumimoji="0" lang="es-ES"/>
          </a:p>
        </p:txBody>
      </p:sp>
    </p:spTree>
    <p:extLst>
      <p:ext uri="{BB962C8B-B14F-4D97-AF65-F5344CB8AC3E}">
        <p14:creationId xmlns:p14="http://schemas.microsoft.com/office/powerpoint/2010/main" val="3234729991"/>
      </p:ext>
    </p:extLst>
  </p:cSld>
  <p:clrMapOvr>
    <a:masterClrMapping/>
  </p:clrMapOvr>
  <p:transition spd="slow">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Encabezado de secció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es-ES" sz="4000" b="1" cap="small" baseline="0">
                <a:solidFill>
                  <a:srgbClr val="003300"/>
                </a:solidFill>
              </a:defRPr>
            </a:lvl1pPr>
          </a:lstStyle>
          <a:p>
            <a:r>
              <a:rPr kumimoji="0" lang="es-ES"/>
              <a:t>Haga clic para modificar el estilo de título del patrón</a:t>
            </a:r>
          </a:p>
        </p:txBody>
      </p:sp>
      <p:sp>
        <p:nvSpPr>
          <p:cNvPr id="4" name="Date Placeholder 3"/>
          <p:cNvSpPr>
            <a:spLocks noGrp="1"/>
          </p:cNvSpPr>
          <p:nvPr>
            <p:ph type="dt" sz="half" idx="10"/>
          </p:nvPr>
        </p:nvSpPr>
        <p:spPr/>
        <p:txBody>
          <a:bodyPr/>
          <a:lstStyle/>
          <a:p>
            <a:fld id="{757B281C-5159-4971-8228-52B9A72E9ED2}" type="datetimeFigureOut">
              <a:pPr/>
              <a:t>02/03/2020</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33D6E5A2-EC83-451F-A719-9AC1370DD5CF}" type="slidenum">
              <a:pPr/>
              <a:t>‹Nº›</a:t>
            </a:fld>
            <a:endParaRPr kumimoji="0" lang="es-ES"/>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es-ES" sz="1800"/>
            </a:lvl1pPr>
          </a:lstStyle>
          <a:p>
            <a:r>
              <a:rPr kumimoji="0" lang="es-ES"/>
              <a:t>Logotipo de la compañía</a:t>
            </a:r>
          </a:p>
        </p:txBody>
      </p:sp>
    </p:spTree>
    <p:extLst>
      <p:ext uri="{BB962C8B-B14F-4D97-AF65-F5344CB8AC3E}">
        <p14:creationId xmlns:p14="http://schemas.microsoft.com/office/powerpoint/2010/main" val="335380378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es-ES" b="1" cap="small" baseline="0">
                <a:solidFill>
                  <a:srgbClr val="003300"/>
                </a:solidFill>
              </a:defRPr>
            </a:lvl1pPr>
          </a:lstStyle>
          <a:p>
            <a:r>
              <a:rPr kumimoji="0" lang="es-ES"/>
              <a:t>Haga clic para modificar el estilo de título del patrón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es-ES" sz="2000" b="0">
                <a:solidFill>
                  <a:schemeClr val="tx1"/>
                </a:solidFill>
                <a:latin typeface="Georgia" pitchFamily="18" charset="0"/>
              </a:defRPr>
            </a:lvl1pPr>
            <a:lvl2pPr marL="457200" indent="0" algn="ctr" eaLnBrk="1" latinLnBrk="0" hangingPunct="1">
              <a:buNone/>
              <a:defRPr kumimoji="0" lang="es-ES">
                <a:solidFill>
                  <a:schemeClr val="tx1">
                    <a:tint val="75000"/>
                  </a:schemeClr>
                </a:solidFill>
              </a:defRPr>
            </a:lvl2pPr>
            <a:lvl3pPr marL="914400" indent="0" algn="ctr" eaLnBrk="1" latinLnBrk="0" hangingPunct="1">
              <a:buNone/>
              <a:defRPr kumimoji="0" lang="es-ES">
                <a:solidFill>
                  <a:schemeClr val="tx1">
                    <a:tint val="75000"/>
                  </a:schemeClr>
                </a:solidFill>
              </a:defRPr>
            </a:lvl3pPr>
            <a:lvl4pPr marL="1371600" indent="0" algn="ctr" eaLnBrk="1" latinLnBrk="0" hangingPunct="1">
              <a:buNone/>
              <a:defRPr kumimoji="0" lang="es-ES">
                <a:solidFill>
                  <a:schemeClr val="tx1">
                    <a:tint val="75000"/>
                  </a:schemeClr>
                </a:solidFill>
              </a:defRPr>
            </a:lvl4pPr>
            <a:lvl5pPr marL="1828800" indent="0" algn="ctr" eaLnBrk="1" latinLnBrk="0" hangingPunct="1">
              <a:buNone/>
              <a:defRPr kumimoji="0" lang="es-ES">
                <a:solidFill>
                  <a:schemeClr val="tx1">
                    <a:tint val="75000"/>
                  </a:schemeClr>
                </a:solidFill>
              </a:defRPr>
            </a:lvl5pPr>
            <a:lvl6pPr marL="2286000" indent="0" algn="ctr" eaLnBrk="1" latinLnBrk="0" hangingPunct="1">
              <a:buNone/>
              <a:defRPr kumimoji="0" lang="es-ES">
                <a:solidFill>
                  <a:schemeClr val="tx1">
                    <a:tint val="75000"/>
                  </a:schemeClr>
                </a:solidFill>
              </a:defRPr>
            </a:lvl6pPr>
            <a:lvl7pPr marL="2743200" indent="0" algn="ctr" eaLnBrk="1" latinLnBrk="0" hangingPunct="1">
              <a:buNone/>
              <a:defRPr kumimoji="0" lang="es-ES">
                <a:solidFill>
                  <a:schemeClr val="tx1">
                    <a:tint val="75000"/>
                  </a:schemeClr>
                </a:solidFill>
              </a:defRPr>
            </a:lvl7pPr>
            <a:lvl8pPr marL="3200400" indent="0" algn="ctr" eaLnBrk="1" latinLnBrk="0" hangingPunct="1">
              <a:buNone/>
              <a:defRPr kumimoji="0" lang="es-ES">
                <a:solidFill>
                  <a:schemeClr val="tx1">
                    <a:tint val="75000"/>
                  </a:schemeClr>
                </a:solidFill>
              </a:defRPr>
            </a:lvl8pPr>
            <a:lvl9pPr marL="3657600" indent="0" algn="ctr" eaLnBrk="1" latinLnBrk="0" hangingPunct="1">
              <a:buNone/>
              <a:defRPr kumimoji="0" lang="es-ES">
                <a:solidFill>
                  <a:schemeClr val="tx1">
                    <a:tint val="75000"/>
                  </a:schemeClr>
                </a:solidFill>
              </a:defRPr>
            </a:lvl9pPr>
          </a:lstStyle>
          <a:p>
            <a:pPr eaLnBrk="1" latinLnBrk="0" hangingPunct="1"/>
            <a:r>
              <a:rPr lang="es-ES" smtClean="0"/>
              <a:t>Haga clic para modificar el estilo de subtítulo del patrón</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es-ES" sz="2000" baseline="0"/>
            </a:lvl1pPr>
          </a:lstStyle>
          <a:p>
            <a:r>
              <a:rPr kumimoji="0" lang="es-ES"/>
              <a:t>Logotipo de la compañía</a:t>
            </a:r>
          </a:p>
        </p:txBody>
      </p:sp>
    </p:spTree>
    <p:extLst>
      <p:ext uri="{BB962C8B-B14F-4D97-AF65-F5344CB8AC3E}">
        <p14:creationId xmlns:p14="http://schemas.microsoft.com/office/powerpoint/2010/main" val="212236473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ítulo y contenid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es-ES"/>
            </a:lvl1pPr>
          </a:lstStyle>
          <a:p>
            <a:r>
              <a:rPr kumimoji="0" lang="es-ES"/>
              <a:t>Haga clic para modificar el estilo de título del patrón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es-ES" sz="3200">
                <a:latin typeface="+mn-lt"/>
              </a:defRPr>
            </a:lvl1pPr>
            <a:lvl2pPr eaLnBrk="1" latinLnBrk="0" hangingPunct="1">
              <a:defRPr kumimoji="0" lang="es-ES" sz="2800">
                <a:latin typeface="+mn-lt"/>
              </a:defRPr>
            </a:lvl2pPr>
            <a:lvl3pPr eaLnBrk="1" latinLnBrk="0" hangingPunct="1">
              <a:defRPr kumimoji="0" lang="es-ES" sz="2400">
                <a:latin typeface="+mn-lt"/>
              </a:defRPr>
            </a:lvl3pPr>
            <a:lvl4pPr eaLnBrk="1" latinLnBrk="0" hangingPunct="1">
              <a:defRPr kumimoji="0" lang="es-ES" sz="2400">
                <a:latin typeface="+mn-lt"/>
              </a:defRPr>
            </a:lvl4pPr>
            <a:lvl5pPr eaLnBrk="1" latinLnBrk="0" hangingPunct="1">
              <a:defRPr kumimoji="0" lang="es-ES" sz="2400">
                <a:latin typeface="+mn-lt"/>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pPr/>
              <a:t>02/03/2020</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pPr/>
              <a:t>‹Nº›</a:t>
            </a:fld>
            <a:endParaRPr kumimoji="0" lang="es-ES"/>
          </a:p>
        </p:txBody>
      </p:sp>
    </p:spTree>
    <p:extLst>
      <p:ext uri="{BB962C8B-B14F-4D97-AF65-F5344CB8AC3E}">
        <p14:creationId xmlns:p14="http://schemas.microsoft.com/office/powerpoint/2010/main" val="3729899314"/>
      </p:ext>
    </p:extLst>
  </p:cSld>
  <p:clrMapOvr>
    <a:masterClrMapping/>
  </p:clrMapOvr>
  <p:transition spd="slow">
    <p:wipe dir="d"/>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99154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53689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551784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448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C080B1-8F4C-4E9A-A047-6FAB170B79D6}" type="datetimeFigureOut">
              <a:rPr lang="es-ES" smtClean="0"/>
              <a:t>02/03/2020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0796080-0C8A-43B4-98BC-3675593E6F5B}" type="slidenum">
              <a:rPr lang="es-ES" smtClean="0"/>
              <a:t>‹Nº›</a:t>
            </a:fld>
            <a:endParaRPr lang="es-ES"/>
          </a:p>
        </p:txBody>
      </p:sp>
    </p:spTree>
    <p:extLst>
      <p:ext uri="{BB962C8B-B14F-4D97-AF65-F5344CB8AC3E}">
        <p14:creationId xmlns:p14="http://schemas.microsoft.com/office/powerpoint/2010/main" val="22678843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972613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093605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532002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509069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22819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110312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0723283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Solo el fo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02/03/2020</a:t>
            </a:fld>
            <a:endParaRPr lang="es-ES">
              <a:solidFill>
                <a:prstClr val="black">
                  <a:tint val="75000"/>
                </a:prstClr>
              </a:solidFill>
            </a:endParaRPr>
          </a:p>
        </p:txBody>
      </p:sp>
      <p:sp>
        <p:nvSpPr>
          <p:cNvPr id="4" name="Footer Placeholder 4"/>
          <p:cNvSpPr>
            <a:spLocks noGrp="1"/>
          </p:cNvSpPr>
          <p:nvPr>
            <p:ph type="ftr" sz="quarter" idx="11"/>
          </p:nvPr>
        </p:nvSpPr>
        <p:spPr>
          <a:xfrm>
            <a:off x="3352800" y="6356350"/>
            <a:ext cx="2895600" cy="365125"/>
          </a:xfrm>
        </p:spPr>
        <p:txBody>
          <a:bodyPr/>
          <a:lstStyle/>
          <a:p>
            <a:endParaRPr lang="es-ES">
              <a:solidFill>
                <a:prstClr val="black">
                  <a:tint val="75000"/>
                </a:prstClr>
              </a:solidFill>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52764358"/>
      </p:ext>
    </p:extLst>
  </p:cSld>
  <p:clrMapOvr>
    <a:masterClrMapping/>
  </p:clrMapOvr>
  <p:transition spd="slow">
    <p:wipe dir="d"/>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Encabezado de secció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es-ES" sz="4000" b="1" cap="small" baseline="0">
                <a:solidFill>
                  <a:srgbClr val="003300"/>
                </a:solidFill>
              </a:defRPr>
            </a:lvl1pPr>
          </a:lstStyle>
          <a:p>
            <a:r>
              <a:rPr kumimoji="0" lang="es-ES"/>
              <a:t>Haga clic para modificar el estilo de título del patrón</a:t>
            </a: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02/03/2020</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lang="es-ES">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es-ES" sz="1800"/>
            </a:lvl1pPr>
          </a:lstStyle>
          <a:p>
            <a:r>
              <a:rPr kumimoji="0" lang="es-ES"/>
              <a:t>Logotipo de la compañía</a:t>
            </a:r>
          </a:p>
        </p:txBody>
      </p:sp>
    </p:spTree>
    <p:extLst>
      <p:ext uri="{BB962C8B-B14F-4D97-AF65-F5344CB8AC3E}">
        <p14:creationId xmlns:p14="http://schemas.microsoft.com/office/powerpoint/2010/main" val="214604164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es-ES" b="1" cap="small" baseline="0">
                <a:solidFill>
                  <a:srgbClr val="003300"/>
                </a:solidFill>
              </a:defRPr>
            </a:lvl1pPr>
          </a:lstStyle>
          <a:p>
            <a:r>
              <a:rPr kumimoji="0" lang="es-ES"/>
              <a:t>Haga clic para modificar el estilo de título del patrón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es-ES" sz="2000" b="0">
                <a:solidFill>
                  <a:schemeClr val="tx1"/>
                </a:solidFill>
                <a:latin typeface="Georgia" pitchFamily="18" charset="0"/>
              </a:defRPr>
            </a:lvl1pPr>
            <a:lvl2pPr marL="457200" indent="0" algn="ctr" eaLnBrk="1" latinLnBrk="0" hangingPunct="1">
              <a:buNone/>
              <a:defRPr kumimoji="0" lang="es-ES">
                <a:solidFill>
                  <a:schemeClr val="tx1">
                    <a:tint val="75000"/>
                  </a:schemeClr>
                </a:solidFill>
              </a:defRPr>
            </a:lvl2pPr>
            <a:lvl3pPr marL="914400" indent="0" algn="ctr" eaLnBrk="1" latinLnBrk="0" hangingPunct="1">
              <a:buNone/>
              <a:defRPr kumimoji="0" lang="es-ES">
                <a:solidFill>
                  <a:schemeClr val="tx1">
                    <a:tint val="75000"/>
                  </a:schemeClr>
                </a:solidFill>
              </a:defRPr>
            </a:lvl3pPr>
            <a:lvl4pPr marL="1371600" indent="0" algn="ctr" eaLnBrk="1" latinLnBrk="0" hangingPunct="1">
              <a:buNone/>
              <a:defRPr kumimoji="0" lang="es-ES">
                <a:solidFill>
                  <a:schemeClr val="tx1">
                    <a:tint val="75000"/>
                  </a:schemeClr>
                </a:solidFill>
              </a:defRPr>
            </a:lvl4pPr>
            <a:lvl5pPr marL="1828800" indent="0" algn="ctr" eaLnBrk="1" latinLnBrk="0" hangingPunct="1">
              <a:buNone/>
              <a:defRPr kumimoji="0" lang="es-ES">
                <a:solidFill>
                  <a:schemeClr val="tx1">
                    <a:tint val="75000"/>
                  </a:schemeClr>
                </a:solidFill>
              </a:defRPr>
            </a:lvl5pPr>
            <a:lvl6pPr marL="2286000" indent="0" algn="ctr" eaLnBrk="1" latinLnBrk="0" hangingPunct="1">
              <a:buNone/>
              <a:defRPr kumimoji="0" lang="es-ES">
                <a:solidFill>
                  <a:schemeClr val="tx1">
                    <a:tint val="75000"/>
                  </a:schemeClr>
                </a:solidFill>
              </a:defRPr>
            </a:lvl6pPr>
            <a:lvl7pPr marL="2743200" indent="0" algn="ctr" eaLnBrk="1" latinLnBrk="0" hangingPunct="1">
              <a:buNone/>
              <a:defRPr kumimoji="0" lang="es-ES">
                <a:solidFill>
                  <a:schemeClr val="tx1">
                    <a:tint val="75000"/>
                  </a:schemeClr>
                </a:solidFill>
              </a:defRPr>
            </a:lvl7pPr>
            <a:lvl8pPr marL="3200400" indent="0" algn="ctr" eaLnBrk="1" latinLnBrk="0" hangingPunct="1">
              <a:buNone/>
              <a:defRPr kumimoji="0" lang="es-ES">
                <a:solidFill>
                  <a:schemeClr val="tx1">
                    <a:tint val="75000"/>
                  </a:schemeClr>
                </a:solidFill>
              </a:defRPr>
            </a:lvl8pPr>
            <a:lvl9pPr marL="3657600" indent="0" algn="ctr" eaLnBrk="1" latinLnBrk="0" hangingPunct="1">
              <a:buNone/>
              <a:defRPr kumimoji="0" lang="es-ES">
                <a:solidFill>
                  <a:schemeClr val="tx1">
                    <a:tint val="75000"/>
                  </a:schemeClr>
                </a:solidFill>
              </a:defRPr>
            </a:lvl9pPr>
          </a:lstStyle>
          <a:p>
            <a:pPr eaLnBrk="1" latinLnBrk="0" hangingPunct="1"/>
            <a:r>
              <a:rPr lang="es-ES" smtClean="0"/>
              <a:t>Haga clic para modificar el estilo de subtítulo del patrón</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es-ES" sz="2000" baseline="0"/>
            </a:lvl1pPr>
          </a:lstStyle>
          <a:p>
            <a:r>
              <a:rPr kumimoji="0" lang="es-ES"/>
              <a:t>Logotipo de la compañía</a:t>
            </a:r>
          </a:p>
        </p:txBody>
      </p:sp>
    </p:spTree>
    <p:extLst>
      <p:ext uri="{BB962C8B-B14F-4D97-AF65-F5344CB8AC3E}">
        <p14:creationId xmlns:p14="http://schemas.microsoft.com/office/powerpoint/2010/main" val="294973612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EC080B1-8F4C-4E9A-A047-6FAB170B79D6}" type="datetimeFigureOut">
              <a:rPr lang="es-ES" smtClean="0"/>
              <a:t>02/03/2020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0796080-0C8A-43B4-98BC-3675593E6F5B}" type="slidenum">
              <a:rPr lang="es-ES" smtClean="0"/>
              <a:t>‹Nº›</a:t>
            </a:fld>
            <a:endParaRPr lang="es-ES"/>
          </a:p>
        </p:txBody>
      </p:sp>
    </p:spTree>
    <p:extLst>
      <p:ext uri="{BB962C8B-B14F-4D97-AF65-F5344CB8AC3E}">
        <p14:creationId xmlns:p14="http://schemas.microsoft.com/office/powerpoint/2010/main" val="4545823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ítulo y contenid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es-ES"/>
            </a:lvl1pPr>
          </a:lstStyle>
          <a:p>
            <a:r>
              <a:rPr kumimoji="0" lang="es-ES"/>
              <a:t>Haga clic para modificar el estilo de título del patrón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es-ES" sz="3200">
                <a:latin typeface="+mn-lt"/>
              </a:defRPr>
            </a:lvl1pPr>
            <a:lvl2pPr eaLnBrk="1" latinLnBrk="0" hangingPunct="1">
              <a:defRPr kumimoji="0" lang="es-ES" sz="2800">
                <a:latin typeface="+mn-lt"/>
              </a:defRPr>
            </a:lvl2pPr>
            <a:lvl3pPr eaLnBrk="1" latinLnBrk="0" hangingPunct="1">
              <a:defRPr kumimoji="0" lang="es-ES" sz="2400">
                <a:latin typeface="+mn-lt"/>
              </a:defRPr>
            </a:lvl3pPr>
            <a:lvl4pPr eaLnBrk="1" latinLnBrk="0" hangingPunct="1">
              <a:defRPr kumimoji="0" lang="es-ES" sz="2400">
                <a:latin typeface="+mn-lt"/>
              </a:defRPr>
            </a:lvl4pPr>
            <a:lvl5pPr eaLnBrk="1" latinLnBrk="0" hangingPunct="1">
              <a:defRPr kumimoji="0" lang="es-ES" sz="2400">
                <a:latin typeface="+mn-lt"/>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02/03/2020</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73724005"/>
      </p:ext>
    </p:extLst>
  </p:cSld>
  <p:clrMapOvr>
    <a:masterClrMapping/>
  </p:clrMapOvr>
  <p:transition spd="slow">
    <p:wipe dir="d"/>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99154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536891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5517847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4487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9726139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093605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532002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509069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22819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EC080B1-8F4C-4E9A-A047-6FAB170B79D6}" type="datetimeFigureOut">
              <a:rPr lang="es-ES" smtClean="0"/>
              <a:t>02/03/2020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0796080-0C8A-43B4-98BC-3675593E6F5B}" type="slidenum">
              <a:rPr lang="es-ES" smtClean="0"/>
              <a:t>‹Nº›</a:t>
            </a:fld>
            <a:endParaRPr lang="es-ES"/>
          </a:p>
        </p:txBody>
      </p:sp>
    </p:spTree>
    <p:extLst>
      <p:ext uri="{BB962C8B-B14F-4D97-AF65-F5344CB8AC3E}">
        <p14:creationId xmlns:p14="http://schemas.microsoft.com/office/powerpoint/2010/main" val="12009563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110312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0723283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Solo el fo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02/03/2020</a:t>
            </a:fld>
            <a:endParaRPr lang="es-ES">
              <a:solidFill>
                <a:prstClr val="black">
                  <a:tint val="75000"/>
                </a:prstClr>
              </a:solidFill>
            </a:endParaRPr>
          </a:p>
        </p:txBody>
      </p:sp>
      <p:sp>
        <p:nvSpPr>
          <p:cNvPr id="4" name="Footer Placeholder 4"/>
          <p:cNvSpPr>
            <a:spLocks noGrp="1"/>
          </p:cNvSpPr>
          <p:nvPr>
            <p:ph type="ftr" sz="quarter" idx="11"/>
          </p:nvPr>
        </p:nvSpPr>
        <p:spPr>
          <a:xfrm>
            <a:off x="3352800" y="6356350"/>
            <a:ext cx="2895600" cy="365125"/>
          </a:xfrm>
        </p:spPr>
        <p:txBody>
          <a:bodyPr/>
          <a:lstStyle/>
          <a:p>
            <a:endParaRPr lang="es-ES">
              <a:solidFill>
                <a:prstClr val="black">
                  <a:tint val="75000"/>
                </a:prstClr>
              </a:solidFill>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52764358"/>
      </p:ext>
    </p:extLst>
  </p:cSld>
  <p:clrMapOvr>
    <a:masterClrMapping/>
  </p:clrMapOvr>
  <p:transition spd="slow">
    <p:wipe dir="d"/>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1_Encabezado de secció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es-ES" sz="4000" b="1" cap="small" baseline="0">
                <a:solidFill>
                  <a:srgbClr val="003300"/>
                </a:solidFill>
              </a:defRPr>
            </a:lvl1pPr>
          </a:lstStyle>
          <a:p>
            <a:r>
              <a:rPr kumimoji="0" lang="es-ES"/>
              <a:t>Haga clic para modificar el estilo de título del patrón</a:t>
            </a: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02/03/2020</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lang="es-ES">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es-ES" sz="1800"/>
            </a:lvl1pPr>
          </a:lstStyle>
          <a:p>
            <a:r>
              <a:rPr kumimoji="0" lang="es-ES"/>
              <a:t>Logotipo de la compañía</a:t>
            </a:r>
          </a:p>
        </p:txBody>
      </p:sp>
    </p:spTree>
    <p:extLst>
      <p:ext uri="{BB962C8B-B14F-4D97-AF65-F5344CB8AC3E}">
        <p14:creationId xmlns:p14="http://schemas.microsoft.com/office/powerpoint/2010/main" val="214604164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es-ES" b="1" cap="small" baseline="0">
                <a:solidFill>
                  <a:srgbClr val="003300"/>
                </a:solidFill>
              </a:defRPr>
            </a:lvl1pPr>
          </a:lstStyle>
          <a:p>
            <a:r>
              <a:rPr kumimoji="0" lang="es-ES"/>
              <a:t>Haga clic para modificar el estilo de título del patrón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es-ES" sz="2000" b="0">
                <a:solidFill>
                  <a:schemeClr val="tx1"/>
                </a:solidFill>
                <a:latin typeface="Georgia" pitchFamily="18" charset="0"/>
              </a:defRPr>
            </a:lvl1pPr>
            <a:lvl2pPr marL="457200" indent="0" algn="ctr" eaLnBrk="1" latinLnBrk="0" hangingPunct="1">
              <a:buNone/>
              <a:defRPr kumimoji="0" lang="es-ES">
                <a:solidFill>
                  <a:schemeClr val="tx1">
                    <a:tint val="75000"/>
                  </a:schemeClr>
                </a:solidFill>
              </a:defRPr>
            </a:lvl2pPr>
            <a:lvl3pPr marL="914400" indent="0" algn="ctr" eaLnBrk="1" latinLnBrk="0" hangingPunct="1">
              <a:buNone/>
              <a:defRPr kumimoji="0" lang="es-ES">
                <a:solidFill>
                  <a:schemeClr val="tx1">
                    <a:tint val="75000"/>
                  </a:schemeClr>
                </a:solidFill>
              </a:defRPr>
            </a:lvl3pPr>
            <a:lvl4pPr marL="1371600" indent="0" algn="ctr" eaLnBrk="1" latinLnBrk="0" hangingPunct="1">
              <a:buNone/>
              <a:defRPr kumimoji="0" lang="es-ES">
                <a:solidFill>
                  <a:schemeClr val="tx1">
                    <a:tint val="75000"/>
                  </a:schemeClr>
                </a:solidFill>
              </a:defRPr>
            </a:lvl4pPr>
            <a:lvl5pPr marL="1828800" indent="0" algn="ctr" eaLnBrk="1" latinLnBrk="0" hangingPunct="1">
              <a:buNone/>
              <a:defRPr kumimoji="0" lang="es-ES">
                <a:solidFill>
                  <a:schemeClr val="tx1">
                    <a:tint val="75000"/>
                  </a:schemeClr>
                </a:solidFill>
              </a:defRPr>
            </a:lvl5pPr>
            <a:lvl6pPr marL="2286000" indent="0" algn="ctr" eaLnBrk="1" latinLnBrk="0" hangingPunct="1">
              <a:buNone/>
              <a:defRPr kumimoji="0" lang="es-ES">
                <a:solidFill>
                  <a:schemeClr val="tx1">
                    <a:tint val="75000"/>
                  </a:schemeClr>
                </a:solidFill>
              </a:defRPr>
            </a:lvl6pPr>
            <a:lvl7pPr marL="2743200" indent="0" algn="ctr" eaLnBrk="1" latinLnBrk="0" hangingPunct="1">
              <a:buNone/>
              <a:defRPr kumimoji="0" lang="es-ES">
                <a:solidFill>
                  <a:schemeClr val="tx1">
                    <a:tint val="75000"/>
                  </a:schemeClr>
                </a:solidFill>
              </a:defRPr>
            </a:lvl7pPr>
            <a:lvl8pPr marL="3200400" indent="0" algn="ctr" eaLnBrk="1" latinLnBrk="0" hangingPunct="1">
              <a:buNone/>
              <a:defRPr kumimoji="0" lang="es-ES">
                <a:solidFill>
                  <a:schemeClr val="tx1">
                    <a:tint val="75000"/>
                  </a:schemeClr>
                </a:solidFill>
              </a:defRPr>
            </a:lvl8pPr>
            <a:lvl9pPr marL="3657600" indent="0" algn="ctr" eaLnBrk="1" latinLnBrk="0" hangingPunct="1">
              <a:buNone/>
              <a:defRPr kumimoji="0" lang="es-ES">
                <a:solidFill>
                  <a:schemeClr val="tx1">
                    <a:tint val="75000"/>
                  </a:schemeClr>
                </a:solidFill>
              </a:defRPr>
            </a:lvl9pPr>
          </a:lstStyle>
          <a:p>
            <a:pPr eaLnBrk="1" latinLnBrk="0" hangingPunct="1"/>
            <a:r>
              <a:rPr lang="es-ES" smtClean="0"/>
              <a:t>Haga clic para modificar el estilo de subtítulo del patrón</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es-ES" sz="2000" baseline="0"/>
            </a:lvl1pPr>
          </a:lstStyle>
          <a:p>
            <a:r>
              <a:rPr kumimoji="0" lang="es-ES"/>
              <a:t>Logotipo de la compañía</a:t>
            </a:r>
          </a:p>
        </p:txBody>
      </p:sp>
    </p:spTree>
    <p:extLst>
      <p:ext uri="{BB962C8B-B14F-4D97-AF65-F5344CB8AC3E}">
        <p14:creationId xmlns:p14="http://schemas.microsoft.com/office/powerpoint/2010/main" val="294973612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ítulo y contenid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es-ES"/>
            </a:lvl1pPr>
          </a:lstStyle>
          <a:p>
            <a:r>
              <a:rPr kumimoji="0" lang="es-ES"/>
              <a:t>Haga clic para modificar el estilo de título del patrón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es-ES" sz="3200">
                <a:latin typeface="+mn-lt"/>
              </a:defRPr>
            </a:lvl1pPr>
            <a:lvl2pPr eaLnBrk="1" latinLnBrk="0" hangingPunct="1">
              <a:defRPr kumimoji="0" lang="es-ES" sz="2800">
                <a:latin typeface="+mn-lt"/>
              </a:defRPr>
            </a:lvl2pPr>
            <a:lvl3pPr eaLnBrk="1" latinLnBrk="0" hangingPunct="1">
              <a:defRPr kumimoji="0" lang="es-ES" sz="2400">
                <a:latin typeface="+mn-lt"/>
              </a:defRPr>
            </a:lvl3pPr>
            <a:lvl4pPr eaLnBrk="1" latinLnBrk="0" hangingPunct="1">
              <a:defRPr kumimoji="0" lang="es-ES" sz="2400">
                <a:latin typeface="+mn-lt"/>
              </a:defRPr>
            </a:lvl4pPr>
            <a:lvl5pPr eaLnBrk="1" latinLnBrk="0" hangingPunct="1">
              <a:defRPr kumimoji="0" lang="es-ES" sz="2400">
                <a:latin typeface="+mn-lt"/>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02/03/2020</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73724005"/>
      </p:ext>
    </p:extLst>
  </p:cSld>
  <p:clrMapOvr>
    <a:masterClrMapping/>
  </p:clrMapOvr>
  <p:transition spd="slow">
    <p:wipe dir="d"/>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991547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536891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5517847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448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EC080B1-8F4C-4E9A-A047-6FAB170B79D6}" type="datetimeFigureOut">
              <a:rPr lang="es-ES" smtClean="0"/>
              <a:t>02/03/2020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0796080-0C8A-43B4-98BC-3675593E6F5B}" type="slidenum">
              <a:rPr lang="es-ES" smtClean="0"/>
              <a:t>‹Nº›</a:t>
            </a:fld>
            <a:endParaRPr lang="es-ES"/>
          </a:p>
        </p:txBody>
      </p:sp>
    </p:spTree>
    <p:extLst>
      <p:ext uri="{BB962C8B-B14F-4D97-AF65-F5344CB8AC3E}">
        <p14:creationId xmlns:p14="http://schemas.microsoft.com/office/powerpoint/2010/main" val="16817163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9726139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093605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532002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509069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228199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110312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0723283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1_Encabezado de secció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es-ES" sz="4000" b="1" cap="small" baseline="0">
                <a:solidFill>
                  <a:srgbClr val="003300"/>
                </a:solidFill>
              </a:defRPr>
            </a:lvl1pPr>
          </a:lstStyle>
          <a:p>
            <a:r>
              <a:rPr kumimoji="0" lang="es-ES"/>
              <a:t>Haga clic para modificar el estilo de título del patrón</a:t>
            </a: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02/03/2020</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lang="es-ES">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es-ES" sz="1800"/>
            </a:lvl1pPr>
          </a:lstStyle>
          <a:p>
            <a:r>
              <a:rPr kumimoji="0" lang="es-ES"/>
              <a:t>Logotipo de la compañía</a:t>
            </a:r>
          </a:p>
        </p:txBody>
      </p:sp>
    </p:spTree>
    <p:extLst>
      <p:ext uri="{BB962C8B-B14F-4D97-AF65-F5344CB8AC3E}">
        <p14:creationId xmlns:p14="http://schemas.microsoft.com/office/powerpoint/2010/main" val="214604164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es-ES" b="1" cap="small" baseline="0">
                <a:solidFill>
                  <a:srgbClr val="003300"/>
                </a:solidFill>
              </a:defRPr>
            </a:lvl1pPr>
          </a:lstStyle>
          <a:p>
            <a:r>
              <a:rPr kumimoji="0" lang="es-ES"/>
              <a:t>Haga clic para modificar el estilo de título del patrón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es-ES" sz="2000" b="0">
                <a:solidFill>
                  <a:schemeClr val="tx1"/>
                </a:solidFill>
                <a:latin typeface="Georgia" pitchFamily="18" charset="0"/>
              </a:defRPr>
            </a:lvl1pPr>
            <a:lvl2pPr marL="457200" indent="0" algn="ctr" eaLnBrk="1" latinLnBrk="0" hangingPunct="1">
              <a:buNone/>
              <a:defRPr kumimoji="0" lang="es-ES">
                <a:solidFill>
                  <a:schemeClr val="tx1">
                    <a:tint val="75000"/>
                  </a:schemeClr>
                </a:solidFill>
              </a:defRPr>
            </a:lvl2pPr>
            <a:lvl3pPr marL="914400" indent="0" algn="ctr" eaLnBrk="1" latinLnBrk="0" hangingPunct="1">
              <a:buNone/>
              <a:defRPr kumimoji="0" lang="es-ES">
                <a:solidFill>
                  <a:schemeClr val="tx1">
                    <a:tint val="75000"/>
                  </a:schemeClr>
                </a:solidFill>
              </a:defRPr>
            </a:lvl3pPr>
            <a:lvl4pPr marL="1371600" indent="0" algn="ctr" eaLnBrk="1" latinLnBrk="0" hangingPunct="1">
              <a:buNone/>
              <a:defRPr kumimoji="0" lang="es-ES">
                <a:solidFill>
                  <a:schemeClr val="tx1">
                    <a:tint val="75000"/>
                  </a:schemeClr>
                </a:solidFill>
              </a:defRPr>
            </a:lvl4pPr>
            <a:lvl5pPr marL="1828800" indent="0" algn="ctr" eaLnBrk="1" latinLnBrk="0" hangingPunct="1">
              <a:buNone/>
              <a:defRPr kumimoji="0" lang="es-ES">
                <a:solidFill>
                  <a:schemeClr val="tx1">
                    <a:tint val="75000"/>
                  </a:schemeClr>
                </a:solidFill>
              </a:defRPr>
            </a:lvl5pPr>
            <a:lvl6pPr marL="2286000" indent="0" algn="ctr" eaLnBrk="1" latinLnBrk="0" hangingPunct="1">
              <a:buNone/>
              <a:defRPr kumimoji="0" lang="es-ES">
                <a:solidFill>
                  <a:schemeClr val="tx1">
                    <a:tint val="75000"/>
                  </a:schemeClr>
                </a:solidFill>
              </a:defRPr>
            </a:lvl6pPr>
            <a:lvl7pPr marL="2743200" indent="0" algn="ctr" eaLnBrk="1" latinLnBrk="0" hangingPunct="1">
              <a:buNone/>
              <a:defRPr kumimoji="0" lang="es-ES">
                <a:solidFill>
                  <a:schemeClr val="tx1">
                    <a:tint val="75000"/>
                  </a:schemeClr>
                </a:solidFill>
              </a:defRPr>
            </a:lvl7pPr>
            <a:lvl8pPr marL="3200400" indent="0" algn="ctr" eaLnBrk="1" latinLnBrk="0" hangingPunct="1">
              <a:buNone/>
              <a:defRPr kumimoji="0" lang="es-ES">
                <a:solidFill>
                  <a:schemeClr val="tx1">
                    <a:tint val="75000"/>
                  </a:schemeClr>
                </a:solidFill>
              </a:defRPr>
            </a:lvl8pPr>
            <a:lvl9pPr marL="3657600" indent="0" algn="ctr" eaLnBrk="1" latinLnBrk="0" hangingPunct="1">
              <a:buNone/>
              <a:defRPr kumimoji="0" lang="es-ES">
                <a:solidFill>
                  <a:schemeClr val="tx1">
                    <a:tint val="75000"/>
                  </a:schemeClr>
                </a:solidFill>
              </a:defRPr>
            </a:lvl9pPr>
          </a:lstStyle>
          <a:p>
            <a:pPr eaLnBrk="1" latinLnBrk="0" hangingPunct="1"/>
            <a:r>
              <a:rPr lang="es-ES" smtClean="0"/>
              <a:t>Haga clic para modificar el estilo de subtítulo del patrón</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es-ES" sz="2000" baseline="0"/>
            </a:lvl1pPr>
          </a:lstStyle>
          <a:p>
            <a:r>
              <a:rPr kumimoji="0" lang="es-ES"/>
              <a:t>Logotipo de la compañía</a:t>
            </a:r>
          </a:p>
        </p:txBody>
      </p:sp>
    </p:spTree>
    <p:extLst>
      <p:ext uri="{BB962C8B-B14F-4D97-AF65-F5344CB8AC3E}">
        <p14:creationId xmlns:p14="http://schemas.microsoft.com/office/powerpoint/2010/main" val="294973612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ítulo y contenid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es-ES"/>
            </a:lvl1pPr>
          </a:lstStyle>
          <a:p>
            <a:r>
              <a:rPr kumimoji="0" lang="es-ES"/>
              <a:t>Haga clic para modificar el estilo de título del patrón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es-ES" sz="3200">
                <a:latin typeface="+mn-lt"/>
              </a:defRPr>
            </a:lvl1pPr>
            <a:lvl2pPr eaLnBrk="1" latinLnBrk="0" hangingPunct="1">
              <a:defRPr kumimoji="0" lang="es-ES" sz="2800">
                <a:latin typeface="+mn-lt"/>
              </a:defRPr>
            </a:lvl2pPr>
            <a:lvl3pPr eaLnBrk="1" latinLnBrk="0" hangingPunct="1">
              <a:defRPr kumimoji="0" lang="es-ES" sz="2400">
                <a:latin typeface="+mn-lt"/>
              </a:defRPr>
            </a:lvl3pPr>
            <a:lvl4pPr eaLnBrk="1" latinLnBrk="0" hangingPunct="1">
              <a:defRPr kumimoji="0" lang="es-ES" sz="2400">
                <a:latin typeface="+mn-lt"/>
              </a:defRPr>
            </a:lvl4pPr>
            <a:lvl5pPr eaLnBrk="1" latinLnBrk="0" hangingPunct="1">
              <a:defRPr kumimoji="0" lang="es-ES" sz="2400">
                <a:latin typeface="+mn-lt"/>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02/03/2020</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73724005"/>
      </p:ext>
    </p:extLst>
  </p:cSld>
  <p:clrMapOvr>
    <a:masterClrMapping/>
  </p:clrMapOvr>
  <p:transition spd="slow">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EC080B1-8F4C-4E9A-A047-6FAB170B79D6}" type="datetimeFigureOut">
              <a:rPr lang="es-ES" smtClean="0"/>
              <a:t>02/03/2020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0796080-0C8A-43B4-98BC-3675593E6F5B}" type="slidenum">
              <a:rPr lang="es-ES" smtClean="0"/>
              <a:t>‹Nº›</a:t>
            </a:fld>
            <a:endParaRPr lang="es-ES"/>
          </a:p>
        </p:txBody>
      </p:sp>
    </p:spTree>
    <p:extLst>
      <p:ext uri="{BB962C8B-B14F-4D97-AF65-F5344CB8AC3E}">
        <p14:creationId xmlns:p14="http://schemas.microsoft.com/office/powerpoint/2010/main" val="29257707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639089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6240854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524845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4685718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550214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2787051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653986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182557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812746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03771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EC080B1-8F4C-4E9A-A047-6FAB170B79D6}" type="datetimeFigureOut">
              <a:rPr lang="es-ES" smtClean="0"/>
              <a:t>02/03/2020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0796080-0C8A-43B4-98BC-3675593E6F5B}" type="slidenum">
              <a:rPr lang="es-ES" smtClean="0"/>
              <a:t>‹Nº›</a:t>
            </a:fld>
            <a:endParaRPr lang="es-ES"/>
          </a:p>
        </p:txBody>
      </p:sp>
    </p:spTree>
    <p:extLst>
      <p:ext uri="{BB962C8B-B14F-4D97-AF65-F5344CB8AC3E}">
        <p14:creationId xmlns:p14="http://schemas.microsoft.com/office/powerpoint/2010/main" val="2455497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829319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Solo el fo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02/03/2020</a:t>
            </a:fld>
            <a:endParaRPr lang="es-ES">
              <a:solidFill>
                <a:prstClr val="black">
                  <a:tint val="75000"/>
                </a:prstClr>
              </a:solidFill>
            </a:endParaRPr>
          </a:p>
        </p:txBody>
      </p:sp>
      <p:sp>
        <p:nvSpPr>
          <p:cNvPr id="4" name="Footer Placeholder 4"/>
          <p:cNvSpPr>
            <a:spLocks noGrp="1"/>
          </p:cNvSpPr>
          <p:nvPr>
            <p:ph type="ftr" sz="quarter" idx="11"/>
          </p:nvPr>
        </p:nvSpPr>
        <p:spPr>
          <a:xfrm>
            <a:off x="3352800" y="6356350"/>
            <a:ext cx="2895600" cy="365125"/>
          </a:xfrm>
        </p:spPr>
        <p:txBody>
          <a:bodyPr/>
          <a:lstStyle/>
          <a:p>
            <a:endParaRPr lang="es-ES">
              <a:solidFill>
                <a:prstClr val="black">
                  <a:tint val="75000"/>
                </a:prstClr>
              </a:solidFill>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29820214"/>
      </p:ext>
    </p:extLst>
  </p:cSld>
  <p:clrMapOvr>
    <a:masterClrMapping/>
  </p:clrMapOvr>
  <p:transition spd="slow">
    <p:wipe dir="d"/>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1_Encabezado de secció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es-ES" sz="4000" b="1" cap="small" baseline="0">
                <a:solidFill>
                  <a:srgbClr val="003300"/>
                </a:solidFill>
              </a:defRPr>
            </a:lvl1pPr>
          </a:lstStyle>
          <a:p>
            <a:r>
              <a:rPr kumimoji="0" lang="es-ES"/>
              <a:t>Haga clic para modificar el estilo de título del patrón</a:t>
            </a: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02/03/2020</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lang="es-ES">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es-ES" sz="1800"/>
            </a:lvl1pPr>
          </a:lstStyle>
          <a:p>
            <a:r>
              <a:rPr kumimoji="0" lang="es-ES"/>
              <a:t>Logotipo de la compañía</a:t>
            </a:r>
          </a:p>
        </p:txBody>
      </p:sp>
    </p:spTree>
    <p:extLst>
      <p:ext uri="{BB962C8B-B14F-4D97-AF65-F5344CB8AC3E}">
        <p14:creationId xmlns:p14="http://schemas.microsoft.com/office/powerpoint/2010/main" val="246972116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es-ES" b="1" cap="small" baseline="0">
                <a:solidFill>
                  <a:srgbClr val="003300"/>
                </a:solidFill>
              </a:defRPr>
            </a:lvl1pPr>
          </a:lstStyle>
          <a:p>
            <a:r>
              <a:rPr kumimoji="0" lang="es-ES"/>
              <a:t>Haga clic para modificar el estilo de título del patrón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es-ES" sz="2000" b="0">
                <a:solidFill>
                  <a:schemeClr val="tx1"/>
                </a:solidFill>
                <a:latin typeface="Georgia" pitchFamily="18" charset="0"/>
              </a:defRPr>
            </a:lvl1pPr>
            <a:lvl2pPr marL="457200" indent="0" algn="ctr" eaLnBrk="1" latinLnBrk="0" hangingPunct="1">
              <a:buNone/>
              <a:defRPr kumimoji="0" lang="es-ES">
                <a:solidFill>
                  <a:schemeClr val="tx1">
                    <a:tint val="75000"/>
                  </a:schemeClr>
                </a:solidFill>
              </a:defRPr>
            </a:lvl2pPr>
            <a:lvl3pPr marL="914400" indent="0" algn="ctr" eaLnBrk="1" latinLnBrk="0" hangingPunct="1">
              <a:buNone/>
              <a:defRPr kumimoji="0" lang="es-ES">
                <a:solidFill>
                  <a:schemeClr val="tx1">
                    <a:tint val="75000"/>
                  </a:schemeClr>
                </a:solidFill>
              </a:defRPr>
            </a:lvl3pPr>
            <a:lvl4pPr marL="1371600" indent="0" algn="ctr" eaLnBrk="1" latinLnBrk="0" hangingPunct="1">
              <a:buNone/>
              <a:defRPr kumimoji="0" lang="es-ES">
                <a:solidFill>
                  <a:schemeClr val="tx1">
                    <a:tint val="75000"/>
                  </a:schemeClr>
                </a:solidFill>
              </a:defRPr>
            </a:lvl4pPr>
            <a:lvl5pPr marL="1828800" indent="0" algn="ctr" eaLnBrk="1" latinLnBrk="0" hangingPunct="1">
              <a:buNone/>
              <a:defRPr kumimoji="0" lang="es-ES">
                <a:solidFill>
                  <a:schemeClr val="tx1">
                    <a:tint val="75000"/>
                  </a:schemeClr>
                </a:solidFill>
              </a:defRPr>
            </a:lvl5pPr>
            <a:lvl6pPr marL="2286000" indent="0" algn="ctr" eaLnBrk="1" latinLnBrk="0" hangingPunct="1">
              <a:buNone/>
              <a:defRPr kumimoji="0" lang="es-ES">
                <a:solidFill>
                  <a:schemeClr val="tx1">
                    <a:tint val="75000"/>
                  </a:schemeClr>
                </a:solidFill>
              </a:defRPr>
            </a:lvl6pPr>
            <a:lvl7pPr marL="2743200" indent="0" algn="ctr" eaLnBrk="1" latinLnBrk="0" hangingPunct="1">
              <a:buNone/>
              <a:defRPr kumimoji="0" lang="es-ES">
                <a:solidFill>
                  <a:schemeClr val="tx1">
                    <a:tint val="75000"/>
                  </a:schemeClr>
                </a:solidFill>
              </a:defRPr>
            </a:lvl7pPr>
            <a:lvl8pPr marL="3200400" indent="0" algn="ctr" eaLnBrk="1" latinLnBrk="0" hangingPunct="1">
              <a:buNone/>
              <a:defRPr kumimoji="0" lang="es-ES">
                <a:solidFill>
                  <a:schemeClr val="tx1">
                    <a:tint val="75000"/>
                  </a:schemeClr>
                </a:solidFill>
              </a:defRPr>
            </a:lvl8pPr>
            <a:lvl9pPr marL="3657600" indent="0" algn="ctr" eaLnBrk="1" latinLnBrk="0" hangingPunct="1">
              <a:buNone/>
              <a:defRPr kumimoji="0" lang="es-ES">
                <a:solidFill>
                  <a:schemeClr val="tx1">
                    <a:tint val="75000"/>
                  </a:schemeClr>
                </a:solidFill>
              </a:defRPr>
            </a:lvl9pPr>
          </a:lstStyle>
          <a:p>
            <a:pPr eaLnBrk="1" latinLnBrk="0" hangingPunct="1"/>
            <a:r>
              <a:rPr lang="es-ES" smtClean="0"/>
              <a:t>Haga clic para modificar el estilo de subtítulo del patrón</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es-ES" sz="2000" baseline="0"/>
            </a:lvl1pPr>
          </a:lstStyle>
          <a:p>
            <a:r>
              <a:rPr kumimoji="0" lang="es-ES"/>
              <a:t>Logotipo de la compañía</a:t>
            </a:r>
          </a:p>
        </p:txBody>
      </p:sp>
    </p:spTree>
    <p:extLst>
      <p:ext uri="{BB962C8B-B14F-4D97-AF65-F5344CB8AC3E}">
        <p14:creationId xmlns:p14="http://schemas.microsoft.com/office/powerpoint/2010/main" val="382473324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ítulo y contenid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es-ES"/>
            </a:lvl1pPr>
          </a:lstStyle>
          <a:p>
            <a:r>
              <a:rPr kumimoji="0" lang="es-ES"/>
              <a:t>Haga clic para modificar el estilo de título del patrón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es-ES" sz="3200">
                <a:latin typeface="+mn-lt"/>
              </a:defRPr>
            </a:lvl1pPr>
            <a:lvl2pPr eaLnBrk="1" latinLnBrk="0" hangingPunct="1">
              <a:defRPr kumimoji="0" lang="es-ES" sz="2800">
                <a:latin typeface="+mn-lt"/>
              </a:defRPr>
            </a:lvl2pPr>
            <a:lvl3pPr eaLnBrk="1" latinLnBrk="0" hangingPunct="1">
              <a:defRPr kumimoji="0" lang="es-ES" sz="2400">
                <a:latin typeface="+mn-lt"/>
              </a:defRPr>
            </a:lvl3pPr>
            <a:lvl4pPr eaLnBrk="1" latinLnBrk="0" hangingPunct="1">
              <a:defRPr kumimoji="0" lang="es-ES" sz="2400">
                <a:latin typeface="+mn-lt"/>
              </a:defRPr>
            </a:lvl4pPr>
            <a:lvl5pPr eaLnBrk="1" latinLnBrk="0" hangingPunct="1">
              <a:defRPr kumimoji="0" lang="es-ES" sz="2400">
                <a:latin typeface="+mn-lt"/>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02/03/2020</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367282058"/>
      </p:ext>
    </p:extLst>
  </p:cSld>
  <p:clrMapOvr>
    <a:masterClrMapping/>
  </p:clrMapOvr>
  <p:transition spd="slow">
    <p:wipe dir="d"/>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187587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381852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02907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1790194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400980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C080B1-8F4C-4E9A-A047-6FAB170B79D6}" type="datetimeFigureOut">
              <a:rPr lang="es-ES" smtClean="0"/>
              <a:t>02/03/2020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0796080-0C8A-43B4-98BC-3675593E6F5B}" type="slidenum">
              <a:rPr lang="es-ES" smtClean="0"/>
              <a:t>‹Nº›</a:t>
            </a:fld>
            <a:endParaRPr lang="es-ES"/>
          </a:p>
        </p:txBody>
      </p:sp>
    </p:spTree>
    <p:extLst>
      <p:ext uri="{BB962C8B-B14F-4D97-AF65-F5344CB8AC3E}">
        <p14:creationId xmlns:p14="http://schemas.microsoft.com/office/powerpoint/2010/main" val="25066525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4274179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0234330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509415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9464540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283757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653835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userDrawn="1">
  <p:cSld name="Solo el fo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02/03/2020</a:t>
            </a:fld>
            <a:endParaRPr lang="es-ES">
              <a:solidFill>
                <a:prstClr val="black">
                  <a:tint val="75000"/>
                </a:prstClr>
              </a:solidFill>
            </a:endParaRPr>
          </a:p>
        </p:txBody>
      </p:sp>
      <p:sp>
        <p:nvSpPr>
          <p:cNvPr id="4" name="Footer Placeholder 4"/>
          <p:cNvSpPr>
            <a:spLocks noGrp="1"/>
          </p:cNvSpPr>
          <p:nvPr>
            <p:ph type="ftr" sz="quarter" idx="11"/>
          </p:nvPr>
        </p:nvSpPr>
        <p:spPr>
          <a:xfrm>
            <a:off x="3352800" y="6356350"/>
            <a:ext cx="2895600" cy="365125"/>
          </a:xfrm>
        </p:spPr>
        <p:txBody>
          <a:bodyPr/>
          <a:lstStyle/>
          <a:p>
            <a:endParaRPr lang="es-ES">
              <a:solidFill>
                <a:prstClr val="black">
                  <a:tint val="75000"/>
                </a:prstClr>
              </a:solidFill>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934679855"/>
      </p:ext>
    </p:extLst>
  </p:cSld>
  <p:clrMapOvr>
    <a:masterClrMapping/>
  </p:clrMapOvr>
  <p:transition spd="slow">
    <p:wipe dir="d"/>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userDrawn="1">
  <p:cSld name="1_Encabezado de secció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es-ES" sz="4000" b="1" cap="small" baseline="0">
                <a:solidFill>
                  <a:srgbClr val="003300"/>
                </a:solidFill>
              </a:defRPr>
            </a:lvl1pPr>
          </a:lstStyle>
          <a:p>
            <a:r>
              <a:rPr kumimoji="0" lang="es-ES"/>
              <a:t>Haga clic para modificar el estilo de título del patrón</a:t>
            </a: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02/03/2020</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lang="es-ES">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es-ES" sz="1800"/>
            </a:lvl1pPr>
          </a:lstStyle>
          <a:p>
            <a:r>
              <a:rPr kumimoji="0" lang="es-ES"/>
              <a:t>Logotipo de la compañía</a:t>
            </a:r>
          </a:p>
        </p:txBody>
      </p:sp>
    </p:spTree>
    <p:extLst>
      <p:ext uri="{BB962C8B-B14F-4D97-AF65-F5344CB8AC3E}">
        <p14:creationId xmlns:p14="http://schemas.microsoft.com/office/powerpoint/2010/main" val="128033730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es-ES" b="1" cap="small" baseline="0">
                <a:solidFill>
                  <a:srgbClr val="003300"/>
                </a:solidFill>
              </a:defRPr>
            </a:lvl1pPr>
          </a:lstStyle>
          <a:p>
            <a:r>
              <a:rPr kumimoji="0" lang="es-ES"/>
              <a:t>Haga clic para modificar el estilo de título del patrón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es-ES" sz="2000" b="0">
                <a:solidFill>
                  <a:schemeClr val="tx1"/>
                </a:solidFill>
                <a:latin typeface="Georgia" pitchFamily="18" charset="0"/>
              </a:defRPr>
            </a:lvl1pPr>
            <a:lvl2pPr marL="457200" indent="0" algn="ctr" eaLnBrk="1" latinLnBrk="0" hangingPunct="1">
              <a:buNone/>
              <a:defRPr kumimoji="0" lang="es-ES">
                <a:solidFill>
                  <a:schemeClr val="tx1">
                    <a:tint val="75000"/>
                  </a:schemeClr>
                </a:solidFill>
              </a:defRPr>
            </a:lvl2pPr>
            <a:lvl3pPr marL="914400" indent="0" algn="ctr" eaLnBrk="1" latinLnBrk="0" hangingPunct="1">
              <a:buNone/>
              <a:defRPr kumimoji="0" lang="es-ES">
                <a:solidFill>
                  <a:schemeClr val="tx1">
                    <a:tint val="75000"/>
                  </a:schemeClr>
                </a:solidFill>
              </a:defRPr>
            </a:lvl3pPr>
            <a:lvl4pPr marL="1371600" indent="0" algn="ctr" eaLnBrk="1" latinLnBrk="0" hangingPunct="1">
              <a:buNone/>
              <a:defRPr kumimoji="0" lang="es-ES">
                <a:solidFill>
                  <a:schemeClr val="tx1">
                    <a:tint val="75000"/>
                  </a:schemeClr>
                </a:solidFill>
              </a:defRPr>
            </a:lvl4pPr>
            <a:lvl5pPr marL="1828800" indent="0" algn="ctr" eaLnBrk="1" latinLnBrk="0" hangingPunct="1">
              <a:buNone/>
              <a:defRPr kumimoji="0" lang="es-ES">
                <a:solidFill>
                  <a:schemeClr val="tx1">
                    <a:tint val="75000"/>
                  </a:schemeClr>
                </a:solidFill>
              </a:defRPr>
            </a:lvl5pPr>
            <a:lvl6pPr marL="2286000" indent="0" algn="ctr" eaLnBrk="1" latinLnBrk="0" hangingPunct="1">
              <a:buNone/>
              <a:defRPr kumimoji="0" lang="es-ES">
                <a:solidFill>
                  <a:schemeClr val="tx1">
                    <a:tint val="75000"/>
                  </a:schemeClr>
                </a:solidFill>
              </a:defRPr>
            </a:lvl6pPr>
            <a:lvl7pPr marL="2743200" indent="0" algn="ctr" eaLnBrk="1" latinLnBrk="0" hangingPunct="1">
              <a:buNone/>
              <a:defRPr kumimoji="0" lang="es-ES">
                <a:solidFill>
                  <a:schemeClr val="tx1">
                    <a:tint val="75000"/>
                  </a:schemeClr>
                </a:solidFill>
              </a:defRPr>
            </a:lvl7pPr>
            <a:lvl8pPr marL="3200400" indent="0" algn="ctr" eaLnBrk="1" latinLnBrk="0" hangingPunct="1">
              <a:buNone/>
              <a:defRPr kumimoji="0" lang="es-ES">
                <a:solidFill>
                  <a:schemeClr val="tx1">
                    <a:tint val="75000"/>
                  </a:schemeClr>
                </a:solidFill>
              </a:defRPr>
            </a:lvl8pPr>
            <a:lvl9pPr marL="3657600" indent="0" algn="ctr" eaLnBrk="1" latinLnBrk="0" hangingPunct="1">
              <a:buNone/>
              <a:defRPr kumimoji="0" lang="es-ES">
                <a:solidFill>
                  <a:schemeClr val="tx1">
                    <a:tint val="75000"/>
                  </a:schemeClr>
                </a:solidFill>
              </a:defRPr>
            </a:lvl9pPr>
          </a:lstStyle>
          <a:p>
            <a:pPr eaLnBrk="1" latinLnBrk="0" hangingPunct="1"/>
            <a:r>
              <a:rPr lang="es-ES" smtClean="0"/>
              <a:t>Haga clic para modificar el estilo de subtítulo del patrón</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es-ES" sz="2000" baseline="0"/>
            </a:lvl1pPr>
          </a:lstStyle>
          <a:p>
            <a:r>
              <a:rPr kumimoji="0" lang="es-ES"/>
              <a:t>Logotipo de la compañía</a:t>
            </a:r>
          </a:p>
        </p:txBody>
      </p:sp>
    </p:spTree>
    <p:extLst>
      <p:ext uri="{BB962C8B-B14F-4D97-AF65-F5344CB8AC3E}">
        <p14:creationId xmlns:p14="http://schemas.microsoft.com/office/powerpoint/2010/main" val="242201780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Título y contenid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es-ES"/>
            </a:lvl1pPr>
          </a:lstStyle>
          <a:p>
            <a:r>
              <a:rPr kumimoji="0" lang="es-ES"/>
              <a:t>Haga clic para modificar el estilo de título del patrón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es-ES" sz="3200">
                <a:latin typeface="+mn-lt"/>
              </a:defRPr>
            </a:lvl1pPr>
            <a:lvl2pPr eaLnBrk="1" latinLnBrk="0" hangingPunct="1">
              <a:defRPr kumimoji="0" lang="es-ES" sz="2800">
                <a:latin typeface="+mn-lt"/>
              </a:defRPr>
            </a:lvl2pPr>
            <a:lvl3pPr eaLnBrk="1" latinLnBrk="0" hangingPunct="1">
              <a:defRPr kumimoji="0" lang="es-ES" sz="2400">
                <a:latin typeface="+mn-lt"/>
              </a:defRPr>
            </a:lvl3pPr>
            <a:lvl4pPr eaLnBrk="1" latinLnBrk="0" hangingPunct="1">
              <a:defRPr kumimoji="0" lang="es-ES" sz="2400">
                <a:latin typeface="+mn-lt"/>
              </a:defRPr>
            </a:lvl4pPr>
            <a:lvl5pPr eaLnBrk="1" latinLnBrk="0" hangingPunct="1">
              <a:defRPr kumimoji="0" lang="es-ES" sz="2400">
                <a:latin typeface="+mn-lt"/>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02/03/2020</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539960307"/>
      </p:ext>
    </p:extLst>
  </p:cSld>
  <p:clrMapOvr>
    <a:masterClrMapping/>
  </p:clrMapOvr>
  <p:transition spd="slow">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C080B1-8F4C-4E9A-A047-6FAB170B79D6}" type="datetimeFigureOut">
              <a:rPr lang="es-ES" smtClean="0"/>
              <a:t>02/03/2020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0796080-0C8A-43B4-98BC-3675593E6F5B}" type="slidenum">
              <a:rPr lang="es-ES" smtClean="0"/>
              <a:t>‹Nº›</a:t>
            </a:fld>
            <a:endParaRPr lang="es-ES"/>
          </a:p>
        </p:txBody>
      </p:sp>
    </p:spTree>
    <p:extLst>
      <p:ext uri="{BB962C8B-B14F-4D97-AF65-F5344CB8AC3E}">
        <p14:creationId xmlns:p14="http://schemas.microsoft.com/office/powerpoint/2010/main" val="291569444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9219431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4495135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10624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79418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48639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5986859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580507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0309798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4422018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81800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4.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6" Type="http://schemas.openxmlformats.org/officeDocument/2006/relationships/theme" Target="../theme/theme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6" Type="http://schemas.openxmlformats.org/officeDocument/2006/relationships/theme" Target="../theme/theme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6" Type="http://schemas.openxmlformats.org/officeDocument/2006/relationships/theme" Target="../theme/theme7.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080B1-8F4C-4E9A-A047-6FAB170B79D6}" type="datetimeFigureOut">
              <a:rPr lang="es-ES" smtClean="0"/>
              <a:t>02/03/2020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796080-0C8A-43B4-98BC-3675593E6F5B}" type="slidenum">
              <a:rPr lang="es-ES" smtClean="0"/>
              <a:t>‹Nº›</a:t>
            </a:fld>
            <a:endParaRPr lang="es-ES"/>
          </a:p>
        </p:txBody>
      </p:sp>
    </p:spTree>
    <p:extLst>
      <p:ext uri="{BB962C8B-B14F-4D97-AF65-F5344CB8AC3E}">
        <p14:creationId xmlns:p14="http://schemas.microsoft.com/office/powerpoint/2010/main" val="1557337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5689824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5689824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568982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9" r:id="rId12"/>
    <p:sldLayoutId id="2147483710" r:id="rId13"/>
    <p:sldLayoutId id="2147483711"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5659086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227728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080B1-8F4C-4E9A-A047-6FAB170B79D6}" type="datetimeFigureOut">
              <a:rPr lang="es-ES" smtClean="0">
                <a:solidFill>
                  <a:prstClr val="black">
                    <a:tint val="75000"/>
                  </a:prstClr>
                </a:solidFill>
              </a:rPr>
              <a:pPr/>
              <a:t>02/03/2020</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796080-0C8A-43B4-98BC-3675593E6F5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0707778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pn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6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8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8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0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notesSlide" Target="../notesSlides/notesSlide2.xml"/><Relationship Id="rId4"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8338" y="0"/>
            <a:ext cx="7765662" cy="6858001"/>
          </a:xfrm>
          <a:prstGeom prst="rect">
            <a:avLst/>
          </a:prstGeom>
        </p:spPr>
      </p:pic>
      <p:sp>
        <p:nvSpPr>
          <p:cNvPr id="7" name="TextBox 6"/>
          <p:cNvSpPr txBox="1"/>
          <p:nvPr/>
        </p:nvSpPr>
        <p:spPr>
          <a:xfrm>
            <a:off x="323528" y="2420888"/>
            <a:ext cx="6781800" cy="3808750"/>
          </a:xfrm>
          <a:prstGeom prst="rect">
            <a:avLst/>
          </a:prstGeom>
          <a:noFill/>
        </p:spPr>
        <p:txBody>
          <a:bodyPr wrap="square" rtlCol="0">
            <a:normAutofit fontScale="40000" lnSpcReduction="20000"/>
          </a:bodyPr>
          <a:lstStyle/>
          <a:p>
            <a:pPr algn="ctr"/>
            <a:r>
              <a:rPr lang="en-US" sz="7200" dirty="0">
                <a:solidFill>
                  <a:schemeClr val="tx2"/>
                </a:solidFill>
              </a:rPr>
              <a:t>Universidad de </a:t>
            </a:r>
            <a:r>
              <a:rPr lang="en-US" sz="7200" dirty="0" err="1">
                <a:solidFill>
                  <a:schemeClr val="tx2"/>
                </a:solidFill>
              </a:rPr>
              <a:t>Ciencias</a:t>
            </a:r>
            <a:r>
              <a:rPr lang="en-US" sz="7200" dirty="0">
                <a:solidFill>
                  <a:schemeClr val="tx2"/>
                </a:solidFill>
              </a:rPr>
              <a:t> </a:t>
            </a:r>
            <a:r>
              <a:rPr lang="en-US" sz="7200" dirty="0" err="1">
                <a:solidFill>
                  <a:schemeClr val="tx2"/>
                </a:solidFill>
              </a:rPr>
              <a:t>Médicas</a:t>
            </a:r>
            <a:r>
              <a:rPr lang="en-US" sz="7200" dirty="0">
                <a:solidFill>
                  <a:schemeClr val="tx2"/>
                </a:solidFill>
              </a:rPr>
              <a:t> de La Habana.</a:t>
            </a:r>
            <a:br>
              <a:rPr lang="en-US" sz="7200" dirty="0">
                <a:solidFill>
                  <a:schemeClr val="tx2"/>
                </a:solidFill>
              </a:rPr>
            </a:br>
            <a:r>
              <a:rPr lang="en-US" sz="7200" dirty="0" err="1" smtClean="0">
                <a:solidFill>
                  <a:schemeClr val="tx2"/>
                </a:solidFill>
              </a:rPr>
              <a:t>Facultad</a:t>
            </a:r>
            <a:r>
              <a:rPr lang="en-US" sz="7200" dirty="0" smtClean="0">
                <a:solidFill>
                  <a:schemeClr val="tx2"/>
                </a:solidFill>
              </a:rPr>
              <a:t> </a:t>
            </a:r>
            <a:r>
              <a:rPr lang="en-US" sz="7200" dirty="0" err="1" smtClean="0">
                <a:solidFill>
                  <a:schemeClr val="tx2"/>
                </a:solidFill>
              </a:rPr>
              <a:t>Ciencias</a:t>
            </a:r>
            <a:r>
              <a:rPr lang="en-US" sz="7200" dirty="0" smtClean="0">
                <a:solidFill>
                  <a:schemeClr val="tx2"/>
                </a:solidFill>
              </a:rPr>
              <a:t> </a:t>
            </a:r>
            <a:r>
              <a:rPr lang="en-US" sz="7200" dirty="0" err="1" smtClean="0">
                <a:solidFill>
                  <a:schemeClr val="tx2"/>
                </a:solidFill>
              </a:rPr>
              <a:t>Médicas</a:t>
            </a:r>
            <a:r>
              <a:rPr lang="en-US" sz="7200" dirty="0" smtClean="0">
                <a:solidFill>
                  <a:schemeClr val="tx2"/>
                </a:solidFill>
              </a:rPr>
              <a:t> “</a:t>
            </a:r>
            <a:r>
              <a:rPr lang="en-US" sz="7200" dirty="0" err="1" smtClean="0">
                <a:solidFill>
                  <a:schemeClr val="tx2"/>
                </a:solidFill>
              </a:rPr>
              <a:t>Gral</a:t>
            </a:r>
            <a:r>
              <a:rPr lang="en-US" sz="7200" dirty="0" smtClean="0">
                <a:solidFill>
                  <a:schemeClr val="tx2"/>
                </a:solidFill>
              </a:rPr>
              <a:t>. </a:t>
            </a:r>
            <a:r>
              <a:rPr lang="en-US" sz="7200" dirty="0" err="1" smtClean="0">
                <a:solidFill>
                  <a:schemeClr val="tx2"/>
                </a:solidFill>
              </a:rPr>
              <a:t>Calixto</a:t>
            </a:r>
            <a:r>
              <a:rPr lang="en-US" sz="7200" dirty="0" smtClean="0">
                <a:solidFill>
                  <a:schemeClr val="tx2"/>
                </a:solidFill>
              </a:rPr>
              <a:t> </a:t>
            </a:r>
            <a:r>
              <a:rPr lang="en-US" sz="7200" dirty="0" err="1">
                <a:solidFill>
                  <a:schemeClr val="tx2"/>
                </a:solidFill>
              </a:rPr>
              <a:t>García</a:t>
            </a:r>
            <a:r>
              <a:rPr lang="en-US" sz="7200" dirty="0">
                <a:solidFill>
                  <a:schemeClr val="tx2"/>
                </a:solidFill>
              </a:rPr>
              <a:t>”</a:t>
            </a:r>
            <a:br>
              <a:rPr lang="en-US" sz="7200" dirty="0">
                <a:solidFill>
                  <a:schemeClr val="tx2"/>
                </a:solidFill>
              </a:rPr>
            </a:br>
            <a:r>
              <a:rPr lang="en-US" sz="8800" dirty="0">
                <a:solidFill>
                  <a:schemeClr val="tx2"/>
                </a:solidFill>
              </a:rPr>
              <a:t/>
            </a:r>
            <a:br>
              <a:rPr lang="en-US" sz="8800" dirty="0">
                <a:solidFill>
                  <a:schemeClr val="tx2"/>
                </a:solidFill>
              </a:rPr>
            </a:br>
            <a:r>
              <a:rPr lang="en-US" sz="9600" i="1" dirty="0">
                <a:solidFill>
                  <a:schemeClr val="tx2"/>
                </a:solidFill>
              </a:rPr>
              <a:t>CURSO DE ESTADÍSTICA SANITARIA</a:t>
            </a:r>
            <a:br>
              <a:rPr lang="en-US" sz="9600" i="1" dirty="0">
                <a:solidFill>
                  <a:schemeClr val="tx2"/>
                </a:solidFill>
              </a:rPr>
            </a:br>
            <a:r>
              <a:rPr lang="en-US" sz="9600" i="1" dirty="0">
                <a:solidFill>
                  <a:schemeClr val="tx2"/>
                </a:solidFill>
              </a:rPr>
              <a:t>PARA TÉCNICOS MEDIOS EN </a:t>
            </a:r>
            <a:r>
              <a:rPr lang="en-US" sz="9600" i="1" dirty="0" smtClean="0">
                <a:solidFill>
                  <a:schemeClr val="tx2"/>
                </a:solidFill>
              </a:rPr>
              <a:t>ENFERMERÍA</a:t>
            </a:r>
            <a:endParaRPr lang="es-ES" sz="7200" dirty="0"/>
          </a:p>
        </p:txBody>
      </p:sp>
      <p:pic>
        <p:nvPicPr>
          <p:cNvPr id="2" name="1 Imagen"/>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0172" b="72540"/>
          <a:stretch/>
        </p:blipFill>
        <p:spPr>
          <a:xfrm>
            <a:off x="323528" y="764704"/>
            <a:ext cx="1813034" cy="1411729"/>
          </a:xfrm>
          <a:prstGeom prst="rect">
            <a:avLst/>
          </a:prstGeom>
        </p:spPr>
      </p:pic>
    </p:spTree>
    <p:extLst>
      <p:ext uri="{BB962C8B-B14F-4D97-AF65-F5344CB8AC3E}">
        <p14:creationId xmlns:p14="http://schemas.microsoft.com/office/powerpoint/2010/main" val="2300082497"/>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827584" y="274638"/>
            <a:ext cx="7859216" cy="1143000"/>
          </a:xfrm>
        </p:spPr>
        <p:txBody>
          <a:bodyPr>
            <a:normAutofit fontScale="90000"/>
          </a:bodyPr>
          <a:lstStyle/>
          <a:p>
            <a:r>
              <a:rPr lang="es-ES" sz="4800" i="1" dirty="0" smtClean="0"/>
              <a:t>Características del Conocimiento científico</a:t>
            </a:r>
            <a:endParaRPr lang="es-ES" sz="4800" i="1" dirty="0"/>
          </a:p>
        </p:txBody>
      </p:sp>
      <p:sp>
        <p:nvSpPr>
          <p:cNvPr id="3" name="2 Marcador de contenido"/>
          <p:cNvSpPr>
            <a:spLocks noGrp="1"/>
          </p:cNvSpPr>
          <p:nvPr>
            <p:ph idx="1"/>
          </p:nvPr>
        </p:nvSpPr>
        <p:spPr>
          <a:xfrm>
            <a:off x="827584" y="1600200"/>
            <a:ext cx="7859216" cy="4525963"/>
          </a:xfrm>
        </p:spPr>
        <p:txBody>
          <a:bodyPr>
            <a:normAutofit fontScale="92500" lnSpcReduction="20000"/>
          </a:bodyPr>
          <a:lstStyle/>
          <a:p>
            <a:r>
              <a:rPr lang="es-ES" sz="3600" dirty="0" smtClean="0"/>
              <a:t>Es único, tangible y demostrable.</a:t>
            </a:r>
          </a:p>
          <a:p>
            <a:r>
              <a:rPr lang="es-ES" sz="3600" dirty="0" smtClean="0"/>
              <a:t>Es trascendente y explicativo (porque parte de los hechos pero va más allá de los mismos al pretender demostrar sus causas y sus consecuencias) </a:t>
            </a:r>
          </a:p>
          <a:p>
            <a:r>
              <a:rPr lang="es-ES" sz="3600" dirty="0" smtClean="0"/>
              <a:t>Es verificable (porque puede ser sometido a prueba)</a:t>
            </a:r>
          </a:p>
          <a:p>
            <a:r>
              <a:rPr lang="es-ES" sz="3600" dirty="0"/>
              <a:t>S</a:t>
            </a:r>
            <a:r>
              <a:rPr lang="es-ES" sz="3600" dirty="0" smtClean="0"/>
              <a:t>e obtiene a través de la aplicación de procedimientos detallados y rigurosos : el método científico</a:t>
            </a:r>
          </a:p>
          <a:p>
            <a:endParaRPr lang="es-ES" sz="3600" dirty="0" smtClean="0"/>
          </a:p>
          <a:p>
            <a:endParaRPr lang="es-ES" sz="3600" dirty="0"/>
          </a:p>
        </p:txBody>
      </p:sp>
    </p:spTree>
    <p:extLst>
      <p:ext uri="{BB962C8B-B14F-4D97-AF65-F5344CB8AC3E}">
        <p14:creationId xmlns:p14="http://schemas.microsoft.com/office/powerpoint/2010/main" val="4153975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4294967295"/>
            <p:extLst>
              <p:ext uri="{D42A27DB-BD31-4B8C-83A1-F6EECF244321}">
                <p14:modId xmlns:p14="http://schemas.microsoft.com/office/powerpoint/2010/main" val="1584623109"/>
              </p:ext>
            </p:extLst>
          </p:nvPr>
        </p:nvGraphicFramePr>
        <p:xfrm>
          <a:off x="245030" y="1412776"/>
          <a:ext cx="8642350" cy="4852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CuadroTexto"/>
          <p:cNvSpPr txBox="1"/>
          <p:nvPr/>
        </p:nvSpPr>
        <p:spPr>
          <a:xfrm>
            <a:off x="0" y="307504"/>
            <a:ext cx="9132411" cy="914400"/>
          </a:xfrm>
          <a:prstGeom prst="rect">
            <a:avLst/>
          </a:prstGeom>
          <a:noFill/>
        </p:spPr>
        <p:txBody>
          <a:bodyPr wrap="none" rtlCol="0">
            <a:normAutofit fontScale="92500" lnSpcReduction="10000"/>
          </a:bodyPr>
          <a:lstStyle/>
          <a:p>
            <a:pPr algn="ctr"/>
            <a:r>
              <a:rPr lang="es-ES" sz="3200" i="1" dirty="0">
                <a:solidFill>
                  <a:prstClr val="black"/>
                </a:solidFill>
                <a:ea typeface="+mj-ea"/>
                <a:cs typeface="+mj-cs"/>
              </a:rPr>
              <a:t>La Ciencia </a:t>
            </a:r>
            <a:r>
              <a:rPr lang="es-ES" sz="3200" i="1" dirty="0" smtClean="0">
                <a:solidFill>
                  <a:prstClr val="black"/>
                </a:solidFill>
                <a:ea typeface="+mj-ea"/>
                <a:cs typeface="+mj-cs"/>
              </a:rPr>
              <a:t>es, </a:t>
            </a:r>
            <a:r>
              <a:rPr lang="es-ES" sz="3200" i="1" dirty="0">
                <a:solidFill>
                  <a:prstClr val="black"/>
                </a:solidFill>
                <a:ea typeface="+mj-ea"/>
                <a:cs typeface="+mj-cs"/>
              </a:rPr>
              <a:t>desde el punto de </a:t>
            </a:r>
            <a:r>
              <a:rPr lang="es-ES" sz="3200" i="1" dirty="0" smtClean="0">
                <a:solidFill>
                  <a:prstClr val="black"/>
                </a:solidFill>
                <a:ea typeface="+mj-ea"/>
                <a:cs typeface="+mj-cs"/>
              </a:rPr>
              <a:t>vista</a:t>
            </a:r>
          </a:p>
          <a:p>
            <a:pPr algn="ctr"/>
            <a:r>
              <a:rPr lang="es-ES" sz="3200" i="1" dirty="0" smtClean="0">
                <a:solidFill>
                  <a:prstClr val="black"/>
                </a:solidFill>
                <a:ea typeface="+mj-ea"/>
                <a:cs typeface="+mj-cs"/>
              </a:rPr>
              <a:t>de </a:t>
            </a:r>
            <a:r>
              <a:rPr lang="es-ES" sz="3200" i="1" dirty="0">
                <a:solidFill>
                  <a:prstClr val="black"/>
                </a:solidFill>
                <a:ea typeface="+mj-ea"/>
                <a:cs typeface="+mj-cs"/>
              </a:rPr>
              <a:t>la filosofía </a:t>
            </a:r>
            <a:r>
              <a:rPr lang="es-ES" sz="3200" i="1" dirty="0" smtClean="0">
                <a:solidFill>
                  <a:prstClr val="black"/>
                </a:solidFill>
                <a:ea typeface="+mj-ea"/>
                <a:cs typeface="+mj-cs"/>
              </a:rPr>
              <a:t>marxista-leninista:</a:t>
            </a:r>
            <a:endParaRPr lang="es-ES" sz="7200" i="1" dirty="0">
              <a:solidFill>
                <a:schemeClr val="tx2"/>
              </a:solidFill>
            </a:endParaRPr>
          </a:p>
        </p:txBody>
      </p:sp>
    </p:spTree>
    <p:extLst>
      <p:ext uri="{BB962C8B-B14F-4D97-AF65-F5344CB8AC3E}">
        <p14:creationId xmlns:p14="http://schemas.microsoft.com/office/powerpoint/2010/main" val="4289977321"/>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603715181"/>
              </p:ext>
            </p:extLst>
          </p:nvPr>
        </p:nvGraphicFramePr>
        <p:xfrm>
          <a:off x="251520" y="0"/>
          <a:ext cx="889248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0957602"/>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a:solidFill>
                  <a:schemeClr val="tx2"/>
                </a:solidFill>
                <a:ea typeface="Calibri"/>
                <a:cs typeface="Times New Roman"/>
              </a:rPr>
              <a:t>La investigación científica. Clasificación y etapas</a:t>
            </a:r>
            <a:r>
              <a:rPr lang="es-ES_tradnl" dirty="0" smtClean="0">
                <a:solidFill>
                  <a:schemeClr val="tx2"/>
                </a:solidFill>
                <a:ea typeface="Calibri"/>
                <a:cs typeface="Times New Roman"/>
              </a:rPr>
              <a:t>.</a:t>
            </a:r>
            <a:endParaRPr lang="es-ES" dirty="0"/>
          </a:p>
        </p:txBody>
      </p:sp>
    </p:spTree>
    <p:extLst>
      <p:ext uri="{BB962C8B-B14F-4D97-AF65-F5344CB8AC3E}">
        <p14:creationId xmlns:p14="http://schemas.microsoft.com/office/powerpoint/2010/main" val="2369006653"/>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800" i="1" dirty="0" smtClean="0"/>
              <a:t>Investigación científica</a:t>
            </a:r>
            <a:endParaRPr lang="es-ES" sz="4800" i="1" dirty="0"/>
          </a:p>
        </p:txBody>
      </p:sp>
      <p:sp>
        <p:nvSpPr>
          <p:cNvPr id="3" name="2 Marcador de contenido"/>
          <p:cNvSpPr>
            <a:spLocks noGrp="1"/>
          </p:cNvSpPr>
          <p:nvPr>
            <p:ph idx="1"/>
          </p:nvPr>
        </p:nvSpPr>
        <p:spPr>
          <a:xfrm>
            <a:off x="683568" y="1556792"/>
            <a:ext cx="8229600" cy="4525963"/>
          </a:xfrm>
        </p:spPr>
        <p:txBody>
          <a:bodyPr>
            <a:normAutofit fontScale="85000" lnSpcReduction="20000"/>
          </a:bodyPr>
          <a:lstStyle/>
          <a:p>
            <a:pPr marL="0" indent="0" algn="ctr">
              <a:buNone/>
            </a:pPr>
            <a:r>
              <a:rPr lang="es-ES" sz="3600" dirty="0" smtClean="0"/>
              <a:t> La investigación científica puede definirse como un conjunto de acciones planificadas que</a:t>
            </a:r>
            <a:r>
              <a:rPr lang="es-ES" sz="3600" baseline="0" dirty="0" smtClean="0"/>
              <a:t> </a:t>
            </a:r>
            <a:r>
              <a:rPr lang="es-ES" sz="3600" dirty="0" smtClean="0"/>
              <a:t>se emprenden con la finalidad de resolver, total o parcialmente, un problema científico determinado.</a:t>
            </a:r>
          </a:p>
          <a:p>
            <a:pPr marL="0" indent="0" algn="ctr">
              <a:buNone/>
            </a:pPr>
            <a:r>
              <a:rPr lang="es-ES" sz="3600" dirty="0"/>
              <a:t>La metodología de la investigación científica constituye por su parte un conjunto de métodos, categorías, leyes y procedimientos que orientan los esfuerzos de la investigación hacia la solución de los problemas científicos con un máximo de eficiencia. </a:t>
            </a:r>
          </a:p>
          <a:p>
            <a:pPr marL="0" indent="0" algn="ctr">
              <a:buNone/>
            </a:pPr>
            <a:endParaRPr lang="es-ES" sz="3600" dirty="0"/>
          </a:p>
        </p:txBody>
      </p:sp>
    </p:spTree>
    <p:extLst>
      <p:ext uri="{BB962C8B-B14F-4D97-AF65-F5344CB8AC3E}">
        <p14:creationId xmlns:p14="http://schemas.microsoft.com/office/powerpoint/2010/main" val="2749037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2 Marcador de contenido"/>
          <p:cNvGraphicFramePr>
            <a:graphicFrameLocks noGrp="1"/>
          </p:cNvGraphicFramePr>
          <p:nvPr>
            <p:ph idx="1"/>
            <p:extLst>
              <p:ext uri="{D42A27DB-BD31-4B8C-83A1-F6EECF244321}">
                <p14:modId xmlns:p14="http://schemas.microsoft.com/office/powerpoint/2010/main" val="3948074979"/>
              </p:ext>
            </p:extLst>
          </p:nvPr>
        </p:nvGraphicFramePr>
        <p:xfrm>
          <a:off x="683568" y="332656"/>
          <a:ext cx="8085832" cy="6192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93438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7700" y="764704"/>
            <a:ext cx="6084540" cy="5407496"/>
          </a:xfrm>
          <a:prstGeom prst="rect">
            <a:avLst/>
          </a:prstGeom>
          <a:noFill/>
        </p:spPr>
        <p:txBody>
          <a:bodyPr wrap="square" rtlCol="0">
            <a:normAutofit/>
          </a:bodyPr>
          <a:lstStyle/>
          <a:p>
            <a:r>
              <a:rPr lang="es-ES" sz="2400" i="1" dirty="0" smtClean="0"/>
              <a:t>ESTUDIOS EXPLORATORIOS</a:t>
            </a:r>
          </a:p>
          <a:p>
            <a:pPr indent="-360000">
              <a:lnSpc>
                <a:spcPct val="120000"/>
              </a:lnSpc>
              <a:buFont typeface="Wingdings" pitchFamily="2" charset="2"/>
              <a:buChar char="§"/>
            </a:pPr>
            <a:r>
              <a:rPr lang="es-ES" sz="2400" dirty="0" smtClean="0"/>
              <a:t>En </a:t>
            </a:r>
            <a:r>
              <a:rPr lang="es-ES" sz="2400" dirty="0"/>
              <a:t>los estudios exploratorios se abordan campos poco conocidos donde el problema, que sólo </a:t>
            </a:r>
            <a:r>
              <a:rPr lang="es-ES" sz="2400" dirty="0" smtClean="0"/>
              <a:t>se vislumbra</a:t>
            </a:r>
            <a:r>
              <a:rPr lang="es-ES" sz="2400" dirty="0"/>
              <a:t>, necesita ser aclarado y delimitado. </a:t>
            </a:r>
            <a:endParaRPr lang="es-ES" sz="2400" dirty="0" smtClean="0"/>
          </a:p>
          <a:p>
            <a:pPr indent="-360000">
              <a:lnSpc>
                <a:spcPct val="120000"/>
              </a:lnSpc>
              <a:buFont typeface="Wingdings" pitchFamily="2" charset="2"/>
              <a:buChar char="§"/>
            </a:pPr>
            <a:r>
              <a:rPr lang="es-ES" sz="2400" dirty="0" smtClean="0"/>
              <a:t>Las </a:t>
            </a:r>
            <a:r>
              <a:rPr lang="es-ES" sz="2400" dirty="0"/>
              <a:t>investigaciones exploratorias suelen incluir </a:t>
            </a:r>
            <a:r>
              <a:rPr lang="es-ES" sz="2400" b="1" dirty="0" smtClean="0">
                <a:solidFill>
                  <a:srgbClr val="C00000"/>
                </a:solidFill>
              </a:rPr>
              <a:t>amplias revisiones </a:t>
            </a:r>
            <a:r>
              <a:rPr lang="es-ES" sz="2400" b="1" dirty="0">
                <a:solidFill>
                  <a:srgbClr val="C00000"/>
                </a:solidFill>
              </a:rPr>
              <a:t>de literatura </a:t>
            </a:r>
            <a:r>
              <a:rPr lang="es-ES" sz="2400" b="1" dirty="0" smtClean="0">
                <a:solidFill>
                  <a:srgbClr val="C00000"/>
                </a:solidFill>
              </a:rPr>
              <a:t> </a:t>
            </a:r>
            <a:r>
              <a:rPr lang="es-ES" sz="2400" dirty="0" smtClean="0"/>
              <a:t>y </a:t>
            </a:r>
            <a:r>
              <a:rPr lang="es-ES" sz="2400" dirty="0"/>
              <a:t>consultas con especialistas. </a:t>
            </a:r>
            <a:endParaRPr lang="es-ES" sz="2400" dirty="0" smtClean="0"/>
          </a:p>
          <a:p>
            <a:pPr indent="-360000">
              <a:lnSpc>
                <a:spcPct val="120000"/>
              </a:lnSpc>
              <a:buFont typeface="Wingdings" pitchFamily="2" charset="2"/>
              <a:buChar char="§"/>
            </a:pPr>
            <a:r>
              <a:rPr lang="es-ES" sz="2400" dirty="0" smtClean="0"/>
              <a:t>Los </a:t>
            </a:r>
            <a:r>
              <a:rPr lang="es-ES" sz="2400" dirty="0"/>
              <a:t>resultados de estos estudios </a:t>
            </a:r>
            <a:r>
              <a:rPr lang="es-ES" sz="2400" dirty="0" smtClean="0"/>
              <a:t>incluyen generalmente </a:t>
            </a:r>
            <a:r>
              <a:rPr lang="es-ES" sz="2400" dirty="0"/>
              <a:t>la delimitación de uno o varios problemas científicos en el área que se investiga y </a:t>
            </a:r>
            <a:r>
              <a:rPr lang="es-ES" sz="2400" dirty="0" smtClean="0"/>
              <a:t>que requieren </a:t>
            </a:r>
            <a:r>
              <a:rPr lang="es-ES" sz="2400" dirty="0"/>
              <a:t>de estudio posterior</a:t>
            </a:r>
          </a:p>
        </p:txBody>
      </p:sp>
      <p:pic>
        <p:nvPicPr>
          <p:cNvPr id="6" name="Picture 5"/>
          <p:cNvPicPr>
            <a:picLocks/>
          </p:cNvPicPr>
          <p:nvPr/>
        </p:nvPicPr>
        <p:blipFill>
          <a:blip r:embed="rId3" cstate="email">
            <a:extLst>
              <a:ext uri="{28A0092B-C50C-407E-A947-70E740481C1C}">
                <a14:useLocalDpi xmlns:a14="http://schemas.microsoft.com/office/drawing/2010/main"/>
              </a:ext>
            </a:extLst>
          </a:blip>
          <a:stretch>
            <a:fillRect/>
          </a:stretch>
        </p:blipFill>
        <p:spPr>
          <a:xfrm>
            <a:off x="6084168" y="116632"/>
            <a:ext cx="2699608" cy="6624736"/>
          </a:xfrm>
          <a:prstGeom prst="rect">
            <a:avLst/>
          </a:prstGeom>
        </p:spPr>
      </p:pic>
    </p:spTree>
    <p:extLst>
      <p:ext uri="{BB962C8B-B14F-4D97-AF65-F5344CB8AC3E}">
        <p14:creationId xmlns:p14="http://schemas.microsoft.com/office/powerpoint/2010/main" val="848925791"/>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304800"/>
            <a:ext cx="8229600" cy="1143000"/>
          </a:xfrm>
        </p:spPr>
        <p:txBody>
          <a:bodyPr>
            <a:normAutofit fontScale="90000"/>
          </a:bodyPr>
          <a:lstStyle/>
          <a:p>
            <a:r>
              <a:rPr lang="es-ES" i="1" dirty="0"/>
              <a:t>Tipos de investigaciones en el campo de la </a:t>
            </a:r>
            <a:r>
              <a:rPr lang="es-ES" i="1" dirty="0" smtClean="0"/>
              <a:t>salud</a:t>
            </a:r>
            <a:endParaRPr lang="es-ES" i="1" dirty="0"/>
          </a:p>
        </p:txBody>
      </p:sp>
      <p:sp>
        <p:nvSpPr>
          <p:cNvPr id="3" name="2 Marcador de contenido"/>
          <p:cNvSpPr>
            <a:spLocks noGrp="1"/>
          </p:cNvSpPr>
          <p:nvPr>
            <p:ph idx="1"/>
          </p:nvPr>
        </p:nvSpPr>
        <p:spPr>
          <a:xfrm>
            <a:off x="827584" y="1700808"/>
            <a:ext cx="8136904" cy="4741987"/>
          </a:xfrm>
        </p:spPr>
        <p:txBody>
          <a:bodyPr>
            <a:normAutofit fontScale="92500" lnSpcReduction="20000"/>
          </a:bodyPr>
          <a:lstStyle/>
          <a:p>
            <a:r>
              <a:rPr lang="es-ES" dirty="0"/>
              <a:t>La </a:t>
            </a:r>
            <a:r>
              <a:rPr lang="es-ES" dirty="0">
                <a:solidFill>
                  <a:srgbClr val="C00000"/>
                </a:solidFill>
              </a:rPr>
              <a:t>biomédica</a:t>
            </a:r>
            <a:r>
              <a:rPr lang="es-ES" dirty="0"/>
              <a:t>, que se ocupa de las condiciones, los procesos y los mecanismos de la salud y la enfermedad en las personas, a nivel individual</a:t>
            </a:r>
            <a:r>
              <a:rPr lang="es-ES" dirty="0" smtClean="0"/>
              <a:t>.</a:t>
            </a:r>
            <a:endParaRPr lang="es-ES" dirty="0"/>
          </a:p>
          <a:p>
            <a:r>
              <a:rPr lang="es-ES" dirty="0"/>
              <a:t> La </a:t>
            </a:r>
            <a:r>
              <a:rPr lang="es-ES" dirty="0">
                <a:solidFill>
                  <a:srgbClr val="C00000"/>
                </a:solidFill>
              </a:rPr>
              <a:t>clínica</a:t>
            </a:r>
            <a:r>
              <a:rPr lang="es-ES" dirty="0"/>
              <a:t>, que se enfoca primordialmente hacia el estudio de la eficacia de las respuestas preventivas, diagnósticas y terapéuticas que se aplican a la persona</a:t>
            </a:r>
            <a:r>
              <a:rPr lang="es-ES" dirty="0" smtClean="0"/>
              <a:t>.</a:t>
            </a:r>
            <a:endParaRPr lang="es-ES" dirty="0"/>
          </a:p>
          <a:p>
            <a:r>
              <a:rPr lang="es-ES" dirty="0"/>
              <a:t>La de la </a:t>
            </a:r>
            <a:r>
              <a:rPr lang="es-ES" dirty="0">
                <a:solidFill>
                  <a:srgbClr val="C00000"/>
                </a:solidFill>
              </a:rPr>
              <a:t>salud pública</a:t>
            </a:r>
            <a:r>
              <a:rPr lang="es-ES" dirty="0"/>
              <a:t>, que se ocupa tanto de la investigación que se realiza en el nivel poblacional como en la esfera de la organización de los servicios y sistemas de salud.</a:t>
            </a:r>
          </a:p>
          <a:p>
            <a:endParaRPr lang="es-ES" dirty="0"/>
          </a:p>
        </p:txBody>
      </p:sp>
    </p:spTree>
    <p:extLst>
      <p:ext uri="{BB962C8B-B14F-4D97-AF65-F5344CB8AC3E}">
        <p14:creationId xmlns:p14="http://schemas.microsoft.com/office/powerpoint/2010/main" val="9975522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5 Título"/>
          <p:cNvSpPr>
            <a:spLocks noGrp="1"/>
          </p:cNvSpPr>
          <p:nvPr>
            <p:ph type="title"/>
          </p:nvPr>
        </p:nvSpPr>
        <p:spPr>
          <a:xfrm>
            <a:off x="899592" y="404664"/>
            <a:ext cx="7797552" cy="1143000"/>
          </a:xfrm>
        </p:spPr>
        <p:txBody>
          <a:bodyPr>
            <a:noAutofit/>
          </a:bodyPr>
          <a:lstStyle/>
          <a:p>
            <a:pPr eaLnBrk="1" fontAlgn="auto" hangingPunct="1">
              <a:spcAft>
                <a:spcPts val="0"/>
              </a:spcAft>
              <a:defRPr/>
            </a:pPr>
            <a:r>
              <a:rPr lang="es-ES" sz="4000" i="1" dirty="0" smtClean="0"/>
              <a:t>¿Qué significa la palabra método?</a:t>
            </a:r>
            <a:endParaRPr lang="es-ES" sz="4000" i="1" dirty="0"/>
          </a:p>
        </p:txBody>
      </p:sp>
      <p:sp>
        <p:nvSpPr>
          <p:cNvPr id="2" name="1 Marcador de contenido"/>
          <p:cNvSpPr>
            <a:spLocks noGrp="1"/>
          </p:cNvSpPr>
          <p:nvPr>
            <p:ph idx="1"/>
          </p:nvPr>
        </p:nvSpPr>
        <p:spPr>
          <a:xfrm>
            <a:off x="899592" y="1916832"/>
            <a:ext cx="7797552" cy="4309939"/>
          </a:xfrm>
        </p:spPr>
        <p:txBody>
          <a:bodyPr/>
          <a:lstStyle/>
          <a:p>
            <a:pPr marL="0" indent="0" algn="ctr">
              <a:buNone/>
            </a:pPr>
            <a:r>
              <a:rPr lang="es-ES" dirty="0"/>
              <a:t>MODO EN QUE SE ACTÚA  PARA </a:t>
            </a:r>
            <a:r>
              <a:rPr lang="es-ES" dirty="0" smtClean="0"/>
              <a:t> CONSEGUIR </a:t>
            </a:r>
            <a:r>
              <a:rPr lang="es-ES" dirty="0"/>
              <a:t>UN </a:t>
            </a:r>
            <a:r>
              <a:rPr lang="es-ES" dirty="0" smtClean="0"/>
              <a:t>PROPÓSITO</a:t>
            </a:r>
          </a:p>
          <a:p>
            <a:pPr marL="0" indent="0" algn="ctr">
              <a:buNone/>
            </a:pPr>
            <a:r>
              <a:rPr lang="es-ES" dirty="0" smtClean="0"/>
              <a:t>El método científico es el modo de </a:t>
            </a:r>
            <a:r>
              <a:rPr lang="es-ES" dirty="0" smtClean="0">
                <a:solidFill>
                  <a:srgbClr val="C00000"/>
                </a:solidFill>
              </a:rPr>
              <a:t>actuar</a:t>
            </a:r>
            <a:r>
              <a:rPr lang="es-ES" dirty="0" smtClean="0"/>
              <a:t> de la ciencia, empleado en el </a:t>
            </a:r>
            <a:r>
              <a:rPr lang="es-ES" dirty="0" smtClean="0">
                <a:solidFill>
                  <a:srgbClr val="C00000"/>
                </a:solidFill>
              </a:rPr>
              <a:t>proceso</a:t>
            </a:r>
            <a:r>
              <a:rPr lang="es-ES" dirty="0" smtClean="0"/>
              <a:t> de la investigación científica para obtener conocimiento científico</a:t>
            </a:r>
            <a:endParaRPr lang="es-ES" dirty="0"/>
          </a:p>
        </p:txBody>
      </p:sp>
    </p:spTree>
    <p:extLst>
      <p:ext uri="{BB962C8B-B14F-4D97-AF65-F5344CB8AC3E}">
        <p14:creationId xmlns:p14="http://schemas.microsoft.com/office/powerpoint/2010/main" val="2847109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7700" y="764704"/>
            <a:ext cx="6228556" cy="5407496"/>
          </a:xfrm>
          <a:prstGeom prst="rect">
            <a:avLst/>
          </a:prstGeom>
          <a:noFill/>
        </p:spPr>
        <p:txBody>
          <a:bodyPr wrap="square" rtlCol="0">
            <a:normAutofit fontScale="40000" lnSpcReduction="20000"/>
          </a:bodyPr>
          <a:lstStyle/>
          <a:p>
            <a:endParaRPr lang="es-ES" sz="7200" dirty="0" smtClean="0"/>
          </a:p>
          <a:p>
            <a:r>
              <a:rPr lang="es-ES" sz="8000" i="1" dirty="0">
                <a:latin typeface="+mj-lt"/>
              </a:rPr>
              <a:t>MÉTODO CIENTIFICO</a:t>
            </a:r>
          </a:p>
          <a:p>
            <a:endParaRPr lang="es-ES" sz="8000" dirty="0" smtClean="0"/>
          </a:p>
          <a:p>
            <a:pPr algn="ctr"/>
            <a:r>
              <a:rPr lang="es-ES" sz="8000" dirty="0" smtClean="0"/>
              <a:t>El </a:t>
            </a:r>
            <a:r>
              <a:rPr lang="es-ES" sz="8000" dirty="0"/>
              <a:t>método científico o método general de la ciencia, se ha definido como </a:t>
            </a:r>
            <a:r>
              <a:rPr lang="es-ES" sz="8000" dirty="0" smtClean="0"/>
              <a:t>una: </a:t>
            </a:r>
          </a:p>
          <a:p>
            <a:endParaRPr lang="es-ES" sz="8000" dirty="0"/>
          </a:p>
          <a:p>
            <a:r>
              <a:rPr lang="es-ES" sz="8000" dirty="0" smtClean="0"/>
              <a:t>«Regularidad</a:t>
            </a:r>
            <a:r>
              <a:rPr lang="es-ES" sz="8000" dirty="0"/>
              <a:t> </a:t>
            </a:r>
            <a:r>
              <a:rPr lang="es-ES" sz="8000" dirty="0" smtClean="0"/>
              <a:t>interna del pensamiento </a:t>
            </a:r>
            <a:r>
              <a:rPr lang="es-ES" sz="8000" dirty="0"/>
              <a:t>humano, empleada </a:t>
            </a:r>
            <a:r>
              <a:rPr lang="es-ES" sz="8000" dirty="0" smtClean="0"/>
              <a:t>de forma </a:t>
            </a:r>
            <a:r>
              <a:rPr lang="es-ES" sz="8000" dirty="0"/>
              <a:t>consciente y </a:t>
            </a:r>
            <a:r>
              <a:rPr lang="es-ES" sz="8000" dirty="0" smtClean="0"/>
              <a:t>planificada, como instrumento para </a:t>
            </a:r>
            <a:r>
              <a:rPr lang="es-ES" sz="8000" dirty="0"/>
              <a:t>explicar y transformar el </a:t>
            </a:r>
            <a:r>
              <a:rPr lang="es-ES" sz="8000" dirty="0" smtClean="0"/>
              <a:t>mundo»</a:t>
            </a:r>
            <a:endParaRPr lang="es-ES" sz="8000" dirty="0"/>
          </a:p>
        </p:txBody>
      </p:sp>
      <p:pic>
        <p:nvPicPr>
          <p:cNvPr id="6" name="Picture 5"/>
          <p:cNvPicPr>
            <a:picLocks/>
          </p:cNvPicPr>
          <p:nvPr/>
        </p:nvPicPr>
        <p:blipFill>
          <a:blip r:embed="rId3" cstate="email">
            <a:extLst>
              <a:ext uri="{28A0092B-C50C-407E-A947-70E740481C1C}">
                <a14:useLocalDpi xmlns:a14="http://schemas.microsoft.com/office/drawing/2010/main"/>
              </a:ext>
            </a:extLst>
          </a:blip>
          <a:stretch>
            <a:fillRect/>
          </a:stretch>
        </p:blipFill>
        <p:spPr>
          <a:xfrm>
            <a:off x="6084168" y="116632"/>
            <a:ext cx="2699608" cy="6624736"/>
          </a:xfrm>
          <a:prstGeom prst="rect">
            <a:avLst/>
          </a:prstGeom>
        </p:spPr>
      </p:pic>
    </p:spTree>
    <p:extLst>
      <p:ext uri="{BB962C8B-B14F-4D97-AF65-F5344CB8AC3E}">
        <p14:creationId xmlns:p14="http://schemas.microsoft.com/office/powerpoint/2010/main" val="102687887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0" y="1988840"/>
            <a:ext cx="4343400" cy="2421235"/>
          </a:xfrm>
        </p:spPr>
        <p:txBody>
          <a:bodyPr>
            <a:normAutofit fontScale="90000"/>
          </a:bodyPr>
          <a:lstStyle/>
          <a:p>
            <a:r>
              <a:rPr lang="en-US" i="1" dirty="0">
                <a:solidFill>
                  <a:schemeClr val="tx2"/>
                </a:solidFill>
              </a:rPr>
              <a:t>TEMA I</a:t>
            </a:r>
            <a:br>
              <a:rPr lang="en-US" i="1" dirty="0">
                <a:solidFill>
                  <a:schemeClr val="tx2"/>
                </a:solidFill>
              </a:rPr>
            </a:br>
            <a:r>
              <a:rPr lang="en-US" i="1" dirty="0">
                <a:solidFill>
                  <a:schemeClr val="tx2"/>
                </a:solidFill>
              </a:rPr>
              <a:t>“INTRODUCCION A LA METODOLOGÍA DE LA INVESTIGACIÓN”</a:t>
            </a:r>
            <a:endParaRPr lang="es-ES" dirty="0"/>
          </a:p>
        </p:txBody>
      </p:sp>
    </p:spTree>
    <p:extLst>
      <p:ext uri="{BB962C8B-B14F-4D97-AF65-F5344CB8AC3E}">
        <p14:creationId xmlns:p14="http://schemas.microsoft.com/office/powerpoint/2010/main" val="3412614421"/>
      </p:ext>
    </p:ext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15164509"/>
              </p:ext>
            </p:extLst>
          </p:nvPr>
        </p:nvGraphicFramePr>
        <p:xfrm>
          <a:off x="395536" y="404664"/>
          <a:ext cx="5976664"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p:cNvPicPr>
          <p:nvPr/>
        </p:nvPicPr>
        <p:blipFill>
          <a:blip r:embed="rId8" cstate="email">
            <a:extLst>
              <a:ext uri="{28A0092B-C50C-407E-A947-70E740481C1C}">
                <a14:useLocalDpi xmlns:a14="http://schemas.microsoft.com/office/drawing/2010/main"/>
              </a:ext>
            </a:extLst>
          </a:blip>
          <a:stretch>
            <a:fillRect/>
          </a:stretch>
        </p:blipFill>
        <p:spPr>
          <a:xfrm>
            <a:off x="6084168" y="116632"/>
            <a:ext cx="2699608" cy="6624736"/>
          </a:xfrm>
          <a:prstGeom prst="rect">
            <a:avLst/>
          </a:prstGeom>
        </p:spPr>
      </p:pic>
    </p:spTree>
    <p:extLst>
      <p:ext uri="{BB962C8B-B14F-4D97-AF65-F5344CB8AC3E}">
        <p14:creationId xmlns:p14="http://schemas.microsoft.com/office/powerpoint/2010/main" val="4174662741"/>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i="1" dirty="0" smtClean="0"/>
              <a:t>Etapas del Método Científico</a:t>
            </a:r>
            <a:endParaRPr lang="es-ES" i="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30683980"/>
              </p:ext>
            </p:extLst>
          </p:nvPr>
        </p:nvGraphicFramePr>
        <p:xfrm>
          <a:off x="1192304" y="1556792"/>
          <a:ext cx="792088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441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4 Marcador de contenido"/>
          <p:cNvSpPr>
            <a:spLocks noGrp="1"/>
          </p:cNvSpPr>
          <p:nvPr>
            <p:ph idx="1"/>
          </p:nvPr>
        </p:nvSpPr>
        <p:spPr>
          <a:xfrm>
            <a:off x="1043608" y="1623218"/>
            <a:ext cx="7653536" cy="4525963"/>
          </a:xfrm>
        </p:spPr>
        <p:txBody>
          <a:bodyPr>
            <a:normAutofit fontScale="92500"/>
          </a:bodyPr>
          <a:lstStyle/>
          <a:p>
            <a:r>
              <a:rPr lang="es-ES" dirty="0" smtClean="0"/>
              <a:t>Es la captación </a:t>
            </a:r>
            <a:r>
              <a:rPr lang="es-ES" dirty="0"/>
              <a:t>por nuestros sentidos de todo lo que podemos conocer acerca de un hecho científico </a:t>
            </a:r>
            <a:r>
              <a:rPr lang="es-ES" dirty="0" smtClean="0"/>
              <a:t>que sea objeto </a:t>
            </a:r>
            <a:r>
              <a:rPr lang="es-ES" dirty="0"/>
              <a:t>de estudio. </a:t>
            </a:r>
            <a:endParaRPr lang="es-ES" dirty="0" smtClean="0"/>
          </a:p>
          <a:p>
            <a:r>
              <a:rPr lang="es-ES" dirty="0" smtClean="0"/>
              <a:t>En la misma se </a:t>
            </a:r>
            <a:r>
              <a:rPr lang="es-ES" dirty="0"/>
              <a:t>emplean instrumentos y otros recursos</a:t>
            </a:r>
            <a:r>
              <a:rPr lang="es-ES" dirty="0" smtClean="0"/>
              <a:t>.</a:t>
            </a:r>
          </a:p>
          <a:p>
            <a:pPr algn="just">
              <a:defRPr/>
            </a:pPr>
            <a:r>
              <a:rPr lang="es-ES" dirty="0" smtClean="0"/>
              <a:t>La observación debe ser: </a:t>
            </a:r>
          </a:p>
          <a:p>
            <a:pPr lvl="1" algn="just">
              <a:defRPr/>
            </a:pPr>
            <a:r>
              <a:rPr lang="es-ES" dirty="0" smtClean="0"/>
              <a:t>Acuciosa</a:t>
            </a:r>
            <a:endParaRPr lang="es-ES" dirty="0"/>
          </a:p>
          <a:p>
            <a:pPr lvl="1" algn="just">
              <a:defRPr/>
            </a:pPr>
            <a:r>
              <a:rPr lang="es-ES" dirty="0"/>
              <a:t>Precisa</a:t>
            </a:r>
          </a:p>
          <a:p>
            <a:pPr lvl="1" algn="just">
              <a:defRPr/>
            </a:pPr>
            <a:r>
              <a:rPr lang="es-ES" dirty="0"/>
              <a:t>Cuidadosamente planeada</a:t>
            </a:r>
          </a:p>
          <a:p>
            <a:endParaRPr lang="es-ES" dirty="0"/>
          </a:p>
          <a:p>
            <a:pPr marL="0" indent="0">
              <a:buNone/>
            </a:pPr>
            <a:endParaRPr lang="es-ES" dirty="0" smtClean="0"/>
          </a:p>
          <a:p>
            <a:endParaRPr lang="es-ES" dirty="0"/>
          </a:p>
        </p:txBody>
      </p:sp>
      <p:sp>
        <p:nvSpPr>
          <p:cNvPr id="4" name="3 Título"/>
          <p:cNvSpPr>
            <a:spLocks noGrp="1"/>
          </p:cNvSpPr>
          <p:nvPr>
            <p:ph type="title"/>
          </p:nvPr>
        </p:nvSpPr>
        <p:spPr>
          <a:xfrm>
            <a:off x="1043608" y="274638"/>
            <a:ext cx="7643192" cy="1143000"/>
          </a:xfrm>
        </p:spPr>
        <p:txBody>
          <a:bodyPr>
            <a:normAutofit/>
          </a:bodyPr>
          <a:lstStyle/>
          <a:p>
            <a:pPr algn="l"/>
            <a:r>
              <a:rPr lang="es-ES" dirty="0" smtClean="0"/>
              <a:t>Observación</a:t>
            </a:r>
            <a:endParaRPr lang="es-ES" dirty="0"/>
          </a:p>
        </p:txBody>
      </p:sp>
    </p:spTree>
    <p:extLst>
      <p:ext uri="{BB962C8B-B14F-4D97-AF65-F5344CB8AC3E}">
        <p14:creationId xmlns:p14="http://schemas.microsoft.com/office/powerpoint/2010/main" val="24813911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4 Marcador de contenido"/>
          <p:cNvSpPr>
            <a:spLocks noGrp="1"/>
          </p:cNvSpPr>
          <p:nvPr>
            <p:ph idx="1"/>
          </p:nvPr>
        </p:nvSpPr>
        <p:spPr>
          <a:xfrm>
            <a:off x="1043608" y="1623218"/>
            <a:ext cx="7653536" cy="4525963"/>
          </a:xfrm>
        </p:spPr>
        <p:txBody>
          <a:bodyPr>
            <a:normAutofit/>
          </a:bodyPr>
          <a:lstStyle/>
          <a:p>
            <a:r>
              <a:rPr lang="es-ES" dirty="0" smtClean="0"/>
              <a:t>Se </a:t>
            </a:r>
            <a:r>
              <a:rPr lang="es-ES" dirty="0"/>
              <a:t>plantean suposiciones, proposiciones o  interrogantes, basadas en </a:t>
            </a:r>
            <a:r>
              <a:rPr lang="es-ES" dirty="0" smtClean="0"/>
              <a:t>premisas. </a:t>
            </a:r>
          </a:p>
          <a:p>
            <a:r>
              <a:rPr lang="es-ES" dirty="0" smtClean="0"/>
              <a:t>Se </a:t>
            </a:r>
            <a:r>
              <a:rPr lang="es-ES" dirty="0"/>
              <a:t>busca explicar las relaciones existentes entre los hechos y procesos </a:t>
            </a:r>
            <a:r>
              <a:rPr lang="es-ES" dirty="0" smtClean="0"/>
              <a:t>observados. </a:t>
            </a:r>
          </a:p>
          <a:p>
            <a:r>
              <a:rPr lang="es-ES" dirty="0" smtClean="0"/>
              <a:t>Está </a:t>
            </a:r>
            <a:r>
              <a:rPr lang="es-ES" dirty="0"/>
              <a:t>destinada a ser probada por la comprobación de los hechos.</a:t>
            </a:r>
          </a:p>
          <a:p>
            <a:pPr marL="0" indent="0" algn="ctr">
              <a:buNone/>
            </a:pPr>
            <a:endParaRPr lang="es-ES" dirty="0" smtClean="0"/>
          </a:p>
          <a:p>
            <a:pPr marL="0" indent="0">
              <a:buNone/>
            </a:pPr>
            <a:endParaRPr lang="es-ES" dirty="0" smtClean="0"/>
          </a:p>
          <a:p>
            <a:endParaRPr lang="es-ES" dirty="0"/>
          </a:p>
        </p:txBody>
      </p:sp>
      <p:sp>
        <p:nvSpPr>
          <p:cNvPr id="4" name="3 Título"/>
          <p:cNvSpPr>
            <a:spLocks noGrp="1"/>
          </p:cNvSpPr>
          <p:nvPr>
            <p:ph type="title"/>
          </p:nvPr>
        </p:nvSpPr>
        <p:spPr>
          <a:xfrm>
            <a:off x="1043608" y="274638"/>
            <a:ext cx="7643192" cy="1143000"/>
          </a:xfrm>
        </p:spPr>
        <p:txBody>
          <a:bodyPr>
            <a:normAutofit/>
          </a:bodyPr>
          <a:lstStyle/>
          <a:p>
            <a:pPr algn="l"/>
            <a:r>
              <a:rPr lang="es-ES" dirty="0" smtClean="0"/>
              <a:t>Hipótesis</a:t>
            </a:r>
            <a:endParaRPr lang="es-ES" dirty="0"/>
          </a:p>
        </p:txBody>
      </p:sp>
    </p:spTree>
    <p:extLst>
      <p:ext uri="{BB962C8B-B14F-4D97-AF65-F5344CB8AC3E}">
        <p14:creationId xmlns:p14="http://schemas.microsoft.com/office/powerpoint/2010/main" val="24813911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4 Marcador de contenido"/>
          <p:cNvSpPr>
            <a:spLocks noGrp="1"/>
          </p:cNvSpPr>
          <p:nvPr>
            <p:ph idx="1"/>
          </p:nvPr>
        </p:nvSpPr>
        <p:spPr>
          <a:xfrm>
            <a:off x="1043608" y="1623218"/>
            <a:ext cx="7653536" cy="4525963"/>
          </a:xfrm>
        </p:spPr>
        <p:txBody>
          <a:bodyPr>
            <a:normAutofit/>
          </a:bodyPr>
          <a:lstStyle/>
          <a:p>
            <a:r>
              <a:rPr lang="es-ES" dirty="0"/>
              <a:t>Es la parte del método científico que te permite comprobar tu </a:t>
            </a:r>
            <a:r>
              <a:rPr lang="es-ES" dirty="0" smtClean="0"/>
              <a:t>hipótesis.</a:t>
            </a:r>
          </a:p>
          <a:p>
            <a:r>
              <a:rPr lang="es-ES" dirty="0" smtClean="0"/>
              <a:t>Es </a:t>
            </a:r>
            <a:r>
              <a:rPr lang="es-ES" dirty="0"/>
              <a:t>someter a prueba las predicciones (hipótesis), en base a posteriores observaciones o experimentos. </a:t>
            </a:r>
            <a:endParaRPr lang="es-ES" dirty="0" smtClean="0"/>
          </a:p>
          <a:p>
            <a:r>
              <a:rPr lang="es-ES" dirty="0" smtClean="0"/>
              <a:t>Comprobación </a:t>
            </a:r>
            <a:r>
              <a:rPr lang="es-ES" dirty="0"/>
              <a:t>en la práctica de la hipótesis, siendo la práctica el único criterio demostrativo de la verdad</a:t>
            </a:r>
          </a:p>
          <a:p>
            <a:pPr marL="0" indent="0">
              <a:buNone/>
            </a:pPr>
            <a:endParaRPr lang="es-ES" dirty="0" smtClean="0"/>
          </a:p>
          <a:p>
            <a:endParaRPr lang="es-ES" dirty="0"/>
          </a:p>
        </p:txBody>
      </p:sp>
      <p:sp>
        <p:nvSpPr>
          <p:cNvPr id="4" name="3 Título"/>
          <p:cNvSpPr>
            <a:spLocks noGrp="1"/>
          </p:cNvSpPr>
          <p:nvPr>
            <p:ph type="title"/>
          </p:nvPr>
        </p:nvSpPr>
        <p:spPr>
          <a:xfrm>
            <a:off x="1043608" y="274638"/>
            <a:ext cx="7643192" cy="1143000"/>
          </a:xfrm>
        </p:spPr>
        <p:txBody>
          <a:bodyPr>
            <a:normAutofit/>
          </a:bodyPr>
          <a:lstStyle/>
          <a:p>
            <a:pPr algn="l"/>
            <a:r>
              <a:rPr lang="es-ES" dirty="0" smtClean="0"/>
              <a:t>Verificación</a:t>
            </a:r>
            <a:endParaRPr lang="es-ES" dirty="0"/>
          </a:p>
        </p:txBody>
      </p:sp>
    </p:spTree>
    <p:extLst>
      <p:ext uri="{BB962C8B-B14F-4D97-AF65-F5344CB8AC3E}">
        <p14:creationId xmlns:p14="http://schemas.microsoft.com/office/powerpoint/2010/main" val="24813911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7700" y="764704"/>
            <a:ext cx="6228556" cy="5407496"/>
          </a:xfrm>
          <a:prstGeom prst="rect">
            <a:avLst/>
          </a:prstGeom>
          <a:noFill/>
        </p:spPr>
        <p:txBody>
          <a:bodyPr wrap="square" rtlCol="0">
            <a:normAutofit fontScale="62500" lnSpcReduction="20000"/>
          </a:bodyPr>
          <a:lstStyle/>
          <a:p>
            <a:endParaRPr lang="es-ES" sz="7200" dirty="0" smtClean="0">
              <a:solidFill>
                <a:prstClr val="black"/>
              </a:solidFill>
            </a:endParaRPr>
          </a:p>
          <a:p>
            <a:r>
              <a:rPr lang="es-ES" sz="8000" dirty="0" smtClean="0">
                <a:solidFill>
                  <a:prstClr val="black"/>
                </a:solidFill>
              </a:rPr>
              <a:t>MÉTODO CLÍNICO</a:t>
            </a:r>
          </a:p>
          <a:p>
            <a:endParaRPr lang="es-ES" sz="8000" dirty="0" smtClean="0">
              <a:solidFill>
                <a:prstClr val="black"/>
              </a:solidFill>
            </a:endParaRPr>
          </a:p>
          <a:p>
            <a:pPr algn="ctr"/>
            <a:r>
              <a:rPr lang="es-ES" sz="8000" dirty="0">
                <a:solidFill>
                  <a:prstClr val="black"/>
                </a:solidFill>
              </a:rPr>
              <a:t>Método científico dirigido al estudio de las particularidades de salud y enfermedad de cada </a:t>
            </a:r>
            <a:r>
              <a:rPr lang="es-ES" sz="8000" dirty="0">
                <a:solidFill>
                  <a:srgbClr val="C00000"/>
                </a:solidFill>
              </a:rPr>
              <a:t>paciente</a:t>
            </a:r>
          </a:p>
        </p:txBody>
      </p:sp>
      <p:pic>
        <p:nvPicPr>
          <p:cNvPr id="6" name="Picture 5"/>
          <p:cNvPicPr>
            <a:picLocks/>
          </p:cNvPicPr>
          <p:nvPr/>
        </p:nvPicPr>
        <p:blipFill>
          <a:blip r:embed="rId3" cstate="email">
            <a:extLst>
              <a:ext uri="{28A0092B-C50C-407E-A947-70E740481C1C}">
                <a14:useLocalDpi xmlns:a14="http://schemas.microsoft.com/office/drawing/2010/main"/>
              </a:ext>
            </a:extLst>
          </a:blip>
          <a:stretch>
            <a:fillRect/>
          </a:stretch>
        </p:blipFill>
        <p:spPr>
          <a:xfrm>
            <a:off x="6084168" y="116632"/>
            <a:ext cx="2699608" cy="6624736"/>
          </a:xfrm>
          <a:prstGeom prst="rect">
            <a:avLst/>
          </a:prstGeom>
        </p:spPr>
      </p:pic>
    </p:spTree>
    <p:extLst>
      <p:ext uri="{BB962C8B-B14F-4D97-AF65-F5344CB8AC3E}">
        <p14:creationId xmlns:p14="http://schemas.microsoft.com/office/powerpoint/2010/main" val="3648035027"/>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162562184"/>
              </p:ext>
            </p:extLst>
          </p:nvPr>
        </p:nvGraphicFramePr>
        <p:xfrm>
          <a:off x="395536" y="332656"/>
          <a:ext cx="8280920"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3884985"/>
      </p:ext>
    </p:extLst>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7700" y="764704"/>
            <a:ext cx="6228556" cy="5407496"/>
          </a:xfrm>
          <a:prstGeom prst="rect">
            <a:avLst/>
          </a:prstGeom>
          <a:noFill/>
        </p:spPr>
        <p:txBody>
          <a:bodyPr wrap="square" rtlCol="0">
            <a:normAutofit fontScale="55000" lnSpcReduction="20000"/>
          </a:bodyPr>
          <a:lstStyle/>
          <a:p>
            <a:endParaRPr lang="es-ES" sz="7200" dirty="0" smtClean="0">
              <a:solidFill>
                <a:prstClr val="black"/>
              </a:solidFill>
            </a:endParaRPr>
          </a:p>
          <a:p>
            <a:r>
              <a:rPr lang="es-ES" sz="8000" dirty="0" smtClean="0">
                <a:solidFill>
                  <a:prstClr val="black"/>
                </a:solidFill>
              </a:rPr>
              <a:t>MÉTODO EPIDEMIOLÓGICO</a:t>
            </a:r>
          </a:p>
          <a:p>
            <a:endParaRPr lang="es-ES" sz="8000" dirty="0" smtClean="0">
              <a:solidFill>
                <a:prstClr val="black"/>
              </a:solidFill>
            </a:endParaRPr>
          </a:p>
          <a:p>
            <a:pPr algn="ctr"/>
            <a:r>
              <a:rPr lang="es-ES" sz="8000" dirty="0">
                <a:solidFill>
                  <a:prstClr val="black"/>
                </a:solidFill>
              </a:rPr>
              <a:t>Método científico dirigido al estudio de los problemas de salud y enfermedad de las </a:t>
            </a:r>
            <a:r>
              <a:rPr lang="es-ES" sz="8000" dirty="0">
                <a:solidFill>
                  <a:srgbClr val="C00000"/>
                </a:solidFill>
              </a:rPr>
              <a:t>poblaciones</a:t>
            </a:r>
            <a:r>
              <a:rPr lang="es-ES" sz="8000" dirty="0">
                <a:solidFill>
                  <a:prstClr val="black"/>
                </a:solidFill>
              </a:rPr>
              <a:t> humanas.</a:t>
            </a:r>
          </a:p>
        </p:txBody>
      </p:sp>
      <p:pic>
        <p:nvPicPr>
          <p:cNvPr id="6" name="Picture 5"/>
          <p:cNvPicPr>
            <a:picLocks/>
          </p:cNvPicPr>
          <p:nvPr/>
        </p:nvPicPr>
        <p:blipFill>
          <a:blip r:embed="rId3" cstate="email">
            <a:extLst>
              <a:ext uri="{28A0092B-C50C-407E-A947-70E740481C1C}">
                <a14:useLocalDpi xmlns:a14="http://schemas.microsoft.com/office/drawing/2010/main"/>
              </a:ext>
            </a:extLst>
          </a:blip>
          <a:stretch>
            <a:fillRect/>
          </a:stretch>
        </p:blipFill>
        <p:spPr>
          <a:xfrm>
            <a:off x="6084168" y="116632"/>
            <a:ext cx="2699608" cy="6624736"/>
          </a:xfrm>
          <a:prstGeom prst="rect">
            <a:avLst/>
          </a:prstGeom>
        </p:spPr>
      </p:pic>
    </p:spTree>
    <p:extLst>
      <p:ext uri="{BB962C8B-B14F-4D97-AF65-F5344CB8AC3E}">
        <p14:creationId xmlns:p14="http://schemas.microsoft.com/office/powerpoint/2010/main" val="2552359492"/>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extLst>
              <p:ext uri="{D42A27DB-BD31-4B8C-83A1-F6EECF244321}">
                <p14:modId xmlns:p14="http://schemas.microsoft.com/office/powerpoint/2010/main" val="2136789502"/>
              </p:ext>
            </p:extLst>
          </p:nvPr>
        </p:nvGraphicFramePr>
        <p:xfrm>
          <a:off x="323528" y="476672"/>
          <a:ext cx="8496944"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5061659"/>
      </p:ext>
    </p:extLst>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7700" y="764704"/>
            <a:ext cx="6228556" cy="5407496"/>
          </a:xfrm>
          <a:prstGeom prst="rect">
            <a:avLst/>
          </a:prstGeom>
          <a:noFill/>
        </p:spPr>
        <p:txBody>
          <a:bodyPr wrap="square" rtlCol="0">
            <a:normAutofit fontScale="47500" lnSpcReduction="20000"/>
          </a:bodyPr>
          <a:lstStyle/>
          <a:p>
            <a:r>
              <a:rPr lang="es-ES" sz="9300" dirty="0" smtClean="0"/>
              <a:t>PROCESO DE ATENCIÓN DE ENFERMERÍA</a:t>
            </a:r>
          </a:p>
          <a:p>
            <a:endParaRPr lang="es-ES" sz="7200" dirty="0" smtClean="0">
              <a:solidFill>
                <a:prstClr val="black"/>
              </a:solidFill>
            </a:endParaRPr>
          </a:p>
          <a:p>
            <a:r>
              <a:rPr lang="es-ES" sz="9300" dirty="0" smtClean="0">
                <a:solidFill>
                  <a:prstClr val="black"/>
                </a:solidFill>
              </a:rPr>
              <a:t>Método científico de la práctica asistencial de enfermería que permite prestar los cuidados de una forma racional, lógica y sistemática. </a:t>
            </a:r>
          </a:p>
        </p:txBody>
      </p:sp>
      <p:pic>
        <p:nvPicPr>
          <p:cNvPr id="6" name="Picture 5"/>
          <p:cNvPicPr>
            <a:picLocks/>
          </p:cNvPicPr>
          <p:nvPr/>
        </p:nvPicPr>
        <p:blipFill>
          <a:blip r:embed="rId3" cstate="email">
            <a:extLst>
              <a:ext uri="{28A0092B-C50C-407E-A947-70E740481C1C}">
                <a14:useLocalDpi xmlns:a14="http://schemas.microsoft.com/office/drawing/2010/main"/>
              </a:ext>
            </a:extLst>
          </a:blip>
          <a:stretch>
            <a:fillRect/>
          </a:stretch>
        </p:blipFill>
        <p:spPr>
          <a:xfrm>
            <a:off x="6084168" y="116632"/>
            <a:ext cx="2699608" cy="6624736"/>
          </a:xfrm>
          <a:prstGeom prst="rect">
            <a:avLst/>
          </a:prstGeom>
        </p:spPr>
      </p:pic>
    </p:spTree>
    <p:extLst>
      <p:ext uri="{BB962C8B-B14F-4D97-AF65-F5344CB8AC3E}">
        <p14:creationId xmlns:p14="http://schemas.microsoft.com/office/powerpoint/2010/main" val="53059754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627784" y="404664"/>
            <a:ext cx="6180224" cy="2160240"/>
          </a:xfrm>
        </p:spPr>
        <p:txBody>
          <a:bodyPr>
            <a:noAutofit/>
          </a:bodyPr>
          <a:lstStyle/>
          <a:p>
            <a:pPr algn="ctr"/>
            <a:r>
              <a:rPr lang="en-US" sz="3600" b="0" i="1" dirty="0">
                <a:solidFill>
                  <a:schemeClr val="tx2"/>
                </a:solidFill>
              </a:rPr>
              <a:t>CONFERENCIA 1</a:t>
            </a:r>
            <a:br>
              <a:rPr lang="en-US" sz="3600" b="0" i="1" dirty="0">
                <a:solidFill>
                  <a:schemeClr val="tx2"/>
                </a:solidFill>
              </a:rPr>
            </a:br>
            <a:r>
              <a:rPr lang="en-US" sz="3600" b="0" i="1" dirty="0">
                <a:solidFill>
                  <a:schemeClr val="tx2"/>
                </a:solidFill>
              </a:rPr>
              <a:t>“LA CIENCIA Y LA INVESTIGACIÓN CIENTÍFICA”</a:t>
            </a:r>
            <a:endParaRPr lang="es-ES" sz="3600" dirty="0"/>
          </a:p>
        </p:txBody>
      </p:sp>
      <p:sp>
        <p:nvSpPr>
          <p:cNvPr id="3" name="2 Subtítulo"/>
          <p:cNvSpPr>
            <a:spLocks noGrp="1"/>
          </p:cNvSpPr>
          <p:nvPr>
            <p:ph type="subTitle" idx="1"/>
          </p:nvPr>
        </p:nvSpPr>
        <p:spPr>
          <a:xfrm>
            <a:off x="3491880" y="2420888"/>
            <a:ext cx="5328592" cy="4032448"/>
          </a:xfrm>
        </p:spPr>
        <p:txBody>
          <a:bodyPr>
            <a:normAutofit fontScale="85000" lnSpcReduction="10000"/>
          </a:bodyPr>
          <a:lstStyle/>
          <a:p>
            <a:pPr marL="228600" marR="0" algn="l">
              <a:lnSpc>
                <a:spcPct val="120000"/>
              </a:lnSpc>
              <a:spcBef>
                <a:spcPts val="300"/>
              </a:spcBef>
              <a:spcAft>
                <a:spcPts val="300"/>
              </a:spcAft>
            </a:pPr>
            <a:r>
              <a:rPr lang="es-ES_tradnl" sz="2600" dirty="0">
                <a:solidFill>
                  <a:schemeClr val="tx2"/>
                </a:solidFill>
                <a:latin typeface="+mn-lt"/>
                <a:ea typeface="Calibri"/>
                <a:cs typeface="Times New Roman"/>
              </a:rPr>
              <a:t>Sumario:</a:t>
            </a:r>
          </a:p>
          <a:p>
            <a:pPr marL="228600" marR="0" algn="l">
              <a:lnSpc>
                <a:spcPct val="120000"/>
              </a:lnSpc>
              <a:spcBef>
                <a:spcPts val="300"/>
              </a:spcBef>
              <a:spcAft>
                <a:spcPts val="300"/>
              </a:spcAft>
            </a:pPr>
            <a:r>
              <a:rPr lang="es-ES_tradnl" sz="2600" dirty="0">
                <a:solidFill>
                  <a:schemeClr val="tx2"/>
                </a:solidFill>
                <a:latin typeface="+mn-lt"/>
                <a:ea typeface="Calibri"/>
                <a:cs typeface="Times New Roman"/>
              </a:rPr>
              <a:t>1.1.-La Ciencia y la Actividad Científica, su importancia en las Ciencias Médicas. La investigación científica. Clasificación y etapas.</a:t>
            </a:r>
            <a:endParaRPr lang="en-US" sz="2600" dirty="0">
              <a:solidFill>
                <a:schemeClr val="tx2"/>
              </a:solidFill>
              <a:latin typeface="+mn-lt"/>
              <a:ea typeface="Calibri"/>
              <a:cs typeface="Times New Roman"/>
            </a:endParaRPr>
          </a:p>
          <a:p>
            <a:pPr marL="236538" algn="l">
              <a:lnSpc>
                <a:spcPct val="120000"/>
              </a:lnSpc>
            </a:pPr>
            <a:r>
              <a:rPr lang="es-ES_tradnl" sz="2600" dirty="0">
                <a:solidFill>
                  <a:schemeClr val="tx2"/>
                </a:solidFill>
                <a:latin typeface="+mn-lt"/>
                <a:ea typeface="Calibri"/>
                <a:cs typeface="Times New Roman"/>
              </a:rPr>
              <a:t>1.2.-Importancia de la base teórica o bibliografía para la investigación científica. Diferentes niveles de información. Organización de la bibliografía para la confección de un trabajo </a:t>
            </a:r>
            <a:r>
              <a:rPr lang="es-ES_tradnl" sz="2600" dirty="0" err="1">
                <a:solidFill>
                  <a:schemeClr val="tx2"/>
                </a:solidFill>
                <a:latin typeface="+mn-lt"/>
                <a:ea typeface="Calibri"/>
                <a:cs typeface="Times New Roman"/>
              </a:rPr>
              <a:t>referativo</a:t>
            </a:r>
            <a:endParaRPr lang="en-US" sz="1900" dirty="0">
              <a:solidFill>
                <a:schemeClr val="tx2"/>
              </a:solidFill>
              <a:latin typeface="+mn-lt"/>
            </a:endParaRPr>
          </a:p>
          <a:p>
            <a:endParaRPr lang="es-ES" dirty="0"/>
          </a:p>
        </p:txBody>
      </p:sp>
    </p:spTree>
    <p:extLst>
      <p:ext uri="{BB962C8B-B14F-4D97-AF65-F5344CB8AC3E}">
        <p14:creationId xmlns:p14="http://schemas.microsoft.com/office/powerpoint/2010/main" val="3374622528"/>
      </p:ext>
    </p:extLst>
  </p:cSld>
  <p:clrMapOvr>
    <a:masterClrMapping/>
  </p:clrMapOvr>
  <p:transition spd="slow">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274638"/>
            <a:ext cx="8229600" cy="1143000"/>
          </a:xfrm>
        </p:spPr>
        <p:txBody>
          <a:bodyPr>
            <a:noAutofit/>
          </a:bodyPr>
          <a:lstStyle/>
          <a:p>
            <a:r>
              <a:rPr lang="es-ES" sz="2800" dirty="0"/>
              <a:t>ETAPAS DEL PROCESO DE </a:t>
            </a:r>
            <a:r>
              <a:rPr lang="es-ES" sz="2800" dirty="0" smtClean="0"/>
              <a:t>ATENCIÓN </a:t>
            </a:r>
            <a:r>
              <a:rPr lang="es-ES" sz="2800" dirty="0"/>
              <a:t> </a:t>
            </a:r>
            <a:r>
              <a:rPr lang="es-ES" sz="2800" dirty="0" smtClean="0"/>
              <a:t>DE ENFERMERÍA Valoración, Diagnóstico, Planificación, Ejecución, Evaluación</a:t>
            </a:r>
            <a:endParaRPr lang="es-ES" sz="2800" dirty="0"/>
          </a:p>
        </p:txBody>
      </p:sp>
      <p:graphicFrame>
        <p:nvGraphicFramePr>
          <p:cNvPr id="6" name="5 Marcador de contenido"/>
          <p:cNvGraphicFramePr>
            <a:graphicFrameLocks noGrp="1"/>
          </p:cNvGraphicFramePr>
          <p:nvPr>
            <p:ph idx="4294967295"/>
            <p:extLst>
              <p:ext uri="{D42A27DB-BD31-4B8C-83A1-F6EECF244321}">
                <p14:modId xmlns:p14="http://schemas.microsoft.com/office/powerpoint/2010/main" val="343645455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174224"/>
      </p:ext>
    </p:extLst>
  </p:cSld>
  <p:clrMapOvr>
    <a:masterClrMapping/>
  </p:clrMapOvr>
  <p:transition spd="slow">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7700" y="764704"/>
            <a:ext cx="6228556" cy="5407496"/>
          </a:xfrm>
          <a:prstGeom prst="rect">
            <a:avLst/>
          </a:prstGeom>
          <a:noFill/>
        </p:spPr>
        <p:txBody>
          <a:bodyPr wrap="square" rtlCol="0">
            <a:normAutofit fontScale="47500" lnSpcReduction="20000"/>
          </a:bodyPr>
          <a:lstStyle/>
          <a:p>
            <a:r>
              <a:rPr lang="es-ES" sz="7200" dirty="0" smtClean="0">
                <a:solidFill>
                  <a:prstClr val="black"/>
                </a:solidFill>
              </a:rPr>
              <a:t>MÉTODO ESTADÍSTICO</a:t>
            </a:r>
          </a:p>
          <a:p>
            <a:r>
              <a:rPr lang="es-ES" sz="7200" dirty="0" smtClean="0"/>
              <a:t>Método científico aplicado </a:t>
            </a:r>
            <a:r>
              <a:rPr lang="es-ES" sz="7200" dirty="0"/>
              <a:t>el conjunto de procedimientos y técnicas empleadas para recolectar, organizar y analizar datos, los cuales sirven de base para tomar decisiones en las situaciones de incertidumbre que plantean las ciencias sociales o naturales. </a:t>
            </a:r>
            <a:endParaRPr lang="es-ES" sz="7200" dirty="0" smtClean="0">
              <a:solidFill>
                <a:prstClr val="black"/>
              </a:solidFill>
            </a:endParaRPr>
          </a:p>
        </p:txBody>
      </p:sp>
      <p:pic>
        <p:nvPicPr>
          <p:cNvPr id="6" name="Picture 5"/>
          <p:cNvPicPr>
            <a:picLocks/>
          </p:cNvPicPr>
          <p:nvPr/>
        </p:nvPicPr>
        <p:blipFill>
          <a:blip r:embed="rId3" cstate="email">
            <a:extLst>
              <a:ext uri="{28A0092B-C50C-407E-A947-70E740481C1C}">
                <a14:useLocalDpi xmlns:a14="http://schemas.microsoft.com/office/drawing/2010/main"/>
              </a:ext>
            </a:extLst>
          </a:blip>
          <a:stretch>
            <a:fillRect/>
          </a:stretch>
        </p:blipFill>
        <p:spPr>
          <a:xfrm>
            <a:off x="6084168" y="116632"/>
            <a:ext cx="2699608" cy="6624736"/>
          </a:xfrm>
          <a:prstGeom prst="rect">
            <a:avLst/>
          </a:prstGeom>
        </p:spPr>
      </p:pic>
    </p:spTree>
    <p:extLst>
      <p:ext uri="{BB962C8B-B14F-4D97-AF65-F5344CB8AC3E}">
        <p14:creationId xmlns:p14="http://schemas.microsoft.com/office/powerpoint/2010/main" val="332290903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1088261833"/>
              </p:ext>
            </p:extLst>
          </p:nvPr>
        </p:nvGraphicFramePr>
        <p:xfrm>
          <a:off x="654932" y="2060848"/>
          <a:ext cx="7834136"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1 Título"/>
          <p:cNvSpPr txBox="1">
            <a:spLocks/>
          </p:cNvSpPr>
          <p:nvPr/>
        </p:nvSpPr>
        <p:spPr>
          <a:xfrm>
            <a:off x="457200" y="53439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dirty="0" smtClean="0"/>
              <a:t>ETAPAS DEL MÉTODO ESTADÍSTICO: </a:t>
            </a:r>
          </a:p>
          <a:p>
            <a:r>
              <a:rPr lang="es-ES" sz="2800" dirty="0" smtClean="0"/>
              <a:t>Planificación de la investigación, Recolección de la información, Elaboración de los datos, Análisis e interpretación</a:t>
            </a:r>
          </a:p>
        </p:txBody>
      </p:sp>
    </p:spTree>
    <p:extLst>
      <p:ext uri="{BB962C8B-B14F-4D97-AF65-F5344CB8AC3E}">
        <p14:creationId xmlns:p14="http://schemas.microsoft.com/office/powerpoint/2010/main" val="3702699954"/>
      </p:ext>
    </p:extLst>
  </p:cSld>
  <p:clrMapOvr>
    <a:masterClrMapping/>
  </p:clrMapOvr>
  <p:transition spd="slow">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771800" y="764704"/>
            <a:ext cx="5915000" cy="4306490"/>
          </a:xfrm>
        </p:spPr>
        <p:txBody>
          <a:bodyPr>
            <a:noAutofit/>
          </a:bodyPr>
          <a:lstStyle/>
          <a:p>
            <a:r>
              <a:rPr lang="es-ES" sz="3200" dirty="0"/>
              <a:t>APLICACIÓN DE LA ESTADISTICA EN LAS CIENCIAS MEDICAS </a:t>
            </a:r>
            <a:r>
              <a:rPr lang="es-ES" sz="3200" dirty="0" smtClean="0"/>
              <a:t/>
            </a:r>
            <a:br>
              <a:rPr lang="es-ES" sz="3200" dirty="0" smtClean="0"/>
            </a:br>
            <a:r>
              <a:rPr lang="es-ES" sz="3200" dirty="0" smtClean="0"/>
              <a:t>Permite </a:t>
            </a:r>
            <a:r>
              <a:rPr lang="es-ES" sz="3200" dirty="0"/>
              <a:t>establecer pautas sobre la evolución de las enfermedades y los enfermos, los índices de mortalidad asociados a procesos morbosos, el grado de eficacia de un medicamento</a:t>
            </a:r>
            <a:r>
              <a:rPr lang="es-ES" sz="2800" dirty="0"/>
              <a:t>. </a:t>
            </a:r>
          </a:p>
        </p:txBody>
      </p:sp>
    </p:spTree>
    <p:extLst>
      <p:ext uri="{BB962C8B-B14F-4D97-AF65-F5344CB8AC3E}">
        <p14:creationId xmlns:p14="http://schemas.microsoft.com/office/powerpoint/2010/main" val="2745878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33056" y="548680"/>
            <a:ext cx="4343400" cy="818484"/>
          </a:xfrm>
        </p:spPr>
        <p:txBody>
          <a:bodyPr/>
          <a:lstStyle/>
          <a:p>
            <a:pPr algn="ctr"/>
            <a:r>
              <a:rPr lang="es-ES" dirty="0" smtClean="0">
                <a:solidFill>
                  <a:schemeClr val="tx2"/>
                </a:solidFill>
              </a:rPr>
              <a:t>Conclusiones</a:t>
            </a:r>
            <a:r>
              <a:rPr lang="es-ES" dirty="0" smtClean="0"/>
              <a:t>:</a:t>
            </a:r>
            <a:endParaRPr lang="es-ES" dirty="0"/>
          </a:p>
        </p:txBody>
      </p:sp>
      <p:sp>
        <p:nvSpPr>
          <p:cNvPr id="7" name="6 CuadroTexto"/>
          <p:cNvSpPr txBox="1"/>
          <p:nvPr/>
        </p:nvSpPr>
        <p:spPr>
          <a:xfrm>
            <a:off x="2051720" y="1700808"/>
            <a:ext cx="6964834" cy="3960440"/>
          </a:xfrm>
          <a:prstGeom prst="rect">
            <a:avLst/>
          </a:prstGeom>
          <a:noFill/>
        </p:spPr>
        <p:txBody>
          <a:bodyPr wrap="none" rtlCol="0">
            <a:noAutofit/>
          </a:bodyPr>
          <a:lstStyle/>
          <a:p>
            <a:pPr algn="just">
              <a:defRPr/>
            </a:pPr>
            <a:r>
              <a:rPr lang="es-ES" sz="2800" dirty="0" smtClean="0"/>
              <a:t>1. </a:t>
            </a:r>
            <a:r>
              <a:rPr lang="es-ES" sz="2600" dirty="0" smtClean="0"/>
              <a:t>El </a:t>
            </a:r>
            <a:r>
              <a:rPr lang="es-ES" sz="2600" dirty="0"/>
              <a:t>conocimiento científico es inagotable y su </a:t>
            </a:r>
            <a:endParaRPr lang="es-ES" sz="2600" dirty="0" smtClean="0"/>
          </a:p>
          <a:p>
            <a:pPr algn="just">
              <a:defRPr/>
            </a:pPr>
            <a:r>
              <a:rPr lang="es-ES" sz="2600" dirty="0" smtClean="0"/>
              <a:t>principal </a:t>
            </a:r>
            <a:r>
              <a:rPr lang="es-ES" sz="2600" dirty="0"/>
              <a:t>fuente </a:t>
            </a:r>
            <a:r>
              <a:rPr lang="es-ES" sz="2600" dirty="0" smtClean="0"/>
              <a:t>es </a:t>
            </a:r>
            <a:r>
              <a:rPr lang="es-ES" sz="2600" dirty="0"/>
              <a:t>el propio conocimiento </a:t>
            </a:r>
            <a:endParaRPr lang="es-ES" sz="2600" dirty="0" smtClean="0"/>
          </a:p>
          <a:p>
            <a:pPr algn="just">
              <a:defRPr/>
            </a:pPr>
            <a:r>
              <a:rPr lang="es-ES" sz="2600" dirty="0" smtClean="0"/>
              <a:t>existente </a:t>
            </a:r>
            <a:r>
              <a:rPr lang="es-ES" sz="2600" dirty="0"/>
              <a:t>de la realidad </a:t>
            </a:r>
            <a:r>
              <a:rPr lang="es-ES" sz="2600" dirty="0" smtClean="0"/>
              <a:t>objetiva.</a:t>
            </a:r>
          </a:p>
          <a:p>
            <a:pPr algn="just">
              <a:defRPr/>
            </a:pPr>
            <a:r>
              <a:rPr lang="es-ES" sz="2600" dirty="0" smtClean="0"/>
              <a:t>2. Para </a:t>
            </a:r>
            <a:r>
              <a:rPr lang="es-ES" sz="2600" dirty="0"/>
              <a:t>investigar se aplica el método científico </a:t>
            </a:r>
            <a:endParaRPr lang="es-ES" sz="2600" dirty="0" smtClean="0"/>
          </a:p>
          <a:p>
            <a:pPr algn="just">
              <a:defRPr/>
            </a:pPr>
            <a:r>
              <a:rPr lang="es-ES" sz="2600" dirty="0" smtClean="0"/>
              <a:t>que </a:t>
            </a:r>
            <a:r>
              <a:rPr lang="es-ES" sz="2600" dirty="0"/>
              <a:t>consta de tres etapas: </a:t>
            </a:r>
            <a:r>
              <a:rPr lang="es-ES" sz="2600" dirty="0" smtClean="0"/>
              <a:t>observación</a:t>
            </a:r>
            <a:r>
              <a:rPr lang="es-ES" sz="2600" dirty="0"/>
              <a:t>, </a:t>
            </a:r>
            <a:r>
              <a:rPr lang="es-ES" sz="2600" dirty="0" smtClean="0"/>
              <a:t>hipótesis </a:t>
            </a:r>
          </a:p>
          <a:p>
            <a:pPr algn="just">
              <a:defRPr/>
            </a:pPr>
            <a:r>
              <a:rPr lang="es-ES" sz="2600" dirty="0" smtClean="0"/>
              <a:t>y verificación.</a:t>
            </a:r>
          </a:p>
          <a:p>
            <a:pPr algn="just">
              <a:defRPr/>
            </a:pPr>
            <a:r>
              <a:rPr lang="es-ES" sz="2600" dirty="0" smtClean="0"/>
              <a:t>3. Para </a:t>
            </a:r>
            <a:r>
              <a:rPr lang="es-ES" sz="2600" dirty="0"/>
              <a:t>abordar la enfermedad al nivel </a:t>
            </a:r>
            <a:r>
              <a:rPr lang="es-ES" sz="2600" dirty="0" smtClean="0"/>
              <a:t>individual</a:t>
            </a:r>
          </a:p>
          <a:p>
            <a:pPr algn="just">
              <a:defRPr/>
            </a:pPr>
            <a:r>
              <a:rPr lang="es-ES" sz="2600" dirty="0" smtClean="0"/>
              <a:t> </a:t>
            </a:r>
            <a:r>
              <a:rPr lang="es-ES" sz="2600" dirty="0"/>
              <a:t>se </a:t>
            </a:r>
            <a:r>
              <a:rPr lang="es-ES" sz="2600" dirty="0" smtClean="0"/>
              <a:t>usa </a:t>
            </a:r>
            <a:r>
              <a:rPr lang="es-ES" sz="2600" dirty="0"/>
              <a:t>el método </a:t>
            </a:r>
            <a:r>
              <a:rPr lang="es-ES" sz="2600" dirty="0" smtClean="0"/>
              <a:t>clínico. </a:t>
            </a:r>
            <a:endParaRPr lang="es-ES" sz="2600" dirty="0"/>
          </a:p>
          <a:p>
            <a:pPr algn="just">
              <a:defRPr/>
            </a:pPr>
            <a:r>
              <a:rPr lang="es-ES" sz="2600" dirty="0" smtClean="0"/>
              <a:t>4. Ante </a:t>
            </a:r>
            <a:r>
              <a:rPr lang="es-ES" sz="2600" dirty="0"/>
              <a:t>un problema de salud comunitario, se </a:t>
            </a:r>
            <a:endParaRPr lang="es-ES" sz="2600" dirty="0" smtClean="0"/>
          </a:p>
          <a:p>
            <a:pPr algn="just">
              <a:defRPr/>
            </a:pPr>
            <a:r>
              <a:rPr lang="es-ES" sz="2600" dirty="0" smtClean="0"/>
              <a:t>aplica </a:t>
            </a:r>
            <a:r>
              <a:rPr lang="es-ES" sz="2600" dirty="0"/>
              <a:t>el método </a:t>
            </a:r>
            <a:r>
              <a:rPr lang="es-ES" sz="2600" dirty="0" smtClean="0"/>
              <a:t>epidemiológico.</a:t>
            </a:r>
          </a:p>
          <a:p>
            <a:pPr algn="just">
              <a:defRPr/>
            </a:pPr>
            <a:r>
              <a:rPr lang="es-ES" sz="2600" dirty="0" smtClean="0"/>
              <a:t>5. El </a:t>
            </a:r>
            <a:r>
              <a:rPr lang="es-ES" sz="2600" dirty="0"/>
              <a:t>Análisis  de la Situación de Salud es la </a:t>
            </a:r>
            <a:endParaRPr lang="es-ES" sz="2600" dirty="0" smtClean="0"/>
          </a:p>
          <a:p>
            <a:pPr algn="just">
              <a:defRPr/>
            </a:pPr>
            <a:r>
              <a:rPr lang="es-ES" sz="2600" dirty="0" smtClean="0"/>
              <a:t>investigación </a:t>
            </a:r>
            <a:r>
              <a:rPr lang="es-ES" sz="2600" dirty="0"/>
              <a:t>fundamental en la APS.</a:t>
            </a:r>
          </a:p>
          <a:p>
            <a:pPr algn="ctr"/>
            <a:endParaRPr lang="es-ES" sz="2000" dirty="0">
              <a:solidFill>
                <a:schemeClr val="tx2"/>
              </a:solidFill>
            </a:endParaRPr>
          </a:p>
        </p:txBody>
      </p:sp>
    </p:spTree>
    <p:extLst>
      <p:ext uri="{BB962C8B-B14F-4D97-AF65-F5344CB8AC3E}">
        <p14:creationId xmlns:p14="http://schemas.microsoft.com/office/powerpoint/2010/main" val="150327757"/>
      </p:ext>
    </p:extLst>
  </p:cSld>
  <p:clrMapOvr>
    <a:masterClrMapping/>
  </p:clrMapOvr>
  <p:transition spd="slow">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0" y="4005064"/>
            <a:ext cx="4343400" cy="1362075"/>
          </a:xfrm>
        </p:spPr>
        <p:txBody>
          <a:bodyPr>
            <a:normAutofit fontScale="90000"/>
          </a:bodyPr>
          <a:lstStyle/>
          <a:p>
            <a:r>
              <a:rPr lang="es-ES_tradnl" dirty="0">
                <a:solidFill>
                  <a:schemeClr val="tx2"/>
                </a:solidFill>
                <a:ea typeface="Calibri"/>
                <a:cs typeface="Times New Roman"/>
              </a:rPr>
              <a:t>Importancia de la base teórica o bibliografía para la investigación científica. </a:t>
            </a:r>
            <a:r>
              <a:rPr lang="es-ES_tradnl" dirty="0" smtClean="0">
                <a:solidFill>
                  <a:schemeClr val="tx2"/>
                </a:solidFill>
                <a:ea typeface="Calibri"/>
                <a:cs typeface="Times New Roman"/>
              </a:rPr>
              <a:t/>
            </a:r>
            <a:br>
              <a:rPr lang="es-ES_tradnl" dirty="0" smtClean="0">
                <a:solidFill>
                  <a:schemeClr val="tx2"/>
                </a:solidFill>
                <a:ea typeface="Calibri"/>
                <a:cs typeface="Times New Roman"/>
              </a:rPr>
            </a:br>
            <a:r>
              <a:rPr lang="es-ES_tradnl" dirty="0" smtClean="0">
                <a:solidFill>
                  <a:schemeClr val="tx2"/>
                </a:solidFill>
                <a:ea typeface="Calibri"/>
                <a:cs typeface="Times New Roman"/>
              </a:rPr>
              <a:t>Diferentes </a:t>
            </a:r>
            <a:r>
              <a:rPr lang="es-ES_tradnl" dirty="0">
                <a:solidFill>
                  <a:schemeClr val="tx2"/>
                </a:solidFill>
                <a:ea typeface="Calibri"/>
                <a:cs typeface="Times New Roman"/>
              </a:rPr>
              <a:t>niveles de información.</a:t>
            </a:r>
            <a:endParaRPr lang="es-ES" dirty="0"/>
          </a:p>
        </p:txBody>
      </p:sp>
    </p:spTree>
    <p:extLst>
      <p:ext uri="{BB962C8B-B14F-4D97-AF65-F5344CB8AC3E}">
        <p14:creationId xmlns:p14="http://schemas.microsoft.com/office/powerpoint/2010/main" val="381793527"/>
      </p:ext>
    </p:extLst>
  </p:cSld>
  <p:clrMapOvr>
    <a:masterClrMapping/>
  </p:clrMapOvr>
  <p:transition spd="slow">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1676400" y="260350"/>
            <a:ext cx="7467600" cy="936625"/>
          </a:xfrm>
        </p:spPr>
        <p:txBody>
          <a:bodyPr>
            <a:noAutofit/>
          </a:bodyPr>
          <a:lstStyle/>
          <a:p>
            <a:r>
              <a:rPr lang="es-ES" sz="4000" i="1" dirty="0">
                <a:solidFill>
                  <a:schemeClr val="tx2"/>
                </a:solidFill>
              </a:rPr>
              <a:t>¿Qué es la información científica?</a:t>
            </a:r>
            <a:endParaRPr lang="es-ES" sz="4400" dirty="0">
              <a:solidFill>
                <a:schemeClr val="tx2"/>
              </a:solidFill>
            </a:endParaRPr>
          </a:p>
        </p:txBody>
      </p:sp>
      <p:graphicFrame>
        <p:nvGraphicFramePr>
          <p:cNvPr id="4" name="3 Marcador de contenido"/>
          <p:cNvGraphicFramePr>
            <a:graphicFrameLocks noGrp="1"/>
          </p:cNvGraphicFramePr>
          <p:nvPr>
            <p:ph idx="4294967295"/>
            <p:extLst>
              <p:ext uri="{D42A27DB-BD31-4B8C-83A1-F6EECF244321}">
                <p14:modId xmlns:p14="http://schemas.microsoft.com/office/powerpoint/2010/main" val="941542765"/>
              </p:ext>
            </p:extLst>
          </p:nvPr>
        </p:nvGraphicFramePr>
        <p:xfrm>
          <a:off x="223671" y="1412776"/>
          <a:ext cx="8696659" cy="5256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0442169"/>
      </p:ext>
    </p:extLst>
  </p:cSld>
  <p:clrMapOvr>
    <a:masterClrMapping/>
  </p:clrMapOvr>
  <p:transition spd="slow">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4 Marcador de contenido"/>
          <p:cNvSpPr>
            <a:spLocks noGrp="1"/>
          </p:cNvSpPr>
          <p:nvPr>
            <p:ph idx="1"/>
          </p:nvPr>
        </p:nvSpPr>
        <p:spPr>
          <a:xfrm>
            <a:off x="1043608" y="1623218"/>
            <a:ext cx="7653536" cy="4525963"/>
          </a:xfrm>
        </p:spPr>
        <p:txBody>
          <a:bodyPr>
            <a:normAutofit fontScale="85000" lnSpcReduction="20000"/>
          </a:bodyPr>
          <a:lstStyle/>
          <a:p>
            <a:pPr marL="0" indent="0">
              <a:buNone/>
            </a:pPr>
            <a:endParaRPr lang="es-ES" dirty="0" smtClean="0"/>
          </a:p>
          <a:p>
            <a:pPr marL="36576" indent="0" algn="ctr">
              <a:buNone/>
            </a:pPr>
            <a:r>
              <a:rPr lang="es-ES" u="sng" dirty="0"/>
              <a:t>Documentos Primarios:</a:t>
            </a:r>
          </a:p>
          <a:p>
            <a:r>
              <a:rPr lang="es-ES" dirty="0"/>
              <a:t>Libros</a:t>
            </a:r>
          </a:p>
          <a:p>
            <a:r>
              <a:rPr lang="es-ES" dirty="0" err="1"/>
              <a:t>Monografias</a:t>
            </a:r>
            <a:endParaRPr lang="es-ES" dirty="0"/>
          </a:p>
          <a:p>
            <a:r>
              <a:rPr lang="es-ES" dirty="0"/>
              <a:t>Actas de congresos científicos, conferencias y relatorías</a:t>
            </a:r>
          </a:p>
          <a:p>
            <a:r>
              <a:rPr lang="es-ES" dirty="0"/>
              <a:t>Ediciones oficiales y departamentales</a:t>
            </a:r>
          </a:p>
          <a:p>
            <a:r>
              <a:rPr lang="es-ES" dirty="0"/>
              <a:t>Publicaciones periódicas</a:t>
            </a:r>
          </a:p>
          <a:p>
            <a:r>
              <a:rPr lang="es-ES" dirty="0"/>
              <a:t>Publicaciones seriadas</a:t>
            </a:r>
          </a:p>
          <a:p>
            <a:r>
              <a:rPr lang="es-ES" dirty="0"/>
              <a:t>Los </a:t>
            </a:r>
            <a:r>
              <a:rPr lang="es-ES" dirty="0" err="1"/>
              <a:t>preprints</a:t>
            </a:r>
            <a:r>
              <a:rPr lang="es-ES" dirty="0"/>
              <a:t> y los </a:t>
            </a:r>
            <a:r>
              <a:rPr lang="es-ES" dirty="0" err="1"/>
              <a:t>reprints</a:t>
            </a:r>
            <a:endParaRPr lang="es-ES" dirty="0"/>
          </a:p>
          <a:p>
            <a:r>
              <a:rPr lang="es-ES" dirty="0"/>
              <a:t>Documentos inéditos</a:t>
            </a:r>
          </a:p>
          <a:p>
            <a:endParaRPr lang="es-ES" dirty="0"/>
          </a:p>
        </p:txBody>
      </p:sp>
      <p:sp>
        <p:nvSpPr>
          <p:cNvPr id="4" name="3 Título"/>
          <p:cNvSpPr>
            <a:spLocks noGrp="1"/>
          </p:cNvSpPr>
          <p:nvPr>
            <p:ph type="title"/>
          </p:nvPr>
        </p:nvSpPr>
        <p:spPr>
          <a:xfrm>
            <a:off x="1043608" y="274638"/>
            <a:ext cx="7643192" cy="1143000"/>
          </a:xfrm>
        </p:spPr>
        <p:txBody>
          <a:bodyPr>
            <a:normAutofit fontScale="90000"/>
          </a:bodyPr>
          <a:lstStyle/>
          <a:p>
            <a:pPr algn="l"/>
            <a:r>
              <a:rPr lang="es-ES" i="1" dirty="0">
                <a:solidFill>
                  <a:schemeClr val="tx2"/>
                </a:solidFill>
              </a:rPr>
              <a:t>Fuentes confiables de Información: Los documentos científicos</a:t>
            </a:r>
            <a:endParaRPr lang="es-ES" dirty="0">
              <a:solidFill>
                <a:schemeClr val="tx2"/>
              </a:solidFill>
            </a:endParaRPr>
          </a:p>
        </p:txBody>
      </p:sp>
    </p:spTree>
    <p:extLst>
      <p:ext uri="{BB962C8B-B14F-4D97-AF65-F5344CB8AC3E}">
        <p14:creationId xmlns:p14="http://schemas.microsoft.com/office/powerpoint/2010/main" val="19262073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4 Marcador de contenido"/>
          <p:cNvSpPr>
            <a:spLocks noGrp="1"/>
          </p:cNvSpPr>
          <p:nvPr>
            <p:ph idx="1"/>
          </p:nvPr>
        </p:nvSpPr>
        <p:spPr>
          <a:xfrm>
            <a:off x="1043608" y="1623218"/>
            <a:ext cx="7653536" cy="4525963"/>
          </a:xfrm>
        </p:spPr>
        <p:txBody>
          <a:bodyPr>
            <a:normAutofit/>
          </a:bodyPr>
          <a:lstStyle/>
          <a:p>
            <a:pPr marL="0" indent="0">
              <a:buNone/>
            </a:pPr>
            <a:endParaRPr lang="es-ES" dirty="0" smtClean="0"/>
          </a:p>
          <a:p>
            <a:pPr marL="36576" indent="0" algn="ctr">
              <a:buNone/>
            </a:pPr>
            <a:r>
              <a:rPr lang="es-ES" u="sng" dirty="0"/>
              <a:t>Documentos secundarios</a:t>
            </a:r>
          </a:p>
          <a:p>
            <a:pPr marL="36576" indent="0" algn="ctr">
              <a:buNone/>
            </a:pPr>
            <a:endParaRPr lang="es-ES" u="sng" dirty="0"/>
          </a:p>
          <a:p>
            <a:r>
              <a:rPr lang="es-ES" dirty="0"/>
              <a:t>Revistas </a:t>
            </a:r>
            <a:r>
              <a:rPr lang="es-ES" dirty="0" err="1"/>
              <a:t>referativas</a:t>
            </a:r>
            <a:endParaRPr lang="es-ES" dirty="0"/>
          </a:p>
          <a:p>
            <a:r>
              <a:rPr lang="es-ES" dirty="0"/>
              <a:t>Obras de referencia</a:t>
            </a:r>
          </a:p>
          <a:p>
            <a:r>
              <a:rPr lang="es-ES" dirty="0"/>
              <a:t>Base de datos</a:t>
            </a:r>
          </a:p>
          <a:p>
            <a:r>
              <a:rPr lang="es-ES" dirty="0"/>
              <a:t>Video científico</a:t>
            </a:r>
          </a:p>
          <a:p>
            <a:pPr marL="0" indent="0">
              <a:buNone/>
            </a:pPr>
            <a:endParaRPr lang="es-ES" dirty="0"/>
          </a:p>
        </p:txBody>
      </p:sp>
      <p:sp>
        <p:nvSpPr>
          <p:cNvPr id="4" name="3 Título"/>
          <p:cNvSpPr>
            <a:spLocks noGrp="1"/>
          </p:cNvSpPr>
          <p:nvPr>
            <p:ph type="title"/>
          </p:nvPr>
        </p:nvSpPr>
        <p:spPr>
          <a:xfrm>
            <a:off x="1043608" y="274638"/>
            <a:ext cx="7643192" cy="1143000"/>
          </a:xfrm>
        </p:spPr>
        <p:txBody>
          <a:bodyPr>
            <a:normAutofit fontScale="90000"/>
          </a:bodyPr>
          <a:lstStyle/>
          <a:p>
            <a:pPr algn="l"/>
            <a:r>
              <a:rPr lang="es-ES" i="1" dirty="0">
                <a:solidFill>
                  <a:schemeClr val="tx2"/>
                </a:solidFill>
              </a:rPr>
              <a:t>Fuentes confiables de Información: Los documentos científicos</a:t>
            </a:r>
            <a:endParaRPr lang="es-ES" dirty="0">
              <a:solidFill>
                <a:schemeClr val="tx2"/>
              </a:solidFill>
            </a:endParaRPr>
          </a:p>
        </p:txBody>
      </p:sp>
    </p:spTree>
    <p:extLst>
      <p:ext uri="{BB962C8B-B14F-4D97-AF65-F5344CB8AC3E}">
        <p14:creationId xmlns:p14="http://schemas.microsoft.com/office/powerpoint/2010/main" val="19262073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4 Marcador de contenido"/>
          <p:cNvSpPr>
            <a:spLocks noGrp="1"/>
          </p:cNvSpPr>
          <p:nvPr>
            <p:ph idx="1"/>
          </p:nvPr>
        </p:nvSpPr>
        <p:spPr>
          <a:xfrm>
            <a:off x="1043608" y="1623218"/>
            <a:ext cx="7653536" cy="4525963"/>
          </a:xfrm>
        </p:spPr>
        <p:txBody>
          <a:bodyPr>
            <a:normAutofit fontScale="92500" lnSpcReduction="20000"/>
          </a:bodyPr>
          <a:lstStyle/>
          <a:p>
            <a:pPr marL="0" indent="0">
              <a:buNone/>
            </a:pPr>
            <a:endParaRPr lang="es-ES" dirty="0" smtClean="0"/>
          </a:p>
          <a:p>
            <a:pPr marL="36576" indent="0" algn="ctr">
              <a:buNone/>
            </a:pPr>
            <a:r>
              <a:rPr lang="es-ES" sz="3000" b="1" dirty="0"/>
              <a:t>¿Qué son los Buscadores de</a:t>
            </a:r>
            <a:br>
              <a:rPr lang="es-ES" sz="3000" b="1" dirty="0"/>
            </a:br>
            <a:r>
              <a:rPr lang="es-ES" sz="3000" b="1" dirty="0"/>
              <a:t>información científica confiable?</a:t>
            </a:r>
            <a:endParaRPr lang="es-ES" sz="2200" b="1" dirty="0"/>
          </a:p>
          <a:p>
            <a:pPr marL="36576" indent="0">
              <a:buNone/>
            </a:pPr>
            <a:r>
              <a:rPr lang="es-ES" sz="2600" dirty="0"/>
              <a:t>Son sitios Web que posibilitan llegar a los lugares donde reside la información que se quiere encontrar</a:t>
            </a:r>
            <a:r>
              <a:rPr lang="es-ES" sz="2600" i="1" dirty="0"/>
              <a:t>. </a:t>
            </a:r>
            <a:r>
              <a:rPr lang="es-ES" sz="2600" dirty="0"/>
              <a:t>Usualmente, los buscadores presentan al usuario un formulario en el que se introducen los términos de búsqueda y opciones para precisar mejor lo que se pretende obtener.  Por la forma que buscan la información se clasifican en:</a:t>
            </a:r>
          </a:p>
          <a:p>
            <a:pPr lvl="8"/>
            <a:r>
              <a:rPr lang="es-ES" sz="2600" dirty="0"/>
              <a:t>Motores de Búsqueda</a:t>
            </a:r>
          </a:p>
          <a:p>
            <a:pPr lvl="8"/>
            <a:r>
              <a:rPr lang="es-ES" sz="2600" dirty="0"/>
              <a:t>Directorios o Índices</a:t>
            </a:r>
          </a:p>
          <a:p>
            <a:pPr lvl="8"/>
            <a:r>
              <a:rPr lang="es-ES" sz="2600" dirty="0" err="1"/>
              <a:t>Metabuscadores</a:t>
            </a:r>
            <a:endParaRPr lang="es-ES" sz="2600" dirty="0"/>
          </a:p>
          <a:p>
            <a:endParaRPr lang="es-ES" dirty="0"/>
          </a:p>
        </p:txBody>
      </p:sp>
      <p:sp>
        <p:nvSpPr>
          <p:cNvPr id="4" name="3 Título"/>
          <p:cNvSpPr>
            <a:spLocks noGrp="1"/>
          </p:cNvSpPr>
          <p:nvPr>
            <p:ph type="title"/>
          </p:nvPr>
        </p:nvSpPr>
        <p:spPr>
          <a:xfrm>
            <a:off x="1043608" y="274638"/>
            <a:ext cx="7643192" cy="1143000"/>
          </a:xfrm>
        </p:spPr>
        <p:txBody>
          <a:bodyPr>
            <a:normAutofit fontScale="90000"/>
          </a:bodyPr>
          <a:lstStyle/>
          <a:p>
            <a:pPr algn="l"/>
            <a:r>
              <a:rPr lang="es-ES" i="1" dirty="0">
                <a:solidFill>
                  <a:schemeClr val="tx2"/>
                </a:solidFill>
              </a:rPr>
              <a:t>Uso de las tecnologías en la búsqueda de información</a:t>
            </a:r>
            <a:r>
              <a:rPr lang="es-ES" b="1" i="1" dirty="0">
                <a:solidFill>
                  <a:schemeClr val="tx2"/>
                </a:solidFill>
              </a:rPr>
              <a:t>. </a:t>
            </a:r>
            <a:endParaRPr lang="es-ES" dirty="0">
              <a:solidFill>
                <a:schemeClr val="tx2"/>
              </a:solidFill>
            </a:endParaRPr>
          </a:p>
        </p:txBody>
      </p:sp>
    </p:spTree>
    <p:extLst>
      <p:ext uri="{BB962C8B-B14F-4D97-AF65-F5344CB8AC3E}">
        <p14:creationId xmlns:p14="http://schemas.microsoft.com/office/powerpoint/2010/main" val="1926207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627784" y="269632"/>
            <a:ext cx="6211416" cy="1143000"/>
          </a:xfrm>
        </p:spPr>
        <p:txBody>
          <a:bodyPr>
            <a:normAutofit/>
          </a:bodyPr>
          <a:lstStyle/>
          <a:p>
            <a:r>
              <a:rPr lang="es-ES" i="1" dirty="0" smtClean="0"/>
              <a:t>Objetivos</a:t>
            </a:r>
            <a:endParaRPr lang="es-ES" i="1" dirty="0"/>
          </a:p>
        </p:txBody>
      </p:sp>
      <p:sp>
        <p:nvSpPr>
          <p:cNvPr id="5" name="Content Placeholder 4"/>
          <p:cNvSpPr>
            <a:spLocks noGrp="1"/>
          </p:cNvSpPr>
          <p:nvPr>
            <p:ph idx="1"/>
            <p:custDataLst>
              <p:tags r:id="rId3"/>
            </p:custDataLst>
          </p:nvPr>
        </p:nvSpPr>
        <p:spPr>
          <a:xfrm>
            <a:off x="3419872" y="1596413"/>
            <a:ext cx="5419328" cy="4297363"/>
          </a:xfrm>
        </p:spPr>
        <p:txBody>
          <a:bodyPr>
            <a:normAutofit/>
          </a:bodyPr>
          <a:lstStyle/>
          <a:p>
            <a:pPr marL="514350" lvl="0" indent="-514350">
              <a:buFont typeface="+mj-lt"/>
              <a:buAutoNum type="arabicPeriod"/>
            </a:pPr>
            <a:r>
              <a:rPr lang="es-ES" dirty="0"/>
              <a:t>Identificar la importancia de la actividad científica en la profesión.</a:t>
            </a:r>
            <a:endParaRPr lang="en-US" dirty="0"/>
          </a:p>
          <a:p>
            <a:pPr marL="514350" lvl="0" indent="-514350">
              <a:buFont typeface="+mj-lt"/>
              <a:buAutoNum type="arabicPeriod"/>
            </a:pPr>
            <a:r>
              <a:rPr lang="es-ES_tradnl" dirty="0"/>
              <a:t>Analizar la importancia del trabajo </a:t>
            </a:r>
            <a:r>
              <a:rPr lang="es-ES_tradnl" dirty="0" err="1"/>
              <a:t>referativo</a:t>
            </a:r>
            <a:r>
              <a:rPr lang="es-ES_tradnl" dirty="0"/>
              <a:t>, identificar sus partes y explicarlas en un problema práctico de la profesión.</a:t>
            </a:r>
            <a:endParaRPr lang="en-US" dirty="0"/>
          </a:p>
        </p:txBody>
      </p:sp>
    </p:spTree>
    <p:custDataLst>
      <p:tags r:id="rId1"/>
    </p:custDataLst>
    <p:extLst>
      <p:ext uri="{BB962C8B-B14F-4D97-AF65-F5344CB8AC3E}">
        <p14:creationId xmlns:p14="http://schemas.microsoft.com/office/powerpoint/2010/main" val="3171621869"/>
      </p:ext>
    </p:extLst>
  </p:cSld>
  <p:clrMapOvr>
    <a:masterClrMapping/>
  </p:clrMapOvr>
  <p:transition spd="slow">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960270101"/>
              </p:ext>
            </p:extLst>
          </p:nvPr>
        </p:nvGraphicFramePr>
        <p:xfrm>
          <a:off x="683568" y="188640"/>
          <a:ext cx="7872536" cy="648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251521" y="476672"/>
            <a:ext cx="2520279" cy="2308324"/>
          </a:xfrm>
          <a:prstGeom prst="rect">
            <a:avLst/>
          </a:prstGeom>
          <a:noFill/>
          <a:effectLst>
            <a:glow rad="63500">
              <a:schemeClr val="accent1">
                <a:satMod val="175000"/>
                <a:alpha val="40000"/>
              </a:schemeClr>
            </a:glow>
            <a:softEdge rad="12700"/>
          </a:effectLst>
        </p:spPr>
        <p:txBody>
          <a:bodyPr wrap="square" rtlCol="0">
            <a:spAutoFit/>
          </a:bodyPr>
          <a:lstStyle/>
          <a:p>
            <a:r>
              <a:rPr lang="es-ES" sz="2400" i="1" dirty="0" smtClean="0">
                <a:solidFill>
                  <a:schemeClr val="bg2">
                    <a:lumMod val="25000"/>
                  </a:schemeClr>
                </a:solidFill>
                <a:latin typeface="+mj-lt"/>
              </a:rPr>
              <a:t>BUSCADORES EN EL SISTEMA DE INFORMÁTICA  MÉDICA (INFOMED)</a:t>
            </a:r>
            <a:endParaRPr lang="es-ES" sz="2400" i="1" dirty="0">
              <a:solidFill>
                <a:schemeClr val="bg2">
                  <a:lumMod val="25000"/>
                </a:schemeClr>
              </a:solidFill>
              <a:latin typeface="+mj-lt"/>
            </a:endParaRPr>
          </a:p>
        </p:txBody>
      </p:sp>
    </p:spTree>
    <p:extLst>
      <p:ext uri="{BB962C8B-B14F-4D97-AF65-F5344CB8AC3E}">
        <p14:creationId xmlns:p14="http://schemas.microsoft.com/office/powerpoint/2010/main" val="1776434035"/>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ES_tradnl" dirty="0">
                <a:solidFill>
                  <a:schemeClr val="tx2"/>
                </a:solidFill>
                <a:ea typeface="Calibri"/>
                <a:cs typeface="Times New Roman"/>
              </a:rPr>
              <a:t>La Ciencia y la Actividad Científica, su importancia en las Ciencias Médicas.</a:t>
            </a:r>
            <a:endParaRPr lang="es-ES" dirty="0"/>
          </a:p>
        </p:txBody>
      </p:sp>
    </p:spTree>
    <p:extLst>
      <p:ext uri="{BB962C8B-B14F-4D97-AF65-F5344CB8AC3E}">
        <p14:creationId xmlns:p14="http://schemas.microsoft.com/office/powerpoint/2010/main" val="1275897277"/>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i="1" dirty="0" smtClean="0"/>
              <a:t>¿Qué es Ciencia?</a:t>
            </a:r>
            <a:endParaRPr lang="es-ES" i="1" dirty="0"/>
          </a:p>
        </p:txBody>
      </p:sp>
      <p:sp>
        <p:nvSpPr>
          <p:cNvPr id="3" name="2 Marcador de contenido"/>
          <p:cNvSpPr>
            <a:spLocks noGrp="1"/>
          </p:cNvSpPr>
          <p:nvPr>
            <p:ph idx="1"/>
          </p:nvPr>
        </p:nvSpPr>
        <p:spPr/>
        <p:txBody>
          <a:bodyPr>
            <a:normAutofit/>
          </a:bodyPr>
          <a:lstStyle/>
          <a:p>
            <a:pPr marL="0" indent="0" algn="ctr">
              <a:buNone/>
            </a:pPr>
            <a:r>
              <a:rPr lang="es-ES" sz="3600" i="1" dirty="0" smtClean="0"/>
              <a:t>Una primera aproximación la definiría como:</a:t>
            </a:r>
            <a:endParaRPr lang="es-ES" i="1" dirty="0" smtClean="0"/>
          </a:p>
          <a:p>
            <a:pPr marL="0" indent="0" algn="ctr">
              <a:buNone/>
            </a:pPr>
            <a:r>
              <a:rPr lang="es-ES" dirty="0" smtClean="0"/>
              <a:t>«Sistema de </a:t>
            </a:r>
            <a:r>
              <a:rPr lang="es-ES" u="sng" dirty="0" smtClean="0"/>
              <a:t>conocimientos</a:t>
            </a:r>
            <a:r>
              <a:rPr lang="es-ES" dirty="0" smtClean="0"/>
              <a:t> sobre la realidad natural y social que nos rodea, que abarca leyes, teorías y también hipótesis y se encuentra en un proceso continuo de desarrollo»</a:t>
            </a:r>
            <a:endParaRPr lang="es-ES" dirty="0"/>
          </a:p>
        </p:txBody>
      </p:sp>
    </p:spTree>
    <p:extLst>
      <p:ext uri="{BB962C8B-B14F-4D97-AF65-F5344CB8AC3E}">
        <p14:creationId xmlns:p14="http://schemas.microsoft.com/office/powerpoint/2010/main" val="1189591902"/>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611560" y="2276872"/>
            <a:ext cx="5904656" cy="2448272"/>
          </a:xfrm>
          <a:prstGeom prst="rect">
            <a:avLst/>
          </a:prstGeom>
          <a:noFill/>
        </p:spPr>
        <p:txBody>
          <a:bodyPr wrap="none" rtlCol="0">
            <a:normAutofit/>
          </a:bodyPr>
          <a:lstStyle/>
          <a:p>
            <a:pPr algn="ctr"/>
            <a:r>
              <a:rPr lang="es-ES" sz="5400" dirty="0" smtClean="0">
                <a:solidFill>
                  <a:schemeClr val="tx2"/>
                </a:solidFill>
              </a:rPr>
              <a:t>¿Todo conocimiento </a:t>
            </a:r>
          </a:p>
          <a:p>
            <a:pPr algn="ctr"/>
            <a:r>
              <a:rPr lang="es-ES" sz="5400" dirty="0" smtClean="0">
                <a:solidFill>
                  <a:schemeClr val="tx2"/>
                </a:solidFill>
              </a:rPr>
              <a:t>es científico?</a:t>
            </a:r>
            <a:endParaRPr lang="es-ES" sz="5400" dirty="0">
              <a:solidFill>
                <a:schemeClr val="tx2"/>
              </a:solidFill>
            </a:endParaRPr>
          </a:p>
        </p:txBody>
      </p:sp>
    </p:spTree>
    <p:extLst>
      <p:ext uri="{BB962C8B-B14F-4D97-AF65-F5344CB8AC3E}">
        <p14:creationId xmlns:p14="http://schemas.microsoft.com/office/powerpoint/2010/main" val="1958926630"/>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524537123"/>
              </p:ext>
            </p:extLst>
          </p:nvPr>
        </p:nvGraphicFramePr>
        <p:xfrm>
          <a:off x="683568" y="260648"/>
          <a:ext cx="8229600" cy="62491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00678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065918937"/>
              </p:ext>
            </p:extLst>
          </p:nvPr>
        </p:nvGraphicFramePr>
        <p:xfrm>
          <a:off x="683568" y="1196752"/>
          <a:ext cx="8280920" cy="5053469"/>
        </p:xfrm>
        <a:graphic>
          <a:graphicData uri="http://schemas.openxmlformats.org/drawingml/2006/table">
            <a:tbl>
              <a:tblPr firstRow="1" bandRow="1">
                <a:tableStyleId>{35758FB7-9AC5-4552-8A53-C91805E547FA}</a:tableStyleId>
              </a:tblPr>
              <a:tblGrid>
                <a:gridCol w="4186795"/>
                <a:gridCol w="4094125"/>
              </a:tblGrid>
              <a:tr h="609585">
                <a:tc gridSpan="2">
                  <a:txBody>
                    <a:bodyPr/>
                    <a:lstStyle/>
                    <a:p>
                      <a:pPr algn="ctr">
                        <a:lnSpc>
                          <a:spcPct val="100000"/>
                        </a:lnSpc>
                        <a:spcAft>
                          <a:spcPts val="0"/>
                        </a:spcAft>
                      </a:pPr>
                      <a:r>
                        <a:rPr lang="es-ES" sz="2800" dirty="0"/>
                        <a:t>Conocimiento</a:t>
                      </a:r>
                      <a:endParaRPr lang="es-ES" sz="2800" b="1" dirty="0">
                        <a:latin typeface="Calibri"/>
                        <a:ea typeface="Calibri"/>
                        <a:cs typeface="Times New Roman"/>
                      </a:endParaRPr>
                    </a:p>
                  </a:txBody>
                  <a:tcPr anchor="ctr"/>
                </a:tc>
                <a:tc hMerge="1">
                  <a:txBody>
                    <a:bodyPr/>
                    <a:lstStyle/>
                    <a:p>
                      <a:endParaRPr lang="es-ES"/>
                    </a:p>
                  </a:txBody>
                  <a:tcPr/>
                </a:tc>
              </a:tr>
              <a:tr h="490716">
                <a:tc>
                  <a:txBody>
                    <a:bodyPr/>
                    <a:lstStyle/>
                    <a:p>
                      <a:pPr algn="ctr">
                        <a:lnSpc>
                          <a:spcPct val="100000"/>
                        </a:lnSpc>
                        <a:spcAft>
                          <a:spcPts val="0"/>
                        </a:spcAft>
                      </a:pPr>
                      <a:r>
                        <a:rPr lang="es-ES" sz="2800" dirty="0" smtClean="0"/>
                        <a:t>Común</a:t>
                      </a:r>
                      <a:endParaRPr lang="es-ES" sz="2800" b="1" dirty="0">
                        <a:latin typeface="Calibri"/>
                        <a:ea typeface="Calibri"/>
                        <a:cs typeface="Times New Roman"/>
                      </a:endParaRPr>
                    </a:p>
                  </a:txBody>
                  <a:tcPr anchor="ctr"/>
                </a:tc>
                <a:tc>
                  <a:txBody>
                    <a:bodyPr/>
                    <a:lstStyle/>
                    <a:p>
                      <a:pPr algn="ctr">
                        <a:lnSpc>
                          <a:spcPct val="100000"/>
                        </a:lnSpc>
                        <a:spcAft>
                          <a:spcPts val="0"/>
                        </a:spcAft>
                      </a:pPr>
                      <a:r>
                        <a:rPr lang="es-ES" sz="2800" dirty="0"/>
                        <a:t>Científico</a:t>
                      </a:r>
                      <a:endParaRPr lang="es-ES" sz="2800" b="1" dirty="0">
                        <a:latin typeface="Calibri"/>
                        <a:ea typeface="Calibri"/>
                        <a:cs typeface="Times New Roman"/>
                      </a:endParaRPr>
                    </a:p>
                  </a:txBody>
                  <a:tcPr anchor="ctr"/>
                </a:tc>
              </a:tr>
              <a:tr h="981431">
                <a:tc>
                  <a:txBody>
                    <a:bodyPr/>
                    <a:lstStyle/>
                    <a:p>
                      <a:pPr>
                        <a:lnSpc>
                          <a:spcPct val="100000"/>
                        </a:lnSpc>
                        <a:spcAft>
                          <a:spcPts val="0"/>
                        </a:spcAft>
                      </a:pPr>
                      <a:r>
                        <a:rPr lang="es-ES" sz="2800" dirty="0" smtClean="0"/>
                        <a:t>Espontáneo, subjetivo, inexacto, práctico</a:t>
                      </a:r>
                      <a:endParaRPr lang="es-ES" sz="2800" dirty="0">
                        <a:latin typeface="Calibri"/>
                        <a:ea typeface="Calibri"/>
                        <a:cs typeface="Times New Roman"/>
                      </a:endParaRPr>
                    </a:p>
                  </a:txBody>
                  <a:tcPr anchor="ctr"/>
                </a:tc>
                <a:tc>
                  <a:txBody>
                    <a:bodyPr/>
                    <a:lstStyle/>
                    <a:p>
                      <a:pPr>
                        <a:lnSpc>
                          <a:spcPct val="100000"/>
                        </a:lnSpc>
                        <a:spcAft>
                          <a:spcPts val="0"/>
                        </a:spcAft>
                      </a:pPr>
                      <a:r>
                        <a:rPr lang="es-ES" sz="2800" dirty="0" smtClean="0"/>
                        <a:t>Buscado, objetivo, preciso,  practico-teórico</a:t>
                      </a:r>
                      <a:endParaRPr lang="es-ES" sz="2800" dirty="0">
                        <a:latin typeface="Calibri"/>
                        <a:ea typeface="Calibri"/>
                        <a:cs typeface="Times New Roman"/>
                      </a:endParaRPr>
                    </a:p>
                  </a:txBody>
                  <a:tcPr anchor="ctr"/>
                </a:tc>
              </a:tr>
              <a:tr h="981431">
                <a:tc>
                  <a:txBody>
                    <a:bodyPr/>
                    <a:lstStyle/>
                    <a:p>
                      <a:pPr>
                        <a:lnSpc>
                          <a:spcPct val="100000"/>
                        </a:lnSpc>
                        <a:spcAft>
                          <a:spcPts val="0"/>
                        </a:spcAft>
                      </a:pPr>
                      <a:r>
                        <a:rPr lang="es-ES" sz="2800" dirty="0" smtClean="0"/>
                        <a:t>Responde al ¿cómo?</a:t>
                      </a:r>
                      <a:endParaRPr lang="es-ES" sz="2800" dirty="0">
                        <a:latin typeface="Calibri"/>
                        <a:ea typeface="Calibri"/>
                        <a:cs typeface="Times New Roman"/>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800" u="none" dirty="0" smtClean="0"/>
                        <a:t>Responde al ¿cómo?, y al ¿por qué?</a:t>
                      </a:r>
                      <a:endParaRPr lang="es-ES" sz="2800" u="none" dirty="0">
                        <a:latin typeface="Calibri"/>
                        <a:ea typeface="Calibri"/>
                        <a:cs typeface="Times New Roman"/>
                      </a:endParaRPr>
                    </a:p>
                  </a:txBody>
                  <a:tcPr anchor="ctr"/>
                </a:tc>
              </a:tr>
              <a:tr h="981431">
                <a:tc>
                  <a:txBody>
                    <a:bodyPr/>
                    <a:lstStyle/>
                    <a:p>
                      <a:pPr>
                        <a:lnSpc>
                          <a:spcPct val="100000"/>
                        </a:lnSpc>
                        <a:spcAft>
                          <a:spcPts val="0"/>
                        </a:spcAft>
                      </a:pPr>
                      <a:r>
                        <a:rPr lang="es-ES" sz="2800" dirty="0"/>
                        <a:t>No </a:t>
                      </a:r>
                      <a:r>
                        <a:rPr lang="es-ES" sz="2800" dirty="0" smtClean="0"/>
                        <a:t>planificado, No controlado</a:t>
                      </a:r>
                      <a:endParaRPr lang="es-ES" sz="2800" dirty="0">
                        <a:latin typeface="Calibri"/>
                        <a:ea typeface="Calibri"/>
                        <a:cs typeface="Times New Roman"/>
                      </a:endParaRPr>
                    </a:p>
                  </a:txBody>
                  <a:tcPr anchor="ctr"/>
                </a:tc>
                <a:tc>
                  <a:txBody>
                    <a:bodyPr/>
                    <a:lstStyle/>
                    <a:p>
                      <a:pPr>
                        <a:lnSpc>
                          <a:spcPct val="100000"/>
                        </a:lnSpc>
                        <a:spcAft>
                          <a:spcPts val="0"/>
                        </a:spcAft>
                      </a:pPr>
                      <a:r>
                        <a:rPr lang="es-ES" sz="2800" dirty="0" smtClean="0"/>
                        <a:t>Planificado, Controlado, Predictivo</a:t>
                      </a:r>
                      <a:endParaRPr lang="es-ES" sz="2800" dirty="0">
                        <a:latin typeface="Calibri"/>
                        <a:ea typeface="Calibri"/>
                        <a:cs typeface="Times New Roman"/>
                      </a:endParaRPr>
                    </a:p>
                  </a:txBody>
                  <a:tcPr anchor="ctr"/>
                </a:tc>
              </a:tr>
              <a:tr h="981431">
                <a:tc>
                  <a:txBody>
                    <a:bodyPr/>
                    <a:lstStyle/>
                    <a:p>
                      <a:pPr>
                        <a:lnSpc>
                          <a:spcPct val="100000"/>
                        </a:lnSpc>
                        <a:spcAft>
                          <a:spcPts val="0"/>
                        </a:spcAft>
                      </a:pPr>
                      <a:r>
                        <a:rPr lang="es-ES" sz="2800" dirty="0" smtClean="0"/>
                        <a:t>Se adquiere al azar</a:t>
                      </a:r>
                      <a:endParaRPr lang="es-ES" sz="2800" dirty="0">
                        <a:latin typeface="Calibri"/>
                        <a:ea typeface="Calibri"/>
                        <a:cs typeface="Times New Roman"/>
                      </a:endParaRPr>
                    </a:p>
                  </a:txBody>
                  <a:tcPr anchor="ctr"/>
                </a:tc>
                <a:tc>
                  <a:txBody>
                    <a:bodyPr/>
                    <a:lstStyle/>
                    <a:p>
                      <a:pPr>
                        <a:lnSpc>
                          <a:spcPct val="100000"/>
                        </a:lnSpc>
                        <a:spcAft>
                          <a:spcPts val="0"/>
                        </a:spcAft>
                      </a:pPr>
                      <a:r>
                        <a:rPr lang="es-ES" sz="2800" dirty="0" smtClean="0"/>
                        <a:t>Se adquiere siguiendo el Método científico</a:t>
                      </a:r>
                      <a:endParaRPr lang="es-ES" sz="2800" b="1" dirty="0">
                        <a:solidFill>
                          <a:srgbClr val="FF3300"/>
                        </a:solidFill>
                        <a:latin typeface="Calibri"/>
                        <a:ea typeface="Calibri"/>
                        <a:cs typeface="Times New Roman"/>
                      </a:endParaRPr>
                    </a:p>
                  </a:txBody>
                  <a:tcPr anchor="ctr"/>
                </a:tc>
              </a:tr>
            </a:tbl>
          </a:graphicData>
        </a:graphic>
      </p:graphicFrame>
      <p:sp>
        <p:nvSpPr>
          <p:cNvPr id="5" name="4 Título"/>
          <p:cNvSpPr>
            <a:spLocks noGrp="1"/>
          </p:cNvSpPr>
          <p:nvPr>
            <p:ph type="title"/>
          </p:nvPr>
        </p:nvSpPr>
        <p:spPr>
          <a:xfrm>
            <a:off x="611560" y="260648"/>
            <a:ext cx="8229600" cy="576064"/>
          </a:xfrm>
        </p:spPr>
        <p:txBody>
          <a:bodyPr>
            <a:noAutofit/>
          </a:bodyPr>
          <a:lstStyle/>
          <a:p>
            <a:r>
              <a:rPr lang="es-ES" sz="3200" i="1" dirty="0" smtClean="0"/>
              <a:t>Comparemos los dos tipos de conocimiento</a:t>
            </a:r>
            <a:endParaRPr lang="es-ES" sz="3200" i="1" dirty="0"/>
          </a:p>
        </p:txBody>
      </p:sp>
    </p:spTree>
    <p:extLst>
      <p:ext uri="{BB962C8B-B14F-4D97-AF65-F5344CB8AC3E}">
        <p14:creationId xmlns:p14="http://schemas.microsoft.com/office/powerpoint/2010/main" val="3582165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ormAutofit fontScale="40000" lnSpcReduction="20000"/>
      </a:bodyPr>
      <a:lstStyle>
        <a:defPPr algn="ctr">
          <a:defRPr sz="7200" dirty="0">
            <a:solidFill>
              <a:schemeClr val="tx2"/>
            </a:solidFill>
          </a:defRPr>
        </a:defPPr>
      </a:lstStyle>
    </a:txDef>
  </a:objectDefaults>
  <a:extraClrScheme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ormAutofit fontScale="40000" lnSpcReduction="20000"/>
      </a:bodyPr>
      <a:lstStyle>
        <a:defPPr algn="ctr">
          <a:defRPr sz="7200" dirty="0">
            <a:solidFill>
              <a:schemeClr val="tx2"/>
            </a:solidFill>
          </a:defRPr>
        </a:defPPr>
      </a:lstStyle>
    </a:txDef>
  </a:objectDefaults>
  <a:extraClrSchemeLst/>
</a:theme>
</file>

<file path=ppt/theme/theme3.xml><?xml version="1.0" encoding="utf-8"?>
<a:theme xmlns:a="http://schemas.openxmlformats.org/drawingml/2006/main" name="2_Tema de Office">
  <a:themeElements>
    <a:clrScheme name="Personalizad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ormAutofit fontScale="40000" lnSpcReduction="20000"/>
      </a:bodyPr>
      <a:lstStyle>
        <a:defPPr algn="ctr">
          <a:defRPr sz="7200" dirty="0">
            <a:solidFill>
              <a:schemeClr val="tx2"/>
            </a:solidFill>
          </a:defRPr>
        </a:defPPr>
      </a:lstStyle>
    </a:txDef>
  </a:objectDefaults>
  <a:extraClrSchemeLst/>
</a:theme>
</file>

<file path=ppt/theme/theme4.xml><?xml version="1.0" encoding="utf-8"?>
<a:theme xmlns:a="http://schemas.openxmlformats.org/drawingml/2006/main" name="3_Tema de Office">
  <a:themeElements>
    <a:clrScheme name="Personalizad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ormAutofit fontScale="40000" lnSpcReduction="20000"/>
      </a:bodyPr>
      <a:lstStyle>
        <a:defPPr algn="ctr">
          <a:defRPr sz="7200" dirty="0">
            <a:solidFill>
              <a:schemeClr val="tx2"/>
            </a:solidFill>
          </a:defRPr>
        </a:defPPr>
      </a:lstStyle>
    </a:txDef>
  </a:objectDefaults>
  <a:extraClrSchemeLst/>
</a:theme>
</file>

<file path=ppt/theme/theme5.xml><?xml version="1.0" encoding="utf-8"?>
<a:theme xmlns:a="http://schemas.openxmlformats.org/drawingml/2006/main" name="4_Tema de Office">
  <a:themeElements>
    <a:clrScheme name="Personalizad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ormAutofit fontScale="40000" lnSpcReduction="20000"/>
      </a:bodyPr>
      <a:lstStyle>
        <a:defPPr algn="ctr">
          <a:defRPr sz="7200" dirty="0">
            <a:solidFill>
              <a:schemeClr val="tx2"/>
            </a:solidFill>
          </a:defRPr>
        </a:defPPr>
      </a:lstStyle>
    </a:txDef>
  </a:objectDefaults>
  <a:extraClrSchemeLst/>
</a:theme>
</file>

<file path=ppt/theme/theme6.xml><?xml version="1.0" encoding="utf-8"?>
<a:theme xmlns:a="http://schemas.openxmlformats.org/drawingml/2006/main" name="5_Tema de Office">
  <a:themeElements>
    <a:clrScheme name="Personalizad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ormAutofit fontScale="40000" lnSpcReduction="20000"/>
      </a:bodyPr>
      <a:lstStyle>
        <a:defPPr algn="ctr">
          <a:defRPr sz="7200" dirty="0">
            <a:solidFill>
              <a:schemeClr val="tx2"/>
            </a:solidFill>
          </a:defRPr>
        </a:defPPr>
      </a:lstStyle>
    </a:txDef>
  </a:objectDefaults>
  <a:extraClrSchemeLst/>
</a:theme>
</file>

<file path=ppt/theme/theme7.xml><?xml version="1.0" encoding="utf-8"?>
<a:theme xmlns:a="http://schemas.openxmlformats.org/drawingml/2006/main" name="6_Tema de Office">
  <a:themeElements>
    <a:clrScheme name="Personalizad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ormAutofit fontScale="40000" lnSpcReduction="20000"/>
      </a:bodyPr>
      <a:lstStyle>
        <a:defPPr algn="ctr">
          <a:defRPr sz="7200" dirty="0">
            <a:solidFill>
              <a:schemeClr val="tx2"/>
            </a:solidFill>
          </a:defRPr>
        </a:defPPr>
      </a:lstStyle>
    </a:txDef>
  </a:objectDefaults>
  <a:extraClrScheme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1020</TotalTime>
  <Words>3373</Words>
  <Application>Microsoft Office PowerPoint</Application>
  <PresentationFormat>Presentación en pantalla (4:3)</PresentationFormat>
  <Paragraphs>327</Paragraphs>
  <Slides>40</Slides>
  <Notes>17</Notes>
  <HiddenSlides>0</HiddenSlides>
  <MMClips>0</MMClips>
  <ScaleCrop>false</ScaleCrop>
  <HeadingPairs>
    <vt:vector size="6" baseType="variant">
      <vt:variant>
        <vt:lpstr>Fuentes usadas</vt:lpstr>
      </vt:variant>
      <vt:variant>
        <vt:i4>6</vt:i4>
      </vt:variant>
      <vt:variant>
        <vt:lpstr>Tema</vt:lpstr>
      </vt:variant>
      <vt:variant>
        <vt:i4>7</vt:i4>
      </vt:variant>
      <vt:variant>
        <vt:lpstr>Títulos de diapositiva</vt:lpstr>
      </vt:variant>
      <vt:variant>
        <vt:i4>40</vt:i4>
      </vt:variant>
    </vt:vector>
  </HeadingPairs>
  <TitlesOfParts>
    <vt:vector size="53" baseType="lpstr">
      <vt:lpstr>Arial</vt:lpstr>
      <vt:lpstr>Arial Narrow</vt:lpstr>
      <vt:lpstr>Calibri</vt:lpstr>
      <vt:lpstr>Georgia</vt:lpstr>
      <vt:lpstr>Times New Roman</vt:lpstr>
      <vt:lpstr>Wingdings</vt:lpstr>
      <vt:lpstr>Tema de Office</vt:lpstr>
      <vt:lpstr>1_Tema de Office</vt:lpstr>
      <vt:lpstr>2_Tema de Office</vt:lpstr>
      <vt:lpstr>3_Tema de Office</vt:lpstr>
      <vt:lpstr>4_Tema de Office</vt:lpstr>
      <vt:lpstr>5_Tema de Office</vt:lpstr>
      <vt:lpstr>6_Tema de Office</vt:lpstr>
      <vt:lpstr>Presentación de PowerPoint</vt:lpstr>
      <vt:lpstr>TEMA I “INTRODUCCION A LA METODOLOGÍA DE LA INVESTIGACIÓN”</vt:lpstr>
      <vt:lpstr>CONFERENCIA 1 “LA CIENCIA Y LA INVESTIGACIÓN CIENTÍFICA”</vt:lpstr>
      <vt:lpstr>Objetivos</vt:lpstr>
      <vt:lpstr>La Ciencia y la Actividad Científica, su importancia en las Ciencias Médicas.</vt:lpstr>
      <vt:lpstr>¿Qué es Ciencia?</vt:lpstr>
      <vt:lpstr>Presentación de PowerPoint</vt:lpstr>
      <vt:lpstr>Presentación de PowerPoint</vt:lpstr>
      <vt:lpstr>Comparemos los dos tipos de conocimiento</vt:lpstr>
      <vt:lpstr>Características del Conocimiento científico</vt:lpstr>
      <vt:lpstr>Presentación de PowerPoint</vt:lpstr>
      <vt:lpstr>Presentación de PowerPoint</vt:lpstr>
      <vt:lpstr>La investigación científica. Clasificación y etapas.</vt:lpstr>
      <vt:lpstr>Investigación científica</vt:lpstr>
      <vt:lpstr>Presentación de PowerPoint</vt:lpstr>
      <vt:lpstr>Presentación de PowerPoint</vt:lpstr>
      <vt:lpstr>Tipos de investigaciones en el campo de la salud</vt:lpstr>
      <vt:lpstr>¿Qué significa la palabra método?</vt:lpstr>
      <vt:lpstr>Presentación de PowerPoint</vt:lpstr>
      <vt:lpstr>Presentación de PowerPoint</vt:lpstr>
      <vt:lpstr>Etapas del Método Científico</vt:lpstr>
      <vt:lpstr>Observación</vt:lpstr>
      <vt:lpstr>Hipótesis</vt:lpstr>
      <vt:lpstr>Verificación</vt:lpstr>
      <vt:lpstr>Presentación de PowerPoint</vt:lpstr>
      <vt:lpstr>Presentación de PowerPoint</vt:lpstr>
      <vt:lpstr>Presentación de PowerPoint</vt:lpstr>
      <vt:lpstr>Presentación de PowerPoint</vt:lpstr>
      <vt:lpstr>Presentación de PowerPoint</vt:lpstr>
      <vt:lpstr>ETAPAS DEL PROCESO DE ATENCIÓN  DE ENFERMERÍA Valoración, Diagnóstico, Planificación, Ejecución, Evaluación</vt:lpstr>
      <vt:lpstr>Presentación de PowerPoint</vt:lpstr>
      <vt:lpstr>Presentación de PowerPoint</vt:lpstr>
      <vt:lpstr>APLICACIÓN DE LA ESTADISTICA EN LAS CIENCIAS MEDICAS  Permite establecer pautas sobre la evolución de las enfermedades y los enfermos, los índices de mortalidad asociados a procesos morbosos, el grado de eficacia de un medicamento. </vt:lpstr>
      <vt:lpstr>Conclusiones:</vt:lpstr>
      <vt:lpstr>Importancia de la base teórica o bibliografía para la investigación científica.  Diferentes niveles de información.</vt:lpstr>
      <vt:lpstr>¿Qué es la información científica?</vt:lpstr>
      <vt:lpstr>Fuentes confiables de Información: Los documentos científicos</vt:lpstr>
      <vt:lpstr>Fuentes confiables de Información: Los documentos científicos</vt:lpstr>
      <vt:lpstr>Uso de las tecnologías en la búsqueda de información. </vt:lpstr>
      <vt:lpstr>Presentación de PowerPoint</vt:lpstr>
    </vt:vector>
  </TitlesOfParts>
  <Company>UCMH Fac Preparatoria (Term 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Omaira M. Guzmán Socorro</dc:creator>
  <cp:lastModifiedBy>Profesores</cp:lastModifiedBy>
  <cp:revision>65</cp:revision>
  <dcterms:created xsi:type="dcterms:W3CDTF">2018-03-01T03:41:56Z</dcterms:created>
  <dcterms:modified xsi:type="dcterms:W3CDTF">2020-03-02T09:00:44Z</dcterms:modified>
</cp:coreProperties>
</file>