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430" r:id="rId3"/>
    <p:sldId id="432" r:id="rId4"/>
    <p:sldId id="431" r:id="rId5"/>
    <p:sldId id="441" r:id="rId6"/>
    <p:sldId id="434" r:id="rId7"/>
    <p:sldId id="435" r:id="rId8"/>
    <p:sldId id="436" r:id="rId9"/>
    <p:sldId id="437" r:id="rId10"/>
    <p:sldId id="438" r:id="rId11"/>
    <p:sldId id="439" r:id="rId12"/>
    <p:sldId id="440" r:id="rId13"/>
    <p:sldId id="443" r:id="rId14"/>
    <p:sldId id="444" r:id="rId15"/>
    <p:sldId id="447" r:id="rId16"/>
    <p:sldId id="453" r:id="rId17"/>
    <p:sldId id="448" r:id="rId18"/>
    <p:sldId id="449" r:id="rId19"/>
    <p:sldId id="450" r:id="rId20"/>
    <p:sldId id="451" r:id="rId21"/>
    <p:sldId id="452" r:id="rId22"/>
    <p:sldId id="454" r:id="rId23"/>
    <p:sldId id="455" r:id="rId24"/>
    <p:sldId id="457" r:id="rId25"/>
    <p:sldId id="458" r:id="rId26"/>
    <p:sldId id="459" r:id="rId27"/>
    <p:sldId id="460" r:id="rId28"/>
    <p:sldId id="461" r:id="rId29"/>
    <p:sldId id="462" r:id="rId30"/>
    <p:sldId id="463" r:id="rId31"/>
    <p:sldId id="464"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9F4"/>
    <a:srgbClr val="CCDCEC"/>
    <a:srgbClr val="2A2061"/>
    <a:srgbClr val="C6D8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79" autoAdjust="0"/>
    <p:restoredTop sz="94660"/>
  </p:normalViewPr>
  <p:slideViewPr>
    <p:cSldViewPr>
      <p:cViewPr varScale="1">
        <p:scale>
          <a:sx n="87" d="100"/>
          <a:sy n="87" d="100"/>
        </p:scale>
        <p:origin x="-152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5F396-9498-4B28-97E0-5BEB4D3592F5}" type="doc">
      <dgm:prSet loTypeId="urn:microsoft.com/office/officeart/2005/8/layout/hierarchy1" loCatId="hierarchy" qsTypeId="urn:microsoft.com/office/officeart/2005/8/quickstyle/simple2" qsCatId="simple" csTypeId="urn:microsoft.com/office/officeart/2005/8/colors/accent1_2" csCatId="accent1" phldr="1"/>
      <dgm:spPr/>
    </dgm:pt>
    <dgm:pt modelId="{9B7416D8-DCC1-478E-97BA-A967D885107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smtClean="0">
              <a:ln/>
              <a:effectLst/>
              <a:latin typeface="Arial" charset="0"/>
            </a:rPr>
            <a:t>Tipos de estudios 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smtClean="0">
              <a:ln/>
              <a:effectLst/>
              <a:latin typeface="Arial" charset="0"/>
            </a:rPr>
            <a:t>epidemiología</a:t>
          </a:r>
          <a:endParaRPr kumimoji="0" lang="es-ES" sz="1400" b="1" i="0" u="none" strike="noStrike" cap="none" normalizeH="0" baseline="0" dirty="0" smtClean="0">
            <a:ln/>
            <a:effectLst/>
            <a:latin typeface="Arial" charset="0"/>
          </a:endParaRPr>
        </a:p>
      </dgm:t>
    </dgm:pt>
    <dgm:pt modelId="{48A897F1-0764-4596-BAF8-21ED72D7114B}" type="parTrans" cxnId="{AB46B691-D7BC-4FFC-BF5A-79BDAD2F37C5}">
      <dgm:prSet/>
      <dgm:spPr/>
      <dgm:t>
        <a:bodyPr/>
        <a:lstStyle/>
        <a:p>
          <a:endParaRPr lang="en-US"/>
        </a:p>
      </dgm:t>
    </dgm:pt>
    <dgm:pt modelId="{E3108CE5-DF17-4E0E-9121-E7C50A7030BF}" type="sibTrans" cxnId="{AB46B691-D7BC-4FFC-BF5A-79BDAD2F37C5}">
      <dgm:prSet/>
      <dgm:spPr/>
      <dgm:t>
        <a:bodyPr/>
        <a:lstStyle/>
        <a:p>
          <a:endParaRPr lang="en-US"/>
        </a:p>
      </dgm:t>
    </dgm:pt>
    <dgm:pt modelId="{2429FA62-109D-4907-B6CA-BC4E76465E5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effectLst/>
              <a:latin typeface="Arial" charset="0"/>
            </a:rPr>
            <a:t>Observacionales</a:t>
          </a:r>
          <a:endParaRPr kumimoji="0" lang="es-ES" sz="1400" b="0" i="0" u="none" strike="noStrike" cap="none" normalizeH="0" baseline="0" dirty="0" smtClean="0">
            <a:ln/>
            <a:effectLst/>
            <a:latin typeface="Arial" charset="0"/>
          </a:endParaRPr>
        </a:p>
      </dgm:t>
    </dgm:pt>
    <dgm:pt modelId="{A3832E10-99C1-4098-ABC3-B241D59F1CFF}" type="parTrans" cxnId="{D5E29152-08C3-43F3-A53C-65CDA4FAA474}">
      <dgm:prSet/>
      <dgm:spPr/>
      <dgm:t>
        <a:bodyPr/>
        <a:lstStyle/>
        <a:p>
          <a:endParaRPr lang="en-US"/>
        </a:p>
      </dgm:t>
    </dgm:pt>
    <dgm:pt modelId="{8FF16A8A-90DF-4D7B-829F-9474A526C527}" type="sibTrans" cxnId="{D5E29152-08C3-43F3-A53C-65CDA4FAA474}">
      <dgm:prSet/>
      <dgm:spPr/>
      <dgm:t>
        <a:bodyPr/>
        <a:lstStyle/>
        <a:p>
          <a:endParaRPr lang="en-US"/>
        </a:p>
      </dgm:t>
    </dgm:pt>
    <dgm:pt modelId="{3A090860-038E-4295-B91A-1F1FF1770CA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smtClean="0">
              <a:ln/>
              <a:effectLst/>
              <a:latin typeface="Arial" charset="0"/>
            </a:rPr>
            <a:t>Series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smtClean="0">
              <a:ln/>
              <a:effectLst/>
              <a:latin typeface="Arial" charset="0"/>
            </a:rPr>
            <a:t>de casos</a:t>
          </a:r>
          <a:endParaRPr kumimoji="0" lang="es-MX" b="0" i="0" u="none" strike="noStrike" cap="none" normalizeH="0" baseline="0" dirty="0" smtClean="0">
            <a:ln/>
            <a:effectLst/>
            <a:latin typeface="Arial" charset="0"/>
          </a:endParaRPr>
        </a:p>
      </dgm:t>
    </dgm:pt>
    <dgm:pt modelId="{DBD89533-3CD0-4535-863A-57C6148830A9}" type="parTrans" cxnId="{531572D4-B015-4078-A7DF-68B74073C4A6}">
      <dgm:prSet/>
      <dgm:spPr/>
      <dgm:t>
        <a:bodyPr/>
        <a:lstStyle/>
        <a:p>
          <a:endParaRPr lang="en-US"/>
        </a:p>
      </dgm:t>
    </dgm:pt>
    <dgm:pt modelId="{839FB476-C24D-425E-AF9F-330A52D9F086}" type="sibTrans" cxnId="{531572D4-B015-4078-A7DF-68B74073C4A6}">
      <dgm:prSet/>
      <dgm:spPr/>
      <dgm:t>
        <a:bodyPr/>
        <a:lstStyle/>
        <a:p>
          <a:endParaRPr lang="en-US"/>
        </a:p>
      </dgm:t>
    </dgm:pt>
    <dgm:pt modelId="{B2FFA581-7890-45E4-971A-18939E8CCBC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smtClean="0">
              <a:ln/>
              <a:effectLst/>
              <a:latin typeface="Arial" charset="0"/>
            </a:rPr>
            <a:t>Ecológicos</a:t>
          </a:r>
          <a:endParaRPr kumimoji="0" lang="es-ES" b="0" i="0" u="none" strike="noStrike" cap="none" normalizeH="0" baseline="0" dirty="0" smtClean="0">
            <a:ln/>
            <a:effectLst/>
            <a:latin typeface="Arial" charset="0"/>
          </a:endParaRPr>
        </a:p>
      </dgm:t>
    </dgm:pt>
    <dgm:pt modelId="{8BE1362D-CE3B-498B-AEC8-48FB79F1C714}" type="parTrans" cxnId="{14B9C3B8-94F6-4B55-A24C-C4F832DDF834}">
      <dgm:prSet/>
      <dgm:spPr/>
      <dgm:t>
        <a:bodyPr/>
        <a:lstStyle/>
        <a:p>
          <a:endParaRPr lang="en-US"/>
        </a:p>
      </dgm:t>
    </dgm:pt>
    <dgm:pt modelId="{FA235EB0-8BFB-48F9-950E-EDC4BCFEF19C}" type="sibTrans" cxnId="{14B9C3B8-94F6-4B55-A24C-C4F832DDF834}">
      <dgm:prSet/>
      <dgm:spPr/>
      <dgm:t>
        <a:bodyPr/>
        <a:lstStyle/>
        <a:p>
          <a:endParaRPr lang="en-US"/>
        </a:p>
      </dgm:t>
    </dgm:pt>
    <dgm:pt modelId="{9A1C57A1-B814-4171-BAE2-B526D126496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smtClean="0">
              <a:ln/>
              <a:effectLst/>
              <a:latin typeface="Arial" charset="0"/>
            </a:rPr>
            <a:t>ISSS</a:t>
          </a:r>
          <a:endParaRPr kumimoji="0" lang="es-ES" b="0" i="0" u="none" strike="noStrike" cap="none" normalizeH="0" baseline="0" dirty="0" smtClean="0">
            <a:ln/>
            <a:effectLst/>
            <a:latin typeface="Arial" charset="0"/>
          </a:endParaRPr>
        </a:p>
      </dgm:t>
    </dgm:pt>
    <dgm:pt modelId="{782A01B4-EEE8-46C4-A96D-92AB1EDED1D9}" type="parTrans" cxnId="{3100E3ED-6147-4327-8DC5-B333D9600007}">
      <dgm:prSet/>
      <dgm:spPr/>
      <dgm:t>
        <a:bodyPr/>
        <a:lstStyle/>
        <a:p>
          <a:endParaRPr lang="en-US"/>
        </a:p>
      </dgm:t>
    </dgm:pt>
    <dgm:pt modelId="{AD450F41-3C7F-49D0-96AC-3EE047C946E7}" type="sibTrans" cxnId="{3100E3ED-6147-4327-8DC5-B333D9600007}">
      <dgm:prSet/>
      <dgm:spPr/>
      <dgm:t>
        <a:bodyPr/>
        <a:lstStyle/>
        <a:p>
          <a:endParaRPr lang="en-US"/>
        </a:p>
      </dgm:t>
    </dgm:pt>
    <dgm:pt modelId="{D7886E46-DC4B-48D7-A1BD-8ACBDB11857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smtClean="0">
              <a:ln/>
              <a:effectLst/>
              <a:latin typeface="Arial" charset="0"/>
            </a:rPr>
            <a:t>Transversales</a:t>
          </a:r>
          <a:endParaRPr kumimoji="0" lang="es-ES" b="0" i="0" u="none" strike="noStrike" cap="none" normalizeH="0" baseline="0" dirty="0" smtClean="0">
            <a:ln/>
            <a:effectLst/>
            <a:latin typeface="Arial" charset="0"/>
          </a:endParaRPr>
        </a:p>
      </dgm:t>
    </dgm:pt>
    <dgm:pt modelId="{FF6F41AA-D6E4-40B7-9D67-4D7B422BDD25}" type="parTrans" cxnId="{68905760-A305-4AB7-A3B3-591D3C0AD26C}">
      <dgm:prSet/>
      <dgm:spPr/>
      <dgm:t>
        <a:bodyPr/>
        <a:lstStyle/>
        <a:p>
          <a:endParaRPr lang="en-US"/>
        </a:p>
      </dgm:t>
    </dgm:pt>
    <dgm:pt modelId="{6315A120-76C6-4A24-AA71-6F5E1F67D369}" type="sibTrans" cxnId="{68905760-A305-4AB7-A3B3-591D3C0AD26C}">
      <dgm:prSet/>
      <dgm:spPr/>
      <dgm:t>
        <a:bodyPr/>
        <a:lstStyle/>
        <a:p>
          <a:endParaRPr lang="en-US"/>
        </a:p>
      </dgm:t>
    </dgm:pt>
    <dgm:pt modelId="{E1C97CBD-6AD1-435E-B80A-B815C0F400A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smtClean="0">
              <a:ln/>
              <a:effectLst/>
              <a:latin typeface="Arial" charset="0"/>
            </a:rPr>
            <a:t>Casos 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smtClean="0">
              <a:ln/>
              <a:effectLst/>
              <a:latin typeface="Arial" charset="0"/>
            </a:rPr>
            <a:t>Controles</a:t>
          </a:r>
          <a:endParaRPr kumimoji="0" lang="es-ES" b="0" i="0" u="none" strike="noStrike" cap="none" normalizeH="0" baseline="0" dirty="0" smtClean="0">
            <a:ln/>
            <a:effectLst/>
            <a:latin typeface="Arial" charset="0"/>
          </a:endParaRPr>
        </a:p>
      </dgm:t>
    </dgm:pt>
    <dgm:pt modelId="{7663BE59-27C7-4C7D-AD99-49636E4C715D}" type="parTrans" cxnId="{DF58DB20-2535-443F-A11B-577EB4F03580}">
      <dgm:prSet/>
      <dgm:spPr/>
      <dgm:t>
        <a:bodyPr/>
        <a:lstStyle/>
        <a:p>
          <a:endParaRPr lang="en-US"/>
        </a:p>
      </dgm:t>
    </dgm:pt>
    <dgm:pt modelId="{FE5B363D-2C52-43AD-8DB0-EC34B99ED115}" type="sibTrans" cxnId="{DF58DB20-2535-443F-A11B-577EB4F03580}">
      <dgm:prSet/>
      <dgm:spPr/>
      <dgm:t>
        <a:bodyPr/>
        <a:lstStyle/>
        <a:p>
          <a:endParaRPr lang="en-US"/>
        </a:p>
      </dgm:t>
    </dgm:pt>
    <dgm:pt modelId="{93A31BDE-83BC-4880-8E73-194D0F37928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effectLst/>
              <a:latin typeface="Arial" charset="0"/>
            </a:rPr>
            <a:t>Experimentales</a:t>
          </a:r>
          <a:endParaRPr kumimoji="0" lang="es-ES" sz="1400" b="0" i="0" u="none" strike="noStrike" cap="none" normalizeH="0" baseline="0" dirty="0" smtClean="0">
            <a:ln/>
            <a:effectLst/>
            <a:latin typeface="Arial" charset="0"/>
          </a:endParaRPr>
        </a:p>
      </dgm:t>
    </dgm:pt>
    <dgm:pt modelId="{85B88BE1-AE7C-4879-A036-5B21D94943CA}" type="parTrans" cxnId="{153CE235-D4F0-44AE-ACC1-4230DE2A2C0D}">
      <dgm:prSet/>
      <dgm:spPr/>
      <dgm:t>
        <a:bodyPr/>
        <a:lstStyle/>
        <a:p>
          <a:endParaRPr lang="en-US"/>
        </a:p>
      </dgm:t>
    </dgm:pt>
    <dgm:pt modelId="{555BCB1D-B658-4746-BFC2-3D29090EFDE5}" type="sibTrans" cxnId="{153CE235-D4F0-44AE-ACC1-4230DE2A2C0D}">
      <dgm:prSet/>
      <dgm:spPr/>
      <dgm:t>
        <a:bodyPr/>
        <a:lstStyle/>
        <a:p>
          <a:endParaRPr lang="en-US"/>
        </a:p>
      </dgm:t>
    </dgm:pt>
    <dgm:pt modelId="{29989179-F3B4-401B-8365-AE48F72D2F6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effectLst/>
              <a:latin typeface="Arial" charset="0"/>
            </a:rPr>
            <a:t>Pre-experimentos</a:t>
          </a:r>
        </a:p>
      </dgm:t>
    </dgm:pt>
    <dgm:pt modelId="{BADC5B0D-3BB5-49C8-9B01-0178C355D54F}" type="parTrans" cxnId="{CBD893F5-12EA-4D5A-BC8A-832CA4749046}">
      <dgm:prSet/>
      <dgm:spPr/>
      <dgm:t>
        <a:bodyPr/>
        <a:lstStyle/>
        <a:p>
          <a:endParaRPr lang="en-US"/>
        </a:p>
      </dgm:t>
    </dgm:pt>
    <dgm:pt modelId="{9204E123-1B17-4E43-844A-D95493271423}" type="sibTrans" cxnId="{CBD893F5-12EA-4D5A-BC8A-832CA4749046}">
      <dgm:prSet/>
      <dgm:spPr/>
      <dgm:t>
        <a:bodyPr/>
        <a:lstStyle/>
        <a:p>
          <a:endParaRPr lang="en-US"/>
        </a:p>
      </dgm:t>
    </dgm:pt>
    <dgm:pt modelId="{C689453F-D11A-4BCB-B299-26AFB426B41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dirty="0" smtClean="0">
              <a:ln/>
              <a:effectLst/>
              <a:latin typeface="Arial" charset="0"/>
            </a:rPr>
            <a:t>Ensayos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dirty="0" smtClean="0">
              <a:ln/>
              <a:effectLst/>
              <a:latin typeface="Arial" charset="0"/>
            </a:rPr>
            <a:t>clínicos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dirty="0" smtClean="0">
              <a:ln/>
              <a:effectLst/>
              <a:latin typeface="Arial" charset="0"/>
            </a:rPr>
            <a:t>aleatorizados</a:t>
          </a:r>
          <a:endParaRPr kumimoji="0" lang="es-ES" b="0" i="0" u="none" strike="noStrike" cap="none" normalizeH="0" baseline="0" dirty="0" smtClean="0">
            <a:ln/>
            <a:effectLst/>
            <a:latin typeface="Arial" charset="0"/>
          </a:endParaRPr>
        </a:p>
      </dgm:t>
    </dgm:pt>
    <dgm:pt modelId="{36254C1C-E043-4C64-AA5C-BAACDE838F82}" type="parTrans" cxnId="{D50309B6-7BE2-4EF4-8DC4-8AD96BECDF51}">
      <dgm:prSet/>
      <dgm:spPr/>
      <dgm:t>
        <a:bodyPr/>
        <a:lstStyle/>
        <a:p>
          <a:endParaRPr lang="en-US"/>
        </a:p>
      </dgm:t>
    </dgm:pt>
    <dgm:pt modelId="{172E2953-0545-4BEC-B87B-EEF7C1A9DAF5}" type="sibTrans" cxnId="{D50309B6-7BE2-4EF4-8DC4-8AD96BECDF51}">
      <dgm:prSet/>
      <dgm:spPr/>
      <dgm:t>
        <a:bodyPr/>
        <a:lstStyle/>
        <a:p>
          <a:endParaRPr lang="en-US"/>
        </a:p>
      </dgm:t>
    </dgm:pt>
    <dgm:pt modelId="{BFA8163A-97C8-4DB7-B9E0-1282FC1DFF9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smtClean="0">
              <a:ln/>
              <a:effectLst/>
              <a:latin typeface="Arial" charset="0"/>
            </a:rPr>
            <a:t>Cohorte</a:t>
          </a:r>
          <a:endParaRPr kumimoji="0" lang="es-ES" b="0" i="0" u="none" strike="noStrike" cap="none" normalizeH="0" baseline="0" dirty="0" smtClean="0">
            <a:ln/>
            <a:effectLst/>
            <a:latin typeface="Arial" charset="0"/>
          </a:endParaRPr>
        </a:p>
      </dgm:t>
    </dgm:pt>
    <dgm:pt modelId="{DA0E6513-DCF8-4E6E-A0EA-17C41E420D38}" type="parTrans" cxnId="{42B2C381-7E11-46CE-8661-3BA37476E0D6}">
      <dgm:prSet/>
      <dgm:spPr/>
      <dgm:t>
        <a:bodyPr/>
        <a:lstStyle/>
        <a:p>
          <a:endParaRPr lang="es-ES"/>
        </a:p>
      </dgm:t>
    </dgm:pt>
    <dgm:pt modelId="{AB683214-A46A-4AB3-B8FA-CD662CF39487}" type="sibTrans" cxnId="{42B2C381-7E11-46CE-8661-3BA37476E0D6}">
      <dgm:prSet/>
      <dgm:spPr/>
      <dgm:t>
        <a:bodyPr/>
        <a:lstStyle/>
        <a:p>
          <a:endParaRPr lang="es-ES"/>
        </a:p>
      </dgm:t>
    </dgm:pt>
    <dgm:pt modelId="{058E81AC-0527-47D7-94AD-955AE344FFD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dirty="0" smtClean="0">
              <a:ln/>
              <a:effectLst/>
              <a:latin typeface="Arial" charset="0"/>
            </a:rPr>
            <a:t>Cuasi-</a:t>
          </a:r>
        </a:p>
        <a:p>
          <a:pPr marL="0" lvl="0" indent="0" algn="ctr" defTabSz="914400" rtl="0">
            <a:lnSpc>
              <a:spcPct val="100000"/>
            </a:lnSpc>
            <a:spcBef>
              <a:spcPct val="0"/>
            </a:spcBef>
            <a:spcAft>
              <a:spcPct val="0"/>
            </a:spcAft>
            <a:buNone/>
          </a:pPr>
          <a:r>
            <a:rPr kumimoji="0" lang="es-MX" b="0" i="0" u="none" strike="noStrike" cap="none" normalizeH="0" baseline="0" dirty="0" smtClean="0">
              <a:ln/>
              <a:effectLst/>
              <a:latin typeface="Arial" charset="0"/>
            </a:rPr>
            <a:t>experimento con grupo control</a:t>
          </a:r>
          <a:endParaRPr kumimoji="0" lang="es-ES" b="0" i="0" u="none" strike="noStrike" cap="none" normalizeH="0" baseline="0" dirty="0" smtClean="0">
            <a:ln/>
            <a:effectLst/>
            <a:latin typeface="Arial" charset="0"/>
          </a:endParaRPr>
        </a:p>
      </dgm:t>
    </dgm:pt>
    <dgm:pt modelId="{F6E2BBBE-88F5-4EBB-8891-6FD36AB13309}" type="parTrans" cxnId="{7823F3B5-263D-4306-B721-46DCD8A0FDE0}">
      <dgm:prSet/>
      <dgm:spPr/>
      <dgm:t>
        <a:bodyPr/>
        <a:lstStyle/>
        <a:p>
          <a:endParaRPr lang="es-ES"/>
        </a:p>
      </dgm:t>
    </dgm:pt>
    <dgm:pt modelId="{ED4C0D24-B6C5-4A42-AA38-FEE9653AD3BA}" type="sibTrans" cxnId="{7823F3B5-263D-4306-B721-46DCD8A0FDE0}">
      <dgm:prSet/>
      <dgm:spPr/>
      <dgm:t>
        <a:bodyPr/>
        <a:lstStyle/>
        <a:p>
          <a:endParaRPr lang="es-ES"/>
        </a:p>
      </dgm:t>
    </dgm:pt>
    <dgm:pt modelId="{DF917DA6-AACD-49E8-BD31-A3BAE4069F68}" type="pres">
      <dgm:prSet presAssocID="{8455F396-9498-4B28-97E0-5BEB4D3592F5}" presName="hierChild1" presStyleCnt="0">
        <dgm:presLayoutVars>
          <dgm:chPref val="1"/>
          <dgm:dir/>
          <dgm:animOne val="branch"/>
          <dgm:animLvl val="lvl"/>
          <dgm:resizeHandles/>
        </dgm:presLayoutVars>
      </dgm:prSet>
      <dgm:spPr/>
    </dgm:pt>
    <dgm:pt modelId="{5413F992-1B48-4260-9EFF-9FA9ECF490C3}" type="pres">
      <dgm:prSet presAssocID="{9B7416D8-DCC1-478E-97BA-A967D885107D}" presName="hierRoot1" presStyleCnt="0"/>
      <dgm:spPr/>
    </dgm:pt>
    <dgm:pt modelId="{677C9183-DE65-4318-B59A-28D3C1E9FE16}" type="pres">
      <dgm:prSet presAssocID="{9B7416D8-DCC1-478E-97BA-A967D885107D}" presName="composite" presStyleCnt="0"/>
      <dgm:spPr/>
    </dgm:pt>
    <dgm:pt modelId="{3765F821-C8CC-4369-A64A-A01DB7610713}" type="pres">
      <dgm:prSet presAssocID="{9B7416D8-DCC1-478E-97BA-A967D885107D}" presName="background" presStyleLbl="node0" presStyleIdx="0" presStyleCnt="1"/>
      <dgm:spPr/>
    </dgm:pt>
    <dgm:pt modelId="{0E1200E4-BA45-4CC1-B21D-76E418A429CD}" type="pres">
      <dgm:prSet presAssocID="{9B7416D8-DCC1-478E-97BA-A967D885107D}" presName="text" presStyleLbl="fgAcc0" presStyleIdx="0" presStyleCnt="1" custScaleX="178763" custScaleY="230886">
        <dgm:presLayoutVars>
          <dgm:chPref val="3"/>
        </dgm:presLayoutVars>
      </dgm:prSet>
      <dgm:spPr/>
      <dgm:t>
        <a:bodyPr/>
        <a:lstStyle/>
        <a:p>
          <a:endParaRPr lang="es-ES"/>
        </a:p>
      </dgm:t>
    </dgm:pt>
    <dgm:pt modelId="{E1FC2E00-E0C7-48D3-A3A3-4022C6CEAC5A}" type="pres">
      <dgm:prSet presAssocID="{9B7416D8-DCC1-478E-97BA-A967D885107D}" presName="hierChild2" presStyleCnt="0"/>
      <dgm:spPr/>
    </dgm:pt>
    <dgm:pt modelId="{5277322F-896B-4FB4-9E15-7327B221DDEF}" type="pres">
      <dgm:prSet presAssocID="{A3832E10-99C1-4098-ABC3-B241D59F1CFF}" presName="Name10" presStyleLbl="parChTrans1D2" presStyleIdx="0" presStyleCnt="2"/>
      <dgm:spPr/>
      <dgm:t>
        <a:bodyPr/>
        <a:lstStyle/>
        <a:p>
          <a:endParaRPr lang="es-ES"/>
        </a:p>
      </dgm:t>
    </dgm:pt>
    <dgm:pt modelId="{6C11500B-50FB-46B3-9235-C3358B0C3226}" type="pres">
      <dgm:prSet presAssocID="{2429FA62-109D-4907-B6CA-BC4E76465E5F}" presName="hierRoot2" presStyleCnt="0"/>
      <dgm:spPr/>
    </dgm:pt>
    <dgm:pt modelId="{15AAA19F-84D3-471B-988D-34CE9AF1ED32}" type="pres">
      <dgm:prSet presAssocID="{2429FA62-109D-4907-B6CA-BC4E76465E5F}" presName="composite2" presStyleCnt="0"/>
      <dgm:spPr/>
    </dgm:pt>
    <dgm:pt modelId="{66FF6CD7-D300-4797-8EAD-633E36C2584B}" type="pres">
      <dgm:prSet presAssocID="{2429FA62-109D-4907-B6CA-BC4E76465E5F}" presName="background2" presStyleLbl="node2" presStyleIdx="0" presStyleCnt="2"/>
      <dgm:spPr/>
    </dgm:pt>
    <dgm:pt modelId="{FF0B2A22-5157-4332-A0D8-848A17F01B67}" type="pres">
      <dgm:prSet presAssocID="{2429FA62-109D-4907-B6CA-BC4E76465E5F}" presName="text2" presStyleLbl="fgAcc2" presStyleIdx="0" presStyleCnt="2" custScaleX="214022" custScaleY="120620">
        <dgm:presLayoutVars>
          <dgm:chPref val="3"/>
        </dgm:presLayoutVars>
      </dgm:prSet>
      <dgm:spPr/>
      <dgm:t>
        <a:bodyPr/>
        <a:lstStyle/>
        <a:p>
          <a:endParaRPr lang="es-ES"/>
        </a:p>
      </dgm:t>
    </dgm:pt>
    <dgm:pt modelId="{1BF7B03D-17A9-4305-AE97-55C33C9649DA}" type="pres">
      <dgm:prSet presAssocID="{2429FA62-109D-4907-B6CA-BC4E76465E5F}" presName="hierChild3" presStyleCnt="0"/>
      <dgm:spPr/>
    </dgm:pt>
    <dgm:pt modelId="{510A1A17-5699-4FA8-AC1D-1762A4AF9790}" type="pres">
      <dgm:prSet presAssocID="{DBD89533-3CD0-4535-863A-57C6148830A9}" presName="Name17" presStyleLbl="parChTrans1D3" presStyleIdx="0" presStyleCnt="9"/>
      <dgm:spPr/>
      <dgm:t>
        <a:bodyPr/>
        <a:lstStyle/>
        <a:p>
          <a:endParaRPr lang="es-ES"/>
        </a:p>
      </dgm:t>
    </dgm:pt>
    <dgm:pt modelId="{AC2B979F-F268-464F-B332-78037DF4CDA1}" type="pres">
      <dgm:prSet presAssocID="{3A090860-038E-4295-B91A-1F1FF1770CAC}" presName="hierRoot3" presStyleCnt="0"/>
      <dgm:spPr/>
    </dgm:pt>
    <dgm:pt modelId="{BA027A5A-40EF-4AF3-AF31-F3A05621ECA3}" type="pres">
      <dgm:prSet presAssocID="{3A090860-038E-4295-B91A-1F1FF1770CAC}" presName="composite3" presStyleCnt="0"/>
      <dgm:spPr/>
    </dgm:pt>
    <dgm:pt modelId="{0814FB1A-A3C6-4661-8CCC-ACEE245BB209}" type="pres">
      <dgm:prSet presAssocID="{3A090860-038E-4295-B91A-1F1FF1770CAC}" presName="background3" presStyleLbl="node3" presStyleIdx="0" presStyleCnt="9"/>
      <dgm:spPr/>
    </dgm:pt>
    <dgm:pt modelId="{0D3DBF4D-CD2F-4F98-BC23-94052C235FC3}" type="pres">
      <dgm:prSet presAssocID="{3A090860-038E-4295-B91A-1F1FF1770CAC}" presName="text3" presStyleLbl="fgAcc3" presStyleIdx="0" presStyleCnt="9">
        <dgm:presLayoutVars>
          <dgm:chPref val="3"/>
        </dgm:presLayoutVars>
      </dgm:prSet>
      <dgm:spPr/>
      <dgm:t>
        <a:bodyPr/>
        <a:lstStyle/>
        <a:p>
          <a:endParaRPr lang="es-ES"/>
        </a:p>
      </dgm:t>
    </dgm:pt>
    <dgm:pt modelId="{A93AE5AA-79FD-4CD0-B30A-659578A12212}" type="pres">
      <dgm:prSet presAssocID="{3A090860-038E-4295-B91A-1F1FF1770CAC}" presName="hierChild4" presStyleCnt="0"/>
      <dgm:spPr/>
    </dgm:pt>
    <dgm:pt modelId="{21FE2517-947A-49A8-8CCC-A8E4BD415508}" type="pres">
      <dgm:prSet presAssocID="{8BE1362D-CE3B-498B-AEC8-48FB79F1C714}" presName="Name17" presStyleLbl="parChTrans1D3" presStyleIdx="1" presStyleCnt="9"/>
      <dgm:spPr/>
      <dgm:t>
        <a:bodyPr/>
        <a:lstStyle/>
        <a:p>
          <a:endParaRPr lang="es-ES"/>
        </a:p>
      </dgm:t>
    </dgm:pt>
    <dgm:pt modelId="{B3E65049-B575-4CAD-AC32-C3C518B6F8D4}" type="pres">
      <dgm:prSet presAssocID="{B2FFA581-7890-45E4-971A-18939E8CCBC1}" presName="hierRoot3" presStyleCnt="0"/>
      <dgm:spPr/>
    </dgm:pt>
    <dgm:pt modelId="{48F699C0-3F39-4509-A694-E731558F86D1}" type="pres">
      <dgm:prSet presAssocID="{B2FFA581-7890-45E4-971A-18939E8CCBC1}" presName="composite3" presStyleCnt="0"/>
      <dgm:spPr/>
    </dgm:pt>
    <dgm:pt modelId="{B14AC03F-97AE-4A5E-BEFD-38E5C07F1ED6}" type="pres">
      <dgm:prSet presAssocID="{B2FFA581-7890-45E4-971A-18939E8CCBC1}" presName="background3" presStyleLbl="node3" presStyleIdx="1" presStyleCnt="9"/>
      <dgm:spPr/>
    </dgm:pt>
    <dgm:pt modelId="{B2207986-CB65-4427-A371-44E5038918DA}" type="pres">
      <dgm:prSet presAssocID="{B2FFA581-7890-45E4-971A-18939E8CCBC1}" presName="text3" presStyleLbl="fgAcc3" presStyleIdx="1" presStyleCnt="9">
        <dgm:presLayoutVars>
          <dgm:chPref val="3"/>
        </dgm:presLayoutVars>
      </dgm:prSet>
      <dgm:spPr/>
      <dgm:t>
        <a:bodyPr/>
        <a:lstStyle/>
        <a:p>
          <a:endParaRPr lang="es-ES"/>
        </a:p>
      </dgm:t>
    </dgm:pt>
    <dgm:pt modelId="{2747C23B-60C9-4419-AFB4-CC7CE433DFAD}" type="pres">
      <dgm:prSet presAssocID="{B2FFA581-7890-45E4-971A-18939E8CCBC1}" presName="hierChild4" presStyleCnt="0"/>
      <dgm:spPr/>
    </dgm:pt>
    <dgm:pt modelId="{CB361D75-75B5-4726-8127-89F881EAA5B1}" type="pres">
      <dgm:prSet presAssocID="{782A01B4-EEE8-46C4-A96D-92AB1EDED1D9}" presName="Name17" presStyleLbl="parChTrans1D3" presStyleIdx="2" presStyleCnt="9"/>
      <dgm:spPr/>
      <dgm:t>
        <a:bodyPr/>
        <a:lstStyle/>
        <a:p>
          <a:endParaRPr lang="es-ES"/>
        </a:p>
      </dgm:t>
    </dgm:pt>
    <dgm:pt modelId="{C4CB30D5-18F2-4D34-851C-C7ECC20463AB}" type="pres">
      <dgm:prSet presAssocID="{9A1C57A1-B814-4171-BAE2-B526D126496F}" presName="hierRoot3" presStyleCnt="0"/>
      <dgm:spPr/>
    </dgm:pt>
    <dgm:pt modelId="{B2FE4063-C720-40A5-8FC5-B81AE41E584B}" type="pres">
      <dgm:prSet presAssocID="{9A1C57A1-B814-4171-BAE2-B526D126496F}" presName="composite3" presStyleCnt="0"/>
      <dgm:spPr/>
    </dgm:pt>
    <dgm:pt modelId="{A9F80A40-2951-4ADF-968B-A04521035D5E}" type="pres">
      <dgm:prSet presAssocID="{9A1C57A1-B814-4171-BAE2-B526D126496F}" presName="background3" presStyleLbl="node3" presStyleIdx="2" presStyleCnt="9"/>
      <dgm:spPr/>
    </dgm:pt>
    <dgm:pt modelId="{EE79DAB1-0D3B-4A2E-A470-329102984BBC}" type="pres">
      <dgm:prSet presAssocID="{9A1C57A1-B814-4171-BAE2-B526D126496F}" presName="text3" presStyleLbl="fgAcc3" presStyleIdx="2" presStyleCnt="9">
        <dgm:presLayoutVars>
          <dgm:chPref val="3"/>
        </dgm:presLayoutVars>
      </dgm:prSet>
      <dgm:spPr/>
      <dgm:t>
        <a:bodyPr/>
        <a:lstStyle/>
        <a:p>
          <a:endParaRPr lang="es-ES"/>
        </a:p>
      </dgm:t>
    </dgm:pt>
    <dgm:pt modelId="{475CA5AF-1914-4C7E-A9D1-31487E794756}" type="pres">
      <dgm:prSet presAssocID="{9A1C57A1-B814-4171-BAE2-B526D126496F}" presName="hierChild4" presStyleCnt="0"/>
      <dgm:spPr/>
    </dgm:pt>
    <dgm:pt modelId="{4AD55F08-B255-40A7-A155-2355ED631698}" type="pres">
      <dgm:prSet presAssocID="{FF6F41AA-D6E4-40B7-9D67-4D7B422BDD25}" presName="Name17" presStyleLbl="parChTrans1D3" presStyleIdx="3" presStyleCnt="9"/>
      <dgm:spPr/>
      <dgm:t>
        <a:bodyPr/>
        <a:lstStyle/>
        <a:p>
          <a:endParaRPr lang="es-ES"/>
        </a:p>
      </dgm:t>
    </dgm:pt>
    <dgm:pt modelId="{D169C0BC-22DC-4FB4-ADE1-A9FC3C30EBF4}" type="pres">
      <dgm:prSet presAssocID="{D7886E46-DC4B-48D7-A1BD-8ACBDB118572}" presName="hierRoot3" presStyleCnt="0"/>
      <dgm:spPr/>
    </dgm:pt>
    <dgm:pt modelId="{C6EC728E-CE63-4E97-9B56-6E76EE22982C}" type="pres">
      <dgm:prSet presAssocID="{D7886E46-DC4B-48D7-A1BD-8ACBDB118572}" presName="composite3" presStyleCnt="0"/>
      <dgm:spPr/>
    </dgm:pt>
    <dgm:pt modelId="{C99460AF-6BE8-4AAF-A312-5699ED4C0A8F}" type="pres">
      <dgm:prSet presAssocID="{D7886E46-DC4B-48D7-A1BD-8ACBDB118572}" presName="background3" presStyleLbl="node3" presStyleIdx="3" presStyleCnt="9"/>
      <dgm:spPr/>
    </dgm:pt>
    <dgm:pt modelId="{38D55460-C325-46D1-AA8B-0FAB1AB4D57A}" type="pres">
      <dgm:prSet presAssocID="{D7886E46-DC4B-48D7-A1BD-8ACBDB118572}" presName="text3" presStyleLbl="fgAcc3" presStyleIdx="3" presStyleCnt="9">
        <dgm:presLayoutVars>
          <dgm:chPref val="3"/>
        </dgm:presLayoutVars>
      </dgm:prSet>
      <dgm:spPr/>
      <dgm:t>
        <a:bodyPr/>
        <a:lstStyle/>
        <a:p>
          <a:endParaRPr lang="es-ES"/>
        </a:p>
      </dgm:t>
    </dgm:pt>
    <dgm:pt modelId="{C93BB1FE-4A0F-49AD-9761-2241D66E413A}" type="pres">
      <dgm:prSet presAssocID="{D7886E46-DC4B-48D7-A1BD-8ACBDB118572}" presName="hierChild4" presStyleCnt="0"/>
      <dgm:spPr/>
    </dgm:pt>
    <dgm:pt modelId="{A552C96E-3478-4AAA-A8A2-25895671E008}" type="pres">
      <dgm:prSet presAssocID="{7663BE59-27C7-4C7D-AD99-49636E4C715D}" presName="Name17" presStyleLbl="parChTrans1D3" presStyleIdx="4" presStyleCnt="9"/>
      <dgm:spPr/>
      <dgm:t>
        <a:bodyPr/>
        <a:lstStyle/>
        <a:p>
          <a:endParaRPr lang="es-ES"/>
        </a:p>
      </dgm:t>
    </dgm:pt>
    <dgm:pt modelId="{E833300E-978B-4F18-AC1D-74B39F81EF42}" type="pres">
      <dgm:prSet presAssocID="{E1C97CBD-6AD1-435E-B80A-B815C0F400A5}" presName="hierRoot3" presStyleCnt="0"/>
      <dgm:spPr/>
    </dgm:pt>
    <dgm:pt modelId="{95ECDE53-4249-497E-A27E-2CF61F09CBA7}" type="pres">
      <dgm:prSet presAssocID="{E1C97CBD-6AD1-435E-B80A-B815C0F400A5}" presName="composite3" presStyleCnt="0"/>
      <dgm:spPr/>
    </dgm:pt>
    <dgm:pt modelId="{99EC4D3C-0AF3-4CEC-AC1A-AF27C864644C}" type="pres">
      <dgm:prSet presAssocID="{E1C97CBD-6AD1-435E-B80A-B815C0F400A5}" presName="background3" presStyleLbl="node3" presStyleIdx="4" presStyleCnt="9"/>
      <dgm:spPr/>
    </dgm:pt>
    <dgm:pt modelId="{F0FC2FAD-2D1E-4B30-A73C-AFD332AAA54E}" type="pres">
      <dgm:prSet presAssocID="{E1C97CBD-6AD1-435E-B80A-B815C0F400A5}" presName="text3" presStyleLbl="fgAcc3" presStyleIdx="4" presStyleCnt="9">
        <dgm:presLayoutVars>
          <dgm:chPref val="3"/>
        </dgm:presLayoutVars>
      </dgm:prSet>
      <dgm:spPr/>
      <dgm:t>
        <a:bodyPr/>
        <a:lstStyle/>
        <a:p>
          <a:endParaRPr lang="es-ES"/>
        </a:p>
      </dgm:t>
    </dgm:pt>
    <dgm:pt modelId="{3F299C5D-EDC3-4BBE-A145-82E5C3C9FBB6}" type="pres">
      <dgm:prSet presAssocID="{E1C97CBD-6AD1-435E-B80A-B815C0F400A5}" presName="hierChild4" presStyleCnt="0"/>
      <dgm:spPr/>
    </dgm:pt>
    <dgm:pt modelId="{448AA1E9-B902-4414-B2F6-7D0724936624}" type="pres">
      <dgm:prSet presAssocID="{DA0E6513-DCF8-4E6E-A0EA-17C41E420D38}" presName="Name17" presStyleLbl="parChTrans1D3" presStyleIdx="5" presStyleCnt="9"/>
      <dgm:spPr/>
      <dgm:t>
        <a:bodyPr/>
        <a:lstStyle/>
        <a:p>
          <a:endParaRPr lang="es-ES"/>
        </a:p>
      </dgm:t>
    </dgm:pt>
    <dgm:pt modelId="{8413EE83-751D-4D83-A948-D2F8EF22DCE4}" type="pres">
      <dgm:prSet presAssocID="{BFA8163A-97C8-4DB7-B9E0-1282FC1DFF92}" presName="hierRoot3" presStyleCnt="0"/>
      <dgm:spPr/>
    </dgm:pt>
    <dgm:pt modelId="{EF9FFD7D-E19B-4B0F-A22A-58F3841C4C0C}" type="pres">
      <dgm:prSet presAssocID="{BFA8163A-97C8-4DB7-B9E0-1282FC1DFF92}" presName="composite3" presStyleCnt="0"/>
      <dgm:spPr/>
    </dgm:pt>
    <dgm:pt modelId="{C549140F-F9B9-4E29-9048-E0B7AC4F964A}" type="pres">
      <dgm:prSet presAssocID="{BFA8163A-97C8-4DB7-B9E0-1282FC1DFF92}" presName="background3" presStyleLbl="node3" presStyleIdx="5" presStyleCnt="9"/>
      <dgm:spPr/>
    </dgm:pt>
    <dgm:pt modelId="{9EF9602B-D194-4CC2-B467-2004E402860E}" type="pres">
      <dgm:prSet presAssocID="{BFA8163A-97C8-4DB7-B9E0-1282FC1DFF92}" presName="text3" presStyleLbl="fgAcc3" presStyleIdx="5" presStyleCnt="9">
        <dgm:presLayoutVars>
          <dgm:chPref val="3"/>
        </dgm:presLayoutVars>
      </dgm:prSet>
      <dgm:spPr/>
      <dgm:t>
        <a:bodyPr/>
        <a:lstStyle/>
        <a:p>
          <a:endParaRPr lang="es-ES"/>
        </a:p>
      </dgm:t>
    </dgm:pt>
    <dgm:pt modelId="{38F5FBED-523E-4611-928E-D59638B98221}" type="pres">
      <dgm:prSet presAssocID="{BFA8163A-97C8-4DB7-B9E0-1282FC1DFF92}" presName="hierChild4" presStyleCnt="0"/>
      <dgm:spPr/>
    </dgm:pt>
    <dgm:pt modelId="{E1539F07-1908-4DD9-B5C3-279A2ACE99C1}" type="pres">
      <dgm:prSet presAssocID="{85B88BE1-AE7C-4879-A036-5B21D94943CA}" presName="Name10" presStyleLbl="parChTrans1D2" presStyleIdx="1" presStyleCnt="2"/>
      <dgm:spPr/>
      <dgm:t>
        <a:bodyPr/>
        <a:lstStyle/>
        <a:p>
          <a:endParaRPr lang="es-ES"/>
        </a:p>
      </dgm:t>
    </dgm:pt>
    <dgm:pt modelId="{B69C05B6-C2F4-4A0A-B5C6-618478B9B1B1}" type="pres">
      <dgm:prSet presAssocID="{93A31BDE-83BC-4880-8E73-194D0F379283}" presName="hierRoot2" presStyleCnt="0"/>
      <dgm:spPr/>
    </dgm:pt>
    <dgm:pt modelId="{84B70C04-3283-4CAA-B15E-47AE29286EFC}" type="pres">
      <dgm:prSet presAssocID="{93A31BDE-83BC-4880-8E73-194D0F379283}" presName="composite2" presStyleCnt="0"/>
      <dgm:spPr/>
    </dgm:pt>
    <dgm:pt modelId="{F3AB3211-ADAA-4094-9BD1-2C3CBE20A820}" type="pres">
      <dgm:prSet presAssocID="{93A31BDE-83BC-4880-8E73-194D0F379283}" presName="background2" presStyleLbl="node2" presStyleIdx="1" presStyleCnt="2"/>
      <dgm:spPr/>
    </dgm:pt>
    <dgm:pt modelId="{38A844A5-715C-4087-A3CD-5084B509D671}" type="pres">
      <dgm:prSet presAssocID="{93A31BDE-83BC-4880-8E73-194D0F379283}" presName="text2" presStyleLbl="fgAcc2" presStyleIdx="1" presStyleCnt="2" custScaleX="174563">
        <dgm:presLayoutVars>
          <dgm:chPref val="3"/>
        </dgm:presLayoutVars>
      </dgm:prSet>
      <dgm:spPr/>
      <dgm:t>
        <a:bodyPr/>
        <a:lstStyle/>
        <a:p>
          <a:endParaRPr lang="es-ES"/>
        </a:p>
      </dgm:t>
    </dgm:pt>
    <dgm:pt modelId="{74C106E2-958C-49E6-B0F5-943F575D119D}" type="pres">
      <dgm:prSet presAssocID="{93A31BDE-83BC-4880-8E73-194D0F379283}" presName="hierChild3" presStyleCnt="0"/>
      <dgm:spPr/>
    </dgm:pt>
    <dgm:pt modelId="{048FA84D-0D6D-442D-ABAA-9AB6BBA8B2AD}" type="pres">
      <dgm:prSet presAssocID="{BADC5B0D-3BB5-49C8-9B01-0178C355D54F}" presName="Name17" presStyleLbl="parChTrans1D3" presStyleIdx="6" presStyleCnt="9"/>
      <dgm:spPr/>
      <dgm:t>
        <a:bodyPr/>
        <a:lstStyle/>
        <a:p>
          <a:endParaRPr lang="es-ES"/>
        </a:p>
      </dgm:t>
    </dgm:pt>
    <dgm:pt modelId="{46B254B9-6904-4621-A4A1-C3BB0E61753C}" type="pres">
      <dgm:prSet presAssocID="{29989179-F3B4-401B-8365-AE48F72D2F69}" presName="hierRoot3" presStyleCnt="0"/>
      <dgm:spPr/>
    </dgm:pt>
    <dgm:pt modelId="{9E3D768C-47FC-4A80-B6AA-79FC172CDB86}" type="pres">
      <dgm:prSet presAssocID="{29989179-F3B4-401B-8365-AE48F72D2F69}" presName="composite3" presStyleCnt="0"/>
      <dgm:spPr/>
    </dgm:pt>
    <dgm:pt modelId="{EB14FF3B-0C70-4BCC-B5ED-8DB18B3818CF}" type="pres">
      <dgm:prSet presAssocID="{29989179-F3B4-401B-8365-AE48F72D2F69}" presName="background3" presStyleLbl="node3" presStyleIdx="6" presStyleCnt="9"/>
      <dgm:spPr/>
    </dgm:pt>
    <dgm:pt modelId="{D657E978-278B-409E-B1B8-184FA27FC329}" type="pres">
      <dgm:prSet presAssocID="{29989179-F3B4-401B-8365-AE48F72D2F69}" presName="text3" presStyleLbl="fgAcc3" presStyleIdx="6" presStyleCnt="9">
        <dgm:presLayoutVars>
          <dgm:chPref val="3"/>
        </dgm:presLayoutVars>
      </dgm:prSet>
      <dgm:spPr/>
      <dgm:t>
        <a:bodyPr/>
        <a:lstStyle/>
        <a:p>
          <a:endParaRPr lang="es-ES"/>
        </a:p>
      </dgm:t>
    </dgm:pt>
    <dgm:pt modelId="{B3F4C50F-D951-418C-ADBD-F1390AB6CC75}" type="pres">
      <dgm:prSet presAssocID="{29989179-F3B4-401B-8365-AE48F72D2F69}" presName="hierChild4" presStyleCnt="0"/>
      <dgm:spPr/>
    </dgm:pt>
    <dgm:pt modelId="{31306FB7-57EE-4C28-9BDA-AEF8B68C047D}" type="pres">
      <dgm:prSet presAssocID="{F6E2BBBE-88F5-4EBB-8891-6FD36AB13309}" presName="Name17" presStyleLbl="parChTrans1D3" presStyleIdx="7" presStyleCnt="9"/>
      <dgm:spPr/>
      <dgm:t>
        <a:bodyPr/>
        <a:lstStyle/>
        <a:p>
          <a:endParaRPr lang="es-ES"/>
        </a:p>
      </dgm:t>
    </dgm:pt>
    <dgm:pt modelId="{77B217CC-77CE-4E1D-8E83-C292AEF7EA78}" type="pres">
      <dgm:prSet presAssocID="{058E81AC-0527-47D7-94AD-955AE344FFD9}" presName="hierRoot3" presStyleCnt="0"/>
      <dgm:spPr/>
    </dgm:pt>
    <dgm:pt modelId="{D02C8594-6B35-4C50-A257-C8F08F188069}" type="pres">
      <dgm:prSet presAssocID="{058E81AC-0527-47D7-94AD-955AE344FFD9}" presName="composite3" presStyleCnt="0"/>
      <dgm:spPr/>
    </dgm:pt>
    <dgm:pt modelId="{E79F3CBC-5889-4730-BFAE-190DB110CEFD}" type="pres">
      <dgm:prSet presAssocID="{058E81AC-0527-47D7-94AD-955AE344FFD9}" presName="background3" presStyleLbl="node3" presStyleIdx="7" presStyleCnt="9"/>
      <dgm:spPr/>
    </dgm:pt>
    <dgm:pt modelId="{179D7475-F50B-4920-ACA9-95FC391BABA3}" type="pres">
      <dgm:prSet presAssocID="{058E81AC-0527-47D7-94AD-955AE344FFD9}" presName="text3" presStyleLbl="fgAcc3" presStyleIdx="7" presStyleCnt="9">
        <dgm:presLayoutVars>
          <dgm:chPref val="3"/>
        </dgm:presLayoutVars>
      </dgm:prSet>
      <dgm:spPr/>
      <dgm:t>
        <a:bodyPr/>
        <a:lstStyle/>
        <a:p>
          <a:endParaRPr lang="es-ES"/>
        </a:p>
      </dgm:t>
    </dgm:pt>
    <dgm:pt modelId="{76670B19-1BE4-48FE-A5DB-E848989722FF}" type="pres">
      <dgm:prSet presAssocID="{058E81AC-0527-47D7-94AD-955AE344FFD9}" presName="hierChild4" presStyleCnt="0"/>
      <dgm:spPr/>
    </dgm:pt>
    <dgm:pt modelId="{E143BF75-5AAB-43FC-A7CF-32AAA6C2F8D9}" type="pres">
      <dgm:prSet presAssocID="{36254C1C-E043-4C64-AA5C-BAACDE838F82}" presName="Name17" presStyleLbl="parChTrans1D3" presStyleIdx="8" presStyleCnt="9"/>
      <dgm:spPr/>
      <dgm:t>
        <a:bodyPr/>
        <a:lstStyle/>
        <a:p>
          <a:endParaRPr lang="es-ES"/>
        </a:p>
      </dgm:t>
    </dgm:pt>
    <dgm:pt modelId="{D99E07AE-1B3E-4B3F-9817-20081F39C6E0}" type="pres">
      <dgm:prSet presAssocID="{C689453F-D11A-4BCB-B299-26AFB426B415}" presName="hierRoot3" presStyleCnt="0"/>
      <dgm:spPr/>
    </dgm:pt>
    <dgm:pt modelId="{91B1EEFA-1C95-439E-9B29-822B1A0DD14A}" type="pres">
      <dgm:prSet presAssocID="{C689453F-D11A-4BCB-B299-26AFB426B415}" presName="composite3" presStyleCnt="0"/>
      <dgm:spPr/>
    </dgm:pt>
    <dgm:pt modelId="{89A7A86D-2749-458D-9E34-C742FDFBFEB2}" type="pres">
      <dgm:prSet presAssocID="{C689453F-D11A-4BCB-B299-26AFB426B415}" presName="background3" presStyleLbl="node3" presStyleIdx="8" presStyleCnt="9"/>
      <dgm:spPr/>
    </dgm:pt>
    <dgm:pt modelId="{EF17D658-3C49-4039-AE94-60D1A88A6E54}" type="pres">
      <dgm:prSet presAssocID="{C689453F-D11A-4BCB-B299-26AFB426B415}" presName="text3" presStyleLbl="fgAcc3" presStyleIdx="8" presStyleCnt="9">
        <dgm:presLayoutVars>
          <dgm:chPref val="3"/>
        </dgm:presLayoutVars>
      </dgm:prSet>
      <dgm:spPr/>
      <dgm:t>
        <a:bodyPr/>
        <a:lstStyle/>
        <a:p>
          <a:endParaRPr lang="es-ES"/>
        </a:p>
      </dgm:t>
    </dgm:pt>
    <dgm:pt modelId="{CECE8504-E015-45D9-9CCF-5CF20007C594}" type="pres">
      <dgm:prSet presAssocID="{C689453F-D11A-4BCB-B299-26AFB426B415}" presName="hierChild4" presStyleCnt="0"/>
      <dgm:spPr/>
    </dgm:pt>
  </dgm:ptLst>
  <dgm:cxnLst>
    <dgm:cxn modelId="{CBD893F5-12EA-4D5A-BC8A-832CA4749046}" srcId="{93A31BDE-83BC-4880-8E73-194D0F379283}" destId="{29989179-F3B4-401B-8365-AE48F72D2F69}" srcOrd="0" destOrd="0" parTransId="{BADC5B0D-3BB5-49C8-9B01-0178C355D54F}" sibTransId="{9204E123-1B17-4E43-844A-D95493271423}"/>
    <dgm:cxn modelId="{11257975-7BE0-4245-A232-1C8D05C6A562}" type="presOf" srcId="{D7886E46-DC4B-48D7-A1BD-8ACBDB118572}" destId="{38D55460-C325-46D1-AA8B-0FAB1AB4D57A}" srcOrd="0" destOrd="0" presId="urn:microsoft.com/office/officeart/2005/8/layout/hierarchy1"/>
    <dgm:cxn modelId="{AC1F957F-568D-4819-B915-508194FE504F}" type="presOf" srcId="{85B88BE1-AE7C-4879-A036-5B21D94943CA}" destId="{E1539F07-1908-4DD9-B5C3-279A2ACE99C1}" srcOrd="0" destOrd="0" presId="urn:microsoft.com/office/officeart/2005/8/layout/hierarchy1"/>
    <dgm:cxn modelId="{7DB84612-AF09-4D55-8D7F-AF41718088D0}" type="presOf" srcId="{782A01B4-EEE8-46C4-A96D-92AB1EDED1D9}" destId="{CB361D75-75B5-4726-8127-89F881EAA5B1}" srcOrd="0" destOrd="0" presId="urn:microsoft.com/office/officeart/2005/8/layout/hierarchy1"/>
    <dgm:cxn modelId="{14B9C3B8-94F6-4B55-A24C-C4F832DDF834}" srcId="{2429FA62-109D-4907-B6CA-BC4E76465E5F}" destId="{B2FFA581-7890-45E4-971A-18939E8CCBC1}" srcOrd="1" destOrd="0" parTransId="{8BE1362D-CE3B-498B-AEC8-48FB79F1C714}" sibTransId="{FA235EB0-8BFB-48F9-950E-EDC4BCFEF19C}"/>
    <dgm:cxn modelId="{989190F9-CF26-465D-8AA4-24B395FE42C1}" type="presOf" srcId="{E1C97CBD-6AD1-435E-B80A-B815C0F400A5}" destId="{F0FC2FAD-2D1E-4B30-A73C-AFD332AAA54E}" srcOrd="0" destOrd="0" presId="urn:microsoft.com/office/officeart/2005/8/layout/hierarchy1"/>
    <dgm:cxn modelId="{210C9D86-8A79-4A67-A0BB-E64D4F51A2D0}" type="presOf" srcId="{C689453F-D11A-4BCB-B299-26AFB426B415}" destId="{EF17D658-3C49-4039-AE94-60D1A88A6E54}" srcOrd="0" destOrd="0" presId="urn:microsoft.com/office/officeart/2005/8/layout/hierarchy1"/>
    <dgm:cxn modelId="{FB2CA1E5-1D51-487E-9853-E2DAE1B87CC7}" type="presOf" srcId="{DBD89533-3CD0-4535-863A-57C6148830A9}" destId="{510A1A17-5699-4FA8-AC1D-1762A4AF9790}" srcOrd="0" destOrd="0" presId="urn:microsoft.com/office/officeart/2005/8/layout/hierarchy1"/>
    <dgm:cxn modelId="{B145A9EF-3FCE-4928-BAFD-DF52475AE874}" type="presOf" srcId="{2429FA62-109D-4907-B6CA-BC4E76465E5F}" destId="{FF0B2A22-5157-4332-A0D8-848A17F01B67}" srcOrd="0" destOrd="0" presId="urn:microsoft.com/office/officeart/2005/8/layout/hierarchy1"/>
    <dgm:cxn modelId="{1E7CBF9D-F070-472B-A01B-FC0644E2C887}" type="presOf" srcId="{BADC5B0D-3BB5-49C8-9B01-0178C355D54F}" destId="{048FA84D-0D6D-442D-ABAA-9AB6BBA8B2AD}" srcOrd="0" destOrd="0" presId="urn:microsoft.com/office/officeart/2005/8/layout/hierarchy1"/>
    <dgm:cxn modelId="{AB46B691-D7BC-4FFC-BF5A-79BDAD2F37C5}" srcId="{8455F396-9498-4B28-97E0-5BEB4D3592F5}" destId="{9B7416D8-DCC1-478E-97BA-A967D885107D}" srcOrd="0" destOrd="0" parTransId="{48A897F1-0764-4596-BAF8-21ED72D7114B}" sibTransId="{E3108CE5-DF17-4E0E-9121-E7C50A7030BF}"/>
    <dgm:cxn modelId="{531572D4-B015-4078-A7DF-68B74073C4A6}" srcId="{2429FA62-109D-4907-B6CA-BC4E76465E5F}" destId="{3A090860-038E-4295-B91A-1F1FF1770CAC}" srcOrd="0" destOrd="0" parTransId="{DBD89533-3CD0-4535-863A-57C6148830A9}" sibTransId="{839FB476-C24D-425E-AF9F-330A52D9F086}"/>
    <dgm:cxn modelId="{91F4E785-3B52-4E60-8E84-281BE60368A1}" type="presOf" srcId="{DA0E6513-DCF8-4E6E-A0EA-17C41E420D38}" destId="{448AA1E9-B902-4414-B2F6-7D0724936624}" srcOrd="0" destOrd="0" presId="urn:microsoft.com/office/officeart/2005/8/layout/hierarchy1"/>
    <dgm:cxn modelId="{45F61D0F-BB3A-495B-AF89-ED371FF04BFF}" type="presOf" srcId="{BFA8163A-97C8-4DB7-B9E0-1282FC1DFF92}" destId="{9EF9602B-D194-4CC2-B467-2004E402860E}" srcOrd="0" destOrd="0" presId="urn:microsoft.com/office/officeart/2005/8/layout/hierarchy1"/>
    <dgm:cxn modelId="{6BD5AB8F-C294-45D0-9DBB-66FE27FE3DB6}" type="presOf" srcId="{A3832E10-99C1-4098-ABC3-B241D59F1CFF}" destId="{5277322F-896B-4FB4-9E15-7327B221DDEF}" srcOrd="0" destOrd="0" presId="urn:microsoft.com/office/officeart/2005/8/layout/hierarchy1"/>
    <dgm:cxn modelId="{153CE235-D4F0-44AE-ACC1-4230DE2A2C0D}" srcId="{9B7416D8-DCC1-478E-97BA-A967D885107D}" destId="{93A31BDE-83BC-4880-8E73-194D0F379283}" srcOrd="1" destOrd="0" parTransId="{85B88BE1-AE7C-4879-A036-5B21D94943CA}" sibTransId="{555BCB1D-B658-4746-BFC2-3D29090EFDE5}"/>
    <dgm:cxn modelId="{F03C1CDE-AF37-4519-9C57-F26A7B04DC3E}" type="presOf" srcId="{93A31BDE-83BC-4880-8E73-194D0F379283}" destId="{38A844A5-715C-4087-A3CD-5084B509D671}" srcOrd="0" destOrd="0" presId="urn:microsoft.com/office/officeart/2005/8/layout/hierarchy1"/>
    <dgm:cxn modelId="{EFD1160A-2F94-4C3D-860A-8726B8CB959C}" type="presOf" srcId="{7663BE59-27C7-4C7D-AD99-49636E4C715D}" destId="{A552C96E-3478-4AAA-A8A2-25895671E008}" srcOrd="0" destOrd="0" presId="urn:microsoft.com/office/officeart/2005/8/layout/hierarchy1"/>
    <dgm:cxn modelId="{7823F3B5-263D-4306-B721-46DCD8A0FDE0}" srcId="{93A31BDE-83BC-4880-8E73-194D0F379283}" destId="{058E81AC-0527-47D7-94AD-955AE344FFD9}" srcOrd="1" destOrd="0" parTransId="{F6E2BBBE-88F5-4EBB-8891-6FD36AB13309}" sibTransId="{ED4C0D24-B6C5-4A42-AA38-FEE9653AD3BA}"/>
    <dgm:cxn modelId="{5746B6A2-0D07-4020-92EB-FECA256D0C80}" type="presOf" srcId="{29989179-F3B4-401B-8365-AE48F72D2F69}" destId="{D657E978-278B-409E-B1B8-184FA27FC329}" srcOrd="0" destOrd="0" presId="urn:microsoft.com/office/officeart/2005/8/layout/hierarchy1"/>
    <dgm:cxn modelId="{3100E3ED-6147-4327-8DC5-B333D9600007}" srcId="{2429FA62-109D-4907-B6CA-BC4E76465E5F}" destId="{9A1C57A1-B814-4171-BAE2-B526D126496F}" srcOrd="2" destOrd="0" parTransId="{782A01B4-EEE8-46C4-A96D-92AB1EDED1D9}" sibTransId="{AD450F41-3C7F-49D0-96AC-3EE047C946E7}"/>
    <dgm:cxn modelId="{D5E29152-08C3-43F3-A53C-65CDA4FAA474}" srcId="{9B7416D8-DCC1-478E-97BA-A967D885107D}" destId="{2429FA62-109D-4907-B6CA-BC4E76465E5F}" srcOrd="0" destOrd="0" parTransId="{A3832E10-99C1-4098-ABC3-B241D59F1CFF}" sibTransId="{8FF16A8A-90DF-4D7B-829F-9474A526C527}"/>
    <dgm:cxn modelId="{42B2C381-7E11-46CE-8661-3BA37476E0D6}" srcId="{2429FA62-109D-4907-B6CA-BC4E76465E5F}" destId="{BFA8163A-97C8-4DB7-B9E0-1282FC1DFF92}" srcOrd="5" destOrd="0" parTransId="{DA0E6513-DCF8-4E6E-A0EA-17C41E420D38}" sibTransId="{AB683214-A46A-4AB3-B8FA-CD662CF39487}"/>
    <dgm:cxn modelId="{AF0749D4-9370-43FB-9B59-7FC53E56A433}" type="presOf" srcId="{8455F396-9498-4B28-97E0-5BEB4D3592F5}" destId="{DF917DA6-AACD-49E8-BD31-A3BAE4069F68}" srcOrd="0" destOrd="0" presId="urn:microsoft.com/office/officeart/2005/8/layout/hierarchy1"/>
    <dgm:cxn modelId="{68905760-A305-4AB7-A3B3-591D3C0AD26C}" srcId="{2429FA62-109D-4907-B6CA-BC4E76465E5F}" destId="{D7886E46-DC4B-48D7-A1BD-8ACBDB118572}" srcOrd="3" destOrd="0" parTransId="{FF6F41AA-D6E4-40B7-9D67-4D7B422BDD25}" sibTransId="{6315A120-76C6-4A24-AA71-6F5E1F67D369}"/>
    <dgm:cxn modelId="{A1B98A39-C74F-40A1-91DA-77D7E867C8A5}" type="presOf" srcId="{9B7416D8-DCC1-478E-97BA-A967D885107D}" destId="{0E1200E4-BA45-4CC1-B21D-76E418A429CD}" srcOrd="0" destOrd="0" presId="urn:microsoft.com/office/officeart/2005/8/layout/hierarchy1"/>
    <dgm:cxn modelId="{A05157F4-A275-4D47-8285-819778C77C06}" type="presOf" srcId="{B2FFA581-7890-45E4-971A-18939E8CCBC1}" destId="{B2207986-CB65-4427-A371-44E5038918DA}" srcOrd="0" destOrd="0" presId="urn:microsoft.com/office/officeart/2005/8/layout/hierarchy1"/>
    <dgm:cxn modelId="{D50309B6-7BE2-4EF4-8DC4-8AD96BECDF51}" srcId="{93A31BDE-83BC-4880-8E73-194D0F379283}" destId="{C689453F-D11A-4BCB-B299-26AFB426B415}" srcOrd="2" destOrd="0" parTransId="{36254C1C-E043-4C64-AA5C-BAACDE838F82}" sibTransId="{172E2953-0545-4BEC-B87B-EEF7C1A9DAF5}"/>
    <dgm:cxn modelId="{DF58DB20-2535-443F-A11B-577EB4F03580}" srcId="{2429FA62-109D-4907-B6CA-BC4E76465E5F}" destId="{E1C97CBD-6AD1-435E-B80A-B815C0F400A5}" srcOrd="4" destOrd="0" parTransId="{7663BE59-27C7-4C7D-AD99-49636E4C715D}" sibTransId="{FE5B363D-2C52-43AD-8DB0-EC34B99ED115}"/>
    <dgm:cxn modelId="{19C1CCF5-7CDA-4CA5-8B17-BCD74453A0A3}" type="presOf" srcId="{9A1C57A1-B814-4171-BAE2-B526D126496F}" destId="{EE79DAB1-0D3B-4A2E-A470-329102984BBC}" srcOrd="0" destOrd="0" presId="urn:microsoft.com/office/officeart/2005/8/layout/hierarchy1"/>
    <dgm:cxn modelId="{ADD3A69C-3B9D-478F-9D83-82A3A9FD815A}" type="presOf" srcId="{36254C1C-E043-4C64-AA5C-BAACDE838F82}" destId="{E143BF75-5AAB-43FC-A7CF-32AAA6C2F8D9}" srcOrd="0" destOrd="0" presId="urn:microsoft.com/office/officeart/2005/8/layout/hierarchy1"/>
    <dgm:cxn modelId="{3CB5A81D-53C7-459D-9740-AF1627707882}" type="presOf" srcId="{3A090860-038E-4295-B91A-1F1FF1770CAC}" destId="{0D3DBF4D-CD2F-4F98-BC23-94052C235FC3}" srcOrd="0" destOrd="0" presId="urn:microsoft.com/office/officeart/2005/8/layout/hierarchy1"/>
    <dgm:cxn modelId="{55A427D1-6D3B-40D5-98F9-4EF557A78D78}" type="presOf" srcId="{8BE1362D-CE3B-498B-AEC8-48FB79F1C714}" destId="{21FE2517-947A-49A8-8CCC-A8E4BD415508}" srcOrd="0" destOrd="0" presId="urn:microsoft.com/office/officeart/2005/8/layout/hierarchy1"/>
    <dgm:cxn modelId="{A2D65855-7D1B-4D3E-9F6C-1D72C75ED7D0}" type="presOf" srcId="{FF6F41AA-D6E4-40B7-9D67-4D7B422BDD25}" destId="{4AD55F08-B255-40A7-A155-2355ED631698}" srcOrd="0" destOrd="0" presId="urn:microsoft.com/office/officeart/2005/8/layout/hierarchy1"/>
    <dgm:cxn modelId="{D52E36EA-C04F-455F-953E-2005FF2C95B3}" type="presOf" srcId="{058E81AC-0527-47D7-94AD-955AE344FFD9}" destId="{179D7475-F50B-4920-ACA9-95FC391BABA3}" srcOrd="0" destOrd="0" presId="urn:microsoft.com/office/officeart/2005/8/layout/hierarchy1"/>
    <dgm:cxn modelId="{FF99F627-F4C2-4AB6-BDC2-01480323B73F}" type="presOf" srcId="{F6E2BBBE-88F5-4EBB-8891-6FD36AB13309}" destId="{31306FB7-57EE-4C28-9BDA-AEF8B68C047D}" srcOrd="0" destOrd="0" presId="urn:microsoft.com/office/officeart/2005/8/layout/hierarchy1"/>
    <dgm:cxn modelId="{67824F12-4C5C-4A70-A6F9-3CEF2E5318D4}" type="presParOf" srcId="{DF917DA6-AACD-49E8-BD31-A3BAE4069F68}" destId="{5413F992-1B48-4260-9EFF-9FA9ECF490C3}" srcOrd="0" destOrd="0" presId="urn:microsoft.com/office/officeart/2005/8/layout/hierarchy1"/>
    <dgm:cxn modelId="{75DC278F-C10B-41F7-B632-54BA40F0A72B}" type="presParOf" srcId="{5413F992-1B48-4260-9EFF-9FA9ECF490C3}" destId="{677C9183-DE65-4318-B59A-28D3C1E9FE16}" srcOrd="0" destOrd="0" presId="urn:microsoft.com/office/officeart/2005/8/layout/hierarchy1"/>
    <dgm:cxn modelId="{83B92515-F051-48EE-8AB3-2538BD2BBB95}" type="presParOf" srcId="{677C9183-DE65-4318-B59A-28D3C1E9FE16}" destId="{3765F821-C8CC-4369-A64A-A01DB7610713}" srcOrd="0" destOrd="0" presId="urn:microsoft.com/office/officeart/2005/8/layout/hierarchy1"/>
    <dgm:cxn modelId="{EE574F9A-956A-4550-B701-E23DF24236FB}" type="presParOf" srcId="{677C9183-DE65-4318-B59A-28D3C1E9FE16}" destId="{0E1200E4-BA45-4CC1-B21D-76E418A429CD}" srcOrd="1" destOrd="0" presId="urn:microsoft.com/office/officeart/2005/8/layout/hierarchy1"/>
    <dgm:cxn modelId="{932E1919-AE7B-4C83-B491-0CAEF00CC4D6}" type="presParOf" srcId="{5413F992-1B48-4260-9EFF-9FA9ECF490C3}" destId="{E1FC2E00-E0C7-48D3-A3A3-4022C6CEAC5A}" srcOrd="1" destOrd="0" presId="urn:microsoft.com/office/officeart/2005/8/layout/hierarchy1"/>
    <dgm:cxn modelId="{88A4364B-385C-45D6-99F5-7A18B5545499}" type="presParOf" srcId="{E1FC2E00-E0C7-48D3-A3A3-4022C6CEAC5A}" destId="{5277322F-896B-4FB4-9E15-7327B221DDEF}" srcOrd="0" destOrd="0" presId="urn:microsoft.com/office/officeart/2005/8/layout/hierarchy1"/>
    <dgm:cxn modelId="{2AA783BE-A02B-4F61-A826-3CBEFEE82FFD}" type="presParOf" srcId="{E1FC2E00-E0C7-48D3-A3A3-4022C6CEAC5A}" destId="{6C11500B-50FB-46B3-9235-C3358B0C3226}" srcOrd="1" destOrd="0" presId="urn:microsoft.com/office/officeart/2005/8/layout/hierarchy1"/>
    <dgm:cxn modelId="{9BE4D65C-318C-4EF0-8B50-729E565B4E61}" type="presParOf" srcId="{6C11500B-50FB-46B3-9235-C3358B0C3226}" destId="{15AAA19F-84D3-471B-988D-34CE9AF1ED32}" srcOrd="0" destOrd="0" presId="urn:microsoft.com/office/officeart/2005/8/layout/hierarchy1"/>
    <dgm:cxn modelId="{BB8ED8C7-B184-49EF-A322-25E3C1D0CA8C}" type="presParOf" srcId="{15AAA19F-84D3-471B-988D-34CE9AF1ED32}" destId="{66FF6CD7-D300-4797-8EAD-633E36C2584B}" srcOrd="0" destOrd="0" presId="urn:microsoft.com/office/officeart/2005/8/layout/hierarchy1"/>
    <dgm:cxn modelId="{DC4BD432-7006-4058-A9B6-F3F19EE25907}" type="presParOf" srcId="{15AAA19F-84D3-471B-988D-34CE9AF1ED32}" destId="{FF0B2A22-5157-4332-A0D8-848A17F01B67}" srcOrd="1" destOrd="0" presId="urn:microsoft.com/office/officeart/2005/8/layout/hierarchy1"/>
    <dgm:cxn modelId="{02278890-0413-47E3-95BB-C244A28463CA}" type="presParOf" srcId="{6C11500B-50FB-46B3-9235-C3358B0C3226}" destId="{1BF7B03D-17A9-4305-AE97-55C33C9649DA}" srcOrd="1" destOrd="0" presId="urn:microsoft.com/office/officeart/2005/8/layout/hierarchy1"/>
    <dgm:cxn modelId="{688E623B-37FE-4FD6-AC4E-8B8E354DBEAE}" type="presParOf" srcId="{1BF7B03D-17A9-4305-AE97-55C33C9649DA}" destId="{510A1A17-5699-4FA8-AC1D-1762A4AF9790}" srcOrd="0" destOrd="0" presId="urn:microsoft.com/office/officeart/2005/8/layout/hierarchy1"/>
    <dgm:cxn modelId="{8A04CF05-1573-44FE-856C-92C145996EB6}" type="presParOf" srcId="{1BF7B03D-17A9-4305-AE97-55C33C9649DA}" destId="{AC2B979F-F268-464F-B332-78037DF4CDA1}" srcOrd="1" destOrd="0" presId="urn:microsoft.com/office/officeart/2005/8/layout/hierarchy1"/>
    <dgm:cxn modelId="{036AD6AE-AC29-4E64-B8E7-B3CFBA010498}" type="presParOf" srcId="{AC2B979F-F268-464F-B332-78037DF4CDA1}" destId="{BA027A5A-40EF-4AF3-AF31-F3A05621ECA3}" srcOrd="0" destOrd="0" presId="urn:microsoft.com/office/officeart/2005/8/layout/hierarchy1"/>
    <dgm:cxn modelId="{23003261-6D5B-4AF9-9739-5FB4FA15583D}" type="presParOf" srcId="{BA027A5A-40EF-4AF3-AF31-F3A05621ECA3}" destId="{0814FB1A-A3C6-4661-8CCC-ACEE245BB209}" srcOrd="0" destOrd="0" presId="urn:microsoft.com/office/officeart/2005/8/layout/hierarchy1"/>
    <dgm:cxn modelId="{BB7F67E7-4FA7-40AA-9026-6E229F452CD8}" type="presParOf" srcId="{BA027A5A-40EF-4AF3-AF31-F3A05621ECA3}" destId="{0D3DBF4D-CD2F-4F98-BC23-94052C235FC3}" srcOrd="1" destOrd="0" presId="urn:microsoft.com/office/officeart/2005/8/layout/hierarchy1"/>
    <dgm:cxn modelId="{1F9D17E0-304F-4A1A-992A-8BE82DBD4328}" type="presParOf" srcId="{AC2B979F-F268-464F-B332-78037DF4CDA1}" destId="{A93AE5AA-79FD-4CD0-B30A-659578A12212}" srcOrd="1" destOrd="0" presId="urn:microsoft.com/office/officeart/2005/8/layout/hierarchy1"/>
    <dgm:cxn modelId="{2D4E004B-3592-49E5-BF30-D62E86C74E1A}" type="presParOf" srcId="{1BF7B03D-17A9-4305-AE97-55C33C9649DA}" destId="{21FE2517-947A-49A8-8CCC-A8E4BD415508}" srcOrd="2" destOrd="0" presId="urn:microsoft.com/office/officeart/2005/8/layout/hierarchy1"/>
    <dgm:cxn modelId="{E6F1D71B-72EC-4FAC-98BE-2AA92D36FE00}" type="presParOf" srcId="{1BF7B03D-17A9-4305-AE97-55C33C9649DA}" destId="{B3E65049-B575-4CAD-AC32-C3C518B6F8D4}" srcOrd="3" destOrd="0" presId="urn:microsoft.com/office/officeart/2005/8/layout/hierarchy1"/>
    <dgm:cxn modelId="{FEBD8AFF-C96F-42CC-AFF2-BDC497AFE6E0}" type="presParOf" srcId="{B3E65049-B575-4CAD-AC32-C3C518B6F8D4}" destId="{48F699C0-3F39-4509-A694-E731558F86D1}" srcOrd="0" destOrd="0" presId="urn:microsoft.com/office/officeart/2005/8/layout/hierarchy1"/>
    <dgm:cxn modelId="{462ECE43-27D8-43A5-85B0-22E6917F0C8B}" type="presParOf" srcId="{48F699C0-3F39-4509-A694-E731558F86D1}" destId="{B14AC03F-97AE-4A5E-BEFD-38E5C07F1ED6}" srcOrd="0" destOrd="0" presId="urn:microsoft.com/office/officeart/2005/8/layout/hierarchy1"/>
    <dgm:cxn modelId="{0FBEC571-3C65-4725-9456-A1D3944A9B77}" type="presParOf" srcId="{48F699C0-3F39-4509-A694-E731558F86D1}" destId="{B2207986-CB65-4427-A371-44E5038918DA}" srcOrd="1" destOrd="0" presId="urn:microsoft.com/office/officeart/2005/8/layout/hierarchy1"/>
    <dgm:cxn modelId="{E23AF3EA-857D-4D1F-BD0A-A1A735CCA323}" type="presParOf" srcId="{B3E65049-B575-4CAD-AC32-C3C518B6F8D4}" destId="{2747C23B-60C9-4419-AFB4-CC7CE433DFAD}" srcOrd="1" destOrd="0" presId="urn:microsoft.com/office/officeart/2005/8/layout/hierarchy1"/>
    <dgm:cxn modelId="{716669BD-BCB8-43B6-890A-265A7B5242BC}" type="presParOf" srcId="{1BF7B03D-17A9-4305-AE97-55C33C9649DA}" destId="{CB361D75-75B5-4726-8127-89F881EAA5B1}" srcOrd="4" destOrd="0" presId="urn:microsoft.com/office/officeart/2005/8/layout/hierarchy1"/>
    <dgm:cxn modelId="{BB007D30-2FDC-4F06-9C8A-B3AB7A0F1199}" type="presParOf" srcId="{1BF7B03D-17A9-4305-AE97-55C33C9649DA}" destId="{C4CB30D5-18F2-4D34-851C-C7ECC20463AB}" srcOrd="5" destOrd="0" presId="urn:microsoft.com/office/officeart/2005/8/layout/hierarchy1"/>
    <dgm:cxn modelId="{F8210D41-4108-4B3C-B5FC-4B1629EC85AE}" type="presParOf" srcId="{C4CB30D5-18F2-4D34-851C-C7ECC20463AB}" destId="{B2FE4063-C720-40A5-8FC5-B81AE41E584B}" srcOrd="0" destOrd="0" presId="urn:microsoft.com/office/officeart/2005/8/layout/hierarchy1"/>
    <dgm:cxn modelId="{014B320A-AD94-4319-B0C0-9144702AEA14}" type="presParOf" srcId="{B2FE4063-C720-40A5-8FC5-B81AE41E584B}" destId="{A9F80A40-2951-4ADF-968B-A04521035D5E}" srcOrd="0" destOrd="0" presId="urn:microsoft.com/office/officeart/2005/8/layout/hierarchy1"/>
    <dgm:cxn modelId="{682CB916-98F6-46E9-B012-0172A26816D9}" type="presParOf" srcId="{B2FE4063-C720-40A5-8FC5-B81AE41E584B}" destId="{EE79DAB1-0D3B-4A2E-A470-329102984BBC}" srcOrd="1" destOrd="0" presId="urn:microsoft.com/office/officeart/2005/8/layout/hierarchy1"/>
    <dgm:cxn modelId="{34AD7445-7734-4DC0-9740-A95810271562}" type="presParOf" srcId="{C4CB30D5-18F2-4D34-851C-C7ECC20463AB}" destId="{475CA5AF-1914-4C7E-A9D1-31487E794756}" srcOrd="1" destOrd="0" presId="urn:microsoft.com/office/officeart/2005/8/layout/hierarchy1"/>
    <dgm:cxn modelId="{6359B55F-5E7B-40C1-AC2A-992EBD0F606F}" type="presParOf" srcId="{1BF7B03D-17A9-4305-AE97-55C33C9649DA}" destId="{4AD55F08-B255-40A7-A155-2355ED631698}" srcOrd="6" destOrd="0" presId="urn:microsoft.com/office/officeart/2005/8/layout/hierarchy1"/>
    <dgm:cxn modelId="{EF9EE897-DC0F-49D3-8583-E6F3FA13CFA7}" type="presParOf" srcId="{1BF7B03D-17A9-4305-AE97-55C33C9649DA}" destId="{D169C0BC-22DC-4FB4-ADE1-A9FC3C30EBF4}" srcOrd="7" destOrd="0" presId="urn:microsoft.com/office/officeart/2005/8/layout/hierarchy1"/>
    <dgm:cxn modelId="{9EA3777C-5D7E-4887-99FA-9CD3ECEFCB9A}" type="presParOf" srcId="{D169C0BC-22DC-4FB4-ADE1-A9FC3C30EBF4}" destId="{C6EC728E-CE63-4E97-9B56-6E76EE22982C}" srcOrd="0" destOrd="0" presId="urn:microsoft.com/office/officeart/2005/8/layout/hierarchy1"/>
    <dgm:cxn modelId="{25255780-EB21-42B8-9EB8-5D18AAF534C3}" type="presParOf" srcId="{C6EC728E-CE63-4E97-9B56-6E76EE22982C}" destId="{C99460AF-6BE8-4AAF-A312-5699ED4C0A8F}" srcOrd="0" destOrd="0" presId="urn:microsoft.com/office/officeart/2005/8/layout/hierarchy1"/>
    <dgm:cxn modelId="{11DA91DB-7FC5-4FB2-AB12-E8A89E5952F3}" type="presParOf" srcId="{C6EC728E-CE63-4E97-9B56-6E76EE22982C}" destId="{38D55460-C325-46D1-AA8B-0FAB1AB4D57A}" srcOrd="1" destOrd="0" presId="urn:microsoft.com/office/officeart/2005/8/layout/hierarchy1"/>
    <dgm:cxn modelId="{A38FFB02-F134-4C26-9EB3-C6C6A970380A}" type="presParOf" srcId="{D169C0BC-22DC-4FB4-ADE1-A9FC3C30EBF4}" destId="{C93BB1FE-4A0F-49AD-9761-2241D66E413A}" srcOrd="1" destOrd="0" presId="urn:microsoft.com/office/officeart/2005/8/layout/hierarchy1"/>
    <dgm:cxn modelId="{6A4A77EE-0E86-4F45-85DA-D66DD247BE2E}" type="presParOf" srcId="{1BF7B03D-17A9-4305-AE97-55C33C9649DA}" destId="{A552C96E-3478-4AAA-A8A2-25895671E008}" srcOrd="8" destOrd="0" presId="urn:microsoft.com/office/officeart/2005/8/layout/hierarchy1"/>
    <dgm:cxn modelId="{7DFA6B46-23EB-40DB-9BA8-036C437AEF91}" type="presParOf" srcId="{1BF7B03D-17A9-4305-AE97-55C33C9649DA}" destId="{E833300E-978B-4F18-AC1D-74B39F81EF42}" srcOrd="9" destOrd="0" presId="urn:microsoft.com/office/officeart/2005/8/layout/hierarchy1"/>
    <dgm:cxn modelId="{34F1A563-7542-489A-B24F-9B560F8B4FFD}" type="presParOf" srcId="{E833300E-978B-4F18-AC1D-74B39F81EF42}" destId="{95ECDE53-4249-497E-A27E-2CF61F09CBA7}" srcOrd="0" destOrd="0" presId="urn:microsoft.com/office/officeart/2005/8/layout/hierarchy1"/>
    <dgm:cxn modelId="{1BD33729-F8C2-42E6-902F-8557C06A7733}" type="presParOf" srcId="{95ECDE53-4249-497E-A27E-2CF61F09CBA7}" destId="{99EC4D3C-0AF3-4CEC-AC1A-AF27C864644C}" srcOrd="0" destOrd="0" presId="urn:microsoft.com/office/officeart/2005/8/layout/hierarchy1"/>
    <dgm:cxn modelId="{42003863-5D5B-4448-9E0D-94C157FB7E46}" type="presParOf" srcId="{95ECDE53-4249-497E-A27E-2CF61F09CBA7}" destId="{F0FC2FAD-2D1E-4B30-A73C-AFD332AAA54E}" srcOrd="1" destOrd="0" presId="urn:microsoft.com/office/officeart/2005/8/layout/hierarchy1"/>
    <dgm:cxn modelId="{8C5424E4-D2FA-4EE1-B036-9EA6AFDEB795}" type="presParOf" srcId="{E833300E-978B-4F18-AC1D-74B39F81EF42}" destId="{3F299C5D-EDC3-4BBE-A145-82E5C3C9FBB6}" srcOrd="1" destOrd="0" presId="urn:microsoft.com/office/officeart/2005/8/layout/hierarchy1"/>
    <dgm:cxn modelId="{D6BC572C-4D59-4E77-A271-B3806B1D3371}" type="presParOf" srcId="{1BF7B03D-17A9-4305-AE97-55C33C9649DA}" destId="{448AA1E9-B902-4414-B2F6-7D0724936624}" srcOrd="10" destOrd="0" presId="urn:microsoft.com/office/officeart/2005/8/layout/hierarchy1"/>
    <dgm:cxn modelId="{8191E4B3-F087-4399-87A3-7B44D57B6283}" type="presParOf" srcId="{1BF7B03D-17A9-4305-AE97-55C33C9649DA}" destId="{8413EE83-751D-4D83-A948-D2F8EF22DCE4}" srcOrd="11" destOrd="0" presId="urn:microsoft.com/office/officeart/2005/8/layout/hierarchy1"/>
    <dgm:cxn modelId="{2F875FBE-0EEB-478C-991E-238BA32C1074}" type="presParOf" srcId="{8413EE83-751D-4D83-A948-D2F8EF22DCE4}" destId="{EF9FFD7D-E19B-4B0F-A22A-58F3841C4C0C}" srcOrd="0" destOrd="0" presId="urn:microsoft.com/office/officeart/2005/8/layout/hierarchy1"/>
    <dgm:cxn modelId="{9FA5EE55-0602-4683-946C-FA0AB836FCB3}" type="presParOf" srcId="{EF9FFD7D-E19B-4B0F-A22A-58F3841C4C0C}" destId="{C549140F-F9B9-4E29-9048-E0B7AC4F964A}" srcOrd="0" destOrd="0" presId="urn:microsoft.com/office/officeart/2005/8/layout/hierarchy1"/>
    <dgm:cxn modelId="{78DC0E4D-C783-4634-9951-E4A7B5DD9862}" type="presParOf" srcId="{EF9FFD7D-E19B-4B0F-A22A-58F3841C4C0C}" destId="{9EF9602B-D194-4CC2-B467-2004E402860E}" srcOrd="1" destOrd="0" presId="urn:microsoft.com/office/officeart/2005/8/layout/hierarchy1"/>
    <dgm:cxn modelId="{F7570AC2-CEBD-4769-89EF-E983E78EC5A8}" type="presParOf" srcId="{8413EE83-751D-4D83-A948-D2F8EF22DCE4}" destId="{38F5FBED-523E-4611-928E-D59638B98221}" srcOrd="1" destOrd="0" presId="urn:microsoft.com/office/officeart/2005/8/layout/hierarchy1"/>
    <dgm:cxn modelId="{B94ABCEB-94FD-4195-88B1-D37FEC0225D5}" type="presParOf" srcId="{E1FC2E00-E0C7-48D3-A3A3-4022C6CEAC5A}" destId="{E1539F07-1908-4DD9-B5C3-279A2ACE99C1}" srcOrd="2" destOrd="0" presId="urn:microsoft.com/office/officeart/2005/8/layout/hierarchy1"/>
    <dgm:cxn modelId="{6909998F-091A-47DD-A05E-4715C33FBBE1}" type="presParOf" srcId="{E1FC2E00-E0C7-48D3-A3A3-4022C6CEAC5A}" destId="{B69C05B6-C2F4-4A0A-B5C6-618478B9B1B1}" srcOrd="3" destOrd="0" presId="urn:microsoft.com/office/officeart/2005/8/layout/hierarchy1"/>
    <dgm:cxn modelId="{EBFE5B78-97DA-4D1C-8ED1-F41B2F9A356C}" type="presParOf" srcId="{B69C05B6-C2F4-4A0A-B5C6-618478B9B1B1}" destId="{84B70C04-3283-4CAA-B15E-47AE29286EFC}" srcOrd="0" destOrd="0" presId="urn:microsoft.com/office/officeart/2005/8/layout/hierarchy1"/>
    <dgm:cxn modelId="{5E60506C-B568-4A11-A0C1-2E439D9887AE}" type="presParOf" srcId="{84B70C04-3283-4CAA-B15E-47AE29286EFC}" destId="{F3AB3211-ADAA-4094-9BD1-2C3CBE20A820}" srcOrd="0" destOrd="0" presId="urn:microsoft.com/office/officeart/2005/8/layout/hierarchy1"/>
    <dgm:cxn modelId="{7F8540CF-1A3B-468F-B89B-C94A9854C6D1}" type="presParOf" srcId="{84B70C04-3283-4CAA-B15E-47AE29286EFC}" destId="{38A844A5-715C-4087-A3CD-5084B509D671}" srcOrd="1" destOrd="0" presId="urn:microsoft.com/office/officeart/2005/8/layout/hierarchy1"/>
    <dgm:cxn modelId="{3FCDD647-4CED-41F3-88B2-D96A79FB97E1}" type="presParOf" srcId="{B69C05B6-C2F4-4A0A-B5C6-618478B9B1B1}" destId="{74C106E2-958C-49E6-B0F5-943F575D119D}" srcOrd="1" destOrd="0" presId="urn:microsoft.com/office/officeart/2005/8/layout/hierarchy1"/>
    <dgm:cxn modelId="{48BF6D81-379F-4D81-83D6-2C6F08383BEA}" type="presParOf" srcId="{74C106E2-958C-49E6-B0F5-943F575D119D}" destId="{048FA84D-0D6D-442D-ABAA-9AB6BBA8B2AD}" srcOrd="0" destOrd="0" presId="urn:microsoft.com/office/officeart/2005/8/layout/hierarchy1"/>
    <dgm:cxn modelId="{8C25A69B-F0AB-4B7C-834C-C94DF58D31DB}" type="presParOf" srcId="{74C106E2-958C-49E6-B0F5-943F575D119D}" destId="{46B254B9-6904-4621-A4A1-C3BB0E61753C}" srcOrd="1" destOrd="0" presId="urn:microsoft.com/office/officeart/2005/8/layout/hierarchy1"/>
    <dgm:cxn modelId="{0359CB7E-84F8-444A-BABA-290270561367}" type="presParOf" srcId="{46B254B9-6904-4621-A4A1-C3BB0E61753C}" destId="{9E3D768C-47FC-4A80-B6AA-79FC172CDB86}" srcOrd="0" destOrd="0" presId="urn:microsoft.com/office/officeart/2005/8/layout/hierarchy1"/>
    <dgm:cxn modelId="{6668A2F1-9CC1-4F09-B8DA-C7E5F1D16417}" type="presParOf" srcId="{9E3D768C-47FC-4A80-B6AA-79FC172CDB86}" destId="{EB14FF3B-0C70-4BCC-B5ED-8DB18B3818CF}" srcOrd="0" destOrd="0" presId="urn:microsoft.com/office/officeart/2005/8/layout/hierarchy1"/>
    <dgm:cxn modelId="{186022F6-2606-488A-BA74-D07B7215C849}" type="presParOf" srcId="{9E3D768C-47FC-4A80-B6AA-79FC172CDB86}" destId="{D657E978-278B-409E-B1B8-184FA27FC329}" srcOrd="1" destOrd="0" presId="urn:microsoft.com/office/officeart/2005/8/layout/hierarchy1"/>
    <dgm:cxn modelId="{52260A20-9AEF-4845-9DF0-93A89D9961A8}" type="presParOf" srcId="{46B254B9-6904-4621-A4A1-C3BB0E61753C}" destId="{B3F4C50F-D951-418C-ADBD-F1390AB6CC75}" srcOrd="1" destOrd="0" presId="urn:microsoft.com/office/officeart/2005/8/layout/hierarchy1"/>
    <dgm:cxn modelId="{F39F06B6-FD92-4122-BEE6-23938EA38ABD}" type="presParOf" srcId="{74C106E2-958C-49E6-B0F5-943F575D119D}" destId="{31306FB7-57EE-4C28-9BDA-AEF8B68C047D}" srcOrd="2" destOrd="0" presId="urn:microsoft.com/office/officeart/2005/8/layout/hierarchy1"/>
    <dgm:cxn modelId="{0187A39E-183D-4CC6-8F20-4DEBB8935DA2}" type="presParOf" srcId="{74C106E2-958C-49E6-B0F5-943F575D119D}" destId="{77B217CC-77CE-4E1D-8E83-C292AEF7EA78}" srcOrd="3" destOrd="0" presId="urn:microsoft.com/office/officeart/2005/8/layout/hierarchy1"/>
    <dgm:cxn modelId="{515AED2D-2E44-445D-974E-A20B5F387D75}" type="presParOf" srcId="{77B217CC-77CE-4E1D-8E83-C292AEF7EA78}" destId="{D02C8594-6B35-4C50-A257-C8F08F188069}" srcOrd="0" destOrd="0" presId="urn:microsoft.com/office/officeart/2005/8/layout/hierarchy1"/>
    <dgm:cxn modelId="{5AFF013B-FFB8-4D89-8FCA-084D4B116ACA}" type="presParOf" srcId="{D02C8594-6B35-4C50-A257-C8F08F188069}" destId="{E79F3CBC-5889-4730-BFAE-190DB110CEFD}" srcOrd="0" destOrd="0" presId="urn:microsoft.com/office/officeart/2005/8/layout/hierarchy1"/>
    <dgm:cxn modelId="{AEFF79D8-DAAD-47A6-89F9-9B90752AC2EA}" type="presParOf" srcId="{D02C8594-6B35-4C50-A257-C8F08F188069}" destId="{179D7475-F50B-4920-ACA9-95FC391BABA3}" srcOrd="1" destOrd="0" presId="urn:microsoft.com/office/officeart/2005/8/layout/hierarchy1"/>
    <dgm:cxn modelId="{E207503C-9BDA-45DB-B7C5-24699A9AF90D}" type="presParOf" srcId="{77B217CC-77CE-4E1D-8E83-C292AEF7EA78}" destId="{76670B19-1BE4-48FE-A5DB-E848989722FF}" srcOrd="1" destOrd="0" presId="urn:microsoft.com/office/officeart/2005/8/layout/hierarchy1"/>
    <dgm:cxn modelId="{52AF9531-B3ED-490F-A182-84FEBAB7C815}" type="presParOf" srcId="{74C106E2-958C-49E6-B0F5-943F575D119D}" destId="{E143BF75-5AAB-43FC-A7CF-32AAA6C2F8D9}" srcOrd="4" destOrd="0" presId="urn:microsoft.com/office/officeart/2005/8/layout/hierarchy1"/>
    <dgm:cxn modelId="{5481D7F9-536E-43BF-BBFD-8AAD53163F27}" type="presParOf" srcId="{74C106E2-958C-49E6-B0F5-943F575D119D}" destId="{D99E07AE-1B3E-4B3F-9817-20081F39C6E0}" srcOrd="5" destOrd="0" presId="urn:microsoft.com/office/officeart/2005/8/layout/hierarchy1"/>
    <dgm:cxn modelId="{490DFA43-989C-4570-B2BC-11F9CCD21B4F}" type="presParOf" srcId="{D99E07AE-1B3E-4B3F-9817-20081F39C6E0}" destId="{91B1EEFA-1C95-439E-9B29-822B1A0DD14A}" srcOrd="0" destOrd="0" presId="urn:microsoft.com/office/officeart/2005/8/layout/hierarchy1"/>
    <dgm:cxn modelId="{8AC8C1FD-2108-4ED9-ADB7-18EE23E7AE96}" type="presParOf" srcId="{91B1EEFA-1C95-439E-9B29-822B1A0DD14A}" destId="{89A7A86D-2749-458D-9E34-C742FDFBFEB2}" srcOrd="0" destOrd="0" presId="urn:microsoft.com/office/officeart/2005/8/layout/hierarchy1"/>
    <dgm:cxn modelId="{E657ECD1-41E2-4F5B-8D31-ADC3BB7C84B8}" type="presParOf" srcId="{91B1EEFA-1C95-439E-9B29-822B1A0DD14A}" destId="{EF17D658-3C49-4039-AE94-60D1A88A6E54}" srcOrd="1" destOrd="0" presId="urn:microsoft.com/office/officeart/2005/8/layout/hierarchy1"/>
    <dgm:cxn modelId="{042D848B-CAD2-48D5-BF10-E270FD348769}" type="presParOf" srcId="{D99E07AE-1B3E-4B3F-9817-20081F39C6E0}" destId="{CECE8504-E015-45D9-9CCF-5CF20007C59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68DEA-AED9-40E5-9B92-EB9606299C1C}" type="datetimeFigureOut">
              <a:rPr lang="es-ES" smtClean="0"/>
              <a:t>18/12/2019</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75F04-1D2D-4C79-82F7-864BAB8A97D2}" type="slidenum">
              <a:rPr lang="es-ES" smtClean="0"/>
              <a:t>‹Nº›</a:t>
            </a:fld>
            <a:endParaRPr lang="es-ES"/>
          </a:p>
        </p:txBody>
      </p:sp>
    </p:spTree>
    <p:extLst>
      <p:ext uri="{BB962C8B-B14F-4D97-AF65-F5344CB8AC3E}">
        <p14:creationId xmlns:p14="http://schemas.microsoft.com/office/powerpoint/2010/main" val="3753490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74E8385-1112-49F9-A282-E7FF46D95548}" type="slidenum">
              <a:rPr lang="es-ES"/>
              <a:pPr/>
              <a:t>29</a:t>
            </a:fld>
            <a:endParaRPr lang="es-ES"/>
          </a:p>
        </p:txBody>
      </p:sp>
      <p:sp>
        <p:nvSpPr>
          <p:cNvPr id="1382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fld id="{0F53B7F0-4CB5-435B-AE93-F41D4366CCCF}" type="slidenum">
              <a:rPr lang="es-ES" sz="1200" b="0"/>
              <a:pPr algn="r" eaLnBrk="1" hangingPunct="1"/>
              <a:t>29</a:t>
            </a:fld>
            <a:endParaRPr lang="es-ES" sz="1200" b="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p:txBody>
          <a:bodyPr/>
          <a:lstStyle/>
          <a:p>
            <a:endParaRPr lang="es-MX"/>
          </a:p>
          <a:p>
            <a:endParaRPr lang="es-ES"/>
          </a:p>
        </p:txBody>
      </p:sp>
    </p:spTree>
    <p:extLst>
      <p:ext uri="{BB962C8B-B14F-4D97-AF65-F5344CB8AC3E}">
        <p14:creationId xmlns:p14="http://schemas.microsoft.com/office/powerpoint/2010/main" val="2811676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4"/>
          <p:cNvSpPr>
            <a:spLocks/>
          </p:cNvSpPr>
          <p:nvPr/>
        </p:nvSpPr>
        <p:spPr bwMode="auto">
          <a:xfrm>
            <a:off x="-14288" y="6380163"/>
            <a:ext cx="9158288" cy="477837"/>
          </a:xfrm>
          <a:custGeom>
            <a:avLst/>
            <a:gdLst>
              <a:gd name="T0" fmla="*/ 14288 w 5769"/>
              <a:gd name="T1" fmla="*/ 477837 h 301"/>
              <a:gd name="T2" fmla="*/ 4586288 w 5769"/>
              <a:gd name="T3" fmla="*/ 20637 h 301"/>
              <a:gd name="T4" fmla="*/ 9158288 w 5769"/>
              <a:gd name="T5" fmla="*/ 477837 h 301"/>
              <a:gd name="T6" fmla="*/ 14288 w 5769"/>
              <a:gd name="T7" fmla="*/ 477837 h 3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69" h="301">
                <a:moveTo>
                  <a:pt x="9" y="301"/>
                </a:moveTo>
                <a:cubicBezTo>
                  <a:pt x="0" y="278"/>
                  <a:pt x="1590" y="0"/>
                  <a:pt x="2889" y="13"/>
                </a:cubicBezTo>
                <a:cubicBezTo>
                  <a:pt x="3849" y="13"/>
                  <a:pt x="5742" y="214"/>
                  <a:pt x="5769" y="301"/>
                </a:cubicBezTo>
                <a:lnTo>
                  <a:pt x="9" y="301"/>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 name="Freeform 25"/>
          <p:cNvSpPr>
            <a:spLocks/>
          </p:cNvSpPr>
          <p:nvPr/>
        </p:nvSpPr>
        <p:spPr bwMode="auto">
          <a:xfrm>
            <a:off x="0" y="0"/>
            <a:ext cx="9144000" cy="465138"/>
          </a:xfrm>
          <a:custGeom>
            <a:avLst/>
            <a:gdLst>
              <a:gd name="T0" fmla="*/ 0 w 5760"/>
              <a:gd name="T1" fmla="*/ 0 h 293"/>
              <a:gd name="T2" fmla="*/ 4557713 w 5760"/>
              <a:gd name="T3" fmla="*/ 465138 h 293"/>
              <a:gd name="T4" fmla="*/ 9144000 w 5760"/>
              <a:gd name="T5" fmla="*/ 0 h 293"/>
              <a:gd name="T6" fmla="*/ 0 w 5760"/>
              <a:gd name="T7" fmla="*/ 0 h 2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60" h="293">
                <a:moveTo>
                  <a:pt x="0" y="0"/>
                </a:moveTo>
                <a:cubicBezTo>
                  <a:pt x="27" y="46"/>
                  <a:pt x="1527" y="293"/>
                  <a:pt x="2871" y="293"/>
                </a:cubicBezTo>
                <a:cubicBezTo>
                  <a:pt x="4215" y="293"/>
                  <a:pt x="5714" y="64"/>
                  <a:pt x="5760" y="0"/>
                </a:cubicBez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6" name="Text Box 14"/>
          <p:cNvSpPr txBox="1">
            <a:spLocks noChangeArrowheads="1"/>
          </p:cNvSpPr>
          <p:nvPr/>
        </p:nvSpPr>
        <p:spPr bwMode="white">
          <a:xfrm>
            <a:off x="5486400" y="32766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ES" sz="2800" b="1" i="1">
                <a:solidFill>
                  <a:schemeClr val="hlink"/>
                </a:solidFill>
              </a:rPr>
              <a:t>LOGO</a:t>
            </a:r>
          </a:p>
        </p:txBody>
      </p:sp>
      <p:sp>
        <p:nvSpPr>
          <p:cNvPr id="3075" name="Rectangle 3"/>
          <p:cNvSpPr>
            <a:spLocks noGrp="1" noChangeArrowheads="1"/>
          </p:cNvSpPr>
          <p:nvPr>
            <p:ph type="subTitle" idx="1"/>
          </p:nvPr>
        </p:nvSpPr>
        <p:spPr bwMode="white">
          <a:xfrm>
            <a:off x="2590800" y="1981200"/>
            <a:ext cx="5638800" cy="381000"/>
          </a:xfrm>
        </p:spPr>
        <p:txBody>
          <a:bodyPr/>
          <a:lstStyle>
            <a:lvl1pPr marL="0" indent="0" algn="r">
              <a:buFont typeface="Wingdings" panose="05000000000000000000" pitchFamily="2" charset="2"/>
              <a:buNone/>
              <a:defRPr sz="2000">
                <a:solidFill>
                  <a:schemeClr val="bg2"/>
                </a:solidFill>
              </a:defRPr>
            </a:lvl1pPr>
          </a:lstStyle>
          <a:p>
            <a:pPr lvl="0"/>
            <a:r>
              <a:rPr lang="en-US" altLang="es-ES" noProof="0" smtClean="0"/>
              <a:t>Haga clic para modificar el estilo de subtítulo del patrón</a:t>
            </a:r>
          </a:p>
        </p:txBody>
      </p:sp>
      <p:sp>
        <p:nvSpPr>
          <p:cNvPr id="3074" name="Rectangle 2"/>
          <p:cNvSpPr>
            <a:spLocks noGrp="1" noChangeArrowheads="1"/>
          </p:cNvSpPr>
          <p:nvPr>
            <p:ph type="ctrTitle"/>
          </p:nvPr>
        </p:nvSpPr>
        <p:spPr>
          <a:xfrm>
            <a:off x="304800" y="1295400"/>
            <a:ext cx="8153400" cy="6826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4800" b="0">
                <a:solidFill>
                  <a:schemeClr val="bg1"/>
                </a:solidFill>
              </a:defRPr>
            </a:lvl1pPr>
          </a:lstStyle>
          <a:p>
            <a:pPr lvl="0"/>
            <a:r>
              <a:rPr lang="en-US" altLang="es-ES" noProof="0" smtClean="0"/>
              <a:t>Haga clic para cambiar el estilo de título	</a:t>
            </a:r>
          </a:p>
        </p:txBody>
      </p:sp>
      <p:sp>
        <p:nvSpPr>
          <p:cNvPr id="7" name="Rectangle 4"/>
          <p:cNvSpPr>
            <a:spLocks noGrp="1" noChangeArrowheads="1"/>
          </p:cNvSpPr>
          <p:nvPr>
            <p:ph type="dt" sz="half" idx="10"/>
          </p:nvPr>
        </p:nvSpPr>
        <p:spPr>
          <a:xfrm>
            <a:off x="457200" y="6410325"/>
            <a:ext cx="2133600" cy="244475"/>
          </a:xfrm>
        </p:spPr>
        <p:txBody>
          <a:bodyPr/>
          <a:lstStyle>
            <a:lvl1pPr>
              <a:defRPr smtClean="0">
                <a:solidFill>
                  <a:schemeClr val="bg1"/>
                </a:solidFill>
              </a:defRPr>
            </a:lvl1pPr>
          </a:lstStyle>
          <a:p>
            <a:pPr>
              <a:defRPr/>
            </a:pPr>
            <a:endParaRPr lang="en-US" altLang="es-ES"/>
          </a:p>
        </p:txBody>
      </p:sp>
      <p:sp>
        <p:nvSpPr>
          <p:cNvPr id="8" name="Rectangle 5"/>
          <p:cNvSpPr>
            <a:spLocks noGrp="1" noChangeArrowheads="1"/>
          </p:cNvSpPr>
          <p:nvPr>
            <p:ph type="ftr" sz="quarter" idx="11"/>
          </p:nvPr>
        </p:nvSpPr>
        <p:spPr bwMode="auto">
          <a:xfrm>
            <a:off x="3581400" y="6508750"/>
            <a:ext cx="1981200" cy="244475"/>
          </a:xfrm>
        </p:spPr>
        <p:txBody>
          <a:bodyPr/>
          <a:lstStyle>
            <a:lvl1pPr algn="r">
              <a:defRPr smtClean="0"/>
            </a:lvl1pPr>
          </a:lstStyle>
          <a:p>
            <a:pPr>
              <a:defRPr/>
            </a:pPr>
            <a:r>
              <a:rPr lang="en-US" altLang="es-ES"/>
              <a:t>www.themegallery.com</a:t>
            </a:r>
          </a:p>
        </p:txBody>
      </p:sp>
      <p:sp>
        <p:nvSpPr>
          <p:cNvPr id="9" name="Rectangle 6"/>
          <p:cNvSpPr>
            <a:spLocks noGrp="1" noChangeArrowheads="1"/>
          </p:cNvSpPr>
          <p:nvPr>
            <p:ph type="sldNum" sz="quarter" idx="12"/>
          </p:nvPr>
        </p:nvSpPr>
        <p:spPr>
          <a:xfrm>
            <a:off x="6477000" y="6410325"/>
            <a:ext cx="2133600" cy="244475"/>
          </a:xfrm>
        </p:spPr>
        <p:txBody>
          <a:bodyPr/>
          <a:lstStyle>
            <a:lvl1pPr algn="r">
              <a:defRPr smtClean="0">
                <a:solidFill>
                  <a:schemeClr val="bg1"/>
                </a:solidFill>
              </a:defRPr>
            </a:lvl1pPr>
          </a:lstStyle>
          <a:p>
            <a:pPr>
              <a:defRPr/>
            </a:pPr>
            <a:fld id="{B2DDB67A-AE31-4496-B269-09DF64C6A786}" type="slidenum">
              <a:rPr lang="en-US" altLang="es-ES"/>
              <a:pPr>
                <a:defRPr/>
              </a:pPr>
              <a:t>‹Nº›</a:t>
            </a:fld>
            <a:endParaRPr lang="en-US" altLang="es-ES"/>
          </a:p>
        </p:txBody>
      </p:sp>
    </p:spTree>
    <p:extLst>
      <p:ext uri="{BB962C8B-B14F-4D97-AF65-F5344CB8AC3E}">
        <p14:creationId xmlns:p14="http://schemas.microsoft.com/office/powerpoint/2010/main" val="172194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s-E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s-ES"/>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B1BDBB83-C91F-41C8-9E18-C84FD6C2E40C}" type="slidenum">
              <a:rPr lang="en-US" altLang="es-ES"/>
              <a:pPr>
                <a:defRPr/>
              </a:pPr>
              <a:t>‹Nº›</a:t>
            </a:fld>
            <a:endParaRPr lang="en-US" altLang="es-ES"/>
          </a:p>
        </p:txBody>
      </p:sp>
    </p:spTree>
    <p:extLst>
      <p:ext uri="{BB962C8B-B14F-4D97-AF65-F5344CB8AC3E}">
        <p14:creationId xmlns:p14="http://schemas.microsoft.com/office/powerpoint/2010/main" val="464678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566738"/>
            <a:ext cx="2171700" cy="5757862"/>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0" y="566738"/>
            <a:ext cx="6362700" cy="57578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s-E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s-ES"/>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275D22C8-F69D-4093-ADAA-C1B0ADE9AF42}" type="slidenum">
              <a:rPr lang="en-US" altLang="es-ES"/>
              <a:pPr>
                <a:defRPr/>
              </a:pPr>
              <a:t>‹Nº›</a:t>
            </a:fld>
            <a:endParaRPr lang="en-US" altLang="es-ES"/>
          </a:p>
        </p:txBody>
      </p:sp>
    </p:spTree>
    <p:extLst>
      <p:ext uri="{BB962C8B-B14F-4D97-AF65-F5344CB8AC3E}">
        <p14:creationId xmlns:p14="http://schemas.microsoft.com/office/powerpoint/2010/main" val="1794266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s-E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s-ES"/>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D71C1F86-2307-41FE-B173-DF177181ABC9}" type="slidenum">
              <a:rPr lang="en-US" altLang="es-ES"/>
              <a:pPr>
                <a:defRPr/>
              </a:pPr>
              <a:t>‹Nº›</a:t>
            </a:fld>
            <a:endParaRPr lang="en-US" altLang="es-ES"/>
          </a:p>
        </p:txBody>
      </p:sp>
    </p:spTree>
    <p:extLst>
      <p:ext uri="{BB962C8B-B14F-4D97-AF65-F5344CB8AC3E}">
        <p14:creationId xmlns:p14="http://schemas.microsoft.com/office/powerpoint/2010/main" val="237973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s-E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s-ES"/>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50520407-59F6-4B64-8FAC-CF2E00242EE1}" type="slidenum">
              <a:rPr lang="en-US" altLang="es-ES"/>
              <a:pPr>
                <a:defRPr/>
              </a:pPr>
              <a:t>‹Nº›</a:t>
            </a:fld>
            <a:endParaRPr lang="en-US" altLang="es-ES"/>
          </a:p>
        </p:txBody>
      </p:sp>
    </p:spTree>
    <p:extLst>
      <p:ext uri="{BB962C8B-B14F-4D97-AF65-F5344CB8AC3E}">
        <p14:creationId xmlns:p14="http://schemas.microsoft.com/office/powerpoint/2010/main" val="3207006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447800"/>
            <a:ext cx="4038600" cy="4876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447800"/>
            <a:ext cx="4038600" cy="4876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s-E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s-ES"/>
              <a:t>www.themegallery.com</a:t>
            </a:r>
          </a:p>
        </p:txBody>
      </p:sp>
      <p:sp>
        <p:nvSpPr>
          <p:cNvPr id="7" name="Rectangle 6"/>
          <p:cNvSpPr>
            <a:spLocks noGrp="1" noChangeArrowheads="1"/>
          </p:cNvSpPr>
          <p:nvPr>
            <p:ph type="sldNum" sz="quarter" idx="12"/>
          </p:nvPr>
        </p:nvSpPr>
        <p:spPr>
          <a:ln/>
        </p:spPr>
        <p:txBody>
          <a:bodyPr/>
          <a:lstStyle>
            <a:lvl1pPr>
              <a:defRPr/>
            </a:lvl1pPr>
          </a:lstStyle>
          <a:p>
            <a:pPr>
              <a:defRPr/>
            </a:pPr>
            <a:fld id="{9FA6983C-F213-440C-BF73-E526C0F79CDE}" type="slidenum">
              <a:rPr lang="en-US" altLang="es-ES"/>
              <a:pPr>
                <a:defRPr/>
              </a:pPr>
              <a:t>‹Nº›</a:t>
            </a:fld>
            <a:endParaRPr lang="en-US" altLang="es-ES"/>
          </a:p>
        </p:txBody>
      </p:sp>
    </p:spTree>
    <p:extLst>
      <p:ext uri="{BB962C8B-B14F-4D97-AF65-F5344CB8AC3E}">
        <p14:creationId xmlns:p14="http://schemas.microsoft.com/office/powerpoint/2010/main" val="20221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s-E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s-ES"/>
              <a:t>www.themegallery.com</a:t>
            </a:r>
          </a:p>
        </p:txBody>
      </p:sp>
      <p:sp>
        <p:nvSpPr>
          <p:cNvPr id="9" name="Rectangle 6"/>
          <p:cNvSpPr>
            <a:spLocks noGrp="1" noChangeArrowheads="1"/>
          </p:cNvSpPr>
          <p:nvPr>
            <p:ph type="sldNum" sz="quarter" idx="12"/>
          </p:nvPr>
        </p:nvSpPr>
        <p:spPr>
          <a:ln/>
        </p:spPr>
        <p:txBody>
          <a:bodyPr/>
          <a:lstStyle>
            <a:lvl1pPr>
              <a:defRPr/>
            </a:lvl1pPr>
          </a:lstStyle>
          <a:p>
            <a:pPr>
              <a:defRPr/>
            </a:pPr>
            <a:fld id="{E56CC775-B71C-4593-BD51-4CD26D6E4A52}" type="slidenum">
              <a:rPr lang="en-US" altLang="es-ES"/>
              <a:pPr>
                <a:defRPr/>
              </a:pPr>
              <a:t>‹Nº›</a:t>
            </a:fld>
            <a:endParaRPr lang="en-US" altLang="es-ES"/>
          </a:p>
        </p:txBody>
      </p:sp>
    </p:spTree>
    <p:extLst>
      <p:ext uri="{BB962C8B-B14F-4D97-AF65-F5344CB8AC3E}">
        <p14:creationId xmlns:p14="http://schemas.microsoft.com/office/powerpoint/2010/main" val="1811804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s-E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s-ES"/>
              <a:t>www.themegallery.com</a:t>
            </a:r>
          </a:p>
        </p:txBody>
      </p:sp>
      <p:sp>
        <p:nvSpPr>
          <p:cNvPr id="5" name="Rectangle 6"/>
          <p:cNvSpPr>
            <a:spLocks noGrp="1" noChangeArrowheads="1"/>
          </p:cNvSpPr>
          <p:nvPr>
            <p:ph type="sldNum" sz="quarter" idx="12"/>
          </p:nvPr>
        </p:nvSpPr>
        <p:spPr>
          <a:ln/>
        </p:spPr>
        <p:txBody>
          <a:bodyPr/>
          <a:lstStyle>
            <a:lvl1pPr>
              <a:defRPr/>
            </a:lvl1pPr>
          </a:lstStyle>
          <a:p>
            <a:pPr>
              <a:defRPr/>
            </a:pPr>
            <a:fld id="{C35715D9-EA84-4F18-B939-48A91C745053}" type="slidenum">
              <a:rPr lang="en-US" altLang="es-ES"/>
              <a:pPr>
                <a:defRPr/>
              </a:pPr>
              <a:t>‹Nº›</a:t>
            </a:fld>
            <a:endParaRPr lang="en-US" altLang="es-ES"/>
          </a:p>
        </p:txBody>
      </p:sp>
    </p:spTree>
    <p:extLst>
      <p:ext uri="{BB962C8B-B14F-4D97-AF65-F5344CB8AC3E}">
        <p14:creationId xmlns:p14="http://schemas.microsoft.com/office/powerpoint/2010/main" val="2181397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s-E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s-ES"/>
              <a:t>www.themegallery.com</a:t>
            </a:r>
          </a:p>
        </p:txBody>
      </p:sp>
      <p:sp>
        <p:nvSpPr>
          <p:cNvPr id="4" name="Rectangle 6"/>
          <p:cNvSpPr>
            <a:spLocks noGrp="1" noChangeArrowheads="1"/>
          </p:cNvSpPr>
          <p:nvPr>
            <p:ph type="sldNum" sz="quarter" idx="12"/>
          </p:nvPr>
        </p:nvSpPr>
        <p:spPr>
          <a:ln/>
        </p:spPr>
        <p:txBody>
          <a:bodyPr/>
          <a:lstStyle>
            <a:lvl1pPr>
              <a:defRPr/>
            </a:lvl1pPr>
          </a:lstStyle>
          <a:p>
            <a:pPr>
              <a:defRPr/>
            </a:pPr>
            <a:fld id="{7C08CFB6-572E-43B4-997E-F3EA7A5E5E1E}" type="slidenum">
              <a:rPr lang="en-US" altLang="es-ES"/>
              <a:pPr>
                <a:defRPr/>
              </a:pPr>
              <a:t>‹Nº›</a:t>
            </a:fld>
            <a:endParaRPr lang="en-US" altLang="es-ES"/>
          </a:p>
        </p:txBody>
      </p:sp>
    </p:spTree>
    <p:extLst>
      <p:ext uri="{BB962C8B-B14F-4D97-AF65-F5344CB8AC3E}">
        <p14:creationId xmlns:p14="http://schemas.microsoft.com/office/powerpoint/2010/main" val="3905599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s-E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s-ES"/>
              <a:t>www.themegallery.com</a:t>
            </a:r>
          </a:p>
        </p:txBody>
      </p:sp>
      <p:sp>
        <p:nvSpPr>
          <p:cNvPr id="7" name="Rectangle 6"/>
          <p:cNvSpPr>
            <a:spLocks noGrp="1" noChangeArrowheads="1"/>
          </p:cNvSpPr>
          <p:nvPr>
            <p:ph type="sldNum" sz="quarter" idx="12"/>
          </p:nvPr>
        </p:nvSpPr>
        <p:spPr>
          <a:ln/>
        </p:spPr>
        <p:txBody>
          <a:bodyPr/>
          <a:lstStyle>
            <a:lvl1pPr>
              <a:defRPr/>
            </a:lvl1pPr>
          </a:lstStyle>
          <a:p>
            <a:pPr>
              <a:defRPr/>
            </a:pPr>
            <a:fld id="{BB86D86C-7124-4B69-B0F3-34CA8EE5DFD3}" type="slidenum">
              <a:rPr lang="en-US" altLang="es-ES"/>
              <a:pPr>
                <a:defRPr/>
              </a:pPr>
              <a:t>‹Nº›</a:t>
            </a:fld>
            <a:endParaRPr lang="en-US" altLang="es-ES"/>
          </a:p>
        </p:txBody>
      </p:sp>
    </p:spTree>
    <p:extLst>
      <p:ext uri="{BB962C8B-B14F-4D97-AF65-F5344CB8AC3E}">
        <p14:creationId xmlns:p14="http://schemas.microsoft.com/office/powerpoint/2010/main" val="60998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s-E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s-ES"/>
              <a:t>www.themegallery.com</a:t>
            </a:r>
          </a:p>
        </p:txBody>
      </p:sp>
      <p:sp>
        <p:nvSpPr>
          <p:cNvPr id="7" name="Rectangle 6"/>
          <p:cNvSpPr>
            <a:spLocks noGrp="1" noChangeArrowheads="1"/>
          </p:cNvSpPr>
          <p:nvPr>
            <p:ph type="sldNum" sz="quarter" idx="12"/>
          </p:nvPr>
        </p:nvSpPr>
        <p:spPr>
          <a:ln/>
        </p:spPr>
        <p:txBody>
          <a:bodyPr/>
          <a:lstStyle>
            <a:lvl1pPr>
              <a:defRPr/>
            </a:lvl1pPr>
          </a:lstStyle>
          <a:p>
            <a:pPr>
              <a:defRPr/>
            </a:pPr>
            <a:fld id="{4084BAE7-2351-4BC0-8D31-CD5D95407669}" type="slidenum">
              <a:rPr lang="en-US" altLang="es-ES"/>
              <a:pPr>
                <a:defRPr/>
              </a:pPr>
              <a:t>‹Nº›</a:t>
            </a:fld>
            <a:endParaRPr lang="en-US" altLang="es-ES"/>
          </a:p>
        </p:txBody>
      </p:sp>
    </p:spTree>
    <p:extLst>
      <p:ext uri="{BB962C8B-B14F-4D97-AF65-F5344CB8AC3E}">
        <p14:creationId xmlns:p14="http://schemas.microsoft.com/office/powerpoint/2010/main" val="83732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Freeform 59"/>
          <p:cNvSpPr>
            <a:spLocks/>
          </p:cNvSpPr>
          <p:nvPr/>
        </p:nvSpPr>
        <p:spPr bwMode="invGray">
          <a:xfrm>
            <a:off x="-14288" y="6457950"/>
            <a:ext cx="9158288" cy="414338"/>
          </a:xfrm>
          <a:custGeom>
            <a:avLst/>
            <a:gdLst>
              <a:gd name="T0" fmla="*/ 14288 w 5769"/>
              <a:gd name="T1" fmla="*/ 414338 h 301"/>
              <a:gd name="T2" fmla="*/ 4586288 w 5769"/>
              <a:gd name="T3" fmla="*/ 17895 h 301"/>
              <a:gd name="T4" fmla="*/ 9158288 w 5769"/>
              <a:gd name="T5" fmla="*/ 414338 h 301"/>
              <a:gd name="T6" fmla="*/ 14288 w 5769"/>
              <a:gd name="T7" fmla="*/ 414338 h 3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69" h="301">
                <a:moveTo>
                  <a:pt x="9" y="301"/>
                </a:moveTo>
                <a:cubicBezTo>
                  <a:pt x="0" y="278"/>
                  <a:pt x="1590" y="0"/>
                  <a:pt x="2889" y="13"/>
                </a:cubicBezTo>
                <a:cubicBezTo>
                  <a:pt x="3849" y="13"/>
                  <a:pt x="5742" y="214"/>
                  <a:pt x="5769" y="301"/>
                </a:cubicBezTo>
                <a:lnTo>
                  <a:pt x="9" y="301"/>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27" name="Freeform 60"/>
          <p:cNvSpPr>
            <a:spLocks/>
          </p:cNvSpPr>
          <p:nvPr/>
        </p:nvSpPr>
        <p:spPr bwMode="invGray">
          <a:xfrm>
            <a:off x="0" y="0"/>
            <a:ext cx="9144000" cy="457200"/>
          </a:xfrm>
          <a:custGeom>
            <a:avLst/>
            <a:gdLst>
              <a:gd name="T0" fmla="*/ 0 w 5760"/>
              <a:gd name="T1" fmla="*/ 0 h 293"/>
              <a:gd name="T2" fmla="*/ 4557713 w 5760"/>
              <a:gd name="T3" fmla="*/ 457200 h 293"/>
              <a:gd name="T4" fmla="*/ 9144000 w 5760"/>
              <a:gd name="T5" fmla="*/ 0 h 293"/>
              <a:gd name="T6" fmla="*/ 0 w 5760"/>
              <a:gd name="T7" fmla="*/ 0 h 2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60" h="293">
                <a:moveTo>
                  <a:pt x="0" y="0"/>
                </a:moveTo>
                <a:cubicBezTo>
                  <a:pt x="27" y="46"/>
                  <a:pt x="1527" y="293"/>
                  <a:pt x="2871" y="293"/>
                </a:cubicBezTo>
                <a:cubicBezTo>
                  <a:pt x="4215" y="293"/>
                  <a:pt x="5714" y="64"/>
                  <a:pt x="5760" y="0"/>
                </a:cubicBez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28" name="Rectangle 3"/>
          <p:cNvSpPr>
            <a:spLocks noGrp="1" noChangeArrowheads="1"/>
          </p:cNvSpPr>
          <p:nvPr>
            <p:ph type="body" idx="1"/>
          </p:nvPr>
        </p:nvSpPr>
        <p:spPr bwMode="auto">
          <a:xfrm>
            <a:off x="457200" y="1447800"/>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ES" smtClean="0"/>
              <a:t>Haga clic para modificar el estilo de texto del patrón</a:t>
            </a:r>
          </a:p>
          <a:p>
            <a:pPr lvl="1"/>
            <a:r>
              <a:rPr lang="en-US" altLang="es-ES" smtClean="0"/>
              <a:t>Segundo nivel</a:t>
            </a:r>
          </a:p>
          <a:p>
            <a:pPr lvl="2"/>
            <a:r>
              <a:rPr lang="en-US" altLang="es-ES" smtClean="0"/>
              <a:t>Tercer nivel</a:t>
            </a:r>
          </a:p>
          <a:p>
            <a:pPr lvl="3"/>
            <a:r>
              <a:rPr lang="en-US" altLang="es-ES" smtClean="0"/>
              <a:t>Cuarto nivel</a:t>
            </a:r>
          </a:p>
          <a:p>
            <a:pPr lvl="4"/>
            <a:r>
              <a:rPr lang="en-US" altLang="es-ES" smtClean="0"/>
              <a:t>Quinto nivel</a:t>
            </a:r>
          </a:p>
        </p:txBody>
      </p:sp>
      <p:sp>
        <p:nvSpPr>
          <p:cNvPr id="2" name="Rectangle 4"/>
          <p:cNvSpPr>
            <a:spLocks noGrp="1" noChangeArrowheads="1"/>
          </p:cNvSpPr>
          <p:nvPr>
            <p:ph type="dt" sz="half" idx="2"/>
          </p:nvPr>
        </p:nvSpPr>
        <p:spPr bwMode="auto">
          <a:xfrm>
            <a:off x="457200" y="6491288"/>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s-ES"/>
          </a:p>
        </p:txBody>
      </p:sp>
      <p:sp>
        <p:nvSpPr>
          <p:cNvPr id="1029" name="Rectangle 5"/>
          <p:cNvSpPr>
            <a:spLocks noGrp="1" noChangeArrowheads="1"/>
          </p:cNvSpPr>
          <p:nvPr>
            <p:ph type="ftr" sz="quarter" idx="3"/>
          </p:nvPr>
        </p:nvSpPr>
        <p:spPr bwMode="white">
          <a:xfrm>
            <a:off x="3429000" y="6551613"/>
            <a:ext cx="22860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1" smtClean="0"/>
            </a:lvl1pPr>
          </a:lstStyle>
          <a:p>
            <a:pPr>
              <a:defRPr/>
            </a:pPr>
            <a:r>
              <a:rPr lang="en-US" altLang="es-ES"/>
              <a:t>www.themegallery.com</a:t>
            </a:r>
          </a:p>
        </p:txBody>
      </p:sp>
      <p:sp>
        <p:nvSpPr>
          <p:cNvPr id="1030" name="Rectangle 6"/>
          <p:cNvSpPr>
            <a:spLocks noGrp="1" noChangeArrowheads="1"/>
          </p:cNvSpPr>
          <p:nvPr>
            <p:ph type="sldNum" sz="quarter" idx="4"/>
          </p:nvPr>
        </p:nvSpPr>
        <p:spPr bwMode="auto">
          <a:xfrm>
            <a:off x="7924800" y="6491288"/>
            <a:ext cx="8382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smtClean="0"/>
            </a:lvl1pPr>
          </a:lstStyle>
          <a:p>
            <a:pPr>
              <a:defRPr/>
            </a:pPr>
            <a:fld id="{05365254-0356-4F1C-892E-D3D6655C88B4}" type="slidenum">
              <a:rPr lang="en-US" altLang="es-ES"/>
              <a:pPr>
                <a:defRPr/>
              </a:pPr>
              <a:t>‹Nº›</a:t>
            </a:fld>
            <a:endParaRPr lang="en-US" altLang="es-ES"/>
          </a:p>
        </p:txBody>
      </p:sp>
      <p:sp>
        <p:nvSpPr>
          <p:cNvPr id="1032" name="Text Box 13"/>
          <p:cNvSpPr txBox="1">
            <a:spLocks noChangeArrowheads="1"/>
          </p:cNvSpPr>
          <p:nvPr/>
        </p:nvSpPr>
        <p:spPr bwMode="white">
          <a:xfrm>
            <a:off x="4114800" y="76200"/>
            <a:ext cx="954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s-ES" sz="2000" b="1">
                <a:solidFill>
                  <a:schemeClr val="hlink"/>
                </a:solidFill>
              </a:rPr>
              <a:t>LOGO</a:t>
            </a:r>
          </a:p>
        </p:txBody>
      </p:sp>
      <p:sp>
        <p:nvSpPr>
          <p:cNvPr id="1033" name="Rectangle 2"/>
          <p:cNvSpPr>
            <a:spLocks noGrp="1" noChangeArrowheads="1"/>
          </p:cNvSpPr>
          <p:nvPr>
            <p:ph type="title"/>
          </p:nvPr>
        </p:nvSpPr>
        <p:spPr bwMode="gray">
          <a:xfrm>
            <a:off x="0" y="566738"/>
            <a:ext cx="7543800" cy="487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s-ES" smtClean="0"/>
              <a:t>Haga clic para cambiar el estilo de título	</a:t>
            </a:r>
          </a:p>
        </p:txBody>
      </p:sp>
      <p:sp>
        <p:nvSpPr>
          <p:cNvPr id="1034" name="Text Box 61"/>
          <p:cNvSpPr txBox="1">
            <a:spLocks noChangeArrowheads="1"/>
          </p:cNvSpPr>
          <p:nvPr/>
        </p:nvSpPr>
        <p:spPr bwMode="auto">
          <a:xfrm>
            <a:off x="60325" y="1047750"/>
            <a:ext cx="748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20000"/>
              </a:spcBef>
              <a:buClr>
                <a:schemeClr val="tx2"/>
              </a:buClr>
              <a:buFont typeface="Wingdings" panose="05000000000000000000" pitchFamily="2" charset="2"/>
              <a:buNone/>
            </a:pPr>
            <a:r>
              <a:rPr lang="en-US" altLang="es-ES" sz="1400"/>
              <a:t>Click to edit Master text styles</a:t>
            </a:r>
          </a:p>
        </p:txBody>
      </p:sp>
      <p:pic>
        <p:nvPicPr>
          <p:cNvPr id="1035" name="Picture 65" descr="7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72375" y="693738"/>
            <a:ext cx="11049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sldNum="0" hdr="0" dt="0"/>
  <p:txStyles>
    <p:titleStyle>
      <a:lvl1pPr algn="r" rtl="0" eaLnBrk="0" fontAlgn="base" hangingPunct="0">
        <a:spcBef>
          <a:spcPct val="0"/>
        </a:spcBef>
        <a:spcAft>
          <a:spcPct val="0"/>
        </a:spcAft>
        <a:defRPr sz="3600" b="1" kern="1200">
          <a:solidFill>
            <a:schemeClr val="tx1"/>
          </a:solidFill>
          <a:latin typeface="+mj-lt"/>
          <a:ea typeface="+mj-ea"/>
          <a:cs typeface="+mj-cs"/>
        </a:defRPr>
      </a:lvl1pPr>
      <a:lvl2pPr algn="r" rtl="0" eaLnBrk="0" fontAlgn="base" hangingPunct="0">
        <a:spcBef>
          <a:spcPct val="0"/>
        </a:spcBef>
        <a:spcAft>
          <a:spcPct val="0"/>
        </a:spcAft>
        <a:defRPr sz="3600" b="1">
          <a:solidFill>
            <a:schemeClr val="tx1"/>
          </a:solidFill>
          <a:latin typeface="Arial" panose="020B0604020202020204" pitchFamily="34" charset="0"/>
        </a:defRPr>
      </a:lvl2pPr>
      <a:lvl3pPr algn="r" rtl="0" eaLnBrk="0" fontAlgn="base" hangingPunct="0">
        <a:spcBef>
          <a:spcPct val="0"/>
        </a:spcBef>
        <a:spcAft>
          <a:spcPct val="0"/>
        </a:spcAft>
        <a:defRPr sz="3600" b="1">
          <a:solidFill>
            <a:schemeClr val="tx1"/>
          </a:solidFill>
          <a:latin typeface="Arial" panose="020B0604020202020204" pitchFamily="34" charset="0"/>
        </a:defRPr>
      </a:lvl3pPr>
      <a:lvl4pPr algn="r" rtl="0" eaLnBrk="0" fontAlgn="base" hangingPunct="0">
        <a:spcBef>
          <a:spcPct val="0"/>
        </a:spcBef>
        <a:spcAft>
          <a:spcPct val="0"/>
        </a:spcAft>
        <a:defRPr sz="3600" b="1">
          <a:solidFill>
            <a:schemeClr val="tx1"/>
          </a:solidFill>
          <a:latin typeface="Arial" panose="020B0604020202020204" pitchFamily="34" charset="0"/>
        </a:defRPr>
      </a:lvl4pPr>
      <a:lvl5pPr algn="r" rtl="0" eaLnBrk="0" fontAlgn="base" hangingPunct="0">
        <a:spcBef>
          <a:spcPct val="0"/>
        </a:spcBef>
        <a:spcAft>
          <a:spcPct val="0"/>
        </a:spcAft>
        <a:defRPr sz="3600" b="1">
          <a:solidFill>
            <a:schemeClr val="tx1"/>
          </a:solidFill>
          <a:latin typeface="Arial" panose="020B0604020202020204" pitchFamily="34" charset="0"/>
        </a:defRPr>
      </a:lvl5pPr>
      <a:lvl6pPr marL="457200" algn="r" rtl="0" fontAlgn="base">
        <a:spcBef>
          <a:spcPct val="0"/>
        </a:spcBef>
        <a:spcAft>
          <a:spcPct val="0"/>
        </a:spcAft>
        <a:defRPr sz="3600" b="1">
          <a:solidFill>
            <a:schemeClr val="tx1"/>
          </a:solidFill>
          <a:latin typeface="Arial" panose="020B0604020202020204" pitchFamily="34" charset="0"/>
        </a:defRPr>
      </a:lvl6pPr>
      <a:lvl7pPr marL="914400" algn="r" rtl="0" fontAlgn="base">
        <a:spcBef>
          <a:spcPct val="0"/>
        </a:spcBef>
        <a:spcAft>
          <a:spcPct val="0"/>
        </a:spcAft>
        <a:defRPr sz="3600" b="1">
          <a:solidFill>
            <a:schemeClr val="tx1"/>
          </a:solidFill>
          <a:latin typeface="Arial" panose="020B0604020202020204" pitchFamily="34" charset="0"/>
        </a:defRPr>
      </a:lvl7pPr>
      <a:lvl8pPr marL="1371600" algn="r" rtl="0" fontAlgn="base">
        <a:spcBef>
          <a:spcPct val="0"/>
        </a:spcBef>
        <a:spcAft>
          <a:spcPct val="0"/>
        </a:spcAft>
        <a:defRPr sz="3600" b="1">
          <a:solidFill>
            <a:schemeClr val="tx1"/>
          </a:solidFill>
          <a:latin typeface="Arial" panose="020B0604020202020204" pitchFamily="34" charset="0"/>
        </a:defRPr>
      </a:lvl8pPr>
      <a:lvl9pPr marL="1828800" algn="r" rtl="0" fontAlgn="base">
        <a:spcBef>
          <a:spcPct val="0"/>
        </a:spcBef>
        <a:spcAft>
          <a:spcPct val="0"/>
        </a:spcAft>
        <a:defRPr sz="3600" b="1">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ES"/>
              <a:t>www.themegallery.com</a:t>
            </a:r>
          </a:p>
        </p:txBody>
      </p:sp>
      <p:sp>
        <p:nvSpPr>
          <p:cNvPr id="3076" name="Rectangle 2"/>
          <p:cNvSpPr>
            <a:spLocks noGrp="1" noChangeArrowheads="1"/>
          </p:cNvSpPr>
          <p:nvPr>
            <p:ph type="ctrTitle"/>
          </p:nvPr>
        </p:nvSpPr>
        <p:spPr>
          <a:xfrm>
            <a:off x="1178359" y="1124744"/>
            <a:ext cx="6787282" cy="2664296"/>
          </a:xfrm>
          <a:solidFill>
            <a:srgbClr val="2A2061"/>
          </a:solidFill>
        </p:spPr>
        <p:txBody>
          <a:bodyPr/>
          <a:lstStyle/>
          <a:p>
            <a:r>
              <a:rPr lang="es-ES_tradnl" sz="2400" b="1" dirty="0"/>
              <a:t>DISCIPLINA: </a:t>
            </a:r>
            <a:r>
              <a:rPr lang="es-ES_tradnl" sz="2400" dirty="0"/>
              <a:t>Informática </a:t>
            </a:r>
            <a:r>
              <a:rPr lang="es-ES_tradnl" sz="2400" dirty="0" smtClean="0"/>
              <a:t>Médica</a:t>
            </a:r>
            <a:br>
              <a:rPr lang="es-ES_tradnl" sz="2400" dirty="0" smtClean="0"/>
            </a:br>
            <a:r>
              <a:rPr lang="es-ES" sz="2400" b="1" dirty="0"/>
              <a:t>CARRERA: </a:t>
            </a:r>
            <a:r>
              <a:rPr lang="es-ES" sz="2400" dirty="0"/>
              <a:t>Medicina.</a:t>
            </a:r>
            <a:br>
              <a:rPr lang="es-ES" sz="2400" dirty="0"/>
            </a:br>
            <a:r>
              <a:rPr lang="es-ES" sz="2400" b="1" dirty="0"/>
              <a:t>ASIGNATURA: </a:t>
            </a:r>
            <a:r>
              <a:rPr lang="es-ES" sz="2400" dirty="0"/>
              <a:t>Metodología de la investigación </a:t>
            </a:r>
            <a:br>
              <a:rPr lang="es-ES" sz="2400" dirty="0"/>
            </a:br>
            <a:r>
              <a:rPr lang="es-ES" sz="2400" b="1" dirty="0"/>
              <a:t>MODALIDAD:</a:t>
            </a:r>
            <a:r>
              <a:rPr lang="es-ES" sz="2400" dirty="0"/>
              <a:t> Curso Regular Diurno</a:t>
            </a:r>
            <a:br>
              <a:rPr lang="es-ES" sz="2400" dirty="0"/>
            </a:br>
            <a:r>
              <a:rPr lang="es-ES" sz="2400" b="1" dirty="0"/>
              <a:t>Año ACADEMICO</a:t>
            </a:r>
            <a:r>
              <a:rPr lang="es-ES" sz="2400" dirty="0"/>
              <a:t>: 2</a:t>
            </a:r>
            <a:r>
              <a:rPr lang="es-ES" sz="2400" baseline="30000" dirty="0"/>
              <a:t>do</a:t>
            </a:r>
            <a:r>
              <a:rPr lang="es-ES" sz="2400" dirty="0"/>
              <a:t/>
            </a:r>
            <a:br>
              <a:rPr lang="es-ES" sz="2400" dirty="0"/>
            </a:br>
            <a:r>
              <a:rPr lang="es-ES" sz="2400" b="1" dirty="0"/>
              <a:t>SEMESTRE:</a:t>
            </a:r>
            <a:r>
              <a:rPr lang="es-ES" sz="2400" dirty="0"/>
              <a:t> 1</a:t>
            </a:r>
            <a:r>
              <a:rPr lang="es-ES" sz="2400" baseline="30000" dirty="0"/>
              <a:t>ero</a:t>
            </a:r>
            <a:r>
              <a:rPr lang="es-ES" sz="2400" dirty="0"/>
              <a:t/>
            </a:r>
            <a:br>
              <a:rPr lang="es-ES" sz="2400" dirty="0"/>
            </a:br>
            <a:r>
              <a:rPr lang="es-ES" sz="2400" dirty="0" smtClean="0"/>
              <a:t>FOE: Conferencia </a:t>
            </a:r>
            <a:br>
              <a:rPr lang="es-ES" sz="2400" dirty="0" smtClean="0"/>
            </a:br>
            <a:endParaRPr lang="en-US" altLang="es-ES" sz="2400" b="1" i="1" dirty="0" smtClean="0"/>
          </a:p>
        </p:txBody>
      </p:sp>
      <p:sp>
        <p:nvSpPr>
          <p:cNvPr id="3" name="Rectángulo 2"/>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395536" y="908050"/>
            <a:ext cx="8136904" cy="487363"/>
          </a:xfrm>
          <a:solidFill>
            <a:schemeClr val="bg1"/>
          </a:solidFill>
        </p:spPr>
        <p:txBody>
          <a:bodyPr/>
          <a:lstStyle/>
          <a:p>
            <a:pPr algn="ctr" eaLnBrk="1" hangingPunct="1"/>
            <a:r>
              <a:rPr lang="es-ES" altLang="es-ES" dirty="0">
                <a:solidFill>
                  <a:srgbClr val="FF0000"/>
                </a:solidFill>
              </a:rPr>
              <a:t>Método de Investigación Científica</a:t>
            </a:r>
            <a:r>
              <a:rPr lang="es-ES" altLang="es-ES" dirty="0"/>
              <a:t>:</a:t>
            </a:r>
            <a:endParaRPr lang="en-US" altLang="es-ES" dirty="0" smtClean="0"/>
          </a:p>
        </p:txBody>
      </p:sp>
      <p:sp>
        <p:nvSpPr>
          <p:cNvPr id="16388" name="Text Box 3"/>
          <p:cNvSpPr txBox="1">
            <a:spLocks noChangeArrowheads="1"/>
          </p:cNvSpPr>
          <p:nvPr/>
        </p:nvSpPr>
        <p:spPr bwMode="auto">
          <a:xfrm>
            <a:off x="539552" y="1700213"/>
            <a:ext cx="806489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dirty="0"/>
              <a:t>Constituyen las reglas o procedimientos por medio de los cuales se investiga el objeto de estudio de las ciencias, permitiendo obtener nuevos conocimientos sobre el fenómeno en estudio de las ciencias y desempeñan un papel  importante en la construcción y desarrollo de las ciencias.</a:t>
            </a:r>
            <a:endParaRPr lang="es-ES_tradnl" altLang="es-ES" sz="2400" dirty="0"/>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3" name="Imagen 2"/>
          <p:cNvPicPr>
            <a:picLocks noChangeAspect="1"/>
          </p:cNvPicPr>
          <p:nvPr/>
        </p:nvPicPr>
        <p:blipFill>
          <a:blip r:embed="rId2"/>
          <a:stretch>
            <a:fillRect/>
          </a:stretch>
        </p:blipFill>
        <p:spPr>
          <a:xfrm>
            <a:off x="611348" y="4008537"/>
            <a:ext cx="8048303" cy="2336604"/>
          </a:xfrm>
          <a:prstGeom prst="rect">
            <a:avLst/>
          </a:prstGeom>
        </p:spPr>
      </p:pic>
    </p:spTree>
    <p:extLst>
      <p:ext uri="{BB962C8B-B14F-4D97-AF65-F5344CB8AC3E}">
        <p14:creationId xmlns:p14="http://schemas.microsoft.com/office/powerpoint/2010/main" val="2993168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1258888" y="908050"/>
            <a:ext cx="6211887" cy="487363"/>
          </a:xfrm>
          <a:solidFill>
            <a:schemeClr val="bg1"/>
          </a:solidFill>
        </p:spPr>
        <p:txBody>
          <a:bodyPr/>
          <a:lstStyle/>
          <a:p>
            <a:pPr algn="ctr" eaLnBrk="1" hangingPunct="1"/>
            <a:r>
              <a:rPr lang="es-ES" altLang="es-ES" dirty="0"/>
              <a:t>Métodos del nivel teórico:</a:t>
            </a:r>
            <a:endParaRPr lang="en-US" altLang="es-ES" dirty="0" smtClean="0"/>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graphicFrame>
        <p:nvGraphicFramePr>
          <p:cNvPr id="2" name="Tabla 1"/>
          <p:cNvGraphicFramePr>
            <a:graphicFrameLocks noGrp="1"/>
          </p:cNvGraphicFramePr>
          <p:nvPr>
            <p:extLst>
              <p:ext uri="{D42A27DB-BD31-4B8C-83A1-F6EECF244321}">
                <p14:modId xmlns:p14="http://schemas.microsoft.com/office/powerpoint/2010/main" val="3779427691"/>
              </p:ext>
            </p:extLst>
          </p:nvPr>
        </p:nvGraphicFramePr>
        <p:xfrm>
          <a:off x="611560" y="1772816"/>
          <a:ext cx="7992888" cy="4275726"/>
        </p:xfrm>
        <a:graphic>
          <a:graphicData uri="http://schemas.openxmlformats.org/drawingml/2006/table">
            <a:tbl>
              <a:tblPr firstRow="1" firstCol="1" bandRow="1">
                <a:tableStyleId>{5C22544A-7EE6-4342-B048-85BDC9FD1C3A}</a:tableStyleId>
              </a:tblPr>
              <a:tblGrid>
                <a:gridCol w="2057666"/>
                <a:gridCol w="5935222"/>
              </a:tblGrid>
              <a:tr h="330037">
                <a:tc>
                  <a:txBody>
                    <a:bodyPr/>
                    <a:lstStyle/>
                    <a:p>
                      <a:pPr algn="ctr">
                        <a:spcAft>
                          <a:spcPts val="0"/>
                        </a:spcAft>
                        <a:tabLst>
                          <a:tab pos="2700020" algn="ctr"/>
                          <a:tab pos="2865755" algn="ctr"/>
                          <a:tab pos="3569970" algn="l"/>
                        </a:tabLst>
                      </a:pPr>
                      <a:r>
                        <a:rPr lang="es-ES" sz="1600" spc="-15">
                          <a:effectLst/>
                        </a:rPr>
                        <a:t>Método</a:t>
                      </a:r>
                      <a:endParaRPr lang="es-E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2700020" algn="ctr"/>
                          <a:tab pos="2865755" algn="ctr"/>
                          <a:tab pos="3569970" algn="l"/>
                        </a:tabLst>
                      </a:pPr>
                      <a:r>
                        <a:rPr lang="es-ES" sz="1600" spc="-15">
                          <a:effectLst/>
                        </a:rPr>
                        <a:t>Definición</a:t>
                      </a:r>
                      <a:endParaRPr lang="es-ES" sz="1600">
                        <a:effectLst/>
                        <a:latin typeface="Times New Roman" panose="02020603050405020304" pitchFamily="18" charset="0"/>
                        <a:ea typeface="Times New Roman" panose="02020603050405020304" pitchFamily="18" charset="0"/>
                      </a:endParaRPr>
                    </a:p>
                  </a:txBody>
                  <a:tcPr marL="68580" marR="68580" marT="0" marB="0"/>
                </a:tc>
              </a:tr>
              <a:tr h="660073">
                <a:tc>
                  <a:txBody>
                    <a:bodyPr/>
                    <a:lstStyle/>
                    <a:p>
                      <a:pPr>
                        <a:spcAft>
                          <a:spcPts val="0"/>
                        </a:spcAft>
                        <a:tabLst>
                          <a:tab pos="2700020" algn="ctr"/>
                          <a:tab pos="2865755" algn="ctr"/>
                          <a:tab pos="3569970" algn="l"/>
                        </a:tabLst>
                      </a:pPr>
                      <a:r>
                        <a:rPr lang="es-ES" sz="1600" spc="-15">
                          <a:effectLst/>
                        </a:rPr>
                        <a:t> </a:t>
                      </a:r>
                      <a:endParaRPr lang="es-ES" sz="1600">
                        <a:effectLst/>
                      </a:endParaRPr>
                    </a:p>
                    <a:p>
                      <a:pPr algn="ctr">
                        <a:spcAft>
                          <a:spcPts val="0"/>
                        </a:spcAft>
                        <a:tabLst>
                          <a:tab pos="2700020" algn="ctr"/>
                          <a:tab pos="2865755" algn="ctr"/>
                          <a:tab pos="3569970" algn="l"/>
                        </a:tabLst>
                      </a:pPr>
                      <a:r>
                        <a:rPr lang="es-ES" sz="1600" spc="-15">
                          <a:effectLst/>
                        </a:rPr>
                        <a:t>Histórico - lógico</a:t>
                      </a:r>
                      <a:endParaRPr lang="es-E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2700020" algn="ctr"/>
                          <a:tab pos="2865755" algn="ctr"/>
                          <a:tab pos="3569970" algn="l"/>
                        </a:tabLst>
                      </a:pPr>
                      <a:r>
                        <a:rPr lang="es-ES" sz="1600" spc="-15">
                          <a:effectLst/>
                        </a:rPr>
                        <a:t>Permite explicar los hechos históricos y de forma lógica de un acontecimiento o un fenómeno a investigar.</a:t>
                      </a:r>
                      <a:endParaRPr lang="es-ES" sz="1600">
                        <a:effectLst/>
                        <a:latin typeface="Times New Roman" panose="02020603050405020304" pitchFamily="18" charset="0"/>
                        <a:ea typeface="Times New Roman" panose="02020603050405020304" pitchFamily="18" charset="0"/>
                      </a:endParaRPr>
                    </a:p>
                  </a:txBody>
                  <a:tcPr marL="68580" marR="68580" marT="0" marB="0"/>
                </a:tc>
              </a:tr>
              <a:tr h="660073">
                <a:tc>
                  <a:txBody>
                    <a:bodyPr/>
                    <a:lstStyle/>
                    <a:p>
                      <a:pPr algn="ctr">
                        <a:spcAft>
                          <a:spcPts val="0"/>
                        </a:spcAft>
                        <a:tabLst>
                          <a:tab pos="2700020" algn="ctr"/>
                          <a:tab pos="2865755" algn="ctr"/>
                          <a:tab pos="3569970" algn="l"/>
                        </a:tabLst>
                      </a:pPr>
                      <a:r>
                        <a:rPr lang="en-US" sz="1600" spc="-15">
                          <a:effectLst/>
                        </a:rPr>
                        <a:t>Inducción - deducción</a:t>
                      </a:r>
                      <a:endParaRPr lang="es-E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2700020" algn="ctr"/>
                          <a:tab pos="2865755" algn="ctr"/>
                          <a:tab pos="3569970" algn="l"/>
                        </a:tabLst>
                      </a:pPr>
                      <a:r>
                        <a:rPr lang="es-ES" sz="1600" spc="-15">
                          <a:effectLst/>
                        </a:rPr>
                        <a:t>Permite explicar la obtención del conocimiento de casos particulares a un conocimiento más general.</a:t>
                      </a:r>
                      <a:endParaRPr lang="es-ES" sz="1600">
                        <a:effectLst/>
                        <a:latin typeface="Times New Roman" panose="02020603050405020304" pitchFamily="18" charset="0"/>
                        <a:ea typeface="Times New Roman" panose="02020603050405020304" pitchFamily="18" charset="0"/>
                      </a:endParaRPr>
                    </a:p>
                  </a:txBody>
                  <a:tcPr marL="68580" marR="68580" marT="0" marB="0"/>
                </a:tc>
              </a:tr>
              <a:tr h="330037">
                <a:tc>
                  <a:txBody>
                    <a:bodyPr/>
                    <a:lstStyle/>
                    <a:p>
                      <a:pPr algn="ctr">
                        <a:spcAft>
                          <a:spcPts val="0"/>
                        </a:spcAft>
                        <a:tabLst>
                          <a:tab pos="2700020" algn="ctr"/>
                          <a:tab pos="2865755" algn="ctr"/>
                          <a:tab pos="3569970" algn="l"/>
                        </a:tabLst>
                      </a:pPr>
                      <a:r>
                        <a:rPr lang="es-ES" sz="1600" spc="-15">
                          <a:effectLst/>
                        </a:rPr>
                        <a:t>Abstracto - concreto</a:t>
                      </a:r>
                      <a:endParaRPr lang="es-E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2700020" algn="ctr"/>
                          <a:tab pos="2865755" algn="ctr"/>
                          <a:tab pos="3569970" algn="l"/>
                        </a:tabLst>
                      </a:pPr>
                      <a:r>
                        <a:rPr lang="es-ES" sz="1600" spc="-15">
                          <a:effectLst/>
                        </a:rPr>
                        <a:t>Permite desde lo conocido, llegar a lo desconocido del conocimiento</a:t>
                      </a:r>
                      <a:endParaRPr lang="es-ES" sz="1600">
                        <a:effectLst/>
                        <a:latin typeface="Times New Roman" panose="02020603050405020304" pitchFamily="18" charset="0"/>
                        <a:ea typeface="Times New Roman" panose="02020603050405020304" pitchFamily="18" charset="0"/>
                      </a:endParaRPr>
                    </a:p>
                  </a:txBody>
                  <a:tcPr marL="68580" marR="68580" marT="0" marB="0"/>
                </a:tc>
              </a:tr>
              <a:tr h="660073">
                <a:tc>
                  <a:txBody>
                    <a:bodyPr/>
                    <a:lstStyle/>
                    <a:p>
                      <a:pPr algn="ctr">
                        <a:spcAft>
                          <a:spcPts val="0"/>
                        </a:spcAft>
                        <a:tabLst>
                          <a:tab pos="2700020" algn="ctr"/>
                          <a:tab pos="2865755" algn="ctr"/>
                          <a:tab pos="3569970" algn="l"/>
                        </a:tabLst>
                      </a:pPr>
                      <a:r>
                        <a:rPr lang="en-US" sz="1600" spc="-15">
                          <a:effectLst/>
                        </a:rPr>
                        <a:t>Enfoque sistémico</a:t>
                      </a:r>
                      <a:endParaRPr lang="es-E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2700020" algn="ctr"/>
                          <a:tab pos="2865755" algn="ctr"/>
                          <a:tab pos="3569970" algn="l"/>
                        </a:tabLst>
                      </a:pPr>
                      <a:r>
                        <a:rPr lang="es-ES" sz="1600" spc="-15">
                          <a:effectLst/>
                        </a:rPr>
                        <a:t>Permite estudiar al fenómeno y sus nexos en forma de sistema donde se tienen  diferentes niveles</a:t>
                      </a:r>
                      <a:endParaRPr lang="es-ES" sz="1600">
                        <a:effectLst/>
                        <a:latin typeface="Times New Roman" panose="02020603050405020304" pitchFamily="18" charset="0"/>
                        <a:ea typeface="Times New Roman" panose="02020603050405020304" pitchFamily="18" charset="0"/>
                      </a:endParaRPr>
                    </a:p>
                  </a:txBody>
                  <a:tcPr marL="68580" marR="68580" marT="0" marB="0"/>
                </a:tc>
              </a:tr>
              <a:tr h="990110">
                <a:tc>
                  <a:txBody>
                    <a:bodyPr/>
                    <a:lstStyle/>
                    <a:p>
                      <a:pPr algn="ctr">
                        <a:spcAft>
                          <a:spcPts val="0"/>
                        </a:spcAft>
                        <a:tabLst>
                          <a:tab pos="2700020" algn="ctr"/>
                          <a:tab pos="2865755" algn="ctr"/>
                          <a:tab pos="3569970" algn="l"/>
                        </a:tabLst>
                      </a:pPr>
                      <a:r>
                        <a:rPr lang="es-ES" sz="1600" spc="-15">
                          <a:effectLst/>
                        </a:rPr>
                        <a:t>Análisis - síntesis</a:t>
                      </a:r>
                      <a:endParaRPr lang="es-E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2700020" algn="ctr"/>
                          <a:tab pos="2865755" algn="ctr"/>
                          <a:tab pos="3569970" algn="l"/>
                        </a:tabLst>
                      </a:pPr>
                      <a:r>
                        <a:rPr lang="es-ES" sz="1600" spc="-15">
                          <a:effectLst/>
                        </a:rPr>
                        <a:t>El análisis permite descomponer mentalmente un todo complejo en sus partes y cualidades. La síntesis es la operación inversa, establece mentalmente la unión entre las partes.</a:t>
                      </a:r>
                      <a:endParaRPr lang="es-ES" sz="1600">
                        <a:effectLst/>
                        <a:latin typeface="Times New Roman" panose="02020603050405020304" pitchFamily="18" charset="0"/>
                        <a:ea typeface="Times New Roman" panose="02020603050405020304" pitchFamily="18" charset="0"/>
                      </a:endParaRPr>
                    </a:p>
                  </a:txBody>
                  <a:tcPr marL="68580" marR="68580" marT="0" marB="0"/>
                </a:tc>
              </a:tr>
              <a:tr h="330037">
                <a:tc>
                  <a:txBody>
                    <a:bodyPr/>
                    <a:lstStyle/>
                    <a:p>
                      <a:pPr algn="ctr">
                        <a:spcAft>
                          <a:spcPts val="0"/>
                        </a:spcAft>
                        <a:tabLst>
                          <a:tab pos="2700020" algn="ctr"/>
                          <a:tab pos="2865755" algn="ctr"/>
                          <a:tab pos="3569970" algn="l"/>
                        </a:tabLst>
                      </a:pPr>
                      <a:r>
                        <a:rPr lang="en-US" sz="1600" spc="-15">
                          <a:effectLst/>
                        </a:rPr>
                        <a:t>Modelación</a:t>
                      </a:r>
                      <a:endParaRPr lang="es-E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2700020" algn="ctr"/>
                          <a:tab pos="2865755" algn="ctr"/>
                          <a:tab pos="3569970" algn="l"/>
                        </a:tabLst>
                      </a:pPr>
                      <a:r>
                        <a:rPr lang="es-ES" sz="1600" spc="-15" dirty="0">
                          <a:effectLst/>
                        </a:rPr>
                        <a:t>Permite reproducir  de forma natural  o artificial el fenómeno en estudio</a:t>
                      </a:r>
                      <a:endParaRPr lang="es-ES" sz="16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845729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1258888" y="908050"/>
            <a:ext cx="6211887" cy="487363"/>
          </a:xfrm>
          <a:solidFill>
            <a:schemeClr val="bg1"/>
          </a:solidFill>
        </p:spPr>
        <p:txBody>
          <a:bodyPr/>
          <a:lstStyle/>
          <a:p>
            <a:pPr algn="ctr" eaLnBrk="1" hangingPunct="1"/>
            <a:r>
              <a:rPr lang="es-ES" altLang="es-ES" dirty="0" smtClean="0">
                <a:solidFill>
                  <a:srgbClr val="FF0000"/>
                </a:solidFill>
              </a:rPr>
              <a:t>Metodología</a:t>
            </a:r>
            <a:r>
              <a:rPr lang="es-ES" altLang="es-ES" dirty="0"/>
              <a:t>. </a:t>
            </a:r>
            <a:r>
              <a:rPr lang="es-ES" altLang="es-ES" dirty="0" smtClean="0"/>
              <a:t>Concepto.</a:t>
            </a:r>
            <a:endParaRPr lang="en-US" altLang="es-ES" dirty="0" smtClean="0"/>
          </a:p>
        </p:txBody>
      </p:sp>
      <p:sp>
        <p:nvSpPr>
          <p:cNvPr id="16388" name="Text Box 3"/>
          <p:cNvSpPr txBox="1">
            <a:spLocks noChangeArrowheads="1"/>
          </p:cNvSpPr>
          <p:nvPr/>
        </p:nvSpPr>
        <p:spPr bwMode="auto">
          <a:xfrm>
            <a:off x="539552" y="1700213"/>
            <a:ext cx="806489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dirty="0"/>
              <a:t>¿Significa lo mismo método que metodología?</a:t>
            </a:r>
          </a:p>
          <a:p>
            <a:pPr algn="just" eaLnBrk="1" hangingPunct="1">
              <a:spcBef>
                <a:spcPct val="0"/>
              </a:spcBef>
              <a:buClrTx/>
              <a:buFontTx/>
              <a:buNone/>
            </a:pPr>
            <a:endParaRPr lang="es-MX" altLang="es-ES" sz="2400" dirty="0"/>
          </a:p>
          <a:p>
            <a:pPr algn="just" eaLnBrk="1" hangingPunct="1">
              <a:spcBef>
                <a:spcPct val="0"/>
              </a:spcBef>
              <a:buClrTx/>
              <a:buFontTx/>
              <a:buNone/>
            </a:pPr>
            <a:r>
              <a:rPr lang="es-MX" altLang="es-ES" sz="2400" dirty="0"/>
              <a:t>No, el método se refiere a las reglas generales para la búsqueda del conocimiento, mientras que la metodología incluye las indicaciones concretas de cómo deben aplicarse las reglas del método a condiciones específicas determinadas.</a:t>
            </a: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3337554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1258888" y="908050"/>
            <a:ext cx="6211887" cy="487363"/>
          </a:xfrm>
          <a:solidFill>
            <a:schemeClr val="bg1"/>
          </a:solidFill>
        </p:spPr>
        <p:txBody>
          <a:bodyPr/>
          <a:lstStyle/>
          <a:p>
            <a:pPr algn="ctr" eaLnBrk="1" hangingPunct="1"/>
            <a:r>
              <a:rPr lang="es-ES" altLang="es-ES" dirty="0" smtClean="0">
                <a:solidFill>
                  <a:srgbClr val="FF0000"/>
                </a:solidFill>
              </a:rPr>
              <a:t>Metodología</a:t>
            </a:r>
            <a:r>
              <a:rPr lang="es-ES" altLang="es-ES" dirty="0"/>
              <a:t>. </a:t>
            </a:r>
            <a:r>
              <a:rPr lang="es-ES" altLang="es-ES" dirty="0" smtClean="0"/>
              <a:t>Ejemplo.</a:t>
            </a:r>
            <a:endParaRPr lang="en-US" altLang="es-ES" dirty="0" smtClean="0"/>
          </a:p>
        </p:txBody>
      </p:sp>
      <p:sp>
        <p:nvSpPr>
          <p:cNvPr id="16388" name="Text Box 3"/>
          <p:cNvSpPr txBox="1">
            <a:spLocks noChangeArrowheads="1"/>
          </p:cNvSpPr>
          <p:nvPr/>
        </p:nvSpPr>
        <p:spPr bwMode="auto">
          <a:xfrm>
            <a:off x="539552" y="1700213"/>
            <a:ext cx="806489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dirty="0"/>
              <a:t>Para diagnosticar a un grupo de pacientes como hipertensos</a:t>
            </a:r>
            <a:r>
              <a:rPr lang="es-MX" altLang="es-ES" sz="2400" dirty="0" smtClean="0"/>
              <a:t>:</a:t>
            </a:r>
          </a:p>
          <a:p>
            <a:pPr algn="just" eaLnBrk="1" hangingPunct="1">
              <a:spcBef>
                <a:spcPct val="0"/>
              </a:spcBef>
              <a:buClrTx/>
              <a:buFontTx/>
              <a:buNone/>
            </a:pPr>
            <a:endParaRPr lang="es-MX" altLang="es-ES" sz="2400" dirty="0"/>
          </a:p>
          <a:p>
            <a:pPr algn="just" eaLnBrk="1" hangingPunct="1">
              <a:spcBef>
                <a:spcPct val="0"/>
              </a:spcBef>
              <a:buClrTx/>
              <a:buFontTx/>
              <a:buNone/>
            </a:pPr>
            <a:r>
              <a:rPr lang="es-MX" altLang="es-ES" sz="2400" dirty="0"/>
              <a:t>Método: Lectura de la tensión arterial utilizando el esfigmómetro</a:t>
            </a:r>
            <a:r>
              <a:rPr lang="es-MX" altLang="es-ES" sz="2400" dirty="0" smtClean="0"/>
              <a:t>.</a:t>
            </a:r>
          </a:p>
          <a:p>
            <a:pPr algn="just" eaLnBrk="1" hangingPunct="1">
              <a:spcBef>
                <a:spcPct val="0"/>
              </a:spcBef>
              <a:buClrTx/>
              <a:buFontTx/>
              <a:buNone/>
            </a:pPr>
            <a:endParaRPr lang="es-MX" altLang="es-ES" sz="2400" dirty="0"/>
          </a:p>
          <a:p>
            <a:pPr algn="just" eaLnBrk="1" hangingPunct="1">
              <a:spcBef>
                <a:spcPct val="0"/>
              </a:spcBef>
              <a:buClrTx/>
              <a:buFontTx/>
              <a:buNone/>
            </a:pPr>
            <a:r>
              <a:rPr lang="es-MX" altLang="es-ES" sz="2400" dirty="0"/>
              <a:t>Metodología: </a:t>
            </a:r>
            <a:r>
              <a:rPr lang="es-MX" altLang="es-ES" sz="2400" dirty="0" smtClean="0"/>
              <a:t>Los pacientes  </a:t>
            </a:r>
            <a:r>
              <a:rPr lang="es-MX" altLang="es-ES" sz="2400" dirty="0"/>
              <a:t>deben estar en reposo, </a:t>
            </a:r>
            <a:r>
              <a:rPr lang="es-MX" altLang="es-ES" sz="2400" dirty="0" smtClean="0"/>
              <a:t>sentados </a:t>
            </a:r>
            <a:r>
              <a:rPr lang="es-MX" altLang="es-ES" sz="2400" dirty="0"/>
              <a:t>o </a:t>
            </a:r>
            <a:r>
              <a:rPr lang="es-MX" altLang="es-ES" sz="2400" dirty="0" smtClean="0"/>
              <a:t>acostado, </a:t>
            </a:r>
            <a:r>
              <a:rPr lang="es-MX" altLang="es-ES" sz="2400" dirty="0"/>
              <a:t>la medición realizarse en ambos brazos y promediar los valores, siempre el mismo instrumento, el mismo ejecutor técnico, etc.</a:t>
            </a: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625965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395536" y="908050"/>
            <a:ext cx="7848872" cy="487363"/>
          </a:xfrm>
          <a:solidFill>
            <a:schemeClr val="bg1"/>
          </a:solidFill>
        </p:spPr>
        <p:txBody>
          <a:bodyPr/>
          <a:lstStyle/>
          <a:p>
            <a:pPr algn="ctr" eaLnBrk="1" hangingPunct="1"/>
            <a:r>
              <a:rPr lang="es-ES" altLang="es-ES" dirty="0"/>
              <a:t>La investigación científica</a:t>
            </a:r>
            <a:r>
              <a:rPr lang="es-ES" altLang="es-ES" dirty="0" smtClean="0"/>
              <a:t>.</a:t>
            </a:r>
            <a:endParaRPr lang="en-US" altLang="es-ES" dirty="0" smtClean="0"/>
          </a:p>
        </p:txBody>
      </p:sp>
      <p:sp>
        <p:nvSpPr>
          <p:cNvPr id="16388" name="Text Box 3"/>
          <p:cNvSpPr txBox="1">
            <a:spLocks noChangeArrowheads="1"/>
          </p:cNvSpPr>
          <p:nvPr/>
        </p:nvSpPr>
        <p:spPr bwMode="auto">
          <a:xfrm>
            <a:off x="603052" y="2276872"/>
            <a:ext cx="806489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dirty="0"/>
              <a:t>Si supiese qué es lo que estoy haciendo, no le llamaría investigación, ¿verdad</a:t>
            </a:r>
            <a:r>
              <a:rPr lang="es-MX" altLang="es-ES" dirty="0" smtClean="0"/>
              <a:t>?</a:t>
            </a:r>
          </a:p>
          <a:p>
            <a:pPr algn="just" eaLnBrk="1" hangingPunct="1">
              <a:spcBef>
                <a:spcPct val="0"/>
              </a:spcBef>
              <a:buClrTx/>
              <a:buFontTx/>
              <a:buNone/>
            </a:pPr>
            <a:endParaRPr lang="es-MX" altLang="es-ES" dirty="0"/>
          </a:p>
          <a:p>
            <a:pPr algn="r" eaLnBrk="1" hangingPunct="1">
              <a:spcBef>
                <a:spcPct val="0"/>
              </a:spcBef>
              <a:buClrTx/>
              <a:buFontTx/>
              <a:buNone/>
            </a:pPr>
            <a:r>
              <a:rPr lang="es-MX" altLang="es-ES" b="1" dirty="0">
                <a:solidFill>
                  <a:srgbClr val="FF0000"/>
                </a:solidFill>
              </a:rPr>
              <a:t>Albert Einstein</a:t>
            </a:r>
            <a:r>
              <a:rPr lang="es-MX" altLang="es-ES" b="1" dirty="0"/>
              <a:t>.</a:t>
            </a: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1153763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395536" y="908050"/>
            <a:ext cx="7848872" cy="487363"/>
          </a:xfrm>
          <a:solidFill>
            <a:schemeClr val="bg1"/>
          </a:solidFill>
        </p:spPr>
        <p:txBody>
          <a:bodyPr/>
          <a:lstStyle/>
          <a:p>
            <a:pPr algn="ctr" eaLnBrk="1" hangingPunct="1"/>
            <a:r>
              <a:rPr lang="es-ES" altLang="es-ES" dirty="0">
                <a:solidFill>
                  <a:srgbClr val="FF0000"/>
                </a:solidFill>
              </a:rPr>
              <a:t>La investigación científica</a:t>
            </a:r>
            <a:r>
              <a:rPr lang="es-ES" altLang="es-ES" dirty="0" smtClean="0"/>
              <a:t>.</a:t>
            </a:r>
            <a:endParaRPr lang="en-US" altLang="es-ES" dirty="0" smtClean="0"/>
          </a:p>
        </p:txBody>
      </p:sp>
      <p:sp>
        <p:nvSpPr>
          <p:cNvPr id="16388" name="Text Box 3"/>
          <p:cNvSpPr txBox="1">
            <a:spLocks noChangeArrowheads="1"/>
          </p:cNvSpPr>
          <p:nvPr/>
        </p:nvSpPr>
        <p:spPr bwMode="auto">
          <a:xfrm>
            <a:off x="539552" y="1700213"/>
            <a:ext cx="806489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u="sng" dirty="0"/>
              <a:t>Concepto de Investigación científica</a:t>
            </a:r>
            <a:r>
              <a:rPr lang="es-MX" altLang="es-ES" sz="2400" u="sng" dirty="0" smtClean="0"/>
              <a:t>:</a:t>
            </a:r>
          </a:p>
          <a:p>
            <a:pPr algn="just" eaLnBrk="1" hangingPunct="1">
              <a:spcBef>
                <a:spcPct val="0"/>
              </a:spcBef>
              <a:buClrTx/>
              <a:buFontTx/>
              <a:buNone/>
            </a:pPr>
            <a:endParaRPr lang="es-MX" altLang="es-ES" sz="2400" dirty="0"/>
          </a:p>
          <a:p>
            <a:pPr algn="just" eaLnBrk="1" hangingPunct="1">
              <a:spcBef>
                <a:spcPct val="0"/>
              </a:spcBef>
              <a:buClrTx/>
              <a:buFontTx/>
              <a:buNone/>
            </a:pPr>
            <a:r>
              <a:rPr lang="es-MX" altLang="es-ES" sz="2400" dirty="0" smtClean="0"/>
              <a:t>Es </a:t>
            </a:r>
            <a:r>
              <a:rPr lang="es-MX" altLang="es-ES" sz="2400" dirty="0"/>
              <a:t>aquel proceso de carácter creativo que pretende encontrar respuestas a problemas trascendentes mediante la construcción teórica del objeto de investigación o mediante la introducción o creación de tecnologías.</a:t>
            </a: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3505838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395536" y="908050"/>
            <a:ext cx="7848872" cy="487363"/>
          </a:xfrm>
          <a:solidFill>
            <a:schemeClr val="bg1"/>
          </a:solidFill>
        </p:spPr>
        <p:txBody>
          <a:bodyPr/>
          <a:lstStyle/>
          <a:p>
            <a:pPr algn="ctr" eaLnBrk="1" hangingPunct="1"/>
            <a:r>
              <a:rPr lang="es-ES" altLang="es-ES" dirty="0"/>
              <a:t>La investigación científica</a:t>
            </a:r>
            <a:r>
              <a:rPr lang="es-ES" altLang="es-ES" dirty="0" smtClean="0"/>
              <a:t>.</a:t>
            </a:r>
            <a:endParaRPr lang="en-US" altLang="es-ES" dirty="0" smtClean="0"/>
          </a:p>
        </p:txBody>
      </p:sp>
      <p:sp>
        <p:nvSpPr>
          <p:cNvPr id="16388" name="Text Box 3"/>
          <p:cNvSpPr txBox="1">
            <a:spLocks noChangeArrowheads="1"/>
          </p:cNvSpPr>
          <p:nvPr/>
        </p:nvSpPr>
        <p:spPr bwMode="auto">
          <a:xfrm>
            <a:off x="539552" y="1700213"/>
            <a:ext cx="806489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u="sng" dirty="0"/>
              <a:t>Objeto de </a:t>
            </a:r>
            <a:r>
              <a:rPr lang="es-MX" altLang="es-ES" sz="2400" u="sng" dirty="0" smtClean="0"/>
              <a:t>Investigación:</a:t>
            </a:r>
          </a:p>
          <a:p>
            <a:pPr algn="just" eaLnBrk="1" hangingPunct="1">
              <a:spcBef>
                <a:spcPct val="0"/>
              </a:spcBef>
              <a:buClrTx/>
              <a:buFontTx/>
              <a:buNone/>
            </a:pPr>
            <a:endParaRPr lang="es-MX" altLang="es-ES" sz="2400" u="sng" dirty="0"/>
          </a:p>
          <a:p>
            <a:pPr algn="just" eaLnBrk="1" hangingPunct="1">
              <a:spcBef>
                <a:spcPct val="0"/>
              </a:spcBef>
              <a:buClrTx/>
              <a:buFontTx/>
              <a:buNone/>
            </a:pPr>
            <a:r>
              <a:rPr lang="es-MX" altLang="es-ES" sz="2400" dirty="0" smtClean="0"/>
              <a:t>Es </a:t>
            </a:r>
            <a:r>
              <a:rPr lang="es-MX" altLang="es-ES" sz="2400" dirty="0"/>
              <a:t>aquella parte de la realidad objetiva sobre el cual actúa el investigador tanto desde el punto de vista práctico como teórico con el fin de  solucionar  el problema </a:t>
            </a:r>
            <a:r>
              <a:rPr lang="es-MX" altLang="es-ES" sz="2400" dirty="0" smtClean="0"/>
              <a:t>dado.</a:t>
            </a:r>
            <a:endParaRPr lang="es-MX" altLang="es-ES" sz="2400" dirty="0"/>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1244968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395536" y="908050"/>
            <a:ext cx="7848872" cy="487363"/>
          </a:xfrm>
          <a:solidFill>
            <a:schemeClr val="bg1"/>
          </a:solidFill>
        </p:spPr>
        <p:txBody>
          <a:bodyPr/>
          <a:lstStyle/>
          <a:p>
            <a:pPr algn="ctr" eaLnBrk="1" hangingPunct="1"/>
            <a:r>
              <a:rPr lang="es-ES" altLang="es-ES" dirty="0"/>
              <a:t>La investigación científica. </a:t>
            </a:r>
            <a:r>
              <a:rPr lang="es-ES" altLang="es-ES" dirty="0" smtClean="0"/>
              <a:t>Etapas.</a:t>
            </a:r>
            <a:endParaRPr lang="en-US" altLang="es-ES" dirty="0" smtClean="0"/>
          </a:p>
        </p:txBody>
      </p:sp>
      <p:sp>
        <p:nvSpPr>
          <p:cNvPr id="16388" name="Text Box 3"/>
          <p:cNvSpPr txBox="1">
            <a:spLocks noChangeArrowheads="1"/>
          </p:cNvSpPr>
          <p:nvPr/>
        </p:nvSpPr>
        <p:spPr bwMode="auto">
          <a:xfrm>
            <a:off x="539552" y="1616057"/>
            <a:ext cx="8064896" cy="467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s-ES" sz="2400" dirty="0"/>
              <a:t>La investigación científica es un proceso y por ello requiere de un </a:t>
            </a:r>
            <a:r>
              <a:rPr lang="es-ES" sz="2400" u="sng" dirty="0"/>
              <a:t>conjunto de acciones que se deben realizar para que el desarrollo de ésta llegue a su destino final</a:t>
            </a:r>
            <a:r>
              <a:rPr lang="es-ES" sz="2400" dirty="0"/>
              <a:t>. Estas acciones o etapas son</a:t>
            </a:r>
            <a:r>
              <a:rPr lang="es-ES" sz="2400" dirty="0" smtClean="0"/>
              <a:t>:</a:t>
            </a:r>
          </a:p>
          <a:p>
            <a:pPr>
              <a:buNone/>
            </a:pPr>
            <a:endParaRPr lang="es-ES" sz="2400" dirty="0"/>
          </a:p>
          <a:p>
            <a:pPr lvl="0"/>
            <a:r>
              <a:rPr lang="es-ES" sz="2400" dirty="0" smtClean="0"/>
              <a:t>Planificación</a:t>
            </a:r>
            <a:endParaRPr lang="es-ES" sz="2400" dirty="0"/>
          </a:p>
          <a:p>
            <a:pPr lvl="0"/>
            <a:r>
              <a:rPr lang="es-ES" sz="2400" dirty="0"/>
              <a:t>Organización</a:t>
            </a:r>
          </a:p>
          <a:p>
            <a:pPr lvl="0"/>
            <a:r>
              <a:rPr lang="es-ES" sz="2400" dirty="0"/>
              <a:t>Ejecución</a:t>
            </a:r>
          </a:p>
          <a:p>
            <a:pPr lvl="0"/>
            <a:r>
              <a:rPr lang="es-ES" sz="2400" dirty="0"/>
              <a:t>Evaluación</a:t>
            </a:r>
          </a:p>
          <a:p>
            <a:pPr lvl="0"/>
            <a:r>
              <a:rPr lang="es-ES" sz="2400" dirty="0"/>
              <a:t>Redacción del informe final</a:t>
            </a:r>
          </a:p>
          <a:p>
            <a:pPr lvl="0"/>
            <a:r>
              <a:rPr lang="es-ES" sz="2400" dirty="0"/>
              <a:t>Introducción de los resultados en la práctica</a:t>
            </a: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3706285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395536" y="908050"/>
            <a:ext cx="7848872" cy="487363"/>
          </a:xfrm>
          <a:solidFill>
            <a:schemeClr val="bg1"/>
          </a:solidFill>
        </p:spPr>
        <p:txBody>
          <a:bodyPr/>
          <a:lstStyle/>
          <a:p>
            <a:pPr algn="ctr" eaLnBrk="1" hangingPunct="1"/>
            <a:r>
              <a:rPr lang="es-ES" altLang="es-ES" dirty="0"/>
              <a:t>La investigación científica. </a:t>
            </a:r>
            <a:r>
              <a:rPr lang="es-ES" altLang="es-ES" dirty="0" smtClean="0"/>
              <a:t>Etapas.</a:t>
            </a:r>
            <a:endParaRPr lang="en-US" altLang="es-ES" dirty="0" smtClean="0"/>
          </a:p>
        </p:txBody>
      </p:sp>
      <p:sp>
        <p:nvSpPr>
          <p:cNvPr id="16388" name="Text Box 3"/>
          <p:cNvSpPr txBox="1">
            <a:spLocks noChangeArrowheads="1"/>
          </p:cNvSpPr>
          <p:nvPr/>
        </p:nvSpPr>
        <p:spPr bwMode="auto">
          <a:xfrm>
            <a:off x="539552" y="1700213"/>
            <a:ext cx="806489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u="sng" dirty="0" smtClean="0"/>
              <a:t>Planificación</a:t>
            </a:r>
            <a:r>
              <a:rPr lang="es-MX" altLang="es-ES" sz="2400" u="sng" dirty="0"/>
              <a:t>:</a:t>
            </a:r>
            <a:r>
              <a:rPr lang="es-MX" altLang="es-ES" sz="2400" dirty="0"/>
              <a:t> Es una etapa compleja y difícil; constituye un proceso para determinar adónde ir y establecer los requisitos para llegar a ese punto de la manera más eficiente y eficaz posible; para ello se confecciona un esquema organizativo que sea capaz de evaluar su efectividad, y controle y facilite su ejecución. Esta etapa culmina con la elaboración del proyecto de investigación, elemental para el desarrollo de la investigación científica.</a:t>
            </a: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2063877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395536" y="908050"/>
            <a:ext cx="7848872" cy="487363"/>
          </a:xfrm>
          <a:solidFill>
            <a:schemeClr val="bg1"/>
          </a:solidFill>
        </p:spPr>
        <p:txBody>
          <a:bodyPr/>
          <a:lstStyle/>
          <a:p>
            <a:pPr algn="ctr" eaLnBrk="1" hangingPunct="1"/>
            <a:r>
              <a:rPr lang="es-ES" altLang="es-ES" dirty="0"/>
              <a:t>La investigación científica. </a:t>
            </a:r>
            <a:r>
              <a:rPr lang="es-ES" altLang="es-ES" dirty="0" smtClean="0"/>
              <a:t>Etapas.</a:t>
            </a:r>
            <a:endParaRPr lang="en-US" altLang="es-ES" dirty="0" smtClean="0"/>
          </a:p>
        </p:txBody>
      </p:sp>
      <p:sp>
        <p:nvSpPr>
          <p:cNvPr id="16388" name="Text Box 3"/>
          <p:cNvSpPr txBox="1">
            <a:spLocks noChangeArrowheads="1"/>
          </p:cNvSpPr>
          <p:nvPr/>
        </p:nvSpPr>
        <p:spPr bwMode="auto">
          <a:xfrm>
            <a:off x="539552" y="1700213"/>
            <a:ext cx="806489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u="sng" dirty="0" smtClean="0"/>
              <a:t>Organización:</a:t>
            </a:r>
            <a:r>
              <a:rPr lang="es-MX" altLang="es-ES" sz="2400" dirty="0" smtClean="0"/>
              <a:t> Es </a:t>
            </a:r>
            <a:r>
              <a:rPr lang="es-MX" altLang="es-ES" sz="2400" dirty="0"/>
              <a:t>el proceso donde se ajusta lo planificado y se toman las determinaciones finales. En esta etapa se </a:t>
            </a:r>
            <a:r>
              <a:rPr lang="es-MX" altLang="es-ES" sz="2400" dirty="0" err="1" smtClean="0"/>
              <a:t>recepcionan</a:t>
            </a:r>
            <a:r>
              <a:rPr lang="es-MX" altLang="es-ES" sz="2400" dirty="0" smtClean="0"/>
              <a:t> </a:t>
            </a:r>
            <a:r>
              <a:rPr lang="es-MX" altLang="es-ES" sz="2400" dirty="0"/>
              <a:t>los recursos, se entrena el personal, se estudia y caracteriza el campo de estudio y se preparan y  validan los instrumentos.</a:t>
            </a: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1017537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pie de página 4"/>
          <p:cNvSpPr>
            <a:spLocks noGrp="1"/>
          </p:cNvSpPr>
          <p:nvPr>
            <p:ph type="ftr" sz="quarter" idx="11"/>
          </p:nvPr>
        </p:nvSpPr>
        <p:spPr>
          <a:noFill/>
        </p:spPr>
        <p:txBody>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s-ES" sz="1200" smtClean="0"/>
              <a:t>www.themegallery.com</a:t>
            </a:r>
          </a:p>
        </p:txBody>
      </p:sp>
      <p:sp>
        <p:nvSpPr>
          <p:cNvPr id="7172" name="Text Box 12"/>
          <p:cNvSpPr txBox="1">
            <a:spLocks noChangeArrowheads="1"/>
          </p:cNvSpPr>
          <p:nvPr/>
        </p:nvSpPr>
        <p:spPr bwMode="auto">
          <a:xfrm>
            <a:off x="395288" y="1557338"/>
            <a:ext cx="829786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s-MX" sz="2400" dirty="0" smtClean="0"/>
              <a:t>TEMA </a:t>
            </a:r>
            <a:r>
              <a:rPr lang="es-MX" sz="2400" dirty="0"/>
              <a:t>I: Introducción a la Metodología de la Investigación.</a:t>
            </a:r>
          </a:p>
          <a:p>
            <a:pPr>
              <a:defRPr/>
            </a:pPr>
            <a:endParaRPr lang="es-MX" sz="2400" dirty="0"/>
          </a:p>
          <a:p>
            <a:pPr>
              <a:defRPr/>
            </a:pPr>
            <a:r>
              <a:rPr lang="es-MX" sz="2400" dirty="0"/>
              <a:t>Sumario: </a:t>
            </a:r>
          </a:p>
          <a:p>
            <a:pPr>
              <a:defRPr/>
            </a:pPr>
            <a:endParaRPr lang="es-MX" sz="2400" dirty="0"/>
          </a:p>
          <a:p>
            <a:pPr>
              <a:defRPr/>
            </a:pPr>
            <a:r>
              <a:rPr lang="es-MX" sz="2400" dirty="0" smtClean="0"/>
              <a:t>1.1 La </a:t>
            </a:r>
            <a:r>
              <a:rPr lang="es-MX" sz="2400" dirty="0"/>
              <a:t>ciencia. Concepto.</a:t>
            </a:r>
          </a:p>
          <a:p>
            <a:pPr>
              <a:defRPr/>
            </a:pPr>
            <a:r>
              <a:rPr lang="es-MX" sz="2400" dirty="0"/>
              <a:t>1.2 Método. Metodología.  Concepto</a:t>
            </a:r>
            <a:r>
              <a:rPr lang="es-MX" sz="2400" dirty="0" smtClean="0"/>
              <a:t>.</a:t>
            </a:r>
          </a:p>
          <a:p>
            <a:pPr>
              <a:defRPr/>
            </a:pPr>
            <a:r>
              <a:rPr lang="es-MX" sz="2400" dirty="0"/>
              <a:t>1.3 La investigación científica. Etapas. </a:t>
            </a:r>
          </a:p>
          <a:p>
            <a:pPr>
              <a:defRPr/>
            </a:pPr>
            <a:r>
              <a:rPr lang="es-MX" sz="2400" dirty="0"/>
              <a:t>1.4 Clasificación de las investigaciones</a:t>
            </a:r>
            <a:r>
              <a:rPr lang="es-MX" sz="2400" dirty="0" smtClean="0"/>
              <a:t>.</a:t>
            </a:r>
            <a:endParaRPr lang="es-MX" sz="2400" dirty="0"/>
          </a:p>
        </p:txBody>
      </p:sp>
      <p:sp>
        <p:nvSpPr>
          <p:cNvPr id="12" name="Rectángulo 11"/>
          <p:cNvSpPr/>
          <p:nvPr/>
        </p:nvSpPr>
        <p:spPr>
          <a:xfrm>
            <a:off x="3681413" y="6553200"/>
            <a:ext cx="1854200" cy="296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angle 2"/>
          <p:cNvSpPr txBox="1">
            <a:spLocks noChangeArrowheads="1"/>
          </p:cNvSpPr>
          <p:nvPr/>
        </p:nvSpPr>
        <p:spPr bwMode="gray">
          <a:xfrm>
            <a:off x="1258888" y="908050"/>
            <a:ext cx="6211887" cy="487363"/>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kern="1200">
                <a:solidFill>
                  <a:schemeClr val="tx1"/>
                </a:solidFill>
                <a:latin typeface="+mj-lt"/>
                <a:ea typeface="+mj-ea"/>
                <a:cs typeface="+mj-cs"/>
              </a:defRPr>
            </a:lvl1pPr>
            <a:lvl2pPr algn="r" rtl="0" eaLnBrk="0" fontAlgn="base" hangingPunct="0">
              <a:spcBef>
                <a:spcPct val="0"/>
              </a:spcBef>
              <a:spcAft>
                <a:spcPct val="0"/>
              </a:spcAft>
              <a:defRPr sz="3600" b="1">
                <a:solidFill>
                  <a:schemeClr val="tx1"/>
                </a:solidFill>
                <a:latin typeface="Arial" panose="020B0604020202020204" pitchFamily="34" charset="0"/>
              </a:defRPr>
            </a:lvl2pPr>
            <a:lvl3pPr algn="r" rtl="0" eaLnBrk="0" fontAlgn="base" hangingPunct="0">
              <a:spcBef>
                <a:spcPct val="0"/>
              </a:spcBef>
              <a:spcAft>
                <a:spcPct val="0"/>
              </a:spcAft>
              <a:defRPr sz="3600" b="1">
                <a:solidFill>
                  <a:schemeClr val="tx1"/>
                </a:solidFill>
                <a:latin typeface="Arial" panose="020B0604020202020204" pitchFamily="34" charset="0"/>
              </a:defRPr>
            </a:lvl3pPr>
            <a:lvl4pPr algn="r" rtl="0" eaLnBrk="0" fontAlgn="base" hangingPunct="0">
              <a:spcBef>
                <a:spcPct val="0"/>
              </a:spcBef>
              <a:spcAft>
                <a:spcPct val="0"/>
              </a:spcAft>
              <a:defRPr sz="3600" b="1">
                <a:solidFill>
                  <a:schemeClr val="tx1"/>
                </a:solidFill>
                <a:latin typeface="Arial" panose="020B0604020202020204" pitchFamily="34" charset="0"/>
              </a:defRPr>
            </a:lvl4pPr>
            <a:lvl5pPr algn="r" rtl="0" eaLnBrk="0" fontAlgn="base" hangingPunct="0">
              <a:spcBef>
                <a:spcPct val="0"/>
              </a:spcBef>
              <a:spcAft>
                <a:spcPct val="0"/>
              </a:spcAft>
              <a:defRPr sz="3600" b="1">
                <a:solidFill>
                  <a:schemeClr val="tx1"/>
                </a:solidFill>
                <a:latin typeface="Arial" panose="020B0604020202020204" pitchFamily="34" charset="0"/>
              </a:defRPr>
            </a:lvl5pPr>
            <a:lvl6pPr marL="457200" algn="r" rtl="0" fontAlgn="base">
              <a:spcBef>
                <a:spcPct val="0"/>
              </a:spcBef>
              <a:spcAft>
                <a:spcPct val="0"/>
              </a:spcAft>
              <a:defRPr sz="3600" b="1">
                <a:solidFill>
                  <a:schemeClr val="tx1"/>
                </a:solidFill>
                <a:latin typeface="Arial" panose="020B0604020202020204" pitchFamily="34" charset="0"/>
              </a:defRPr>
            </a:lvl6pPr>
            <a:lvl7pPr marL="914400" algn="r" rtl="0" fontAlgn="base">
              <a:spcBef>
                <a:spcPct val="0"/>
              </a:spcBef>
              <a:spcAft>
                <a:spcPct val="0"/>
              </a:spcAft>
              <a:defRPr sz="3600" b="1">
                <a:solidFill>
                  <a:schemeClr val="tx1"/>
                </a:solidFill>
                <a:latin typeface="Arial" panose="020B0604020202020204" pitchFamily="34" charset="0"/>
              </a:defRPr>
            </a:lvl7pPr>
            <a:lvl8pPr marL="1371600" algn="r" rtl="0" fontAlgn="base">
              <a:spcBef>
                <a:spcPct val="0"/>
              </a:spcBef>
              <a:spcAft>
                <a:spcPct val="0"/>
              </a:spcAft>
              <a:defRPr sz="3600" b="1">
                <a:solidFill>
                  <a:schemeClr val="tx1"/>
                </a:solidFill>
                <a:latin typeface="Arial" panose="020B0604020202020204" pitchFamily="34" charset="0"/>
              </a:defRPr>
            </a:lvl8pPr>
            <a:lvl9pPr marL="1828800" algn="r" rtl="0" fontAlgn="base">
              <a:spcBef>
                <a:spcPct val="0"/>
              </a:spcBef>
              <a:spcAft>
                <a:spcPct val="0"/>
              </a:spcAft>
              <a:defRPr sz="3600" b="1">
                <a:solidFill>
                  <a:schemeClr val="tx1"/>
                </a:solidFill>
                <a:latin typeface="Arial" panose="020B0604020202020204" pitchFamily="34" charset="0"/>
              </a:defRPr>
            </a:lvl9pPr>
          </a:lstStyle>
          <a:p>
            <a:pPr algn="ctr" eaLnBrk="1" hangingPunct="1"/>
            <a:r>
              <a:rPr lang="es-ES" altLang="es-ES" dirty="0" smtClean="0"/>
              <a:t>CONFERENCIA 1</a:t>
            </a:r>
            <a:endParaRPr lang="en-US" altLang="es-ES" dirty="0" smtClean="0"/>
          </a:p>
        </p:txBody>
      </p:sp>
    </p:spTree>
    <p:extLst>
      <p:ext uri="{BB962C8B-B14F-4D97-AF65-F5344CB8AC3E}">
        <p14:creationId xmlns:p14="http://schemas.microsoft.com/office/powerpoint/2010/main" val="1773622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395536" y="908050"/>
            <a:ext cx="7848872" cy="487363"/>
          </a:xfrm>
          <a:solidFill>
            <a:schemeClr val="bg1"/>
          </a:solidFill>
        </p:spPr>
        <p:txBody>
          <a:bodyPr/>
          <a:lstStyle/>
          <a:p>
            <a:pPr algn="ctr" eaLnBrk="1" hangingPunct="1"/>
            <a:r>
              <a:rPr lang="es-ES" altLang="es-ES" dirty="0"/>
              <a:t>La investigación científica. </a:t>
            </a:r>
            <a:r>
              <a:rPr lang="es-ES" altLang="es-ES" dirty="0" smtClean="0"/>
              <a:t>Etapas.</a:t>
            </a:r>
            <a:endParaRPr lang="en-US" altLang="es-ES" dirty="0" smtClean="0"/>
          </a:p>
        </p:txBody>
      </p:sp>
      <p:sp>
        <p:nvSpPr>
          <p:cNvPr id="16388" name="Text Box 3"/>
          <p:cNvSpPr txBox="1">
            <a:spLocks noChangeArrowheads="1"/>
          </p:cNvSpPr>
          <p:nvPr/>
        </p:nvSpPr>
        <p:spPr bwMode="auto">
          <a:xfrm>
            <a:off x="539552" y="1700213"/>
            <a:ext cx="806489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u="sng" dirty="0" smtClean="0"/>
              <a:t>Ejecución</a:t>
            </a:r>
            <a:r>
              <a:rPr lang="es-MX" altLang="es-ES" sz="2400" u="sng" dirty="0"/>
              <a:t>:</a:t>
            </a:r>
            <a:r>
              <a:rPr lang="es-MX" altLang="es-ES" sz="2400" dirty="0"/>
              <a:t> Es donde se ejecutan lo planificado, y consta de los momentos siguientes: </a:t>
            </a:r>
            <a:endParaRPr lang="es-MX" altLang="es-ES" sz="2400" dirty="0" smtClean="0"/>
          </a:p>
          <a:p>
            <a:pPr algn="just" eaLnBrk="1" hangingPunct="1">
              <a:spcBef>
                <a:spcPct val="0"/>
              </a:spcBef>
              <a:buClrTx/>
              <a:buFontTx/>
              <a:buNone/>
            </a:pPr>
            <a:endParaRPr lang="es-MX" altLang="es-ES" sz="2400" dirty="0"/>
          </a:p>
          <a:p>
            <a:pPr marL="342900" indent="-342900" algn="just" eaLnBrk="1" hangingPunct="1">
              <a:spcBef>
                <a:spcPct val="0"/>
              </a:spcBef>
              <a:buClrTx/>
            </a:pPr>
            <a:r>
              <a:rPr lang="es-MX" altLang="es-ES" sz="2400" dirty="0" smtClean="0"/>
              <a:t>Recolección </a:t>
            </a:r>
            <a:r>
              <a:rPr lang="es-MX" altLang="es-ES" sz="2400" dirty="0"/>
              <a:t>de la información o base de datos.</a:t>
            </a:r>
          </a:p>
          <a:p>
            <a:pPr marL="342900" indent="-342900" algn="just" eaLnBrk="1" hangingPunct="1">
              <a:spcBef>
                <a:spcPct val="0"/>
              </a:spcBef>
              <a:buClrTx/>
            </a:pPr>
            <a:r>
              <a:rPr lang="es-MX" altLang="es-ES" sz="2400" dirty="0" smtClean="0"/>
              <a:t>Procesamiento </a:t>
            </a:r>
            <a:r>
              <a:rPr lang="es-MX" altLang="es-ES" sz="2400" dirty="0"/>
              <a:t>de la información.</a:t>
            </a:r>
          </a:p>
          <a:p>
            <a:pPr marL="342900" indent="-342900" algn="just" eaLnBrk="1" hangingPunct="1">
              <a:spcBef>
                <a:spcPct val="0"/>
              </a:spcBef>
              <a:buClrTx/>
            </a:pPr>
            <a:r>
              <a:rPr lang="es-MX" altLang="es-ES" sz="2400" dirty="0" smtClean="0"/>
              <a:t>Resumen </a:t>
            </a:r>
            <a:r>
              <a:rPr lang="es-MX" altLang="es-ES" sz="2400" dirty="0"/>
              <a:t>de la información (tablas, gráficos, esquemas, etc.).</a:t>
            </a:r>
          </a:p>
          <a:p>
            <a:pPr marL="342900" indent="-342900" algn="just" eaLnBrk="1" hangingPunct="1">
              <a:spcBef>
                <a:spcPct val="0"/>
              </a:spcBef>
              <a:buClrTx/>
            </a:pPr>
            <a:r>
              <a:rPr lang="es-MX" altLang="es-ES" sz="2400" dirty="0" smtClean="0"/>
              <a:t>Análisis </a:t>
            </a:r>
            <a:r>
              <a:rPr lang="es-MX" altLang="es-ES" sz="2400" dirty="0"/>
              <a:t>e interpretación de la información obtenida.</a:t>
            </a:r>
          </a:p>
          <a:p>
            <a:pPr marL="342900" indent="-342900" algn="just" eaLnBrk="1" hangingPunct="1">
              <a:spcBef>
                <a:spcPct val="0"/>
              </a:spcBef>
              <a:buClrTx/>
            </a:pPr>
            <a:r>
              <a:rPr lang="es-MX" altLang="es-ES" sz="2400" dirty="0" smtClean="0"/>
              <a:t>Elaboración </a:t>
            </a:r>
            <a:r>
              <a:rPr lang="es-MX" altLang="es-ES" sz="2400" dirty="0"/>
              <a:t>de las conclusiones y recomendaciones del trabajo.</a:t>
            </a: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1772219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395536" y="908050"/>
            <a:ext cx="7848872" cy="487363"/>
          </a:xfrm>
          <a:solidFill>
            <a:schemeClr val="bg1"/>
          </a:solidFill>
        </p:spPr>
        <p:txBody>
          <a:bodyPr/>
          <a:lstStyle/>
          <a:p>
            <a:pPr algn="ctr" eaLnBrk="1" hangingPunct="1"/>
            <a:r>
              <a:rPr lang="es-ES" altLang="es-ES" dirty="0"/>
              <a:t>La investigación científica. </a:t>
            </a:r>
            <a:r>
              <a:rPr lang="es-ES" altLang="es-ES" dirty="0" smtClean="0"/>
              <a:t>Etapas.</a:t>
            </a:r>
            <a:endParaRPr lang="en-US" altLang="es-ES" dirty="0" smtClean="0"/>
          </a:p>
        </p:txBody>
      </p:sp>
      <p:sp>
        <p:nvSpPr>
          <p:cNvPr id="16388" name="Text Box 3"/>
          <p:cNvSpPr txBox="1">
            <a:spLocks noChangeArrowheads="1"/>
          </p:cNvSpPr>
          <p:nvPr/>
        </p:nvSpPr>
        <p:spPr bwMode="auto">
          <a:xfrm>
            <a:off x="539552" y="1700808"/>
            <a:ext cx="806489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u="sng" dirty="0" smtClean="0"/>
              <a:t>Evaluación</a:t>
            </a:r>
            <a:r>
              <a:rPr lang="es-MX" altLang="es-ES" sz="2400" u="sng" dirty="0"/>
              <a:t>:</a:t>
            </a:r>
            <a:r>
              <a:rPr lang="es-MX" altLang="es-ES" sz="2400" dirty="0"/>
              <a:t> En esta etapa se evalúa el cumplimiento de los objetivos y de los resultados esperados con respecto a aquellos que se han obtenido y se analiza los principales impactos de estos resultados en la práctica y los beneficios que ofrece a la sociedad dicha investigación. </a:t>
            </a: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2929687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395536" y="908050"/>
            <a:ext cx="7848872" cy="487363"/>
          </a:xfrm>
          <a:solidFill>
            <a:schemeClr val="bg1"/>
          </a:solidFill>
        </p:spPr>
        <p:txBody>
          <a:bodyPr/>
          <a:lstStyle/>
          <a:p>
            <a:pPr algn="ctr" eaLnBrk="1" hangingPunct="1"/>
            <a:r>
              <a:rPr lang="es-ES" altLang="es-ES" dirty="0"/>
              <a:t>La investigación científica. </a:t>
            </a:r>
            <a:r>
              <a:rPr lang="es-ES" altLang="es-ES" dirty="0" smtClean="0"/>
              <a:t>Etapas.</a:t>
            </a:r>
            <a:endParaRPr lang="en-US" altLang="es-ES" dirty="0" smtClean="0"/>
          </a:p>
        </p:txBody>
      </p:sp>
      <p:sp>
        <p:nvSpPr>
          <p:cNvPr id="16388" name="Text Box 3"/>
          <p:cNvSpPr txBox="1">
            <a:spLocks noChangeArrowheads="1"/>
          </p:cNvSpPr>
          <p:nvPr/>
        </p:nvSpPr>
        <p:spPr bwMode="auto">
          <a:xfrm>
            <a:off x="539552" y="1700808"/>
            <a:ext cx="8064896"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b="1" u="sng" dirty="0" smtClean="0">
                <a:solidFill>
                  <a:srgbClr val="FF0000"/>
                </a:solidFill>
              </a:rPr>
              <a:t>Redacción </a:t>
            </a:r>
            <a:r>
              <a:rPr lang="es-MX" altLang="es-ES" sz="2400" b="1" u="sng" dirty="0">
                <a:solidFill>
                  <a:srgbClr val="FF0000"/>
                </a:solidFill>
              </a:rPr>
              <a:t>del informe final</a:t>
            </a:r>
            <a:r>
              <a:rPr lang="es-MX" altLang="es-ES" sz="2400" u="sng" dirty="0"/>
              <a:t>:</a:t>
            </a:r>
            <a:r>
              <a:rPr lang="es-MX" altLang="es-ES" sz="2400" dirty="0"/>
              <a:t> Es el documento donde se recogen todos los pormenores de la investigación en forma escrita y su propósito es la comunicación con la comunidad científica</a:t>
            </a:r>
            <a:r>
              <a:rPr lang="es-MX" altLang="es-ES" sz="2400" dirty="0" smtClean="0"/>
              <a:t>.</a:t>
            </a:r>
          </a:p>
          <a:p>
            <a:pPr algn="just" eaLnBrk="1" hangingPunct="1">
              <a:spcBef>
                <a:spcPct val="0"/>
              </a:spcBef>
              <a:buClrTx/>
              <a:buFontTx/>
              <a:buNone/>
            </a:pPr>
            <a:endParaRPr lang="es-MX" altLang="es-ES" sz="2400" dirty="0"/>
          </a:p>
          <a:p>
            <a:pPr algn="just" eaLnBrk="1" hangingPunct="1">
              <a:spcBef>
                <a:spcPct val="0"/>
              </a:spcBef>
              <a:buClrTx/>
              <a:buFontTx/>
              <a:buNone/>
            </a:pPr>
            <a:endParaRPr lang="es-MX" altLang="es-ES" sz="2400" dirty="0"/>
          </a:p>
          <a:p>
            <a:pPr algn="just" eaLnBrk="1" hangingPunct="1">
              <a:spcBef>
                <a:spcPct val="0"/>
              </a:spcBef>
              <a:buClrTx/>
              <a:buFontTx/>
              <a:buNone/>
            </a:pPr>
            <a:r>
              <a:rPr lang="es-MX" altLang="es-ES" sz="2400" u="sng" dirty="0" smtClean="0"/>
              <a:t>Introducción </a:t>
            </a:r>
            <a:r>
              <a:rPr lang="es-MX" altLang="es-ES" sz="2400" u="sng" dirty="0"/>
              <a:t>de los resultados en la práctica:</a:t>
            </a:r>
            <a:r>
              <a:rPr lang="es-MX" altLang="es-ES" sz="2400" dirty="0"/>
              <a:t> Consiste en la publicación o la introducción </a:t>
            </a:r>
            <a:r>
              <a:rPr lang="es-MX" altLang="es-ES" sz="2400" dirty="0" smtClean="0"/>
              <a:t>en la </a:t>
            </a:r>
            <a:r>
              <a:rPr lang="es-MX" altLang="es-ES" sz="2400" dirty="0"/>
              <a:t>práctica social del resultado obtenido.</a:t>
            </a: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4144886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395536" y="548680"/>
            <a:ext cx="7848872" cy="1008112"/>
          </a:xfrm>
          <a:solidFill>
            <a:schemeClr val="bg1"/>
          </a:solidFill>
        </p:spPr>
        <p:txBody>
          <a:bodyPr/>
          <a:lstStyle/>
          <a:p>
            <a:pPr algn="ctr" eaLnBrk="1" hangingPunct="1"/>
            <a:r>
              <a:rPr lang="es-MX" altLang="es-ES" dirty="0">
                <a:solidFill>
                  <a:srgbClr val="FF0000"/>
                </a:solidFill>
              </a:rPr>
              <a:t>Clasificación de las investigaciones científicas</a:t>
            </a:r>
            <a:endParaRPr lang="en-US" altLang="es-ES" dirty="0" smtClean="0">
              <a:solidFill>
                <a:srgbClr val="FF0000"/>
              </a:solidFill>
            </a:endParaRP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graphicFrame>
        <p:nvGraphicFramePr>
          <p:cNvPr id="2" name="Tabla 1"/>
          <p:cNvGraphicFramePr>
            <a:graphicFrameLocks noGrp="1"/>
          </p:cNvGraphicFramePr>
          <p:nvPr>
            <p:extLst>
              <p:ext uri="{D42A27DB-BD31-4B8C-83A1-F6EECF244321}">
                <p14:modId xmlns:p14="http://schemas.microsoft.com/office/powerpoint/2010/main" val="136551955"/>
              </p:ext>
            </p:extLst>
          </p:nvPr>
        </p:nvGraphicFramePr>
        <p:xfrm>
          <a:off x="395536" y="1844824"/>
          <a:ext cx="8424936" cy="4320480"/>
        </p:xfrm>
        <a:graphic>
          <a:graphicData uri="http://schemas.openxmlformats.org/drawingml/2006/table">
            <a:tbl>
              <a:tblPr firstRow="1" firstCol="1" bandRow="1">
                <a:tableStyleId>{5C22544A-7EE6-4342-B048-85BDC9FD1C3A}</a:tableStyleId>
              </a:tblPr>
              <a:tblGrid>
                <a:gridCol w="2736304"/>
                <a:gridCol w="5688632"/>
              </a:tblGrid>
              <a:tr h="439348">
                <a:tc>
                  <a:txBody>
                    <a:bodyPr/>
                    <a:lstStyle/>
                    <a:p>
                      <a:pPr marL="457200" algn="l">
                        <a:lnSpc>
                          <a:spcPct val="115000"/>
                        </a:lnSpc>
                        <a:spcAft>
                          <a:spcPts val="0"/>
                        </a:spcAft>
                      </a:pPr>
                      <a:r>
                        <a:rPr lang="es-ES" sz="2400" dirty="0">
                          <a:effectLst/>
                        </a:rPr>
                        <a:t>Tipo</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l">
                        <a:lnSpc>
                          <a:spcPct val="115000"/>
                        </a:lnSpc>
                        <a:spcAft>
                          <a:spcPts val="1000"/>
                        </a:spcAft>
                      </a:pPr>
                      <a:r>
                        <a:rPr lang="es-ES" sz="2400">
                          <a:effectLst/>
                        </a:rPr>
                        <a:t>Subtipo</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39348">
                <a:tc>
                  <a:txBody>
                    <a:bodyPr/>
                    <a:lstStyle/>
                    <a:p>
                      <a:pPr marL="457200" algn="l">
                        <a:lnSpc>
                          <a:spcPct val="115000"/>
                        </a:lnSpc>
                        <a:spcAft>
                          <a:spcPts val="0"/>
                        </a:spcAft>
                      </a:pPr>
                      <a:r>
                        <a:rPr lang="es-ES" sz="2000">
                          <a:effectLst/>
                        </a:rPr>
                        <a:t>Histórica</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l">
                        <a:lnSpc>
                          <a:spcPct val="115000"/>
                        </a:lnSpc>
                        <a:spcAft>
                          <a:spcPts val="1000"/>
                        </a:spcAft>
                      </a:pPr>
                      <a:r>
                        <a:rPr lang="es-ES" sz="2400">
                          <a:effectLst/>
                        </a:rPr>
                        <a:t> </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04895">
                <a:tc rowSpan="2">
                  <a:txBody>
                    <a:bodyPr/>
                    <a:lstStyle/>
                    <a:p>
                      <a:pPr marL="457200" algn="ctr">
                        <a:lnSpc>
                          <a:spcPct val="115000"/>
                        </a:lnSpc>
                        <a:spcAft>
                          <a:spcPts val="0"/>
                        </a:spcAft>
                      </a:pPr>
                      <a:r>
                        <a:rPr lang="es-ES" sz="2000" dirty="0">
                          <a:effectLst/>
                        </a:rPr>
                        <a:t>Observacionales</a:t>
                      </a:r>
                    </a:p>
                    <a:p>
                      <a:pPr marL="457200" algn="l">
                        <a:lnSpc>
                          <a:spcPct val="115000"/>
                        </a:lnSpc>
                        <a:spcAft>
                          <a:spcPts val="0"/>
                        </a:spcAft>
                      </a:pPr>
                      <a:r>
                        <a:rPr lang="es-ES" sz="2000" dirty="0" smtClean="0">
                          <a:effectLst/>
                        </a:rPr>
                        <a:t>(no </a:t>
                      </a:r>
                      <a:r>
                        <a:rPr lang="es-ES" sz="2000" dirty="0">
                          <a:effectLst/>
                        </a:rPr>
                        <a:t>se manipula el factor </a:t>
                      </a:r>
                      <a:r>
                        <a:rPr lang="es-ES" sz="2000" dirty="0" smtClean="0">
                          <a:effectLst/>
                        </a:rPr>
                        <a:t>estudio)</a:t>
                      </a:r>
                      <a:endParaRPr lang="es-ES" sz="2000" dirty="0">
                        <a:effectLst/>
                      </a:endParaRPr>
                    </a:p>
                    <a:p>
                      <a:pPr marL="457200" algn="l">
                        <a:lnSpc>
                          <a:spcPct val="115000"/>
                        </a:lnSpc>
                        <a:spcAft>
                          <a:spcPts val="0"/>
                        </a:spcAft>
                      </a:pPr>
                      <a:r>
                        <a:rPr lang="es-ES" sz="2000" dirty="0">
                          <a:effectLst/>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l">
                        <a:lnSpc>
                          <a:spcPct val="115000"/>
                        </a:lnSpc>
                        <a:spcAft>
                          <a:spcPts val="0"/>
                        </a:spcAft>
                      </a:pPr>
                      <a:r>
                        <a:rPr lang="es-ES" sz="2000">
                          <a:effectLst/>
                        </a:rPr>
                        <a:t>Descriptivos</a:t>
                      </a:r>
                    </a:p>
                    <a:p>
                      <a:pPr marL="457200" algn="l">
                        <a:lnSpc>
                          <a:spcPct val="115000"/>
                        </a:lnSpc>
                        <a:spcAft>
                          <a:spcPts val="1000"/>
                        </a:spcAft>
                      </a:pPr>
                      <a:r>
                        <a:rPr lang="es-ES" sz="2000">
                          <a:effectLst/>
                        </a:rPr>
                        <a:t>(Describe frecuencia o característica más importante de un problema de salud)</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94477">
                <a:tc vMerge="1">
                  <a:txBody>
                    <a:bodyPr/>
                    <a:lstStyle/>
                    <a:p>
                      <a:endParaRPr lang="es-ES"/>
                    </a:p>
                  </a:txBody>
                  <a:tcPr/>
                </a:tc>
                <a:tc>
                  <a:txBody>
                    <a:bodyPr/>
                    <a:lstStyle/>
                    <a:p>
                      <a:pPr marL="457200" algn="l">
                        <a:lnSpc>
                          <a:spcPct val="115000"/>
                        </a:lnSpc>
                        <a:spcAft>
                          <a:spcPts val="1000"/>
                        </a:spcAft>
                      </a:pPr>
                      <a:r>
                        <a:rPr lang="es-ES" sz="2000">
                          <a:effectLst/>
                        </a:rPr>
                        <a:t>Analítico: Se compara de forma explícita y se comprueba  la hipótesis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38068">
                <a:tc rowSpan="2">
                  <a:txBody>
                    <a:bodyPr/>
                    <a:lstStyle/>
                    <a:p>
                      <a:pPr marL="457200" algn="l">
                        <a:lnSpc>
                          <a:spcPct val="115000"/>
                        </a:lnSpc>
                        <a:spcAft>
                          <a:spcPts val="0"/>
                        </a:spcAft>
                      </a:pPr>
                      <a:r>
                        <a:rPr lang="es-ES" sz="2000" dirty="0" smtClean="0">
                          <a:effectLst/>
                        </a:rPr>
                        <a:t>Experimentales</a:t>
                      </a:r>
                      <a:endParaRPr lang="es-ES" sz="2000" dirty="0">
                        <a:effectLst/>
                      </a:endParaRPr>
                    </a:p>
                    <a:p>
                      <a:pPr marL="457200" algn="l">
                        <a:lnSpc>
                          <a:spcPct val="115000"/>
                        </a:lnSpc>
                        <a:spcAft>
                          <a:spcPts val="0"/>
                        </a:spcAft>
                      </a:pPr>
                      <a:r>
                        <a:rPr lang="es-ES" sz="2000" dirty="0" smtClean="0">
                          <a:effectLst/>
                        </a:rPr>
                        <a:t>(se </a:t>
                      </a:r>
                      <a:r>
                        <a:rPr lang="es-ES" sz="2000" dirty="0">
                          <a:effectLst/>
                        </a:rPr>
                        <a:t>manipula el factor </a:t>
                      </a:r>
                      <a:r>
                        <a:rPr lang="es-ES" sz="2000" dirty="0" smtClean="0">
                          <a:effectLst/>
                        </a:rPr>
                        <a:t>estudio)</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l">
                        <a:lnSpc>
                          <a:spcPct val="115000"/>
                        </a:lnSpc>
                        <a:spcAft>
                          <a:spcPts val="1000"/>
                        </a:spcAft>
                      </a:pPr>
                      <a:r>
                        <a:rPr lang="es-ES" sz="2000" dirty="0" smtClean="0">
                          <a:effectLst/>
                        </a:rPr>
                        <a:t>Experimento aleatorio</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04344">
                <a:tc vMerge="1">
                  <a:txBody>
                    <a:bodyPr/>
                    <a:lstStyle/>
                    <a:p>
                      <a:endParaRPr lang="es-ES"/>
                    </a:p>
                  </a:txBody>
                  <a:tcPr/>
                </a:tc>
                <a:tc>
                  <a:txBody>
                    <a:bodyPr/>
                    <a:lstStyle/>
                    <a:p>
                      <a:pPr marL="457200" algn="l">
                        <a:lnSpc>
                          <a:spcPct val="115000"/>
                        </a:lnSpc>
                        <a:spcAft>
                          <a:spcPts val="1000"/>
                        </a:spcAft>
                      </a:pPr>
                      <a:r>
                        <a:rPr lang="es-ES" sz="2000" dirty="0">
                          <a:effectLst/>
                        </a:rPr>
                        <a:t>Cuasi </a:t>
                      </a:r>
                      <a:r>
                        <a:rPr lang="es-ES" sz="2000" dirty="0" smtClean="0">
                          <a:effectLst/>
                        </a:rPr>
                        <a:t>experimento</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136517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395536" y="548680"/>
            <a:ext cx="7848872" cy="1008112"/>
          </a:xfrm>
          <a:solidFill>
            <a:schemeClr val="bg1"/>
          </a:solidFill>
        </p:spPr>
        <p:txBody>
          <a:bodyPr/>
          <a:lstStyle/>
          <a:p>
            <a:pPr algn="ctr" eaLnBrk="1" hangingPunct="1"/>
            <a:r>
              <a:rPr lang="es-MX" altLang="es-ES" dirty="0"/>
              <a:t>Clasificación de las investigaciones científicas</a:t>
            </a:r>
            <a:endParaRPr lang="en-US" altLang="es-ES" dirty="0" smtClean="0"/>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8" name="Text Box 3"/>
          <p:cNvSpPr txBox="1">
            <a:spLocks noChangeArrowheads="1"/>
          </p:cNvSpPr>
          <p:nvPr/>
        </p:nvSpPr>
        <p:spPr bwMode="auto">
          <a:xfrm>
            <a:off x="539552" y="2276872"/>
            <a:ext cx="806489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u="sng" dirty="0" smtClean="0">
                <a:solidFill>
                  <a:srgbClr val="FF0000"/>
                </a:solidFill>
              </a:rPr>
              <a:t>Histórica</a:t>
            </a:r>
            <a:r>
              <a:rPr lang="es-MX" altLang="es-ES" sz="2400" u="sng" dirty="0"/>
              <a:t>:</a:t>
            </a:r>
            <a:r>
              <a:rPr lang="es-MX" altLang="es-ES" sz="2400" dirty="0"/>
              <a:t> Busca reconstruir el pasado de la manera más objetiva y exacta posible, para ello se recolectan y verifican las evidencias necesarias que permita llegar a conclusiones válidas.</a:t>
            </a:r>
          </a:p>
        </p:txBody>
      </p:sp>
    </p:spTree>
    <p:extLst>
      <p:ext uri="{BB962C8B-B14F-4D97-AF65-F5344CB8AC3E}">
        <p14:creationId xmlns:p14="http://schemas.microsoft.com/office/powerpoint/2010/main" val="1737600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395536" y="548680"/>
            <a:ext cx="7848872" cy="1008112"/>
          </a:xfrm>
          <a:solidFill>
            <a:schemeClr val="bg1"/>
          </a:solidFill>
        </p:spPr>
        <p:txBody>
          <a:bodyPr/>
          <a:lstStyle/>
          <a:p>
            <a:pPr algn="ctr" eaLnBrk="1" hangingPunct="1"/>
            <a:r>
              <a:rPr lang="es-MX" altLang="es-ES" dirty="0">
                <a:solidFill>
                  <a:srgbClr val="FF0000"/>
                </a:solidFill>
              </a:rPr>
              <a:t>Clasificación de las investigaciones científicas</a:t>
            </a:r>
            <a:endParaRPr lang="en-US" altLang="es-ES" dirty="0" smtClean="0">
              <a:solidFill>
                <a:srgbClr val="FF0000"/>
              </a:solidFill>
            </a:endParaRP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8" name="Text Box 3"/>
          <p:cNvSpPr txBox="1">
            <a:spLocks noChangeArrowheads="1"/>
          </p:cNvSpPr>
          <p:nvPr/>
        </p:nvSpPr>
        <p:spPr bwMode="auto">
          <a:xfrm>
            <a:off x="539552" y="1939949"/>
            <a:ext cx="806489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u="sng" dirty="0" smtClean="0"/>
              <a:t>Descriptiva</a:t>
            </a:r>
            <a:r>
              <a:rPr lang="es-MX" altLang="es-ES" sz="2400" u="sng" dirty="0"/>
              <a:t>:</a:t>
            </a:r>
            <a:r>
              <a:rPr lang="es-MX" altLang="es-ES" sz="2400" dirty="0"/>
              <a:t> Describe características, situaciones o acontecimientos relacionados con el problema en estudio. No está interesada en comprobar explicaciones, probar hipótesis o en hacer predicciones. </a:t>
            </a:r>
            <a:endParaRPr lang="es-MX" altLang="es-ES" sz="2400" dirty="0" smtClean="0"/>
          </a:p>
          <a:p>
            <a:pPr algn="just" eaLnBrk="1" hangingPunct="1">
              <a:spcBef>
                <a:spcPct val="0"/>
              </a:spcBef>
              <a:buClrTx/>
              <a:buFontTx/>
              <a:buNone/>
            </a:pPr>
            <a:endParaRPr lang="es-MX" altLang="es-ES" sz="2400" dirty="0" smtClean="0"/>
          </a:p>
          <a:p>
            <a:pPr algn="just" eaLnBrk="1" hangingPunct="1">
              <a:spcBef>
                <a:spcPct val="0"/>
              </a:spcBef>
              <a:buClrTx/>
              <a:buFontTx/>
              <a:buNone/>
            </a:pPr>
            <a:r>
              <a:rPr lang="es-MX" altLang="es-ES" sz="2400" dirty="0"/>
              <a:t>Estimar la frecuencia de ciertas enfermedades o características, tendencias temporales e identificar individuos </a:t>
            </a:r>
            <a:r>
              <a:rPr lang="es-MX" altLang="es-ES" sz="2400" dirty="0" smtClean="0"/>
              <a:t>enfermos.</a:t>
            </a:r>
          </a:p>
          <a:p>
            <a:pPr algn="just" eaLnBrk="1" hangingPunct="1">
              <a:spcBef>
                <a:spcPct val="0"/>
              </a:spcBef>
              <a:buClrTx/>
              <a:buFontTx/>
              <a:buNone/>
            </a:pPr>
            <a:endParaRPr lang="es-MX" altLang="es-ES" sz="2400" dirty="0"/>
          </a:p>
          <a:p>
            <a:pPr algn="just" eaLnBrk="1" hangingPunct="1">
              <a:spcBef>
                <a:spcPct val="0"/>
              </a:spcBef>
              <a:buClrTx/>
              <a:buFontTx/>
              <a:buNone/>
            </a:pPr>
            <a:r>
              <a:rPr lang="es-MX" altLang="es-ES" sz="2400" dirty="0"/>
              <a:t>Generar nuevas hipótesis y sugerir la racionalidad de nuevos estudios</a:t>
            </a:r>
          </a:p>
        </p:txBody>
      </p:sp>
    </p:spTree>
    <p:extLst>
      <p:ext uri="{BB962C8B-B14F-4D97-AF65-F5344CB8AC3E}">
        <p14:creationId xmlns:p14="http://schemas.microsoft.com/office/powerpoint/2010/main" val="247088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395536" y="548680"/>
            <a:ext cx="7848872" cy="1008112"/>
          </a:xfrm>
          <a:solidFill>
            <a:schemeClr val="bg1"/>
          </a:solidFill>
        </p:spPr>
        <p:txBody>
          <a:bodyPr/>
          <a:lstStyle/>
          <a:p>
            <a:pPr algn="ctr" eaLnBrk="1" hangingPunct="1"/>
            <a:r>
              <a:rPr lang="es-MX" altLang="es-ES" dirty="0">
                <a:solidFill>
                  <a:srgbClr val="FF0000"/>
                </a:solidFill>
              </a:rPr>
              <a:t>Clasificación de las investigaciones científicas</a:t>
            </a:r>
            <a:endParaRPr lang="en-US" altLang="es-ES" dirty="0" smtClean="0">
              <a:solidFill>
                <a:srgbClr val="FF0000"/>
              </a:solidFill>
            </a:endParaRP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8" name="Text Box 3"/>
          <p:cNvSpPr txBox="1">
            <a:spLocks noChangeArrowheads="1"/>
          </p:cNvSpPr>
          <p:nvPr/>
        </p:nvSpPr>
        <p:spPr bwMode="auto">
          <a:xfrm>
            <a:off x="539552" y="2276872"/>
            <a:ext cx="806489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u="sng" dirty="0" smtClean="0"/>
              <a:t>Analítica:</a:t>
            </a:r>
            <a:r>
              <a:rPr lang="es-MX" altLang="es-ES" sz="2400" dirty="0" smtClean="0"/>
              <a:t> Probar </a:t>
            </a:r>
            <a:r>
              <a:rPr lang="es-MX" altLang="es-ES" sz="2400" dirty="0"/>
              <a:t>hipótesis etiológicas específicas y estimar efectos crónicos en la salud. Generar nuevas hipótesis etiológicas y sugerir mecanismos de causalidad</a:t>
            </a:r>
            <a:r>
              <a:rPr lang="es-MX" altLang="es-ES" sz="2400" dirty="0" smtClean="0"/>
              <a:t>.</a:t>
            </a:r>
          </a:p>
        </p:txBody>
      </p:sp>
    </p:spTree>
    <p:extLst>
      <p:ext uri="{BB962C8B-B14F-4D97-AF65-F5344CB8AC3E}">
        <p14:creationId xmlns:p14="http://schemas.microsoft.com/office/powerpoint/2010/main" val="42446514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395536" y="548680"/>
            <a:ext cx="7848872" cy="1008112"/>
          </a:xfrm>
          <a:solidFill>
            <a:schemeClr val="bg1"/>
          </a:solidFill>
        </p:spPr>
        <p:txBody>
          <a:bodyPr/>
          <a:lstStyle/>
          <a:p>
            <a:pPr algn="ctr" eaLnBrk="1" hangingPunct="1"/>
            <a:r>
              <a:rPr lang="es-MX" altLang="es-ES" dirty="0">
                <a:solidFill>
                  <a:srgbClr val="FF0000"/>
                </a:solidFill>
              </a:rPr>
              <a:t>Clasificación de las investigaciones científicas</a:t>
            </a:r>
            <a:endParaRPr lang="en-US" altLang="es-ES" dirty="0" smtClean="0">
              <a:solidFill>
                <a:srgbClr val="FF0000"/>
              </a:solidFill>
            </a:endParaRP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8" name="Text Box 3"/>
          <p:cNvSpPr txBox="1">
            <a:spLocks noChangeArrowheads="1"/>
          </p:cNvSpPr>
          <p:nvPr/>
        </p:nvSpPr>
        <p:spPr bwMode="auto">
          <a:xfrm>
            <a:off x="539552" y="2276872"/>
            <a:ext cx="806489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u="sng" dirty="0" smtClean="0"/>
              <a:t>Experimental</a:t>
            </a:r>
            <a:r>
              <a:rPr lang="es-MX" altLang="es-ES" sz="2400" u="sng" dirty="0"/>
              <a:t>:</a:t>
            </a:r>
            <a:r>
              <a:rPr lang="es-MX" altLang="es-ES" sz="2400" dirty="0"/>
              <a:t> Su propósito es determinar, con la mayor confiabilidad posible, relaciones de causa-efecto. Para ello, determinados grupos se someten a estímulos experimentales y los comportamientos resultantes se comparan con los llamados “grupos de control”  que no reciben el tratamiento o estímulo experimental.</a:t>
            </a:r>
          </a:p>
        </p:txBody>
      </p:sp>
    </p:spTree>
    <p:extLst>
      <p:ext uri="{BB962C8B-B14F-4D97-AF65-F5344CB8AC3E}">
        <p14:creationId xmlns:p14="http://schemas.microsoft.com/office/powerpoint/2010/main" val="6946535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395536" y="548680"/>
            <a:ext cx="7848872" cy="1008112"/>
          </a:xfrm>
          <a:solidFill>
            <a:schemeClr val="bg1"/>
          </a:solidFill>
        </p:spPr>
        <p:txBody>
          <a:bodyPr/>
          <a:lstStyle/>
          <a:p>
            <a:pPr algn="ctr" eaLnBrk="1" hangingPunct="1"/>
            <a:r>
              <a:rPr lang="es-MX" altLang="es-ES" dirty="0">
                <a:solidFill>
                  <a:srgbClr val="FF0000"/>
                </a:solidFill>
              </a:rPr>
              <a:t>Clasificación de las investigaciones científicas</a:t>
            </a:r>
            <a:endParaRPr lang="en-US" altLang="es-ES" dirty="0" smtClean="0">
              <a:solidFill>
                <a:srgbClr val="FF0000"/>
              </a:solidFill>
            </a:endParaRP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8" name="Text Box 3"/>
          <p:cNvSpPr txBox="1">
            <a:spLocks noChangeArrowheads="1"/>
          </p:cNvSpPr>
          <p:nvPr/>
        </p:nvSpPr>
        <p:spPr bwMode="auto">
          <a:xfrm>
            <a:off x="539552" y="2276872"/>
            <a:ext cx="806489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u="sng" dirty="0" smtClean="0"/>
              <a:t>Cuasi </a:t>
            </a:r>
            <a:r>
              <a:rPr lang="es-MX" altLang="es-ES" sz="2400" u="sng" dirty="0"/>
              <a:t>experimental:</a:t>
            </a:r>
            <a:r>
              <a:rPr lang="es-MX" altLang="es-ES" sz="2400" dirty="0"/>
              <a:t> El investigador no puede hacer la asignación al azar de los sujetos que formarán parte de los grupos experimental y de control, sino que estos grupos ya estaban formados antes del experimento. Aunque no garantiza un nivel de control de las variables como en los diseños experimentales, ofrecen un grado de validez suficiente en los resultados.</a:t>
            </a:r>
          </a:p>
        </p:txBody>
      </p:sp>
    </p:spTree>
    <p:extLst>
      <p:ext uri="{BB962C8B-B14F-4D97-AF65-F5344CB8AC3E}">
        <p14:creationId xmlns:p14="http://schemas.microsoft.com/office/powerpoint/2010/main" val="22642044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3275856" y="945357"/>
            <a:ext cx="4267944" cy="487362"/>
          </a:xfrm>
          <a:solidFill>
            <a:schemeClr val="bg1"/>
          </a:solidFill>
        </p:spPr>
        <p:txBody>
          <a:bodyPr/>
          <a:lstStyle/>
          <a:p>
            <a:r>
              <a:rPr lang="es-MX" dirty="0">
                <a:solidFill>
                  <a:srgbClr val="FF0000"/>
                </a:solidFill>
              </a:rPr>
              <a:t>Tipos de estudios</a:t>
            </a:r>
            <a:endParaRPr lang="es-ES" dirty="0">
              <a:solidFill>
                <a:srgbClr val="FF0000"/>
              </a:solidFill>
            </a:endParaRPr>
          </a:p>
        </p:txBody>
      </p:sp>
      <p:graphicFrame>
        <p:nvGraphicFramePr>
          <p:cNvPr id="4" name="3 Diagrama"/>
          <p:cNvGraphicFramePr/>
          <p:nvPr>
            <p:extLst>
              <p:ext uri="{D42A27DB-BD31-4B8C-83A1-F6EECF244321}">
                <p14:modId xmlns:p14="http://schemas.microsoft.com/office/powerpoint/2010/main" val="3539556439"/>
              </p:ext>
            </p:extLst>
          </p:nvPr>
        </p:nvGraphicFramePr>
        <p:xfrm>
          <a:off x="395536" y="1196752"/>
          <a:ext cx="8606239" cy="5006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9 Conector recto"/>
          <p:cNvCxnSpPr/>
          <p:nvPr/>
        </p:nvCxnSpPr>
        <p:spPr>
          <a:xfrm rot="5400000" flipH="1" flipV="1">
            <a:off x="6500813" y="4572000"/>
            <a:ext cx="1588" cy="158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13 Flecha derecha"/>
          <p:cNvSpPr>
            <a:spLocks noChangeArrowheads="1"/>
          </p:cNvSpPr>
          <p:nvPr/>
        </p:nvSpPr>
        <p:spPr bwMode="auto">
          <a:xfrm>
            <a:off x="1214438" y="5357813"/>
            <a:ext cx="7286625" cy="571500"/>
          </a:xfrm>
          <a:prstGeom prst="rightArrow">
            <a:avLst>
              <a:gd name="adj1" fmla="val 50000"/>
              <a:gd name="adj2" fmla="val 49997"/>
            </a:avLst>
          </a:prstGeom>
          <a:solidFill>
            <a:schemeClr val="folHlink"/>
          </a:solidFill>
          <a:ln w="25400" algn="ctr">
            <a:solidFill>
              <a:srgbClr val="95956F"/>
            </a:solidFill>
            <a:miter lim="800000"/>
            <a:headEnd/>
            <a:tailEnd/>
          </a:ln>
        </p:spPr>
        <p:txBody>
          <a:bodyPr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s-ES" sz="1800" b="0">
                <a:solidFill>
                  <a:schemeClr val="bg1"/>
                </a:solidFill>
              </a:rPr>
              <a:t>Descriptivos…………………………………….Analíticos</a:t>
            </a:r>
            <a:endParaRPr lang="en-US" sz="1800" b="0">
              <a:solidFill>
                <a:schemeClr val="bg1"/>
              </a:solidFill>
            </a:endParaRPr>
          </a:p>
        </p:txBody>
      </p:sp>
      <p:sp>
        <p:nvSpPr>
          <p:cNvPr id="13" name="Rectángulo 12"/>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3667444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pie de página 4"/>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ES"/>
              <a:t>www.themegallery.com</a:t>
            </a:r>
          </a:p>
        </p:txBody>
      </p:sp>
      <p:sp>
        <p:nvSpPr>
          <p:cNvPr id="4099" name="Rectangle 2"/>
          <p:cNvSpPr>
            <a:spLocks noGrp="1" noChangeArrowheads="1"/>
          </p:cNvSpPr>
          <p:nvPr>
            <p:ph type="title"/>
          </p:nvPr>
        </p:nvSpPr>
        <p:spPr>
          <a:xfrm>
            <a:off x="4859338" y="908050"/>
            <a:ext cx="2611437" cy="487363"/>
          </a:xfrm>
          <a:solidFill>
            <a:schemeClr val="bg1"/>
          </a:solidFill>
        </p:spPr>
        <p:txBody>
          <a:bodyPr/>
          <a:lstStyle/>
          <a:p>
            <a:pPr algn="ctr" eaLnBrk="1" hangingPunct="1"/>
            <a:r>
              <a:rPr lang="es-ES" altLang="es-ES" smtClean="0"/>
              <a:t>Objetivos:</a:t>
            </a:r>
            <a:endParaRPr lang="en-US" altLang="es-ES" smtClean="0"/>
          </a:p>
        </p:txBody>
      </p:sp>
      <p:sp>
        <p:nvSpPr>
          <p:cNvPr id="4100" name="Text Box 12"/>
          <p:cNvSpPr txBox="1">
            <a:spLocks noChangeArrowheads="1"/>
          </p:cNvSpPr>
          <p:nvPr/>
        </p:nvSpPr>
        <p:spPr bwMode="auto">
          <a:xfrm>
            <a:off x="1763713" y="1900238"/>
            <a:ext cx="705643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s-MX" altLang="es-ES" sz="2800" dirty="0"/>
              <a:t>Explicar los conceptos de ciencia, método y metodología científica.</a:t>
            </a:r>
            <a:endParaRPr lang="es-ES_tradnl" altLang="es-ES" sz="2800" dirty="0"/>
          </a:p>
        </p:txBody>
      </p:sp>
      <p:grpSp>
        <p:nvGrpSpPr>
          <p:cNvPr id="4101" name="Grupo 1"/>
          <p:cNvGrpSpPr>
            <a:grpSpLocks/>
          </p:cNvGrpSpPr>
          <p:nvPr/>
        </p:nvGrpSpPr>
        <p:grpSpPr bwMode="auto">
          <a:xfrm>
            <a:off x="684213" y="1900238"/>
            <a:ext cx="762000" cy="665162"/>
            <a:chOff x="684213" y="1916113"/>
            <a:chExt cx="762000" cy="665162"/>
          </a:xfrm>
        </p:grpSpPr>
        <p:grpSp>
          <p:nvGrpSpPr>
            <p:cNvPr id="4111" name="Group 3"/>
            <p:cNvGrpSpPr>
              <a:grpSpLocks/>
            </p:cNvGrpSpPr>
            <p:nvPr/>
          </p:nvGrpSpPr>
          <p:grpSpPr bwMode="auto">
            <a:xfrm>
              <a:off x="684213" y="1916113"/>
              <a:ext cx="762000" cy="665162"/>
              <a:chOff x="1110" y="2656"/>
              <a:chExt cx="1549" cy="1351"/>
            </a:xfrm>
          </p:grpSpPr>
          <p:sp>
            <p:nvSpPr>
              <p:cNvPr id="4113"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4114"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40966"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s-ES"/>
              </a:p>
            </p:txBody>
          </p:sp>
        </p:grpSp>
        <p:sp>
          <p:nvSpPr>
            <p:cNvPr id="4112" name="Text Box 13"/>
            <p:cNvSpPr txBox="1">
              <a:spLocks noChangeArrowheads="1"/>
            </p:cNvSpPr>
            <p:nvPr/>
          </p:nvSpPr>
          <p:spPr bwMode="gray">
            <a:xfrm>
              <a:off x="900113" y="1989138"/>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ES" sz="2400" b="1">
                  <a:solidFill>
                    <a:schemeClr val="bg1"/>
                  </a:solidFill>
                </a:rPr>
                <a:t>1</a:t>
              </a:r>
            </a:p>
          </p:txBody>
        </p:sp>
      </p:grpSp>
      <p:sp>
        <p:nvSpPr>
          <p:cNvPr id="11" name="Rectángulo 10"/>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2" name="Rectángulo 11"/>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grpSp>
        <p:nvGrpSpPr>
          <p:cNvPr id="4104" name="Grupo 12"/>
          <p:cNvGrpSpPr>
            <a:grpSpLocks/>
          </p:cNvGrpSpPr>
          <p:nvPr/>
        </p:nvGrpSpPr>
        <p:grpSpPr bwMode="auto">
          <a:xfrm>
            <a:off x="690563" y="3627438"/>
            <a:ext cx="762000" cy="665162"/>
            <a:chOff x="684213" y="1916113"/>
            <a:chExt cx="762000" cy="665162"/>
          </a:xfrm>
        </p:grpSpPr>
        <p:grpSp>
          <p:nvGrpSpPr>
            <p:cNvPr id="4106" name="Group 3"/>
            <p:cNvGrpSpPr>
              <a:grpSpLocks/>
            </p:cNvGrpSpPr>
            <p:nvPr/>
          </p:nvGrpSpPr>
          <p:grpSpPr bwMode="auto">
            <a:xfrm>
              <a:off x="684213" y="1916113"/>
              <a:ext cx="762000" cy="665162"/>
              <a:chOff x="1110" y="2656"/>
              <a:chExt cx="1549" cy="1351"/>
            </a:xfrm>
          </p:grpSpPr>
          <p:sp>
            <p:nvSpPr>
              <p:cNvPr id="4108"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4109"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18"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s-ES"/>
              </a:p>
            </p:txBody>
          </p:sp>
        </p:grpSp>
        <p:sp>
          <p:nvSpPr>
            <p:cNvPr id="4107" name="Text Box 13"/>
            <p:cNvSpPr txBox="1">
              <a:spLocks noChangeArrowheads="1"/>
            </p:cNvSpPr>
            <p:nvPr/>
          </p:nvSpPr>
          <p:spPr bwMode="gray">
            <a:xfrm>
              <a:off x="900113" y="1989138"/>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ES" sz="2400" b="1">
                  <a:solidFill>
                    <a:schemeClr val="bg1"/>
                  </a:solidFill>
                </a:rPr>
                <a:t>2</a:t>
              </a:r>
            </a:p>
          </p:txBody>
        </p:sp>
      </p:grpSp>
      <p:sp>
        <p:nvSpPr>
          <p:cNvPr id="4105" name="Text Box 12"/>
          <p:cNvSpPr txBox="1">
            <a:spLocks noChangeArrowheads="1"/>
          </p:cNvSpPr>
          <p:nvPr/>
        </p:nvSpPr>
        <p:spPr bwMode="auto">
          <a:xfrm>
            <a:off x="1763713" y="3627438"/>
            <a:ext cx="705643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s-MX" altLang="es-ES" sz="2800" dirty="0"/>
              <a:t>Explicar el concepto de investigación científica atendiendo a su diseño.</a:t>
            </a:r>
            <a:endParaRPr lang="es-ES_tradnl" altLang="es-ES" sz="2800" dirty="0"/>
          </a:p>
        </p:txBody>
      </p:sp>
    </p:spTree>
    <p:extLst>
      <p:ext uri="{BB962C8B-B14F-4D97-AF65-F5344CB8AC3E}">
        <p14:creationId xmlns:p14="http://schemas.microsoft.com/office/powerpoint/2010/main" val="31300478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395536" y="548680"/>
            <a:ext cx="7848872" cy="1008112"/>
          </a:xfrm>
          <a:solidFill>
            <a:schemeClr val="bg1"/>
          </a:solidFill>
        </p:spPr>
        <p:txBody>
          <a:bodyPr/>
          <a:lstStyle/>
          <a:p>
            <a:pPr algn="ctr" eaLnBrk="1" hangingPunct="1"/>
            <a:r>
              <a:rPr lang="es-MX" altLang="es-ES" sz="3200" dirty="0">
                <a:solidFill>
                  <a:srgbClr val="FF0000"/>
                </a:solidFill>
              </a:rPr>
              <a:t>¿Qué características posee el enfoque cuantitativo de investigación?</a:t>
            </a:r>
            <a:endParaRPr lang="en-US" altLang="es-ES" sz="3200" dirty="0" smtClean="0">
              <a:solidFill>
                <a:srgbClr val="FF0000"/>
              </a:solidFill>
            </a:endParaRP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8" name="Text Box 3"/>
          <p:cNvSpPr txBox="1">
            <a:spLocks noChangeArrowheads="1"/>
          </p:cNvSpPr>
          <p:nvPr/>
        </p:nvSpPr>
        <p:spPr bwMode="auto">
          <a:xfrm>
            <a:off x="287524" y="1636534"/>
            <a:ext cx="856895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dirty="0"/>
              <a:t>El enfoque </a:t>
            </a:r>
            <a:r>
              <a:rPr lang="es-MX" altLang="es-ES" sz="2400" dirty="0" smtClean="0"/>
              <a:t>cuantitativo representa, </a:t>
            </a:r>
            <a:r>
              <a:rPr lang="es-MX" altLang="es-ES" sz="2400" dirty="0"/>
              <a:t>un conjunto de </a:t>
            </a:r>
            <a:r>
              <a:rPr lang="es-MX" altLang="es-ES" sz="2400" dirty="0" smtClean="0"/>
              <a:t>procesos, </a:t>
            </a:r>
            <a:r>
              <a:rPr lang="es-MX" altLang="es-ES" sz="2400" dirty="0"/>
              <a:t>es secuencial y probatorio. Cada etapa precede a la siguiente y no podemos “brincar” o eludir pasos.  El orden es riguroso, aunque desde luego, podemos redefinir alguna fase. Parte de una idea que va acotándose y, una vez delimitada, se derivan preguntas de </a:t>
            </a:r>
            <a:r>
              <a:rPr lang="es-MX" altLang="es-ES" sz="2400" dirty="0" smtClean="0"/>
              <a:t>investigación y objetivos, </a:t>
            </a:r>
            <a:r>
              <a:rPr lang="es-MX" altLang="es-ES" sz="2400" dirty="0"/>
              <a:t>se revisa la literatura y se construye un marco o una perspectiva teórica. De las preguntas se establecen hipótesis y determinan variables; se traza un plan para probarlas (diseño); se miden las variables en un determinado contexto; se analizan las mediciones obtenidas utilizando métodos estadísticos, y se extrae una serie de conclusiones respecto de la o las hipótesis.</a:t>
            </a:r>
          </a:p>
        </p:txBody>
      </p:sp>
    </p:spTree>
    <p:extLst>
      <p:ext uri="{BB962C8B-B14F-4D97-AF65-F5344CB8AC3E}">
        <p14:creationId xmlns:p14="http://schemas.microsoft.com/office/powerpoint/2010/main" val="6940778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179512" y="1052736"/>
            <a:ext cx="8568952" cy="504056"/>
          </a:xfrm>
          <a:solidFill>
            <a:schemeClr val="bg1"/>
          </a:solidFill>
        </p:spPr>
        <p:txBody>
          <a:bodyPr/>
          <a:lstStyle/>
          <a:p>
            <a:pPr algn="ctr" eaLnBrk="1" hangingPunct="1"/>
            <a:r>
              <a:rPr lang="es-MX" altLang="es-ES" sz="3200" dirty="0">
                <a:solidFill>
                  <a:srgbClr val="FF0000"/>
                </a:solidFill>
              </a:rPr>
              <a:t>Este proceso se representa en la figura </a:t>
            </a:r>
            <a:r>
              <a:rPr lang="es-MX" altLang="es-ES" sz="3200" dirty="0" smtClean="0">
                <a:solidFill>
                  <a:srgbClr val="FF0000"/>
                </a:solidFill>
              </a:rPr>
              <a:t>1.1</a:t>
            </a:r>
            <a:endParaRPr lang="en-US" altLang="es-ES" sz="3200" dirty="0" smtClean="0">
              <a:solidFill>
                <a:srgbClr val="FF0000"/>
              </a:solidFill>
            </a:endParaRP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9" name="Imagen 8"/>
          <p:cNvPicPr/>
          <p:nvPr/>
        </p:nvPicPr>
        <p:blipFill>
          <a:blip r:embed="rId2"/>
          <a:stretch>
            <a:fillRect/>
          </a:stretch>
        </p:blipFill>
        <p:spPr>
          <a:xfrm>
            <a:off x="179512" y="1739310"/>
            <a:ext cx="8784976" cy="4570010"/>
          </a:xfrm>
          <a:prstGeom prst="rect">
            <a:avLst/>
          </a:prstGeom>
        </p:spPr>
      </p:pic>
    </p:spTree>
    <p:extLst>
      <p:ext uri="{BB962C8B-B14F-4D97-AF65-F5344CB8AC3E}">
        <p14:creationId xmlns:p14="http://schemas.microsoft.com/office/powerpoint/2010/main" val="2253937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1258888" y="908050"/>
            <a:ext cx="6211887" cy="487363"/>
          </a:xfrm>
          <a:solidFill>
            <a:schemeClr val="bg1"/>
          </a:solidFill>
        </p:spPr>
        <p:txBody>
          <a:bodyPr/>
          <a:lstStyle/>
          <a:p>
            <a:pPr algn="ctr" eaLnBrk="1" hangingPunct="1"/>
            <a:r>
              <a:rPr lang="es-ES" altLang="es-ES" dirty="0" smtClean="0">
                <a:solidFill>
                  <a:srgbClr val="FF0000"/>
                </a:solidFill>
              </a:rPr>
              <a:t>CIENCIA</a:t>
            </a:r>
            <a:r>
              <a:rPr lang="es-ES" altLang="es-ES" dirty="0" smtClean="0"/>
              <a:t>?</a:t>
            </a:r>
            <a:endParaRPr lang="en-US" altLang="es-ES" dirty="0" smtClean="0"/>
          </a:p>
        </p:txBody>
      </p:sp>
      <p:sp>
        <p:nvSpPr>
          <p:cNvPr id="16388" name="Text Box 3"/>
          <p:cNvSpPr txBox="1">
            <a:spLocks noChangeArrowheads="1"/>
          </p:cNvSpPr>
          <p:nvPr/>
        </p:nvSpPr>
        <p:spPr bwMode="auto">
          <a:xfrm>
            <a:off x="539552" y="1700213"/>
            <a:ext cx="806489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dirty="0"/>
              <a:t>José Martí dijo: “Lo que hace crecer el mundo no es el descubrir cómo está hecho, sino el esfuerzo de cada uno para descubrirlo”, es por ello importante no convertir la ciencia en un nuevo mito o una nueva religión; pues ésta se va construyendo sobre la base de un complejo proceso de conocimiento y no está libre de errores. </a:t>
            </a:r>
          </a:p>
          <a:p>
            <a:pPr algn="just" eaLnBrk="1" hangingPunct="1">
              <a:spcBef>
                <a:spcPct val="0"/>
              </a:spcBef>
              <a:buClrTx/>
              <a:buFontTx/>
              <a:buNone/>
            </a:pPr>
            <a:endParaRPr lang="es-MX" altLang="es-ES" sz="2400" dirty="0"/>
          </a:p>
          <a:p>
            <a:pPr algn="just" eaLnBrk="1" hangingPunct="1">
              <a:spcBef>
                <a:spcPct val="0"/>
              </a:spcBef>
              <a:buClrTx/>
              <a:buFontTx/>
              <a:buNone/>
            </a:pPr>
            <a:r>
              <a:rPr lang="es-MX" altLang="es-ES" sz="2400" dirty="0"/>
              <a:t>Tampoco tiene la verdad absoluta en cada momento histórico, es dinámica y cambiante como la vida misma. </a:t>
            </a:r>
          </a:p>
          <a:p>
            <a:pPr algn="just" eaLnBrk="1" hangingPunct="1">
              <a:spcBef>
                <a:spcPct val="0"/>
              </a:spcBef>
              <a:buClrTx/>
              <a:buNone/>
            </a:pPr>
            <a:endParaRPr lang="es-ES_tradnl" altLang="es-ES" sz="2400" dirty="0"/>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3201895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1258888" y="908050"/>
            <a:ext cx="6211887" cy="487363"/>
          </a:xfrm>
          <a:solidFill>
            <a:schemeClr val="bg1"/>
          </a:solidFill>
        </p:spPr>
        <p:txBody>
          <a:bodyPr/>
          <a:lstStyle/>
          <a:p>
            <a:pPr algn="ctr" eaLnBrk="1" hangingPunct="1"/>
            <a:r>
              <a:rPr lang="es-ES" altLang="es-ES" dirty="0" smtClean="0"/>
              <a:t>La </a:t>
            </a:r>
            <a:r>
              <a:rPr lang="es-ES" altLang="es-ES" dirty="0"/>
              <a:t>ciencia. </a:t>
            </a:r>
            <a:r>
              <a:rPr lang="es-ES" altLang="es-ES" dirty="0" smtClean="0"/>
              <a:t>Concepto.</a:t>
            </a:r>
            <a:endParaRPr lang="en-US" altLang="es-ES" dirty="0" smtClean="0"/>
          </a:p>
        </p:txBody>
      </p:sp>
      <p:sp>
        <p:nvSpPr>
          <p:cNvPr id="16388" name="Text Box 3"/>
          <p:cNvSpPr txBox="1">
            <a:spLocks noChangeArrowheads="1"/>
          </p:cNvSpPr>
          <p:nvPr/>
        </p:nvSpPr>
        <p:spPr bwMode="auto">
          <a:xfrm>
            <a:off x="539552" y="1545346"/>
            <a:ext cx="8064896"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dirty="0"/>
              <a:t>En el Diccionario filosófico (1995) aparece que: Ciencia es la “esfera  de la actividad investigativa dirigida a la adquisición de nuevos conocimientos sobre la naturaleza, la sociedad y el pensamiento humano que incluye todas las condiciones y elementos necesarios para ellos. </a:t>
            </a:r>
          </a:p>
          <a:p>
            <a:pPr algn="just" eaLnBrk="1" hangingPunct="1">
              <a:spcBef>
                <a:spcPct val="0"/>
              </a:spcBef>
              <a:buClrTx/>
              <a:buFontTx/>
              <a:buNone/>
            </a:pPr>
            <a:endParaRPr lang="es-MX" altLang="es-ES" sz="2400" dirty="0"/>
          </a:p>
          <a:p>
            <a:pPr algn="just" eaLnBrk="1" hangingPunct="1">
              <a:spcBef>
                <a:spcPct val="0"/>
              </a:spcBef>
              <a:buClrTx/>
              <a:buFontTx/>
              <a:buNone/>
            </a:pPr>
            <a:r>
              <a:rPr lang="es-MX" altLang="es-ES" sz="2400" dirty="0"/>
              <a:t>En el libro “Metodología de la investigación para las ciencias de la salud” de Leticia </a:t>
            </a:r>
            <a:r>
              <a:rPr lang="es-MX" altLang="es-ES" sz="2400" dirty="0" err="1"/>
              <a:t>Artiles</a:t>
            </a:r>
            <a:r>
              <a:rPr lang="es-MX" altLang="es-ES" sz="2400" dirty="0"/>
              <a:t> </a:t>
            </a:r>
            <a:r>
              <a:rPr lang="es-MX" altLang="es-ES" sz="2400" dirty="0" err="1"/>
              <a:t>Visbal</a:t>
            </a:r>
            <a:r>
              <a:rPr lang="es-MX" altLang="es-ES" sz="2400" dirty="0"/>
              <a:t> y colaboradores se explica que: “</a:t>
            </a:r>
            <a:r>
              <a:rPr lang="es-MX" altLang="es-ES" sz="2400" dirty="0">
                <a:solidFill>
                  <a:srgbClr val="FF0000"/>
                </a:solidFill>
              </a:rPr>
              <a:t>La ciencia es una forma de conciencia social y constituye un sistema de conocimientos adquiridos por los hombres, acerca de la realidad que nos rodea: la naturaleza, la sociedad y el pensamiento</a:t>
            </a:r>
            <a:r>
              <a:rPr lang="es-MX" altLang="es-ES" sz="2400" dirty="0"/>
              <a:t>”. </a:t>
            </a: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3661718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1258888" y="908050"/>
            <a:ext cx="6211887" cy="487363"/>
          </a:xfrm>
          <a:solidFill>
            <a:schemeClr val="bg1"/>
          </a:solidFill>
        </p:spPr>
        <p:txBody>
          <a:bodyPr/>
          <a:lstStyle/>
          <a:p>
            <a:pPr algn="ctr" eaLnBrk="1" hangingPunct="1"/>
            <a:r>
              <a:rPr lang="en-US" altLang="es-ES" dirty="0" smtClean="0"/>
              <a:t>CIENCIA</a:t>
            </a:r>
          </a:p>
        </p:txBody>
      </p:sp>
      <p:sp>
        <p:nvSpPr>
          <p:cNvPr id="16388" name="Text Box 3"/>
          <p:cNvSpPr txBox="1">
            <a:spLocks noChangeArrowheads="1"/>
          </p:cNvSpPr>
          <p:nvPr/>
        </p:nvSpPr>
        <p:spPr bwMode="auto">
          <a:xfrm>
            <a:off x="539552" y="1700213"/>
            <a:ext cx="806489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dirty="0"/>
              <a:t>La ciencia surgió posterior a la religión, la moral y el arte, y para su nacimiento se requirió de la existencia de tres circunstancias:</a:t>
            </a:r>
          </a:p>
          <a:p>
            <a:pPr algn="just" eaLnBrk="1" hangingPunct="1">
              <a:spcBef>
                <a:spcPct val="0"/>
              </a:spcBef>
              <a:buClrTx/>
              <a:buFontTx/>
              <a:buNone/>
            </a:pPr>
            <a:r>
              <a:rPr lang="es-MX" altLang="es-ES" sz="2400" dirty="0" smtClean="0"/>
              <a:t>-La </a:t>
            </a:r>
            <a:r>
              <a:rPr lang="es-MX" altLang="es-ES" sz="2400" dirty="0"/>
              <a:t>separación del trabajo físico y el intelectual.</a:t>
            </a:r>
          </a:p>
          <a:p>
            <a:pPr algn="just" eaLnBrk="1" hangingPunct="1">
              <a:spcBef>
                <a:spcPct val="0"/>
              </a:spcBef>
              <a:buClrTx/>
              <a:buFontTx/>
              <a:buNone/>
            </a:pPr>
            <a:r>
              <a:rPr lang="es-MX" altLang="es-ES" sz="2400" dirty="0" smtClean="0"/>
              <a:t>-Determinado </a:t>
            </a:r>
            <a:r>
              <a:rPr lang="es-MX" altLang="es-ES" sz="2400" dirty="0"/>
              <a:t>nivel de desarrollo del pensamiento abstracto y teórico</a:t>
            </a:r>
          </a:p>
          <a:p>
            <a:pPr algn="just" eaLnBrk="1" hangingPunct="1">
              <a:spcBef>
                <a:spcPct val="0"/>
              </a:spcBef>
              <a:buClrTx/>
              <a:buFontTx/>
              <a:buNone/>
            </a:pPr>
            <a:r>
              <a:rPr lang="es-MX" altLang="es-ES" sz="2400" dirty="0" smtClean="0"/>
              <a:t>-Existencia </a:t>
            </a:r>
            <a:r>
              <a:rPr lang="es-MX" altLang="es-ES" sz="2400" dirty="0"/>
              <a:t>de medios especiales para la obtención de conocimiento (laboratorios, instrumental, etc.)  </a:t>
            </a:r>
          </a:p>
          <a:p>
            <a:pPr algn="just" eaLnBrk="1" hangingPunct="1">
              <a:spcBef>
                <a:spcPct val="0"/>
              </a:spcBef>
              <a:buClrTx/>
              <a:buFontTx/>
              <a:buNone/>
            </a:pPr>
            <a:endParaRPr lang="es-MX" altLang="es-ES" sz="2400" dirty="0"/>
          </a:p>
          <a:p>
            <a:pPr algn="just" eaLnBrk="1" hangingPunct="1">
              <a:spcBef>
                <a:spcPct val="0"/>
              </a:spcBef>
              <a:buClrTx/>
              <a:buFontTx/>
              <a:buNone/>
            </a:pPr>
            <a:r>
              <a:rPr lang="es-MX" altLang="es-ES" sz="2400" dirty="0"/>
              <a:t>Pedir </a:t>
            </a:r>
            <a:r>
              <a:rPr lang="es-MX" altLang="es-ES" sz="2400" b="1" dirty="0">
                <a:solidFill>
                  <a:srgbClr val="FF0000"/>
                </a:solidFill>
              </a:rPr>
              <a:t>ejemplos</a:t>
            </a:r>
            <a:r>
              <a:rPr lang="es-MX" altLang="es-ES" sz="2400" dirty="0"/>
              <a:t> de “ciencia”: Biología,  Matemática, Nutrición, Medicina.</a:t>
            </a: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1341223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1258888" y="908050"/>
            <a:ext cx="6211887" cy="487363"/>
          </a:xfrm>
          <a:solidFill>
            <a:schemeClr val="bg1"/>
          </a:solidFill>
        </p:spPr>
        <p:txBody>
          <a:bodyPr/>
          <a:lstStyle/>
          <a:p>
            <a:pPr algn="ctr" eaLnBrk="1" hangingPunct="1"/>
            <a:r>
              <a:rPr lang="es-ES" altLang="es-ES" dirty="0" smtClean="0"/>
              <a:t>FUNCIONES</a:t>
            </a:r>
            <a:endParaRPr lang="en-US" altLang="es-ES" dirty="0" smtClean="0"/>
          </a:p>
        </p:txBody>
      </p:sp>
      <p:sp>
        <p:nvSpPr>
          <p:cNvPr id="16388" name="Text Box 3"/>
          <p:cNvSpPr txBox="1">
            <a:spLocks noChangeArrowheads="1"/>
          </p:cNvSpPr>
          <p:nvPr/>
        </p:nvSpPr>
        <p:spPr bwMode="auto">
          <a:xfrm>
            <a:off x="539552" y="1700213"/>
            <a:ext cx="806489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dirty="0" smtClean="0"/>
              <a:t>La </a:t>
            </a:r>
            <a:r>
              <a:rPr lang="es-MX" altLang="es-ES" sz="2400" dirty="0"/>
              <a:t>ciencia  es  el  </a:t>
            </a:r>
            <a:r>
              <a:rPr lang="es-MX" altLang="es-ES" sz="2400" b="1" dirty="0">
                <a:solidFill>
                  <a:srgbClr val="FF0000"/>
                </a:solidFill>
              </a:rPr>
              <a:t>desarrollo  del conocimiento</a:t>
            </a:r>
            <a:r>
              <a:rPr lang="es-MX" altLang="es-ES" sz="2400" dirty="0"/>
              <a:t>,  es decir, profundizar en las propiedades  y  leyes esenciales  de  la  realidad, por tanto, la ciencia puede  cumplir  las  funciones  de describir, explicar, predecir y transformar la realidad.</a:t>
            </a:r>
            <a:endParaRPr lang="es-ES_tradnl" altLang="es-ES" sz="2400" dirty="0"/>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910859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1258888" y="908050"/>
            <a:ext cx="6211887" cy="487363"/>
          </a:xfrm>
          <a:solidFill>
            <a:schemeClr val="bg1"/>
          </a:solidFill>
        </p:spPr>
        <p:txBody>
          <a:bodyPr/>
          <a:lstStyle/>
          <a:p>
            <a:pPr algn="ctr" eaLnBrk="1" hangingPunct="1"/>
            <a:r>
              <a:rPr lang="es-ES" altLang="es-ES" dirty="0" smtClean="0">
                <a:solidFill>
                  <a:srgbClr val="FF0000"/>
                </a:solidFill>
              </a:rPr>
              <a:t>MÉTODO</a:t>
            </a:r>
            <a:endParaRPr lang="en-US" altLang="es-ES" dirty="0" smtClean="0">
              <a:solidFill>
                <a:srgbClr val="FF0000"/>
              </a:solidFill>
            </a:endParaRPr>
          </a:p>
        </p:txBody>
      </p:sp>
      <p:sp>
        <p:nvSpPr>
          <p:cNvPr id="16388" name="Text Box 3"/>
          <p:cNvSpPr txBox="1">
            <a:spLocks noChangeArrowheads="1"/>
          </p:cNvSpPr>
          <p:nvPr/>
        </p:nvSpPr>
        <p:spPr bwMode="auto">
          <a:xfrm>
            <a:off x="539552" y="1700213"/>
            <a:ext cx="806489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b="1" dirty="0"/>
              <a:t>¿Qué es un método? </a:t>
            </a:r>
          </a:p>
          <a:p>
            <a:pPr algn="just" eaLnBrk="1" hangingPunct="1">
              <a:spcBef>
                <a:spcPct val="0"/>
              </a:spcBef>
              <a:buClrTx/>
              <a:buFontTx/>
              <a:buNone/>
            </a:pPr>
            <a:endParaRPr lang="es-MX" altLang="es-ES" sz="2400" dirty="0"/>
          </a:p>
          <a:p>
            <a:pPr algn="just" eaLnBrk="1" hangingPunct="1">
              <a:spcBef>
                <a:spcPct val="0"/>
              </a:spcBef>
              <a:buClrTx/>
              <a:buFontTx/>
              <a:buNone/>
            </a:pPr>
            <a:r>
              <a:rPr lang="es-MX" altLang="es-ES" sz="2400" dirty="0"/>
              <a:t>Un método no es una receta mágica, más bien es como la herramienta adecuada cuya aplicación nos permite alcanzar un resultado deseado.</a:t>
            </a:r>
          </a:p>
          <a:p>
            <a:pPr algn="just" eaLnBrk="1" hangingPunct="1">
              <a:spcBef>
                <a:spcPct val="0"/>
              </a:spcBef>
              <a:buClrTx/>
              <a:buFontTx/>
              <a:buNone/>
            </a:pPr>
            <a:endParaRPr lang="es-MX" altLang="es-ES" sz="2400" dirty="0"/>
          </a:p>
          <a:p>
            <a:pPr algn="just" eaLnBrk="1" hangingPunct="1">
              <a:spcBef>
                <a:spcPct val="0"/>
              </a:spcBef>
              <a:buClrTx/>
              <a:buFontTx/>
              <a:buNone/>
            </a:pPr>
            <a:r>
              <a:rPr lang="es-MX" altLang="es-ES" sz="2400" dirty="0"/>
              <a:t>Los métodos son las vías, los instrumentos, a través de los cuales podemos obtener nuevos conocimientos. Podemos describirlo como una cadena ordenada de pasos o acciones previamente definidas que permiten avanzar en el proceso del conocimiento, desde lo conocido a lo desconocido.</a:t>
            </a: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2978507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1258888" y="908050"/>
            <a:ext cx="6211887" cy="487363"/>
          </a:xfrm>
          <a:solidFill>
            <a:schemeClr val="bg1"/>
          </a:solidFill>
        </p:spPr>
        <p:txBody>
          <a:bodyPr/>
          <a:lstStyle/>
          <a:p>
            <a:pPr algn="ctr" eaLnBrk="1" hangingPunct="1"/>
            <a:r>
              <a:rPr lang="es-ES" altLang="es-ES" dirty="0" smtClean="0"/>
              <a:t>Método</a:t>
            </a:r>
            <a:r>
              <a:rPr lang="es-ES" altLang="es-ES" dirty="0"/>
              <a:t>. Concepto</a:t>
            </a:r>
            <a:endParaRPr lang="en-US" altLang="es-ES" dirty="0" smtClean="0"/>
          </a:p>
        </p:txBody>
      </p:sp>
      <p:sp>
        <p:nvSpPr>
          <p:cNvPr id="16388" name="Text Box 3"/>
          <p:cNvSpPr txBox="1">
            <a:spLocks noChangeArrowheads="1"/>
          </p:cNvSpPr>
          <p:nvPr/>
        </p:nvSpPr>
        <p:spPr bwMode="auto">
          <a:xfrm>
            <a:off x="539552" y="1528093"/>
            <a:ext cx="8064896"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dirty="0"/>
              <a:t>Podemos encontrar diferentes definiciones pero la esencia no varía:</a:t>
            </a:r>
          </a:p>
          <a:p>
            <a:pPr algn="just" eaLnBrk="1" hangingPunct="1">
              <a:spcBef>
                <a:spcPct val="0"/>
              </a:spcBef>
              <a:buClrTx/>
              <a:buFontTx/>
              <a:buNone/>
            </a:pPr>
            <a:r>
              <a:rPr lang="es-MX" altLang="es-ES" sz="2400" dirty="0"/>
              <a:t> </a:t>
            </a:r>
          </a:p>
          <a:p>
            <a:pPr algn="just" eaLnBrk="1" hangingPunct="1">
              <a:spcBef>
                <a:spcPct val="0"/>
              </a:spcBef>
              <a:buClrTx/>
              <a:buFontTx/>
              <a:buNone/>
            </a:pPr>
            <a:r>
              <a:rPr lang="es-MX" altLang="es-ES" sz="2400" dirty="0"/>
              <a:t>Sabino (1996), lo define como “el procedimiento o conjunto de procedimientos que se utilizan para obtener conocimientos científicos...”</a:t>
            </a:r>
          </a:p>
          <a:p>
            <a:pPr algn="just" eaLnBrk="1" hangingPunct="1">
              <a:spcBef>
                <a:spcPct val="0"/>
              </a:spcBef>
              <a:buClrTx/>
              <a:buFontTx/>
              <a:buNone/>
            </a:pPr>
            <a:endParaRPr lang="es-MX" altLang="es-ES" sz="2400" dirty="0"/>
          </a:p>
          <a:p>
            <a:pPr algn="just" eaLnBrk="1" hangingPunct="1">
              <a:spcBef>
                <a:spcPct val="0"/>
              </a:spcBef>
              <a:buClrTx/>
              <a:buFontTx/>
              <a:buNone/>
            </a:pPr>
            <a:r>
              <a:rPr lang="es-MX" altLang="es-ES" sz="2400" dirty="0" err="1"/>
              <a:t>Artiles</a:t>
            </a:r>
            <a:r>
              <a:rPr lang="es-MX" altLang="es-ES" sz="2400" dirty="0"/>
              <a:t> (2009) plantea que el método científico es el método de estudio sistemático de la naturaleza que incluye las técnicas de observación, reglas para el razonamiento, la predicción, ideas sobre la experimentación planificada, los modos de comunicar los resultados experimentales y teóricos.</a:t>
            </a: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3608128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cdb2004194gl">
  <a:themeElements>
    <a:clrScheme name="cdb2004194gl 3">
      <a:dk1>
        <a:srgbClr val="0C1B5A"/>
      </a:dk1>
      <a:lt1>
        <a:srgbClr val="FFFFFF"/>
      </a:lt1>
      <a:dk2>
        <a:srgbClr val="006699"/>
      </a:dk2>
      <a:lt2>
        <a:srgbClr val="C0C0C0"/>
      </a:lt2>
      <a:accent1>
        <a:srgbClr val="3B86CB"/>
      </a:accent1>
      <a:accent2>
        <a:srgbClr val="5CB68D"/>
      </a:accent2>
      <a:accent3>
        <a:srgbClr val="FFFFFF"/>
      </a:accent3>
      <a:accent4>
        <a:srgbClr val="09154C"/>
      </a:accent4>
      <a:accent5>
        <a:srgbClr val="AFC3E2"/>
      </a:accent5>
      <a:accent6>
        <a:srgbClr val="53A57F"/>
      </a:accent6>
      <a:hlink>
        <a:srgbClr val="CC3300"/>
      </a:hlink>
      <a:folHlink>
        <a:srgbClr val="736FC5"/>
      </a:folHlink>
    </a:clrScheme>
    <a:fontScheme name="cdb2004194g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db2004194gl 1">
        <a:dk1>
          <a:srgbClr val="37175B"/>
        </a:dk1>
        <a:lt1>
          <a:srgbClr val="FFFFFF"/>
        </a:lt1>
        <a:dk2>
          <a:srgbClr val="754ECC"/>
        </a:dk2>
        <a:lt2>
          <a:srgbClr val="C0C0C0"/>
        </a:lt2>
        <a:accent1>
          <a:srgbClr val="6D7ED3"/>
        </a:accent1>
        <a:accent2>
          <a:srgbClr val="EFA441"/>
        </a:accent2>
        <a:accent3>
          <a:srgbClr val="FFFFFF"/>
        </a:accent3>
        <a:accent4>
          <a:srgbClr val="2D124C"/>
        </a:accent4>
        <a:accent5>
          <a:srgbClr val="BAC0E6"/>
        </a:accent5>
        <a:accent6>
          <a:srgbClr val="D9943A"/>
        </a:accent6>
        <a:hlink>
          <a:srgbClr val="347582"/>
        </a:hlink>
        <a:folHlink>
          <a:srgbClr val="AAC856"/>
        </a:folHlink>
      </a:clrScheme>
      <a:clrMap bg1="lt1" tx1="dk1" bg2="lt2" tx2="dk2" accent1="accent1" accent2="accent2" accent3="accent3" accent4="accent4" accent5="accent5" accent6="accent6" hlink="hlink" folHlink="folHlink"/>
    </a:extraClrScheme>
    <a:extraClrScheme>
      <a:clrScheme name="cdb2004194gl 2">
        <a:dk1>
          <a:srgbClr val="132767"/>
        </a:dk1>
        <a:lt1>
          <a:srgbClr val="FFFFFF"/>
        </a:lt1>
        <a:dk2>
          <a:srgbClr val="184BB2"/>
        </a:dk2>
        <a:lt2>
          <a:srgbClr val="C0C0C0"/>
        </a:lt2>
        <a:accent1>
          <a:srgbClr val="2A8282"/>
        </a:accent1>
        <a:accent2>
          <a:srgbClr val="D96941"/>
        </a:accent2>
        <a:accent3>
          <a:srgbClr val="FFFFFF"/>
        </a:accent3>
        <a:accent4>
          <a:srgbClr val="0E2057"/>
        </a:accent4>
        <a:accent5>
          <a:srgbClr val="ACC1C1"/>
        </a:accent5>
        <a:accent6>
          <a:srgbClr val="C45E3A"/>
        </a:accent6>
        <a:hlink>
          <a:srgbClr val="824FB1"/>
        </a:hlink>
        <a:folHlink>
          <a:srgbClr val="DCCA42"/>
        </a:folHlink>
      </a:clrScheme>
      <a:clrMap bg1="lt1" tx1="dk1" bg2="lt2" tx2="dk2" accent1="accent1" accent2="accent2" accent3="accent3" accent4="accent4" accent5="accent5" accent6="accent6" hlink="hlink" folHlink="folHlink"/>
    </a:extraClrScheme>
    <a:extraClrScheme>
      <a:clrScheme name="cdb2004194gl 3">
        <a:dk1>
          <a:srgbClr val="0C1B5A"/>
        </a:dk1>
        <a:lt1>
          <a:srgbClr val="FFFFFF"/>
        </a:lt1>
        <a:dk2>
          <a:srgbClr val="006699"/>
        </a:dk2>
        <a:lt2>
          <a:srgbClr val="C0C0C0"/>
        </a:lt2>
        <a:accent1>
          <a:srgbClr val="3B86CB"/>
        </a:accent1>
        <a:accent2>
          <a:srgbClr val="5CB68D"/>
        </a:accent2>
        <a:accent3>
          <a:srgbClr val="FFFFFF"/>
        </a:accent3>
        <a:accent4>
          <a:srgbClr val="09154C"/>
        </a:accent4>
        <a:accent5>
          <a:srgbClr val="AFC3E2"/>
        </a:accent5>
        <a:accent6>
          <a:srgbClr val="53A57F"/>
        </a:accent6>
        <a:hlink>
          <a:srgbClr val="CC3300"/>
        </a:hlink>
        <a:folHlink>
          <a:srgbClr val="736FC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cdb2004194gl</Template>
  <TotalTime>739</TotalTime>
  <Words>1827</Words>
  <Application>Microsoft Office PowerPoint</Application>
  <PresentationFormat>Presentación en pantalla (4:3)</PresentationFormat>
  <Paragraphs>196</Paragraphs>
  <Slides>31</Slides>
  <Notes>1</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cdb2004194gl</vt:lpstr>
      <vt:lpstr>DISCIPLINA: Informática Médica CARRERA: Medicina. ASIGNATURA: Metodología de la investigación  MODALIDAD: Curso Regular Diurno Año ACADEMICO: 2do SEMESTRE: 1ero FOE: Conferencia  </vt:lpstr>
      <vt:lpstr>Presentación de PowerPoint</vt:lpstr>
      <vt:lpstr>Objetivos:</vt:lpstr>
      <vt:lpstr>CIENCIA?</vt:lpstr>
      <vt:lpstr>La ciencia. Concepto.</vt:lpstr>
      <vt:lpstr>CIENCIA</vt:lpstr>
      <vt:lpstr>FUNCIONES</vt:lpstr>
      <vt:lpstr>MÉTODO</vt:lpstr>
      <vt:lpstr>Método. Concepto</vt:lpstr>
      <vt:lpstr>Método de Investigación Científica:</vt:lpstr>
      <vt:lpstr>Métodos del nivel teórico:</vt:lpstr>
      <vt:lpstr>Metodología. Concepto.</vt:lpstr>
      <vt:lpstr>Metodología. Ejemplo.</vt:lpstr>
      <vt:lpstr>La investigación científica.</vt:lpstr>
      <vt:lpstr>La investigación científica.</vt:lpstr>
      <vt:lpstr>La investigación científica.</vt:lpstr>
      <vt:lpstr>La investigación científica. Etapas.</vt:lpstr>
      <vt:lpstr>La investigación científica. Etapas.</vt:lpstr>
      <vt:lpstr>La investigación científica. Etapas.</vt:lpstr>
      <vt:lpstr>La investigación científica. Etapas.</vt:lpstr>
      <vt:lpstr>La investigación científica. Etapas.</vt:lpstr>
      <vt:lpstr>La investigación científica. Etapas.</vt:lpstr>
      <vt:lpstr>Clasificación de las investigaciones científicas</vt:lpstr>
      <vt:lpstr>Clasificación de las investigaciones científicas</vt:lpstr>
      <vt:lpstr>Clasificación de las investigaciones científicas</vt:lpstr>
      <vt:lpstr>Clasificación de las investigaciones científicas</vt:lpstr>
      <vt:lpstr>Clasificación de las investigaciones científicas</vt:lpstr>
      <vt:lpstr>Clasificación de las investigaciones científicas</vt:lpstr>
      <vt:lpstr>Tipos de estudios</vt:lpstr>
      <vt:lpstr>¿Qué características posee el enfoque cuantitativo de investigación?</vt:lpstr>
      <vt:lpstr>Este proceso se representa en la figura 1.1</vt:lpstr>
    </vt:vector>
  </TitlesOfParts>
  <Company>Privada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 la Estadística Inferencial</dc:title>
  <dc:creator>Maikel</dc:creator>
  <cp:lastModifiedBy>dpto-informatica</cp:lastModifiedBy>
  <cp:revision>81</cp:revision>
  <cp:lastPrinted>2017-10-23T04:27:25Z</cp:lastPrinted>
  <dcterms:created xsi:type="dcterms:W3CDTF">2011-10-05T05:10:23Z</dcterms:created>
  <dcterms:modified xsi:type="dcterms:W3CDTF">2019-12-18T17:55:48Z</dcterms:modified>
</cp:coreProperties>
</file>