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29/06/2017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CARDIOPATÍA ISQUÉMICA</a:t>
            </a:r>
            <a:br>
              <a:rPr lang="es-ES" dirty="0" smtClean="0"/>
            </a:br>
            <a:r>
              <a:rPr lang="es-ES" dirty="0" smtClean="0"/>
              <a:t>4TO AÑO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Yeleneis</a:t>
            </a:r>
            <a:r>
              <a:rPr lang="es-ES" dirty="0" smtClean="0"/>
              <a:t>  Río Martínez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Farmacocinética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Se metabolizan a nivel hepático  a través de la hidrólisis en la que interviene la enzima hepática glutatión nitrato- orgánico </a:t>
            </a:r>
            <a:r>
              <a:rPr lang="es-ES" dirty="0" err="1" smtClean="0"/>
              <a:t>reductasa</a:t>
            </a:r>
            <a:r>
              <a:rPr lang="es-ES" dirty="0" smtClean="0"/>
              <a:t>. Los </a:t>
            </a:r>
            <a:r>
              <a:rPr lang="es-ES" dirty="0" err="1" smtClean="0"/>
              <a:t>metabolitos</a:t>
            </a:r>
            <a:r>
              <a:rPr lang="es-ES" dirty="0" smtClean="0"/>
              <a:t> </a:t>
            </a:r>
            <a:r>
              <a:rPr lang="es-ES" dirty="0" err="1" smtClean="0"/>
              <a:t>desnitrados</a:t>
            </a:r>
            <a:r>
              <a:rPr lang="es-ES" dirty="0" smtClean="0"/>
              <a:t> constituyen vasodilatadores menos potentes que los compuestos originales, no obstante en situaciones son de </a:t>
            </a:r>
            <a:r>
              <a:rPr lang="es-ES" smtClean="0"/>
              <a:t>gran importancia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Incidencia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En Cuba la Cardiopatía isquémica constituye la 1ra causa de muerte, representa el 80% de todas las muertes por enfermedades cardíaca en ambos sexos.</a:t>
            </a:r>
          </a:p>
          <a:p>
            <a:pPr algn="just">
              <a:lnSpc>
                <a:spcPct val="150000"/>
              </a:lnSpc>
            </a:pPr>
            <a:r>
              <a:rPr lang="es-ES" dirty="0" smtClean="0"/>
              <a:t>Tiene un papel fundamental el estilo de vida en la conservación de una buena salud, así como en la prevención de las enfermedades  cardiovasculares.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Cardiopatía isquémica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/>
              <a:t>El síntoma primario de la Cardiopatía de origen isquémico es la angina de pecho, causada por episodios transitorios de isquemia, tales episodios se deben al desequilibrio entre el aporte y la demanda miocárdica de oxígeno y puede depender del incremento de la demanda miocárdica de O₂ (determinada por la frecuencia cardíaca, así como por la tensión de la pared y contractilidad ventriculares), decremento del aporte </a:t>
            </a:r>
            <a:r>
              <a:rPr lang="es-ES" dirty="0" err="1" smtClean="0"/>
              <a:t>miocárdico</a:t>
            </a:r>
            <a:r>
              <a:rPr lang="es-ES" dirty="0" smtClean="0"/>
              <a:t> de O₂ (generado principalmente por el flujo sanguíneo coronario). 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La cardiopatía isquémica se manifiesta por molestias </a:t>
            </a:r>
            <a:r>
              <a:rPr lang="es-ES" dirty="0" err="1" smtClean="0"/>
              <a:t>retroesternales</a:t>
            </a:r>
            <a:r>
              <a:rPr lang="es-ES" dirty="0" smtClean="0"/>
              <a:t> de pesantez y presión (que el paciente casi nunca denomina dolor), a menudo se irradian hacia hombro izquierdo y cara </a:t>
            </a:r>
            <a:r>
              <a:rPr lang="es-ES" dirty="0" err="1" smtClean="0"/>
              <a:t>flexora</a:t>
            </a:r>
            <a:r>
              <a:rPr lang="es-ES" dirty="0" smtClean="0"/>
              <a:t> del brazo izquierdo.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La angina de pecho puede clasificarse de acuerdo a su forma de presentación clínica como angina estable e inestable (angina de reciente comienzo, </a:t>
            </a:r>
            <a:r>
              <a:rPr lang="es-ES" dirty="0" err="1" smtClean="0"/>
              <a:t>angor</a:t>
            </a:r>
            <a:r>
              <a:rPr lang="es-ES" dirty="0" smtClean="0"/>
              <a:t> progresivo, angina al reposo, en donde se incluye la angina variante o de </a:t>
            </a:r>
            <a:r>
              <a:rPr lang="es-ES" dirty="0" err="1" smtClean="0"/>
              <a:t>prinzmetal</a:t>
            </a:r>
            <a:r>
              <a:rPr lang="es-ES" dirty="0" smtClean="0"/>
              <a:t>  y la angina </a:t>
            </a:r>
            <a:r>
              <a:rPr lang="es-ES" dirty="0" err="1" smtClean="0"/>
              <a:t>posinfarto</a:t>
            </a:r>
            <a:r>
              <a:rPr lang="es-ES" dirty="0" smtClean="0"/>
              <a:t>).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En la angina estable crónica, el dolor se desencadena por el esfuerzo físico o el estrés emocional y presenta un patrón relativamente constante por mucho tiempo, en cuanto a su duración, frecuencia e intensidad.</a:t>
            </a:r>
          </a:p>
          <a:p>
            <a:pPr algn="just"/>
            <a:r>
              <a:rPr lang="es-ES" dirty="0" smtClean="0"/>
              <a:t>La angina inestable es un cuadro más grave, el riesgo de IMA es mayor, el dolor ha empeorado progresivamente con un incremento de su patrón habitual, y aparece con el mismo esfuerzo o en reposo.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Síndromes coronarios agudos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Angina inestable</a:t>
            </a:r>
          </a:p>
          <a:p>
            <a:r>
              <a:rPr lang="es-ES" dirty="0" smtClean="0"/>
              <a:t>Infarto del miocardio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Fármacos empleados en el tratamiento de la CI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Nitrovasodilatadores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Antagonistas de los canales del calcio.</a:t>
            </a:r>
          </a:p>
          <a:p>
            <a:r>
              <a:rPr lang="es-ES" dirty="0" smtClean="0"/>
              <a:t>Antagonistas de los receptores </a:t>
            </a:r>
            <a:r>
              <a:rPr lang="el-GR" dirty="0" smtClean="0"/>
              <a:t>β</a:t>
            </a:r>
            <a:r>
              <a:rPr lang="es-ES" dirty="0" smtClean="0"/>
              <a:t> adrenérgicos.</a:t>
            </a:r>
          </a:p>
          <a:p>
            <a:r>
              <a:rPr lang="es-ES" dirty="0" smtClean="0"/>
              <a:t>Angina inestable </a:t>
            </a:r>
            <a:r>
              <a:rPr lang="es-ES" dirty="0" err="1" smtClean="0"/>
              <a:t>antiplaquetarios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Nitrovasodilatadores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Sustancias como los nitritos, nitratos orgánicos, compuestos nitrosos, y otras sustancias que contienen óxido de nitrógeno,  incluso el </a:t>
            </a:r>
            <a:r>
              <a:rPr lang="es-ES" dirty="0" err="1" smtClean="0"/>
              <a:t>nitropusiato</a:t>
            </a:r>
            <a:r>
              <a:rPr lang="es-ES" dirty="0" smtClean="0"/>
              <a:t> activan la </a:t>
            </a:r>
            <a:r>
              <a:rPr lang="es-ES" dirty="0" err="1" smtClean="0"/>
              <a:t>guanilciclasa</a:t>
            </a:r>
            <a:r>
              <a:rPr lang="es-ES" dirty="0" smtClean="0"/>
              <a:t> y aumentan la síntesis del </a:t>
            </a:r>
            <a:r>
              <a:rPr lang="es-ES" dirty="0" err="1" smtClean="0"/>
              <a:t>AMPc</a:t>
            </a:r>
            <a:r>
              <a:rPr lang="es-ES" dirty="0" smtClean="0"/>
              <a:t>  en músculo liso y otros tejidos. Todos estos fármacos generan formación de radical libre de óxido nítrico, que interactúa con la </a:t>
            </a:r>
            <a:r>
              <a:rPr lang="es-ES" dirty="0" err="1" smtClean="0"/>
              <a:t>guanilciclasa</a:t>
            </a:r>
            <a:r>
              <a:rPr lang="es-ES" dirty="0" smtClean="0"/>
              <a:t>. 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441</Words>
  <PresentationFormat>Presentación en pantalla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CARDIOPATÍA ISQUÉMICA 4TO AÑO</vt:lpstr>
      <vt:lpstr>Incidencia</vt:lpstr>
      <vt:lpstr>Cardiopatía isquémica</vt:lpstr>
      <vt:lpstr>Diapositiva 4</vt:lpstr>
      <vt:lpstr>Diapositiva 5</vt:lpstr>
      <vt:lpstr>Diapositiva 6</vt:lpstr>
      <vt:lpstr>Síndromes coronarios agudos</vt:lpstr>
      <vt:lpstr>Fármacos empleados en el tratamiento de la CI</vt:lpstr>
      <vt:lpstr>Nitrovasodilatadores</vt:lpstr>
      <vt:lpstr>Farmacocinética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CARDIOPATÍA ISQUÉMICA 4TO AÑO</dc:title>
  <dc:creator>Yeleneis</dc:creator>
  <cp:lastModifiedBy>Toshiba</cp:lastModifiedBy>
  <cp:revision>18</cp:revision>
  <dcterms:created xsi:type="dcterms:W3CDTF">2017-06-26T07:27:19Z</dcterms:created>
  <dcterms:modified xsi:type="dcterms:W3CDTF">2017-06-29T17:31:26Z</dcterms:modified>
</cp:coreProperties>
</file>