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90" r:id="rId19"/>
    <p:sldId id="287" r:id="rId20"/>
    <p:sldId id="283" r:id="rId21"/>
    <p:sldId id="288" r:id="rId22"/>
    <p:sldId id="289" r:id="rId23"/>
    <p:sldId id="294" r:id="rId24"/>
    <p:sldId id="256" r:id="rId25"/>
    <p:sldId id="293" r:id="rId26"/>
    <p:sldId id="292" r:id="rId27"/>
    <p:sldId id="295" r:id="rId28"/>
    <p:sldId id="291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96" r:id="rId37"/>
    <p:sldId id="268" r:id="rId38"/>
    <p:sldId id="297" r:id="rId39"/>
    <p:sldId id="298" r:id="rId40"/>
    <p:sldId id="269" r:id="rId41"/>
    <p:sldId id="270" r:id="rId42"/>
    <p:sldId id="271" r:id="rId43"/>
    <p:sldId id="299" r:id="rId44"/>
    <p:sldId id="300" r:id="rId45"/>
    <p:sldId id="301" r:id="rId46"/>
    <p:sldId id="258" r:id="rId47"/>
    <p:sldId id="303" r:id="rId48"/>
    <p:sldId id="302" r:id="rId49"/>
    <p:sldId id="305" r:id="rId50"/>
    <p:sldId id="304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06" r:id="rId62"/>
    <p:sldId id="318" r:id="rId63"/>
    <p:sldId id="319" r:id="rId64"/>
    <p:sldId id="320" r:id="rId6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99FF99"/>
    <a:srgbClr val="CCFF99"/>
    <a:srgbClr val="FFFF66"/>
    <a:srgbClr val="99FF66"/>
    <a:srgbClr val="00CC66"/>
    <a:srgbClr val="44EC9C"/>
    <a:srgbClr val="FFCC00"/>
    <a:srgbClr val="9D9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41C80-D6A2-47AC-8E0C-3F91FFAE22A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625008D-22AF-46E3-B2C3-4655B3A84A11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No se usan de manera común en el tratamiento de UTI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7EA1E-19C0-4998-B7A9-17CF3401B498}" type="parTrans" cxnId="{238DA399-2795-496F-B697-5443A172745D}">
      <dgm:prSet/>
      <dgm:spPr/>
      <dgm:t>
        <a:bodyPr/>
        <a:lstStyle/>
        <a:p>
          <a:endParaRPr lang="es-EC"/>
        </a:p>
      </dgm:t>
    </dgm:pt>
    <dgm:pt modelId="{DDD808FE-E4BB-426C-8B80-8B4AD14466DF}" type="sibTrans" cxnId="{238DA399-2795-496F-B697-5443A172745D}">
      <dgm:prSet/>
      <dgm:spPr/>
      <dgm:t>
        <a:bodyPr/>
        <a:lstStyle/>
        <a:p>
          <a:endParaRPr lang="es-EC"/>
        </a:p>
      </dgm:t>
    </dgm:pt>
    <dgm:pt modelId="{85BBD3F9-D073-4A43-A8CA-863FE7249FB3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Aminopenicilinas</a:t>
          </a: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Ampicilina(1 g/6h O </a:t>
          </a:r>
          <a:r>
            <a:rPr lang="es-EC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ó</a:t>
          </a: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 IV)</a:t>
          </a:r>
        </a:p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Amoxicilina (500mg/6h O)</a:t>
          </a:r>
        </a:p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Amoxicilina/</a:t>
          </a:r>
          <a:r>
            <a:rPr lang="es-EC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Clavulanato</a:t>
          </a: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(500-125mg/8h O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871A5-E8E1-47B7-87F4-C6D86FAE21EA}" type="parTrans" cxnId="{203772A5-4DF4-43F9-8120-9A94578785EF}">
      <dgm:prSet/>
      <dgm:spPr/>
      <dgm:t>
        <a:bodyPr/>
        <a:lstStyle/>
        <a:p>
          <a:endParaRPr lang="es-EC"/>
        </a:p>
      </dgm:t>
    </dgm:pt>
    <dgm:pt modelId="{EF25FCC1-7FB1-4533-827F-567D8A4116E3}" type="sibTrans" cxnId="{203772A5-4DF4-43F9-8120-9A94578785EF}">
      <dgm:prSet/>
      <dgm:spPr/>
      <dgm:t>
        <a:bodyPr/>
        <a:lstStyle/>
        <a:p>
          <a:endParaRPr lang="es-EC"/>
        </a:p>
      </dgm:t>
    </dgm:pt>
    <dgm:pt modelId="{87D577AF-6D80-4329-8F4E-5DF0786C3DCB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Tienen buena actividad contra </a:t>
          </a:r>
          <a:r>
            <a:rPr lang="es-EC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enterecocos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, estafilococos, E. </a:t>
          </a:r>
          <a:r>
            <a:rPr lang="es-EC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Proteus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mirabilis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4DE5-4C36-4956-BE76-E3F436ED27C1}" type="parTrans" cxnId="{D0785B9A-CD94-4400-9521-F81EB89EFA13}">
      <dgm:prSet/>
      <dgm:spPr/>
      <dgm:t>
        <a:bodyPr/>
        <a:lstStyle/>
        <a:p>
          <a:endParaRPr lang="es-EC"/>
        </a:p>
      </dgm:t>
    </dgm:pt>
    <dgm:pt modelId="{85E6DB3E-EA3A-4388-B009-F79DA69EB6A9}" type="sibTrans" cxnId="{D0785B9A-CD94-4400-9521-F81EB89EFA13}">
      <dgm:prSet/>
      <dgm:spPr/>
      <dgm:t>
        <a:bodyPr/>
        <a:lstStyle/>
        <a:p>
          <a:endParaRPr lang="es-EC"/>
        </a:p>
      </dgm:t>
    </dgm:pt>
    <dgm:pt modelId="{493EFAE4-B2E1-423F-815A-4EF80D22588B}" type="pres">
      <dgm:prSet presAssocID="{69441C80-D6A2-47AC-8E0C-3F91FFAE22AD}" presName="CompostProcess" presStyleCnt="0">
        <dgm:presLayoutVars>
          <dgm:dir/>
          <dgm:resizeHandles val="exact"/>
        </dgm:presLayoutVars>
      </dgm:prSet>
      <dgm:spPr/>
    </dgm:pt>
    <dgm:pt modelId="{B46519CA-34EA-4F17-9960-6DD37F8596BA}" type="pres">
      <dgm:prSet presAssocID="{69441C80-D6A2-47AC-8E0C-3F91FFAE22AD}" presName="arrow" presStyleLbl="bgShp" presStyleIdx="0" presStyleCnt="1"/>
      <dgm:spPr/>
    </dgm:pt>
    <dgm:pt modelId="{7E5C6EDC-7CE5-4E50-8CCC-B1468251E09C}" type="pres">
      <dgm:prSet presAssocID="{69441C80-D6A2-47AC-8E0C-3F91FFAE22AD}" presName="linearProcess" presStyleCnt="0"/>
      <dgm:spPr/>
    </dgm:pt>
    <dgm:pt modelId="{7EBA0AD6-3D42-48DC-A4FE-1657F6683E9A}" type="pres">
      <dgm:prSet presAssocID="{3625008D-22AF-46E3-B2C3-4655B3A84A1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5D2CF7-C3F7-4433-86D8-510276186D40}" type="pres">
      <dgm:prSet presAssocID="{DDD808FE-E4BB-426C-8B80-8B4AD14466DF}" presName="sibTrans" presStyleCnt="0"/>
      <dgm:spPr/>
    </dgm:pt>
    <dgm:pt modelId="{19DB5A55-0700-4A3F-8A64-5A79F0D6205E}" type="pres">
      <dgm:prSet presAssocID="{85BBD3F9-D073-4A43-A8CA-863FE7249FB3}" presName="textNode" presStyleLbl="node1" presStyleIdx="1" presStyleCnt="3" custScaleX="138722" custScaleY="1764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622633-9819-49B0-A781-EA66FCFF6D6D}" type="pres">
      <dgm:prSet presAssocID="{EF25FCC1-7FB1-4533-827F-567D8A4116E3}" presName="sibTrans" presStyleCnt="0"/>
      <dgm:spPr/>
    </dgm:pt>
    <dgm:pt modelId="{FB68C5D0-85A9-4F3A-AD11-84657D94BF55}" type="pres">
      <dgm:prSet presAssocID="{87D577AF-6D80-4329-8F4E-5DF0786C3DCB}" presName="textNode" presStyleLbl="node1" presStyleIdx="2" presStyleCnt="3" custScaleY="1595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CEEE07-E5F5-4AE8-ABCC-794F032D1917}" type="presOf" srcId="{85BBD3F9-D073-4A43-A8CA-863FE7249FB3}" destId="{19DB5A55-0700-4A3F-8A64-5A79F0D6205E}" srcOrd="0" destOrd="0" presId="urn:microsoft.com/office/officeart/2005/8/layout/hProcess9"/>
    <dgm:cxn modelId="{E0346ECB-6AE6-47E7-963C-1DAAE499D911}" type="presOf" srcId="{87D577AF-6D80-4329-8F4E-5DF0786C3DCB}" destId="{FB68C5D0-85A9-4F3A-AD11-84657D94BF55}" srcOrd="0" destOrd="0" presId="urn:microsoft.com/office/officeart/2005/8/layout/hProcess9"/>
    <dgm:cxn modelId="{D0785B9A-CD94-4400-9521-F81EB89EFA13}" srcId="{69441C80-D6A2-47AC-8E0C-3F91FFAE22AD}" destId="{87D577AF-6D80-4329-8F4E-5DF0786C3DCB}" srcOrd="2" destOrd="0" parTransId="{E4D64DE5-4C36-4956-BE76-E3F436ED27C1}" sibTransId="{85E6DB3E-EA3A-4388-B009-F79DA69EB6A9}"/>
    <dgm:cxn modelId="{203772A5-4DF4-43F9-8120-9A94578785EF}" srcId="{69441C80-D6A2-47AC-8E0C-3F91FFAE22AD}" destId="{85BBD3F9-D073-4A43-A8CA-863FE7249FB3}" srcOrd="1" destOrd="0" parTransId="{ED2871A5-E8E1-47B7-87F4-C6D86FAE21EA}" sibTransId="{EF25FCC1-7FB1-4533-827F-567D8A4116E3}"/>
    <dgm:cxn modelId="{D33A66A3-B017-4F2A-B9C7-75EAF167FCB1}" type="presOf" srcId="{69441C80-D6A2-47AC-8E0C-3F91FFAE22AD}" destId="{493EFAE4-B2E1-423F-815A-4EF80D22588B}" srcOrd="0" destOrd="0" presId="urn:microsoft.com/office/officeart/2005/8/layout/hProcess9"/>
    <dgm:cxn modelId="{238DA399-2795-496F-B697-5443A172745D}" srcId="{69441C80-D6A2-47AC-8E0C-3F91FFAE22AD}" destId="{3625008D-22AF-46E3-B2C3-4655B3A84A11}" srcOrd="0" destOrd="0" parTransId="{B527EA1E-19C0-4998-B7A9-17CF3401B498}" sibTransId="{DDD808FE-E4BB-426C-8B80-8B4AD14466DF}"/>
    <dgm:cxn modelId="{535FFAC8-8DD2-4FF4-8565-22EE309BA431}" type="presOf" srcId="{3625008D-22AF-46E3-B2C3-4655B3A84A11}" destId="{7EBA0AD6-3D42-48DC-A4FE-1657F6683E9A}" srcOrd="0" destOrd="0" presId="urn:microsoft.com/office/officeart/2005/8/layout/hProcess9"/>
    <dgm:cxn modelId="{223BFF37-4D99-422D-9670-846CA3D70987}" type="presParOf" srcId="{493EFAE4-B2E1-423F-815A-4EF80D22588B}" destId="{B46519CA-34EA-4F17-9960-6DD37F8596BA}" srcOrd="0" destOrd="0" presId="urn:microsoft.com/office/officeart/2005/8/layout/hProcess9"/>
    <dgm:cxn modelId="{DA02FEA7-4F38-4E54-AF9A-70229F91D4F9}" type="presParOf" srcId="{493EFAE4-B2E1-423F-815A-4EF80D22588B}" destId="{7E5C6EDC-7CE5-4E50-8CCC-B1468251E09C}" srcOrd="1" destOrd="0" presId="urn:microsoft.com/office/officeart/2005/8/layout/hProcess9"/>
    <dgm:cxn modelId="{4E3583EA-F800-40B0-8291-7B25B1E8B8FE}" type="presParOf" srcId="{7E5C6EDC-7CE5-4E50-8CCC-B1468251E09C}" destId="{7EBA0AD6-3D42-48DC-A4FE-1657F6683E9A}" srcOrd="0" destOrd="0" presId="urn:microsoft.com/office/officeart/2005/8/layout/hProcess9"/>
    <dgm:cxn modelId="{FA7C83D2-CB7F-493F-90D0-62D017D28057}" type="presParOf" srcId="{7E5C6EDC-7CE5-4E50-8CCC-B1468251E09C}" destId="{CB5D2CF7-C3F7-4433-86D8-510276186D40}" srcOrd="1" destOrd="0" presId="urn:microsoft.com/office/officeart/2005/8/layout/hProcess9"/>
    <dgm:cxn modelId="{6CF172E5-1F59-477E-9A2F-E2121CFDCA7D}" type="presParOf" srcId="{7E5C6EDC-7CE5-4E50-8CCC-B1468251E09C}" destId="{19DB5A55-0700-4A3F-8A64-5A79F0D6205E}" srcOrd="2" destOrd="0" presId="urn:microsoft.com/office/officeart/2005/8/layout/hProcess9"/>
    <dgm:cxn modelId="{28B17803-9476-44D2-8551-1CC641EA80DE}" type="presParOf" srcId="{7E5C6EDC-7CE5-4E50-8CCC-B1468251E09C}" destId="{80622633-9819-49B0-A781-EA66FCFF6D6D}" srcOrd="3" destOrd="0" presId="urn:microsoft.com/office/officeart/2005/8/layout/hProcess9"/>
    <dgm:cxn modelId="{E6FB71D7-9459-4733-A7E5-12A001DC05FD}" type="presParOf" srcId="{7E5C6EDC-7CE5-4E50-8CCC-B1468251E09C}" destId="{FB68C5D0-85A9-4F3A-AD11-84657D94BF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433794-0C67-421A-8C53-D8C55AA4DC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1865CB-CA2E-4E13-AFD7-3CF92473E178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Con ecografía o CT puede mostrar una masa en la vejiga y evidencia de obstrucción, si la enfermedad se extiende al uréter.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9F23B-4F67-40E6-8083-6B73C0A85964}" type="parTrans" cxnId="{DA500BAB-E982-4DFB-BA17-1B1B9CFC45C4}">
      <dgm:prSet/>
      <dgm:spPr/>
      <dgm:t>
        <a:bodyPr/>
        <a:lstStyle/>
        <a:p>
          <a:endParaRPr lang="es-EC"/>
        </a:p>
      </dgm:t>
    </dgm:pt>
    <dgm:pt modelId="{A8E92D1A-1E0F-4675-B722-3576EEABF2F1}" type="sibTrans" cxnId="{DA500BAB-E982-4DFB-BA17-1B1B9CFC45C4}">
      <dgm:prSet/>
      <dgm:spPr/>
      <dgm:t>
        <a:bodyPr/>
        <a:lstStyle/>
        <a:p>
          <a:endParaRPr lang="es-EC"/>
        </a:p>
      </dgm:t>
    </dgm:pt>
    <dgm:pt modelId="{15992D14-2242-4A95-9E2F-2E04C8C4547D}">
      <dgm:prSet phldrT="[Texto]" custT="1"/>
      <dgm:spPr/>
      <dgm:t>
        <a:bodyPr/>
        <a:lstStyle/>
        <a:p>
          <a:r>
            <a:rPr lang="es-EC" sz="2400" dirty="0" smtClean="0"/>
            <a:t>CT puede verse masas parenquimatosas </a:t>
          </a:r>
          <a:r>
            <a:rPr lang="es-EC" sz="2400" dirty="0" err="1" smtClean="0"/>
            <a:t>hipodensas</a:t>
          </a:r>
          <a:r>
            <a:rPr lang="es-EC" sz="2400" dirty="0" smtClean="0"/>
            <a:t> focales o difusas</a:t>
          </a:r>
          <a:endParaRPr lang="es-EC" sz="2400" dirty="0"/>
        </a:p>
      </dgm:t>
    </dgm:pt>
    <dgm:pt modelId="{8B58F854-E30F-4B22-9904-2BF9076C27F8}" type="parTrans" cxnId="{A14AAB8E-A469-4AB4-91A9-A81B8E256FDF}">
      <dgm:prSet/>
      <dgm:spPr/>
      <dgm:t>
        <a:bodyPr/>
        <a:lstStyle/>
        <a:p>
          <a:endParaRPr lang="es-EC"/>
        </a:p>
      </dgm:t>
    </dgm:pt>
    <dgm:pt modelId="{08FB56EC-74DB-4BF3-8B86-04E07A2D9E9A}" type="sibTrans" cxnId="{A14AAB8E-A469-4AB4-91A9-A81B8E256FDF}">
      <dgm:prSet/>
      <dgm:spPr/>
      <dgm:t>
        <a:bodyPr/>
        <a:lstStyle/>
        <a:p>
          <a:endParaRPr lang="es-EC"/>
        </a:p>
      </dgm:t>
    </dgm:pt>
    <dgm:pt modelId="{16B9FAF7-C337-4150-871C-2D1076F77B75}">
      <dgm:prSet phldrT="[Texto]" custT="1"/>
      <dgm:spPr/>
      <dgm:t>
        <a:bodyPr/>
        <a:lstStyle/>
        <a:p>
          <a:r>
            <a:rPr lang="es-EC" sz="2400" dirty="0" smtClean="0"/>
            <a:t>El diagnostico se establece después de la biopsia</a:t>
          </a:r>
          <a:endParaRPr lang="es-EC" sz="2400" dirty="0"/>
        </a:p>
      </dgm:t>
    </dgm:pt>
    <dgm:pt modelId="{CEA4BF8F-4DDF-468C-9E5D-4DBBE34A90F4}" type="parTrans" cxnId="{3253CCE6-B86B-41FA-A281-0F578FF23261}">
      <dgm:prSet/>
      <dgm:spPr/>
      <dgm:t>
        <a:bodyPr/>
        <a:lstStyle/>
        <a:p>
          <a:endParaRPr lang="es-EC"/>
        </a:p>
      </dgm:t>
    </dgm:pt>
    <dgm:pt modelId="{61C85280-F110-48B7-83F6-E073753A9938}" type="sibTrans" cxnId="{3253CCE6-B86B-41FA-A281-0F578FF23261}">
      <dgm:prSet/>
      <dgm:spPr/>
      <dgm:t>
        <a:bodyPr/>
        <a:lstStyle/>
        <a:p>
          <a:endParaRPr lang="es-EC"/>
        </a:p>
      </dgm:t>
    </dgm:pt>
    <dgm:pt modelId="{DD911FBB-7E60-4B53-ABCA-625B60B1632C}" type="pres">
      <dgm:prSet presAssocID="{47433794-0C67-421A-8C53-D8C55AA4DC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5AE8396-C0A7-42D1-B3F3-DB6CFF614F40}" type="pres">
      <dgm:prSet presAssocID="{47433794-0C67-421A-8C53-D8C55AA4DCDD}" presName="Name1" presStyleCnt="0"/>
      <dgm:spPr/>
    </dgm:pt>
    <dgm:pt modelId="{B51B9554-3CAF-48AA-9D48-D6781DB3D78D}" type="pres">
      <dgm:prSet presAssocID="{47433794-0C67-421A-8C53-D8C55AA4DCDD}" presName="cycle" presStyleCnt="0"/>
      <dgm:spPr/>
    </dgm:pt>
    <dgm:pt modelId="{D800D013-E7FF-4EF5-8C11-02462AE3AE1A}" type="pres">
      <dgm:prSet presAssocID="{47433794-0C67-421A-8C53-D8C55AA4DCDD}" presName="srcNode" presStyleLbl="node1" presStyleIdx="0" presStyleCnt="3"/>
      <dgm:spPr/>
    </dgm:pt>
    <dgm:pt modelId="{51A38FB9-D515-48AB-858A-9B42A31D38E3}" type="pres">
      <dgm:prSet presAssocID="{47433794-0C67-421A-8C53-D8C55AA4DCDD}" presName="conn" presStyleLbl="parChTrans1D2" presStyleIdx="0" presStyleCnt="1"/>
      <dgm:spPr/>
      <dgm:t>
        <a:bodyPr/>
        <a:lstStyle/>
        <a:p>
          <a:endParaRPr lang="es-EC"/>
        </a:p>
      </dgm:t>
    </dgm:pt>
    <dgm:pt modelId="{A28247B6-1612-4519-B196-DB8085B4A9A6}" type="pres">
      <dgm:prSet presAssocID="{47433794-0C67-421A-8C53-D8C55AA4DCDD}" presName="extraNode" presStyleLbl="node1" presStyleIdx="0" presStyleCnt="3"/>
      <dgm:spPr/>
    </dgm:pt>
    <dgm:pt modelId="{30C6CE84-917E-4AB2-8D95-221002BE226E}" type="pres">
      <dgm:prSet presAssocID="{47433794-0C67-421A-8C53-D8C55AA4DCDD}" presName="dstNode" presStyleLbl="node1" presStyleIdx="0" presStyleCnt="3"/>
      <dgm:spPr/>
    </dgm:pt>
    <dgm:pt modelId="{E69D30F5-3489-4C45-9002-F841340F3A22}" type="pres">
      <dgm:prSet presAssocID="{841865CB-CA2E-4E13-AFD7-3CF92473E178}" presName="text_1" presStyleLbl="node1" presStyleIdx="0" presStyleCnt="3" custScaleX="1024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18C1AE-14F2-410F-94BE-80C084782F12}" type="pres">
      <dgm:prSet presAssocID="{841865CB-CA2E-4E13-AFD7-3CF92473E178}" presName="accent_1" presStyleCnt="0"/>
      <dgm:spPr/>
    </dgm:pt>
    <dgm:pt modelId="{A6A15414-E7E4-45B5-B742-41B2B1B80C85}" type="pres">
      <dgm:prSet presAssocID="{841865CB-CA2E-4E13-AFD7-3CF92473E178}" presName="accentRepeatNode" presStyleLbl="solidFgAcc1" presStyleIdx="0" presStyleCnt="3"/>
      <dgm:spPr/>
    </dgm:pt>
    <dgm:pt modelId="{0911787B-9CD7-4FEF-9614-86D5C65DF2D7}" type="pres">
      <dgm:prSet presAssocID="{15992D14-2242-4A95-9E2F-2E04C8C4547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593BD-1D41-415D-A04F-795CD27EBE38}" type="pres">
      <dgm:prSet presAssocID="{15992D14-2242-4A95-9E2F-2E04C8C4547D}" presName="accent_2" presStyleCnt="0"/>
      <dgm:spPr/>
    </dgm:pt>
    <dgm:pt modelId="{67765CE4-6B3C-4F04-826C-CCB1A1B87CE9}" type="pres">
      <dgm:prSet presAssocID="{15992D14-2242-4A95-9E2F-2E04C8C4547D}" presName="accentRepeatNode" presStyleLbl="solidFgAcc1" presStyleIdx="1" presStyleCnt="3"/>
      <dgm:spPr/>
    </dgm:pt>
    <dgm:pt modelId="{07E77799-EF18-48F9-B376-3E0A99362868}" type="pres">
      <dgm:prSet presAssocID="{16B9FAF7-C337-4150-871C-2D1076F77B7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03BC9-F514-4F86-BA62-4B773F4563D5}" type="pres">
      <dgm:prSet presAssocID="{16B9FAF7-C337-4150-871C-2D1076F77B75}" presName="accent_3" presStyleCnt="0"/>
      <dgm:spPr/>
    </dgm:pt>
    <dgm:pt modelId="{81379E17-08DF-416F-929D-0CA174270A63}" type="pres">
      <dgm:prSet presAssocID="{16B9FAF7-C337-4150-871C-2D1076F77B75}" presName="accentRepeatNode" presStyleLbl="solidFgAcc1" presStyleIdx="2" presStyleCnt="3"/>
      <dgm:spPr/>
    </dgm:pt>
  </dgm:ptLst>
  <dgm:cxnLst>
    <dgm:cxn modelId="{1FDFA579-39E1-4DB6-B83B-20D087DA490E}" type="presOf" srcId="{16B9FAF7-C337-4150-871C-2D1076F77B75}" destId="{07E77799-EF18-48F9-B376-3E0A99362868}" srcOrd="0" destOrd="0" presId="urn:microsoft.com/office/officeart/2008/layout/VerticalCurvedList"/>
    <dgm:cxn modelId="{184FF012-D34F-41DD-A6C0-3D0464E06305}" type="presOf" srcId="{47433794-0C67-421A-8C53-D8C55AA4DCDD}" destId="{DD911FBB-7E60-4B53-ABCA-625B60B1632C}" srcOrd="0" destOrd="0" presId="urn:microsoft.com/office/officeart/2008/layout/VerticalCurvedList"/>
    <dgm:cxn modelId="{92275C2A-7078-4B3E-B397-3BEBCE675758}" type="presOf" srcId="{841865CB-CA2E-4E13-AFD7-3CF92473E178}" destId="{E69D30F5-3489-4C45-9002-F841340F3A22}" srcOrd="0" destOrd="0" presId="urn:microsoft.com/office/officeart/2008/layout/VerticalCurvedList"/>
    <dgm:cxn modelId="{35467F15-AF1D-4D70-9A9E-CD16FE4BFACE}" type="presOf" srcId="{A8E92D1A-1E0F-4675-B722-3576EEABF2F1}" destId="{51A38FB9-D515-48AB-858A-9B42A31D38E3}" srcOrd="0" destOrd="0" presId="urn:microsoft.com/office/officeart/2008/layout/VerticalCurvedList"/>
    <dgm:cxn modelId="{A14AAB8E-A469-4AB4-91A9-A81B8E256FDF}" srcId="{47433794-0C67-421A-8C53-D8C55AA4DCDD}" destId="{15992D14-2242-4A95-9E2F-2E04C8C4547D}" srcOrd="1" destOrd="0" parTransId="{8B58F854-E30F-4B22-9904-2BF9076C27F8}" sibTransId="{08FB56EC-74DB-4BF3-8B86-04E07A2D9E9A}"/>
    <dgm:cxn modelId="{3253CCE6-B86B-41FA-A281-0F578FF23261}" srcId="{47433794-0C67-421A-8C53-D8C55AA4DCDD}" destId="{16B9FAF7-C337-4150-871C-2D1076F77B75}" srcOrd="2" destOrd="0" parTransId="{CEA4BF8F-4DDF-468C-9E5D-4DBBE34A90F4}" sibTransId="{61C85280-F110-48B7-83F6-E073753A9938}"/>
    <dgm:cxn modelId="{DA500BAB-E982-4DFB-BA17-1B1B9CFC45C4}" srcId="{47433794-0C67-421A-8C53-D8C55AA4DCDD}" destId="{841865CB-CA2E-4E13-AFD7-3CF92473E178}" srcOrd="0" destOrd="0" parTransId="{0449F23B-4F67-40E6-8083-6B73C0A85964}" sibTransId="{A8E92D1A-1E0F-4675-B722-3576EEABF2F1}"/>
    <dgm:cxn modelId="{677A7580-8EB8-435E-A6AD-59F16F6C2783}" type="presOf" srcId="{15992D14-2242-4A95-9E2F-2E04C8C4547D}" destId="{0911787B-9CD7-4FEF-9614-86D5C65DF2D7}" srcOrd="0" destOrd="0" presId="urn:microsoft.com/office/officeart/2008/layout/VerticalCurvedList"/>
    <dgm:cxn modelId="{7C1B67BD-9752-41D1-97D2-2976957621B0}" type="presParOf" srcId="{DD911FBB-7E60-4B53-ABCA-625B60B1632C}" destId="{55AE8396-C0A7-42D1-B3F3-DB6CFF614F40}" srcOrd="0" destOrd="0" presId="urn:microsoft.com/office/officeart/2008/layout/VerticalCurvedList"/>
    <dgm:cxn modelId="{A0BA65C8-4DDC-4CD2-BD82-0C8065E0B3B5}" type="presParOf" srcId="{55AE8396-C0A7-42D1-B3F3-DB6CFF614F40}" destId="{B51B9554-3CAF-48AA-9D48-D6781DB3D78D}" srcOrd="0" destOrd="0" presId="urn:microsoft.com/office/officeart/2008/layout/VerticalCurvedList"/>
    <dgm:cxn modelId="{C8D6EEEB-2A50-4BC8-A78A-D6D41FF6202D}" type="presParOf" srcId="{B51B9554-3CAF-48AA-9D48-D6781DB3D78D}" destId="{D800D013-E7FF-4EF5-8C11-02462AE3AE1A}" srcOrd="0" destOrd="0" presId="urn:microsoft.com/office/officeart/2008/layout/VerticalCurvedList"/>
    <dgm:cxn modelId="{03786B52-D27B-4E0C-8BEF-7434661BBF79}" type="presParOf" srcId="{B51B9554-3CAF-48AA-9D48-D6781DB3D78D}" destId="{51A38FB9-D515-48AB-858A-9B42A31D38E3}" srcOrd="1" destOrd="0" presId="urn:microsoft.com/office/officeart/2008/layout/VerticalCurvedList"/>
    <dgm:cxn modelId="{D6F99C6F-2348-4A10-AC6F-449AD7F589C4}" type="presParOf" srcId="{B51B9554-3CAF-48AA-9D48-D6781DB3D78D}" destId="{A28247B6-1612-4519-B196-DB8085B4A9A6}" srcOrd="2" destOrd="0" presId="urn:microsoft.com/office/officeart/2008/layout/VerticalCurvedList"/>
    <dgm:cxn modelId="{DF79B08D-5D11-46E9-8839-FAB9A8237EEE}" type="presParOf" srcId="{B51B9554-3CAF-48AA-9D48-D6781DB3D78D}" destId="{30C6CE84-917E-4AB2-8D95-221002BE226E}" srcOrd="3" destOrd="0" presId="urn:microsoft.com/office/officeart/2008/layout/VerticalCurvedList"/>
    <dgm:cxn modelId="{D967A388-04D6-441A-8205-CE854A3C5CD2}" type="presParOf" srcId="{55AE8396-C0A7-42D1-B3F3-DB6CFF614F40}" destId="{E69D30F5-3489-4C45-9002-F841340F3A22}" srcOrd="1" destOrd="0" presId="urn:microsoft.com/office/officeart/2008/layout/VerticalCurvedList"/>
    <dgm:cxn modelId="{59080774-74E8-4460-94DA-E3CA0D0AC437}" type="presParOf" srcId="{55AE8396-C0A7-42D1-B3F3-DB6CFF614F40}" destId="{EC18C1AE-14F2-410F-94BE-80C084782F12}" srcOrd="2" destOrd="0" presId="urn:microsoft.com/office/officeart/2008/layout/VerticalCurvedList"/>
    <dgm:cxn modelId="{15E5F886-3ACA-46C4-A728-00534B67B200}" type="presParOf" srcId="{EC18C1AE-14F2-410F-94BE-80C084782F12}" destId="{A6A15414-E7E4-45B5-B742-41B2B1B80C85}" srcOrd="0" destOrd="0" presId="urn:microsoft.com/office/officeart/2008/layout/VerticalCurvedList"/>
    <dgm:cxn modelId="{3D8952DE-7544-4709-B172-33B581CDE42A}" type="presParOf" srcId="{55AE8396-C0A7-42D1-B3F3-DB6CFF614F40}" destId="{0911787B-9CD7-4FEF-9614-86D5C65DF2D7}" srcOrd="3" destOrd="0" presId="urn:microsoft.com/office/officeart/2008/layout/VerticalCurvedList"/>
    <dgm:cxn modelId="{EFD5B580-749D-429C-B7F1-3AE37B5A34C2}" type="presParOf" srcId="{55AE8396-C0A7-42D1-B3F3-DB6CFF614F40}" destId="{587593BD-1D41-415D-A04F-795CD27EBE38}" srcOrd="4" destOrd="0" presId="urn:microsoft.com/office/officeart/2008/layout/VerticalCurvedList"/>
    <dgm:cxn modelId="{6E357C7F-F7BE-4D3C-99A6-935819DBAA6C}" type="presParOf" srcId="{587593BD-1D41-415D-A04F-795CD27EBE38}" destId="{67765CE4-6B3C-4F04-826C-CCB1A1B87CE9}" srcOrd="0" destOrd="0" presId="urn:microsoft.com/office/officeart/2008/layout/VerticalCurvedList"/>
    <dgm:cxn modelId="{17EF407E-2E51-4C43-BF01-62201D570C4D}" type="presParOf" srcId="{55AE8396-C0A7-42D1-B3F3-DB6CFF614F40}" destId="{07E77799-EF18-48F9-B376-3E0A99362868}" srcOrd="5" destOrd="0" presId="urn:microsoft.com/office/officeart/2008/layout/VerticalCurvedList"/>
    <dgm:cxn modelId="{A9A88B78-F051-415A-8E62-3F4E7930C327}" type="presParOf" srcId="{55AE8396-C0A7-42D1-B3F3-DB6CFF614F40}" destId="{A6803BC9-F514-4F86-BA62-4B773F4563D5}" srcOrd="6" destOrd="0" presId="urn:microsoft.com/office/officeart/2008/layout/VerticalCurvedList"/>
    <dgm:cxn modelId="{34B0741B-925E-4839-85B1-AC7D81CE0661}" type="presParOf" srcId="{A6803BC9-F514-4F86-BA62-4B773F4563D5}" destId="{81379E17-08DF-416F-929D-0CA174270A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F8BE10-3D11-4B95-8D3E-B23C1158FD9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440EFA9-F177-4F62-AB33-DFD84EBD2248}">
      <dgm:prSet phldrT="[Texto]" custT="1"/>
      <dgm:spPr/>
      <dgm:t>
        <a:bodyPr/>
        <a:lstStyle/>
        <a:p>
          <a:r>
            <a:rPr lang="es-EC" sz="1200" dirty="0" smtClean="0"/>
            <a:t>El tratamiento con antibiótico es esencial para la prostatitis aguda. El tratamiento empírico dirigido contra las bacterias </a:t>
          </a:r>
          <a:r>
            <a:rPr lang="es-EC" sz="1200" dirty="0" err="1" smtClean="0"/>
            <a:t>gramnegativas</a:t>
          </a:r>
          <a:r>
            <a:rPr lang="es-EC" sz="1200" dirty="0" smtClean="0"/>
            <a:t> y los </a:t>
          </a:r>
          <a:r>
            <a:rPr lang="es-EC" sz="1200" dirty="0" err="1" smtClean="0"/>
            <a:t>enterococos</a:t>
          </a:r>
          <a:r>
            <a:rPr lang="es-EC" sz="1200" dirty="0" smtClean="0"/>
            <a:t> debe  instituirse de inmediato mientras se esperan los resultados del cultivo</a:t>
          </a:r>
          <a:endParaRPr lang="es-EC" sz="1200" dirty="0"/>
        </a:p>
      </dgm:t>
    </dgm:pt>
    <dgm:pt modelId="{8FC8F61A-31CF-423A-B3F7-0798172F5504}" type="parTrans" cxnId="{01ED239A-B7E6-4665-B62D-080B589BBEA0}">
      <dgm:prSet/>
      <dgm:spPr/>
      <dgm:t>
        <a:bodyPr/>
        <a:lstStyle/>
        <a:p>
          <a:endParaRPr lang="es-EC"/>
        </a:p>
      </dgm:t>
    </dgm:pt>
    <dgm:pt modelId="{18252B05-1EE1-4050-B09F-B2291924D5DD}" type="sibTrans" cxnId="{01ED239A-B7E6-4665-B62D-080B589BBEA0}">
      <dgm:prSet/>
      <dgm:spPr/>
      <dgm:t>
        <a:bodyPr/>
        <a:lstStyle/>
        <a:p>
          <a:endParaRPr lang="es-EC"/>
        </a:p>
      </dgm:t>
    </dgm:pt>
    <dgm:pt modelId="{BCF0A65B-C424-4E2B-A30C-0C6A7B59630F}">
      <dgm:prSet phldrT="[Texto]" custT="1"/>
      <dgm:spPr/>
      <dgm:t>
        <a:bodyPr/>
        <a:lstStyle/>
        <a:p>
          <a:r>
            <a:rPr lang="es-EC" sz="1100" dirty="0" err="1" smtClean="0"/>
            <a:t>Trimotoprima</a:t>
          </a:r>
          <a:r>
            <a:rPr lang="es-EC" sz="1100" dirty="0" smtClean="0"/>
            <a:t> y </a:t>
          </a:r>
          <a:r>
            <a:rPr lang="es-EC" sz="1100" dirty="0" err="1" smtClean="0"/>
            <a:t>fluoroquinolona</a:t>
          </a:r>
          <a:r>
            <a:rPr lang="es-EC" sz="1100" dirty="0" smtClean="0"/>
            <a:t> tienen penetración farmacológica elevada en el tejido prostático y se recomiendan 4 a 6 semanas. La duración amplia del tratamiento con antibiótico permite completar la esterilización del tejido prostático para evitar complicaciones</a:t>
          </a:r>
          <a:endParaRPr lang="es-EC" sz="1100" dirty="0"/>
        </a:p>
      </dgm:t>
    </dgm:pt>
    <dgm:pt modelId="{E6DD257A-70A6-4664-B831-4D7B3EB95A70}" type="parTrans" cxnId="{C3EB0162-6F15-487A-95EC-18B4572B9E33}">
      <dgm:prSet/>
      <dgm:spPr/>
      <dgm:t>
        <a:bodyPr/>
        <a:lstStyle/>
        <a:p>
          <a:endParaRPr lang="es-EC"/>
        </a:p>
      </dgm:t>
    </dgm:pt>
    <dgm:pt modelId="{11FBE25E-35A5-4B00-9205-3343F182C774}" type="sibTrans" cxnId="{C3EB0162-6F15-487A-95EC-18B4572B9E33}">
      <dgm:prSet/>
      <dgm:spPr/>
      <dgm:t>
        <a:bodyPr/>
        <a:lstStyle/>
        <a:p>
          <a:endParaRPr lang="es-EC"/>
        </a:p>
      </dgm:t>
    </dgm:pt>
    <dgm:pt modelId="{7EDE45E9-9608-4057-A7B7-8470D207AC2F}">
      <dgm:prSet phldrT="[Texto]" custT="1"/>
      <dgm:spPr/>
      <dgm:t>
        <a:bodyPr/>
        <a:lstStyle/>
        <a:p>
          <a:r>
            <a:rPr lang="es-EC" sz="1100" dirty="0" smtClean="0"/>
            <a:t>La ampicilina y un </a:t>
          </a:r>
          <a:r>
            <a:rPr lang="es-EC" sz="1100" dirty="0" err="1" smtClean="0"/>
            <a:t>aminoglucósido</a:t>
          </a:r>
          <a:r>
            <a:rPr lang="es-EC" sz="1100" dirty="0" smtClean="0"/>
            <a:t> proporcionan tratamiento efectivo contra bacterias </a:t>
          </a:r>
          <a:r>
            <a:rPr lang="es-EC" sz="1100" dirty="0" err="1" smtClean="0"/>
            <a:t>gramnegativas</a:t>
          </a:r>
          <a:r>
            <a:rPr lang="es-EC" sz="1100" dirty="0" smtClean="0"/>
            <a:t> y </a:t>
          </a:r>
          <a:r>
            <a:rPr lang="es-EC" sz="1100" dirty="0" err="1" smtClean="0"/>
            <a:t>enterococos</a:t>
          </a:r>
          <a:r>
            <a:rPr lang="es-EC" sz="1100" dirty="0" smtClean="0"/>
            <a:t>. A los pacientes con retención urinaria secundaria a  prostatitis aguda se les debe tratar con una sonda </a:t>
          </a:r>
          <a:r>
            <a:rPr lang="es-EC" sz="1100" dirty="0" err="1" smtClean="0"/>
            <a:t>suprapúbica</a:t>
          </a:r>
          <a:r>
            <a:rPr lang="es-EC" sz="1100" dirty="0" smtClean="0"/>
            <a:t>,  la reducción </a:t>
          </a:r>
          <a:r>
            <a:rPr lang="es-EC" sz="1100" dirty="0" err="1" smtClean="0"/>
            <a:t>transuretral</a:t>
          </a:r>
          <a:r>
            <a:rPr lang="es-EC" sz="1100" dirty="0" smtClean="0"/>
            <a:t> de la próstata se ha usado para tratar pacientes con enfermedad refractaria</a:t>
          </a:r>
          <a:endParaRPr lang="es-EC" sz="1100" dirty="0"/>
        </a:p>
      </dgm:t>
    </dgm:pt>
    <dgm:pt modelId="{2E849D2C-E84A-42B6-A2C7-AA4194BAC28C}" type="parTrans" cxnId="{E9DE24F0-391F-4AD6-A090-EB200DA358A6}">
      <dgm:prSet/>
      <dgm:spPr/>
      <dgm:t>
        <a:bodyPr/>
        <a:lstStyle/>
        <a:p>
          <a:endParaRPr lang="es-EC"/>
        </a:p>
      </dgm:t>
    </dgm:pt>
    <dgm:pt modelId="{83327C13-8F6A-4B3F-9B70-1705CE19DEC8}" type="sibTrans" cxnId="{E9DE24F0-391F-4AD6-A090-EB200DA358A6}">
      <dgm:prSet/>
      <dgm:spPr/>
      <dgm:t>
        <a:bodyPr/>
        <a:lstStyle/>
        <a:p>
          <a:endParaRPr lang="es-EC"/>
        </a:p>
      </dgm:t>
    </dgm:pt>
    <dgm:pt modelId="{47E644B3-31A9-4F3A-A484-50EECF38FB09}" type="pres">
      <dgm:prSet presAssocID="{20F8BE10-3D11-4B95-8D3E-B23C1158FD98}" presName="compositeShape" presStyleCnt="0">
        <dgm:presLayoutVars>
          <dgm:dir/>
          <dgm:resizeHandles/>
        </dgm:presLayoutVars>
      </dgm:prSet>
      <dgm:spPr/>
    </dgm:pt>
    <dgm:pt modelId="{64C088BA-C794-4156-B135-F327AA6A2FA7}" type="pres">
      <dgm:prSet presAssocID="{20F8BE10-3D11-4B95-8D3E-B23C1158FD98}" presName="pyramid" presStyleLbl="node1" presStyleIdx="0" presStyleCnt="1"/>
      <dgm:spPr/>
    </dgm:pt>
    <dgm:pt modelId="{C8F61562-E739-4C46-9856-B68A3AA4EEDD}" type="pres">
      <dgm:prSet presAssocID="{20F8BE10-3D11-4B95-8D3E-B23C1158FD98}" presName="theList" presStyleCnt="0"/>
      <dgm:spPr/>
    </dgm:pt>
    <dgm:pt modelId="{52AD9EFB-C90E-47E8-9B17-94441F5090CE}" type="pres">
      <dgm:prSet presAssocID="{C440EFA9-F177-4F62-AB33-DFD84EBD2248}" presName="aNode" presStyleLbl="fgAcc1" presStyleIdx="0" presStyleCnt="3" custScaleX="120413" custScaleY="96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CB54A-E7C2-492C-B0AC-5E862A4D03C6}" type="pres">
      <dgm:prSet presAssocID="{C440EFA9-F177-4F62-AB33-DFD84EBD2248}" presName="aSpace" presStyleCnt="0"/>
      <dgm:spPr/>
    </dgm:pt>
    <dgm:pt modelId="{BC3597B7-EFE4-4C27-9D09-0CCC3E32DC52}" type="pres">
      <dgm:prSet presAssocID="{BCF0A65B-C424-4E2B-A30C-0C6A7B59630F}" presName="aNode" presStyleLbl="fgAcc1" presStyleIdx="1" presStyleCnt="3" custScaleX="1220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A64C57-C83C-400F-AB21-03EBA7985E9F}" type="pres">
      <dgm:prSet presAssocID="{BCF0A65B-C424-4E2B-A30C-0C6A7B59630F}" presName="aSpace" presStyleCnt="0"/>
      <dgm:spPr/>
    </dgm:pt>
    <dgm:pt modelId="{EFD14632-2725-4B9F-BF22-7B45981E0CF4}" type="pres">
      <dgm:prSet presAssocID="{7EDE45E9-9608-4057-A7B7-8470D207AC2F}" presName="aNode" presStyleLbl="fgAcc1" presStyleIdx="2" presStyleCnt="3" custScaleX="143802" custScaleY="130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4DFB44-8874-4115-A8D6-122C20030AE6}" type="pres">
      <dgm:prSet presAssocID="{7EDE45E9-9608-4057-A7B7-8470D207AC2F}" presName="aSpace" presStyleCnt="0"/>
      <dgm:spPr/>
    </dgm:pt>
  </dgm:ptLst>
  <dgm:cxnLst>
    <dgm:cxn modelId="{7B60E6EA-BC88-4C20-82B6-967E85BE33C3}" type="presOf" srcId="{C440EFA9-F177-4F62-AB33-DFD84EBD2248}" destId="{52AD9EFB-C90E-47E8-9B17-94441F5090CE}" srcOrd="0" destOrd="0" presId="urn:microsoft.com/office/officeart/2005/8/layout/pyramid2"/>
    <dgm:cxn modelId="{E9DE24F0-391F-4AD6-A090-EB200DA358A6}" srcId="{20F8BE10-3D11-4B95-8D3E-B23C1158FD98}" destId="{7EDE45E9-9608-4057-A7B7-8470D207AC2F}" srcOrd="2" destOrd="0" parTransId="{2E849D2C-E84A-42B6-A2C7-AA4194BAC28C}" sibTransId="{83327C13-8F6A-4B3F-9B70-1705CE19DEC8}"/>
    <dgm:cxn modelId="{FABA63BE-4233-4801-B150-57A92FF7BFAF}" type="presOf" srcId="{7EDE45E9-9608-4057-A7B7-8470D207AC2F}" destId="{EFD14632-2725-4B9F-BF22-7B45981E0CF4}" srcOrd="0" destOrd="0" presId="urn:microsoft.com/office/officeart/2005/8/layout/pyramid2"/>
    <dgm:cxn modelId="{C3EB0162-6F15-487A-95EC-18B4572B9E33}" srcId="{20F8BE10-3D11-4B95-8D3E-B23C1158FD98}" destId="{BCF0A65B-C424-4E2B-A30C-0C6A7B59630F}" srcOrd="1" destOrd="0" parTransId="{E6DD257A-70A6-4664-B831-4D7B3EB95A70}" sibTransId="{11FBE25E-35A5-4B00-9205-3343F182C774}"/>
    <dgm:cxn modelId="{01ED239A-B7E6-4665-B62D-080B589BBEA0}" srcId="{20F8BE10-3D11-4B95-8D3E-B23C1158FD98}" destId="{C440EFA9-F177-4F62-AB33-DFD84EBD2248}" srcOrd="0" destOrd="0" parTransId="{8FC8F61A-31CF-423A-B3F7-0798172F5504}" sibTransId="{18252B05-1EE1-4050-B09F-B2291924D5DD}"/>
    <dgm:cxn modelId="{427BE1C1-BB5F-431B-8723-DD0FB0F5E9C7}" type="presOf" srcId="{BCF0A65B-C424-4E2B-A30C-0C6A7B59630F}" destId="{BC3597B7-EFE4-4C27-9D09-0CCC3E32DC52}" srcOrd="0" destOrd="0" presId="urn:microsoft.com/office/officeart/2005/8/layout/pyramid2"/>
    <dgm:cxn modelId="{43F2E446-9CD6-4119-9D03-BFD6A69C3092}" type="presOf" srcId="{20F8BE10-3D11-4B95-8D3E-B23C1158FD98}" destId="{47E644B3-31A9-4F3A-A484-50EECF38FB09}" srcOrd="0" destOrd="0" presId="urn:microsoft.com/office/officeart/2005/8/layout/pyramid2"/>
    <dgm:cxn modelId="{4AC1E62A-8C53-464C-B926-D401FE623CB3}" type="presParOf" srcId="{47E644B3-31A9-4F3A-A484-50EECF38FB09}" destId="{64C088BA-C794-4156-B135-F327AA6A2FA7}" srcOrd="0" destOrd="0" presId="urn:microsoft.com/office/officeart/2005/8/layout/pyramid2"/>
    <dgm:cxn modelId="{2193833F-7CEB-43FD-AB3E-AC203DF3B970}" type="presParOf" srcId="{47E644B3-31A9-4F3A-A484-50EECF38FB09}" destId="{C8F61562-E739-4C46-9856-B68A3AA4EEDD}" srcOrd="1" destOrd="0" presId="urn:microsoft.com/office/officeart/2005/8/layout/pyramid2"/>
    <dgm:cxn modelId="{1FC3838A-BEF0-4E22-81ED-2CE47161E198}" type="presParOf" srcId="{C8F61562-E739-4C46-9856-B68A3AA4EEDD}" destId="{52AD9EFB-C90E-47E8-9B17-94441F5090CE}" srcOrd="0" destOrd="0" presId="urn:microsoft.com/office/officeart/2005/8/layout/pyramid2"/>
    <dgm:cxn modelId="{EF0EEE15-E2A9-4398-8CDF-C11F9106D0DE}" type="presParOf" srcId="{C8F61562-E739-4C46-9856-B68A3AA4EEDD}" destId="{81ECB54A-E7C2-492C-B0AC-5E862A4D03C6}" srcOrd="1" destOrd="0" presId="urn:microsoft.com/office/officeart/2005/8/layout/pyramid2"/>
    <dgm:cxn modelId="{4A9C44B0-57EA-4D3F-A992-E63CC61C6DB2}" type="presParOf" srcId="{C8F61562-E739-4C46-9856-B68A3AA4EEDD}" destId="{BC3597B7-EFE4-4C27-9D09-0CCC3E32DC52}" srcOrd="2" destOrd="0" presId="urn:microsoft.com/office/officeart/2005/8/layout/pyramid2"/>
    <dgm:cxn modelId="{68CC3508-995D-4717-B1CF-171DC09CD61B}" type="presParOf" srcId="{C8F61562-E739-4C46-9856-B68A3AA4EEDD}" destId="{13A64C57-C83C-400F-AB21-03EBA7985E9F}" srcOrd="3" destOrd="0" presId="urn:microsoft.com/office/officeart/2005/8/layout/pyramid2"/>
    <dgm:cxn modelId="{55DC495D-FC0C-40C3-BFCF-6FAE3306BA0B}" type="presParOf" srcId="{C8F61562-E739-4C46-9856-B68A3AA4EEDD}" destId="{EFD14632-2725-4B9F-BF22-7B45981E0CF4}" srcOrd="4" destOrd="0" presId="urn:microsoft.com/office/officeart/2005/8/layout/pyramid2"/>
    <dgm:cxn modelId="{E2FBE95E-825F-461B-9F87-D487B0F0111B}" type="presParOf" srcId="{C8F61562-E739-4C46-9856-B68A3AA4EEDD}" destId="{B64DFB44-8874-4115-A8D6-122C20030AE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2E630B-49E5-450F-A356-07E26EBADE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6D42D3D-9252-487F-B203-6F1500DFC4B3}">
      <dgm:prSet phldrT="[Texto]" custT="1"/>
      <dgm:spPr/>
      <dgm:t>
        <a:bodyPr/>
        <a:lstStyle/>
        <a:p>
          <a:r>
            <a:rPr lang="es-EC" sz="1400" dirty="0" smtClean="0"/>
            <a:t>uso de tratamiento con bacilos de </a:t>
          </a:r>
          <a:r>
            <a:rPr lang="es-EC" sz="1400" dirty="0" err="1" smtClean="0"/>
            <a:t>Calmette</a:t>
          </a:r>
          <a:r>
            <a:rPr lang="es-EC" sz="1400" dirty="0" smtClean="0"/>
            <a:t> – </a:t>
          </a:r>
          <a:r>
            <a:rPr lang="es-EC" sz="1400" dirty="0" err="1" smtClean="0"/>
            <a:t>Guérin</a:t>
          </a:r>
          <a:r>
            <a:rPr lang="es-EC" sz="1400" dirty="0" smtClean="0"/>
            <a:t>, </a:t>
          </a:r>
          <a:r>
            <a:rPr lang="es-EC" sz="1400" dirty="0" err="1" smtClean="0"/>
            <a:t>malacoplaquia</a:t>
          </a:r>
          <a:r>
            <a:rPr lang="es-EC" sz="1400" dirty="0" smtClean="0"/>
            <a:t> o enfermedades granulomatosas sistémicas que afectan a la próstata. </a:t>
          </a:r>
          <a:endParaRPr lang="es-EC" sz="1400" dirty="0"/>
        </a:p>
      </dgm:t>
    </dgm:pt>
    <dgm:pt modelId="{68054B3F-926C-456C-8DEE-46CDB0D67E25}" type="parTrans" cxnId="{5EB6ED38-21CF-42BE-B198-D1FB1552C01C}">
      <dgm:prSet/>
      <dgm:spPr/>
      <dgm:t>
        <a:bodyPr/>
        <a:lstStyle/>
        <a:p>
          <a:endParaRPr lang="es-EC"/>
        </a:p>
      </dgm:t>
    </dgm:pt>
    <dgm:pt modelId="{98D61447-4826-4626-9529-3CCC8BB5B426}" type="sibTrans" cxnId="{5EB6ED38-21CF-42BE-B198-D1FB1552C01C}">
      <dgm:prSet/>
      <dgm:spPr/>
      <dgm:t>
        <a:bodyPr/>
        <a:lstStyle/>
        <a:p>
          <a:endParaRPr lang="es-EC"/>
        </a:p>
      </dgm:t>
    </dgm:pt>
    <dgm:pt modelId="{271D49D5-5022-4B8C-9435-AF546CA5440F}">
      <dgm:prSet phldrT="[Texto]" custT="1"/>
      <dgm:spPr/>
      <dgm:t>
        <a:bodyPr/>
        <a:lstStyle/>
        <a:p>
          <a:r>
            <a:rPr lang="es-EC" sz="1400" dirty="0" smtClean="0"/>
            <a:t>Hay dos formas no específicas de prostatitis granulomatosa no específicas no </a:t>
          </a:r>
          <a:r>
            <a:rPr lang="es-EC" sz="1400" dirty="0" err="1" smtClean="0"/>
            <a:t>esonofílica</a:t>
          </a:r>
          <a:r>
            <a:rPr lang="es-EC" sz="1400" dirty="0" smtClean="0"/>
            <a:t> y </a:t>
          </a:r>
          <a:r>
            <a:rPr lang="es-EC" sz="1400" dirty="0" err="1" smtClean="0"/>
            <a:t>esonofílica</a:t>
          </a:r>
          <a:endParaRPr lang="es-EC" sz="1400" dirty="0"/>
        </a:p>
      </dgm:t>
    </dgm:pt>
    <dgm:pt modelId="{CDF7776E-FAB8-4D01-9BDA-D5BFE55B2C67}" type="parTrans" cxnId="{1395E35E-0D78-43C6-8E33-2D633348D176}">
      <dgm:prSet/>
      <dgm:spPr/>
      <dgm:t>
        <a:bodyPr/>
        <a:lstStyle/>
        <a:p>
          <a:endParaRPr lang="es-EC"/>
        </a:p>
      </dgm:t>
    </dgm:pt>
    <dgm:pt modelId="{A70BC165-0559-4581-AE1C-8AA081707461}" type="sibTrans" cxnId="{1395E35E-0D78-43C6-8E33-2D633348D176}">
      <dgm:prSet/>
      <dgm:spPr/>
      <dgm:t>
        <a:bodyPr/>
        <a:lstStyle/>
        <a:p>
          <a:endParaRPr lang="es-EC"/>
        </a:p>
      </dgm:t>
    </dgm:pt>
    <dgm:pt modelId="{3B09FCCB-E501-4E35-A26B-A19B88CED441}">
      <dgm:prSet phldrT="[Texto]" custT="1"/>
      <dgm:spPr/>
      <dgm:t>
        <a:bodyPr/>
        <a:lstStyle/>
        <a:p>
          <a:r>
            <a:rPr lang="es-EC" sz="1400" dirty="0" smtClean="0"/>
            <a:t>La primera presenta una respuesta anormal del tejido al líquido prostático extravasado. </a:t>
          </a:r>
          <a:endParaRPr lang="es-EC" sz="1400" dirty="0"/>
        </a:p>
      </dgm:t>
    </dgm:pt>
    <dgm:pt modelId="{417E74D1-78E7-4CEB-85CF-98EBEF444998}" type="parTrans" cxnId="{F4378398-823A-4D00-94F7-B933930A7510}">
      <dgm:prSet/>
      <dgm:spPr/>
      <dgm:t>
        <a:bodyPr/>
        <a:lstStyle/>
        <a:p>
          <a:endParaRPr lang="es-EC"/>
        </a:p>
      </dgm:t>
    </dgm:pt>
    <dgm:pt modelId="{CB9F168D-493D-4B75-8BF9-229A0FD9167B}" type="sibTrans" cxnId="{F4378398-823A-4D00-94F7-B933930A7510}">
      <dgm:prSet/>
      <dgm:spPr/>
      <dgm:t>
        <a:bodyPr/>
        <a:lstStyle/>
        <a:p>
          <a:endParaRPr lang="es-EC"/>
        </a:p>
      </dgm:t>
    </dgm:pt>
    <dgm:pt modelId="{123F5F75-C585-4EEA-B46C-4B073292074A}" type="pres">
      <dgm:prSet presAssocID="{D62E630B-49E5-450F-A356-07E26EBADE3D}" presName="compositeShape" presStyleCnt="0">
        <dgm:presLayoutVars>
          <dgm:dir/>
          <dgm:resizeHandles/>
        </dgm:presLayoutVars>
      </dgm:prSet>
      <dgm:spPr/>
    </dgm:pt>
    <dgm:pt modelId="{B4B417B2-E358-4D56-A53C-1897645D5A66}" type="pres">
      <dgm:prSet presAssocID="{D62E630B-49E5-450F-A356-07E26EBADE3D}" presName="pyramid" presStyleLbl="node1" presStyleIdx="0" presStyleCnt="1" custScaleX="109229" custLinFactNeighborX="9982"/>
      <dgm:spPr/>
    </dgm:pt>
    <dgm:pt modelId="{46D467CD-2C2E-4AD4-B1D5-7DD244385C94}" type="pres">
      <dgm:prSet presAssocID="{D62E630B-49E5-450F-A356-07E26EBADE3D}" presName="theList" presStyleCnt="0"/>
      <dgm:spPr/>
    </dgm:pt>
    <dgm:pt modelId="{730EB6D0-1D55-4F4F-ACD5-5091D8A00341}" type="pres">
      <dgm:prSet presAssocID="{86D42D3D-9252-487F-B203-6F1500DFC4B3}" presName="aNode" presStyleLbl="fgAcc1" presStyleIdx="0" presStyleCnt="3" custScaleX="107861" custScaleY="19694" custLinFactNeighborX="4388" custLinFactNeighborY="74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99DBC5-D859-467F-B58F-CA4E52CE0A5E}" type="pres">
      <dgm:prSet presAssocID="{86D42D3D-9252-487F-B203-6F1500DFC4B3}" presName="aSpace" presStyleCnt="0"/>
      <dgm:spPr/>
    </dgm:pt>
    <dgm:pt modelId="{70A24640-9744-4445-9A0B-F7599BC3D9B4}" type="pres">
      <dgm:prSet presAssocID="{271D49D5-5022-4B8C-9435-AF546CA5440F}" presName="aNode" presStyleLbl="fgAcc1" presStyleIdx="1" presStyleCnt="3" custScaleX="113377" custScaleY="15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7B27A4-D88E-4283-A6D9-C80C5E1C10E7}" type="pres">
      <dgm:prSet presAssocID="{271D49D5-5022-4B8C-9435-AF546CA5440F}" presName="aSpace" presStyleCnt="0"/>
      <dgm:spPr/>
    </dgm:pt>
    <dgm:pt modelId="{24FED9F0-F30D-4472-8B22-9A6D75119A3A}" type="pres">
      <dgm:prSet presAssocID="{3B09FCCB-E501-4E35-A26B-A19B88CED441}" presName="aNode" presStyleLbl="fgAcc1" presStyleIdx="2" presStyleCnt="3" custScaleX="114981" custScaleY="19889" custLinFactNeighborX="-802" custLinFactNeighborY="171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23C6F-80E3-498C-A01E-893BEE2D3555}" type="pres">
      <dgm:prSet presAssocID="{3B09FCCB-E501-4E35-A26B-A19B88CED441}" presName="aSpace" presStyleCnt="0"/>
      <dgm:spPr/>
    </dgm:pt>
  </dgm:ptLst>
  <dgm:cxnLst>
    <dgm:cxn modelId="{069DECEF-F198-4CA4-A471-0DF4C494E0AD}" type="presOf" srcId="{86D42D3D-9252-487F-B203-6F1500DFC4B3}" destId="{730EB6D0-1D55-4F4F-ACD5-5091D8A00341}" srcOrd="0" destOrd="0" presId="urn:microsoft.com/office/officeart/2005/8/layout/pyramid2"/>
    <dgm:cxn modelId="{F4378398-823A-4D00-94F7-B933930A7510}" srcId="{D62E630B-49E5-450F-A356-07E26EBADE3D}" destId="{3B09FCCB-E501-4E35-A26B-A19B88CED441}" srcOrd="2" destOrd="0" parTransId="{417E74D1-78E7-4CEB-85CF-98EBEF444998}" sibTransId="{CB9F168D-493D-4B75-8BF9-229A0FD9167B}"/>
    <dgm:cxn modelId="{D50556E9-1F3D-493B-921B-1152A926F26B}" type="presOf" srcId="{271D49D5-5022-4B8C-9435-AF546CA5440F}" destId="{70A24640-9744-4445-9A0B-F7599BC3D9B4}" srcOrd="0" destOrd="0" presId="urn:microsoft.com/office/officeart/2005/8/layout/pyramid2"/>
    <dgm:cxn modelId="{B72A9CAC-8FBE-4BCA-BD72-1A8872452DB6}" type="presOf" srcId="{D62E630B-49E5-450F-A356-07E26EBADE3D}" destId="{123F5F75-C585-4EEA-B46C-4B073292074A}" srcOrd="0" destOrd="0" presId="urn:microsoft.com/office/officeart/2005/8/layout/pyramid2"/>
    <dgm:cxn modelId="{21AA7291-25DB-4CC5-85ED-F4E1F2841466}" type="presOf" srcId="{3B09FCCB-E501-4E35-A26B-A19B88CED441}" destId="{24FED9F0-F30D-4472-8B22-9A6D75119A3A}" srcOrd="0" destOrd="0" presId="urn:microsoft.com/office/officeart/2005/8/layout/pyramid2"/>
    <dgm:cxn modelId="{1395E35E-0D78-43C6-8E33-2D633348D176}" srcId="{D62E630B-49E5-450F-A356-07E26EBADE3D}" destId="{271D49D5-5022-4B8C-9435-AF546CA5440F}" srcOrd="1" destOrd="0" parTransId="{CDF7776E-FAB8-4D01-9BDA-D5BFE55B2C67}" sibTransId="{A70BC165-0559-4581-AE1C-8AA081707461}"/>
    <dgm:cxn modelId="{5EB6ED38-21CF-42BE-B198-D1FB1552C01C}" srcId="{D62E630B-49E5-450F-A356-07E26EBADE3D}" destId="{86D42D3D-9252-487F-B203-6F1500DFC4B3}" srcOrd="0" destOrd="0" parTransId="{68054B3F-926C-456C-8DEE-46CDB0D67E25}" sibTransId="{98D61447-4826-4626-9529-3CCC8BB5B426}"/>
    <dgm:cxn modelId="{BEB64A17-6784-43DD-B91C-2A953B0E8BA3}" type="presParOf" srcId="{123F5F75-C585-4EEA-B46C-4B073292074A}" destId="{B4B417B2-E358-4D56-A53C-1897645D5A66}" srcOrd="0" destOrd="0" presId="urn:microsoft.com/office/officeart/2005/8/layout/pyramid2"/>
    <dgm:cxn modelId="{E981C56A-AD3F-4306-923D-5A6C8E57A32C}" type="presParOf" srcId="{123F5F75-C585-4EEA-B46C-4B073292074A}" destId="{46D467CD-2C2E-4AD4-B1D5-7DD244385C94}" srcOrd="1" destOrd="0" presId="urn:microsoft.com/office/officeart/2005/8/layout/pyramid2"/>
    <dgm:cxn modelId="{98433E6F-4D99-4E07-A2DE-A89692D90C51}" type="presParOf" srcId="{46D467CD-2C2E-4AD4-B1D5-7DD244385C94}" destId="{730EB6D0-1D55-4F4F-ACD5-5091D8A00341}" srcOrd="0" destOrd="0" presId="urn:microsoft.com/office/officeart/2005/8/layout/pyramid2"/>
    <dgm:cxn modelId="{44AE55B9-5018-4BEB-B00C-09258932A177}" type="presParOf" srcId="{46D467CD-2C2E-4AD4-B1D5-7DD244385C94}" destId="{F399DBC5-D859-467F-B58F-CA4E52CE0A5E}" srcOrd="1" destOrd="0" presId="urn:microsoft.com/office/officeart/2005/8/layout/pyramid2"/>
    <dgm:cxn modelId="{120CC363-E2E6-4726-A5F9-973E3B8FDF24}" type="presParOf" srcId="{46D467CD-2C2E-4AD4-B1D5-7DD244385C94}" destId="{70A24640-9744-4445-9A0B-F7599BC3D9B4}" srcOrd="2" destOrd="0" presId="urn:microsoft.com/office/officeart/2005/8/layout/pyramid2"/>
    <dgm:cxn modelId="{A7709EAB-2F42-4FD0-A3A6-4415583B18E0}" type="presParOf" srcId="{46D467CD-2C2E-4AD4-B1D5-7DD244385C94}" destId="{EE7B27A4-D88E-4283-A6D9-C80C5E1C10E7}" srcOrd="3" destOrd="0" presId="urn:microsoft.com/office/officeart/2005/8/layout/pyramid2"/>
    <dgm:cxn modelId="{8C65B150-65F4-43AB-828E-AFB970DBA237}" type="presParOf" srcId="{46D467CD-2C2E-4AD4-B1D5-7DD244385C94}" destId="{24FED9F0-F30D-4472-8B22-9A6D75119A3A}" srcOrd="4" destOrd="0" presId="urn:microsoft.com/office/officeart/2005/8/layout/pyramid2"/>
    <dgm:cxn modelId="{7D366252-9C6F-48BE-A946-BF8E36F13774}" type="presParOf" srcId="{46D467CD-2C2E-4AD4-B1D5-7DD244385C94}" destId="{E1B23C6F-80E3-498C-A01E-893BEE2D3555}" srcOrd="5" destOrd="0" presId="urn:microsoft.com/office/officeart/2005/8/layout/pyramid2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7F6F5C-0C45-49F6-817C-461C1520741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6AC6BC7-D788-41FF-83E0-BEC270C1177F}">
      <dgm:prSet phldrT="[Texto]"/>
      <dgm:spPr/>
      <dgm:t>
        <a:bodyPr/>
        <a:lstStyle/>
        <a:p>
          <a:r>
            <a:rPr lang="es-EC" dirty="0" smtClean="0"/>
            <a:t>Presentación y datos</a:t>
          </a:r>
          <a:endParaRPr lang="es-EC" dirty="0"/>
        </a:p>
      </dgm:t>
    </dgm:pt>
    <dgm:pt modelId="{241192A9-02CD-4978-A210-108B3C546BED}" type="parTrans" cxnId="{8A1A4AD7-01D9-4CC4-9A6B-3B65D89576E2}">
      <dgm:prSet/>
      <dgm:spPr/>
      <dgm:t>
        <a:bodyPr/>
        <a:lstStyle/>
        <a:p>
          <a:endParaRPr lang="es-EC"/>
        </a:p>
      </dgm:t>
    </dgm:pt>
    <dgm:pt modelId="{3083F0C4-C900-43EE-B2B7-9D4BA3C9E9ED}" type="sibTrans" cxnId="{8A1A4AD7-01D9-4CC4-9A6B-3B65D89576E2}">
      <dgm:prSet/>
      <dgm:spPr/>
      <dgm:t>
        <a:bodyPr/>
        <a:lstStyle/>
        <a:p>
          <a:endParaRPr lang="es-EC"/>
        </a:p>
      </dgm:t>
    </dgm:pt>
    <dgm:pt modelId="{43233797-604B-4BC9-9CC2-9BCD34068603}">
      <dgm:prSet phldrT="[Texto]"/>
      <dgm:spPr/>
      <dgm:t>
        <a:bodyPr/>
        <a:lstStyle/>
        <a:p>
          <a:r>
            <a:rPr lang="es-EC" dirty="0" smtClean="0"/>
            <a:t>presentan con fiebre, escalofríos y síntomas de micciones obstructivas, irritantes o ambas.</a:t>
          </a:r>
          <a:endParaRPr lang="es-EC" dirty="0"/>
        </a:p>
      </dgm:t>
    </dgm:pt>
    <dgm:pt modelId="{9DBF1E10-CACC-4D30-960A-96AB6EC73102}" type="parTrans" cxnId="{991D2358-0AA0-4231-932B-38A63C736246}">
      <dgm:prSet/>
      <dgm:spPr/>
      <dgm:t>
        <a:bodyPr/>
        <a:lstStyle/>
        <a:p>
          <a:endParaRPr lang="es-EC"/>
        </a:p>
      </dgm:t>
    </dgm:pt>
    <dgm:pt modelId="{9667A466-1796-437E-A6E4-7B25C1F47A31}" type="sibTrans" cxnId="{991D2358-0AA0-4231-932B-38A63C736246}">
      <dgm:prSet/>
      <dgm:spPr/>
      <dgm:t>
        <a:bodyPr/>
        <a:lstStyle/>
        <a:p>
          <a:endParaRPr lang="es-EC"/>
        </a:p>
      </dgm:t>
    </dgm:pt>
    <dgm:pt modelId="{B308840B-E37C-4620-8687-430E51837369}">
      <dgm:prSet phldrT="[Texto]"/>
      <dgm:spPr/>
      <dgm:t>
        <a:bodyPr/>
        <a:lstStyle/>
        <a:p>
          <a:r>
            <a:rPr lang="es-EC" dirty="0" smtClean="0"/>
            <a:t>Algunos pueden mostrar retención urinaria; los pacientes con prostatitis granulomatosa </a:t>
          </a:r>
          <a:r>
            <a:rPr lang="es-EC" dirty="0" err="1" smtClean="0"/>
            <a:t>esonofílica</a:t>
          </a:r>
          <a:r>
            <a:rPr lang="es-EC" dirty="0" smtClean="0"/>
            <a:t> tienen enfermedad grave y fiebre elevada</a:t>
          </a:r>
          <a:endParaRPr lang="es-EC" dirty="0"/>
        </a:p>
      </dgm:t>
    </dgm:pt>
    <dgm:pt modelId="{3D3774DB-474C-41D5-AEAC-7640EEA690CA}" type="parTrans" cxnId="{39BC2F38-ABF6-4E82-9D07-9F45B03DDD96}">
      <dgm:prSet/>
      <dgm:spPr/>
      <dgm:t>
        <a:bodyPr/>
        <a:lstStyle/>
        <a:p>
          <a:endParaRPr lang="es-EC"/>
        </a:p>
      </dgm:t>
    </dgm:pt>
    <dgm:pt modelId="{04085074-9B4D-4863-9CE0-5C071D03A9E5}" type="sibTrans" cxnId="{39BC2F38-ABF6-4E82-9D07-9F45B03DDD96}">
      <dgm:prSet/>
      <dgm:spPr/>
      <dgm:t>
        <a:bodyPr/>
        <a:lstStyle/>
        <a:p>
          <a:endParaRPr lang="es-EC"/>
        </a:p>
      </dgm:t>
    </dgm:pt>
    <dgm:pt modelId="{E1F64DBE-3DAC-4533-8665-D08793A904A2}">
      <dgm:prSet phldrT="[Texto]"/>
      <dgm:spPr/>
      <dgm:t>
        <a:bodyPr/>
        <a:lstStyle/>
        <a:p>
          <a:r>
            <a:rPr lang="es-EC" dirty="0" smtClean="0"/>
            <a:t>Tratamiento.</a:t>
          </a:r>
          <a:endParaRPr lang="es-EC" dirty="0"/>
        </a:p>
      </dgm:t>
    </dgm:pt>
    <dgm:pt modelId="{DA98F62C-8FB8-47D1-9ADE-B29E9D07814C}" type="parTrans" cxnId="{295C9DFC-1C8B-4689-9905-5C6E42CC94D3}">
      <dgm:prSet/>
      <dgm:spPr/>
      <dgm:t>
        <a:bodyPr/>
        <a:lstStyle/>
        <a:p>
          <a:endParaRPr lang="es-EC"/>
        </a:p>
      </dgm:t>
    </dgm:pt>
    <dgm:pt modelId="{5E29E028-AE0E-41DB-99C4-DC0B417CAD00}" type="sibTrans" cxnId="{295C9DFC-1C8B-4689-9905-5C6E42CC94D3}">
      <dgm:prSet/>
      <dgm:spPr/>
      <dgm:t>
        <a:bodyPr/>
        <a:lstStyle/>
        <a:p>
          <a:endParaRPr lang="es-EC"/>
        </a:p>
      </dgm:t>
    </dgm:pt>
    <dgm:pt modelId="{56C4FC9B-6A6B-419C-B2CD-A3BF8997AFAC}">
      <dgm:prSet phldrT="[Texto]"/>
      <dgm:spPr/>
      <dgm:t>
        <a:bodyPr/>
        <a:lstStyle/>
        <a:p>
          <a:r>
            <a:rPr lang="es-EC" dirty="0" smtClean="0"/>
            <a:t>Los </a:t>
          </a:r>
          <a:r>
            <a:rPr lang="es-EC" dirty="0" err="1" smtClean="0"/>
            <a:t>corticosteroides</a:t>
          </a:r>
          <a:r>
            <a:rPr lang="es-EC" dirty="0" smtClean="0"/>
            <a:t> y </a:t>
          </a:r>
          <a:endParaRPr lang="es-EC" dirty="0"/>
        </a:p>
      </dgm:t>
    </dgm:pt>
    <dgm:pt modelId="{0F12568E-89C1-475F-BFFB-5ECA6698C61C}" type="parTrans" cxnId="{CD28485E-FA6C-4D7C-8AB2-187D8F3B9080}">
      <dgm:prSet/>
      <dgm:spPr/>
      <dgm:t>
        <a:bodyPr/>
        <a:lstStyle/>
        <a:p>
          <a:endParaRPr lang="es-EC"/>
        </a:p>
      </dgm:t>
    </dgm:pt>
    <dgm:pt modelId="{D3323F56-B189-4165-9882-490D8AE3DDCA}" type="sibTrans" cxnId="{CD28485E-FA6C-4D7C-8AB2-187D8F3B9080}">
      <dgm:prSet/>
      <dgm:spPr/>
      <dgm:t>
        <a:bodyPr/>
        <a:lstStyle/>
        <a:p>
          <a:endParaRPr lang="es-EC"/>
        </a:p>
      </dgm:t>
    </dgm:pt>
    <dgm:pt modelId="{48D8D772-EF40-434E-A8FE-2B2F404FA434}">
      <dgm:prSet phldrT="[Texto]"/>
      <dgm:spPr/>
      <dgm:t>
        <a:bodyPr/>
        <a:lstStyle/>
        <a:p>
          <a:r>
            <a:rPr lang="es-EC" dirty="0" smtClean="0"/>
            <a:t>drenaje temporal de la vejiga van muy bien en prostatitis granulomatosa</a:t>
          </a:r>
          <a:endParaRPr lang="es-EC" dirty="0"/>
        </a:p>
      </dgm:t>
    </dgm:pt>
    <dgm:pt modelId="{51DA6C84-146A-4D7D-904B-28EBE7702899}" type="parTrans" cxnId="{087ECF0D-2283-4E38-A6FB-BBB48F49FE27}">
      <dgm:prSet/>
      <dgm:spPr/>
      <dgm:t>
        <a:bodyPr/>
        <a:lstStyle/>
        <a:p>
          <a:endParaRPr lang="es-EC"/>
        </a:p>
      </dgm:t>
    </dgm:pt>
    <dgm:pt modelId="{3127BE1D-6D77-4F8A-916D-A0A2E34E9C6F}" type="sibTrans" cxnId="{087ECF0D-2283-4E38-A6FB-BBB48F49FE27}">
      <dgm:prSet/>
      <dgm:spPr/>
      <dgm:t>
        <a:bodyPr/>
        <a:lstStyle/>
        <a:p>
          <a:endParaRPr lang="es-EC"/>
        </a:p>
      </dgm:t>
    </dgm:pt>
    <dgm:pt modelId="{F90B3247-C819-43BB-A789-8535C6D7CFD0}" type="pres">
      <dgm:prSet presAssocID="{B17F6F5C-0C45-49F6-817C-461C152074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BBFE16-5C85-43E4-B3D6-1C9360A08602}" type="pres">
      <dgm:prSet presAssocID="{66AC6BC7-D788-41FF-83E0-BEC270C1177F}" presName="root" presStyleCnt="0"/>
      <dgm:spPr/>
    </dgm:pt>
    <dgm:pt modelId="{84F97C80-B842-4416-8FCC-441CE65F8BD3}" type="pres">
      <dgm:prSet presAssocID="{66AC6BC7-D788-41FF-83E0-BEC270C1177F}" presName="rootComposite" presStyleCnt="0"/>
      <dgm:spPr/>
    </dgm:pt>
    <dgm:pt modelId="{7B856CEA-BCA9-4650-9470-7ED6381AD2D6}" type="pres">
      <dgm:prSet presAssocID="{66AC6BC7-D788-41FF-83E0-BEC270C1177F}" presName="rootText" presStyleLbl="node1" presStyleIdx="0" presStyleCnt="2" custScaleX="90945" custScaleY="46858"/>
      <dgm:spPr/>
      <dgm:t>
        <a:bodyPr/>
        <a:lstStyle/>
        <a:p>
          <a:endParaRPr lang="es-EC"/>
        </a:p>
      </dgm:t>
    </dgm:pt>
    <dgm:pt modelId="{0EB2E0A0-6112-46E5-AD14-BD76DD9BECB4}" type="pres">
      <dgm:prSet presAssocID="{66AC6BC7-D788-41FF-83E0-BEC270C1177F}" presName="rootConnector" presStyleLbl="node1" presStyleIdx="0" presStyleCnt="2"/>
      <dgm:spPr/>
      <dgm:t>
        <a:bodyPr/>
        <a:lstStyle/>
        <a:p>
          <a:endParaRPr lang="es-EC"/>
        </a:p>
      </dgm:t>
    </dgm:pt>
    <dgm:pt modelId="{57026DA8-30D9-431F-A1EB-88491E30E7FE}" type="pres">
      <dgm:prSet presAssocID="{66AC6BC7-D788-41FF-83E0-BEC270C1177F}" presName="childShape" presStyleCnt="0"/>
      <dgm:spPr/>
    </dgm:pt>
    <dgm:pt modelId="{D48D3CAA-4171-46B7-8F4E-7573B019A0B4}" type="pres">
      <dgm:prSet presAssocID="{9DBF1E10-CACC-4D30-960A-96AB6EC73102}" presName="Name13" presStyleLbl="parChTrans1D2" presStyleIdx="0" presStyleCnt="4"/>
      <dgm:spPr/>
      <dgm:t>
        <a:bodyPr/>
        <a:lstStyle/>
        <a:p>
          <a:endParaRPr lang="es-EC"/>
        </a:p>
      </dgm:t>
    </dgm:pt>
    <dgm:pt modelId="{4C000F3F-03F9-4149-AF52-2D8002B6E737}" type="pres">
      <dgm:prSet presAssocID="{43233797-604B-4BC9-9CC2-9BCD34068603}" presName="childText" presStyleLbl="bgAcc1" presStyleIdx="0" presStyleCnt="4" custScaleX="93275" custScaleY="46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DEC0B-B5A7-498B-83AB-2876E8A5305F}" type="pres">
      <dgm:prSet presAssocID="{3D3774DB-474C-41D5-AEAC-7640EEA690C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1B85F1CB-C483-46B5-9FA7-D2C78396CDE5}" type="pres">
      <dgm:prSet presAssocID="{B308840B-E37C-4620-8687-430E51837369}" presName="childText" presStyleLbl="bgAcc1" presStyleIdx="1" presStyleCnt="4" custScaleX="95811" custScaleY="56619" custLinFactNeighborX="919" custLinFactNeighborY="15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9240DA-D617-4982-A7C2-CE7D78C1D0CD}" type="pres">
      <dgm:prSet presAssocID="{E1F64DBE-3DAC-4533-8665-D08793A904A2}" presName="root" presStyleCnt="0"/>
      <dgm:spPr/>
    </dgm:pt>
    <dgm:pt modelId="{7AF65598-A76B-4C49-B14B-59EDD3C6FAF4}" type="pres">
      <dgm:prSet presAssocID="{E1F64DBE-3DAC-4533-8665-D08793A904A2}" presName="rootComposite" presStyleCnt="0"/>
      <dgm:spPr/>
    </dgm:pt>
    <dgm:pt modelId="{6B552862-5B91-45FB-978A-262224FC87D1}" type="pres">
      <dgm:prSet presAssocID="{E1F64DBE-3DAC-4533-8665-D08793A904A2}" presName="rootText" presStyleLbl="node1" presStyleIdx="1" presStyleCnt="2" custScaleX="87749" custScaleY="45388"/>
      <dgm:spPr/>
      <dgm:t>
        <a:bodyPr/>
        <a:lstStyle/>
        <a:p>
          <a:endParaRPr lang="es-EC"/>
        </a:p>
      </dgm:t>
    </dgm:pt>
    <dgm:pt modelId="{D6326833-DBD1-4E80-B205-5DF21238F8E2}" type="pres">
      <dgm:prSet presAssocID="{E1F64DBE-3DAC-4533-8665-D08793A904A2}" presName="rootConnector" presStyleLbl="node1" presStyleIdx="1" presStyleCnt="2"/>
      <dgm:spPr/>
      <dgm:t>
        <a:bodyPr/>
        <a:lstStyle/>
        <a:p>
          <a:endParaRPr lang="es-EC"/>
        </a:p>
      </dgm:t>
    </dgm:pt>
    <dgm:pt modelId="{7384BC32-BD3E-4502-B681-74315195B512}" type="pres">
      <dgm:prSet presAssocID="{E1F64DBE-3DAC-4533-8665-D08793A904A2}" presName="childShape" presStyleCnt="0"/>
      <dgm:spPr/>
    </dgm:pt>
    <dgm:pt modelId="{08B51CDF-08E1-4D53-8474-842E71AD0815}" type="pres">
      <dgm:prSet presAssocID="{0F12568E-89C1-475F-BFFB-5ECA6698C61C}" presName="Name13" presStyleLbl="parChTrans1D2" presStyleIdx="2" presStyleCnt="4"/>
      <dgm:spPr/>
      <dgm:t>
        <a:bodyPr/>
        <a:lstStyle/>
        <a:p>
          <a:endParaRPr lang="es-EC"/>
        </a:p>
      </dgm:t>
    </dgm:pt>
    <dgm:pt modelId="{B77D230C-EF2A-4E46-A331-55101000F711}" type="pres">
      <dgm:prSet presAssocID="{56C4FC9B-6A6B-419C-B2CD-A3BF8997AFA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233FC9-2146-4292-ADF8-6DAC2EA74C57}" type="pres">
      <dgm:prSet presAssocID="{51DA6C84-146A-4D7D-904B-28EBE7702899}" presName="Name13" presStyleLbl="parChTrans1D2" presStyleIdx="3" presStyleCnt="4"/>
      <dgm:spPr/>
      <dgm:t>
        <a:bodyPr/>
        <a:lstStyle/>
        <a:p>
          <a:endParaRPr lang="es-EC"/>
        </a:p>
      </dgm:t>
    </dgm:pt>
    <dgm:pt modelId="{3634E739-7265-416C-9AA5-CBF0D32AFBED}" type="pres">
      <dgm:prSet presAssocID="{48D8D772-EF40-434E-A8FE-2B2F404FA434}" presName="childText" presStyleLbl="bgAcc1" presStyleIdx="3" presStyleCnt="4" custScaleY="64232" custLinFactNeighborX="-32531" custLinFactNeighborY="-209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BC2F38-ABF6-4E82-9D07-9F45B03DDD96}" srcId="{66AC6BC7-D788-41FF-83E0-BEC270C1177F}" destId="{B308840B-E37C-4620-8687-430E51837369}" srcOrd="1" destOrd="0" parTransId="{3D3774DB-474C-41D5-AEAC-7640EEA690CA}" sibTransId="{04085074-9B4D-4863-9CE0-5C071D03A9E5}"/>
    <dgm:cxn modelId="{24F042BF-3957-4F3E-AA3C-C8F6FB90AF99}" type="presOf" srcId="{9DBF1E10-CACC-4D30-960A-96AB6EC73102}" destId="{D48D3CAA-4171-46B7-8F4E-7573B019A0B4}" srcOrd="0" destOrd="0" presId="urn:microsoft.com/office/officeart/2005/8/layout/hierarchy3"/>
    <dgm:cxn modelId="{7B9B86CB-D71B-4C40-9AAA-C2C1E9BC318C}" type="presOf" srcId="{0F12568E-89C1-475F-BFFB-5ECA6698C61C}" destId="{08B51CDF-08E1-4D53-8474-842E71AD0815}" srcOrd="0" destOrd="0" presId="urn:microsoft.com/office/officeart/2005/8/layout/hierarchy3"/>
    <dgm:cxn modelId="{DF6A0CB6-B034-4506-BB83-9ADAE8657C1D}" type="presOf" srcId="{51DA6C84-146A-4D7D-904B-28EBE7702899}" destId="{D4233FC9-2146-4292-ADF8-6DAC2EA74C57}" srcOrd="0" destOrd="0" presId="urn:microsoft.com/office/officeart/2005/8/layout/hierarchy3"/>
    <dgm:cxn modelId="{B0C4615B-96DD-475A-98BA-503A7C2BAAA4}" type="presOf" srcId="{43233797-604B-4BC9-9CC2-9BCD34068603}" destId="{4C000F3F-03F9-4149-AF52-2D8002B6E737}" srcOrd="0" destOrd="0" presId="urn:microsoft.com/office/officeart/2005/8/layout/hierarchy3"/>
    <dgm:cxn modelId="{5778942D-198F-4959-A7C5-284A7FD2E033}" type="presOf" srcId="{48D8D772-EF40-434E-A8FE-2B2F404FA434}" destId="{3634E739-7265-416C-9AA5-CBF0D32AFBED}" srcOrd="0" destOrd="0" presId="urn:microsoft.com/office/officeart/2005/8/layout/hierarchy3"/>
    <dgm:cxn modelId="{BEDD4864-D4E1-42E1-8557-E116F0808342}" type="presOf" srcId="{B308840B-E37C-4620-8687-430E51837369}" destId="{1B85F1CB-C483-46B5-9FA7-D2C78396CDE5}" srcOrd="0" destOrd="0" presId="urn:microsoft.com/office/officeart/2005/8/layout/hierarchy3"/>
    <dgm:cxn modelId="{CC704225-A142-4320-A7D8-C19882B493E6}" type="presOf" srcId="{56C4FC9B-6A6B-419C-B2CD-A3BF8997AFAC}" destId="{B77D230C-EF2A-4E46-A331-55101000F711}" srcOrd="0" destOrd="0" presId="urn:microsoft.com/office/officeart/2005/8/layout/hierarchy3"/>
    <dgm:cxn modelId="{66D84108-E6E5-42D6-8B5E-C10AEECE3A15}" type="presOf" srcId="{66AC6BC7-D788-41FF-83E0-BEC270C1177F}" destId="{7B856CEA-BCA9-4650-9470-7ED6381AD2D6}" srcOrd="0" destOrd="0" presId="urn:microsoft.com/office/officeart/2005/8/layout/hierarchy3"/>
    <dgm:cxn modelId="{8A1A4AD7-01D9-4CC4-9A6B-3B65D89576E2}" srcId="{B17F6F5C-0C45-49F6-817C-461C1520741E}" destId="{66AC6BC7-D788-41FF-83E0-BEC270C1177F}" srcOrd="0" destOrd="0" parTransId="{241192A9-02CD-4978-A210-108B3C546BED}" sibTransId="{3083F0C4-C900-43EE-B2B7-9D4BA3C9E9ED}"/>
    <dgm:cxn modelId="{FCFC1DDC-257B-4681-9130-4508F2A2D783}" type="presOf" srcId="{66AC6BC7-D788-41FF-83E0-BEC270C1177F}" destId="{0EB2E0A0-6112-46E5-AD14-BD76DD9BECB4}" srcOrd="1" destOrd="0" presId="urn:microsoft.com/office/officeart/2005/8/layout/hierarchy3"/>
    <dgm:cxn modelId="{CD28485E-FA6C-4D7C-8AB2-187D8F3B9080}" srcId="{E1F64DBE-3DAC-4533-8665-D08793A904A2}" destId="{56C4FC9B-6A6B-419C-B2CD-A3BF8997AFAC}" srcOrd="0" destOrd="0" parTransId="{0F12568E-89C1-475F-BFFB-5ECA6698C61C}" sibTransId="{D3323F56-B189-4165-9882-490D8AE3DDCA}"/>
    <dgm:cxn modelId="{83387C3B-0378-4BE7-9659-7184F4B053FA}" type="presOf" srcId="{B17F6F5C-0C45-49F6-817C-461C1520741E}" destId="{F90B3247-C819-43BB-A789-8535C6D7CFD0}" srcOrd="0" destOrd="0" presId="urn:microsoft.com/office/officeart/2005/8/layout/hierarchy3"/>
    <dgm:cxn modelId="{295C9DFC-1C8B-4689-9905-5C6E42CC94D3}" srcId="{B17F6F5C-0C45-49F6-817C-461C1520741E}" destId="{E1F64DBE-3DAC-4533-8665-D08793A904A2}" srcOrd="1" destOrd="0" parTransId="{DA98F62C-8FB8-47D1-9ADE-B29E9D07814C}" sibTransId="{5E29E028-AE0E-41DB-99C4-DC0B417CAD00}"/>
    <dgm:cxn modelId="{7AD7A527-3AB0-4028-8821-01D840AB5FFD}" type="presOf" srcId="{3D3774DB-474C-41D5-AEAC-7640EEA690CA}" destId="{919DEC0B-B5A7-498B-83AB-2876E8A5305F}" srcOrd="0" destOrd="0" presId="urn:microsoft.com/office/officeart/2005/8/layout/hierarchy3"/>
    <dgm:cxn modelId="{991D2358-0AA0-4231-932B-38A63C736246}" srcId="{66AC6BC7-D788-41FF-83E0-BEC270C1177F}" destId="{43233797-604B-4BC9-9CC2-9BCD34068603}" srcOrd="0" destOrd="0" parTransId="{9DBF1E10-CACC-4D30-960A-96AB6EC73102}" sibTransId="{9667A466-1796-437E-A6E4-7B25C1F47A31}"/>
    <dgm:cxn modelId="{3A9BF845-5041-460F-B730-662000336CA8}" type="presOf" srcId="{E1F64DBE-3DAC-4533-8665-D08793A904A2}" destId="{6B552862-5B91-45FB-978A-262224FC87D1}" srcOrd="0" destOrd="0" presId="urn:microsoft.com/office/officeart/2005/8/layout/hierarchy3"/>
    <dgm:cxn modelId="{DE488A4D-2F70-47B6-A840-B166FC984666}" type="presOf" srcId="{E1F64DBE-3DAC-4533-8665-D08793A904A2}" destId="{D6326833-DBD1-4E80-B205-5DF21238F8E2}" srcOrd="1" destOrd="0" presId="urn:microsoft.com/office/officeart/2005/8/layout/hierarchy3"/>
    <dgm:cxn modelId="{087ECF0D-2283-4E38-A6FB-BBB48F49FE27}" srcId="{E1F64DBE-3DAC-4533-8665-D08793A904A2}" destId="{48D8D772-EF40-434E-A8FE-2B2F404FA434}" srcOrd="1" destOrd="0" parTransId="{51DA6C84-146A-4D7D-904B-28EBE7702899}" sibTransId="{3127BE1D-6D77-4F8A-916D-A0A2E34E9C6F}"/>
    <dgm:cxn modelId="{69517F4F-D404-4698-9CC2-557D4C45384A}" type="presParOf" srcId="{F90B3247-C819-43BB-A789-8535C6D7CFD0}" destId="{33BBFE16-5C85-43E4-B3D6-1C9360A08602}" srcOrd="0" destOrd="0" presId="urn:microsoft.com/office/officeart/2005/8/layout/hierarchy3"/>
    <dgm:cxn modelId="{B00F7B2D-60DC-48AC-BD4C-386D71CEF11C}" type="presParOf" srcId="{33BBFE16-5C85-43E4-B3D6-1C9360A08602}" destId="{84F97C80-B842-4416-8FCC-441CE65F8BD3}" srcOrd="0" destOrd="0" presId="urn:microsoft.com/office/officeart/2005/8/layout/hierarchy3"/>
    <dgm:cxn modelId="{6CE1D0F3-B5E7-4960-8063-335B79F5D23C}" type="presParOf" srcId="{84F97C80-B842-4416-8FCC-441CE65F8BD3}" destId="{7B856CEA-BCA9-4650-9470-7ED6381AD2D6}" srcOrd="0" destOrd="0" presId="urn:microsoft.com/office/officeart/2005/8/layout/hierarchy3"/>
    <dgm:cxn modelId="{9AC90E77-0D56-4AE1-BF39-CAEB8B339D31}" type="presParOf" srcId="{84F97C80-B842-4416-8FCC-441CE65F8BD3}" destId="{0EB2E0A0-6112-46E5-AD14-BD76DD9BECB4}" srcOrd="1" destOrd="0" presId="urn:microsoft.com/office/officeart/2005/8/layout/hierarchy3"/>
    <dgm:cxn modelId="{03C1078B-3F30-472B-8102-36BD96B085A4}" type="presParOf" srcId="{33BBFE16-5C85-43E4-B3D6-1C9360A08602}" destId="{57026DA8-30D9-431F-A1EB-88491E30E7FE}" srcOrd="1" destOrd="0" presId="urn:microsoft.com/office/officeart/2005/8/layout/hierarchy3"/>
    <dgm:cxn modelId="{90295A63-71C4-425A-A29E-F7A1B95BE43E}" type="presParOf" srcId="{57026DA8-30D9-431F-A1EB-88491E30E7FE}" destId="{D48D3CAA-4171-46B7-8F4E-7573B019A0B4}" srcOrd="0" destOrd="0" presId="urn:microsoft.com/office/officeart/2005/8/layout/hierarchy3"/>
    <dgm:cxn modelId="{73CA0B26-02B0-497F-AF67-226B2416C23B}" type="presParOf" srcId="{57026DA8-30D9-431F-A1EB-88491E30E7FE}" destId="{4C000F3F-03F9-4149-AF52-2D8002B6E737}" srcOrd="1" destOrd="0" presId="urn:microsoft.com/office/officeart/2005/8/layout/hierarchy3"/>
    <dgm:cxn modelId="{537F376D-0EA4-41D0-B518-5E32C29B8B9A}" type="presParOf" srcId="{57026DA8-30D9-431F-A1EB-88491E30E7FE}" destId="{919DEC0B-B5A7-498B-83AB-2876E8A5305F}" srcOrd="2" destOrd="0" presId="urn:microsoft.com/office/officeart/2005/8/layout/hierarchy3"/>
    <dgm:cxn modelId="{E65BA44B-8749-4F55-AA89-669C973FEF31}" type="presParOf" srcId="{57026DA8-30D9-431F-A1EB-88491E30E7FE}" destId="{1B85F1CB-C483-46B5-9FA7-D2C78396CDE5}" srcOrd="3" destOrd="0" presId="urn:microsoft.com/office/officeart/2005/8/layout/hierarchy3"/>
    <dgm:cxn modelId="{084066D6-09FA-41BD-B5DB-C108AAA00FAE}" type="presParOf" srcId="{F90B3247-C819-43BB-A789-8535C6D7CFD0}" destId="{FC9240DA-D617-4982-A7C2-CE7D78C1D0CD}" srcOrd="1" destOrd="0" presId="urn:microsoft.com/office/officeart/2005/8/layout/hierarchy3"/>
    <dgm:cxn modelId="{45C703DE-F649-46A3-A98B-3540D6FAC705}" type="presParOf" srcId="{FC9240DA-D617-4982-A7C2-CE7D78C1D0CD}" destId="{7AF65598-A76B-4C49-B14B-59EDD3C6FAF4}" srcOrd="0" destOrd="0" presId="urn:microsoft.com/office/officeart/2005/8/layout/hierarchy3"/>
    <dgm:cxn modelId="{BC9A2068-C395-474F-99FF-106467034033}" type="presParOf" srcId="{7AF65598-A76B-4C49-B14B-59EDD3C6FAF4}" destId="{6B552862-5B91-45FB-978A-262224FC87D1}" srcOrd="0" destOrd="0" presId="urn:microsoft.com/office/officeart/2005/8/layout/hierarchy3"/>
    <dgm:cxn modelId="{E392E82B-462B-4DB4-B872-392C0AE630DA}" type="presParOf" srcId="{7AF65598-A76B-4C49-B14B-59EDD3C6FAF4}" destId="{D6326833-DBD1-4E80-B205-5DF21238F8E2}" srcOrd="1" destOrd="0" presId="urn:microsoft.com/office/officeart/2005/8/layout/hierarchy3"/>
    <dgm:cxn modelId="{0B713FF0-C4CB-4D4B-9205-99809A505E1D}" type="presParOf" srcId="{FC9240DA-D617-4982-A7C2-CE7D78C1D0CD}" destId="{7384BC32-BD3E-4502-B681-74315195B512}" srcOrd="1" destOrd="0" presId="urn:microsoft.com/office/officeart/2005/8/layout/hierarchy3"/>
    <dgm:cxn modelId="{80F86506-19C0-4BAA-AA8B-1851F5A10329}" type="presParOf" srcId="{7384BC32-BD3E-4502-B681-74315195B512}" destId="{08B51CDF-08E1-4D53-8474-842E71AD0815}" srcOrd="0" destOrd="0" presId="urn:microsoft.com/office/officeart/2005/8/layout/hierarchy3"/>
    <dgm:cxn modelId="{3D2A636E-54DA-44ED-BAF7-50C9940E52D9}" type="presParOf" srcId="{7384BC32-BD3E-4502-B681-74315195B512}" destId="{B77D230C-EF2A-4E46-A331-55101000F711}" srcOrd="1" destOrd="0" presId="urn:microsoft.com/office/officeart/2005/8/layout/hierarchy3"/>
    <dgm:cxn modelId="{6A3C85C5-BF1C-404F-897C-F61ED3CC7526}" type="presParOf" srcId="{7384BC32-BD3E-4502-B681-74315195B512}" destId="{D4233FC9-2146-4292-ADF8-6DAC2EA74C57}" srcOrd="2" destOrd="0" presId="urn:microsoft.com/office/officeart/2005/8/layout/hierarchy3"/>
    <dgm:cxn modelId="{4AFABC42-C424-47E5-A209-FE95852A85AC}" type="presParOf" srcId="{7384BC32-BD3E-4502-B681-74315195B512}" destId="{3634E739-7265-416C-9AA5-CBF0D32AFB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675ADA-3D7B-4231-B948-E0C33F4277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6312FD1-1BCD-44E0-A3E3-50854EBA4750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/>
            <a:t>se deben a complicaciones de prostatitis bacteriana aguda tratada de manera inadecuada e inapropiada.</a:t>
          </a:r>
          <a:endParaRPr lang="es-EC" dirty="0"/>
        </a:p>
      </dgm:t>
    </dgm:pt>
    <dgm:pt modelId="{57924B6F-1C46-4AAC-83DF-740091D7C780}" type="parTrans" cxnId="{BE7755F8-1DE4-4376-9FF7-3EFC3F773707}">
      <dgm:prSet/>
      <dgm:spPr/>
      <dgm:t>
        <a:bodyPr/>
        <a:lstStyle/>
        <a:p>
          <a:endParaRPr lang="es-EC"/>
        </a:p>
      </dgm:t>
    </dgm:pt>
    <dgm:pt modelId="{ED3C287F-9CA4-4DEA-A5A0-3F5504FFB003}" type="sibTrans" cxnId="{BE7755F8-1DE4-4376-9FF7-3EFC3F773707}">
      <dgm:prSet/>
      <dgm:spPr/>
      <dgm:t>
        <a:bodyPr/>
        <a:lstStyle/>
        <a:p>
          <a:endParaRPr lang="es-EC"/>
        </a:p>
      </dgm:t>
    </dgm:pt>
    <dgm:pt modelId="{E08C0C9B-7139-40A8-AE48-D6606EDD4ED2}">
      <dgm:prSet phldrT="[Texto]"/>
      <dgm:spPr>
        <a:solidFill>
          <a:srgbClr val="44EC9C"/>
        </a:solidFill>
      </dgm:spPr>
      <dgm:t>
        <a:bodyPr/>
        <a:lstStyle/>
        <a:p>
          <a:r>
            <a:rPr lang="es-EC" dirty="0" smtClean="0"/>
            <a:t>suelen verse en pacientes con diabetes, los que reciben diálisis crónicas, o en pacientes con inmunodepresión</a:t>
          </a:r>
          <a:endParaRPr lang="es-EC" dirty="0"/>
        </a:p>
      </dgm:t>
    </dgm:pt>
    <dgm:pt modelId="{343994F6-DCA5-4342-A477-BBC6A9E46DED}" type="parTrans" cxnId="{EAA56AFD-86EA-4BDA-AB89-0D7139B912C2}">
      <dgm:prSet/>
      <dgm:spPr/>
      <dgm:t>
        <a:bodyPr/>
        <a:lstStyle/>
        <a:p>
          <a:endParaRPr lang="es-EC"/>
        </a:p>
      </dgm:t>
    </dgm:pt>
    <dgm:pt modelId="{300A2483-89E6-414F-AFF6-CE6113932DA9}" type="sibTrans" cxnId="{EAA56AFD-86EA-4BDA-AB89-0D7139B912C2}">
      <dgm:prSet/>
      <dgm:spPr/>
      <dgm:t>
        <a:bodyPr/>
        <a:lstStyle/>
        <a:p>
          <a:endParaRPr lang="es-EC"/>
        </a:p>
      </dgm:t>
    </dgm:pt>
    <dgm:pt modelId="{323580E0-9C16-44E3-B90F-5685CFBAE2EE}">
      <dgm:prSet phldrT="[Texto]"/>
      <dgm:spPr/>
      <dgm:t>
        <a:bodyPr/>
        <a:lstStyle/>
        <a:p>
          <a:r>
            <a:rPr lang="es-EC" dirty="0" smtClean="0"/>
            <a:t>sometidos a instrumentación uretral o que tienen sondas permanentes crónicas. </a:t>
          </a:r>
          <a:endParaRPr lang="es-EC" dirty="0"/>
        </a:p>
      </dgm:t>
    </dgm:pt>
    <dgm:pt modelId="{7044C553-068C-4F09-AC42-C59FE79ECF37}" type="parTrans" cxnId="{1F91513C-CBC1-4AE1-9103-9B2A46084FAB}">
      <dgm:prSet/>
      <dgm:spPr/>
      <dgm:t>
        <a:bodyPr/>
        <a:lstStyle/>
        <a:p>
          <a:endParaRPr lang="es-EC"/>
        </a:p>
      </dgm:t>
    </dgm:pt>
    <dgm:pt modelId="{71094718-1171-4F44-A19F-E3784F5DC05C}" type="sibTrans" cxnId="{1F91513C-CBC1-4AE1-9103-9B2A46084FAB}">
      <dgm:prSet/>
      <dgm:spPr/>
      <dgm:t>
        <a:bodyPr/>
        <a:lstStyle/>
        <a:p>
          <a:endParaRPr lang="es-EC"/>
        </a:p>
      </dgm:t>
    </dgm:pt>
    <dgm:pt modelId="{DDB48D5F-7BD9-494E-B33E-DFA0D19B0ECC}" type="pres">
      <dgm:prSet presAssocID="{0E675ADA-3D7B-4231-B948-E0C33F4277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6DDF2A6-48E7-4DC8-B24D-BCFE38E9A08A}" type="pres">
      <dgm:prSet presAssocID="{0E675ADA-3D7B-4231-B948-E0C33F4277EF}" presName="Name1" presStyleCnt="0"/>
      <dgm:spPr/>
    </dgm:pt>
    <dgm:pt modelId="{8DA100F4-9184-4890-B697-2583C5D10C2A}" type="pres">
      <dgm:prSet presAssocID="{0E675ADA-3D7B-4231-B948-E0C33F4277EF}" presName="cycle" presStyleCnt="0"/>
      <dgm:spPr/>
    </dgm:pt>
    <dgm:pt modelId="{915BAF26-5661-43A4-B843-CF9036C9E778}" type="pres">
      <dgm:prSet presAssocID="{0E675ADA-3D7B-4231-B948-E0C33F4277EF}" presName="srcNode" presStyleLbl="node1" presStyleIdx="0" presStyleCnt="3"/>
      <dgm:spPr/>
    </dgm:pt>
    <dgm:pt modelId="{E48E7DC1-4CA5-462A-8B32-8040E7003AB6}" type="pres">
      <dgm:prSet presAssocID="{0E675ADA-3D7B-4231-B948-E0C33F4277EF}" presName="conn" presStyleLbl="parChTrans1D2" presStyleIdx="0" presStyleCnt="1"/>
      <dgm:spPr/>
      <dgm:t>
        <a:bodyPr/>
        <a:lstStyle/>
        <a:p>
          <a:endParaRPr lang="es-EC"/>
        </a:p>
      </dgm:t>
    </dgm:pt>
    <dgm:pt modelId="{72AB9C0A-41F7-4C7A-A57B-943292CF419E}" type="pres">
      <dgm:prSet presAssocID="{0E675ADA-3D7B-4231-B948-E0C33F4277EF}" presName="extraNode" presStyleLbl="node1" presStyleIdx="0" presStyleCnt="3"/>
      <dgm:spPr/>
    </dgm:pt>
    <dgm:pt modelId="{AF95D530-0B83-43AD-9940-F710C8D735CF}" type="pres">
      <dgm:prSet presAssocID="{0E675ADA-3D7B-4231-B948-E0C33F4277EF}" presName="dstNode" presStyleLbl="node1" presStyleIdx="0" presStyleCnt="3"/>
      <dgm:spPr/>
    </dgm:pt>
    <dgm:pt modelId="{6F5753CB-BFFD-4BA0-8C0D-0380AB45675C}" type="pres">
      <dgm:prSet presAssocID="{86312FD1-1BCD-44E0-A3E3-50854EBA475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8E9C59-7C28-4A93-9DB7-64330F596D13}" type="pres">
      <dgm:prSet presAssocID="{86312FD1-1BCD-44E0-A3E3-50854EBA4750}" presName="accent_1" presStyleCnt="0"/>
      <dgm:spPr/>
    </dgm:pt>
    <dgm:pt modelId="{1B4DDB49-274E-4519-9A21-679545840335}" type="pres">
      <dgm:prSet presAssocID="{86312FD1-1BCD-44E0-A3E3-50854EBA4750}" presName="accentRepeatNode" presStyleLbl="solidFgAcc1" presStyleIdx="0" presStyleCnt="3"/>
      <dgm:spPr/>
    </dgm:pt>
    <dgm:pt modelId="{37CBCF36-FD73-48D4-B369-0525A0F2C0AF}" type="pres">
      <dgm:prSet presAssocID="{E08C0C9B-7139-40A8-AE48-D6606EDD4E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469626-18CB-430B-8CB5-76DDA0B03C24}" type="pres">
      <dgm:prSet presAssocID="{E08C0C9B-7139-40A8-AE48-D6606EDD4ED2}" presName="accent_2" presStyleCnt="0"/>
      <dgm:spPr/>
    </dgm:pt>
    <dgm:pt modelId="{A434F500-E988-4D76-B339-B2611E1C6E51}" type="pres">
      <dgm:prSet presAssocID="{E08C0C9B-7139-40A8-AE48-D6606EDD4ED2}" presName="accentRepeatNode" presStyleLbl="solidFgAcc1" presStyleIdx="1" presStyleCnt="3"/>
      <dgm:spPr/>
    </dgm:pt>
    <dgm:pt modelId="{73A81761-33EB-405B-A051-D1CDFF19C711}" type="pres">
      <dgm:prSet presAssocID="{323580E0-9C16-44E3-B90F-5685CFBAE2E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BAF378-6AE0-430A-9922-95954DC4D398}" type="pres">
      <dgm:prSet presAssocID="{323580E0-9C16-44E3-B90F-5685CFBAE2EE}" presName="accent_3" presStyleCnt="0"/>
      <dgm:spPr/>
    </dgm:pt>
    <dgm:pt modelId="{D2876604-1579-432B-BE0D-B991A6893F4B}" type="pres">
      <dgm:prSet presAssocID="{323580E0-9C16-44E3-B90F-5685CFBAE2EE}" presName="accentRepeatNode" presStyleLbl="solidFgAcc1" presStyleIdx="2" presStyleCnt="3"/>
      <dgm:spPr/>
    </dgm:pt>
  </dgm:ptLst>
  <dgm:cxnLst>
    <dgm:cxn modelId="{F202541B-D368-4A45-9CA3-D6B9463734AA}" type="presOf" srcId="{0E675ADA-3D7B-4231-B948-E0C33F4277EF}" destId="{DDB48D5F-7BD9-494E-B33E-DFA0D19B0ECC}" srcOrd="0" destOrd="0" presId="urn:microsoft.com/office/officeart/2008/layout/VerticalCurvedList"/>
    <dgm:cxn modelId="{EAA56AFD-86EA-4BDA-AB89-0D7139B912C2}" srcId="{0E675ADA-3D7B-4231-B948-E0C33F4277EF}" destId="{E08C0C9B-7139-40A8-AE48-D6606EDD4ED2}" srcOrd="1" destOrd="0" parTransId="{343994F6-DCA5-4342-A477-BBC6A9E46DED}" sibTransId="{300A2483-89E6-414F-AFF6-CE6113932DA9}"/>
    <dgm:cxn modelId="{8E617F67-59E9-471B-B450-875E34E12369}" type="presOf" srcId="{86312FD1-1BCD-44E0-A3E3-50854EBA4750}" destId="{6F5753CB-BFFD-4BA0-8C0D-0380AB45675C}" srcOrd="0" destOrd="0" presId="urn:microsoft.com/office/officeart/2008/layout/VerticalCurvedList"/>
    <dgm:cxn modelId="{8A98314E-A388-476C-AE38-C81B83710ECB}" type="presOf" srcId="{323580E0-9C16-44E3-B90F-5685CFBAE2EE}" destId="{73A81761-33EB-405B-A051-D1CDFF19C711}" srcOrd="0" destOrd="0" presId="urn:microsoft.com/office/officeart/2008/layout/VerticalCurvedList"/>
    <dgm:cxn modelId="{1502B21C-FEE4-40D2-A8FD-4B692A725A4D}" type="presOf" srcId="{ED3C287F-9CA4-4DEA-A5A0-3F5504FFB003}" destId="{E48E7DC1-4CA5-462A-8B32-8040E7003AB6}" srcOrd="0" destOrd="0" presId="urn:microsoft.com/office/officeart/2008/layout/VerticalCurvedList"/>
    <dgm:cxn modelId="{1F91513C-CBC1-4AE1-9103-9B2A46084FAB}" srcId="{0E675ADA-3D7B-4231-B948-E0C33F4277EF}" destId="{323580E0-9C16-44E3-B90F-5685CFBAE2EE}" srcOrd="2" destOrd="0" parTransId="{7044C553-068C-4F09-AC42-C59FE79ECF37}" sibTransId="{71094718-1171-4F44-A19F-E3784F5DC05C}"/>
    <dgm:cxn modelId="{BE7755F8-1DE4-4376-9FF7-3EFC3F773707}" srcId="{0E675ADA-3D7B-4231-B948-E0C33F4277EF}" destId="{86312FD1-1BCD-44E0-A3E3-50854EBA4750}" srcOrd="0" destOrd="0" parTransId="{57924B6F-1C46-4AAC-83DF-740091D7C780}" sibTransId="{ED3C287F-9CA4-4DEA-A5A0-3F5504FFB003}"/>
    <dgm:cxn modelId="{A284E659-F650-4CCA-ACCB-43FB515B7C2A}" type="presOf" srcId="{E08C0C9B-7139-40A8-AE48-D6606EDD4ED2}" destId="{37CBCF36-FD73-48D4-B369-0525A0F2C0AF}" srcOrd="0" destOrd="0" presId="urn:microsoft.com/office/officeart/2008/layout/VerticalCurvedList"/>
    <dgm:cxn modelId="{00F72D99-56FE-46C6-A367-13EDA15852F1}" type="presParOf" srcId="{DDB48D5F-7BD9-494E-B33E-DFA0D19B0ECC}" destId="{B6DDF2A6-48E7-4DC8-B24D-BCFE38E9A08A}" srcOrd="0" destOrd="0" presId="urn:microsoft.com/office/officeart/2008/layout/VerticalCurvedList"/>
    <dgm:cxn modelId="{A57F5144-0CC7-4589-940A-49F961BF7341}" type="presParOf" srcId="{B6DDF2A6-48E7-4DC8-B24D-BCFE38E9A08A}" destId="{8DA100F4-9184-4890-B697-2583C5D10C2A}" srcOrd="0" destOrd="0" presId="urn:microsoft.com/office/officeart/2008/layout/VerticalCurvedList"/>
    <dgm:cxn modelId="{9B1E0A3F-C859-4AD7-8EFA-668968328788}" type="presParOf" srcId="{8DA100F4-9184-4890-B697-2583C5D10C2A}" destId="{915BAF26-5661-43A4-B843-CF9036C9E778}" srcOrd="0" destOrd="0" presId="urn:microsoft.com/office/officeart/2008/layout/VerticalCurvedList"/>
    <dgm:cxn modelId="{492BE7A1-8710-4410-BD0F-F888BA7921F3}" type="presParOf" srcId="{8DA100F4-9184-4890-B697-2583C5D10C2A}" destId="{E48E7DC1-4CA5-462A-8B32-8040E7003AB6}" srcOrd="1" destOrd="0" presId="urn:microsoft.com/office/officeart/2008/layout/VerticalCurvedList"/>
    <dgm:cxn modelId="{4D77B3DB-F794-4307-A545-45CCA46B0F5C}" type="presParOf" srcId="{8DA100F4-9184-4890-B697-2583C5D10C2A}" destId="{72AB9C0A-41F7-4C7A-A57B-943292CF419E}" srcOrd="2" destOrd="0" presId="urn:microsoft.com/office/officeart/2008/layout/VerticalCurvedList"/>
    <dgm:cxn modelId="{F4AD49E3-6492-49A1-81F9-C35C694F23A0}" type="presParOf" srcId="{8DA100F4-9184-4890-B697-2583C5D10C2A}" destId="{AF95D530-0B83-43AD-9940-F710C8D735CF}" srcOrd="3" destOrd="0" presId="urn:microsoft.com/office/officeart/2008/layout/VerticalCurvedList"/>
    <dgm:cxn modelId="{0E278A1B-4BCA-46D8-9B05-BE60701A7AC6}" type="presParOf" srcId="{B6DDF2A6-48E7-4DC8-B24D-BCFE38E9A08A}" destId="{6F5753CB-BFFD-4BA0-8C0D-0380AB45675C}" srcOrd="1" destOrd="0" presId="urn:microsoft.com/office/officeart/2008/layout/VerticalCurvedList"/>
    <dgm:cxn modelId="{4F317773-C49D-478B-ADD1-78D11DD1A0EE}" type="presParOf" srcId="{B6DDF2A6-48E7-4DC8-B24D-BCFE38E9A08A}" destId="{298E9C59-7C28-4A93-9DB7-64330F596D13}" srcOrd="2" destOrd="0" presId="urn:microsoft.com/office/officeart/2008/layout/VerticalCurvedList"/>
    <dgm:cxn modelId="{5D79E6AF-9EB3-45DA-9272-2D95A918EB80}" type="presParOf" srcId="{298E9C59-7C28-4A93-9DB7-64330F596D13}" destId="{1B4DDB49-274E-4519-9A21-679545840335}" srcOrd="0" destOrd="0" presId="urn:microsoft.com/office/officeart/2008/layout/VerticalCurvedList"/>
    <dgm:cxn modelId="{D8869D06-C8BB-4C70-A45D-68B7D1196F02}" type="presParOf" srcId="{B6DDF2A6-48E7-4DC8-B24D-BCFE38E9A08A}" destId="{37CBCF36-FD73-48D4-B369-0525A0F2C0AF}" srcOrd="3" destOrd="0" presId="urn:microsoft.com/office/officeart/2008/layout/VerticalCurvedList"/>
    <dgm:cxn modelId="{7220EFF9-B234-4A72-858A-E8C29F5EAF6A}" type="presParOf" srcId="{B6DDF2A6-48E7-4DC8-B24D-BCFE38E9A08A}" destId="{0A469626-18CB-430B-8CB5-76DDA0B03C24}" srcOrd="4" destOrd="0" presId="urn:microsoft.com/office/officeart/2008/layout/VerticalCurvedList"/>
    <dgm:cxn modelId="{B079D706-7ED9-4A6A-8B44-AA05D6A848B5}" type="presParOf" srcId="{0A469626-18CB-430B-8CB5-76DDA0B03C24}" destId="{A434F500-E988-4D76-B339-B2611E1C6E51}" srcOrd="0" destOrd="0" presId="urn:microsoft.com/office/officeart/2008/layout/VerticalCurvedList"/>
    <dgm:cxn modelId="{322DA45E-473C-4D21-A999-675C0ACF42F7}" type="presParOf" srcId="{B6DDF2A6-48E7-4DC8-B24D-BCFE38E9A08A}" destId="{73A81761-33EB-405B-A051-D1CDFF19C711}" srcOrd="5" destOrd="0" presId="urn:microsoft.com/office/officeart/2008/layout/VerticalCurvedList"/>
    <dgm:cxn modelId="{1CC1714D-656A-4676-B672-C5C91B1F2667}" type="presParOf" srcId="{B6DDF2A6-48E7-4DC8-B24D-BCFE38E9A08A}" destId="{00BAF378-6AE0-430A-9922-95954DC4D398}" srcOrd="6" destOrd="0" presId="urn:microsoft.com/office/officeart/2008/layout/VerticalCurvedList"/>
    <dgm:cxn modelId="{618D0680-E85C-46AC-9C61-33B30D5BFE0F}" type="presParOf" srcId="{00BAF378-6AE0-430A-9922-95954DC4D398}" destId="{D2876604-1579-432B-BE0D-B991A6893F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FF1BA1-C051-4EB8-B463-126DE714F90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74ABA2D-F010-4EE6-AE7A-7719BAE36F3E}">
      <dgm:prSet phldrT="[Texto]" custT="1"/>
      <dgm:spPr>
        <a:solidFill>
          <a:schemeClr val="bg1"/>
        </a:solidFill>
      </dgm:spPr>
      <dgm:t>
        <a:bodyPr/>
        <a:lstStyle/>
        <a:p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4DF77-10E3-42AA-94BC-317AC83C0EF5}" type="parTrans" cxnId="{C7EDFFA3-D62E-42BA-B03A-641CB7861949}">
      <dgm:prSet/>
      <dgm:spPr/>
      <dgm:t>
        <a:bodyPr/>
        <a:lstStyle/>
        <a:p>
          <a:endParaRPr lang="es-EC"/>
        </a:p>
      </dgm:t>
    </dgm:pt>
    <dgm:pt modelId="{FD0781FB-3C5C-46D1-A889-817F5419CCF5}" type="sibTrans" cxnId="{C7EDFFA3-D62E-42BA-B03A-641CB7861949}">
      <dgm:prSet/>
      <dgm:spPr/>
      <dgm:t>
        <a:bodyPr/>
        <a:lstStyle/>
        <a:p>
          <a:endParaRPr lang="es-EC"/>
        </a:p>
      </dgm:t>
    </dgm:pt>
    <dgm:pt modelId="{3A86193B-FC62-4721-B6AF-9353964B977E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s-EC" dirty="0"/>
        </a:p>
      </dgm:t>
    </dgm:pt>
    <dgm:pt modelId="{6E56E197-16C0-4DE7-B5A8-E0EBFBB3545A}" type="parTrans" cxnId="{3078B87E-AF8D-4532-9C5B-7CC91FF907F3}">
      <dgm:prSet/>
      <dgm:spPr/>
      <dgm:t>
        <a:bodyPr/>
        <a:lstStyle/>
        <a:p>
          <a:endParaRPr lang="es-EC"/>
        </a:p>
      </dgm:t>
    </dgm:pt>
    <dgm:pt modelId="{771BFACA-78A6-4BDA-85EC-3F8A3F435ED3}" type="sibTrans" cxnId="{3078B87E-AF8D-4532-9C5B-7CC91FF907F3}">
      <dgm:prSet/>
      <dgm:spPr/>
      <dgm:t>
        <a:bodyPr/>
        <a:lstStyle/>
        <a:p>
          <a:endParaRPr lang="es-EC"/>
        </a:p>
      </dgm:t>
    </dgm:pt>
    <dgm:pt modelId="{6294FE9F-5AAB-49BF-9505-CF06DB0A58EF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TRATAMIENTO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95171-32D4-44AA-A9AB-7B7449C09D79}" type="parTrans" cxnId="{3BC32165-904E-48DB-8A5C-59CAD2E95A98}">
      <dgm:prSet/>
      <dgm:spPr/>
      <dgm:t>
        <a:bodyPr/>
        <a:lstStyle/>
        <a:p>
          <a:endParaRPr lang="es-EC"/>
        </a:p>
      </dgm:t>
    </dgm:pt>
    <dgm:pt modelId="{83E9DF61-1712-4861-8496-1ECEF9920674}" type="sibTrans" cxnId="{3BC32165-904E-48DB-8A5C-59CAD2E95A98}">
      <dgm:prSet/>
      <dgm:spPr/>
      <dgm:t>
        <a:bodyPr/>
        <a:lstStyle/>
        <a:p>
          <a:endParaRPr lang="es-EC"/>
        </a:p>
      </dgm:t>
    </dgm:pt>
    <dgm:pt modelId="{9A011D05-9404-4D2A-8BE1-77480EF04A90}">
      <dgm:prSet phldrT="[Texto]"/>
      <dgm:spPr>
        <a:solidFill>
          <a:srgbClr val="FFFF00"/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EC" dirty="0" smtClean="0"/>
            <a:t>CEFTRIAXONA:500 MG IM  (MONODOSIS)</a:t>
          </a:r>
          <a:endParaRPr lang="es-EC" dirty="0"/>
        </a:p>
      </dgm:t>
    </dgm:pt>
    <dgm:pt modelId="{02B2A332-22B5-4F19-AD58-CBE41F825A05}" type="parTrans" cxnId="{1FE9A513-43E5-44D4-A9B5-77DFF581679D}">
      <dgm:prSet/>
      <dgm:spPr/>
      <dgm:t>
        <a:bodyPr/>
        <a:lstStyle/>
        <a:p>
          <a:endParaRPr lang="es-EC"/>
        </a:p>
      </dgm:t>
    </dgm:pt>
    <dgm:pt modelId="{E3439596-952B-49D8-91EC-1804F0A4AE85}" type="sibTrans" cxnId="{1FE9A513-43E5-44D4-A9B5-77DFF581679D}">
      <dgm:prSet/>
      <dgm:spPr/>
      <dgm:t>
        <a:bodyPr/>
        <a:lstStyle/>
        <a:p>
          <a:endParaRPr lang="es-EC"/>
        </a:p>
      </dgm:t>
    </dgm:pt>
    <dgm:pt modelId="{99F6B3A4-EB34-4CEE-A792-C6EAC27FA623}">
      <dgm:prSet phldrT="[Texto]" phldr="1"/>
      <dgm:spPr>
        <a:solidFill>
          <a:schemeClr val="bg1"/>
        </a:solidFill>
      </dgm:spPr>
      <dgm:t>
        <a:bodyPr/>
        <a:lstStyle/>
        <a:p>
          <a:endParaRPr lang="es-EC" dirty="0"/>
        </a:p>
      </dgm:t>
    </dgm:pt>
    <dgm:pt modelId="{7DE0CEAD-E9E0-43AE-ABBC-D387E545AF2B}" type="parTrans" cxnId="{EA1ED278-D0B0-41D3-A649-8C5D20D9D01A}">
      <dgm:prSet/>
      <dgm:spPr/>
      <dgm:t>
        <a:bodyPr/>
        <a:lstStyle/>
        <a:p>
          <a:endParaRPr lang="es-EC"/>
        </a:p>
      </dgm:t>
    </dgm:pt>
    <dgm:pt modelId="{E59FEFD6-9F55-4E27-B086-79B5C3935FF5}" type="sibTrans" cxnId="{EA1ED278-D0B0-41D3-A649-8C5D20D9D01A}">
      <dgm:prSet/>
      <dgm:spPr/>
      <dgm:t>
        <a:bodyPr/>
        <a:lstStyle/>
        <a:p>
          <a:endParaRPr lang="es-EC"/>
        </a:p>
      </dgm:t>
    </dgm:pt>
    <dgm:pt modelId="{B225E245-77E5-4D10-BFB6-65B391B07BF3}">
      <dgm:prSet phldrT="[Texto]"/>
      <dgm:spPr/>
      <dgm:t>
        <a:bodyPr/>
        <a:lstStyle/>
        <a:p>
          <a:endParaRPr lang="es-EC" dirty="0"/>
        </a:p>
      </dgm:t>
    </dgm:pt>
    <dgm:pt modelId="{4E33FF8E-F309-4464-9C08-BD79D263A3E6}" type="parTrans" cxnId="{BC6F9678-879E-431C-A7DC-8FBA7673488C}">
      <dgm:prSet/>
      <dgm:spPr/>
      <dgm:t>
        <a:bodyPr/>
        <a:lstStyle/>
        <a:p>
          <a:endParaRPr lang="es-EC"/>
        </a:p>
      </dgm:t>
    </dgm:pt>
    <dgm:pt modelId="{1DDAB2FE-BDA2-4943-853D-4E2D3A8CEFDC}" type="sibTrans" cxnId="{BC6F9678-879E-431C-A7DC-8FBA7673488C}">
      <dgm:prSet/>
      <dgm:spPr/>
      <dgm:t>
        <a:bodyPr/>
        <a:lstStyle/>
        <a:p>
          <a:endParaRPr lang="es-EC"/>
        </a:p>
      </dgm:t>
    </dgm:pt>
    <dgm:pt modelId="{F2BD481B-9613-4414-A2A4-52C1AAE1515B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s-EC" dirty="0"/>
        </a:p>
      </dgm:t>
    </dgm:pt>
    <dgm:pt modelId="{DCBD5E7A-F850-4FFE-B48C-7B69552779B7}" type="parTrans" cxnId="{F12B8311-EEE1-4D0F-A6BF-729163AEC0F5}">
      <dgm:prSet/>
      <dgm:spPr/>
      <dgm:t>
        <a:bodyPr/>
        <a:lstStyle/>
        <a:p>
          <a:endParaRPr lang="es-EC"/>
        </a:p>
      </dgm:t>
    </dgm:pt>
    <dgm:pt modelId="{23B41D0F-9DF3-406E-8F8B-78045AC847C8}" type="sibTrans" cxnId="{F12B8311-EEE1-4D0F-A6BF-729163AEC0F5}">
      <dgm:prSet/>
      <dgm:spPr/>
      <dgm:t>
        <a:bodyPr/>
        <a:lstStyle/>
        <a:p>
          <a:endParaRPr lang="es-EC"/>
        </a:p>
      </dgm:t>
    </dgm:pt>
    <dgm:pt modelId="{7C92887B-BE27-4B2A-B76F-86D74417FFB6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s-EC" dirty="0"/>
        </a:p>
      </dgm:t>
    </dgm:pt>
    <dgm:pt modelId="{94F5940D-3ED5-4FD2-B68E-94FEBD891727}" type="parTrans" cxnId="{23C3607E-3B0B-400E-A538-23D9EB087B47}">
      <dgm:prSet/>
      <dgm:spPr/>
      <dgm:t>
        <a:bodyPr/>
        <a:lstStyle/>
        <a:p>
          <a:endParaRPr lang="es-EC"/>
        </a:p>
      </dgm:t>
    </dgm:pt>
    <dgm:pt modelId="{8987AD90-D2C7-4472-B385-13D342C7D6AB}" type="sibTrans" cxnId="{23C3607E-3B0B-400E-A538-23D9EB087B47}">
      <dgm:prSet/>
      <dgm:spPr/>
      <dgm:t>
        <a:bodyPr/>
        <a:lstStyle/>
        <a:p>
          <a:endParaRPr lang="es-EC"/>
        </a:p>
      </dgm:t>
    </dgm:pt>
    <dgm:pt modelId="{AD09781A-1C64-4D63-BD61-12772C56732B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s-EC" dirty="0"/>
        </a:p>
      </dgm:t>
    </dgm:pt>
    <dgm:pt modelId="{239FDBF1-AF01-484F-89E1-312DF91A4507}" type="parTrans" cxnId="{31203281-ABAF-4A2C-BA86-E462FC13EFAD}">
      <dgm:prSet/>
      <dgm:spPr/>
      <dgm:t>
        <a:bodyPr/>
        <a:lstStyle/>
        <a:p>
          <a:endParaRPr lang="es-EC"/>
        </a:p>
      </dgm:t>
    </dgm:pt>
    <dgm:pt modelId="{E53B7291-1598-4FEC-89C6-314BDB910A30}" type="sibTrans" cxnId="{31203281-ABAF-4A2C-BA86-E462FC13EFAD}">
      <dgm:prSet/>
      <dgm:spPr/>
      <dgm:t>
        <a:bodyPr/>
        <a:lstStyle/>
        <a:p>
          <a:endParaRPr lang="es-EC"/>
        </a:p>
      </dgm:t>
    </dgm:pt>
    <dgm:pt modelId="{4EC3AFC0-ECEC-4BBC-8601-AC5D36537879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s-EC" dirty="0"/>
        </a:p>
      </dgm:t>
    </dgm:pt>
    <dgm:pt modelId="{41444F6B-7420-43DC-A383-22FAA874AD9B}" type="parTrans" cxnId="{EC926010-8306-4792-97FA-D5540CCB0DE5}">
      <dgm:prSet/>
      <dgm:spPr/>
      <dgm:t>
        <a:bodyPr/>
        <a:lstStyle/>
        <a:p>
          <a:endParaRPr lang="es-EC"/>
        </a:p>
      </dgm:t>
    </dgm:pt>
    <dgm:pt modelId="{CC3A2FB3-9033-40D9-9ABA-422202AACEA7}" type="sibTrans" cxnId="{EC926010-8306-4792-97FA-D5540CCB0DE5}">
      <dgm:prSet/>
      <dgm:spPr/>
      <dgm:t>
        <a:bodyPr/>
        <a:lstStyle/>
        <a:p>
          <a:endParaRPr lang="es-EC"/>
        </a:p>
      </dgm:t>
    </dgm:pt>
    <dgm:pt modelId="{BD124D48-5046-4A81-A409-8F9753721FAC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s-EC" dirty="0"/>
        </a:p>
      </dgm:t>
    </dgm:pt>
    <dgm:pt modelId="{255EE250-B8C2-4CCF-B0E1-89CB630651A1}" type="parTrans" cxnId="{D97413F7-339F-441E-81F5-22EDE14266FA}">
      <dgm:prSet/>
      <dgm:spPr/>
      <dgm:t>
        <a:bodyPr/>
        <a:lstStyle/>
        <a:p>
          <a:endParaRPr lang="es-EC"/>
        </a:p>
      </dgm:t>
    </dgm:pt>
    <dgm:pt modelId="{EA7AB668-BE45-4789-AD9D-BE20D2982E91}" type="sibTrans" cxnId="{D97413F7-339F-441E-81F5-22EDE14266FA}">
      <dgm:prSet/>
      <dgm:spPr/>
      <dgm:t>
        <a:bodyPr/>
        <a:lstStyle/>
        <a:p>
          <a:endParaRPr lang="es-EC"/>
        </a:p>
      </dgm:t>
    </dgm:pt>
    <dgm:pt modelId="{A91FE048-6007-4F4D-BA6D-3625A63988C2}">
      <dgm:prSet phldrT="[Texto]"/>
      <dgm:spPr>
        <a:solidFill>
          <a:srgbClr val="FFFF00"/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EC" dirty="0" smtClean="0"/>
            <a:t>DOXICICLINA 100 MG C12 H  (ORAL) X 7 DÍAS</a:t>
          </a:r>
          <a:endParaRPr lang="es-EC" dirty="0"/>
        </a:p>
      </dgm:t>
    </dgm:pt>
    <dgm:pt modelId="{427B989A-1AEF-4FE4-BEB9-950855D032C1}" type="parTrans" cxnId="{15C5F6A0-A5DB-473A-AA9C-5D1597378E97}">
      <dgm:prSet/>
      <dgm:spPr/>
      <dgm:t>
        <a:bodyPr/>
        <a:lstStyle/>
        <a:p>
          <a:endParaRPr lang="es-EC"/>
        </a:p>
      </dgm:t>
    </dgm:pt>
    <dgm:pt modelId="{59D3C0FA-9E0E-421F-B7F1-D4504C7999B0}" type="sibTrans" cxnId="{15C5F6A0-A5DB-473A-AA9C-5D1597378E97}">
      <dgm:prSet/>
      <dgm:spPr/>
      <dgm:t>
        <a:bodyPr/>
        <a:lstStyle/>
        <a:p>
          <a:endParaRPr lang="es-EC"/>
        </a:p>
      </dgm:t>
    </dgm:pt>
    <dgm:pt modelId="{25C41669-CC90-4198-A569-53B0839DABC2}">
      <dgm:prSet phldrT="[Texto]"/>
      <dgm:spPr>
        <a:solidFill>
          <a:srgbClr val="FFFF00"/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EC" dirty="0" smtClean="0"/>
            <a:t>CIPROFLOXACINO 500 MG ORAL (MONODOSIS)  </a:t>
          </a:r>
          <a:endParaRPr lang="es-EC" dirty="0"/>
        </a:p>
      </dgm:t>
    </dgm:pt>
    <dgm:pt modelId="{3B3C6D6B-C2D7-4049-9A97-BC5A2EECA749}" type="parTrans" cxnId="{31620E32-C140-45BD-9220-47E35D8EA71B}">
      <dgm:prSet/>
      <dgm:spPr/>
      <dgm:t>
        <a:bodyPr/>
        <a:lstStyle/>
        <a:p>
          <a:endParaRPr lang="es-EC"/>
        </a:p>
      </dgm:t>
    </dgm:pt>
    <dgm:pt modelId="{3706C931-9E7A-4E5A-9942-4D7F1AC3B25E}" type="sibTrans" cxnId="{31620E32-C140-45BD-9220-47E35D8EA71B}">
      <dgm:prSet/>
      <dgm:spPr/>
      <dgm:t>
        <a:bodyPr/>
        <a:lstStyle/>
        <a:p>
          <a:endParaRPr lang="es-EC"/>
        </a:p>
      </dgm:t>
    </dgm:pt>
    <dgm:pt modelId="{3C62DE2F-1F70-4EFD-A8BB-341D3F49EAF8}" type="pres">
      <dgm:prSet presAssocID="{5DFF1BA1-C051-4EB8-B463-126DE714F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D215D7-82B5-43FD-8E03-FF01F2C41B58}" type="pres">
      <dgm:prSet presAssocID="{5DFF1BA1-C051-4EB8-B463-126DE714F90D}" presName="tSp" presStyleCnt="0"/>
      <dgm:spPr/>
    </dgm:pt>
    <dgm:pt modelId="{1147EE51-7AB8-483B-BE09-34A1BF0F8F3B}" type="pres">
      <dgm:prSet presAssocID="{5DFF1BA1-C051-4EB8-B463-126DE714F90D}" presName="bSp" presStyleCnt="0"/>
      <dgm:spPr/>
    </dgm:pt>
    <dgm:pt modelId="{A87330EF-165F-4FA1-8359-DC9B9C11A1EB}" type="pres">
      <dgm:prSet presAssocID="{5DFF1BA1-C051-4EB8-B463-126DE714F90D}" presName="process" presStyleCnt="0"/>
      <dgm:spPr/>
    </dgm:pt>
    <dgm:pt modelId="{400E6A91-E916-43A6-96D2-C78B05BA4305}" type="pres">
      <dgm:prSet presAssocID="{674ABA2D-F010-4EE6-AE7A-7719BAE36F3E}" presName="composite1" presStyleCnt="0"/>
      <dgm:spPr/>
    </dgm:pt>
    <dgm:pt modelId="{9A300A71-0BBE-4D14-9BF4-DF0605C8A20C}" type="pres">
      <dgm:prSet presAssocID="{674ABA2D-F010-4EE6-AE7A-7719BAE36F3E}" presName="dummyNode1" presStyleLbl="node1" presStyleIdx="0" presStyleCnt="3"/>
      <dgm:spPr/>
    </dgm:pt>
    <dgm:pt modelId="{FD5A7CEF-9BD7-45CB-AD03-CFE21F5BE9E8}" type="pres">
      <dgm:prSet presAssocID="{674ABA2D-F010-4EE6-AE7A-7719BAE36F3E}" presName="childNode1" presStyleLbl="bgAcc1" presStyleIdx="0" presStyleCnt="3" custLinFactNeighborX="1693" custLinFactNeighborY="59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E22720-A204-4F3D-96AA-3BB720EC749C}" type="pres">
      <dgm:prSet presAssocID="{674ABA2D-F010-4EE6-AE7A-7719BAE36F3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6630D-EB08-4C9B-B3B3-5E154426F963}" type="pres">
      <dgm:prSet presAssocID="{674ABA2D-F010-4EE6-AE7A-7719BAE36F3E}" presName="parentNode1" presStyleLbl="node1" presStyleIdx="0" presStyleCnt="3" custFlipVert="1" custFlipHor="1" custScaleX="2253" custScaleY="5666" custLinFactNeighborX="63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19B01-E695-4386-9B06-43B86111EF3F}" type="pres">
      <dgm:prSet presAssocID="{674ABA2D-F010-4EE6-AE7A-7719BAE36F3E}" presName="connSite1" presStyleCnt="0"/>
      <dgm:spPr/>
    </dgm:pt>
    <dgm:pt modelId="{D761156C-999D-4428-867B-77414E973010}" type="pres">
      <dgm:prSet presAssocID="{FD0781FB-3C5C-46D1-A889-817F5419CCF5}" presName="Name9" presStyleLbl="sibTrans2D1" presStyleIdx="0" presStyleCnt="2"/>
      <dgm:spPr/>
      <dgm:t>
        <a:bodyPr/>
        <a:lstStyle/>
        <a:p>
          <a:endParaRPr lang="es-ES"/>
        </a:p>
      </dgm:t>
    </dgm:pt>
    <dgm:pt modelId="{92F43E12-DBEB-4292-AE1B-DCFC7687DE60}" type="pres">
      <dgm:prSet presAssocID="{6294FE9F-5AAB-49BF-9505-CF06DB0A58EF}" presName="composite2" presStyleCnt="0"/>
      <dgm:spPr/>
    </dgm:pt>
    <dgm:pt modelId="{D7C3F470-687F-46DB-9609-42EC66DB9E5D}" type="pres">
      <dgm:prSet presAssocID="{6294FE9F-5AAB-49BF-9505-CF06DB0A58EF}" presName="dummyNode2" presStyleLbl="node1" presStyleIdx="0" presStyleCnt="3"/>
      <dgm:spPr/>
    </dgm:pt>
    <dgm:pt modelId="{BCA085D8-3E0F-40BD-9C18-6C270B6EA312}" type="pres">
      <dgm:prSet presAssocID="{6294FE9F-5AAB-49BF-9505-CF06DB0A58EF}" presName="childNode2" presStyleLbl="bgAcc1" presStyleIdx="1" presStyleCnt="3" custScaleX="161690" custScaleY="670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1A810-8903-4E84-A14B-F8EBFFDECCF9}" type="pres">
      <dgm:prSet presAssocID="{6294FE9F-5AAB-49BF-9505-CF06DB0A58E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F1D208-316D-456F-BD77-918096003909}" type="pres">
      <dgm:prSet presAssocID="{6294FE9F-5AAB-49BF-9505-CF06DB0A58EF}" presName="parentNode2" presStyleLbl="node1" presStyleIdx="1" presStyleCnt="3" custScaleX="128859" custScaleY="90818" custLinFactNeighborY="36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D8E7D5-BD83-4BBD-A040-D78A2DF977D5}" type="pres">
      <dgm:prSet presAssocID="{6294FE9F-5AAB-49BF-9505-CF06DB0A58EF}" presName="connSite2" presStyleCnt="0"/>
      <dgm:spPr/>
    </dgm:pt>
    <dgm:pt modelId="{02D02618-3168-4306-AF7D-F80CC4E5A643}" type="pres">
      <dgm:prSet presAssocID="{83E9DF61-1712-4861-8496-1ECEF9920674}" presName="Name18" presStyleLbl="sibTrans2D1" presStyleIdx="1" presStyleCnt="2"/>
      <dgm:spPr/>
      <dgm:t>
        <a:bodyPr/>
        <a:lstStyle/>
        <a:p>
          <a:endParaRPr lang="es-ES"/>
        </a:p>
      </dgm:t>
    </dgm:pt>
    <dgm:pt modelId="{D5AF7D6D-1BD7-4D8C-8FF5-56EA69DCD71D}" type="pres">
      <dgm:prSet presAssocID="{99F6B3A4-EB34-4CEE-A792-C6EAC27FA623}" presName="composite1" presStyleCnt="0"/>
      <dgm:spPr/>
    </dgm:pt>
    <dgm:pt modelId="{5FB73A50-2D1D-4545-9721-31C69F06C99B}" type="pres">
      <dgm:prSet presAssocID="{99F6B3A4-EB34-4CEE-A792-C6EAC27FA623}" presName="dummyNode1" presStyleLbl="node1" presStyleIdx="1" presStyleCnt="3"/>
      <dgm:spPr/>
    </dgm:pt>
    <dgm:pt modelId="{E32C5ECF-3F0C-440C-8510-EADDE1073FB9}" type="pres">
      <dgm:prSet presAssocID="{99F6B3A4-EB34-4CEE-A792-C6EAC27FA62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7B518-088A-4015-A53B-C59A389F5F32}" type="pres">
      <dgm:prSet presAssocID="{99F6B3A4-EB34-4CEE-A792-C6EAC27FA62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935DCC-DA55-4483-816F-E86024387D46}" type="pres">
      <dgm:prSet presAssocID="{99F6B3A4-EB34-4CEE-A792-C6EAC27FA62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895B1-D467-45BD-94EF-DE2D3DDE2421}" type="pres">
      <dgm:prSet presAssocID="{99F6B3A4-EB34-4CEE-A792-C6EAC27FA623}" presName="connSite1" presStyleCnt="0"/>
      <dgm:spPr/>
    </dgm:pt>
  </dgm:ptLst>
  <dgm:cxnLst>
    <dgm:cxn modelId="{7109FD09-F7D9-4667-8C3E-3FD9A8F5A34B}" type="presOf" srcId="{B225E245-77E5-4D10-BFB6-65B391B07BF3}" destId="{E32C5ECF-3F0C-440C-8510-EADDE1073FB9}" srcOrd="0" destOrd="0" presId="urn:microsoft.com/office/officeart/2005/8/layout/hProcess4"/>
    <dgm:cxn modelId="{85D3CD17-9BE8-431F-A7C5-9ABD68579ACD}" type="presOf" srcId="{AD09781A-1C64-4D63-BD61-12772C56732B}" destId="{FD5A7CEF-9BD7-45CB-AD03-CFE21F5BE9E8}" srcOrd="0" destOrd="3" presId="urn:microsoft.com/office/officeart/2005/8/layout/hProcess4"/>
    <dgm:cxn modelId="{28733C54-55E6-494F-A6E1-D05F34D2D7FC}" type="presOf" srcId="{9A011D05-9404-4D2A-8BE1-77480EF04A90}" destId="{BCA085D8-3E0F-40BD-9C18-6C270B6EA312}" srcOrd="0" destOrd="0" presId="urn:microsoft.com/office/officeart/2005/8/layout/hProcess4"/>
    <dgm:cxn modelId="{D97413F7-339F-441E-81F5-22EDE14266FA}" srcId="{674ABA2D-F010-4EE6-AE7A-7719BAE36F3E}" destId="{BD124D48-5046-4A81-A409-8F9753721FAC}" srcOrd="1" destOrd="0" parTransId="{255EE250-B8C2-4CCF-B0E1-89CB630651A1}" sibTransId="{EA7AB668-BE45-4789-AD9D-BE20D2982E91}"/>
    <dgm:cxn modelId="{6B174006-73AA-4E29-B887-42AB1DF14134}" type="presOf" srcId="{6294FE9F-5AAB-49BF-9505-CF06DB0A58EF}" destId="{17F1D208-316D-456F-BD77-918096003909}" srcOrd="0" destOrd="0" presId="urn:microsoft.com/office/officeart/2005/8/layout/hProcess4"/>
    <dgm:cxn modelId="{FF77D041-98C2-439E-AEC0-F1B2CF6B75FB}" type="presOf" srcId="{5DFF1BA1-C051-4EB8-B463-126DE714F90D}" destId="{3C62DE2F-1F70-4EFD-A8BB-341D3F49EAF8}" srcOrd="0" destOrd="0" presId="urn:microsoft.com/office/officeart/2005/8/layout/hProcess4"/>
    <dgm:cxn modelId="{F12B8311-EEE1-4D0F-A6BF-729163AEC0F5}" srcId="{674ABA2D-F010-4EE6-AE7A-7719BAE36F3E}" destId="{F2BD481B-9613-4414-A2A4-52C1AAE1515B}" srcOrd="5" destOrd="0" parTransId="{DCBD5E7A-F850-4FFE-B48C-7B69552779B7}" sibTransId="{23B41D0F-9DF3-406E-8F8B-78045AC847C8}"/>
    <dgm:cxn modelId="{EA1ED278-D0B0-41D3-A649-8C5D20D9D01A}" srcId="{5DFF1BA1-C051-4EB8-B463-126DE714F90D}" destId="{99F6B3A4-EB34-4CEE-A792-C6EAC27FA623}" srcOrd="2" destOrd="0" parTransId="{7DE0CEAD-E9E0-43AE-ABBC-D387E545AF2B}" sibTransId="{E59FEFD6-9F55-4E27-B086-79B5C3935FF5}"/>
    <dgm:cxn modelId="{C7EDFFA3-D62E-42BA-B03A-641CB7861949}" srcId="{5DFF1BA1-C051-4EB8-B463-126DE714F90D}" destId="{674ABA2D-F010-4EE6-AE7A-7719BAE36F3E}" srcOrd="0" destOrd="0" parTransId="{6B94DF77-10E3-42AA-94BC-317AC83C0EF5}" sibTransId="{FD0781FB-3C5C-46D1-A889-817F5419CCF5}"/>
    <dgm:cxn modelId="{EC926010-8306-4792-97FA-D5540CCB0DE5}" srcId="{674ABA2D-F010-4EE6-AE7A-7719BAE36F3E}" destId="{4EC3AFC0-ECEC-4BBC-8601-AC5D36537879}" srcOrd="2" destOrd="0" parTransId="{41444F6B-7420-43DC-A383-22FAA874AD9B}" sibTransId="{CC3A2FB3-9033-40D9-9ABA-422202AACEA7}"/>
    <dgm:cxn modelId="{39F4C129-7B21-416A-83A7-948901F52D79}" type="presOf" srcId="{25C41669-CC90-4198-A569-53B0839DABC2}" destId="{58B1A810-8903-4E84-A14B-F8EBFFDECCF9}" srcOrd="1" destOrd="2" presId="urn:microsoft.com/office/officeart/2005/8/layout/hProcess4"/>
    <dgm:cxn modelId="{CEA9F37C-AC3E-4723-B367-196562A1CD09}" type="presOf" srcId="{7C92887B-BE27-4B2A-B76F-86D74417FFB6}" destId="{FD5A7CEF-9BD7-45CB-AD03-CFE21F5BE9E8}" srcOrd="0" destOrd="4" presId="urn:microsoft.com/office/officeart/2005/8/layout/hProcess4"/>
    <dgm:cxn modelId="{7E030321-071F-4F72-A8BF-A2EAF3C5C954}" type="presOf" srcId="{FD0781FB-3C5C-46D1-A889-817F5419CCF5}" destId="{D761156C-999D-4428-867B-77414E973010}" srcOrd="0" destOrd="0" presId="urn:microsoft.com/office/officeart/2005/8/layout/hProcess4"/>
    <dgm:cxn modelId="{31620E32-C140-45BD-9220-47E35D8EA71B}" srcId="{6294FE9F-5AAB-49BF-9505-CF06DB0A58EF}" destId="{25C41669-CC90-4198-A569-53B0839DABC2}" srcOrd="2" destOrd="0" parTransId="{3B3C6D6B-C2D7-4049-9A97-BC5A2EECA749}" sibTransId="{3706C931-9E7A-4E5A-9942-4D7F1AC3B25E}"/>
    <dgm:cxn modelId="{1FE9A513-43E5-44D4-A9B5-77DFF581679D}" srcId="{6294FE9F-5AAB-49BF-9505-CF06DB0A58EF}" destId="{9A011D05-9404-4D2A-8BE1-77480EF04A90}" srcOrd="0" destOrd="0" parTransId="{02B2A332-22B5-4F19-AD58-CBE41F825A05}" sibTransId="{E3439596-952B-49D8-91EC-1804F0A4AE85}"/>
    <dgm:cxn modelId="{31203281-ABAF-4A2C-BA86-E462FC13EFAD}" srcId="{674ABA2D-F010-4EE6-AE7A-7719BAE36F3E}" destId="{AD09781A-1C64-4D63-BD61-12772C56732B}" srcOrd="3" destOrd="0" parTransId="{239FDBF1-AF01-484F-89E1-312DF91A4507}" sibTransId="{E53B7291-1598-4FEC-89C6-314BDB910A30}"/>
    <dgm:cxn modelId="{3DCB6541-3D7D-4B0B-8A1A-0E808D024CCF}" type="presOf" srcId="{BD124D48-5046-4A81-A409-8F9753721FAC}" destId="{46E22720-A204-4F3D-96AA-3BB720EC749C}" srcOrd="1" destOrd="1" presId="urn:microsoft.com/office/officeart/2005/8/layout/hProcess4"/>
    <dgm:cxn modelId="{3078B87E-AF8D-4532-9C5B-7CC91FF907F3}" srcId="{674ABA2D-F010-4EE6-AE7A-7719BAE36F3E}" destId="{3A86193B-FC62-4721-B6AF-9353964B977E}" srcOrd="0" destOrd="0" parTransId="{6E56E197-16C0-4DE7-B5A8-E0EBFBB3545A}" sibTransId="{771BFACA-78A6-4BDA-85EC-3F8A3F435ED3}"/>
    <dgm:cxn modelId="{47DFDD59-7C39-4CB2-BE86-61218411C8EA}" type="presOf" srcId="{25C41669-CC90-4198-A569-53B0839DABC2}" destId="{BCA085D8-3E0F-40BD-9C18-6C270B6EA312}" srcOrd="0" destOrd="2" presId="urn:microsoft.com/office/officeart/2005/8/layout/hProcess4"/>
    <dgm:cxn modelId="{E89D2BA8-7F34-4191-9E43-4CE3FF575E29}" type="presOf" srcId="{F2BD481B-9613-4414-A2A4-52C1AAE1515B}" destId="{FD5A7CEF-9BD7-45CB-AD03-CFE21F5BE9E8}" srcOrd="0" destOrd="5" presId="urn:microsoft.com/office/officeart/2005/8/layout/hProcess4"/>
    <dgm:cxn modelId="{6DABB915-A567-417A-8D3B-68364AC7D304}" type="presOf" srcId="{BD124D48-5046-4A81-A409-8F9753721FAC}" destId="{FD5A7CEF-9BD7-45CB-AD03-CFE21F5BE9E8}" srcOrd="0" destOrd="1" presId="urn:microsoft.com/office/officeart/2005/8/layout/hProcess4"/>
    <dgm:cxn modelId="{9C1C6581-E7AC-4038-B39E-9F37B877133C}" type="presOf" srcId="{AD09781A-1C64-4D63-BD61-12772C56732B}" destId="{46E22720-A204-4F3D-96AA-3BB720EC749C}" srcOrd="1" destOrd="3" presId="urn:microsoft.com/office/officeart/2005/8/layout/hProcess4"/>
    <dgm:cxn modelId="{29096FFB-B943-4765-8003-9917A7CE9D9C}" type="presOf" srcId="{99F6B3A4-EB34-4CEE-A792-C6EAC27FA623}" destId="{3D935DCC-DA55-4483-816F-E86024387D46}" srcOrd="0" destOrd="0" presId="urn:microsoft.com/office/officeart/2005/8/layout/hProcess4"/>
    <dgm:cxn modelId="{AA6483E5-2576-4283-92D4-CFEE4CB6F5D7}" type="presOf" srcId="{4EC3AFC0-ECEC-4BBC-8601-AC5D36537879}" destId="{FD5A7CEF-9BD7-45CB-AD03-CFE21F5BE9E8}" srcOrd="0" destOrd="2" presId="urn:microsoft.com/office/officeart/2005/8/layout/hProcess4"/>
    <dgm:cxn modelId="{D795E92D-1267-43BF-8EC8-4BAFF0BB0768}" type="presOf" srcId="{B225E245-77E5-4D10-BFB6-65B391B07BF3}" destId="{63F7B518-088A-4015-A53B-C59A389F5F32}" srcOrd="1" destOrd="0" presId="urn:microsoft.com/office/officeart/2005/8/layout/hProcess4"/>
    <dgm:cxn modelId="{D008BA80-D118-4EB5-916F-ED98471B986F}" type="presOf" srcId="{F2BD481B-9613-4414-A2A4-52C1AAE1515B}" destId="{46E22720-A204-4F3D-96AA-3BB720EC749C}" srcOrd="1" destOrd="5" presId="urn:microsoft.com/office/officeart/2005/8/layout/hProcess4"/>
    <dgm:cxn modelId="{F4FCCAAA-403C-43E6-85E5-5C0125B8B67C}" type="presOf" srcId="{A91FE048-6007-4F4D-BA6D-3625A63988C2}" destId="{BCA085D8-3E0F-40BD-9C18-6C270B6EA312}" srcOrd="0" destOrd="1" presId="urn:microsoft.com/office/officeart/2005/8/layout/hProcess4"/>
    <dgm:cxn modelId="{15C5F6A0-A5DB-473A-AA9C-5D1597378E97}" srcId="{6294FE9F-5AAB-49BF-9505-CF06DB0A58EF}" destId="{A91FE048-6007-4F4D-BA6D-3625A63988C2}" srcOrd="1" destOrd="0" parTransId="{427B989A-1AEF-4FE4-BEB9-950855D032C1}" sibTransId="{59D3C0FA-9E0E-421F-B7F1-D4504C7999B0}"/>
    <dgm:cxn modelId="{50C9E59B-8C37-4CD3-81E8-E38B6E37C8A4}" type="presOf" srcId="{A91FE048-6007-4F4D-BA6D-3625A63988C2}" destId="{58B1A810-8903-4E84-A14B-F8EBFFDECCF9}" srcOrd="1" destOrd="1" presId="urn:microsoft.com/office/officeart/2005/8/layout/hProcess4"/>
    <dgm:cxn modelId="{23C3607E-3B0B-400E-A538-23D9EB087B47}" srcId="{674ABA2D-F010-4EE6-AE7A-7719BAE36F3E}" destId="{7C92887B-BE27-4B2A-B76F-86D74417FFB6}" srcOrd="4" destOrd="0" parTransId="{94F5940D-3ED5-4FD2-B68E-94FEBD891727}" sibTransId="{8987AD90-D2C7-4472-B385-13D342C7D6AB}"/>
    <dgm:cxn modelId="{98B639A8-62C6-4061-B19A-FA00172628E9}" type="presOf" srcId="{3A86193B-FC62-4721-B6AF-9353964B977E}" destId="{FD5A7CEF-9BD7-45CB-AD03-CFE21F5BE9E8}" srcOrd="0" destOrd="0" presId="urn:microsoft.com/office/officeart/2005/8/layout/hProcess4"/>
    <dgm:cxn modelId="{F8179A8A-4FBD-47EE-A5CA-B5EA69D0BCAE}" type="presOf" srcId="{9A011D05-9404-4D2A-8BE1-77480EF04A90}" destId="{58B1A810-8903-4E84-A14B-F8EBFFDECCF9}" srcOrd="1" destOrd="0" presId="urn:microsoft.com/office/officeart/2005/8/layout/hProcess4"/>
    <dgm:cxn modelId="{CE1AB845-3457-4B62-BD4E-6383333C82D6}" type="presOf" srcId="{674ABA2D-F010-4EE6-AE7A-7719BAE36F3E}" destId="{1446630D-EB08-4C9B-B3B3-5E154426F963}" srcOrd="0" destOrd="0" presId="urn:microsoft.com/office/officeart/2005/8/layout/hProcess4"/>
    <dgm:cxn modelId="{BC6F9678-879E-431C-A7DC-8FBA7673488C}" srcId="{99F6B3A4-EB34-4CEE-A792-C6EAC27FA623}" destId="{B225E245-77E5-4D10-BFB6-65B391B07BF3}" srcOrd="0" destOrd="0" parTransId="{4E33FF8E-F309-4464-9C08-BD79D263A3E6}" sibTransId="{1DDAB2FE-BDA2-4943-853D-4E2D3A8CEFDC}"/>
    <dgm:cxn modelId="{3BC32165-904E-48DB-8A5C-59CAD2E95A98}" srcId="{5DFF1BA1-C051-4EB8-B463-126DE714F90D}" destId="{6294FE9F-5AAB-49BF-9505-CF06DB0A58EF}" srcOrd="1" destOrd="0" parTransId="{2B095171-32D4-44AA-A9AB-7B7449C09D79}" sibTransId="{83E9DF61-1712-4861-8496-1ECEF9920674}"/>
    <dgm:cxn modelId="{089D0BDA-C8E6-40DE-85DC-F9083DF37DF6}" type="presOf" srcId="{4EC3AFC0-ECEC-4BBC-8601-AC5D36537879}" destId="{46E22720-A204-4F3D-96AA-3BB720EC749C}" srcOrd="1" destOrd="2" presId="urn:microsoft.com/office/officeart/2005/8/layout/hProcess4"/>
    <dgm:cxn modelId="{1B0DCFD2-A2F9-4CBA-8C6F-41957418E357}" type="presOf" srcId="{7C92887B-BE27-4B2A-B76F-86D74417FFB6}" destId="{46E22720-A204-4F3D-96AA-3BB720EC749C}" srcOrd="1" destOrd="4" presId="urn:microsoft.com/office/officeart/2005/8/layout/hProcess4"/>
    <dgm:cxn modelId="{97057C17-FAAD-4CAA-AE49-2B6FCABA65EE}" type="presOf" srcId="{3A86193B-FC62-4721-B6AF-9353964B977E}" destId="{46E22720-A204-4F3D-96AA-3BB720EC749C}" srcOrd="1" destOrd="0" presId="urn:microsoft.com/office/officeart/2005/8/layout/hProcess4"/>
    <dgm:cxn modelId="{1BEFCFAF-F28E-415B-9E58-33DBC5074AE0}" type="presOf" srcId="{83E9DF61-1712-4861-8496-1ECEF9920674}" destId="{02D02618-3168-4306-AF7D-F80CC4E5A643}" srcOrd="0" destOrd="0" presId="urn:microsoft.com/office/officeart/2005/8/layout/hProcess4"/>
    <dgm:cxn modelId="{04E5CC9C-BBF0-4283-9C69-8376EBAAE992}" type="presParOf" srcId="{3C62DE2F-1F70-4EFD-A8BB-341D3F49EAF8}" destId="{4AD215D7-82B5-43FD-8E03-FF01F2C41B58}" srcOrd="0" destOrd="0" presId="urn:microsoft.com/office/officeart/2005/8/layout/hProcess4"/>
    <dgm:cxn modelId="{067087FF-2E93-4BC8-A3C6-BEAB7C9435F9}" type="presParOf" srcId="{3C62DE2F-1F70-4EFD-A8BB-341D3F49EAF8}" destId="{1147EE51-7AB8-483B-BE09-34A1BF0F8F3B}" srcOrd="1" destOrd="0" presId="urn:microsoft.com/office/officeart/2005/8/layout/hProcess4"/>
    <dgm:cxn modelId="{899AD33A-2165-44BA-B09A-C19891B906D4}" type="presParOf" srcId="{3C62DE2F-1F70-4EFD-A8BB-341D3F49EAF8}" destId="{A87330EF-165F-4FA1-8359-DC9B9C11A1EB}" srcOrd="2" destOrd="0" presId="urn:microsoft.com/office/officeart/2005/8/layout/hProcess4"/>
    <dgm:cxn modelId="{D5F0821B-B979-40AE-AF8E-BF8B3EB3B40D}" type="presParOf" srcId="{A87330EF-165F-4FA1-8359-DC9B9C11A1EB}" destId="{400E6A91-E916-43A6-96D2-C78B05BA4305}" srcOrd="0" destOrd="0" presId="urn:microsoft.com/office/officeart/2005/8/layout/hProcess4"/>
    <dgm:cxn modelId="{9A5C958C-E6B3-448F-9CAF-EF9D12B2FFCC}" type="presParOf" srcId="{400E6A91-E916-43A6-96D2-C78B05BA4305}" destId="{9A300A71-0BBE-4D14-9BF4-DF0605C8A20C}" srcOrd="0" destOrd="0" presId="urn:microsoft.com/office/officeart/2005/8/layout/hProcess4"/>
    <dgm:cxn modelId="{51C118F9-00BF-422C-B2B2-C0452131F41F}" type="presParOf" srcId="{400E6A91-E916-43A6-96D2-C78B05BA4305}" destId="{FD5A7CEF-9BD7-45CB-AD03-CFE21F5BE9E8}" srcOrd="1" destOrd="0" presId="urn:microsoft.com/office/officeart/2005/8/layout/hProcess4"/>
    <dgm:cxn modelId="{4508BB43-08AC-483A-B9F9-051B8121FE93}" type="presParOf" srcId="{400E6A91-E916-43A6-96D2-C78B05BA4305}" destId="{46E22720-A204-4F3D-96AA-3BB720EC749C}" srcOrd="2" destOrd="0" presId="urn:microsoft.com/office/officeart/2005/8/layout/hProcess4"/>
    <dgm:cxn modelId="{5D9932D1-BC29-4F85-946B-7F1D4B2FF3DC}" type="presParOf" srcId="{400E6A91-E916-43A6-96D2-C78B05BA4305}" destId="{1446630D-EB08-4C9B-B3B3-5E154426F963}" srcOrd="3" destOrd="0" presId="urn:microsoft.com/office/officeart/2005/8/layout/hProcess4"/>
    <dgm:cxn modelId="{4C6C8AE2-05C4-4AA2-9B33-60AFE0C545F2}" type="presParOf" srcId="{400E6A91-E916-43A6-96D2-C78B05BA4305}" destId="{F1B19B01-E695-4386-9B06-43B86111EF3F}" srcOrd="4" destOrd="0" presId="urn:microsoft.com/office/officeart/2005/8/layout/hProcess4"/>
    <dgm:cxn modelId="{74DDC675-9634-4836-B0F7-DDA38E9A4523}" type="presParOf" srcId="{A87330EF-165F-4FA1-8359-DC9B9C11A1EB}" destId="{D761156C-999D-4428-867B-77414E973010}" srcOrd="1" destOrd="0" presId="urn:microsoft.com/office/officeart/2005/8/layout/hProcess4"/>
    <dgm:cxn modelId="{DAF5C144-71EF-4381-90CD-FB8AC967D375}" type="presParOf" srcId="{A87330EF-165F-4FA1-8359-DC9B9C11A1EB}" destId="{92F43E12-DBEB-4292-AE1B-DCFC7687DE60}" srcOrd="2" destOrd="0" presId="urn:microsoft.com/office/officeart/2005/8/layout/hProcess4"/>
    <dgm:cxn modelId="{2E00FFCE-DB0C-4BFA-8EC4-A28CA1FE0278}" type="presParOf" srcId="{92F43E12-DBEB-4292-AE1B-DCFC7687DE60}" destId="{D7C3F470-687F-46DB-9609-42EC66DB9E5D}" srcOrd="0" destOrd="0" presId="urn:microsoft.com/office/officeart/2005/8/layout/hProcess4"/>
    <dgm:cxn modelId="{9DFAEFC4-8ECE-4597-B3A7-004886031BE6}" type="presParOf" srcId="{92F43E12-DBEB-4292-AE1B-DCFC7687DE60}" destId="{BCA085D8-3E0F-40BD-9C18-6C270B6EA312}" srcOrd="1" destOrd="0" presId="urn:microsoft.com/office/officeart/2005/8/layout/hProcess4"/>
    <dgm:cxn modelId="{A2D81E41-B114-49E2-8F9B-9B3580B806F7}" type="presParOf" srcId="{92F43E12-DBEB-4292-AE1B-DCFC7687DE60}" destId="{58B1A810-8903-4E84-A14B-F8EBFFDECCF9}" srcOrd="2" destOrd="0" presId="urn:microsoft.com/office/officeart/2005/8/layout/hProcess4"/>
    <dgm:cxn modelId="{50AA8D85-51DD-4C34-B773-05DDD082DB3F}" type="presParOf" srcId="{92F43E12-DBEB-4292-AE1B-DCFC7687DE60}" destId="{17F1D208-316D-456F-BD77-918096003909}" srcOrd="3" destOrd="0" presId="urn:microsoft.com/office/officeart/2005/8/layout/hProcess4"/>
    <dgm:cxn modelId="{87292714-0894-4D10-B07E-88E112809B27}" type="presParOf" srcId="{92F43E12-DBEB-4292-AE1B-DCFC7687DE60}" destId="{D1D8E7D5-BD83-4BBD-A040-D78A2DF977D5}" srcOrd="4" destOrd="0" presId="urn:microsoft.com/office/officeart/2005/8/layout/hProcess4"/>
    <dgm:cxn modelId="{B0C46729-77B9-423C-843D-94E93DFA70F3}" type="presParOf" srcId="{A87330EF-165F-4FA1-8359-DC9B9C11A1EB}" destId="{02D02618-3168-4306-AF7D-F80CC4E5A643}" srcOrd="3" destOrd="0" presId="urn:microsoft.com/office/officeart/2005/8/layout/hProcess4"/>
    <dgm:cxn modelId="{5641F57F-0311-4C5C-9CE6-04FA815C73BD}" type="presParOf" srcId="{A87330EF-165F-4FA1-8359-DC9B9C11A1EB}" destId="{D5AF7D6D-1BD7-4D8C-8FF5-56EA69DCD71D}" srcOrd="4" destOrd="0" presId="urn:microsoft.com/office/officeart/2005/8/layout/hProcess4"/>
    <dgm:cxn modelId="{9D0BA58F-195B-4121-B3EE-E660DEE5234D}" type="presParOf" srcId="{D5AF7D6D-1BD7-4D8C-8FF5-56EA69DCD71D}" destId="{5FB73A50-2D1D-4545-9721-31C69F06C99B}" srcOrd="0" destOrd="0" presId="urn:microsoft.com/office/officeart/2005/8/layout/hProcess4"/>
    <dgm:cxn modelId="{BA354F2E-07B0-44A0-AC34-09321970503A}" type="presParOf" srcId="{D5AF7D6D-1BD7-4D8C-8FF5-56EA69DCD71D}" destId="{E32C5ECF-3F0C-440C-8510-EADDE1073FB9}" srcOrd="1" destOrd="0" presId="urn:microsoft.com/office/officeart/2005/8/layout/hProcess4"/>
    <dgm:cxn modelId="{5F19D1EA-6BEA-430B-B972-D8254C58A8F0}" type="presParOf" srcId="{D5AF7D6D-1BD7-4D8C-8FF5-56EA69DCD71D}" destId="{63F7B518-088A-4015-A53B-C59A389F5F32}" srcOrd="2" destOrd="0" presId="urn:microsoft.com/office/officeart/2005/8/layout/hProcess4"/>
    <dgm:cxn modelId="{B6A0ABA5-1851-4ED0-B762-F1C1F07DCA4D}" type="presParOf" srcId="{D5AF7D6D-1BD7-4D8C-8FF5-56EA69DCD71D}" destId="{3D935DCC-DA55-4483-816F-E86024387D46}" srcOrd="3" destOrd="0" presId="urn:microsoft.com/office/officeart/2005/8/layout/hProcess4"/>
    <dgm:cxn modelId="{9522AFD5-42DF-433D-AAEC-9E5256B2B7A6}" type="presParOf" srcId="{D5AF7D6D-1BD7-4D8C-8FF5-56EA69DCD71D}" destId="{B6C895B1-D467-45BD-94EF-DE2D3DDE242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BF34252-B021-4B25-B65D-2CAC6181199F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B5CB78-B709-400C-A3D6-1EC2203CF191}">
      <dgm:prSet phldrT="[Texto]"/>
      <dgm:spPr/>
      <dgm:t>
        <a:bodyPr/>
        <a:lstStyle/>
        <a:p>
          <a:r>
            <a:rPr lang="es-EC" dirty="0" smtClean="0"/>
            <a:t>Además la </a:t>
          </a:r>
          <a:r>
            <a:rPr lang="es-EC" dirty="0" err="1" smtClean="0"/>
            <a:t>Zidovudina</a:t>
          </a:r>
          <a:r>
            <a:rPr lang="es-EC" dirty="0" smtClean="0"/>
            <a:t> suprime aún más la respuesta inmunitaria normal</a:t>
          </a:r>
          <a:endParaRPr lang="es-EC" dirty="0"/>
        </a:p>
      </dgm:t>
    </dgm:pt>
    <dgm:pt modelId="{2E39A088-D39A-4E7F-B0A2-F6F0659C2776}" type="parTrans" cxnId="{7B66F32D-1B28-4474-8C44-66757713ACB4}">
      <dgm:prSet/>
      <dgm:spPr/>
      <dgm:t>
        <a:bodyPr/>
        <a:lstStyle/>
        <a:p>
          <a:endParaRPr lang="es-EC"/>
        </a:p>
      </dgm:t>
    </dgm:pt>
    <dgm:pt modelId="{7B863EF2-B121-4D32-8FA2-EED504740ED9}" type="sibTrans" cxnId="{7B66F32D-1B28-4474-8C44-66757713ACB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D4CF5D0-D4F4-4CFC-9D23-8346AA5573C6}">
      <dgm:prSet phldrT="[Texto]"/>
      <dgm:spPr/>
      <dgm:t>
        <a:bodyPr/>
        <a:lstStyle/>
        <a:p>
          <a:r>
            <a:rPr lang="es-EC" dirty="0" smtClean="0"/>
            <a:t>Cuando los linfocitos CD4 caen &lt; 200/mm cubico el riesgo de UTI bacteriana y oportunista aumenta</a:t>
          </a:r>
          <a:endParaRPr lang="es-EC" dirty="0"/>
        </a:p>
      </dgm:t>
    </dgm:pt>
    <dgm:pt modelId="{017F7D07-8B18-47EA-B788-50C6ADC4F349}" type="parTrans" cxnId="{6FF2DBE1-DF2D-4204-A357-DCA7431E136B}">
      <dgm:prSet/>
      <dgm:spPr/>
      <dgm:t>
        <a:bodyPr/>
        <a:lstStyle/>
        <a:p>
          <a:endParaRPr lang="es-EC"/>
        </a:p>
      </dgm:t>
    </dgm:pt>
    <dgm:pt modelId="{54A03368-1D07-4D2B-8998-8921E7534049}" type="sibTrans" cxnId="{6FF2DBE1-DF2D-4204-A357-DCA7431E136B}">
      <dgm:prSet/>
      <dgm:spPr/>
      <dgm:t>
        <a:bodyPr/>
        <a:lstStyle/>
        <a:p>
          <a:endParaRPr lang="es-EC"/>
        </a:p>
      </dgm:t>
    </dgm:pt>
    <dgm:pt modelId="{39F8519B-404D-466D-8600-D11FACCE01F8}" type="pres">
      <dgm:prSet presAssocID="{9BF34252-B021-4B25-B65D-2CAC618119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23005E4-B569-481B-8BE9-46FD8762F8D0}" type="pres">
      <dgm:prSet presAssocID="{9BF34252-B021-4B25-B65D-2CAC6181199F}" presName="dot1" presStyleLbl="alignNode1" presStyleIdx="0" presStyleCnt="10"/>
      <dgm:spPr/>
    </dgm:pt>
    <dgm:pt modelId="{65E8C44F-81CE-48AC-B7BB-9457404C9AD0}" type="pres">
      <dgm:prSet presAssocID="{9BF34252-B021-4B25-B65D-2CAC6181199F}" presName="dot2" presStyleLbl="alignNode1" presStyleIdx="1" presStyleCnt="10"/>
      <dgm:spPr/>
    </dgm:pt>
    <dgm:pt modelId="{B05CED80-6EC6-4DCC-85D0-20B938329F50}" type="pres">
      <dgm:prSet presAssocID="{9BF34252-B021-4B25-B65D-2CAC6181199F}" presName="dot3" presStyleLbl="alignNode1" presStyleIdx="2" presStyleCnt="10"/>
      <dgm:spPr/>
    </dgm:pt>
    <dgm:pt modelId="{74484A37-9A1F-492D-B58B-9784723A3E92}" type="pres">
      <dgm:prSet presAssocID="{9BF34252-B021-4B25-B65D-2CAC6181199F}" presName="dotArrow1" presStyleLbl="alignNode1" presStyleIdx="3" presStyleCnt="10"/>
      <dgm:spPr/>
    </dgm:pt>
    <dgm:pt modelId="{09EB23EA-C63F-4CC8-8659-F475776E20E1}" type="pres">
      <dgm:prSet presAssocID="{9BF34252-B021-4B25-B65D-2CAC6181199F}" presName="dotArrow2" presStyleLbl="alignNode1" presStyleIdx="4" presStyleCnt="10"/>
      <dgm:spPr/>
    </dgm:pt>
    <dgm:pt modelId="{F88DE9D7-8E12-4AB5-94F4-547BE6271982}" type="pres">
      <dgm:prSet presAssocID="{9BF34252-B021-4B25-B65D-2CAC6181199F}" presName="dotArrow3" presStyleLbl="alignNode1" presStyleIdx="5" presStyleCnt="10"/>
      <dgm:spPr/>
    </dgm:pt>
    <dgm:pt modelId="{F40EB468-4BCC-43A5-9FCA-86E28840A8F2}" type="pres">
      <dgm:prSet presAssocID="{9BF34252-B021-4B25-B65D-2CAC6181199F}" presName="dotArrow4" presStyleLbl="alignNode1" presStyleIdx="6" presStyleCnt="10"/>
      <dgm:spPr/>
    </dgm:pt>
    <dgm:pt modelId="{6241D9DF-E2F6-4B9C-A180-C30420CF88AE}" type="pres">
      <dgm:prSet presAssocID="{9BF34252-B021-4B25-B65D-2CAC6181199F}" presName="dotArrow5" presStyleLbl="alignNode1" presStyleIdx="7" presStyleCnt="10"/>
      <dgm:spPr/>
    </dgm:pt>
    <dgm:pt modelId="{F1F6FA0D-8871-4F03-B66F-AF45FAF3522D}" type="pres">
      <dgm:prSet presAssocID="{9BF34252-B021-4B25-B65D-2CAC6181199F}" presName="dotArrow6" presStyleLbl="alignNode1" presStyleIdx="8" presStyleCnt="10"/>
      <dgm:spPr/>
    </dgm:pt>
    <dgm:pt modelId="{BB41319A-C4EB-469A-ADEC-E5BC786AC557}" type="pres">
      <dgm:prSet presAssocID="{9BF34252-B021-4B25-B65D-2CAC6181199F}" presName="dotArrow7" presStyleLbl="alignNode1" presStyleIdx="9" presStyleCnt="10"/>
      <dgm:spPr/>
    </dgm:pt>
    <dgm:pt modelId="{9E242714-BA05-4E82-B1AE-AFDC062ED37A}" type="pres">
      <dgm:prSet presAssocID="{B9B5CB78-B709-400C-A3D6-1EC2203CF191}" presName="parTx1" presStyleLbl="node1" presStyleIdx="0" presStyleCnt="2"/>
      <dgm:spPr/>
      <dgm:t>
        <a:bodyPr/>
        <a:lstStyle/>
        <a:p>
          <a:endParaRPr lang="es-EC"/>
        </a:p>
      </dgm:t>
    </dgm:pt>
    <dgm:pt modelId="{2258AC67-566E-4C17-B525-0298DCCD390A}" type="pres">
      <dgm:prSet presAssocID="{7B863EF2-B121-4D32-8FA2-EED504740ED9}" presName="picture1" presStyleCnt="0"/>
      <dgm:spPr/>
    </dgm:pt>
    <dgm:pt modelId="{A30DA300-F243-4E71-AE6E-3FF88D4AE047}" type="pres">
      <dgm:prSet presAssocID="{7B863EF2-B121-4D32-8FA2-EED504740ED9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29486948-9447-4B72-A624-EE3A17E018DB}" type="pres">
      <dgm:prSet presAssocID="{4D4CF5D0-D4F4-4CFC-9D23-8346AA5573C6}" presName="parTx2" presStyleLbl="node1" presStyleIdx="1" presStyleCnt="2"/>
      <dgm:spPr/>
      <dgm:t>
        <a:bodyPr/>
        <a:lstStyle/>
        <a:p>
          <a:endParaRPr lang="es-EC"/>
        </a:p>
      </dgm:t>
    </dgm:pt>
    <dgm:pt modelId="{B57CC734-80AE-48A9-A5EF-31A330887E20}" type="pres">
      <dgm:prSet presAssocID="{54A03368-1D07-4D2B-8998-8921E7534049}" presName="picture2" presStyleCnt="0"/>
      <dgm:spPr/>
    </dgm:pt>
    <dgm:pt modelId="{2641B908-EBAF-4188-9CE3-8622C6BE3B3E}" type="pres">
      <dgm:prSet presAssocID="{54A03368-1D07-4D2B-8998-8921E7534049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BC8CE118-311E-49D1-AB2B-4C601C4EE8F9}" type="presOf" srcId="{B9B5CB78-B709-400C-A3D6-1EC2203CF191}" destId="{9E242714-BA05-4E82-B1AE-AFDC062ED37A}" srcOrd="0" destOrd="0" presId="urn:microsoft.com/office/officeart/2008/layout/AscendingPictureAccentProcess"/>
    <dgm:cxn modelId="{7B66F32D-1B28-4474-8C44-66757713ACB4}" srcId="{9BF34252-B021-4B25-B65D-2CAC6181199F}" destId="{B9B5CB78-B709-400C-A3D6-1EC2203CF191}" srcOrd="0" destOrd="0" parTransId="{2E39A088-D39A-4E7F-B0A2-F6F0659C2776}" sibTransId="{7B863EF2-B121-4D32-8FA2-EED504740ED9}"/>
    <dgm:cxn modelId="{1A6CD7BD-76EB-496D-895C-B3C80BC1DF38}" type="presOf" srcId="{4D4CF5D0-D4F4-4CFC-9D23-8346AA5573C6}" destId="{29486948-9447-4B72-A624-EE3A17E018DB}" srcOrd="0" destOrd="0" presId="urn:microsoft.com/office/officeart/2008/layout/AscendingPictureAccentProcess"/>
    <dgm:cxn modelId="{8EEDE0E8-A083-4944-BB24-3B1C8E24A2CB}" type="presOf" srcId="{54A03368-1D07-4D2B-8998-8921E7534049}" destId="{2641B908-EBAF-4188-9CE3-8622C6BE3B3E}" srcOrd="0" destOrd="0" presId="urn:microsoft.com/office/officeart/2008/layout/AscendingPictureAccentProcess"/>
    <dgm:cxn modelId="{22B50D20-B52F-459E-8B54-F96BE310FF15}" type="presOf" srcId="{7B863EF2-B121-4D32-8FA2-EED504740ED9}" destId="{A30DA300-F243-4E71-AE6E-3FF88D4AE047}" srcOrd="0" destOrd="0" presId="urn:microsoft.com/office/officeart/2008/layout/AscendingPictureAccentProcess"/>
    <dgm:cxn modelId="{6FF2DBE1-DF2D-4204-A357-DCA7431E136B}" srcId="{9BF34252-B021-4B25-B65D-2CAC6181199F}" destId="{4D4CF5D0-D4F4-4CFC-9D23-8346AA5573C6}" srcOrd="1" destOrd="0" parTransId="{017F7D07-8B18-47EA-B788-50C6ADC4F349}" sibTransId="{54A03368-1D07-4D2B-8998-8921E7534049}"/>
    <dgm:cxn modelId="{A097936A-67A1-4D18-BCA4-A636ABB0D61C}" type="presOf" srcId="{9BF34252-B021-4B25-B65D-2CAC6181199F}" destId="{39F8519B-404D-466D-8600-D11FACCE01F8}" srcOrd="0" destOrd="0" presId="urn:microsoft.com/office/officeart/2008/layout/AscendingPictureAccentProcess"/>
    <dgm:cxn modelId="{550A74DB-CA52-4440-A1D0-A8F1A85D5490}" type="presParOf" srcId="{39F8519B-404D-466D-8600-D11FACCE01F8}" destId="{123005E4-B569-481B-8BE9-46FD8762F8D0}" srcOrd="0" destOrd="0" presId="urn:microsoft.com/office/officeart/2008/layout/AscendingPictureAccentProcess"/>
    <dgm:cxn modelId="{F608ECB2-DA3E-4746-99A0-FAB51D245553}" type="presParOf" srcId="{39F8519B-404D-466D-8600-D11FACCE01F8}" destId="{65E8C44F-81CE-48AC-B7BB-9457404C9AD0}" srcOrd="1" destOrd="0" presId="urn:microsoft.com/office/officeart/2008/layout/AscendingPictureAccentProcess"/>
    <dgm:cxn modelId="{21CAB87F-6A39-4A6D-ACAC-AB2DC4C5B385}" type="presParOf" srcId="{39F8519B-404D-466D-8600-D11FACCE01F8}" destId="{B05CED80-6EC6-4DCC-85D0-20B938329F50}" srcOrd="2" destOrd="0" presId="urn:microsoft.com/office/officeart/2008/layout/AscendingPictureAccentProcess"/>
    <dgm:cxn modelId="{F54A60EB-1D55-405B-9E0A-64954AF1E721}" type="presParOf" srcId="{39F8519B-404D-466D-8600-D11FACCE01F8}" destId="{74484A37-9A1F-492D-B58B-9784723A3E92}" srcOrd="3" destOrd="0" presId="urn:microsoft.com/office/officeart/2008/layout/AscendingPictureAccentProcess"/>
    <dgm:cxn modelId="{091A7FB4-5357-461E-8741-F2FD308F16A1}" type="presParOf" srcId="{39F8519B-404D-466D-8600-D11FACCE01F8}" destId="{09EB23EA-C63F-4CC8-8659-F475776E20E1}" srcOrd="4" destOrd="0" presId="urn:microsoft.com/office/officeart/2008/layout/AscendingPictureAccentProcess"/>
    <dgm:cxn modelId="{EC39E8AA-D7C3-4293-87E6-BD21A89C3539}" type="presParOf" srcId="{39F8519B-404D-466D-8600-D11FACCE01F8}" destId="{F88DE9D7-8E12-4AB5-94F4-547BE6271982}" srcOrd="5" destOrd="0" presId="urn:microsoft.com/office/officeart/2008/layout/AscendingPictureAccentProcess"/>
    <dgm:cxn modelId="{BEC2EBA0-509D-4EC8-B995-3ECAB993905E}" type="presParOf" srcId="{39F8519B-404D-466D-8600-D11FACCE01F8}" destId="{F40EB468-4BCC-43A5-9FCA-86E28840A8F2}" srcOrd="6" destOrd="0" presId="urn:microsoft.com/office/officeart/2008/layout/AscendingPictureAccentProcess"/>
    <dgm:cxn modelId="{DB9524FB-90FE-4CAD-973D-794F655AF389}" type="presParOf" srcId="{39F8519B-404D-466D-8600-D11FACCE01F8}" destId="{6241D9DF-E2F6-4B9C-A180-C30420CF88AE}" srcOrd="7" destOrd="0" presId="urn:microsoft.com/office/officeart/2008/layout/AscendingPictureAccentProcess"/>
    <dgm:cxn modelId="{4FBA7C49-5E89-4E9D-A966-ECE32B544663}" type="presParOf" srcId="{39F8519B-404D-466D-8600-D11FACCE01F8}" destId="{F1F6FA0D-8871-4F03-B66F-AF45FAF3522D}" srcOrd="8" destOrd="0" presId="urn:microsoft.com/office/officeart/2008/layout/AscendingPictureAccentProcess"/>
    <dgm:cxn modelId="{98FE3D55-3D71-48B4-A461-423A461112AA}" type="presParOf" srcId="{39F8519B-404D-466D-8600-D11FACCE01F8}" destId="{BB41319A-C4EB-469A-ADEC-E5BC786AC557}" srcOrd="9" destOrd="0" presId="urn:microsoft.com/office/officeart/2008/layout/AscendingPictureAccentProcess"/>
    <dgm:cxn modelId="{3484FDA7-DDF9-48ED-9FC4-1CA2052D86E9}" type="presParOf" srcId="{39F8519B-404D-466D-8600-D11FACCE01F8}" destId="{9E242714-BA05-4E82-B1AE-AFDC062ED37A}" srcOrd="10" destOrd="0" presId="urn:microsoft.com/office/officeart/2008/layout/AscendingPictureAccentProcess"/>
    <dgm:cxn modelId="{AC008E6F-7CA5-413D-8BD1-8415786EE40A}" type="presParOf" srcId="{39F8519B-404D-466D-8600-D11FACCE01F8}" destId="{2258AC67-566E-4C17-B525-0298DCCD390A}" srcOrd="11" destOrd="0" presId="urn:microsoft.com/office/officeart/2008/layout/AscendingPictureAccentProcess"/>
    <dgm:cxn modelId="{51517C1A-87B0-4067-BF0A-9C5C5E72138A}" type="presParOf" srcId="{2258AC67-566E-4C17-B525-0298DCCD390A}" destId="{A30DA300-F243-4E71-AE6E-3FF88D4AE047}" srcOrd="0" destOrd="0" presId="urn:microsoft.com/office/officeart/2008/layout/AscendingPictureAccentProcess"/>
    <dgm:cxn modelId="{89AF962F-B493-4E8F-830F-37D570EC1DA7}" type="presParOf" srcId="{39F8519B-404D-466D-8600-D11FACCE01F8}" destId="{29486948-9447-4B72-A624-EE3A17E018DB}" srcOrd="12" destOrd="0" presId="urn:microsoft.com/office/officeart/2008/layout/AscendingPictureAccentProcess"/>
    <dgm:cxn modelId="{1CE243C2-7815-4719-9640-018386F4605D}" type="presParOf" srcId="{39F8519B-404D-466D-8600-D11FACCE01F8}" destId="{B57CC734-80AE-48A9-A5EF-31A330887E20}" srcOrd="13" destOrd="0" presId="urn:microsoft.com/office/officeart/2008/layout/AscendingPictureAccentProcess"/>
    <dgm:cxn modelId="{D3EA134B-C2C8-4DA9-BA67-F1B0FAD6055E}" type="presParOf" srcId="{B57CC734-80AE-48A9-A5EF-31A330887E20}" destId="{2641B908-EBAF-4188-9CE3-8622C6BE3B3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6D35C7-5D4C-4A40-A69D-77558E5C078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647EAFE-46F5-4D40-A86A-4DF7B84C1610}">
      <dgm:prSet phldrT="[Texto]"/>
      <dgm:spPr/>
      <dgm:t>
        <a:bodyPr/>
        <a:lstStyle/>
        <a:p>
          <a:r>
            <a:rPr lang="es-EC" dirty="0" smtClean="0"/>
            <a:t>Hay aumento de 2-5 veces la incidencia de </a:t>
          </a:r>
          <a:r>
            <a:rPr lang="es-EC" dirty="0" err="1" smtClean="0"/>
            <a:t>pielonefritis</a:t>
          </a:r>
          <a:r>
            <a:rPr lang="es-EC" dirty="0" smtClean="0"/>
            <a:t> aguda en pacientes diabéticos junto con sus complicaciones como </a:t>
          </a:r>
          <a:r>
            <a:rPr lang="es-EC" dirty="0" err="1" smtClean="0"/>
            <a:t>pielonefritis</a:t>
          </a:r>
          <a:r>
            <a:rPr lang="es-EC" dirty="0" smtClean="0"/>
            <a:t> enfisematosa y renal y abscesos </a:t>
          </a:r>
          <a:r>
            <a:rPr lang="es-EC" dirty="0" err="1" smtClean="0"/>
            <a:t>perirrenales</a:t>
          </a:r>
          <a:endParaRPr lang="es-EC" dirty="0"/>
        </a:p>
      </dgm:t>
    </dgm:pt>
    <dgm:pt modelId="{ACB6BAC6-4D0B-4325-BC94-64EFF2326CE4}" type="parTrans" cxnId="{452415BD-E17B-4AAB-8965-07AC1FBE27F0}">
      <dgm:prSet/>
      <dgm:spPr/>
      <dgm:t>
        <a:bodyPr/>
        <a:lstStyle/>
        <a:p>
          <a:endParaRPr lang="es-EC"/>
        </a:p>
      </dgm:t>
    </dgm:pt>
    <dgm:pt modelId="{ED9F919D-9301-4F8B-B280-EF15E97B7C1B}" type="sibTrans" cxnId="{452415BD-E17B-4AAB-8965-07AC1FBE27F0}">
      <dgm:prSet/>
      <dgm:spPr/>
      <dgm:t>
        <a:bodyPr/>
        <a:lstStyle/>
        <a:p>
          <a:endParaRPr lang="es-EC"/>
        </a:p>
      </dgm:t>
    </dgm:pt>
    <dgm:pt modelId="{C86F5FE5-8F89-47CD-AECF-CA20446A2570}">
      <dgm:prSet phldrT="[Texto]"/>
      <dgm:spPr/>
      <dgm:t>
        <a:bodyPr/>
        <a:lstStyle/>
        <a:p>
          <a:r>
            <a:rPr lang="es-EC" dirty="0" smtClean="0"/>
            <a:t>El riesgo de UTI se relaciona con el nivel de glucemia. El tratamiento empírico con antibióticos es similar a la de pacientes no diabéticos</a:t>
          </a:r>
          <a:endParaRPr lang="es-EC" dirty="0"/>
        </a:p>
      </dgm:t>
    </dgm:pt>
    <dgm:pt modelId="{BD0B74E9-999A-42C6-B92F-057A40CE062D}" type="parTrans" cxnId="{01CDBA5B-BA37-4C58-B2CA-3CF75CB00962}">
      <dgm:prSet/>
      <dgm:spPr/>
      <dgm:t>
        <a:bodyPr/>
        <a:lstStyle/>
        <a:p>
          <a:endParaRPr lang="es-EC"/>
        </a:p>
      </dgm:t>
    </dgm:pt>
    <dgm:pt modelId="{79D5AE9D-23BB-4B71-B92A-574573D9163E}" type="sibTrans" cxnId="{01CDBA5B-BA37-4C58-B2CA-3CF75CB00962}">
      <dgm:prSet/>
      <dgm:spPr/>
      <dgm:t>
        <a:bodyPr/>
        <a:lstStyle/>
        <a:p>
          <a:endParaRPr lang="es-EC"/>
        </a:p>
      </dgm:t>
    </dgm:pt>
    <dgm:pt modelId="{A79B9077-8BD1-4384-9029-6B2E8C1E82CF}">
      <dgm:prSet phldrT="[Texto]"/>
      <dgm:spPr/>
      <dgm:t>
        <a:bodyPr/>
        <a:lstStyle/>
        <a:p>
          <a:r>
            <a:rPr lang="es-EC" dirty="0" smtClean="0"/>
            <a:t>Las </a:t>
          </a:r>
          <a:r>
            <a:rPr lang="es-EC" dirty="0" err="1" smtClean="0"/>
            <a:t>fluoroquinolonas</a:t>
          </a:r>
          <a:r>
            <a:rPr lang="es-EC" dirty="0" smtClean="0"/>
            <a:t> son seguras y efectivas por su baja resistencia en el tratamiento de pacientes con diabetes con UTI complicada</a:t>
          </a:r>
          <a:endParaRPr lang="es-EC" dirty="0"/>
        </a:p>
      </dgm:t>
    </dgm:pt>
    <dgm:pt modelId="{510731B9-BE36-48AF-BCD0-7E86045D04E5}" type="parTrans" cxnId="{06561020-7B34-47D8-BDAC-9E5027D217FE}">
      <dgm:prSet/>
      <dgm:spPr/>
      <dgm:t>
        <a:bodyPr/>
        <a:lstStyle/>
        <a:p>
          <a:endParaRPr lang="es-EC"/>
        </a:p>
      </dgm:t>
    </dgm:pt>
    <dgm:pt modelId="{4C8D9BC7-A6EA-469A-BCF6-D380CE92D85B}" type="sibTrans" cxnId="{06561020-7B34-47D8-BDAC-9E5027D217FE}">
      <dgm:prSet/>
      <dgm:spPr/>
      <dgm:t>
        <a:bodyPr/>
        <a:lstStyle/>
        <a:p>
          <a:endParaRPr lang="es-EC"/>
        </a:p>
      </dgm:t>
    </dgm:pt>
    <dgm:pt modelId="{A9AFCB50-F9BA-4ECE-8093-7DC260F8ACDB}" type="pres">
      <dgm:prSet presAssocID="{546D35C7-5D4C-4A40-A69D-77558E5C0787}" presName="compositeShape" presStyleCnt="0">
        <dgm:presLayoutVars>
          <dgm:dir/>
          <dgm:resizeHandles/>
        </dgm:presLayoutVars>
      </dgm:prSet>
      <dgm:spPr/>
    </dgm:pt>
    <dgm:pt modelId="{4B17FFB5-D90E-471C-977C-214BEE576451}" type="pres">
      <dgm:prSet presAssocID="{546D35C7-5D4C-4A40-A69D-77558E5C0787}" presName="pyramid" presStyleLbl="node1" presStyleIdx="0" presStyleCnt="1"/>
      <dgm:spPr/>
    </dgm:pt>
    <dgm:pt modelId="{2D443B6E-4603-41C3-A3DC-6BD807DC1AE5}" type="pres">
      <dgm:prSet presAssocID="{546D35C7-5D4C-4A40-A69D-77558E5C0787}" presName="theList" presStyleCnt="0"/>
      <dgm:spPr/>
    </dgm:pt>
    <dgm:pt modelId="{3054648F-57A8-49AB-9412-732DEF1903C5}" type="pres">
      <dgm:prSet presAssocID="{1647EAFE-46F5-4D40-A86A-4DF7B84C161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B563C0-F3E5-4EDF-8318-E58E7AC3542E}" type="pres">
      <dgm:prSet presAssocID="{1647EAFE-46F5-4D40-A86A-4DF7B84C1610}" presName="aSpace" presStyleCnt="0"/>
      <dgm:spPr/>
    </dgm:pt>
    <dgm:pt modelId="{E2EF1270-C64E-455A-AF3A-7ED76C36C045}" type="pres">
      <dgm:prSet presAssocID="{C86F5FE5-8F89-47CD-AECF-CA20446A257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8D3BF4-50B8-49F6-AF19-2CA43490FC43}" type="pres">
      <dgm:prSet presAssocID="{C86F5FE5-8F89-47CD-AECF-CA20446A2570}" presName="aSpace" presStyleCnt="0"/>
      <dgm:spPr/>
    </dgm:pt>
    <dgm:pt modelId="{B28FC5EB-EF88-42AF-B508-7B279CB81BC8}" type="pres">
      <dgm:prSet presAssocID="{A79B9077-8BD1-4384-9029-6B2E8C1E82C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343DD1-F238-472A-9CBB-D06F56300545}" type="pres">
      <dgm:prSet presAssocID="{A79B9077-8BD1-4384-9029-6B2E8C1E82CF}" presName="aSpace" presStyleCnt="0"/>
      <dgm:spPr/>
    </dgm:pt>
  </dgm:ptLst>
  <dgm:cxnLst>
    <dgm:cxn modelId="{A4907C9B-C0F5-4823-9999-C860751B5B0A}" type="presOf" srcId="{C86F5FE5-8F89-47CD-AECF-CA20446A2570}" destId="{E2EF1270-C64E-455A-AF3A-7ED76C36C045}" srcOrd="0" destOrd="0" presId="urn:microsoft.com/office/officeart/2005/8/layout/pyramid2"/>
    <dgm:cxn modelId="{01CDBA5B-BA37-4C58-B2CA-3CF75CB00962}" srcId="{546D35C7-5D4C-4A40-A69D-77558E5C0787}" destId="{C86F5FE5-8F89-47CD-AECF-CA20446A2570}" srcOrd="1" destOrd="0" parTransId="{BD0B74E9-999A-42C6-B92F-057A40CE062D}" sibTransId="{79D5AE9D-23BB-4B71-B92A-574573D9163E}"/>
    <dgm:cxn modelId="{81196F5B-1D41-48A4-A156-CC9B1CF7DE5E}" type="presOf" srcId="{1647EAFE-46F5-4D40-A86A-4DF7B84C1610}" destId="{3054648F-57A8-49AB-9412-732DEF1903C5}" srcOrd="0" destOrd="0" presId="urn:microsoft.com/office/officeart/2005/8/layout/pyramid2"/>
    <dgm:cxn modelId="{452415BD-E17B-4AAB-8965-07AC1FBE27F0}" srcId="{546D35C7-5D4C-4A40-A69D-77558E5C0787}" destId="{1647EAFE-46F5-4D40-A86A-4DF7B84C1610}" srcOrd="0" destOrd="0" parTransId="{ACB6BAC6-4D0B-4325-BC94-64EFF2326CE4}" sibTransId="{ED9F919D-9301-4F8B-B280-EF15E97B7C1B}"/>
    <dgm:cxn modelId="{06561020-7B34-47D8-BDAC-9E5027D217FE}" srcId="{546D35C7-5D4C-4A40-A69D-77558E5C0787}" destId="{A79B9077-8BD1-4384-9029-6B2E8C1E82CF}" srcOrd="2" destOrd="0" parTransId="{510731B9-BE36-48AF-BCD0-7E86045D04E5}" sibTransId="{4C8D9BC7-A6EA-469A-BCF6-D380CE92D85B}"/>
    <dgm:cxn modelId="{E606CB39-D79A-4009-BF22-D9FF85E79474}" type="presOf" srcId="{546D35C7-5D4C-4A40-A69D-77558E5C0787}" destId="{A9AFCB50-F9BA-4ECE-8093-7DC260F8ACDB}" srcOrd="0" destOrd="0" presId="urn:microsoft.com/office/officeart/2005/8/layout/pyramid2"/>
    <dgm:cxn modelId="{E901E589-35AE-4F24-8D40-7072716D79CA}" type="presOf" srcId="{A79B9077-8BD1-4384-9029-6B2E8C1E82CF}" destId="{B28FC5EB-EF88-42AF-B508-7B279CB81BC8}" srcOrd="0" destOrd="0" presId="urn:microsoft.com/office/officeart/2005/8/layout/pyramid2"/>
    <dgm:cxn modelId="{36FCCD74-365D-4426-A553-01F188F42278}" type="presParOf" srcId="{A9AFCB50-F9BA-4ECE-8093-7DC260F8ACDB}" destId="{4B17FFB5-D90E-471C-977C-214BEE576451}" srcOrd="0" destOrd="0" presId="urn:microsoft.com/office/officeart/2005/8/layout/pyramid2"/>
    <dgm:cxn modelId="{A5048AF7-C1EE-416F-9101-90AC035E4688}" type="presParOf" srcId="{A9AFCB50-F9BA-4ECE-8093-7DC260F8ACDB}" destId="{2D443B6E-4603-41C3-A3DC-6BD807DC1AE5}" srcOrd="1" destOrd="0" presId="urn:microsoft.com/office/officeart/2005/8/layout/pyramid2"/>
    <dgm:cxn modelId="{A6846261-59C7-4509-A8EB-C59DBDEA8542}" type="presParOf" srcId="{2D443B6E-4603-41C3-A3DC-6BD807DC1AE5}" destId="{3054648F-57A8-49AB-9412-732DEF1903C5}" srcOrd="0" destOrd="0" presId="urn:microsoft.com/office/officeart/2005/8/layout/pyramid2"/>
    <dgm:cxn modelId="{25DD3DFD-A815-46A2-A029-6C9CC5CBBEB8}" type="presParOf" srcId="{2D443B6E-4603-41C3-A3DC-6BD807DC1AE5}" destId="{E5B563C0-F3E5-4EDF-8318-E58E7AC3542E}" srcOrd="1" destOrd="0" presId="urn:microsoft.com/office/officeart/2005/8/layout/pyramid2"/>
    <dgm:cxn modelId="{6EC845E8-93CC-44D4-A39C-259634B334A2}" type="presParOf" srcId="{2D443B6E-4603-41C3-A3DC-6BD807DC1AE5}" destId="{E2EF1270-C64E-455A-AF3A-7ED76C36C045}" srcOrd="2" destOrd="0" presId="urn:microsoft.com/office/officeart/2005/8/layout/pyramid2"/>
    <dgm:cxn modelId="{18751C32-215F-4966-A89D-4DA5637399A4}" type="presParOf" srcId="{2D443B6E-4603-41C3-A3DC-6BD807DC1AE5}" destId="{458D3BF4-50B8-49F6-AF19-2CA43490FC43}" srcOrd="3" destOrd="0" presId="urn:microsoft.com/office/officeart/2005/8/layout/pyramid2"/>
    <dgm:cxn modelId="{891077E2-EDE2-478C-8825-5B4BDE2081F4}" type="presParOf" srcId="{2D443B6E-4603-41C3-A3DC-6BD807DC1AE5}" destId="{B28FC5EB-EF88-42AF-B508-7B279CB81BC8}" srcOrd="4" destOrd="0" presId="urn:microsoft.com/office/officeart/2005/8/layout/pyramid2"/>
    <dgm:cxn modelId="{F6A21E34-26FB-4B80-8F4B-772B82F9A108}" type="presParOf" srcId="{2D443B6E-4603-41C3-A3DC-6BD807DC1AE5}" destId="{20343DD1-F238-472A-9CBB-D06F563005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778C3-0F35-4C29-8E4A-A95160C627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299DC4-C656-4090-832B-9C06757648F5}">
      <dgm:prSet phldrT="[Texto]"/>
      <dgm:spPr/>
      <dgm:t>
        <a:bodyPr/>
        <a:lstStyle/>
        <a:p>
          <a:r>
            <a:rPr lang="es-EC" smtClean="0"/>
            <a:t>Presentación y datos</a:t>
          </a:r>
          <a:endParaRPr lang="es-EC"/>
        </a:p>
      </dgm:t>
    </dgm:pt>
    <dgm:pt modelId="{7F64E589-9D9A-4F94-BC41-CF89EB912DED}" type="parTrans" cxnId="{E9816FA2-8C13-4804-BFA2-F425895CEACB}">
      <dgm:prSet/>
      <dgm:spPr/>
      <dgm:t>
        <a:bodyPr/>
        <a:lstStyle/>
        <a:p>
          <a:endParaRPr lang="es-EC"/>
        </a:p>
      </dgm:t>
    </dgm:pt>
    <dgm:pt modelId="{5A5E150E-D273-4ED8-900D-01160AC08A60}" type="sibTrans" cxnId="{E9816FA2-8C13-4804-BFA2-F425895CEACB}">
      <dgm:prSet/>
      <dgm:spPr/>
      <dgm:t>
        <a:bodyPr/>
        <a:lstStyle/>
        <a:p>
          <a:endParaRPr lang="es-EC"/>
        </a:p>
      </dgm:t>
    </dgm:pt>
    <dgm:pt modelId="{67724314-A018-453B-8BDF-7F3C08A5C6F4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fiebre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ED42F-8438-4BC9-97FC-42D64938DFA8}" type="parTrans" cxnId="{FEA95756-EA6B-4E9F-9C43-0A89350F2529}">
      <dgm:prSet/>
      <dgm:spPr/>
      <dgm:t>
        <a:bodyPr/>
        <a:lstStyle/>
        <a:p>
          <a:endParaRPr lang="es-EC"/>
        </a:p>
      </dgm:t>
    </dgm:pt>
    <dgm:pt modelId="{67EB646A-B176-451C-89FF-7AF61D07B4F3}" type="sibTrans" cxnId="{FEA95756-EA6B-4E9F-9C43-0A89350F2529}">
      <dgm:prSet/>
      <dgm:spPr/>
      <dgm:t>
        <a:bodyPr/>
        <a:lstStyle/>
        <a:p>
          <a:endParaRPr lang="es-EC"/>
        </a:p>
      </dgm:t>
    </dgm:pt>
    <dgm:pt modelId="{C7F699CE-603F-4DE2-816C-B33D484A1A76}">
      <dgm:prSet phldrT="[Texto]"/>
      <dgm:spPr/>
      <dgm:t>
        <a:bodyPr/>
        <a:lstStyle/>
        <a:p>
          <a:r>
            <a:rPr lang="es-EC" dirty="0" err="1" smtClean="0"/>
            <a:t>Imagenología</a:t>
          </a:r>
          <a:r>
            <a:rPr lang="es-EC" dirty="0" smtClean="0"/>
            <a:t> radiográfica</a:t>
          </a:r>
          <a:endParaRPr lang="es-EC" dirty="0"/>
        </a:p>
      </dgm:t>
    </dgm:pt>
    <dgm:pt modelId="{6C68E8A7-AF92-4442-80F5-26EA678B2350}" type="parTrans" cxnId="{FDD412EA-D58D-4713-A81C-E860732EEAF5}">
      <dgm:prSet/>
      <dgm:spPr/>
      <dgm:t>
        <a:bodyPr/>
        <a:lstStyle/>
        <a:p>
          <a:endParaRPr lang="es-EC"/>
        </a:p>
      </dgm:t>
    </dgm:pt>
    <dgm:pt modelId="{CAA96BF9-798E-4883-A3E2-9DA411E3DFD5}" type="sibTrans" cxnId="{FDD412EA-D58D-4713-A81C-E860732EEAF5}">
      <dgm:prSet/>
      <dgm:spPr/>
      <dgm:t>
        <a:bodyPr/>
        <a:lstStyle/>
        <a:p>
          <a:endParaRPr lang="es-EC"/>
        </a:p>
      </dgm:t>
    </dgm:pt>
    <dgm:pt modelId="{79B281E0-85C2-4CA6-A142-3EDD67DDF57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ECD49-7E84-4884-AB38-3D5F19626BE0}" type="parTrans" cxnId="{D7475E76-60B6-4DC7-9889-F7B8371C85FB}">
      <dgm:prSet/>
      <dgm:spPr/>
      <dgm:t>
        <a:bodyPr/>
        <a:lstStyle/>
        <a:p>
          <a:endParaRPr lang="es-EC"/>
        </a:p>
      </dgm:t>
    </dgm:pt>
    <dgm:pt modelId="{D97C0B26-2AB8-4F83-AFA9-622807BEE3D3}" type="sibTrans" cxnId="{D7475E76-60B6-4DC7-9889-F7B8371C85FB}">
      <dgm:prSet/>
      <dgm:spPr/>
      <dgm:t>
        <a:bodyPr/>
        <a:lstStyle/>
        <a:p>
          <a:endParaRPr lang="es-EC"/>
        </a:p>
      </dgm:t>
    </dgm:pt>
    <dgm:pt modelId="{C826B76F-D9E1-4409-9544-F13392FF5C52}">
      <dgm:prSet phldrT="[Texto]"/>
      <dgm:spPr/>
      <dgm:t>
        <a:bodyPr/>
        <a:lstStyle/>
        <a:p>
          <a:r>
            <a:rPr lang="es-EC" dirty="0" smtClean="0"/>
            <a:t>Tratamiento</a:t>
          </a:r>
          <a:endParaRPr lang="es-EC" dirty="0"/>
        </a:p>
      </dgm:t>
    </dgm:pt>
    <dgm:pt modelId="{09BFF13D-131B-4D97-AE9D-879BCC995966}" type="parTrans" cxnId="{FB5EA9AB-70FF-4E23-8436-14791164C608}">
      <dgm:prSet/>
      <dgm:spPr/>
      <dgm:t>
        <a:bodyPr/>
        <a:lstStyle/>
        <a:p>
          <a:endParaRPr lang="es-EC"/>
        </a:p>
      </dgm:t>
    </dgm:pt>
    <dgm:pt modelId="{4985AC5B-0810-4399-8A06-8EC5EC74E1CD}" type="sibTrans" cxnId="{FB5EA9AB-70FF-4E23-8436-14791164C608}">
      <dgm:prSet/>
      <dgm:spPr/>
      <dgm:t>
        <a:bodyPr/>
        <a:lstStyle/>
        <a:p>
          <a:endParaRPr lang="es-EC"/>
        </a:p>
      </dgm:t>
    </dgm:pt>
    <dgm:pt modelId="{74A72B77-4218-4655-A901-B5A33DCF2A12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Control inmediato de glucosa en sangre y el alivio de la obstrucción urinaria, reanimación con líquidos y los antibióticos parenterales.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8F76E-57D6-4A07-A6F6-3AC2AC645CA8}" type="parTrans" cxnId="{99257E2B-A0EB-45ED-9708-4322A3D040FB}">
      <dgm:prSet/>
      <dgm:spPr/>
      <dgm:t>
        <a:bodyPr/>
        <a:lstStyle/>
        <a:p>
          <a:endParaRPr lang="es-EC"/>
        </a:p>
      </dgm:t>
    </dgm:pt>
    <dgm:pt modelId="{A7264010-15EC-4096-B4E0-4F6932D9897D}" type="sibTrans" cxnId="{99257E2B-A0EB-45ED-9708-4322A3D040FB}">
      <dgm:prSet/>
      <dgm:spPr/>
      <dgm:t>
        <a:bodyPr/>
        <a:lstStyle/>
        <a:p>
          <a:endParaRPr lang="es-EC"/>
        </a:p>
      </dgm:t>
    </dgm:pt>
    <dgm:pt modelId="{A21FE760-B48D-4C35-95E6-924072FF011E}">
      <dgm:prSet phldrT="[Texto]" phldr="1"/>
      <dgm:spPr/>
      <dgm:t>
        <a:bodyPr/>
        <a:lstStyle/>
        <a:p>
          <a:endParaRPr lang="es-EC" sz="1100"/>
        </a:p>
      </dgm:t>
    </dgm:pt>
    <dgm:pt modelId="{4FAA5ED1-4590-42FA-B90B-412082EFDB8C}" type="parTrans" cxnId="{29A7BAEE-D95A-48F6-8A17-8353B3C784A7}">
      <dgm:prSet/>
      <dgm:spPr/>
      <dgm:t>
        <a:bodyPr/>
        <a:lstStyle/>
        <a:p>
          <a:endParaRPr lang="es-EC"/>
        </a:p>
      </dgm:t>
    </dgm:pt>
    <dgm:pt modelId="{F3AAFFF9-AE75-4A22-A823-CC786EF5C850}" type="sibTrans" cxnId="{29A7BAEE-D95A-48F6-8A17-8353B3C784A7}">
      <dgm:prSet/>
      <dgm:spPr/>
      <dgm:t>
        <a:bodyPr/>
        <a:lstStyle/>
        <a:p>
          <a:endParaRPr lang="es-EC"/>
        </a:p>
      </dgm:t>
    </dgm:pt>
    <dgm:pt modelId="{7D3BB6A9-B93D-4F00-8594-9C6CC4221842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dolor en la fosa renal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C10B7-8378-4AAF-B2D6-825CE3E130EB}" type="parTrans" cxnId="{CD7004DE-099D-4D19-9A1A-D3248574E1BE}">
      <dgm:prSet/>
      <dgm:spPr/>
      <dgm:t>
        <a:bodyPr/>
        <a:lstStyle/>
        <a:p>
          <a:endParaRPr lang="es-EC"/>
        </a:p>
      </dgm:t>
    </dgm:pt>
    <dgm:pt modelId="{29426954-1615-432B-94F5-CD1971150C61}" type="sibTrans" cxnId="{CD7004DE-099D-4D19-9A1A-D3248574E1BE}">
      <dgm:prSet/>
      <dgm:spPr/>
      <dgm:t>
        <a:bodyPr/>
        <a:lstStyle/>
        <a:p>
          <a:endParaRPr lang="es-EC"/>
        </a:p>
      </dgm:t>
    </dgm:pt>
    <dgm:pt modelId="{FACBD000-C4BA-4D9C-B444-31D95A09EB32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Náuseas y vómitos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DC3EC-F09C-461E-84A0-429BA671377B}" type="parTrans" cxnId="{15E153B4-33E9-486C-AE1B-934A8CF19CE5}">
      <dgm:prSet/>
      <dgm:spPr/>
      <dgm:t>
        <a:bodyPr/>
        <a:lstStyle/>
        <a:p>
          <a:endParaRPr lang="es-EC"/>
        </a:p>
      </dgm:t>
    </dgm:pt>
    <dgm:pt modelId="{F90F766E-3B36-4757-AAB5-A937B2F717B4}" type="sibTrans" cxnId="{15E153B4-33E9-486C-AE1B-934A8CF19CE5}">
      <dgm:prSet/>
      <dgm:spPr/>
      <dgm:t>
        <a:bodyPr/>
        <a:lstStyle/>
        <a:p>
          <a:endParaRPr lang="es-EC"/>
        </a:p>
      </dgm:t>
    </dgm:pt>
    <dgm:pt modelId="{D27965E7-70AC-4B70-9220-A109258A83F0}">
      <dgm:prSet custT="1"/>
      <dgm:spPr/>
      <dgm:t>
        <a:bodyPr/>
        <a:lstStyle/>
        <a:p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Polaquiuria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y ardor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miccional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08E68-0C6D-4DC4-8DAF-C24341B754AF}" type="parTrans" cxnId="{0608000C-B63B-45F0-9672-E822DD680689}">
      <dgm:prSet/>
      <dgm:spPr/>
      <dgm:t>
        <a:bodyPr/>
        <a:lstStyle/>
        <a:p>
          <a:endParaRPr lang="es-EC"/>
        </a:p>
      </dgm:t>
    </dgm:pt>
    <dgm:pt modelId="{3F851DF4-BCF6-4244-AF57-DF9CD87CF35D}" type="sibTrans" cxnId="{0608000C-B63B-45F0-9672-E822DD680689}">
      <dgm:prSet/>
      <dgm:spPr/>
      <dgm:t>
        <a:bodyPr/>
        <a:lstStyle/>
        <a:p>
          <a:endParaRPr lang="es-EC"/>
        </a:p>
      </dgm:t>
    </dgm:pt>
    <dgm:pt modelId="{5CDFE485-1386-4660-B224-2CF2F3AEFA96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El índice de mortalidad es de 11 a 54%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EEB28-723D-4778-8F2C-3E50BFBE4789}" type="parTrans" cxnId="{B87DAF28-70B1-4020-9B9C-2511024FBBE6}">
      <dgm:prSet/>
      <dgm:spPr/>
      <dgm:t>
        <a:bodyPr/>
        <a:lstStyle/>
        <a:p>
          <a:endParaRPr lang="es-EC"/>
        </a:p>
      </dgm:t>
    </dgm:pt>
    <dgm:pt modelId="{5CE84242-D1CF-4DA2-9149-E31DBE9868F2}" type="sibTrans" cxnId="{B87DAF28-70B1-4020-9B9C-2511024FBBE6}">
      <dgm:prSet/>
      <dgm:spPr/>
      <dgm:t>
        <a:bodyPr/>
        <a:lstStyle/>
        <a:p>
          <a:endParaRPr lang="es-EC"/>
        </a:p>
      </dgm:t>
    </dgm:pt>
    <dgm:pt modelId="{3A8EB0F4-454C-4585-82BE-EF44C6ED7E12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El drenado percutáneo, al parecer es útil para acelerar la resolución de la infección y reducir al máximo la morbilidad y mortalidad de la infección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9204F-B7B0-4CF0-AB3B-74EEC51C9E93}" type="parTrans" cxnId="{C6E75B7F-7270-44DA-86DD-022654299018}">
      <dgm:prSet/>
      <dgm:spPr/>
      <dgm:t>
        <a:bodyPr/>
        <a:lstStyle/>
        <a:p>
          <a:endParaRPr lang="es-EC"/>
        </a:p>
      </dgm:t>
    </dgm:pt>
    <dgm:pt modelId="{9DC13BE6-7DEF-4BA0-9F95-2F5E746998EA}" type="sibTrans" cxnId="{C6E75B7F-7270-44DA-86DD-022654299018}">
      <dgm:prSet/>
      <dgm:spPr/>
      <dgm:t>
        <a:bodyPr/>
        <a:lstStyle/>
        <a:p>
          <a:endParaRPr lang="es-EC"/>
        </a:p>
      </dgm:t>
    </dgm:pt>
    <dgm:pt modelId="{BF65EDB0-38AB-4CA8-A331-13D85E0367FE}" type="pres">
      <dgm:prSet presAssocID="{2F0778C3-0F35-4C29-8E4A-A95160C62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D35624-E9EE-466E-9F0D-E63CA6BF6EB1}" type="pres">
      <dgm:prSet presAssocID="{8A299DC4-C656-4090-832B-9C06757648F5}" presName="linNode" presStyleCnt="0"/>
      <dgm:spPr/>
    </dgm:pt>
    <dgm:pt modelId="{DB944A84-0FA8-425B-9BCA-C08F2E49A45D}" type="pres">
      <dgm:prSet presAssocID="{8A299DC4-C656-4090-832B-9C06757648F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BE9FFF-F31F-40D1-BAD3-643A3CDA1140}" type="pres">
      <dgm:prSet presAssocID="{8A299DC4-C656-4090-832B-9C06757648F5}" presName="descendantText" presStyleLbl="alignAccFollowNode1" presStyleIdx="0" presStyleCnt="3" custScaleY="102924" custLinFactNeighborX="-3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E429FE-4DE9-451F-9E9A-B2CE903A8E9D}" type="pres">
      <dgm:prSet presAssocID="{5A5E150E-D273-4ED8-900D-01160AC08A60}" presName="sp" presStyleCnt="0"/>
      <dgm:spPr/>
    </dgm:pt>
    <dgm:pt modelId="{4DB2F5DE-0952-4697-98A7-1E750EA3D785}" type="pres">
      <dgm:prSet presAssocID="{C7F699CE-603F-4DE2-816C-B33D484A1A76}" presName="linNode" presStyleCnt="0"/>
      <dgm:spPr/>
    </dgm:pt>
    <dgm:pt modelId="{1DF9F6C4-0B1A-4E41-867D-B192CDF169C9}" type="pres">
      <dgm:prSet presAssocID="{C7F699CE-603F-4DE2-816C-B33D484A1A7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C43E3D-1CE5-43C2-A1A0-AC67CB0E1160}" type="pres">
      <dgm:prSet presAssocID="{C7F699CE-603F-4DE2-816C-B33D484A1A76}" presName="descendantText" presStyleLbl="alignAccFollowNode1" presStyleIdx="1" presStyleCnt="3" custFlipHor="1" custScaleX="40245" custScaleY="250878" custLinFactX="3658" custLinFactNeighborX="100000" custLinFactNeighborY="-28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CC8A47-F680-41B5-B5D0-FE64AB272B57}" type="pres">
      <dgm:prSet presAssocID="{CAA96BF9-798E-4883-A3E2-9DA411E3DFD5}" presName="sp" presStyleCnt="0"/>
      <dgm:spPr/>
    </dgm:pt>
    <dgm:pt modelId="{C89DF1A3-CC79-42E6-A63E-A17F054E2B53}" type="pres">
      <dgm:prSet presAssocID="{C826B76F-D9E1-4409-9544-F13392FF5C52}" presName="linNode" presStyleCnt="0"/>
      <dgm:spPr/>
    </dgm:pt>
    <dgm:pt modelId="{8BA3C333-21E6-48E0-8706-05856976E370}" type="pres">
      <dgm:prSet presAssocID="{C826B76F-D9E1-4409-9544-F13392FF5C5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AAA3A6-C086-42E3-9298-1349E263A34B}" type="pres">
      <dgm:prSet presAssocID="{C826B76F-D9E1-4409-9544-F13392FF5C5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28B455-EFB7-4123-A7F5-33860D7FC601}" type="presOf" srcId="{FACBD000-C4BA-4D9C-B444-31D95A09EB32}" destId="{27BE9FFF-F31F-40D1-BAD3-643A3CDA1140}" srcOrd="0" destOrd="2" presId="urn:microsoft.com/office/officeart/2005/8/layout/vList5"/>
    <dgm:cxn modelId="{532C5E1A-5F4A-43F2-A9AD-610ED236DB2E}" type="presOf" srcId="{D27965E7-70AC-4B70-9220-A109258A83F0}" destId="{27BE9FFF-F31F-40D1-BAD3-643A3CDA1140}" srcOrd="0" destOrd="3" presId="urn:microsoft.com/office/officeart/2005/8/layout/vList5"/>
    <dgm:cxn modelId="{29A7BAEE-D95A-48F6-8A17-8353B3C784A7}" srcId="{C826B76F-D9E1-4409-9544-F13392FF5C52}" destId="{A21FE760-B48D-4C35-95E6-924072FF011E}" srcOrd="3" destOrd="0" parTransId="{4FAA5ED1-4590-42FA-B90B-412082EFDB8C}" sibTransId="{F3AAFFF9-AE75-4A22-A823-CC786EF5C850}"/>
    <dgm:cxn modelId="{B87DAF28-70B1-4020-9B9C-2511024FBBE6}" srcId="{C826B76F-D9E1-4409-9544-F13392FF5C52}" destId="{5CDFE485-1386-4660-B224-2CF2F3AEFA96}" srcOrd="1" destOrd="0" parTransId="{D20EEB28-723D-4778-8F2C-3E50BFBE4789}" sibTransId="{5CE84242-D1CF-4DA2-9149-E31DBE9868F2}"/>
    <dgm:cxn modelId="{20C67C99-8F3B-43EB-8CFD-D2C33FE5549A}" type="presOf" srcId="{79B281E0-85C2-4CA6-A142-3EDD67DDF572}" destId="{05C43E3D-1CE5-43C2-A1A0-AC67CB0E1160}" srcOrd="0" destOrd="0" presId="urn:microsoft.com/office/officeart/2005/8/layout/vList5"/>
    <dgm:cxn modelId="{512CD0F0-7096-4B46-90D4-A430F17BA562}" type="presOf" srcId="{74A72B77-4218-4655-A901-B5A33DCF2A12}" destId="{07AAA3A6-C086-42E3-9298-1349E263A34B}" srcOrd="0" destOrd="0" presId="urn:microsoft.com/office/officeart/2005/8/layout/vList5"/>
    <dgm:cxn modelId="{15E153B4-33E9-486C-AE1B-934A8CF19CE5}" srcId="{8A299DC4-C656-4090-832B-9C06757648F5}" destId="{FACBD000-C4BA-4D9C-B444-31D95A09EB32}" srcOrd="2" destOrd="0" parTransId="{123DC3EC-F09C-461E-84A0-429BA671377B}" sibTransId="{F90F766E-3B36-4757-AAB5-A937B2F717B4}"/>
    <dgm:cxn modelId="{96152591-23EC-46C3-B448-03B07F291E58}" type="presOf" srcId="{8A299DC4-C656-4090-832B-9C06757648F5}" destId="{DB944A84-0FA8-425B-9BCA-C08F2E49A45D}" srcOrd="0" destOrd="0" presId="urn:microsoft.com/office/officeart/2005/8/layout/vList5"/>
    <dgm:cxn modelId="{FDD412EA-D58D-4713-A81C-E860732EEAF5}" srcId="{2F0778C3-0F35-4C29-8E4A-A95160C62798}" destId="{C7F699CE-603F-4DE2-816C-B33D484A1A76}" srcOrd="1" destOrd="0" parTransId="{6C68E8A7-AF92-4442-80F5-26EA678B2350}" sibTransId="{CAA96BF9-798E-4883-A3E2-9DA411E3DFD5}"/>
    <dgm:cxn modelId="{CEBC3F0E-3487-4E99-8443-A6D30CC67F44}" type="presOf" srcId="{7D3BB6A9-B93D-4F00-8594-9C6CC4221842}" destId="{27BE9FFF-F31F-40D1-BAD3-643A3CDA1140}" srcOrd="0" destOrd="1" presId="urn:microsoft.com/office/officeart/2005/8/layout/vList5"/>
    <dgm:cxn modelId="{FE26A928-19EA-43CB-B34D-3BD33F1EDF2A}" type="presOf" srcId="{C7F699CE-603F-4DE2-816C-B33D484A1A76}" destId="{1DF9F6C4-0B1A-4E41-867D-B192CDF169C9}" srcOrd="0" destOrd="0" presId="urn:microsoft.com/office/officeart/2005/8/layout/vList5"/>
    <dgm:cxn modelId="{FEA95756-EA6B-4E9F-9C43-0A89350F2529}" srcId="{8A299DC4-C656-4090-832B-9C06757648F5}" destId="{67724314-A018-453B-8BDF-7F3C08A5C6F4}" srcOrd="0" destOrd="0" parTransId="{B43ED42F-8438-4BC9-97FC-42D64938DFA8}" sibTransId="{67EB646A-B176-451C-89FF-7AF61D07B4F3}"/>
    <dgm:cxn modelId="{99257E2B-A0EB-45ED-9708-4322A3D040FB}" srcId="{C826B76F-D9E1-4409-9544-F13392FF5C52}" destId="{74A72B77-4218-4655-A901-B5A33DCF2A12}" srcOrd="0" destOrd="0" parTransId="{C328F76E-57D6-4A07-A6F6-3AC2AC645CA8}" sibTransId="{A7264010-15EC-4096-B4E0-4F6932D9897D}"/>
    <dgm:cxn modelId="{3CB19D9C-75E9-4431-9D57-8B2976FDC576}" type="presOf" srcId="{67724314-A018-453B-8BDF-7F3C08A5C6F4}" destId="{27BE9FFF-F31F-40D1-BAD3-643A3CDA1140}" srcOrd="0" destOrd="0" presId="urn:microsoft.com/office/officeart/2005/8/layout/vList5"/>
    <dgm:cxn modelId="{538735CB-378D-432B-8681-7C04840F5D21}" type="presOf" srcId="{5CDFE485-1386-4660-B224-2CF2F3AEFA96}" destId="{07AAA3A6-C086-42E3-9298-1349E263A34B}" srcOrd="0" destOrd="1" presId="urn:microsoft.com/office/officeart/2005/8/layout/vList5"/>
    <dgm:cxn modelId="{E9816FA2-8C13-4804-BFA2-F425895CEACB}" srcId="{2F0778C3-0F35-4C29-8E4A-A95160C62798}" destId="{8A299DC4-C656-4090-832B-9C06757648F5}" srcOrd="0" destOrd="0" parTransId="{7F64E589-9D9A-4F94-BC41-CF89EB912DED}" sibTransId="{5A5E150E-D273-4ED8-900D-01160AC08A60}"/>
    <dgm:cxn modelId="{D7475E76-60B6-4DC7-9889-F7B8371C85FB}" srcId="{C7F699CE-603F-4DE2-816C-B33D484A1A76}" destId="{79B281E0-85C2-4CA6-A142-3EDD67DDF572}" srcOrd="0" destOrd="0" parTransId="{A75ECD49-7E84-4884-AB38-3D5F19626BE0}" sibTransId="{D97C0B26-2AB8-4F83-AFA9-622807BEE3D3}"/>
    <dgm:cxn modelId="{C6E75B7F-7270-44DA-86DD-022654299018}" srcId="{C826B76F-D9E1-4409-9544-F13392FF5C52}" destId="{3A8EB0F4-454C-4585-82BE-EF44C6ED7E12}" srcOrd="2" destOrd="0" parTransId="{4CE9204F-B7B0-4CF0-AB3B-74EEC51C9E93}" sibTransId="{9DC13BE6-7DEF-4BA0-9F95-2F5E746998EA}"/>
    <dgm:cxn modelId="{06B078BA-E86C-47AE-8323-8CE4D8F433B6}" type="presOf" srcId="{3A8EB0F4-454C-4585-82BE-EF44C6ED7E12}" destId="{07AAA3A6-C086-42E3-9298-1349E263A34B}" srcOrd="0" destOrd="2" presId="urn:microsoft.com/office/officeart/2005/8/layout/vList5"/>
    <dgm:cxn modelId="{FB5EA9AB-70FF-4E23-8436-14791164C608}" srcId="{2F0778C3-0F35-4C29-8E4A-A95160C62798}" destId="{C826B76F-D9E1-4409-9544-F13392FF5C52}" srcOrd="2" destOrd="0" parTransId="{09BFF13D-131B-4D97-AE9D-879BCC995966}" sibTransId="{4985AC5B-0810-4399-8A06-8EC5EC74E1CD}"/>
    <dgm:cxn modelId="{E87C18ED-C228-46E3-8B26-C7B1DE724694}" type="presOf" srcId="{A21FE760-B48D-4C35-95E6-924072FF011E}" destId="{07AAA3A6-C086-42E3-9298-1349E263A34B}" srcOrd="0" destOrd="3" presId="urn:microsoft.com/office/officeart/2005/8/layout/vList5"/>
    <dgm:cxn modelId="{8FC2C878-AC1D-49CA-93D8-CD5C1FF22D79}" type="presOf" srcId="{C826B76F-D9E1-4409-9544-F13392FF5C52}" destId="{8BA3C333-21E6-48E0-8706-05856976E370}" srcOrd="0" destOrd="0" presId="urn:microsoft.com/office/officeart/2005/8/layout/vList5"/>
    <dgm:cxn modelId="{0608000C-B63B-45F0-9672-E822DD680689}" srcId="{8A299DC4-C656-4090-832B-9C06757648F5}" destId="{D27965E7-70AC-4B70-9220-A109258A83F0}" srcOrd="3" destOrd="0" parTransId="{13808E68-0C6D-4DC4-8DAF-C24341B754AF}" sibTransId="{3F851DF4-BCF6-4244-AF57-DF9CD87CF35D}"/>
    <dgm:cxn modelId="{A85BA80A-8236-4572-9FF6-94934321AA0E}" type="presOf" srcId="{2F0778C3-0F35-4C29-8E4A-A95160C62798}" destId="{BF65EDB0-38AB-4CA8-A331-13D85E0367FE}" srcOrd="0" destOrd="0" presId="urn:microsoft.com/office/officeart/2005/8/layout/vList5"/>
    <dgm:cxn modelId="{CD7004DE-099D-4D19-9A1A-D3248574E1BE}" srcId="{8A299DC4-C656-4090-832B-9C06757648F5}" destId="{7D3BB6A9-B93D-4F00-8594-9C6CC4221842}" srcOrd="1" destOrd="0" parTransId="{D3CC10B7-8378-4AAF-B2D6-825CE3E130EB}" sibTransId="{29426954-1615-432B-94F5-CD1971150C61}"/>
    <dgm:cxn modelId="{7624747D-B959-4A86-B6F8-16DF3132B61B}" type="presParOf" srcId="{BF65EDB0-38AB-4CA8-A331-13D85E0367FE}" destId="{07D35624-E9EE-466E-9F0D-E63CA6BF6EB1}" srcOrd="0" destOrd="0" presId="urn:microsoft.com/office/officeart/2005/8/layout/vList5"/>
    <dgm:cxn modelId="{F0F9FF65-6F34-470B-B4D5-D6F0C8F7CE53}" type="presParOf" srcId="{07D35624-E9EE-466E-9F0D-E63CA6BF6EB1}" destId="{DB944A84-0FA8-425B-9BCA-C08F2E49A45D}" srcOrd="0" destOrd="0" presId="urn:microsoft.com/office/officeart/2005/8/layout/vList5"/>
    <dgm:cxn modelId="{1E8BAF4B-E309-4556-997C-B24815B71BC3}" type="presParOf" srcId="{07D35624-E9EE-466E-9F0D-E63CA6BF6EB1}" destId="{27BE9FFF-F31F-40D1-BAD3-643A3CDA1140}" srcOrd="1" destOrd="0" presId="urn:microsoft.com/office/officeart/2005/8/layout/vList5"/>
    <dgm:cxn modelId="{2FF04589-77A6-44A9-A21F-FF734C47EF7A}" type="presParOf" srcId="{BF65EDB0-38AB-4CA8-A331-13D85E0367FE}" destId="{96E429FE-4DE9-451F-9E9A-B2CE903A8E9D}" srcOrd="1" destOrd="0" presId="urn:microsoft.com/office/officeart/2005/8/layout/vList5"/>
    <dgm:cxn modelId="{17289B8F-168C-4FFA-9D57-F9BD5A9B1DE3}" type="presParOf" srcId="{BF65EDB0-38AB-4CA8-A331-13D85E0367FE}" destId="{4DB2F5DE-0952-4697-98A7-1E750EA3D785}" srcOrd="2" destOrd="0" presId="urn:microsoft.com/office/officeart/2005/8/layout/vList5"/>
    <dgm:cxn modelId="{EF02EC44-2FD5-45F6-9494-15A476554B22}" type="presParOf" srcId="{4DB2F5DE-0952-4697-98A7-1E750EA3D785}" destId="{1DF9F6C4-0B1A-4E41-867D-B192CDF169C9}" srcOrd="0" destOrd="0" presId="urn:microsoft.com/office/officeart/2005/8/layout/vList5"/>
    <dgm:cxn modelId="{5C151AB5-5BF3-4D09-A760-75136E8AE4E3}" type="presParOf" srcId="{4DB2F5DE-0952-4697-98A7-1E750EA3D785}" destId="{05C43E3D-1CE5-43C2-A1A0-AC67CB0E1160}" srcOrd="1" destOrd="0" presId="urn:microsoft.com/office/officeart/2005/8/layout/vList5"/>
    <dgm:cxn modelId="{32ED7020-816A-47F9-A06E-1508BB6B6A06}" type="presParOf" srcId="{BF65EDB0-38AB-4CA8-A331-13D85E0367FE}" destId="{B7CC8A47-F680-41B5-B5D0-FE64AB272B57}" srcOrd="3" destOrd="0" presId="urn:microsoft.com/office/officeart/2005/8/layout/vList5"/>
    <dgm:cxn modelId="{5B63B0B1-FA33-4278-956A-14845ABEF018}" type="presParOf" srcId="{BF65EDB0-38AB-4CA8-A331-13D85E0367FE}" destId="{C89DF1A3-CC79-42E6-A63E-A17F054E2B53}" srcOrd="4" destOrd="0" presId="urn:microsoft.com/office/officeart/2005/8/layout/vList5"/>
    <dgm:cxn modelId="{94B1DA2F-BB1C-446B-B217-F92BDA0588D8}" type="presParOf" srcId="{C89DF1A3-CC79-42E6-A63E-A17F054E2B53}" destId="{8BA3C333-21E6-48E0-8706-05856976E370}" srcOrd="0" destOrd="0" presId="urn:microsoft.com/office/officeart/2005/8/layout/vList5"/>
    <dgm:cxn modelId="{C9A16DF6-EA13-4DF2-8ACE-83DB7597B204}" type="presParOf" srcId="{C89DF1A3-CC79-42E6-A63E-A17F054E2B53}" destId="{07AAA3A6-C086-42E3-9298-1349E263A3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798B3-E171-4005-986D-21EBEA05608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0DC4C0A-6D72-4D3C-B247-18AA98600101}">
      <dgm:prSet phldrT="[Texto]" custT="1"/>
      <dgm:spPr/>
      <dgm:t>
        <a:bodyPr/>
        <a:lstStyle/>
        <a:p>
          <a:r>
            <a:rPr lang="es-EC" sz="1200" dirty="0" smtClean="0"/>
            <a:t>El diagnóstico es incidental cuando se inicia la investigación radiológica para evaluar las complicaciones</a:t>
          </a:r>
          <a:endParaRPr lang="es-EC" sz="1200" dirty="0"/>
        </a:p>
      </dgm:t>
    </dgm:pt>
    <dgm:pt modelId="{880C1A97-CD41-49A3-B8F4-1B36DBD8DB97}" type="parTrans" cxnId="{2A0E7187-CDCD-4619-AAA8-A180AD8A4817}">
      <dgm:prSet/>
      <dgm:spPr/>
      <dgm:t>
        <a:bodyPr/>
        <a:lstStyle/>
        <a:p>
          <a:endParaRPr lang="es-EC"/>
        </a:p>
      </dgm:t>
    </dgm:pt>
    <dgm:pt modelId="{649DE5FC-F211-4F87-8F7D-684223EED431}" type="sibTrans" cxnId="{2A0E7187-CDCD-4619-AAA8-A180AD8A4817}">
      <dgm:prSet/>
      <dgm:spPr/>
      <dgm:t>
        <a:bodyPr/>
        <a:lstStyle/>
        <a:p>
          <a:endParaRPr lang="es-EC"/>
        </a:p>
      </dgm:t>
    </dgm:pt>
    <dgm:pt modelId="{B5EBE0B1-2DFF-439D-8174-C669C2773BB5}">
      <dgm:prSet phldrT="[Texto]" custT="1"/>
      <dgm:spPr/>
      <dgm:t>
        <a:bodyPr/>
        <a:lstStyle/>
        <a:p>
          <a:r>
            <a:rPr lang="es-EC" sz="1200" dirty="0" smtClean="0"/>
            <a:t>relacionadas con insuficiencia renal, como hipertensión, </a:t>
          </a:r>
          <a:r>
            <a:rPr lang="es-EC" sz="1200" dirty="0" err="1" smtClean="0"/>
            <a:t>transtorno</a:t>
          </a:r>
          <a:r>
            <a:rPr lang="es-EC" sz="1200" dirty="0" smtClean="0"/>
            <a:t> visuales, cefalea, fatiga y poliuria</a:t>
          </a:r>
          <a:endParaRPr lang="es-EC" sz="1200" dirty="0"/>
        </a:p>
      </dgm:t>
    </dgm:pt>
    <dgm:pt modelId="{5307C6C1-BFF1-4F21-9CB7-A6EE8B990167}" type="parTrans" cxnId="{B474884A-7A19-4177-82E4-0EB2F46189B4}">
      <dgm:prSet/>
      <dgm:spPr/>
      <dgm:t>
        <a:bodyPr/>
        <a:lstStyle/>
        <a:p>
          <a:endParaRPr lang="es-EC"/>
        </a:p>
      </dgm:t>
    </dgm:pt>
    <dgm:pt modelId="{72C1E1AB-0562-4DBB-86A9-060F02A7E28F}" type="sibTrans" cxnId="{B474884A-7A19-4177-82E4-0EB2F46189B4}">
      <dgm:prSet/>
      <dgm:spPr/>
      <dgm:t>
        <a:bodyPr/>
        <a:lstStyle/>
        <a:p>
          <a:endParaRPr lang="es-EC"/>
        </a:p>
      </dgm:t>
    </dgm:pt>
    <dgm:pt modelId="{6751AB37-8F78-4508-9F0A-D7C4755F057F}">
      <dgm:prSet phldrT="[Texto]" custT="1"/>
      <dgm:spPr/>
      <dgm:t>
        <a:bodyPr/>
        <a:lstStyle/>
        <a:p>
          <a:r>
            <a:rPr lang="es-EC" sz="1200" dirty="0" smtClean="0"/>
            <a:t>En estos pacientes, el análisis de orina puede mostrar leucocitos o proteinuria, pero es probable que resulte normal</a:t>
          </a:r>
          <a:endParaRPr lang="es-EC" sz="1200" dirty="0"/>
        </a:p>
      </dgm:t>
    </dgm:pt>
    <dgm:pt modelId="{5769C76C-5DFF-4346-9E06-10183DEBC362}" type="parTrans" cxnId="{A509A7B6-0081-4B5E-B264-8ABCD75B79EA}">
      <dgm:prSet/>
      <dgm:spPr/>
      <dgm:t>
        <a:bodyPr/>
        <a:lstStyle/>
        <a:p>
          <a:endParaRPr lang="es-EC"/>
        </a:p>
      </dgm:t>
    </dgm:pt>
    <dgm:pt modelId="{19CEF214-3835-47FA-A967-EBD5E8618F34}" type="sibTrans" cxnId="{A509A7B6-0081-4B5E-B264-8ABCD75B79EA}">
      <dgm:prSet/>
      <dgm:spPr/>
      <dgm:t>
        <a:bodyPr/>
        <a:lstStyle/>
        <a:p>
          <a:endParaRPr lang="es-EC"/>
        </a:p>
      </dgm:t>
    </dgm:pt>
    <dgm:pt modelId="{56A2DD51-D743-4048-BC47-A3F85CE59BF7}" type="pres">
      <dgm:prSet presAssocID="{DC8798B3-E171-4005-986D-21EBEA056086}" presName="compositeShape" presStyleCnt="0">
        <dgm:presLayoutVars>
          <dgm:dir/>
          <dgm:resizeHandles/>
        </dgm:presLayoutVars>
      </dgm:prSet>
      <dgm:spPr/>
    </dgm:pt>
    <dgm:pt modelId="{1CB4E415-09DF-48E9-B773-CB3A24DFE052}" type="pres">
      <dgm:prSet presAssocID="{DC8798B3-E171-4005-986D-21EBEA056086}" presName="pyramid" presStyleLbl="node1" presStyleIdx="0" presStyleCnt="1" custScaleX="124064" custLinFactNeighborX="1302" custLinFactNeighborY="659"/>
      <dgm:spPr/>
    </dgm:pt>
    <dgm:pt modelId="{B646CD98-497F-4E06-85C0-8D4D681DD790}" type="pres">
      <dgm:prSet presAssocID="{DC8798B3-E171-4005-986D-21EBEA056086}" presName="theList" presStyleCnt="0"/>
      <dgm:spPr/>
    </dgm:pt>
    <dgm:pt modelId="{2822FA9F-FB23-49D8-B777-18AA74B1917C}" type="pres">
      <dgm:prSet presAssocID="{F0DC4C0A-6D72-4D3C-B247-18AA98600101}" presName="aNode" presStyleLbl="fgAcc1" presStyleIdx="0" presStyleCnt="3" custScaleX="105020" custScaleY="142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6452B8-BF78-469D-9CAB-B45A3CCD339A}" type="pres">
      <dgm:prSet presAssocID="{F0DC4C0A-6D72-4D3C-B247-18AA98600101}" presName="aSpace" presStyleCnt="0"/>
      <dgm:spPr/>
    </dgm:pt>
    <dgm:pt modelId="{F44A3624-E624-46D7-AA2E-8102AA831118}" type="pres">
      <dgm:prSet presAssocID="{B5EBE0B1-2DFF-439D-8174-C669C2773BB5}" presName="aNode" presStyleLbl="fgAcc1" presStyleIdx="1" presStyleCnt="3" custScaleX="106015" custScaleY="18536" custLinFactNeighborX="1406" custLinFactNeighborY="-60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B23CDE-681C-4FF0-A4E3-A35BE686222E}" type="pres">
      <dgm:prSet presAssocID="{B5EBE0B1-2DFF-439D-8174-C669C2773BB5}" presName="aSpace" presStyleCnt="0"/>
      <dgm:spPr/>
    </dgm:pt>
    <dgm:pt modelId="{B10589BA-F431-4902-83E1-1EA8D6CBF866}" type="pres">
      <dgm:prSet presAssocID="{6751AB37-8F78-4508-9F0A-D7C4755F057F}" presName="aNode" presStyleLbl="fgAcc1" presStyleIdx="2" presStyleCnt="3" custScaleX="128872" custScaleY="20772" custLinFactY="-1797" custLinFactNeighborX="-508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35C67B-FD46-4035-85C1-59D397D7FA30}" type="pres">
      <dgm:prSet presAssocID="{6751AB37-8F78-4508-9F0A-D7C4755F057F}" presName="aSpace" presStyleCnt="0"/>
      <dgm:spPr/>
    </dgm:pt>
  </dgm:ptLst>
  <dgm:cxnLst>
    <dgm:cxn modelId="{B42125EB-FB37-483D-AEAD-3CFFE5640648}" type="presOf" srcId="{6751AB37-8F78-4508-9F0A-D7C4755F057F}" destId="{B10589BA-F431-4902-83E1-1EA8D6CBF866}" srcOrd="0" destOrd="0" presId="urn:microsoft.com/office/officeart/2005/8/layout/pyramid2"/>
    <dgm:cxn modelId="{6EF73539-F71C-4649-B8BE-E86EF34AE162}" type="presOf" srcId="{DC8798B3-E171-4005-986D-21EBEA056086}" destId="{56A2DD51-D743-4048-BC47-A3F85CE59BF7}" srcOrd="0" destOrd="0" presId="urn:microsoft.com/office/officeart/2005/8/layout/pyramid2"/>
    <dgm:cxn modelId="{2A0E7187-CDCD-4619-AAA8-A180AD8A4817}" srcId="{DC8798B3-E171-4005-986D-21EBEA056086}" destId="{F0DC4C0A-6D72-4D3C-B247-18AA98600101}" srcOrd="0" destOrd="0" parTransId="{880C1A97-CD41-49A3-B8F4-1B36DBD8DB97}" sibTransId="{649DE5FC-F211-4F87-8F7D-684223EED431}"/>
    <dgm:cxn modelId="{A509A7B6-0081-4B5E-B264-8ABCD75B79EA}" srcId="{DC8798B3-E171-4005-986D-21EBEA056086}" destId="{6751AB37-8F78-4508-9F0A-D7C4755F057F}" srcOrd="2" destOrd="0" parTransId="{5769C76C-5DFF-4346-9E06-10183DEBC362}" sibTransId="{19CEF214-3835-47FA-A967-EBD5E8618F34}"/>
    <dgm:cxn modelId="{B474884A-7A19-4177-82E4-0EB2F46189B4}" srcId="{DC8798B3-E171-4005-986D-21EBEA056086}" destId="{B5EBE0B1-2DFF-439D-8174-C669C2773BB5}" srcOrd="1" destOrd="0" parTransId="{5307C6C1-BFF1-4F21-9CB7-A6EE8B990167}" sibTransId="{72C1E1AB-0562-4DBB-86A9-060F02A7E28F}"/>
    <dgm:cxn modelId="{84260580-B7D4-4DB2-B7D4-463CC34FE07B}" type="presOf" srcId="{B5EBE0B1-2DFF-439D-8174-C669C2773BB5}" destId="{F44A3624-E624-46D7-AA2E-8102AA831118}" srcOrd="0" destOrd="0" presId="urn:microsoft.com/office/officeart/2005/8/layout/pyramid2"/>
    <dgm:cxn modelId="{BEA5E090-0533-40FD-B363-57A83E53DEED}" type="presOf" srcId="{F0DC4C0A-6D72-4D3C-B247-18AA98600101}" destId="{2822FA9F-FB23-49D8-B777-18AA74B1917C}" srcOrd="0" destOrd="0" presId="urn:microsoft.com/office/officeart/2005/8/layout/pyramid2"/>
    <dgm:cxn modelId="{434AC7FE-63D0-4C8D-ABC2-7E87C28970F7}" type="presParOf" srcId="{56A2DD51-D743-4048-BC47-A3F85CE59BF7}" destId="{1CB4E415-09DF-48E9-B773-CB3A24DFE052}" srcOrd="0" destOrd="0" presId="urn:microsoft.com/office/officeart/2005/8/layout/pyramid2"/>
    <dgm:cxn modelId="{3ED8F5D9-D825-4985-9F99-74C27DAA4765}" type="presParOf" srcId="{56A2DD51-D743-4048-BC47-A3F85CE59BF7}" destId="{B646CD98-497F-4E06-85C0-8D4D681DD790}" srcOrd="1" destOrd="0" presId="urn:microsoft.com/office/officeart/2005/8/layout/pyramid2"/>
    <dgm:cxn modelId="{DF630647-9D2C-4238-A55A-9944555D94B8}" type="presParOf" srcId="{B646CD98-497F-4E06-85C0-8D4D681DD790}" destId="{2822FA9F-FB23-49D8-B777-18AA74B1917C}" srcOrd="0" destOrd="0" presId="urn:microsoft.com/office/officeart/2005/8/layout/pyramid2"/>
    <dgm:cxn modelId="{6ED8173E-BD05-4A67-9DF9-9CE472AA1426}" type="presParOf" srcId="{B646CD98-497F-4E06-85C0-8D4D681DD790}" destId="{8A6452B8-BF78-469D-9CAB-B45A3CCD339A}" srcOrd="1" destOrd="0" presId="urn:microsoft.com/office/officeart/2005/8/layout/pyramid2"/>
    <dgm:cxn modelId="{A5681D9E-F5EC-43FB-A18D-A22DC053EC5A}" type="presParOf" srcId="{B646CD98-497F-4E06-85C0-8D4D681DD790}" destId="{F44A3624-E624-46D7-AA2E-8102AA831118}" srcOrd="2" destOrd="0" presId="urn:microsoft.com/office/officeart/2005/8/layout/pyramid2"/>
    <dgm:cxn modelId="{591A795C-763D-409E-AA79-70912CC1684E}" type="presParOf" srcId="{B646CD98-497F-4E06-85C0-8D4D681DD790}" destId="{EEB23CDE-681C-4FF0-A4E3-A35BE686222E}" srcOrd="3" destOrd="0" presId="urn:microsoft.com/office/officeart/2005/8/layout/pyramid2"/>
    <dgm:cxn modelId="{E346B0AE-98B7-4785-9FDC-931A7C06675B}" type="presParOf" srcId="{B646CD98-497F-4E06-85C0-8D4D681DD790}" destId="{B10589BA-F431-4902-83E1-1EA8D6CBF866}" srcOrd="4" destOrd="0" presId="urn:microsoft.com/office/officeart/2005/8/layout/pyramid2"/>
    <dgm:cxn modelId="{A6A80A7A-B19C-4D76-A84D-4C1FA6AFEC65}" type="presParOf" srcId="{B646CD98-497F-4E06-85C0-8D4D681DD790}" destId="{A435C67B-FD46-4035-85C1-59D397D7FA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36EB8-A4B0-4C96-A745-B6F393F587E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0580647-A25C-4034-8359-B2C1DD71D7A6}">
      <dgm:prSet phldrT="[Texto]" custT="1"/>
      <dgm:spPr/>
      <dgm:t>
        <a:bodyPr/>
        <a:lstStyle/>
        <a:p>
          <a:r>
            <a:rPr lang="es-EC" sz="2400" dirty="0" smtClean="0"/>
            <a:t>Incluir antibióticos apropiados</a:t>
          </a:r>
          <a:endParaRPr lang="es-EC" sz="2400" dirty="0"/>
        </a:p>
      </dgm:t>
    </dgm:pt>
    <dgm:pt modelId="{1B125E7D-B573-4BEA-B7DA-5F4EDA7B18C5}" type="parTrans" cxnId="{CB0147A4-1739-4A1E-BA22-B074E333464D}">
      <dgm:prSet/>
      <dgm:spPr/>
      <dgm:t>
        <a:bodyPr/>
        <a:lstStyle/>
        <a:p>
          <a:endParaRPr lang="es-EC"/>
        </a:p>
      </dgm:t>
    </dgm:pt>
    <dgm:pt modelId="{E1C3F492-1C06-4537-B0EE-D734D8CBFB40}" type="sibTrans" cxnId="{CB0147A4-1739-4A1E-BA22-B074E333464D}">
      <dgm:prSet/>
      <dgm:spPr/>
      <dgm:t>
        <a:bodyPr/>
        <a:lstStyle/>
        <a:p>
          <a:endParaRPr lang="es-EC"/>
        </a:p>
      </dgm:t>
    </dgm:pt>
    <dgm:pt modelId="{212978D2-D820-4412-92F9-81B0B73413B7}">
      <dgm:prSet phldrT="[Texto]"/>
      <dgm:spPr/>
      <dgm:t>
        <a:bodyPr/>
        <a:lstStyle/>
        <a:p>
          <a:r>
            <a:rPr lang="es-EC" dirty="0" smtClean="0"/>
            <a:t>Tratamiento empírico (ampicilina o </a:t>
          </a:r>
          <a:r>
            <a:rPr lang="es-EC" dirty="0" err="1" smtClean="0"/>
            <a:t>vancomicina</a:t>
          </a:r>
          <a:r>
            <a:rPr lang="es-EC" dirty="0" smtClean="0"/>
            <a:t> junto con un </a:t>
          </a:r>
          <a:r>
            <a:rPr lang="es-EC" dirty="0" err="1" smtClean="0"/>
            <a:t>aminoglucósido</a:t>
          </a:r>
          <a:r>
            <a:rPr lang="es-EC" dirty="0" smtClean="0"/>
            <a:t> o una </a:t>
          </a:r>
          <a:r>
            <a:rPr lang="es-EC" dirty="0" err="1" smtClean="0"/>
            <a:t>cafalosporina</a:t>
          </a:r>
          <a:r>
            <a:rPr lang="es-EC" dirty="0" smtClean="0"/>
            <a:t> de tercera generación)</a:t>
          </a:r>
          <a:endParaRPr lang="es-EC" dirty="0"/>
        </a:p>
      </dgm:t>
    </dgm:pt>
    <dgm:pt modelId="{8CB2A3D8-B90D-4DFA-8F5F-51FD8EA8CB39}" type="parTrans" cxnId="{9A54C992-ED3D-4FBA-A419-6D3A2D2D1940}">
      <dgm:prSet/>
      <dgm:spPr/>
      <dgm:t>
        <a:bodyPr/>
        <a:lstStyle/>
        <a:p>
          <a:endParaRPr lang="es-EC"/>
        </a:p>
      </dgm:t>
    </dgm:pt>
    <dgm:pt modelId="{23F86973-2D32-41D1-BF99-90EBF84803AC}" type="sibTrans" cxnId="{9A54C992-ED3D-4FBA-A419-6D3A2D2D1940}">
      <dgm:prSet/>
      <dgm:spPr/>
      <dgm:t>
        <a:bodyPr/>
        <a:lstStyle/>
        <a:p>
          <a:endParaRPr lang="es-EC"/>
        </a:p>
      </dgm:t>
    </dgm:pt>
    <dgm:pt modelId="{7AEDA7EE-D5BE-4A4A-A71D-FB9DE836A5FF}">
      <dgm:prSet phldrT="[Texto]"/>
      <dgm:spPr/>
      <dgm:t>
        <a:bodyPr/>
        <a:lstStyle/>
        <a:p>
          <a:r>
            <a:rPr lang="es-EC" dirty="0" smtClean="0"/>
            <a:t>Si el paciente no responde a las 48 horas de iniciado el tratamiento, lo indicado es el drenado percutáneo bajo guía de CT (Tomografía) o ecografía.</a:t>
          </a:r>
          <a:endParaRPr lang="es-EC" dirty="0"/>
        </a:p>
      </dgm:t>
    </dgm:pt>
    <dgm:pt modelId="{E068555F-10E8-40B2-8124-816087435F8C}" type="parTrans" cxnId="{96539ADB-1A43-4066-8FDD-3827B2024EEA}">
      <dgm:prSet/>
      <dgm:spPr/>
      <dgm:t>
        <a:bodyPr/>
        <a:lstStyle/>
        <a:p>
          <a:endParaRPr lang="es-EC"/>
        </a:p>
      </dgm:t>
    </dgm:pt>
    <dgm:pt modelId="{4BA781A8-9267-47B9-8FC3-9127A02FC6AB}" type="sibTrans" cxnId="{96539ADB-1A43-4066-8FDD-3827B2024EEA}">
      <dgm:prSet/>
      <dgm:spPr/>
      <dgm:t>
        <a:bodyPr/>
        <a:lstStyle/>
        <a:p>
          <a:endParaRPr lang="es-EC"/>
        </a:p>
      </dgm:t>
    </dgm:pt>
    <dgm:pt modelId="{22EE0AB0-25E3-4DF4-AC39-087D097AB424}" type="pres">
      <dgm:prSet presAssocID="{08E36EB8-A4B0-4C96-A745-B6F393F587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4897DF3-96A2-45BE-8035-58B816E582E6}" type="pres">
      <dgm:prSet presAssocID="{A0580647-A25C-4034-8359-B2C1DD71D7A6}" presName="composite" presStyleCnt="0"/>
      <dgm:spPr/>
    </dgm:pt>
    <dgm:pt modelId="{2E9A2428-9D5C-4966-9D52-DB56F0205AE7}" type="pres">
      <dgm:prSet presAssocID="{A0580647-A25C-4034-8359-B2C1DD71D7A6}" presName="LShape" presStyleLbl="alignNode1" presStyleIdx="0" presStyleCnt="5"/>
      <dgm:spPr/>
    </dgm:pt>
    <dgm:pt modelId="{8502673B-D43E-48E6-BAF8-B004BC8A2EED}" type="pres">
      <dgm:prSet presAssocID="{A0580647-A25C-4034-8359-B2C1DD71D7A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5677C1-F272-4DB6-9CE0-A364A28A4F8C}" type="pres">
      <dgm:prSet presAssocID="{A0580647-A25C-4034-8359-B2C1DD71D7A6}" presName="Triangle" presStyleLbl="alignNode1" presStyleIdx="1" presStyleCnt="5"/>
      <dgm:spPr/>
    </dgm:pt>
    <dgm:pt modelId="{D346F6D3-639D-49EE-AC54-8013391CB799}" type="pres">
      <dgm:prSet presAssocID="{E1C3F492-1C06-4537-B0EE-D734D8CBFB40}" presName="sibTrans" presStyleCnt="0"/>
      <dgm:spPr/>
    </dgm:pt>
    <dgm:pt modelId="{14C88EAF-AE62-4C90-9D4D-2F34FDB69E59}" type="pres">
      <dgm:prSet presAssocID="{E1C3F492-1C06-4537-B0EE-D734D8CBFB40}" presName="space" presStyleCnt="0"/>
      <dgm:spPr/>
    </dgm:pt>
    <dgm:pt modelId="{E932ABA5-93B4-46BC-B617-5F8BC2D7D0B8}" type="pres">
      <dgm:prSet presAssocID="{212978D2-D820-4412-92F9-81B0B73413B7}" presName="composite" presStyleCnt="0"/>
      <dgm:spPr/>
    </dgm:pt>
    <dgm:pt modelId="{56BB3205-924F-403C-A190-627ADE2CDB91}" type="pres">
      <dgm:prSet presAssocID="{212978D2-D820-4412-92F9-81B0B73413B7}" presName="LShape" presStyleLbl="alignNode1" presStyleIdx="2" presStyleCnt="5"/>
      <dgm:spPr/>
    </dgm:pt>
    <dgm:pt modelId="{7F2B1C23-9B78-4EF8-9C98-BD2937C3F884}" type="pres">
      <dgm:prSet presAssocID="{212978D2-D820-4412-92F9-81B0B73413B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BCF293-F187-47BF-AA94-9B4AD90AA780}" type="pres">
      <dgm:prSet presAssocID="{212978D2-D820-4412-92F9-81B0B73413B7}" presName="Triangle" presStyleLbl="alignNode1" presStyleIdx="3" presStyleCnt="5"/>
      <dgm:spPr/>
    </dgm:pt>
    <dgm:pt modelId="{4DA31819-224D-4DEF-9AFE-7CDA2DB1DB22}" type="pres">
      <dgm:prSet presAssocID="{23F86973-2D32-41D1-BF99-90EBF84803AC}" presName="sibTrans" presStyleCnt="0"/>
      <dgm:spPr/>
    </dgm:pt>
    <dgm:pt modelId="{C4099CA0-E3C6-4B06-923B-70A69694B5FD}" type="pres">
      <dgm:prSet presAssocID="{23F86973-2D32-41D1-BF99-90EBF84803AC}" presName="space" presStyleCnt="0"/>
      <dgm:spPr/>
    </dgm:pt>
    <dgm:pt modelId="{2890D775-CB5A-48AE-BF62-C3EC06EA2850}" type="pres">
      <dgm:prSet presAssocID="{7AEDA7EE-D5BE-4A4A-A71D-FB9DE836A5FF}" presName="composite" presStyleCnt="0"/>
      <dgm:spPr/>
    </dgm:pt>
    <dgm:pt modelId="{8C73805F-05EA-41B7-99E8-1BDC7DAC63E3}" type="pres">
      <dgm:prSet presAssocID="{7AEDA7EE-D5BE-4A4A-A71D-FB9DE836A5FF}" presName="LShape" presStyleLbl="alignNode1" presStyleIdx="4" presStyleCnt="5"/>
      <dgm:spPr/>
    </dgm:pt>
    <dgm:pt modelId="{9B29B09E-DE04-406C-A97B-05157469D70A}" type="pres">
      <dgm:prSet presAssocID="{7AEDA7EE-D5BE-4A4A-A71D-FB9DE836A5F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6CD1C0-1865-4ABF-B438-3B260F33AAE0}" type="presOf" srcId="{08E36EB8-A4B0-4C96-A745-B6F393F587E6}" destId="{22EE0AB0-25E3-4DF4-AC39-087D097AB424}" srcOrd="0" destOrd="0" presId="urn:microsoft.com/office/officeart/2009/3/layout/StepUpProcess"/>
    <dgm:cxn modelId="{9A54C992-ED3D-4FBA-A419-6D3A2D2D1940}" srcId="{08E36EB8-A4B0-4C96-A745-B6F393F587E6}" destId="{212978D2-D820-4412-92F9-81B0B73413B7}" srcOrd="1" destOrd="0" parTransId="{8CB2A3D8-B90D-4DFA-8F5F-51FD8EA8CB39}" sibTransId="{23F86973-2D32-41D1-BF99-90EBF84803AC}"/>
    <dgm:cxn modelId="{96539ADB-1A43-4066-8FDD-3827B2024EEA}" srcId="{08E36EB8-A4B0-4C96-A745-B6F393F587E6}" destId="{7AEDA7EE-D5BE-4A4A-A71D-FB9DE836A5FF}" srcOrd="2" destOrd="0" parTransId="{E068555F-10E8-40B2-8124-816087435F8C}" sibTransId="{4BA781A8-9267-47B9-8FC3-9127A02FC6AB}"/>
    <dgm:cxn modelId="{7429477C-D51F-4383-AC70-84CCDA11E373}" type="presOf" srcId="{7AEDA7EE-D5BE-4A4A-A71D-FB9DE836A5FF}" destId="{9B29B09E-DE04-406C-A97B-05157469D70A}" srcOrd="0" destOrd="0" presId="urn:microsoft.com/office/officeart/2009/3/layout/StepUpProcess"/>
    <dgm:cxn modelId="{CB0147A4-1739-4A1E-BA22-B074E333464D}" srcId="{08E36EB8-A4B0-4C96-A745-B6F393F587E6}" destId="{A0580647-A25C-4034-8359-B2C1DD71D7A6}" srcOrd="0" destOrd="0" parTransId="{1B125E7D-B573-4BEA-B7DA-5F4EDA7B18C5}" sibTransId="{E1C3F492-1C06-4537-B0EE-D734D8CBFB40}"/>
    <dgm:cxn modelId="{01EC2EE1-B65A-40D2-B5E8-175D9323CE02}" type="presOf" srcId="{212978D2-D820-4412-92F9-81B0B73413B7}" destId="{7F2B1C23-9B78-4EF8-9C98-BD2937C3F884}" srcOrd="0" destOrd="0" presId="urn:microsoft.com/office/officeart/2009/3/layout/StepUpProcess"/>
    <dgm:cxn modelId="{41A51A7D-0B3D-4B27-AD2D-82E7FC3AB60D}" type="presOf" srcId="{A0580647-A25C-4034-8359-B2C1DD71D7A6}" destId="{8502673B-D43E-48E6-BAF8-B004BC8A2EED}" srcOrd="0" destOrd="0" presId="urn:microsoft.com/office/officeart/2009/3/layout/StepUpProcess"/>
    <dgm:cxn modelId="{2519F58C-37E7-4A3D-B515-D70422069012}" type="presParOf" srcId="{22EE0AB0-25E3-4DF4-AC39-087D097AB424}" destId="{F4897DF3-96A2-45BE-8035-58B816E582E6}" srcOrd="0" destOrd="0" presId="urn:microsoft.com/office/officeart/2009/3/layout/StepUpProcess"/>
    <dgm:cxn modelId="{E15946F4-6EED-4B48-880C-38EC4FD2EF95}" type="presParOf" srcId="{F4897DF3-96A2-45BE-8035-58B816E582E6}" destId="{2E9A2428-9D5C-4966-9D52-DB56F0205AE7}" srcOrd="0" destOrd="0" presId="urn:microsoft.com/office/officeart/2009/3/layout/StepUpProcess"/>
    <dgm:cxn modelId="{5F87C9FA-5DF6-421A-89BA-303539A51A60}" type="presParOf" srcId="{F4897DF3-96A2-45BE-8035-58B816E582E6}" destId="{8502673B-D43E-48E6-BAF8-B004BC8A2EED}" srcOrd="1" destOrd="0" presId="urn:microsoft.com/office/officeart/2009/3/layout/StepUpProcess"/>
    <dgm:cxn modelId="{07A2D49C-FAFD-43CB-B571-BDEADDFB09B6}" type="presParOf" srcId="{F4897DF3-96A2-45BE-8035-58B816E582E6}" destId="{B25677C1-F272-4DB6-9CE0-A364A28A4F8C}" srcOrd="2" destOrd="0" presId="urn:microsoft.com/office/officeart/2009/3/layout/StepUpProcess"/>
    <dgm:cxn modelId="{00E6D328-CACE-4BEC-BE69-1B2CC522A801}" type="presParOf" srcId="{22EE0AB0-25E3-4DF4-AC39-087D097AB424}" destId="{D346F6D3-639D-49EE-AC54-8013391CB799}" srcOrd="1" destOrd="0" presId="urn:microsoft.com/office/officeart/2009/3/layout/StepUpProcess"/>
    <dgm:cxn modelId="{EE10FF98-E219-488D-ADCC-C1E164469D11}" type="presParOf" srcId="{D346F6D3-639D-49EE-AC54-8013391CB799}" destId="{14C88EAF-AE62-4C90-9D4D-2F34FDB69E59}" srcOrd="0" destOrd="0" presId="urn:microsoft.com/office/officeart/2009/3/layout/StepUpProcess"/>
    <dgm:cxn modelId="{30A0759A-6FC5-415B-B98D-342133FC500A}" type="presParOf" srcId="{22EE0AB0-25E3-4DF4-AC39-087D097AB424}" destId="{E932ABA5-93B4-46BC-B617-5F8BC2D7D0B8}" srcOrd="2" destOrd="0" presId="urn:microsoft.com/office/officeart/2009/3/layout/StepUpProcess"/>
    <dgm:cxn modelId="{00C97CCA-5783-4A6A-BFEB-7B1D1EA81792}" type="presParOf" srcId="{E932ABA5-93B4-46BC-B617-5F8BC2D7D0B8}" destId="{56BB3205-924F-403C-A190-627ADE2CDB91}" srcOrd="0" destOrd="0" presId="urn:microsoft.com/office/officeart/2009/3/layout/StepUpProcess"/>
    <dgm:cxn modelId="{AD82D2D6-B1D6-4486-8998-27A591E9F228}" type="presParOf" srcId="{E932ABA5-93B4-46BC-B617-5F8BC2D7D0B8}" destId="{7F2B1C23-9B78-4EF8-9C98-BD2937C3F884}" srcOrd="1" destOrd="0" presId="urn:microsoft.com/office/officeart/2009/3/layout/StepUpProcess"/>
    <dgm:cxn modelId="{98D0F2A0-66D1-4229-BA25-6146E97464AA}" type="presParOf" srcId="{E932ABA5-93B4-46BC-B617-5F8BC2D7D0B8}" destId="{8BBCF293-F187-47BF-AA94-9B4AD90AA780}" srcOrd="2" destOrd="0" presId="urn:microsoft.com/office/officeart/2009/3/layout/StepUpProcess"/>
    <dgm:cxn modelId="{CB7FA79C-920D-4536-A926-B71C0541AB9B}" type="presParOf" srcId="{22EE0AB0-25E3-4DF4-AC39-087D097AB424}" destId="{4DA31819-224D-4DEF-9AFE-7CDA2DB1DB22}" srcOrd="3" destOrd="0" presId="urn:microsoft.com/office/officeart/2009/3/layout/StepUpProcess"/>
    <dgm:cxn modelId="{C06C541A-988C-4BB3-A898-3217636AEDF2}" type="presParOf" srcId="{4DA31819-224D-4DEF-9AFE-7CDA2DB1DB22}" destId="{C4099CA0-E3C6-4B06-923B-70A69694B5FD}" srcOrd="0" destOrd="0" presId="urn:microsoft.com/office/officeart/2009/3/layout/StepUpProcess"/>
    <dgm:cxn modelId="{0D011475-9520-41A1-80FD-93FAD6EC7BD1}" type="presParOf" srcId="{22EE0AB0-25E3-4DF4-AC39-087D097AB424}" destId="{2890D775-CB5A-48AE-BF62-C3EC06EA2850}" srcOrd="4" destOrd="0" presId="urn:microsoft.com/office/officeart/2009/3/layout/StepUpProcess"/>
    <dgm:cxn modelId="{B4AC2EED-546E-470F-8BC2-3D9DF5A2A088}" type="presParOf" srcId="{2890D775-CB5A-48AE-BF62-C3EC06EA2850}" destId="{8C73805F-05EA-41B7-99E8-1BDC7DAC63E3}" srcOrd="0" destOrd="0" presId="urn:microsoft.com/office/officeart/2009/3/layout/StepUpProcess"/>
    <dgm:cxn modelId="{7C0BA7CB-CF46-4CFC-963B-87AF3DCFF003}" type="presParOf" srcId="{2890D775-CB5A-48AE-BF62-C3EC06EA2850}" destId="{9B29B09E-DE04-406C-A97B-05157469D70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9A0646-AF02-4AC8-A071-FD93DFC2EDE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32B02F5-3865-4D68-AC48-81FC5544D86F}">
      <dgm:prSet phldrT="[Texto]"/>
      <dgm:spPr/>
      <dgm:t>
        <a:bodyPr/>
        <a:lstStyle/>
        <a:p>
          <a:r>
            <a:rPr lang="es-EC" dirty="0" err="1" smtClean="0"/>
            <a:t>Imagenologia</a:t>
          </a:r>
          <a:r>
            <a:rPr lang="es-EC" dirty="0" smtClean="0"/>
            <a:t> radiográfica</a:t>
          </a:r>
          <a:endParaRPr lang="es-EC" dirty="0"/>
        </a:p>
      </dgm:t>
    </dgm:pt>
    <dgm:pt modelId="{15239D64-E4AE-4BFC-AD77-7D682217C14F}" type="parTrans" cxnId="{A298F161-B7DD-4EAF-8D8E-3B169628B114}">
      <dgm:prSet/>
      <dgm:spPr/>
      <dgm:t>
        <a:bodyPr/>
        <a:lstStyle/>
        <a:p>
          <a:endParaRPr lang="es-EC"/>
        </a:p>
      </dgm:t>
    </dgm:pt>
    <dgm:pt modelId="{B5FB6ECA-8B4A-432F-8F63-DE1097C1F91A}" type="sibTrans" cxnId="{A298F161-B7DD-4EAF-8D8E-3B169628B114}">
      <dgm:prSet/>
      <dgm:spPr/>
      <dgm:t>
        <a:bodyPr/>
        <a:lstStyle/>
        <a:p>
          <a:endParaRPr lang="es-EC"/>
        </a:p>
      </dgm:t>
    </dgm:pt>
    <dgm:pt modelId="{E3D441AD-CBA2-4AEC-A945-5261D63FE312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Muestra masa heterogénea, reniforme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5AC85-7A32-422D-967E-86E68D5BD3FB}" type="parTrans" cxnId="{C283ABD3-8A27-4606-89C7-6DF760E24D4C}">
      <dgm:prSet/>
      <dgm:spPr/>
      <dgm:t>
        <a:bodyPr/>
        <a:lstStyle/>
        <a:p>
          <a:endParaRPr lang="es-EC"/>
        </a:p>
      </dgm:t>
    </dgm:pt>
    <dgm:pt modelId="{53C73D8F-3FE4-461E-A656-51583D9D8ADC}" type="sibTrans" cxnId="{C283ABD3-8A27-4606-89C7-6DF760E24D4C}">
      <dgm:prSet/>
      <dgm:spPr/>
      <dgm:t>
        <a:bodyPr/>
        <a:lstStyle/>
        <a:p>
          <a:endParaRPr lang="es-EC"/>
        </a:p>
      </dgm:t>
    </dgm:pt>
    <dgm:pt modelId="{B08666BC-0BD6-4F67-8584-B751453C03D5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El parénquima renal suele marcarse con diversas lesiones de la densidad del agua, lo que representa cálices dilatados o abscesos.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B9341-D1B8-483D-B59C-010A148B601A}" type="parTrans" cxnId="{4603A69E-A6C6-41E1-9939-CB3B753C4D17}">
      <dgm:prSet/>
      <dgm:spPr/>
      <dgm:t>
        <a:bodyPr/>
        <a:lstStyle/>
        <a:p>
          <a:endParaRPr lang="es-EC"/>
        </a:p>
      </dgm:t>
    </dgm:pt>
    <dgm:pt modelId="{E4DBAEE2-5F95-479C-AEFA-6DD57DC95A88}" type="sibTrans" cxnId="{4603A69E-A6C6-41E1-9939-CB3B753C4D17}">
      <dgm:prSet/>
      <dgm:spPr/>
      <dgm:t>
        <a:bodyPr/>
        <a:lstStyle/>
        <a:p>
          <a:endParaRPr lang="es-EC"/>
        </a:p>
      </dgm:t>
    </dgm:pt>
    <dgm:pt modelId="{32FA8152-10F3-4968-8BC0-F5A420BF9876}">
      <dgm:prSet phldrT="[Texto]"/>
      <dgm:spPr/>
      <dgm:t>
        <a:bodyPr/>
        <a:lstStyle/>
        <a:p>
          <a:r>
            <a:rPr lang="es-EC" dirty="0" smtClean="0"/>
            <a:t>Tratamiento</a:t>
          </a:r>
          <a:endParaRPr lang="es-EC" dirty="0"/>
        </a:p>
      </dgm:t>
    </dgm:pt>
    <dgm:pt modelId="{0A9FA818-62CB-4027-AD49-3676ACD5AA4D}" type="parTrans" cxnId="{BA754DB0-06AB-4BC7-A1BA-C4C770C8B17A}">
      <dgm:prSet/>
      <dgm:spPr/>
      <dgm:t>
        <a:bodyPr/>
        <a:lstStyle/>
        <a:p>
          <a:endParaRPr lang="es-EC"/>
        </a:p>
      </dgm:t>
    </dgm:pt>
    <dgm:pt modelId="{421D7FB9-23BF-4661-8A69-70DE130C0073}" type="sibTrans" cxnId="{BA754DB0-06AB-4BC7-A1BA-C4C770C8B17A}">
      <dgm:prSet/>
      <dgm:spPr/>
      <dgm:t>
        <a:bodyPr/>
        <a:lstStyle/>
        <a:p>
          <a:endParaRPr lang="es-EC"/>
        </a:p>
      </dgm:t>
    </dgm:pt>
    <dgm:pt modelId="{F327E248-C2B7-4898-90A8-6640230C2298}">
      <dgm:prSet phldrT="[Texto]"/>
      <dgm:spPr/>
      <dgm:t>
        <a:bodyPr/>
        <a:lstStyle/>
        <a:p>
          <a:r>
            <a:rPr lang="es-EC" dirty="0" smtClean="0"/>
            <a:t>Es dependiente de un diagnóstico exacto. </a:t>
          </a:r>
          <a:endParaRPr lang="es-EC" dirty="0"/>
        </a:p>
      </dgm:t>
    </dgm:pt>
    <dgm:pt modelId="{646FBB4D-F35C-4331-8DCB-30F69713308A}" type="parTrans" cxnId="{791F2C06-06F7-4478-A3EB-D1F702D431C0}">
      <dgm:prSet/>
      <dgm:spPr/>
      <dgm:t>
        <a:bodyPr/>
        <a:lstStyle/>
        <a:p>
          <a:endParaRPr lang="es-EC"/>
        </a:p>
      </dgm:t>
    </dgm:pt>
    <dgm:pt modelId="{E7D15882-8BC6-4674-B682-40CACAD51402}" type="sibTrans" cxnId="{791F2C06-06F7-4478-A3EB-D1F702D431C0}">
      <dgm:prSet/>
      <dgm:spPr/>
      <dgm:t>
        <a:bodyPr/>
        <a:lstStyle/>
        <a:p>
          <a:endParaRPr lang="es-EC"/>
        </a:p>
      </dgm:t>
    </dgm:pt>
    <dgm:pt modelId="{359C2188-4BC9-4C60-895A-D52271F29868}">
      <dgm:prSet phldrT="[Texto]"/>
      <dgm:spPr/>
      <dgm:t>
        <a:bodyPr/>
        <a:lstStyle/>
        <a:p>
          <a:r>
            <a:rPr lang="es-EC" dirty="0" smtClean="0"/>
            <a:t>Nefrectomía</a:t>
          </a:r>
          <a:endParaRPr lang="es-EC" dirty="0"/>
        </a:p>
      </dgm:t>
    </dgm:pt>
    <dgm:pt modelId="{FA385129-D6C9-4FE1-81A5-84A08159E621}" type="parTrans" cxnId="{ED3D1D41-2F2D-4D25-99BB-21384222366C}">
      <dgm:prSet/>
      <dgm:spPr/>
      <dgm:t>
        <a:bodyPr/>
        <a:lstStyle/>
        <a:p>
          <a:endParaRPr lang="es-EC"/>
        </a:p>
      </dgm:t>
    </dgm:pt>
    <dgm:pt modelId="{5CF09717-855A-4BBB-86E3-0CC8B15DF472}" type="sibTrans" cxnId="{ED3D1D41-2F2D-4D25-99BB-21384222366C}">
      <dgm:prSet/>
      <dgm:spPr/>
      <dgm:t>
        <a:bodyPr/>
        <a:lstStyle/>
        <a:p>
          <a:endParaRPr lang="es-EC"/>
        </a:p>
      </dgm:t>
    </dgm:pt>
    <dgm:pt modelId="{742432B0-CC05-4147-B116-59A4FB258EBD}">
      <dgm:prSet phldrT="[Texto]"/>
      <dgm:spPr/>
      <dgm:t>
        <a:bodyPr/>
        <a:lstStyle/>
        <a:p>
          <a:r>
            <a:rPr lang="es-EC" dirty="0" smtClean="0"/>
            <a:t>Tratamiento con antibióticos o combinación con drenado percutáneo</a:t>
          </a:r>
          <a:endParaRPr lang="es-EC" dirty="0"/>
        </a:p>
      </dgm:t>
    </dgm:pt>
    <dgm:pt modelId="{E15D57B8-4D3A-4244-B746-4E3FBC308D39}" type="parTrans" cxnId="{F73BF166-BCBB-40A4-9FE8-5994B5566019}">
      <dgm:prSet/>
      <dgm:spPr/>
      <dgm:t>
        <a:bodyPr/>
        <a:lstStyle/>
        <a:p>
          <a:endParaRPr lang="es-EC"/>
        </a:p>
      </dgm:t>
    </dgm:pt>
    <dgm:pt modelId="{576FF383-6E67-4F70-987A-E542FB6D5CBA}" type="sibTrans" cxnId="{F73BF166-BCBB-40A4-9FE8-5994B5566019}">
      <dgm:prSet/>
      <dgm:spPr/>
      <dgm:t>
        <a:bodyPr/>
        <a:lstStyle/>
        <a:p>
          <a:endParaRPr lang="es-EC"/>
        </a:p>
      </dgm:t>
    </dgm:pt>
    <dgm:pt modelId="{95D20865-7ED6-4E96-9C9A-F06572784A71}" type="pres">
      <dgm:prSet presAssocID="{E89A0646-AF02-4AC8-A071-FD93DFC2ED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D720341-1903-45BB-AAE9-236B11D0AE3C}" type="pres">
      <dgm:prSet presAssocID="{C32B02F5-3865-4D68-AC48-81FC5544D86F}" presName="linNode" presStyleCnt="0"/>
      <dgm:spPr/>
    </dgm:pt>
    <dgm:pt modelId="{FD047C5A-C10E-4815-919C-9F0C0281786E}" type="pres">
      <dgm:prSet presAssocID="{C32B02F5-3865-4D68-AC48-81FC5544D86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47CC1-D161-403F-A80E-20D52B2018F5}" type="pres">
      <dgm:prSet presAssocID="{C32B02F5-3865-4D68-AC48-81FC5544D8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B53A19-3D45-43F3-921E-0EB208F3EEC5}" type="pres">
      <dgm:prSet presAssocID="{B5FB6ECA-8B4A-432F-8F63-DE1097C1F91A}" presName="spacing" presStyleCnt="0"/>
      <dgm:spPr/>
    </dgm:pt>
    <dgm:pt modelId="{068B35AD-D8A7-46CB-A205-32D494E2FA3E}" type="pres">
      <dgm:prSet presAssocID="{32FA8152-10F3-4968-8BC0-F5A420BF9876}" presName="linNode" presStyleCnt="0"/>
      <dgm:spPr/>
    </dgm:pt>
    <dgm:pt modelId="{9C7D1188-3472-447D-833B-54E47338089A}" type="pres">
      <dgm:prSet presAssocID="{32FA8152-10F3-4968-8BC0-F5A420BF987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4D580E-6459-410C-879B-A49027E39A30}" type="pres">
      <dgm:prSet presAssocID="{32FA8152-10F3-4968-8BC0-F5A420BF987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631D4F-0A7F-4750-816E-08A9B46D33EF}" type="presOf" srcId="{B08666BC-0BD6-4F67-8584-B751453C03D5}" destId="{67E47CC1-D161-403F-A80E-20D52B2018F5}" srcOrd="0" destOrd="1" presId="urn:microsoft.com/office/officeart/2005/8/layout/vList6"/>
    <dgm:cxn modelId="{C283ABD3-8A27-4606-89C7-6DF760E24D4C}" srcId="{C32B02F5-3865-4D68-AC48-81FC5544D86F}" destId="{E3D441AD-CBA2-4AEC-A945-5261D63FE312}" srcOrd="0" destOrd="0" parTransId="{CE25AC85-7A32-422D-967E-86E68D5BD3FB}" sibTransId="{53C73D8F-3FE4-461E-A656-51583D9D8ADC}"/>
    <dgm:cxn modelId="{A298F161-B7DD-4EAF-8D8E-3B169628B114}" srcId="{E89A0646-AF02-4AC8-A071-FD93DFC2EDE2}" destId="{C32B02F5-3865-4D68-AC48-81FC5544D86F}" srcOrd="0" destOrd="0" parTransId="{15239D64-E4AE-4BFC-AD77-7D682217C14F}" sibTransId="{B5FB6ECA-8B4A-432F-8F63-DE1097C1F91A}"/>
    <dgm:cxn modelId="{4603A69E-A6C6-41E1-9939-CB3B753C4D17}" srcId="{C32B02F5-3865-4D68-AC48-81FC5544D86F}" destId="{B08666BC-0BD6-4F67-8584-B751453C03D5}" srcOrd="1" destOrd="0" parTransId="{708B9341-D1B8-483D-B59C-010A148B601A}" sibTransId="{E4DBAEE2-5F95-479C-AEFA-6DD57DC95A88}"/>
    <dgm:cxn modelId="{7595F69A-A515-4A0C-9785-8EF22A90410D}" type="presOf" srcId="{E3D441AD-CBA2-4AEC-A945-5261D63FE312}" destId="{67E47CC1-D161-403F-A80E-20D52B2018F5}" srcOrd="0" destOrd="0" presId="urn:microsoft.com/office/officeart/2005/8/layout/vList6"/>
    <dgm:cxn modelId="{FA18F5AC-F75F-4910-8B6A-A383781695D7}" type="presOf" srcId="{C32B02F5-3865-4D68-AC48-81FC5544D86F}" destId="{FD047C5A-C10E-4815-919C-9F0C0281786E}" srcOrd="0" destOrd="0" presId="urn:microsoft.com/office/officeart/2005/8/layout/vList6"/>
    <dgm:cxn modelId="{791F2C06-06F7-4478-A3EB-D1F702D431C0}" srcId="{32FA8152-10F3-4968-8BC0-F5A420BF9876}" destId="{F327E248-C2B7-4898-90A8-6640230C2298}" srcOrd="0" destOrd="0" parTransId="{646FBB4D-F35C-4331-8DCB-30F69713308A}" sibTransId="{E7D15882-8BC6-4674-B682-40CACAD51402}"/>
    <dgm:cxn modelId="{246BDF9A-927F-4748-B6A9-011A252E6973}" type="presOf" srcId="{742432B0-CC05-4147-B116-59A4FB258EBD}" destId="{B54D580E-6459-410C-879B-A49027E39A30}" srcOrd="0" destOrd="2" presId="urn:microsoft.com/office/officeart/2005/8/layout/vList6"/>
    <dgm:cxn modelId="{A5ED62CD-7AE8-43F0-BB37-5EC2AA8EE75D}" type="presOf" srcId="{E89A0646-AF02-4AC8-A071-FD93DFC2EDE2}" destId="{95D20865-7ED6-4E96-9C9A-F06572784A71}" srcOrd="0" destOrd="0" presId="urn:microsoft.com/office/officeart/2005/8/layout/vList6"/>
    <dgm:cxn modelId="{9413A684-62B9-4227-9BB3-8AB559DFD6CC}" type="presOf" srcId="{32FA8152-10F3-4968-8BC0-F5A420BF9876}" destId="{9C7D1188-3472-447D-833B-54E47338089A}" srcOrd="0" destOrd="0" presId="urn:microsoft.com/office/officeart/2005/8/layout/vList6"/>
    <dgm:cxn modelId="{F73BF166-BCBB-40A4-9FE8-5994B5566019}" srcId="{32FA8152-10F3-4968-8BC0-F5A420BF9876}" destId="{742432B0-CC05-4147-B116-59A4FB258EBD}" srcOrd="2" destOrd="0" parTransId="{E15D57B8-4D3A-4244-B746-4E3FBC308D39}" sibTransId="{576FF383-6E67-4F70-987A-E542FB6D5CBA}"/>
    <dgm:cxn modelId="{ED3D1D41-2F2D-4D25-99BB-21384222366C}" srcId="{32FA8152-10F3-4968-8BC0-F5A420BF9876}" destId="{359C2188-4BC9-4C60-895A-D52271F29868}" srcOrd="1" destOrd="0" parTransId="{FA385129-D6C9-4FE1-81A5-84A08159E621}" sibTransId="{5CF09717-855A-4BBB-86E3-0CC8B15DF472}"/>
    <dgm:cxn modelId="{B10B2F50-561B-4472-A6D3-5D8DDE677E60}" type="presOf" srcId="{359C2188-4BC9-4C60-895A-D52271F29868}" destId="{B54D580E-6459-410C-879B-A49027E39A30}" srcOrd="0" destOrd="1" presId="urn:microsoft.com/office/officeart/2005/8/layout/vList6"/>
    <dgm:cxn modelId="{BA754DB0-06AB-4BC7-A1BA-C4C770C8B17A}" srcId="{E89A0646-AF02-4AC8-A071-FD93DFC2EDE2}" destId="{32FA8152-10F3-4968-8BC0-F5A420BF9876}" srcOrd="1" destOrd="0" parTransId="{0A9FA818-62CB-4027-AD49-3676ACD5AA4D}" sibTransId="{421D7FB9-23BF-4661-8A69-70DE130C0073}"/>
    <dgm:cxn modelId="{9FD37AEA-1A5A-44F5-9411-052CC8B367B3}" type="presOf" srcId="{F327E248-C2B7-4898-90A8-6640230C2298}" destId="{B54D580E-6459-410C-879B-A49027E39A30}" srcOrd="0" destOrd="0" presId="urn:microsoft.com/office/officeart/2005/8/layout/vList6"/>
    <dgm:cxn modelId="{7CEE6D89-D0BE-42D9-9A45-074A812AB3D5}" type="presParOf" srcId="{95D20865-7ED6-4E96-9C9A-F06572784A71}" destId="{DD720341-1903-45BB-AAE9-236B11D0AE3C}" srcOrd="0" destOrd="0" presId="urn:microsoft.com/office/officeart/2005/8/layout/vList6"/>
    <dgm:cxn modelId="{F028DFED-252D-485F-B56C-CE8273764BBE}" type="presParOf" srcId="{DD720341-1903-45BB-AAE9-236B11D0AE3C}" destId="{FD047C5A-C10E-4815-919C-9F0C0281786E}" srcOrd="0" destOrd="0" presId="urn:microsoft.com/office/officeart/2005/8/layout/vList6"/>
    <dgm:cxn modelId="{34A54DFF-F501-4DD4-9DC3-FF0F832E6529}" type="presParOf" srcId="{DD720341-1903-45BB-AAE9-236B11D0AE3C}" destId="{67E47CC1-D161-403F-A80E-20D52B2018F5}" srcOrd="1" destOrd="0" presId="urn:microsoft.com/office/officeart/2005/8/layout/vList6"/>
    <dgm:cxn modelId="{9F4C4581-9D4A-4BF5-9157-609363FB248E}" type="presParOf" srcId="{95D20865-7ED6-4E96-9C9A-F06572784A71}" destId="{66B53A19-3D45-43F3-921E-0EB208F3EEC5}" srcOrd="1" destOrd="0" presId="urn:microsoft.com/office/officeart/2005/8/layout/vList6"/>
    <dgm:cxn modelId="{EE745815-FC97-4486-A351-B51A693C9EB3}" type="presParOf" srcId="{95D20865-7ED6-4E96-9C9A-F06572784A71}" destId="{068B35AD-D8A7-46CB-A205-32D494E2FA3E}" srcOrd="2" destOrd="0" presId="urn:microsoft.com/office/officeart/2005/8/layout/vList6"/>
    <dgm:cxn modelId="{56E0EDD3-CF34-40D3-BDCC-2EB4D3876546}" type="presParOf" srcId="{068B35AD-D8A7-46CB-A205-32D494E2FA3E}" destId="{9C7D1188-3472-447D-833B-54E47338089A}" srcOrd="0" destOrd="0" presId="urn:microsoft.com/office/officeart/2005/8/layout/vList6"/>
    <dgm:cxn modelId="{866CB0C6-773E-4F86-87DD-46CB8B90051E}" type="presParOf" srcId="{068B35AD-D8A7-46CB-A205-32D494E2FA3E}" destId="{B54D580E-6459-410C-879B-A49027E39A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046D0F-9F6A-4A96-B63A-5F17BBCA766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590737-E4AD-494F-93B3-55DCB0D2FA25}">
      <dgm:prSet phldrT="[Texto]"/>
      <dgm:spPr/>
      <dgm:t>
        <a:bodyPr/>
        <a:lstStyle/>
        <a:p>
          <a:r>
            <a:rPr lang="es-EC" dirty="0" smtClean="0"/>
            <a:t>Presentación y datos</a:t>
          </a:r>
          <a:endParaRPr lang="es-EC" dirty="0"/>
        </a:p>
      </dgm:t>
    </dgm:pt>
    <dgm:pt modelId="{01AC3F59-604A-4474-A1B4-8C66474A6D2C}" type="parTrans" cxnId="{4AB4C682-C2C0-4C2D-AB47-2B58DB5CAA08}">
      <dgm:prSet/>
      <dgm:spPr/>
      <dgm:t>
        <a:bodyPr/>
        <a:lstStyle/>
        <a:p>
          <a:endParaRPr lang="es-EC"/>
        </a:p>
      </dgm:t>
    </dgm:pt>
    <dgm:pt modelId="{5EFEAFBE-8811-449D-9C48-3984249D0C08}" type="sibTrans" cxnId="{4AB4C682-C2C0-4C2D-AB47-2B58DB5CAA08}">
      <dgm:prSet/>
      <dgm:spPr/>
      <dgm:t>
        <a:bodyPr/>
        <a:lstStyle/>
        <a:p>
          <a:endParaRPr lang="es-EC"/>
        </a:p>
      </dgm:t>
    </dgm:pt>
    <dgm:pt modelId="{2945F980-4123-4326-8DB1-602BF754A76A}">
      <dgm:prSet phldrT="[Texto]"/>
      <dgm:spPr/>
      <dgm:t>
        <a:bodyPr/>
        <a:lstStyle/>
        <a:p>
          <a:r>
            <a:rPr lang="es-EC" b="1" dirty="0" err="1" smtClean="0"/>
            <a:t>Pionefrosis</a:t>
          </a:r>
          <a:endParaRPr lang="es-EC" b="1" dirty="0" smtClean="0"/>
        </a:p>
        <a:p>
          <a:r>
            <a:rPr lang="es-EC" dirty="0" smtClean="0"/>
            <a:t>Están muy enfermos, con fiebre elevada, escalofríos y dolor en la fosa renal.</a:t>
          </a:r>
          <a:endParaRPr lang="es-EC" dirty="0"/>
        </a:p>
      </dgm:t>
    </dgm:pt>
    <dgm:pt modelId="{0B467048-31B0-4C34-BCBC-C06A71680865}" type="parTrans" cxnId="{B1DD5CEE-B905-46EF-8764-11F6BB003A67}">
      <dgm:prSet/>
      <dgm:spPr/>
      <dgm:t>
        <a:bodyPr/>
        <a:lstStyle/>
        <a:p>
          <a:endParaRPr lang="es-EC"/>
        </a:p>
      </dgm:t>
    </dgm:pt>
    <dgm:pt modelId="{A93035E4-D037-4D68-9E17-20F7FD401B3C}" type="sibTrans" cxnId="{B1DD5CEE-B905-46EF-8764-11F6BB003A67}">
      <dgm:prSet/>
      <dgm:spPr/>
      <dgm:t>
        <a:bodyPr/>
        <a:lstStyle/>
        <a:p>
          <a:endParaRPr lang="es-EC"/>
        </a:p>
      </dgm:t>
    </dgm:pt>
    <dgm:pt modelId="{0FE7B11B-C5EA-44BE-9FE9-224ED92C4993}">
      <dgm:prSet phldrT="[Texto]"/>
      <dgm:spPr/>
      <dgm:t>
        <a:bodyPr/>
        <a:lstStyle/>
        <a:p>
          <a:r>
            <a:rPr lang="es-EC" dirty="0" smtClean="0"/>
            <a:t>No suele haber síntomas en las vías inferiores. Es probable que no estén presente la  bacteriuria ni </a:t>
          </a:r>
          <a:r>
            <a:rPr lang="es-EC" dirty="0" err="1" smtClean="0"/>
            <a:t>piuria</a:t>
          </a:r>
          <a:r>
            <a:rPr lang="es-EC" dirty="0" smtClean="0"/>
            <a:t> </a:t>
          </a:r>
          <a:endParaRPr lang="es-EC" dirty="0"/>
        </a:p>
      </dgm:t>
    </dgm:pt>
    <dgm:pt modelId="{A4CF0FBD-124A-4F7A-98B1-061F83B21F43}" type="parTrans" cxnId="{81A21A59-DA2E-413B-85AA-A45A14DA2A72}">
      <dgm:prSet/>
      <dgm:spPr/>
      <dgm:t>
        <a:bodyPr/>
        <a:lstStyle/>
        <a:p>
          <a:endParaRPr lang="es-EC"/>
        </a:p>
      </dgm:t>
    </dgm:pt>
    <dgm:pt modelId="{95CF6762-4216-4C6E-93E6-557A27B23820}" type="sibTrans" cxnId="{81A21A59-DA2E-413B-85AA-A45A14DA2A72}">
      <dgm:prSet/>
      <dgm:spPr/>
      <dgm:t>
        <a:bodyPr/>
        <a:lstStyle/>
        <a:p>
          <a:endParaRPr lang="es-EC"/>
        </a:p>
      </dgm:t>
    </dgm:pt>
    <dgm:pt modelId="{3307397E-EB86-4C11-AF1F-224073672766}">
      <dgm:prSet phldrT="[Texto]"/>
      <dgm:spPr/>
      <dgm:t>
        <a:bodyPr/>
        <a:lstStyle/>
        <a:p>
          <a:r>
            <a:rPr lang="es-EC" dirty="0" smtClean="0"/>
            <a:t>Tratamiento</a:t>
          </a:r>
          <a:endParaRPr lang="es-EC" dirty="0"/>
        </a:p>
      </dgm:t>
    </dgm:pt>
    <dgm:pt modelId="{4A468407-EB01-428A-BE0A-AB21A08350D7}" type="parTrans" cxnId="{A406F6FF-2D2B-4B90-AFE4-9CA64655BC74}">
      <dgm:prSet/>
      <dgm:spPr/>
      <dgm:t>
        <a:bodyPr/>
        <a:lstStyle/>
        <a:p>
          <a:endParaRPr lang="es-EC"/>
        </a:p>
      </dgm:t>
    </dgm:pt>
    <dgm:pt modelId="{89306959-FD99-4FB5-9061-09052C68AC15}" type="sibTrans" cxnId="{A406F6FF-2D2B-4B90-AFE4-9CA64655BC74}">
      <dgm:prSet/>
      <dgm:spPr/>
      <dgm:t>
        <a:bodyPr/>
        <a:lstStyle/>
        <a:p>
          <a:endParaRPr lang="es-EC"/>
        </a:p>
      </dgm:t>
    </dgm:pt>
    <dgm:pt modelId="{AA44C080-F6F0-4B3C-8CBB-818A7246799C}">
      <dgm:prSet phldrT="[Texto]"/>
      <dgm:spPr/>
      <dgm:t>
        <a:bodyPr/>
        <a:lstStyle/>
        <a:p>
          <a:r>
            <a:rPr lang="es-EC" b="1" dirty="0" err="1" smtClean="0"/>
            <a:t>Pionefrosis</a:t>
          </a:r>
          <a:endParaRPr lang="es-EC" b="1" dirty="0" smtClean="0"/>
        </a:p>
        <a:p>
          <a:r>
            <a:rPr lang="es-EC" dirty="0" smtClean="0"/>
            <a:t>Requiere instauración inmediata de tratamiento con antibiótico y drenado del sistema colector infectado</a:t>
          </a:r>
          <a:endParaRPr lang="es-EC" dirty="0"/>
        </a:p>
      </dgm:t>
    </dgm:pt>
    <dgm:pt modelId="{85D0B137-8D92-4A3A-BCBB-B4D44DFA0628}" type="parTrans" cxnId="{887F9B20-476F-4E82-AED9-A7ACD56D040A}">
      <dgm:prSet/>
      <dgm:spPr/>
      <dgm:t>
        <a:bodyPr/>
        <a:lstStyle/>
        <a:p>
          <a:endParaRPr lang="es-EC"/>
        </a:p>
      </dgm:t>
    </dgm:pt>
    <dgm:pt modelId="{A6CE6DF0-5480-4E1F-97E7-1F46BD6FC0F7}" type="sibTrans" cxnId="{887F9B20-476F-4E82-AED9-A7ACD56D040A}">
      <dgm:prSet/>
      <dgm:spPr/>
      <dgm:t>
        <a:bodyPr/>
        <a:lstStyle/>
        <a:p>
          <a:endParaRPr lang="es-EC"/>
        </a:p>
      </dgm:t>
    </dgm:pt>
    <dgm:pt modelId="{B9323A05-9718-4A7F-B70A-0265A15132B5}">
      <dgm:prSet phldrT="[Texto]"/>
      <dgm:spPr/>
      <dgm:t>
        <a:bodyPr/>
        <a:lstStyle/>
        <a:p>
          <a:r>
            <a:rPr lang="es-EC" dirty="0" smtClean="0"/>
            <a:t>Los antimicrobianos de amplio espectro están indicados para evitar septicemia mientras que se identifica el microorganismo causante y antibióticos</a:t>
          </a:r>
          <a:endParaRPr lang="es-EC" dirty="0"/>
        </a:p>
      </dgm:t>
    </dgm:pt>
    <dgm:pt modelId="{0E180166-84F1-429C-9D88-DD3F084679CD}" type="parTrans" cxnId="{326F4854-D468-4C95-960B-B02471C56153}">
      <dgm:prSet/>
      <dgm:spPr/>
      <dgm:t>
        <a:bodyPr/>
        <a:lstStyle/>
        <a:p>
          <a:endParaRPr lang="es-EC"/>
        </a:p>
      </dgm:t>
    </dgm:pt>
    <dgm:pt modelId="{BC028268-5F38-461F-8EF0-AAB8788A04E5}" type="sibTrans" cxnId="{326F4854-D468-4C95-960B-B02471C56153}">
      <dgm:prSet/>
      <dgm:spPr/>
      <dgm:t>
        <a:bodyPr/>
        <a:lstStyle/>
        <a:p>
          <a:endParaRPr lang="es-EC"/>
        </a:p>
      </dgm:t>
    </dgm:pt>
    <dgm:pt modelId="{46986142-703F-4D55-BA80-26AD78D0C7E4}" type="pres">
      <dgm:prSet presAssocID="{CC046D0F-9F6A-4A96-B63A-5F17BBCA76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683BBD3-BCAC-4FD7-A045-1CE534F0DEE3}" type="pres">
      <dgm:prSet presAssocID="{C9590737-E4AD-494F-93B3-55DCB0D2FA25}" presName="root" presStyleCnt="0"/>
      <dgm:spPr/>
    </dgm:pt>
    <dgm:pt modelId="{191C0FA4-9922-4389-8AA8-B5B51EDEF00D}" type="pres">
      <dgm:prSet presAssocID="{C9590737-E4AD-494F-93B3-55DCB0D2FA25}" presName="rootComposite" presStyleCnt="0"/>
      <dgm:spPr/>
    </dgm:pt>
    <dgm:pt modelId="{24335A6B-E2B2-48E8-B894-354D122ED09A}" type="pres">
      <dgm:prSet presAssocID="{C9590737-E4AD-494F-93B3-55DCB0D2FA25}" presName="rootText" presStyleLbl="node1" presStyleIdx="0" presStyleCnt="2"/>
      <dgm:spPr/>
      <dgm:t>
        <a:bodyPr/>
        <a:lstStyle/>
        <a:p>
          <a:endParaRPr lang="es-EC"/>
        </a:p>
      </dgm:t>
    </dgm:pt>
    <dgm:pt modelId="{F03DBC1C-4E95-4ACD-B466-6EC49CEDFECB}" type="pres">
      <dgm:prSet presAssocID="{C9590737-E4AD-494F-93B3-55DCB0D2FA25}" presName="rootConnector" presStyleLbl="node1" presStyleIdx="0" presStyleCnt="2"/>
      <dgm:spPr/>
      <dgm:t>
        <a:bodyPr/>
        <a:lstStyle/>
        <a:p>
          <a:endParaRPr lang="es-EC"/>
        </a:p>
      </dgm:t>
    </dgm:pt>
    <dgm:pt modelId="{A8D87E87-E804-49FF-B60E-C119D4C050B3}" type="pres">
      <dgm:prSet presAssocID="{C9590737-E4AD-494F-93B3-55DCB0D2FA25}" presName="childShape" presStyleCnt="0"/>
      <dgm:spPr/>
    </dgm:pt>
    <dgm:pt modelId="{A9097A6C-F62A-4BF9-B612-3F80A72A03C7}" type="pres">
      <dgm:prSet presAssocID="{0B467048-31B0-4C34-BCBC-C06A71680865}" presName="Name13" presStyleLbl="parChTrans1D2" presStyleIdx="0" presStyleCnt="4"/>
      <dgm:spPr/>
      <dgm:t>
        <a:bodyPr/>
        <a:lstStyle/>
        <a:p>
          <a:endParaRPr lang="es-EC"/>
        </a:p>
      </dgm:t>
    </dgm:pt>
    <dgm:pt modelId="{5533E08F-E5CF-477D-9B35-632EC0CA8639}" type="pres">
      <dgm:prSet presAssocID="{2945F980-4123-4326-8DB1-602BF754A76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AA1AB7-943A-4026-B7AF-681FAC082AA4}" type="pres">
      <dgm:prSet presAssocID="{A4CF0FBD-124A-4F7A-98B1-061F83B21F43}" presName="Name13" presStyleLbl="parChTrans1D2" presStyleIdx="1" presStyleCnt="4"/>
      <dgm:spPr/>
      <dgm:t>
        <a:bodyPr/>
        <a:lstStyle/>
        <a:p>
          <a:endParaRPr lang="es-EC"/>
        </a:p>
      </dgm:t>
    </dgm:pt>
    <dgm:pt modelId="{C84702DB-3730-4C66-872E-45D18B2DDB91}" type="pres">
      <dgm:prSet presAssocID="{0FE7B11B-C5EA-44BE-9FE9-224ED92C499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3ADBE4-4106-4640-A53C-970DF1E74240}" type="pres">
      <dgm:prSet presAssocID="{3307397E-EB86-4C11-AF1F-224073672766}" presName="root" presStyleCnt="0"/>
      <dgm:spPr/>
    </dgm:pt>
    <dgm:pt modelId="{F45EC871-9172-4F52-BBBD-BB19A0CCBFCC}" type="pres">
      <dgm:prSet presAssocID="{3307397E-EB86-4C11-AF1F-224073672766}" presName="rootComposite" presStyleCnt="0"/>
      <dgm:spPr/>
    </dgm:pt>
    <dgm:pt modelId="{2615E062-069A-4473-A4CD-2FF45C50FFD6}" type="pres">
      <dgm:prSet presAssocID="{3307397E-EB86-4C11-AF1F-224073672766}" presName="rootText" presStyleLbl="node1" presStyleIdx="1" presStyleCnt="2"/>
      <dgm:spPr/>
      <dgm:t>
        <a:bodyPr/>
        <a:lstStyle/>
        <a:p>
          <a:endParaRPr lang="es-EC"/>
        </a:p>
      </dgm:t>
    </dgm:pt>
    <dgm:pt modelId="{E88E9BA6-5ED6-483A-8784-00AFDBA82B99}" type="pres">
      <dgm:prSet presAssocID="{3307397E-EB86-4C11-AF1F-224073672766}" presName="rootConnector" presStyleLbl="node1" presStyleIdx="1" presStyleCnt="2"/>
      <dgm:spPr/>
      <dgm:t>
        <a:bodyPr/>
        <a:lstStyle/>
        <a:p>
          <a:endParaRPr lang="es-EC"/>
        </a:p>
      </dgm:t>
    </dgm:pt>
    <dgm:pt modelId="{57390860-FE11-4616-95E6-7DC4C0975B70}" type="pres">
      <dgm:prSet presAssocID="{3307397E-EB86-4C11-AF1F-224073672766}" presName="childShape" presStyleCnt="0"/>
      <dgm:spPr/>
    </dgm:pt>
    <dgm:pt modelId="{00B1E6D1-AF21-4B30-ADC0-20392CBE088D}" type="pres">
      <dgm:prSet presAssocID="{85D0B137-8D92-4A3A-BCBB-B4D44DFA0628}" presName="Name13" presStyleLbl="parChTrans1D2" presStyleIdx="2" presStyleCnt="4"/>
      <dgm:spPr/>
      <dgm:t>
        <a:bodyPr/>
        <a:lstStyle/>
        <a:p>
          <a:endParaRPr lang="es-EC"/>
        </a:p>
      </dgm:t>
    </dgm:pt>
    <dgm:pt modelId="{3EEE10FF-0B81-4EDB-890A-B43B76BB89A5}" type="pres">
      <dgm:prSet presAssocID="{AA44C080-F6F0-4B3C-8CBB-818A7246799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7C16C8-4224-483D-B0EA-9CA81938ACCF}" type="pres">
      <dgm:prSet presAssocID="{0E180166-84F1-429C-9D88-DD3F084679CD}" presName="Name13" presStyleLbl="parChTrans1D2" presStyleIdx="3" presStyleCnt="4"/>
      <dgm:spPr/>
      <dgm:t>
        <a:bodyPr/>
        <a:lstStyle/>
        <a:p>
          <a:endParaRPr lang="es-EC"/>
        </a:p>
      </dgm:t>
    </dgm:pt>
    <dgm:pt modelId="{7859DF2B-4C79-43B2-A1F2-6C01CED7B4A5}" type="pres">
      <dgm:prSet presAssocID="{B9323A05-9718-4A7F-B70A-0265A15132B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7F9B20-476F-4E82-AED9-A7ACD56D040A}" srcId="{3307397E-EB86-4C11-AF1F-224073672766}" destId="{AA44C080-F6F0-4B3C-8CBB-818A7246799C}" srcOrd="0" destOrd="0" parTransId="{85D0B137-8D92-4A3A-BCBB-B4D44DFA0628}" sibTransId="{A6CE6DF0-5480-4E1F-97E7-1F46BD6FC0F7}"/>
    <dgm:cxn modelId="{733F057B-AD96-430E-BCAB-714347CF5F52}" type="presOf" srcId="{3307397E-EB86-4C11-AF1F-224073672766}" destId="{2615E062-069A-4473-A4CD-2FF45C50FFD6}" srcOrd="0" destOrd="0" presId="urn:microsoft.com/office/officeart/2005/8/layout/hierarchy3"/>
    <dgm:cxn modelId="{9E705D3E-1EBA-4DCC-A88F-941EC6A479F1}" type="presOf" srcId="{B9323A05-9718-4A7F-B70A-0265A15132B5}" destId="{7859DF2B-4C79-43B2-A1F2-6C01CED7B4A5}" srcOrd="0" destOrd="0" presId="urn:microsoft.com/office/officeart/2005/8/layout/hierarchy3"/>
    <dgm:cxn modelId="{F46179E4-F1DC-429C-9F2B-557A8199F204}" type="presOf" srcId="{0E180166-84F1-429C-9D88-DD3F084679CD}" destId="{A97C16C8-4224-483D-B0EA-9CA81938ACCF}" srcOrd="0" destOrd="0" presId="urn:microsoft.com/office/officeart/2005/8/layout/hierarchy3"/>
    <dgm:cxn modelId="{C97D9AB8-22A1-4640-873A-36B94948CA88}" type="presOf" srcId="{AA44C080-F6F0-4B3C-8CBB-818A7246799C}" destId="{3EEE10FF-0B81-4EDB-890A-B43B76BB89A5}" srcOrd="0" destOrd="0" presId="urn:microsoft.com/office/officeart/2005/8/layout/hierarchy3"/>
    <dgm:cxn modelId="{BB571DE8-6000-48F0-BFAC-15E744809530}" type="presOf" srcId="{CC046D0F-9F6A-4A96-B63A-5F17BBCA7664}" destId="{46986142-703F-4D55-BA80-26AD78D0C7E4}" srcOrd="0" destOrd="0" presId="urn:microsoft.com/office/officeart/2005/8/layout/hierarchy3"/>
    <dgm:cxn modelId="{A6F3225F-2800-47D0-A326-5815B6BD1CE7}" type="presOf" srcId="{A4CF0FBD-124A-4F7A-98B1-061F83B21F43}" destId="{A2AA1AB7-943A-4026-B7AF-681FAC082AA4}" srcOrd="0" destOrd="0" presId="urn:microsoft.com/office/officeart/2005/8/layout/hierarchy3"/>
    <dgm:cxn modelId="{A89036A2-E427-48DE-8040-D90F5EB8C767}" type="presOf" srcId="{3307397E-EB86-4C11-AF1F-224073672766}" destId="{E88E9BA6-5ED6-483A-8784-00AFDBA82B99}" srcOrd="1" destOrd="0" presId="urn:microsoft.com/office/officeart/2005/8/layout/hierarchy3"/>
    <dgm:cxn modelId="{DDFE7870-1B7A-4727-AB6B-7BE93EFEE8B6}" type="presOf" srcId="{C9590737-E4AD-494F-93B3-55DCB0D2FA25}" destId="{F03DBC1C-4E95-4ACD-B466-6EC49CEDFECB}" srcOrd="1" destOrd="0" presId="urn:microsoft.com/office/officeart/2005/8/layout/hierarchy3"/>
    <dgm:cxn modelId="{A406F6FF-2D2B-4B90-AFE4-9CA64655BC74}" srcId="{CC046D0F-9F6A-4A96-B63A-5F17BBCA7664}" destId="{3307397E-EB86-4C11-AF1F-224073672766}" srcOrd="1" destOrd="0" parTransId="{4A468407-EB01-428A-BE0A-AB21A08350D7}" sibTransId="{89306959-FD99-4FB5-9061-09052C68AC15}"/>
    <dgm:cxn modelId="{5C1530AC-471B-40D5-A9DE-5AE3611A81B9}" type="presOf" srcId="{0FE7B11B-C5EA-44BE-9FE9-224ED92C4993}" destId="{C84702DB-3730-4C66-872E-45D18B2DDB91}" srcOrd="0" destOrd="0" presId="urn:microsoft.com/office/officeart/2005/8/layout/hierarchy3"/>
    <dgm:cxn modelId="{C1DF6061-B987-4D04-96EF-844D4874140A}" type="presOf" srcId="{85D0B137-8D92-4A3A-BCBB-B4D44DFA0628}" destId="{00B1E6D1-AF21-4B30-ADC0-20392CBE088D}" srcOrd="0" destOrd="0" presId="urn:microsoft.com/office/officeart/2005/8/layout/hierarchy3"/>
    <dgm:cxn modelId="{326F4854-D468-4C95-960B-B02471C56153}" srcId="{3307397E-EB86-4C11-AF1F-224073672766}" destId="{B9323A05-9718-4A7F-B70A-0265A15132B5}" srcOrd="1" destOrd="0" parTransId="{0E180166-84F1-429C-9D88-DD3F084679CD}" sibTransId="{BC028268-5F38-461F-8EF0-AAB8788A04E5}"/>
    <dgm:cxn modelId="{647D788E-83BC-43B6-A7C3-1DE61759BD23}" type="presOf" srcId="{0B467048-31B0-4C34-BCBC-C06A71680865}" destId="{A9097A6C-F62A-4BF9-B612-3F80A72A03C7}" srcOrd="0" destOrd="0" presId="urn:microsoft.com/office/officeart/2005/8/layout/hierarchy3"/>
    <dgm:cxn modelId="{4AB4C682-C2C0-4C2D-AB47-2B58DB5CAA08}" srcId="{CC046D0F-9F6A-4A96-B63A-5F17BBCA7664}" destId="{C9590737-E4AD-494F-93B3-55DCB0D2FA25}" srcOrd="0" destOrd="0" parTransId="{01AC3F59-604A-4474-A1B4-8C66474A6D2C}" sibTransId="{5EFEAFBE-8811-449D-9C48-3984249D0C08}"/>
    <dgm:cxn modelId="{B1DD5CEE-B905-46EF-8764-11F6BB003A67}" srcId="{C9590737-E4AD-494F-93B3-55DCB0D2FA25}" destId="{2945F980-4123-4326-8DB1-602BF754A76A}" srcOrd="0" destOrd="0" parTransId="{0B467048-31B0-4C34-BCBC-C06A71680865}" sibTransId="{A93035E4-D037-4D68-9E17-20F7FD401B3C}"/>
    <dgm:cxn modelId="{FAB674D2-99E6-4393-BF55-500DA97C6167}" type="presOf" srcId="{2945F980-4123-4326-8DB1-602BF754A76A}" destId="{5533E08F-E5CF-477D-9B35-632EC0CA8639}" srcOrd="0" destOrd="0" presId="urn:microsoft.com/office/officeart/2005/8/layout/hierarchy3"/>
    <dgm:cxn modelId="{81A21A59-DA2E-413B-85AA-A45A14DA2A72}" srcId="{C9590737-E4AD-494F-93B3-55DCB0D2FA25}" destId="{0FE7B11B-C5EA-44BE-9FE9-224ED92C4993}" srcOrd="1" destOrd="0" parTransId="{A4CF0FBD-124A-4F7A-98B1-061F83B21F43}" sibTransId="{95CF6762-4216-4C6E-93E6-557A27B23820}"/>
    <dgm:cxn modelId="{71042F78-1E63-457A-A283-AF861AF3264D}" type="presOf" srcId="{C9590737-E4AD-494F-93B3-55DCB0D2FA25}" destId="{24335A6B-E2B2-48E8-B894-354D122ED09A}" srcOrd="0" destOrd="0" presId="urn:microsoft.com/office/officeart/2005/8/layout/hierarchy3"/>
    <dgm:cxn modelId="{315DFB72-1745-4F4E-9261-5BDA9EE3BC74}" type="presParOf" srcId="{46986142-703F-4D55-BA80-26AD78D0C7E4}" destId="{5683BBD3-BCAC-4FD7-A045-1CE534F0DEE3}" srcOrd="0" destOrd="0" presId="urn:microsoft.com/office/officeart/2005/8/layout/hierarchy3"/>
    <dgm:cxn modelId="{E66EB9DB-6731-4820-8E1A-B444B0D76C44}" type="presParOf" srcId="{5683BBD3-BCAC-4FD7-A045-1CE534F0DEE3}" destId="{191C0FA4-9922-4389-8AA8-B5B51EDEF00D}" srcOrd="0" destOrd="0" presId="urn:microsoft.com/office/officeart/2005/8/layout/hierarchy3"/>
    <dgm:cxn modelId="{6134E547-42FC-43CA-9D01-6391C74B1D5A}" type="presParOf" srcId="{191C0FA4-9922-4389-8AA8-B5B51EDEF00D}" destId="{24335A6B-E2B2-48E8-B894-354D122ED09A}" srcOrd="0" destOrd="0" presId="urn:microsoft.com/office/officeart/2005/8/layout/hierarchy3"/>
    <dgm:cxn modelId="{FEA58268-8E1D-41E8-BD74-2FD422171044}" type="presParOf" srcId="{191C0FA4-9922-4389-8AA8-B5B51EDEF00D}" destId="{F03DBC1C-4E95-4ACD-B466-6EC49CEDFECB}" srcOrd="1" destOrd="0" presId="urn:microsoft.com/office/officeart/2005/8/layout/hierarchy3"/>
    <dgm:cxn modelId="{60A5C98B-D4D0-406D-AAF8-2B889342D09A}" type="presParOf" srcId="{5683BBD3-BCAC-4FD7-A045-1CE534F0DEE3}" destId="{A8D87E87-E804-49FF-B60E-C119D4C050B3}" srcOrd="1" destOrd="0" presId="urn:microsoft.com/office/officeart/2005/8/layout/hierarchy3"/>
    <dgm:cxn modelId="{DF114CD6-CCCF-4736-83DA-CF6C6111B39C}" type="presParOf" srcId="{A8D87E87-E804-49FF-B60E-C119D4C050B3}" destId="{A9097A6C-F62A-4BF9-B612-3F80A72A03C7}" srcOrd="0" destOrd="0" presId="urn:microsoft.com/office/officeart/2005/8/layout/hierarchy3"/>
    <dgm:cxn modelId="{E1AFD74E-ADD2-4BE0-8FAA-1762167A13A8}" type="presParOf" srcId="{A8D87E87-E804-49FF-B60E-C119D4C050B3}" destId="{5533E08F-E5CF-477D-9B35-632EC0CA8639}" srcOrd="1" destOrd="0" presId="urn:microsoft.com/office/officeart/2005/8/layout/hierarchy3"/>
    <dgm:cxn modelId="{EFF62C9A-1219-45BE-973B-FCAB235279EC}" type="presParOf" srcId="{A8D87E87-E804-49FF-B60E-C119D4C050B3}" destId="{A2AA1AB7-943A-4026-B7AF-681FAC082AA4}" srcOrd="2" destOrd="0" presId="urn:microsoft.com/office/officeart/2005/8/layout/hierarchy3"/>
    <dgm:cxn modelId="{6674AC4C-BD0A-4429-B9B4-DF1EC1E759CF}" type="presParOf" srcId="{A8D87E87-E804-49FF-B60E-C119D4C050B3}" destId="{C84702DB-3730-4C66-872E-45D18B2DDB91}" srcOrd="3" destOrd="0" presId="urn:microsoft.com/office/officeart/2005/8/layout/hierarchy3"/>
    <dgm:cxn modelId="{92F13073-01B7-4CEE-ADC7-4AFA5D0B847D}" type="presParOf" srcId="{46986142-703F-4D55-BA80-26AD78D0C7E4}" destId="{D63ADBE4-4106-4640-A53C-970DF1E74240}" srcOrd="1" destOrd="0" presId="urn:microsoft.com/office/officeart/2005/8/layout/hierarchy3"/>
    <dgm:cxn modelId="{361B365D-686C-46B2-8D40-CBA1CF5F8AD5}" type="presParOf" srcId="{D63ADBE4-4106-4640-A53C-970DF1E74240}" destId="{F45EC871-9172-4F52-BBBD-BB19A0CCBFCC}" srcOrd="0" destOrd="0" presId="urn:microsoft.com/office/officeart/2005/8/layout/hierarchy3"/>
    <dgm:cxn modelId="{30A68C77-EF30-46C2-87FF-8EC5E9010B7A}" type="presParOf" srcId="{F45EC871-9172-4F52-BBBD-BB19A0CCBFCC}" destId="{2615E062-069A-4473-A4CD-2FF45C50FFD6}" srcOrd="0" destOrd="0" presId="urn:microsoft.com/office/officeart/2005/8/layout/hierarchy3"/>
    <dgm:cxn modelId="{99796D0E-BE83-486C-BC5B-A41B7091177F}" type="presParOf" srcId="{F45EC871-9172-4F52-BBBD-BB19A0CCBFCC}" destId="{E88E9BA6-5ED6-483A-8784-00AFDBA82B99}" srcOrd="1" destOrd="0" presId="urn:microsoft.com/office/officeart/2005/8/layout/hierarchy3"/>
    <dgm:cxn modelId="{2EB3A0F1-C315-40FB-9632-B0370457DEE3}" type="presParOf" srcId="{D63ADBE4-4106-4640-A53C-970DF1E74240}" destId="{57390860-FE11-4616-95E6-7DC4C0975B70}" srcOrd="1" destOrd="0" presId="urn:microsoft.com/office/officeart/2005/8/layout/hierarchy3"/>
    <dgm:cxn modelId="{0E57117E-69AE-42C3-9ECD-E4CA29E9C7E4}" type="presParOf" srcId="{57390860-FE11-4616-95E6-7DC4C0975B70}" destId="{00B1E6D1-AF21-4B30-ADC0-20392CBE088D}" srcOrd="0" destOrd="0" presId="urn:microsoft.com/office/officeart/2005/8/layout/hierarchy3"/>
    <dgm:cxn modelId="{D3700067-C32B-4D9B-92D8-F6D8424AAD8B}" type="presParOf" srcId="{57390860-FE11-4616-95E6-7DC4C0975B70}" destId="{3EEE10FF-0B81-4EDB-890A-B43B76BB89A5}" srcOrd="1" destOrd="0" presId="urn:microsoft.com/office/officeart/2005/8/layout/hierarchy3"/>
    <dgm:cxn modelId="{7CFC9D49-9026-402F-9862-A5FE92160B64}" type="presParOf" srcId="{57390860-FE11-4616-95E6-7DC4C0975B70}" destId="{A97C16C8-4224-483D-B0EA-9CA81938ACCF}" srcOrd="2" destOrd="0" presId="urn:microsoft.com/office/officeart/2005/8/layout/hierarchy3"/>
    <dgm:cxn modelId="{C2BC858F-5400-4784-B36A-251D2E4EC0FF}" type="presParOf" srcId="{57390860-FE11-4616-95E6-7DC4C0975B70}" destId="{7859DF2B-4C79-43B2-A1F2-6C01CED7B4A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B69247-B08E-44B0-AEB8-A6A3A9C06A8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A346A5-5889-45B4-869C-077E325FF65D}">
      <dgm:prSet phldrT="[Texto]" custT="1"/>
      <dgm:spPr/>
      <dgm:t>
        <a:bodyPr/>
        <a:lstStyle/>
        <a:p>
          <a:r>
            <a:rPr lang="es-EC" sz="2000" dirty="0" err="1" smtClean="0"/>
            <a:t>Imagenología</a:t>
          </a:r>
          <a:r>
            <a:rPr lang="es-EC" sz="2000" dirty="0" smtClean="0"/>
            <a:t> radiográfica</a:t>
          </a:r>
          <a:endParaRPr lang="es-EC" sz="2000" dirty="0"/>
        </a:p>
      </dgm:t>
    </dgm:pt>
    <dgm:pt modelId="{21939A82-D4E8-4DE6-AD9F-74EEB4F5B31C}" type="parTrans" cxnId="{DD375559-E8A8-4428-AC9A-748FD687354F}">
      <dgm:prSet/>
      <dgm:spPr/>
      <dgm:t>
        <a:bodyPr/>
        <a:lstStyle/>
        <a:p>
          <a:endParaRPr lang="es-EC"/>
        </a:p>
      </dgm:t>
    </dgm:pt>
    <dgm:pt modelId="{B731DD7B-2391-41C3-8586-198D38FEA16E}" type="sibTrans" cxnId="{DD375559-E8A8-4428-AC9A-748FD687354F}">
      <dgm:prSet/>
      <dgm:spPr/>
      <dgm:t>
        <a:bodyPr/>
        <a:lstStyle/>
        <a:p>
          <a:endParaRPr lang="es-EC"/>
        </a:p>
      </dgm:t>
    </dgm:pt>
    <dgm:pt modelId="{6F7E85FB-1E56-4D5A-9954-FD61239EDD82}">
      <dgm:prSet phldrT="[Texto]" custT="1"/>
      <dgm:spPr/>
      <dgm:t>
        <a:bodyPr/>
        <a:lstStyle/>
        <a:p>
          <a:r>
            <a:rPr lang="es-EC" sz="2000" dirty="0" smtClean="0"/>
            <a:t>En infección vesical sin complicaciones,</a:t>
          </a:r>
          <a:endParaRPr lang="es-EC" sz="2000" dirty="0"/>
        </a:p>
      </dgm:t>
    </dgm:pt>
    <dgm:pt modelId="{17383355-9C51-4E72-87CE-235B692A06B0}" type="parTrans" cxnId="{62FC2F41-DF9E-4772-A870-B116FB0B7732}">
      <dgm:prSet/>
      <dgm:spPr/>
      <dgm:t>
        <a:bodyPr/>
        <a:lstStyle/>
        <a:p>
          <a:endParaRPr lang="es-EC"/>
        </a:p>
      </dgm:t>
    </dgm:pt>
    <dgm:pt modelId="{2F919A62-B5BF-4186-9B43-5111E8DCB256}" type="sibTrans" cxnId="{62FC2F41-DF9E-4772-A870-B116FB0B7732}">
      <dgm:prSet/>
      <dgm:spPr/>
      <dgm:t>
        <a:bodyPr/>
        <a:lstStyle/>
        <a:p>
          <a:endParaRPr lang="es-EC"/>
        </a:p>
      </dgm:t>
    </dgm:pt>
    <dgm:pt modelId="{0E02D8BC-7422-4AAE-82A5-4C7470365C10}">
      <dgm:prSet phldrT="[Texto]" custT="1"/>
      <dgm:spPr/>
      <dgm:t>
        <a:bodyPr/>
        <a:lstStyle/>
        <a:p>
          <a:r>
            <a:rPr lang="es-EC" sz="1800" dirty="0" smtClean="0"/>
            <a:t>Por lo general no se necesita la evaluación radiológica</a:t>
          </a:r>
          <a:endParaRPr lang="es-EC" sz="1800" dirty="0"/>
        </a:p>
      </dgm:t>
    </dgm:pt>
    <dgm:pt modelId="{1A876697-0582-4ABF-AA57-7490FA6DBE0F}" type="parTrans" cxnId="{7662E3CD-EC4B-420F-A647-45C34697605B}">
      <dgm:prSet/>
      <dgm:spPr/>
      <dgm:t>
        <a:bodyPr/>
        <a:lstStyle/>
        <a:p>
          <a:endParaRPr lang="es-EC"/>
        </a:p>
      </dgm:t>
    </dgm:pt>
    <dgm:pt modelId="{EFE844BA-A87B-4E70-896B-BBCA85989CE9}" type="sibTrans" cxnId="{7662E3CD-EC4B-420F-A647-45C34697605B}">
      <dgm:prSet/>
      <dgm:spPr/>
      <dgm:t>
        <a:bodyPr/>
        <a:lstStyle/>
        <a:p>
          <a:endParaRPr lang="es-EC"/>
        </a:p>
      </dgm:t>
    </dgm:pt>
    <dgm:pt modelId="{B0516AEC-D8EC-4BBB-A060-01B712DE4C6F}" type="pres">
      <dgm:prSet presAssocID="{05B69247-B08E-44B0-AEB8-A6A3A9C06A8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564BBA-9943-4D86-9FBA-CE451A52680D}" type="pres">
      <dgm:prSet presAssocID="{05B69247-B08E-44B0-AEB8-A6A3A9C06A8C}" presName="dummyMaxCanvas" presStyleCnt="0">
        <dgm:presLayoutVars/>
      </dgm:prSet>
      <dgm:spPr/>
    </dgm:pt>
    <dgm:pt modelId="{BC83EDE4-EBB9-4ADA-97A9-815D90E0B819}" type="pres">
      <dgm:prSet presAssocID="{05B69247-B08E-44B0-AEB8-A6A3A9C06A8C}" presName="ThreeNodes_1" presStyleLbl="node1" presStyleIdx="0" presStyleCnt="3" custScaleX="1046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D9CAB7-4216-4F63-A374-C5BCA36147B8}" type="pres">
      <dgm:prSet presAssocID="{05B69247-B08E-44B0-AEB8-A6A3A9C06A8C}" presName="ThreeNodes_2" presStyleLbl="node1" presStyleIdx="1" presStyleCnt="3" custScaleX="89926" custScaleY="94779" custLinFactNeighborY="9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FDA22-2598-400E-A2A6-C8D825C504D2}" type="pres">
      <dgm:prSet presAssocID="{05B69247-B08E-44B0-AEB8-A6A3A9C06A8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748B9-0B72-4EC1-A0D8-A7DE2B8DC788}" type="pres">
      <dgm:prSet presAssocID="{05B69247-B08E-44B0-AEB8-A6A3A9C06A8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FEDAC5-B0F1-4C60-BA38-696CCAF6B780}" type="pres">
      <dgm:prSet presAssocID="{05B69247-B08E-44B0-AEB8-A6A3A9C06A8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2D25CF-6921-4A75-9421-B06CDF6B09B1}" type="pres">
      <dgm:prSet presAssocID="{05B69247-B08E-44B0-AEB8-A6A3A9C06A8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E41F3B-3D6A-4294-83DA-B022F274FF12}" type="pres">
      <dgm:prSet presAssocID="{05B69247-B08E-44B0-AEB8-A6A3A9C06A8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291917-5502-4172-A61C-93D12CDA5DDC}" type="pres">
      <dgm:prSet presAssocID="{05B69247-B08E-44B0-AEB8-A6A3A9C06A8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9F9727-BE36-4A28-B24C-40F41675BA2F}" type="presOf" srcId="{10A346A5-5889-45B4-869C-077E325FF65D}" destId="{912D25CF-6921-4A75-9421-B06CDF6B09B1}" srcOrd="1" destOrd="0" presId="urn:microsoft.com/office/officeart/2005/8/layout/vProcess5"/>
    <dgm:cxn modelId="{DD375559-E8A8-4428-AC9A-748FD687354F}" srcId="{05B69247-B08E-44B0-AEB8-A6A3A9C06A8C}" destId="{10A346A5-5889-45B4-869C-077E325FF65D}" srcOrd="0" destOrd="0" parTransId="{21939A82-D4E8-4DE6-AD9F-74EEB4F5B31C}" sibTransId="{B731DD7B-2391-41C3-8586-198D38FEA16E}"/>
    <dgm:cxn modelId="{8D080988-D5AA-4440-935A-627C66D2E43C}" type="presOf" srcId="{0E02D8BC-7422-4AAE-82A5-4C7470365C10}" destId="{522FDA22-2598-400E-A2A6-C8D825C504D2}" srcOrd="0" destOrd="0" presId="urn:microsoft.com/office/officeart/2005/8/layout/vProcess5"/>
    <dgm:cxn modelId="{8E731573-9EA4-48D8-A214-8251D9911CF7}" type="presOf" srcId="{6F7E85FB-1E56-4D5A-9954-FD61239EDD82}" destId="{C5E41F3B-3D6A-4294-83DA-B022F274FF12}" srcOrd="1" destOrd="0" presId="urn:microsoft.com/office/officeart/2005/8/layout/vProcess5"/>
    <dgm:cxn modelId="{67F58BCF-7860-4E1D-8D74-4F6D34FCD246}" type="presOf" srcId="{0E02D8BC-7422-4AAE-82A5-4C7470365C10}" destId="{AD291917-5502-4172-A61C-93D12CDA5DDC}" srcOrd="1" destOrd="0" presId="urn:microsoft.com/office/officeart/2005/8/layout/vProcess5"/>
    <dgm:cxn modelId="{F3A1544B-217E-4AAD-B5CE-7E37EED83393}" type="presOf" srcId="{B731DD7B-2391-41C3-8586-198D38FEA16E}" destId="{331748B9-0B72-4EC1-A0D8-A7DE2B8DC788}" srcOrd="0" destOrd="0" presId="urn:microsoft.com/office/officeart/2005/8/layout/vProcess5"/>
    <dgm:cxn modelId="{A7F01061-3198-4DA7-8FE5-7738138C8040}" type="presOf" srcId="{05B69247-B08E-44B0-AEB8-A6A3A9C06A8C}" destId="{B0516AEC-D8EC-4BBB-A060-01B712DE4C6F}" srcOrd="0" destOrd="0" presId="urn:microsoft.com/office/officeart/2005/8/layout/vProcess5"/>
    <dgm:cxn modelId="{818A040F-C754-449D-B885-004872688897}" type="presOf" srcId="{2F919A62-B5BF-4186-9B43-5111E8DCB256}" destId="{E3FEDAC5-B0F1-4C60-BA38-696CCAF6B780}" srcOrd="0" destOrd="0" presId="urn:microsoft.com/office/officeart/2005/8/layout/vProcess5"/>
    <dgm:cxn modelId="{36075DBE-658C-4DB5-930E-FEAD158D4A12}" type="presOf" srcId="{10A346A5-5889-45B4-869C-077E325FF65D}" destId="{BC83EDE4-EBB9-4ADA-97A9-815D90E0B819}" srcOrd="0" destOrd="0" presId="urn:microsoft.com/office/officeart/2005/8/layout/vProcess5"/>
    <dgm:cxn modelId="{7662E3CD-EC4B-420F-A647-45C34697605B}" srcId="{05B69247-B08E-44B0-AEB8-A6A3A9C06A8C}" destId="{0E02D8BC-7422-4AAE-82A5-4C7470365C10}" srcOrd="2" destOrd="0" parTransId="{1A876697-0582-4ABF-AA57-7490FA6DBE0F}" sibTransId="{EFE844BA-A87B-4E70-896B-BBCA85989CE9}"/>
    <dgm:cxn modelId="{B4CA8ECE-F7EB-482E-94EB-3F285DEB1A7D}" type="presOf" srcId="{6F7E85FB-1E56-4D5A-9954-FD61239EDD82}" destId="{5CD9CAB7-4216-4F63-A374-C5BCA36147B8}" srcOrd="0" destOrd="0" presId="urn:microsoft.com/office/officeart/2005/8/layout/vProcess5"/>
    <dgm:cxn modelId="{62FC2F41-DF9E-4772-A870-B116FB0B7732}" srcId="{05B69247-B08E-44B0-AEB8-A6A3A9C06A8C}" destId="{6F7E85FB-1E56-4D5A-9954-FD61239EDD82}" srcOrd="1" destOrd="0" parTransId="{17383355-9C51-4E72-87CE-235B692A06B0}" sibTransId="{2F919A62-B5BF-4186-9B43-5111E8DCB256}"/>
    <dgm:cxn modelId="{DC93C44F-4AD0-43BD-8564-EEF128CD3966}" type="presParOf" srcId="{B0516AEC-D8EC-4BBB-A060-01B712DE4C6F}" destId="{A0564BBA-9943-4D86-9FBA-CE451A52680D}" srcOrd="0" destOrd="0" presId="urn:microsoft.com/office/officeart/2005/8/layout/vProcess5"/>
    <dgm:cxn modelId="{9A7BF994-DDD9-4B28-892B-C9AF352783DD}" type="presParOf" srcId="{B0516AEC-D8EC-4BBB-A060-01B712DE4C6F}" destId="{BC83EDE4-EBB9-4ADA-97A9-815D90E0B819}" srcOrd="1" destOrd="0" presId="urn:microsoft.com/office/officeart/2005/8/layout/vProcess5"/>
    <dgm:cxn modelId="{0807DF7D-4725-4E70-8CAE-ECCBA72C6636}" type="presParOf" srcId="{B0516AEC-D8EC-4BBB-A060-01B712DE4C6F}" destId="{5CD9CAB7-4216-4F63-A374-C5BCA36147B8}" srcOrd="2" destOrd="0" presId="urn:microsoft.com/office/officeart/2005/8/layout/vProcess5"/>
    <dgm:cxn modelId="{D15D6A75-FF11-46A9-8AEE-0FD26955E78F}" type="presParOf" srcId="{B0516AEC-D8EC-4BBB-A060-01B712DE4C6F}" destId="{522FDA22-2598-400E-A2A6-C8D825C504D2}" srcOrd="3" destOrd="0" presId="urn:microsoft.com/office/officeart/2005/8/layout/vProcess5"/>
    <dgm:cxn modelId="{C173C9DE-0514-479F-A187-0C9794CAB148}" type="presParOf" srcId="{B0516AEC-D8EC-4BBB-A060-01B712DE4C6F}" destId="{331748B9-0B72-4EC1-A0D8-A7DE2B8DC788}" srcOrd="4" destOrd="0" presId="urn:microsoft.com/office/officeart/2005/8/layout/vProcess5"/>
    <dgm:cxn modelId="{F3D957BE-0E46-4F06-83CC-CF86C822DF88}" type="presParOf" srcId="{B0516AEC-D8EC-4BBB-A060-01B712DE4C6F}" destId="{E3FEDAC5-B0F1-4C60-BA38-696CCAF6B780}" srcOrd="5" destOrd="0" presId="urn:microsoft.com/office/officeart/2005/8/layout/vProcess5"/>
    <dgm:cxn modelId="{0D327A84-FB80-4DF3-8BE8-0BC829463794}" type="presParOf" srcId="{B0516AEC-D8EC-4BBB-A060-01B712DE4C6F}" destId="{912D25CF-6921-4A75-9421-B06CDF6B09B1}" srcOrd="6" destOrd="0" presId="urn:microsoft.com/office/officeart/2005/8/layout/vProcess5"/>
    <dgm:cxn modelId="{DCCC247D-650F-46B1-AC01-52469F60A31E}" type="presParOf" srcId="{B0516AEC-D8EC-4BBB-A060-01B712DE4C6F}" destId="{C5E41F3B-3D6A-4294-83DA-B022F274FF12}" srcOrd="7" destOrd="0" presId="urn:microsoft.com/office/officeart/2005/8/layout/vProcess5"/>
    <dgm:cxn modelId="{CC00081C-C48A-4793-85F5-0FD03B8452B6}" type="presParOf" srcId="{B0516AEC-D8EC-4BBB-A060-01B712DE4C6F}" destId="{AD291917-5502-4172-A61C-93D12CDA5D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A827E4-B772-48F0-B19F-79EDD1A3E8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718650F-572A-4E5D-8FDD-6F49F3AD874F}">
      <dgm:prSet phldrT="[Texto]"/>
      <dgm:spPr/>
      <dgm:t>
        <a:bodyPr/>
        <a:lstStyle/>
        <a:p>
          <a:r>
            <a:rPr lang="es-EC" dirty="0" smtClean="0"/>
            <a:t>    Tratamiento</a:t>
          </a:r>
          <a:endParaRPr lang="es-EC" dirty="0"/>
        </a:p>
      </dgm:t>
    </dgm:pt>
    <dgm:pt modelId="{16CCF333-BFF5-449D-8CE0-89447A17B696}" type="parTrans" cxnId="{65F2FA33-70CD-4BAD-A42C-84E2F4B13539}">
      <dgm:prSet/>
      <dgm:spPr/>
      <dgm:t>
        <a:bodyPr/>
        <a:lstStyle/>
        <a:p>
          <a:endParaRPr lang="es-EC"/>
        </a:p>
      </dgm:t>
    </dgm:pt>
    <dgm:pt modelId="{6F802EF1-EABE-490B-8F0F-F34D2A9A1811}" type="sibTrans" cxnId="{65F2FA33-70CD-4BAD-A42C-84E2F4B13539}">
      <dgm:prSet/>
      <dgm:spPr/>
      <dgm:t>
        <a:bodyPr/>
        <a:lstStyle/>
        <a:p>
          <a:endParaRPr lang="es-EC"/>
        </a:p>
      </dgm:t>
    </dgm:pt>
    <dgm:pt modelId="{B889ACE5-8A8A-4CEE-8029-9BB4D48F9D77}">
      <dgm:prSet phldrT="[Texto]"/>
      <dgm:spPr/>
      <dgm:t>
        <a:bodyPr/>
        <a:lstStyle/>
        <a:p>
          <a:r>
            <a:rPr lang="es-EC" dirty="0" smtClean="0"/>
            <a:t>Consta de un curso corto de antibióticos orales</a:t>
          </a:r>
          <a:endParaRPr lang="es-EC" dirty="0"/>
        </a:p>
      </dgm:t>
    </dgm:pt>
    <dgm:pt modelId="{42FE667B-A1ED-41BA-BDEC-7B388B14C954}" type="parTrans" cxnId="{F1113DC9-D056-4B31-A77C-3148C9224F2F}">
      <dgm:prSet/>
      <dgm:spPr/>
      <dgm:t>
        <a:bodyPr/>
        <a:lstStyle/>
        <a:p>
          <a:endParaRPr lang="es-EC"/>
        </a:p>
      </dgm:t>
    </dgm:pt>
    <dgm:pt modelId="{4F07EBFB-2E6F-4364-996E-28FD2D1C1901}" type="sibTrans" cxnId="{F1113DC9-D056-4B31-A77C-3148C9224F2F}">
      <dgm:prSet/>
      <dgm:spPr/>
      <dgm:t>
        <a:bodyPr/>
        <a:lstStyle/>
        <a:p>
          <a:endParaRPr lang="es-EC"/>
        </a:p>
      </dgm:t>
    </dgm:pt>
    <dgm:pt modelId="{25B24247-7145-4519-8594-87284082FE4F}">
      <dgm:prSet phldrT="[Texto]"/>
      <dgm:spPr/>
      <dgm:t>
        <a:bodyPr/>
        <a:lstStyle/>
        <a:p>
          <a:r>
            <a:rPr lang="es-EC" dirty="0" smtClean="0"/>
            <a:t>TMP-SMX y </a:t>
          </a:r>
          <a:r>
            <a:rPr lang="es-EC" dirty="0" err="1" smtClean="0"/>
            <a:t>nitrofurantoína</a:t>
          </a:r>
          <a:r>
            <a:rPr lang="es-EC" dirty="0" smtClean="0"/>
            <a:t> y </a:t>
          </a:r>
          <a:r>
            <a:rPr lang="es-EC" dirty="0" err="1" smtClean="0"/>
            <a:t>fluoroquinolonas</a:t>
          </a:r>
          <a:r>
            <a:rPr lang="es-EC" dirty="0" smtClean="0"/>
            <a:t> tienen una excelente actividad contra todos los patógenos que causan cistitis.</a:t>
          </a:r>
          <a:endParaRPr lang="es-EC" dirty="0"/>
        </a:p>
      </dgm:t>
    </dgm:pt>
    <dgm:pt modelId="{091C6107-9C26-463B-95AB-0E1AE162A983}" type="parTrans" cxnId="{63DFDD94-4FEB-4068-B654-F9B4989642BF}">
      <dgm:prSet/>
      <dgm:spPr/>
      <dgm:t>
        <a:bodyPr/>
        <a:lstStyle/>
        <a:p>
          <a:endParaRPr lang="es-EC"/>
        </a:p>
      </dgm:t>
    </dgm:pt>
    <dgm:pt modelId="{371B79F8-3AF8-4557-B3CA-70CD950958D6}" type="sibTrans" cxnId="{63DFDD94-4FEB-4068-B654-F9B4989642BF}">
      <dgm:prSet/>
      <dgm:spPr/>
      <dgm:t>
        <a:bodyPr/>
        <a:lstStyle/>
        <a:p>
          <a:endParaRPr lang="es-EC"/>
        </a:p>
      </dgm:t>
    </dgm:pt>
    <dgm:pt modelId="{4044FE93-6D7D-49B2-A434-E1A3BAF0D197}" type="pres">
      <dgm:prSet presAssocID="{25A827E4-B772-48F0-B19F-79EDD1A3E8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2D8AF1-1799-4157-B810-83F4AF86BD22}" type="pres">
      <dgm:prSet presAssocID="{25A827E4-B772-48F0-B19F-79EDD1A3E8CE}" presName="dummyMaxCanvas" presStyleCnt="0">
        <dgm:presLayoutVars/>
      </dgm:prSet>
      <dgm:spPr/>
    </dgm:pt>
    <dgm:pt modelId="{4D7278D7-3886-44D4-BBBB-B5D5EA3373E4}" type="pres">
      <dgm:prSet presAssocID="{25A827E4-B772-48F0-B19F-79EDD1A3E8C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070C6B-85F8-451F-819C-3AEC20522253}" type="pres">
      <dgm:prSet presAssocID="{25A827E4-B772-48F0-B19F-79EDD1A3E8C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43847B-986A-41B0-A2EE-48ACBFBF2795}" type="pres">
      <dgm:prSet presAssocID="{25A827E4-B772-48F0-B19F-79EDD1A3E8CE}" presName="ThreeNodes_3" presStyleLbl="node1" presStyleIdx="2" presStyleCnt="3" custScaleX="109123" custScaleY="1162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008399-65C5-41E9-B328-79A2F53464AD}" type="pres">
      <dgm:prSet presAssocID="{25A827E4-B772-48F0-B19F-79EDD1A3E8C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059CD9-ADD0-4ED2-BAB3-C254D110CF1F}" type="pres">
      <dgm:prSet presAssocID="{25A827E4-B772-48F0-B19F-79EDD1A3E8C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D22757-4EA8-4EFA-A1A0-89C2E988634E}" type="pres">
      <dgm:prSet presAssocID="{25A827E4-B772-48F0-B19F-79EDD1A3E8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987633-D3FB-4112-9B45-D654038335AA}" type="pres">
      <dgm:prSet presAssocID="{25A827E4-B772-48F0-B19F-79EDD1A3E8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C584FB-5ECE-4D6E-9652-9B45F88BDF4F}" type="pres">
      <dgm:prSet presAssocID="{25A827E4-B772-48F0-B19F-79EDD1A3E8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097323-BA0D-40EE-9452-1CB445D7CE40}" type="presOf" srcId="{25B24247-7145-4519-8594-87284082FE4F}" destId="{25C584FB-5ECE-4D6E-9652-9B45F88BDF4F}" srcOrd="1" destOrd="0" presId="urn:microsoft.com/office/officeart/2005/8/layout/vProcess5"/>
    <dgm:cxn modelId="{F981BD8A-99A4-43FE-8CB9-1F5B7441F1D3}" type="presOf" srcId="{25B24247-7145-4519-8594-87284082FE4F}" destId="{DE43847B-986A-41B0-A2EE-48ACBFBF2795}" srcOrd="0" destOrd="0" presId="urn:microsoft.com/office/officeart/2005/8/layout/vProcess5"/>
    <dgm:cxn modelId="{9242BABF-DE38-4FE5-92DA-EDA459075579}" type="presOf" srcId="{6F802EF1-EABE-490B-8F0F-F34D2A9A1811}" destId="{54008399-65C5-41E9-B328-79A2F53464AD}" srcOrd="0" destOrd="0" presId="urn:microsoft.com/office/officeart/2005/8/layout/vProcess5"/>
    <dgm:cxn modelId="{66E6799D-2357-4B7D-816B-F9CE4B352916}" type="presOf" srcId="{B889ACE5-8A8A-4CEE-8029-9BB4D48F9D77}" destId="{0A070C6B-85F8-451F-819C-3AEC20522253}" srcOrd="0" destOrd="0" presId="urn:microsoft.com/office/officeart/2005/8/layout/vProcess5"/>
    <dgm:cxn modelId="{5561E21D-05BC-47CF-AFF4-596B77913EC4}" type="presOf" srcId="{25A827E4-B772-48F0-B19F-79EDD1A3E8CE}" destId="{4044FE93-6D7D-49B2-A434-E1A3BAF0D197}" srcOrd="0" destOrd="0" presId="urn:microsoft.com/office/officeart/2005/8/layout/vProcess5"/>
    <dgm:cxn modelId="{F1113DC9-D056-4B31-A77C-3148C9224F2F}" srcId="{25A827E4-B772-48F0-B19F-79EDD1A3E8CE}" destId="{B889ACE5-8A8A-4CEE-8029-9BB4D48F9D77}" srcOrd="1" destOrd="0" parTransId="{42FE667B-A1ED-41BA-BDEC-7B388B14C954}" sibTransId="{4F07EBFB-2E6F-4364-996E-28FD2D1C1901}"/>
    <dgm:cxn modelId="{C35BD26A-3807-4DA6-AF62-BED98B9C93A0}" type="presOf" srcId="{0718650F-572A-4E5D-8FDD-6F49F3AD874F}" destId="{3FD22757-4EA8-4EFA-A1A0-89C2E988634E}" srcOrd="1" destOrd="0" presId="urn:microsoft.com/office/officeart/2005/8/layout/vProcess5"/>
    <dgm:cxn modelId="{63DFDD94-4FEB-4068-B654-F9B4989642BF}" srcId="{25A827E4-B772-48F0-B19F-79EDD1A3E8CE}" destId="{25B24247-7145-4519-8594-87284082FE4F}" srcOrd="2" destOrd="0" parTransId="{091C6107-9C26-463B-95AB-0E1AE162A983}" sibTransId="{371B79F8-3AF8-4557-B3CA-70CD950958D6}"/>
    <dgm:cxn modelId="{7FAD272E-CAF7-4454-B960-AFC863785058}" type="presOf" srcId="{4F07EBFB-2E6F-4364-996E-28FD2D1C1901}" destId="{D6059CD9-ADD0-4ED2-BAB3-C254D110CF1F}" srcOrd="0" destOrd="0" presId="urn:microsoft.com/office/officeart/2005/8/layout/vProcess5"/>
    <dgm:cxn modelId="{82C9B313-46C1-47D9-8754-F23BCB513636}" type="presOf" srcId="{B889ACE5-8A8A-4CEE-8029-9BB4D48F9D77}" destId="{7C987633-D3FB-4112-9B45-D654038335AA}" srcOrd="1" destOrd="0" presId="urn:microsoft.com/office/officeart/2005/8/layout/vProcess5"/>
    <dgm:cxn modelId="{36594D75-9C64-4D02-9CDC-57B33A0179B8}" type="presOf" srcId="{0718650F-572A-4E5D-8FDD-6F49F3AD874F}" destId="{4D7278D7-3886-44D4-BBBB-B5D5EA3373E4}" srcOrd="0" destOrd="0" presId="urn:microsoft.com/office/officeart/2005/8/layout/vProcess5"/>
    <dgm:cxn modelId="{65F2FA33-70CD-4BAD-A42C-84E2F4B13539}" srcId="{25A827E4-B772-48F0-B19F-79EDD1A3E8CE}" destId="{0718650F-572A-4E5D-8FDD-6F49F3AD874F}" srcOrd="0" destOrd="0" parTransId="{16CCF333-BFF5-449D-8CE0-89447A17B696}" sibTransId="{6F802EF1-EABE-490B-8F0F-F34D2A9A1811}"/>
    <dgm:cxn modelId="{7F47D05C-02D9-4C50-B8B6-41FD6821B4F7}" type="presParOf" srcId="{4044FE93-6D7D-49B2-A434-E1A3BAF0D197}" destId="{A52D8AF1-1799-4157-B810-83F4AF86BD22}" srcOrd="0" destOrd="0" presId="urn:microsoft.com/office/officeart/2005/8/layout/vProcess5"/>
    <dgm:cxn modelId="{49B2641C-7F17-479D-A874-CF064EBFD496}" type="presParOf" srcId="{4044FE93-6D7D-49B2-A434-E1A3BAF0D197}" destId="{4D7278D7-3886-44D4-BBBB-B5D5EA3373E4}" srcOrd="1" destOrd="0" presId="urn:microsoft.com/office/officeart/2005/8/layout/vProcess5"/>
    <dgm:cxn modelId="{AEB6A735-A767-48E2-B4C2-9E9F1F570D8E}" type="presParOf" srcId="{4044FE93-6D7D-49B2-A434-E1A3BAF0D197}" destId="{0A070C6B-85F8-451F-819C-3AEC20522253}" srcOrd="2" destOrd="0" presId="urn:microsoft.com/office/officeart/2005/8/layout/vProcess5"/>
    <dgm:cxn modelId="{42850665-D923-4661-98D2-6C6ABCDBFDE8}" type="presParOf" srcId="{4044FE93-6D7D-49B2-A434-E1A3BAF0D197}" destId="{DE43847B-986A-41B0-A2EE-48ACBFBF2795}" srcOrd="3" destOrd="0" presId="urn:microsoft.com/office/officeart/2005/8/layout/vProcess5"/>
    <dgm:cxn modelId="{D44B7CA7-BB2D-472E-8763-759017A186CA}" type="presParOf" srcId="{4044FE93-6D7D-49B2-A434-E1A3BAF0D197}" destId="{54008399-65C5-41E9-B328-79A2F53464AD}" srcOrd="4" destOrd="0" presId="urn:microsoft.com/office/officeart/2005/8/layout/vProcess5"/>
    <dgm:cxn modelId="{8E70D623-DA84-4BF7-89A8-4F8BA35F13D0}" type="presParOf" srcId="{4044FE93-6D7D-49B2-A434-E1A3BAF0D197}" destId="{D6059CD9-ADD0-4ED2-BAB3-C254D110CF1F}" srcOrd="5" destOrd="0" presId="urn:microsoft.com/office/officeart/2005/8/layout/vProcess5"/>
    <dgm:cxn modelId="{457CD8B0-C3CA-41E3-A73D-59FC18E9C30F}" type="presParOf" srcId="{4044FE93-6D7D-49B2-A434-E1A3BAF0D197}" destId="{3FD22757-4EA8-4EFA-A1A0-89C2E988634E}" srcOrd="6" destOrd="0" presId="urn:microsoft.com/office/officeart/2005/8/layout/vProcess5"/>
    <dgm:cxn modelId="{CDB742EA-FF3A-4C2A-9626-3FD41FD4DC68}" type="presParOf" srcId="{4044FE93-6D7D-49B2-A434-E1A3BAF0D197}" destId="{7C987633-D3FB-4112-9B45-D654038335AA}" srcOrd="7" destOrd="0" presId="urn:microsoft.com/office/officeart/2005/8/layout/vProcess5"/>
    <dgm:cxn modelId="{CE675655-964C-45D5-9B40-1E71FEC1D109}" type="presParOf" srcId="{4044FE93-6D7D-49B2-A434-E1A3BAF0D197}" destId="{25C584FB-5ECE-4D6E-9652-9B45F88BDF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361677-47B9-477E-B966-D0A9AC85100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143915E-1316-4D13-A81E-46A3BB0501B6}">
      <dgm:prSet phldrT="[Texto]"/>
      <dgm:spPr/>
      <dgm:t>
        <a:bodyPr/>
        <a:lstStyle/>
        <a:p>
          <a:pPr algn="l"/>
          <a:r>
            <a:rPr lang="es-EC" dirty="0" smtClean="0"/>
            <a:t>Presentación y datos</a:t>
          </a:r>
          <a:endParaRPr lang="es-EC" dirty="0"/>
        </a:p>
      </dgm:t>
    </dgm:pt>
    <dgm:pt modelId="{74FF253E-2002-4913-B002-6FDFBA08F5B0}" type="parTrans" cxnId="{13E2CE66-B2F1-4030-8C4D-1C47CF09B766}">
      <dgm:prSet/>
      <dgm:spPr/>
      <dgm:t>
        <a:bodyPr/>
        <a:lstStyle/>
        <a:p>
          <a:endParaRPr lang="es-EC"/>
        </a:p>
      </dgm:t>
    </dgm:pt>
    <dgm:pt modelId="{41113020-9185-4A11-B6B5-E792DDB7A10E}" type="sibTrans" cxnId="{13E2CE66-B2F1-4030-8C4D-1C47CF09B766}">
      <dgm:prSet/>
      <dgm:spPr/>
      <dgm:t>
        <a:bodyPr/>
        <a:lstStyle/>
        <a:p>
          <a:endParaRPr lang="es-EC"/>
        </a:p>
      </dgm:t>
    </dgm:pt>
    <dgm:pt modelId="{F36A8B28-DB04-409A-AC32-EAE4838E0B5A}">
      <dgm:prSet phldrT="[Texto]"/>
      <dgm:spPr/>
      <dgm:t>
        <a:bodyPr/>
        <a:lstStyle/>
        <a:p>
          <a:r>
            <a:rPr lang="es-EC" dirty="0" smtClean="0"/>
            <a:t>Causada por persistencia bacteriana </a:t>
          </a:r>
          <a:endParaRPr lang="es-EC" dirty="0"/>
        </a:p>
      </dgm:t>
    </dgm:pt>
    <dgm:pt modelId="{F6F34904-EDFB-423A-9788-B8B3E4AEF575}" type="parTrans" cxnId="{2FB6490C-8AA5-4D18-962E-219B67900376}">
      <dgm:prSet/>
      <dgm:spPr/>
      <dgm:t>
        <a:bodyPr/>
        <a:lstStyle/>
        <a:p>
          <a:endParaRPr lang="es-EC"/>
        </a:p>
      </dgm:t>
    </dgm:pt>
    <dgm:pt modelId="{E4DD6856-21D3-4185-BC1C-428779F52D7C}" type="sibTrans" cxnId="{2FB6490C-8AA5-4D18-962E-219B67900376}">
      <dgm:prSet/>
      <dgm:spPr/>
      <dgm:t>
        <a:bodyPr/>
        <a:lstStyle/>
        <a:p>
          <a:endParaRPr lang="es-EC"/>
        </a:p>
      </dgm:t>
    </dgm:pt>
    <dgm:pt modelId="{5606E63F-5CC3-48F4-A9CE-AB6F72DD3F1B}">
      <dgm:prSet phldrT="[Texto]"/>
      <dgm:spPr/>
      <dgm:t>
        <a:bodyPr/>
        <a:lstStyle/>
        <a:p>
          <a:r>
            <a:rPr lang="es-EC" dirty="0" smtClean="0"/>
            <a:t>Reinfección con otro microorganismo</a:t>
          </a:r>
          <a:endParaRPr lang="es-EC" dirty="0"/>
        </a:p>
      </dgm:t>
    </dgm:pt>
    <dgm:pt modelId="{26BEEFD8-0F82-44D3-8DAC-220561845D8F}" type="parTrans" cxnId="{CBA9E19B-761A-40B0-8028-47034F4730A8}">
      <dgm:prSet/>
      <dgm:spPr/>
      <dgm:t>
        <a:bodyPr/>
        <a:lstStyle/>
        <a:p>
          <a:endParaRPr lang="es-EC"/>
        </a:p>
      </dgm:t>
    </dgm:pt>
    <dgm:pt modelId="{36940B53-9267-42D1-B452-7E25ABE42B65}" type="sibTrans" cxnId="{CBA9E19B-761A-40B0-8028-47034F4730A8}">
      <dgm:prSet/>
      <dgm:spPr/>
      <dgm:t>
        <a:bodyPr/>
        <a:lstStyle/>
        <a:p>
          <a:endParaRPr lang="es-EC"/>
        </a:p>
      </dgm:t>
    </dgm:pt>
    <dgm:pt modelId="{7F390349-0EA1-43D7-933D-4DF9256D54CC}">
      <dgm:prSet phldrT="[Texto]"/>
      <dgm:spPr/>
      <dgm:t>
        <a:bodyPr/>
        <a:lstStyle/>
        <a:p>
          <a:r>
            <a:rPr lang="es-EC" dirty="0" err="1" smtClean="0"/>
            <a:t>Imagenología</a:t>
          </a:r>
          <a:r>
            <a:rPr lang="es-EC" dirty="0" smtClean="0"/>
            <a:t> radiográfica</a:t>
          </a:r>
          <a:endParaRPr lang="es-EC" dirty="0"/>
        </a:p>
      </dgm:t>
    </dgm:pt>
    <dgm:pt modelId="{37377A1F-FBF8-4EBD-B210-4EDCB04A5776}" type="parTrans" cxnId="{723F0728-1F4D-49C3-A4FC-E6F5141AFBBB}">
      <dgm:prSet/>
      <dgm:spPr/>
      <dgm:t>
        <a:bodyPr/>
        <a:lstStyle/>
        <a:p>
          <a:endParaRPr lang="es-EC"/>
        </a:p>
      </dgm:t>
    </dgm:pt>
    <dgm:pt modelId="{E7B76A3B-8F22-4BF5-BA41-D2AAA1A48F84}" type="sibTrans" cxnId="{723F0728-1F4D-49C3-A4FC-E6F5141AFBBB}">
      <dgm:prSet/>
      <dgm:spPr/>
      <dgm:t>
        <a:bodyPr/>
        <a:lstStyle/>
        <a:p>
          <a:endParaRPr lang="es-EC"/>
        </a:p>
      </dgm:t>
    </dgm:pt>
    <dgm:pt modelId="{0003B8B3-12CF-4E12-94B8-A2B288393D60}">
      <dgm:prSet phldrT="[Texto]"/>
      <dgm:spPr/>
      <dgm:t>
        <a:bodyPr/>
        <a:lstStyle/>
        <a:p>
          <a:r>
            <a:rPr lang="es-EC" dirty="0" smtClean="0"/>
            <a:t>ecografía para proporcionar una evaluación de detección de las vías genitourinarias</a:t>
          </a:r>
          <a:endParaRPr lang="es-EC" dirty="0"/>
        </a:p>
      </dgm:t>
    </dgm:pt>
    <dgm:pt modelId="{41D12CF3-5E26-4894-A3EB-FC77BF951615}" type="parTrans" cxnId="{87DD3AB7-EED9-4D2F-95E2-EA5A326B3CC3}">
      <dgm:prSet/>
      <dgm:spPr/>
      <dgm:t>
        <a:bodyPr/>
        <a:lstStyle/>
        <a:p>
          <a:endParaRPr lang="es-EC"/>
        </a:p>
      </dgm:t>
    </dgm:pt>
    <dgm:pt modelId="{DD077034-935E-418A-8203-AB28D8748691}" type="sibTrans" cxnId="{87DD3AB7-EED9-4D2F-95E2-EA5A326B3CC3}">
      <dgm:prSet/>
      <dgm:spPr/>
      <dgm:t>
        <a:bodyPr/>
        <a:lstStyle/>
        <a:p>
          <a:endParaRPr lang="es-EC"/>
        </a:p>
      </dgm:t>
    </dgm:pt>
    <dgm:pt modelId="{CC0DD36A-C3D0-4DBF-A598-0F5C0CC5BCD9}">
      <dgm:prSet phldrT="[Texto]"/>
      <dgm:spPr/>
      <dgm:t>
        <a:bodyPr/>
        <a:lstStyle/>
        <a:p>
          <a:r>
            <a:rPr lang="es-EC" dirty="0" smtClean="0"/>
            <a:t>Se necesita la evaluación con </a:t>
          </a:r>
          <a:r>
            <a:rPr lang="es-EC" dirty="0" err="1" smtClean="0"/>
            <a:t>pielografía</a:t>
          </a:r>
          <a:r>
            <a:rPr lang="es-EC" dirty="0" smtClean="0"/>
            <a:t> intravenosa, cistoscopia y CT.</a:t>
          </a:r>
          <a:endParaRPr lang="es-EC" dirty="0"/>
        </a:p>
      </dgm:t>
    </dgm:pt>
    <dgm:pt modelId="{1786E2BA-2547-4BF1-A2AB-791D0C525230}" type="parTrans" cxnId="{8C570588-9A67-44D2-A230-F7B0BF44FE25}">
      <dgm:prSet/>
      <dgm:spPr/>
      <dgm:t>
        <a:bodyPr/>
        <a:lstStyle/>
        <a:p>
          <a:endParaRPr lang="es-EC"/>
        </a:p>
      </dgm:t>
    </dgm:pt>
    <dgm:pt modelId="{46565168-2A4E-476F-B691-1116A6C6301B}" type="sibTrans" cxnId="{8C570588-9A67-44D2-A230-F7B0BF44FE25}">
      <dgm:prSet/>
      <dgm:spPr/>
      <dgm:t>
        <a:bodyPr/>
        <a:lstStyle/>
        <a:p>
          <a:endParaRPr lang="es-EC"/>
        </a:p>
      </dgm:t>
    </dgm:pt>
    <dgm:pt modelId="{839DE6D9-4E86-4B05-9252-8F1502FCD582}" type="pres">
      <dgm:prSet presAssocID="{BE361677-47B9-477E-B966-D0A9AC8510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1003BA1-F559-414C-B7BA-EC07B1B9CE9F}" type="pres">
      <dgm:prSet presAssocID="{4143915E-1316-4D13-A81E-46A3BB0501B6}" presName="root" presStyleCnt="0"/>
      <dgm:spPr/>
    </dgm:pt>
    <dgm:pt modelId="{5CBD1235-0D0C-47E5-A805-2394BB209938}" type="pres">
      <dgm:prSet presAssocID="{4143915E-1316-4D13-A81E-46A3BB0501B6}" presName="rootComposite" presStyleCnt="0"/>
      <dgm:spPr/>
    </dgm:pt>
    <dgm:pt modelId="{B292B05B-41E0-41A0-870C-8A9348511457}" type="pres">
      <dgm:prSet presAssocID="{4143915E-1316-4D13-A81E-46A3BB0501B6}" presName="rootText" presStyleLbl="node1" presStyleIdx="0" presStyleCnt="2" custScaleX="147648" custScaleY="138298"/>
      <dgm:spPr/>
      <dgm:t>
        <a:bodyPr/>
        <a:lstStyle/>
        <a:p>
          <a:endParaRPr lang="es-EC"/>
        </a:p>
      </dgm:t>
    </dgm:pt>
    <dgm:pt modelId="{76AC4E0F-874B-444C-A9F9-D65CEC093C0D}" type="pres">
      <dgm:prSet presAssocID="{4143915E-1316-4D13-A81E-46A3BB0501B6}" presName="rootConnector" presStyleLbl="node1" presStyleIdx="0" presStyleCnt="2"/>
      <dgm:spPr/>
      <dgm:t>
        <a:bodyPr/>
        <a:lstStyle/>
        <a:p>
          <a:endParaRPr lang="es-EC"/>
        </a:p>
      </dgm:t>
    </dgm:pt>
    <dgm:pt modelId="{B1B38F95-6D50-4CD2-AD63-7D9289AD4CC2}" type="pres">
      <dgm:prSet presAssocID="{4143915E-1316-4D13-A81E-46A3BB0501B6}" presName="childShape" presStyleCnt="0"/>
      <dgm:spPr/>
    </dgm:pt>
    <dgm:pt modelId="{07A3CB6A-D38A-4044-9495-1C67E571525F}" type="pres">
      <dgm:prSet presAssocID="{F6F34904-EDFB-423A-9788-B8B3E4AEF575}" presName="Name13" presStyleLbl="parChTrans1D2" presStyleIdx="0" presStyleCnt="4"/>
      <dgm:spPr/>
      <dgm:t>
        <a:bodyPr/>
        <a:lstStyle/>
        <a:p>
          <a:endParaRPr lang="es-EC"/>
        </a:p>
      </dgm:t>
    </dgm:pt>
    <dgm:pt modelId="{B5597ADF-A339-4714-BD12-063D1C5890FC}" type="pres">
      <dgm:prSet presAssocID="{F36A8B28-DB04-409A-AC32-EAE4838E0B5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6D16F-9565-4F26-BFDD-A21CCA055236}" type="pres">
      <dgm:prSet presAssocID="{26BEEFD8-0F82-44D3-8DAC-220561845D8F}" presName="Name13" presStyleLbl="parChTrans1D2" presStyleIdx="1" presStyleCnt="4"/>
      <dgm:spPr/>
      <dgm:t>
        <a:bodyPr/>
        <a:lstStyle/>
        <a:p>
          <a:endParaRPr lang="es-EC"/>
        </a:p>
      </dgm:t>
    </dgm:pt>
    <dgm:pt modelId="{456BF561-56EF-4F89-845D-6DD3F481497A}" type="pres">
      <dgm:prSet presAssocID="{5606E63F-5CC3-48F4-A9CE-AB6F72DD3F1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872C1E-2B3F-4E52-B8CD-F4ACF4E8DC41}" type="pres">
      <dgm:prSet presAssocID="{7F390349-0EA1-43D7-933D-4DF9256D54CC}" presName="root" presStyleCnt="0"/>
      <dgm:spPr/>
    </dgm:pt>
    <dgm:pt modelId="{1514DF00-4287-4164-8D41-4E1CC790F169}" type="pres">
      <dgm:prSet presAssocID="{7F390349-0EA1-43D7-933D-4DF9256D54CC}" presName="rootComposite" presStyleCnt="0"/>
      <dgm:spPr/>
    </dgm:pt>
    <dgm:pt modelId="{786928C0-C9BC-4E4E-8EA2-AB458A29C366}" type="pres">
      <dgm:prSet presAssocID="{7F390349-0EA1-43D7-933D-4DF9256D54CC}" presName="rootText" presStyleLbl="node1" presStyleIdx="1" presStyleCnt="2"/>
      <dgm:spPr/>
      <dgm:t>
        <a:bodyPr/>
        <a:lstStyle/>
        <a:p>
          <a:endParaRPr lang="es-EC"/>
        </a:p>
      </dgm:t>
    </dgm:pt>
    <dgm:pt modelId="{E32AF141-3E5F-49F7-9560-1B85E8CCA17B}" type="pres">
      <dgm:prSet presAssocID="{7F390349-0EA1-43D7-933D-4DF9256D54CC}" presName="rootConnector" presStyleLbl="node1" presStyleIdx="1" presStyleCnt="2"/>
      <dgm:spPr/>
      <dgm:t>
        <a:bodyPr/>
        <a:lstStyle/>
        <a:p>
          <a:endParaRPr lang="es-EC"/>
        </a:p>
      </dgm:t>
    </dgm:pt>
    <dgm:pt modelId="{26AC673A-1122-4133-AD06-F68FD3BCE5ED}" type="pres">
      <dgm:prSet presAssocID="{7F390349-0EA1-43D7-933D-4DF9256D54CC}" presName="childShape" presStyleCnt="0"/>
      <dgm:spPr/>
    </dgm:pt>
    <dgm:pt modelId="{330CC305-689C-4BED-898D-45080DF6BCC7}" type="pres">
      <dgm:prSet presAssocID="{41D12CF3-5E26-4894-A3EB-FC77BF951615}" presName="Name13" presStyleLbl="parChTrans1D2" presStyleIdx="2" presStyleCnt="4"/>
      <dgm:spPr/>
      <dgm:t>
        <a:bodyPr/>
        <a:lstStyle/>
        <a:p>
          <a:endParaRPr lang="es-EC"/>
        </a:p>
      </dgm:t>
    </dgm:pt>
    <dgm:pt modelId="{C19ACDE8-91B0-4A26-ACA0-F75210A5AAE0}" type="pres">
      <dgm:prSet presAssocID="{0003B8B3-12CF-4E12-94B8-A2B288393D6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46FE18-6281-4F8A-BF73-9EBF27170D35}" type="pres">
      <dgm:prSet presAssocID="{1786E2BA-2547-4BF1-A2AB-791D0C525230}" presName="Name13" presStyleLbl="parChTrans1D2" presStyleIdx="3" presStyleCnt="4"/>
      <dgm:spPr/>
      <dgm:t>
        <a:bodyPr/>
        <a:lstStyle/>
        <a:p>
          <a:endParaRPr lang="es-EC"/>
        </a:p>
      </dgm:t>
    </dgm:pt>
    <dgm:pt modelId="{41F58ED3-42D5-420E-ACAB-F5941EA8E446}" type="pres">
      <dgm:prSet presAssocID="{CC0DD36A-C3D0-4DBF-A598-0F5C0CC5BCD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DD3AB7-EED9-4D2F-95E2-EA5A326B3CC3}" srcId="{7F390349-0EA1-43D7-933D-4DF9256D54CC}" destId="{0003B8B3-12CF-4E12-94B8-A2B288393D60}" srcOrd="0" destOrd="0" parTransId="{41D12CF3-5E26-4894-A3EB-FC77BF951615}" sibTransId="{DD077034-935E-418A-8203-AB28D8748691}"/>
    <dgm:cxn modelId="{2FB6490C-8AA5-4D18-962E-219B67900376}" srcId="{4143915E-1316-4D13-A81E-46A3BB0501B6}" destId="{F36A8B28-DB04-409A-AC32-EAE4838E0B5A}" srcOrd="0" destOrd="0" parTransId="{F6F34904-EDFB-423A-9788-B8B3E4AEF575}" sibTransId="{E4DD6856-21D3-4185-BC1C-428779F52D7C}"/>
    <dgm:cxn modelId="{C44BCA29-017E-4582-8E34-9DF0143CA3C2}" type="presOf" srcId="{0003B8B3-12CF-4E12-94B8-A2B288393D60}" destId="{C19ACDE8-91B0-4A26-ACA0-F75210A5AAE0}" srcOrd="0" destOrd="0" presId="urn:microsoft.com/office/officeart/2005/8/layout/hierarchy3"/>
    <dgm:cxn modelId="{9F572A17-5B9F-4F7D-8031-00A8447EA4E1}" type="presOf" srcId="{4143915E-1316-4D13-A81E-46A3BB0501B6}" destId="{B292B05B-41E0-41A0-870C-8A9348511457}" srcOrd="0" destOrd="0" presId="urn:microsoft.com/office/officeart/2005/8/layout/hierarchy3"/>
    <dgm:cxn modelId="{CBA9E19B-761A-40B0-8028-47034F4730A8}" srcId="{4143915E-1316-4D13-A81E-46A3BB0501B6}" destId="{5606E63F-5CC3-48F4-A9CE-AB6F72DD3F1B}" srcOrd="1" destOrd="0" parTransId="{26BEEFD8-0F82-44D3-8DAC-220561845D8F}" sibTransId="{36940B53-9267-42D1-B452-7E25ABE42B65}"/>
    <dgm:cxn modelId="{17CCF34E-4388-44F9-9239-7C229A7A6CA8}" type="presOf" srcId="{7F390349-0EA1-43D7-933D-4DF9256D54CC}" destId="{786928C0-C9BC-4E4E-8EA2-AB458A29C366}" srcOrd="0" destOrd="0" presId="urn:microsoft.com/office/officeart/2005/8/layout/hierarchy3"/>
    <dgm:cxn modelId="{22B80DD9-D615-4957-B9CA-37D26229FA67}" type="presOf" srcId="{BE361677-47B9-477E-B966-D0A9AC851003}" destId="{839DE6D9-4E86-4B05-9252-8F1502FCD582}" srcOrd="0" destOrd="0" presId="urn:microsoft.com/office/officeart/2005/8/layout/hierarchy3"/>
    <dgm:cxn modelId="{723F0728-1F4D-49C3-A4FC-E6F5141AFBBB}" srcId="{BE361677-47B9-477E-B966-D0A9AC851003}" destId="{7F390349-0EA1-43D7-933D-4DF9256D54CC}" srcOrd="1" destOrd="0" parTransId="{37377A1F-FBF8-4EBD-B210-4EDCB04A5776}" sibTransId="{E7B76A3B-8F22-4BF5-BA41-D2AAA1A48F84}"/>
    <dgm:cxn modelId="{CAA23A6B-03CD-4DD1-8C33-2728A87E9031}" type="presOf" srcId="{4143915E-1316-4D13-A81E-46A3BB0501B6}" destId="{76AC4E0F-874B-444C-A9F9-D65CEC093C0D}" srcOrd="1" destOrd="0" presId="urn:microsoft.com/office/officeart/2005/8/layout/hierarchy3"/>
    <dgm:cxn modelId="{13E2CE66-B2F1-4030-8C4D-1C47CF09B766}" srcId="{BE361677-47B9-477E-B966-D0A9AC851003}" destId="{4143915E-1316-4D13-A81E-46A3BB0501B6}" srcOrd="0" destOrd="0" parTransId="{74FF253E-2002-4913-B002-6FDFBA08F5B0}" sibTransId="{41113020-9185-4A11-B6B5-E792DDB7A10E}"/>
    <dgm:cxn modelId="{9BAC3B2A-FC01-4EC1-8ACD-33FF1DE0C519}" type="presOf" srcId="{F36A8B28-DB04-409A-AC32-EAE4838E0B5A}" destId="{B5597ADF-A339-4714-BD12-063D1C5890FC}" srcOrd="0" destOrd="0" presId="urn:microsoft.com/office/officeart/2005/8/layout/hierarchy3"/>
    <dgm:cxn modelId="{6CAE3018-5F43-44E2-BD9F-2E19DD3C5301}" type="presOf" srcId="{5606E63F-5CC3-48F4-A9CE-AB6F72DD3F1B}" destId="{456BF561-56EF-4F89-845D-6DD3F481497A}" srcOrd="0" destOrd="0" presId="urn:microsoft.com/office/officeart/2005/8/layout/hierarchy3"/>
    <dgm:cxn modelId="{B93EF6F0-E633-4D34-8528-BDDEA110D469}" type="presOf" srcId="{F6F34904-EDFB-423A-9788-B8B3E4AEF575}" destId="{07A3CB6A-D38A-4044-9495-1C67E571525F}" srcOrd="0" destOrd="0" presId="urn:microsoft.com/office/officeart/2005/8/layout/hierarchy3"/>
    <dgm:cxn modelId="{BF6366F0-0EA6-46EC-AECC-3B1AF688FC85}" type="presOf" srcId="{7F390349-0EA1-43D7-933D-4DF9256D54CC}" destId="{E32AF141-3E5F-49F7-9560-1B85E8CCA17B}" srcOrd="1" destOrd="0" presId="urn:microsoft.com/office/officeart/2005/8/layout/hierarchy3"/>
    <dgm:cxn modelId="{3FD83118-1132-4B9D-BF45-3056643FD11F}" type="presOf" srcId="{1786E2BA-2547-4BF1-A2AB-791D0C525230}" destId="{A846FE18-6281-4F8A-BF73-9EBF27170D35}" srcOrd="0" destOrd="0" presId="urn:microsoft.com/office/officeart/2005/8/layout/hierarchy3"/>
    <dgm:cxn modelId="{EAA1863E-FC0B-4865-BAC1-3C8AD38CE688}" type="presOf" srcId="{26BEEFD8-0F82-44D3-8DAC-220561845D8F}" destId="{B0A6D16F-9565-4F26-BFDD-A21CCA055236}" srcOrd="0" destOrd="0" presId="urn:microsoft.com/office/officeart/2005/8/layout/hierarchy3"/>
    <dgm:cxn modelId="{76F0ECE7-8242-4AA1-A548-11A02F3998E5}" type="presOf" srcId="{CC0DD36A-C3D0-4DBF-A598-0F5C0CC5BCD9}" destId="{41F58ED3-42D5-420E-ACAB-F5941EA8E446}" srcOrd="0" destOrd="0" presId="urn:microsoft.com/office/officeart/2005/8/layout/hierarchy3"/>
    <dgm:cxn modelId="{9BF14921-145E-425B-8332-3A8E6F6228A6}" type="presOf" srcId="{41D12CF3-5E26-4894-A3EB-FC77BF951615}" destId="{330CC305-689C-4BED-898D-45080DF6BCC7}" srcOrd="0" destOrd="0" presId="urn:microsoft.com/office/officeart/2005/8/layout/hierarchy3"/>
    <dgm:cxn modelId="{8C570588-9A67-44D2-A230-F7B0BF44FE25}" srcId="{7F390349-0EA1-43D7-933D-4DF9256D54CC}" destId="{CC0DD36A-C3D0-4DBF-A598-0F5C0CC5BCD9}" srcOrd="1" destOrd="0" parTransId="{1786E2BA-2547-4BF1-A2AB-791D0C525230}" sibTransId="{46565168-2A4E-476F-B691-1116A6C6301B}"/>
    <dgm:cxn modelId="{2E2F9D16-52A7-484B-B178-1A1D191CEE96}" type="presParOf" srcId="{839DE6D9-4E86-4B05-9252-8F1502FCD582}" destId="{01003BA1-F559-414C-B7BA-EC07B1B9CE9F}" srcOrd="0" destOrd="0" presId="urn:microsoft.com/office/officeart/2005/8/layout/hierarchy3"/>
    <dgm:cxn modelId="{D8F6A438-5ACD-4A96-B538-5E3EF2EB4715}" type="presParOf" srcId="{01003BA1-F559-414C-B7BA-EC07B1B9CE9F}" destId="{5CBD1235-0D0C-47E5-A805-2394BB209938}" srcOrd="0" destOrd="0" presId="urn:microsoft.com/office/officeart/2005/8/layout/hierarchy3"/>
    <dgm:cxn modelId="{2563DBFB-E954-4D65-87D7-1E3661871CAD}" type="presParOf" srcId="{5CBD1235-0D0C-47E5-A805-2394BB209938}" destId="{B292B05B-41E0-41A0-870C-8A9348511457}" srcOrd="0" destOrd="0" presId="urn:microsoft.com/office/officeart/2005/8/layout/hierarchy3"/>
    <dgm:cxn modelId="{DBE8183F-7643-4CEE-BF8A-4B526A6D7EA7}" type="presParOf" srcId="{5CBD1235-0D0C-47E5-A805-2394BB209938}" destId="{76AC4E0F-874B-444C-A9F9-D65CEC093C0D}" srcOrd="1" destOrd="0" presId="urn:microsoft.com/office/officeart/2005/8/layout/hierarchy3"/>
    <dgm:cxn modelId="{9BC5B6D3-214C-45BE-B190-C7ABE29AAB2E}" type="presParOf" srcId="{01003BA1-F559-414C-B7BA-EC07B1B9CE9F}" destId="{B1B38F95-6D50-4CD2-AD63-7D9289AD4CC2}" srcOrd="1" destOrd="0" presId="urn:microsoft.com/office/officeart/2005/8/layout/hierarchy3"/>
    <dgm:cxn modelId="{2DDF515B-EF8A-49B6-89FA-30395AB6BE1A}" type="presParOf" srcId="{B1B38F95-6D50-4CD2-AD63-7D9289AD4CC2}" destId="{07A3CB6A-D38A-4044-9495-1C67E571525F}" srcOrd="0" destOrd="0" presId="urn:microsoft.com/office/officeart/2005/8/layout/hierarchy3"/>
    <dgm:cxn modelId="{EFF45649-BA31-4427-A0B4-C5256B0FBE44}" type="presParOf" srcId="{B1B38F95-6D50-4CD2-AD63-7D9289AD4CC2}" destId="{B5597ADF-A339-4714-BD12-063D1C5890FC}" srcOrd="1" destOrd="0" presId="urn:microsoft.com/office/officeart/2005/8/layout/hierarchy3"/>
    <dgm:cxn modelId="{7176C13C-F809-48A8-ACEC-D3079542EAF7}" type="presParOf" srcId="{B1B38F95-6D50-4CD2-AD63-7D9289AD4CC2}" destId="{B0A6D16F-9565-4F26-BFDD-A21CCA055236}" srcOrd="2" destOrd="0" presId="urn:microsoft.com/office/officeart/2005/8/layout/hierarchy3"/>
    <dgm:cxn modelId="{9D4951AC-56A2-46E6-8F27-FA6C939DD2A6}" type="presParOf" srcId="{B1B38F95-6D50-4CD2-AD63-7D9289AD4CC2}" destId="{456BF561-56EF-4F89-845D-6DD3F481497A}" srcOrd="3" destOrd="0" presId="urn:microsoft.com/office/officeart/2005/8/layout/hierarchy3"/>
    <dgm:cxn modelId="{59EE0B71-3161-40F7-ADFD-EB2F3BA6CCC3}" type="presParOf" srcId="{839DE6D9-4E86-4B05-9252-8F1502FCD582}" destId="{4C872C1E-2B3F-4E52-B8CD-F4ACF4E8DC41}" srcOrd="1" destOrd="0" presId="urn:microsoft.com/office/officeart/2005/8/layout/hierarchy3"/>
    <dgm:cxn modelId="{8C4F1B22-BABB-4B23-A00C-AE9723821A72}" type="presParOf" srcId="{4C872C1E-2B3F-4E52-B8CD-F4ACF4E8DC41}" destId="{1514DF00-4287-4164-8D41-4E1CC790F169}" srcOrd="0" destOrd="0" presId="urn:microsoft.com/office/officeart/2005/8/layout/hierarchy3"/>
    <dgm:cxn modelId="{5125079D-E727-468F-B8D3-8E055391E244}" type="presParOf" srcId="{1514DF00-4287-4164-8D41-4E1CC790F169}" destId="{786928C0-C9BC-4E4E-8EA2-AB458A29C366}" srcOrd="0" destOrd="0" presId="urn:microsoft.com/office/officeart/2005/8/layout/hierarchy3"/>
    <dgm:cxn modelId="{EFF5A05F-E10E-4FEE-A9E6-C0720800B8D3}" type="presParOf" srcId="{1514DF00-4287-4164-8D41-4E1CC790F169}" destId="{E32AF141-3E5F-49F7-9560-1B85E8CCA17B}" srcOrd="1" destOrd="0" presId="urn:microsoft.com/office/officeart/2005/8/layout/hierarchy3"/>
    <dgm:cxn modelId="{2CCBD5D6-D419-45E3-8344-6BA8A4B2A128}" type="presParOf" srcId="{4C872C1E-2B3F-4E52-B8CD-F4ACF4E8DC41}" destId="{26AC673A-1122-4133-AD06-F68FD3BCE5ED}" srcOrd="1" destOrd="0" presId="urn:microsoft.com/office/officeart/2005/8/layout/hierarchy3"/>
    <dgm:cxn modelId="{B8CD6440-CC88-4FC5-B71A-1121560146ED}" type="presParOf" srcId="{26AC673A-1122-4133-AD06-F68FD3BCE5ED}" destId="{330CC305-689C-4BED-898D-45080DF6BCC7}" srcOrd="0" destOrd="0" presId="urn:microsoft.com/office/officeart/2005/8/layout/hierarchy3"/>
    <dgm:cxn modelId="{CDE07DEF-1DCB-4F29-8AB9-8F3875C17555}" type="presParOf" srcId="{26AC673A-1122-4133-AD06-F68FD3BCE5ED}" destId="{C19ACDE8-91B0-4A26-ACA0-F75210A5AAE0}" srcOrd="1" destOrd="0" presId="urn:microsoft.com/office/officeart/2005/8/layout/hierarchy3"/>
    <dgm:cxn modelId="{B9511EF6-F459-4554-A6B7-6B364453057A}" type="presParOf" srcId="{26AC673A-1122-4133-AD06-F68FD3BCE5ED}" destId="{A846FE18-6281-4F8A-BF73-9EBF27170D35}" srcOrd="2" destOrd="0" presId="urn:microsoft.com/office/officeart/2005/8/layout/hierarchy3"/>
    <dgm:cxn modelId="{D966622A-7B4A-4B86-908C-ADC0ACD20FB5}" type="presParOf" srcId="{26AC673A-1122-4133-AD06-F68FD3BCE5ED}" destId="{41F58ED3-42D5-420E-ACAB-F5941EA8E44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519CA-34EA-4F17-9960-6DD37F8596BA}">
      <dsp:nvSpPr>
        <dsp:cNvPr id="0" name=""/>
        <dsp:cNvSpPr/>
      </dsp:nvSpPr>
      <dsp:spPr>
        <a:xfrm>
          <a:off x="691276" y="0"/>
          <a:ext cx="7834470" cy="26642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A0AD6-3D42-48DC-A4FE-1657F6683E9A}">
      <dsp:nvSpPr>
        <dsp:cNvPr id="0" name=""/>
        <dsp:cNvSpPr/>
      </dsp:nvSpPr>
      <dsp:spPr>
        <a:xfrm>
          <a:off x="148746" y="799288"/>
          <a:ext cx="2445947" cy="10657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se usan de manera común en el tratamiento de UTI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770" y="851312"/>
        <a:ext cx="2341899" cy="961670"/>
      </dsp:txXfrm>
    </dsp:sp>
    <dsp:sp modelId="{19DB5A55-0700-4A3F-8A64-5A79F0D6205E}">
      <dsp:nvSpPr>
        <dsp:cNvPr id="0" name=""/>
        <dsp:cNvSpPr/>
      </dsp:nvSpPr>
      <dsp:spPr>
        <a:xfrm>
          <a:off x="2911978" y="391933"/>
          <a:ext cx="3393066" cy="18804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Aminopenicilinas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Ampicilina(1 g/6h O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ó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IV)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Amoxicilina (500mg/6h O)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Amoxicilina/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Clavulanato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(500-125mg/8h O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3773" y="483728"/>
        <a:ext cx="3209476" cy="1696838"/>
      </dsp:txXfrm>
    </dsp:sp>
    <dsp:sp modelId="{FB68C5D0-85A9-4F3A-AD11-84657D94BF55}">
      <dsp:nvSpPr>
        <dsp:cNvPr id="0" name=""/>
        <dsp:cNvSpPr/>
      </dsp:nvSpPr>
      <dsp:spPr>
        <a:xfrm>
          <a:off x="6622330" y="482200"/>
          <a:ext cx="2445947" cy="16998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Tienen buena actividad contra </a:t>
          </a:r>
          <a:r>
            <a:rPr lang="es-EC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enterecocos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estafilococos, E. </a:t>
          </a:r>
          <a:r>
            <a:rPr lang="es-EC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Proteus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mirabilis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5312" y="565182"/>
        <a:ext cx="2279983" cy="1533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38FB9-D515-48AB-858A-9B42A31D38E3}">
      <dsp:nvSpPr>
        <dsp:cNvPr id="0" name=""/>
        <dsp:cNvSpPr/>
      </dsp:nvSpPr>
      <dsp:spPr>
        <a:xfrm>
          <a:off x="-4975041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D30F5-3489-4C45-9002-F841340F3A22}">
      <dsp:nvSpPr>
        <dsp:cNvPr id="0" name=""/>
        <dsp:cNvSpPr/>
      </dsp:nvSpPr>
      <dsp:spPr>
        <a:xfrm>
          <a:off x="437438" y="435133"/>
          <a:ext cx="926590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 ecografía o CT puede mostrar una masa en la vejiga y evidencia de obstrucción, si la enfermedad se extiende al uréter.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438" y="435133"/>
        <a:ext cx="9265905" cy="870267"/>
      </dsp:txXfrm>
    </dsp:sp>
    <dsp:sp modelId="{A6A15414-E7E4-45B5-B742-41B2B1B80C85}">
      <dsp:nvSpPr>
        <dsp:cNvPr id="0" name=""/>
        <dsp:cNvSpPr/>
      </dsp:nvSpPr>
      <dsp:spPr>
        <a:xfrm>
          <a:off x="4755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1787B-9CD7-4FEF-9614-86D5C65DF2D7}">
      <dsp:nvSpPr>
        <dsp:cNvPr id="0" name=""/>
        <dsp:cNvSpPr/>
      </dsp:nvSpPr>
      <dsp:spPr>
        <a:xfrm>
          <a:off x="865014" y="1740535"/>
          <a:ext cx="8727094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CT puede verse masas parenquimatosas </a:t>
          </a:r>
          <a:r>
            <a:rPr lang="es-EC" sz="2400" kern="1200" dirty="0" err="1" smtClean="0"/>
            <a:t>hipodensas</a:t>
          </a:r>
          <a:r>
            <a:rPr lang="es-EC" sz="2400" kern="1200" dirty="0" smtClean="0"/>
            <a:t> focales o difusas</a:t>
          </a:r>
          <a:endParaRPr lang="es-EC" sz="2400" kern="1200" dirty="0"/>
        </a:p>
      </dsp:txBody>
      <dsp:txXfrm>
        <a:off x="865014" y="1740535"/>
        <a:ext cx="8727094" cy="870267"/>
      </dsp:txXfrm>
    </dsp:sp>
    <dsp:sp modelId="{67765CE4-6B3C-4F04-826C-CCB1A1B87CE9}">
      <dsp:nvSpPr>
        <dsp:cNvPr id="0" name=""/>
        <dsp:cNvSpPr/>
      </dsp:nvSpPr>
      <dsp:spPr>
        <a:xfrm>
          <a:off x="321097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77799-EF18-48F9-B376-3E0A99362868}">
      <dsp:nvSpPr>
        <dsp:cNvPr id="0" name=""/>
        <dsp:cNvSpPr/>
      </dsp:nvSpPr>
      <dsp:spPr>
        <a:xfrm>
          <a:off x="548672" y="3045936"/>
          <a:ext cx="9043436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El diagnostico se establece después de la biopsia</a:t>
          </a:r>
          <a:endParaRPr lang="es-EC" sz="2400" kern="1200" dirty="0"/>
        </a:p>
      </dsp:txBody>
      <dsp:txXfrm>
        <a:off x="548672" y="3045936"/>
        <a:ext cx="9043436" cy="870267"/>
      </dsp:txXfrm>
    </dsp:sp>
    <dsp:sp modelId="{81379E17-08DF-416F-929D-0CA174270A63}">
      <dsp:nvSpPr>
        <dsp:cNvPr id="0" name=""/>
        <dsp:cNvSpPr/>
      </dsp:nvSpPr>
      <dsp:spPr>
        <a:xfrm>
          <a:off x="4755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088BA-C794-4156-B135-F327AA6A2FA7}">
      <dsp:nvSpPr>
        <dsp:cNvPr id="0" name=""/>
        <dsp:cNvSpPr/>
      </dsp:nvSpPr>
      <dsp:spPr>
        <a:xfrm>
          <a:off x="1262629" y="0"/>
          <a:ext cx="4335291" cy="43352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D9EFB-C90E-47E8-9B17-94441F5090CE}">
      <dsp:nvSpPr>
        <dsp:cNvPr id="0" name=""/>
        <dsp:cNvSpPr/>
      </dsp:nvSpPr>
      <dsp:spPr>
        <a:xfrm>
          <a:off x="3142661" y="434727"/>
          <a:ext cx="3393165" cy="9187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tratamiento con antibiótico es esencial para la prostatitis aguda. El tratamiento empírico dirigido contra las bacterias </a:t>
          </a:r>
          <a:r>
            <a:rPr lang="es-EC" sz="1200" kern="1200" dirty="0" err="1" smtClean="0"/>
            <a:t>gramnegativas</a:t>
          </a:r>
          <a:r>
            <a:rPr lang="es-EC" sz="1200" kern="1200" dirty="0" smtClean="0"/>
            <a:t> y los </a:t>
          </a:r>
          <a:r>
            <a:rPr lang="es-EC" sz="1200" kern="1200" dirty="0" err="1" smtClean="0"/>
            <a:t>enterococos</a:t>
          </a:r>
          <a:r>
            <a:rPr lang="es-EC" sz="1200" kern="1200" dirty="0" smtClean="0"/>
            <a:t> debe  instituirse de inmediato mientras se esperan los resultados del cultivo</a:t>
          </a:r>
          <a:endParaRPr lang="es-EC" sz="1200" kern="1200" dirty="0"/>
        </a:p>
      </dsp:txBody>
      <dsp:txXfrm>
        <a:off x="3187510" y="479576"/>
        <a:ext cx="3303467" cy="829037"/>
      </dsp:txXfrm>
    </dsp:sp>
    <dsp:sp modelId="{BC3597B7-EFE4-4C27-9D09-0CCC3E32DC52}">
      <dsp:nvSpPr>
        <dsp:cNvPr id="0" name=""/>
        <dsp:cNvSpPr/>
      </dsp:nvSpPr>
      <dsp:spPr>
        <a:xfrm>
          <a:off x="3120273" y="1472429"/>
          <a:ext cx="3437942" cy="9517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/>
            <a:t>Trimotoprima</a:t>
          </a:r>
          <a:r>
            <a:rPr lang="es-EC" sz="1100" kern="1200" dirty="0" smtClean="0"/>
            <a:t> y </a:t>
          </a:r>
          <a:r>
            <a:rPr lang="es-EC" sz="1100" kern="1200" dirty="0" err="1" smtClean="0"/>
            <a:t>fluoroquinolona</a:t>
          </a:r>
          <a:r>
            <a:rPr lang="es-EC" sz="1100" kern="1200" dirty="0" smtClean="0"/>
            <a:t> tienen penetración farmacológica elevada en el tejido prostático y se recomiendan 4 a 6 semanas. La duración amplia del tratamiento con antibiótico permite completar la esterilización del tejido prostático para evitar complicaciones</a:t>
          </a:r>
          <a:endParaRPr lang="es-EC" sz="1100" kern="1200" dirty="0"/>
        </a:p>
      </dsp:txBody>
      <dsp:txXfrm>
        <a:off x="3166733" y="1518889"/>
        <a:ext cx="3345022" cy="858811"/>
      </dsp:txXfrm>
    </dsp:sp>
    <dsp:sp modelId="{EFD14632-2725-4B9F-BF22-7B45981E0CF4}">
      <dsp:nvSpPr>
        <dsp:cNvPr id="0" name=""/>
        <dsp:cNvSpPr/>
      </dsp:nvSpPr>
      <dsp:spPr>
        <a:xfrm>
          <a:off x="2813117" y="2543127"/>
          <a:ext cx="4052252" cy="1238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 ampicilina y un </a:t>
          </a:r>
          <a:r>
            <a:rPr lang="es-EC" sz="1100" kern="1200" dirty="0" err="1" smtClean="0"/>
            <a:t>aminoglucósido</a:t>
          </a:r>
          <a:r>
            <a:rPr lang="es-EC" sz="1100" kern="1200" dirty="0" smtClean="0"/>
            <a:t> proporcionan tratamiento efectivo contra bacterias </a:t>
          </a:r>
          <a:r>
            <a:rPr lang="es-EC" sz="1100" kern="1200" dirty="0" err="1" smtClean="0"/>
            <a:t>gramnegativas</a:t>
          </a:r>
          <a:r>
            <a:rPr lang="es-EC" sz="1100" kern="1200" dirty="0" smtClean="0"/>
            <a:t> y </a:t>
          </a:r>
          <a:r>
            <a:rPr lang="es-EC" sz="1100" kern="1200" dirty="0" err="1" smtClean="0"/>
            <a:t>enterococos</a:t>
          </a:r>
          <a:r>
            <a:rPr lang="es-EC" sz="1100" kern="1200" dirty="0" smtClean="0"/>
            <a:t>. A los pacientes con retención urinaria secundaria a  prostatitis aguda se les debe tratar con una sonda </a:t>
          </a:r>
          <a:r>
            <a:rPr lang="es-EC" sz="1100" kern="1200" dirty="0" err="1" smtClean="0"/>
            <a:t>suprapúbica</a:t>
          </a:r>
          <a:r>
            <a:rPr lang="es-EC" sz="1100" kern="1200" dirty="0" smtClean="0"/>
            <a:t>,  la reducción </a:t>
          </a:r>
          <a:r>
            <a:rPr lang="es-EC" sz="1100" kern="1200" dirty="0" err="1" smtClean="0"/>
            <a:t>transuretral</a:t>
          </a:r>
          <a:r>
            <a:rPr lang="es-EC" sz="1100" kern="1200" dirty="0" smtClean="0"/>
            <a:t> de la próstata se ha usado para tratar pacientes con enfermedad refractaria</a:t>
          </a:r>
          <a:endParaRPr lang="es-EC" sz="1100" kern="1200" dirty="0"/>
        </a:p>
      </dsp:txBody>
      <dsp:txXfrm>
        <a:off x="2873574" y="2603584"/>
        <a:ext cx="3931338" cy="11175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17B2-E358-4D56-A53C-1897645D5A66}">
      <dsp:nvSpPr>
        <dsp:cNvPr id="0" name=""/>
        <dsp:cNvSpPr/>
      </dsp:nvSpPr>
      <dsp:spPr>
        <a:xfrm>
          <a:off x="2067918" y="0"/>
          <a:ext cx="5918755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EB6D0-1D55-4F4F-ACD5-5091D8A00341}">
      <dsp:nvSpPr>
        <dsp:cNvPr id="0" name=""/>
        <dsp:cNvSpPr/>
      </dsp:nvSpPr>
      <dsp:spPr>
        <a:xfrm>
          <a:off x="4502518" y="1106540"/>
          <a:ext cx="3799008" cy="853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uso de tratamiento con bacilos de </a:t>
          </a:r>
          <a:r>
            <a:rPr lang="es-EC" sz="1400" kern="1200" dirty="0" err="1" smtClean="0"/>
            <a:t>Calmette</a:t>
          </a:r>
          <a:r>
            <a:rPr lang="es-EC" sz="1400" kern="1200" dirty="0" smtClean="0"/>
            <a:t> – </a:t>
          </a:r>
          <a:r>
            <a:rPr lang="es-EC" sz="1400" kern="1200" dirty="0" err="1" smtClean="0"/>
            <a:t>Guérin</a:t>
          </a:r>
          <a:r>
            <a:rPr lang="es-EC" sz="1400" kern="1200" dirty="0" smtClean="0"/>
            <a:t>, </a:t>
          </a:r>
          <a:r>
            <a:rPr lang="es-EC" sz="1400" kern="1200" dirty="0" err="1" smtClean="0"/>
            <a:t>malacoplaquia</a:t>
          </a:r>
          <a:r>
            <a:rPr lang="es-EC" sz="1400" kern="1200" dirty="0" smtClean="0"/>
            <a:t> o enfermedades granulomatosas sistémicas que afectan a la próstata. </a:t>
          </a:r>
          <a:endParaRPr lang="es-EC" sz="1400" kern="1200" dirty="0"/>
        </a:p>
      </dsp:txBody>
      <dsp:txXfrm>
        <a:off x="4544193" y="1148215"/>
        <a:ext cx="3715658" cy="770371"/>
      </dsp:txXfrm>
    </dsp:sp>
    <dsp:sp modelId="{70A24640-9744-4445-9A0B-F7599BC3D9B4}">
      <dsp:nvSpPr>
        <dsp:cNvPr id="0" name=""/>
        <dsp:cNvSpPr/>
      </dsp:nvSpPr>
      <dsp:spPr>
        <a:xfrm>
          <a:off x="4250827" y="2100080"/>
          <a:ext cx="3993289" cy="668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Hay dos formas no específicas de prostatitis granulomatosa no específicas no </a:t>
          </a:r>
          <a:r>
            <a:rPr lang="es-EC" sz="1400" kern="1200" dirty="0" err="1" smtClean="0"/>
            <a:t>esonofílica</a:t>
          </a:r>
          <a:r>
            <a:rPr lang="es-EC" sz="1400" kern="1200" dirty="0" smtClean="0"/>
            <a:t> y </a:t>
          </a:r>
          <a:r>
            <a:rPr lang="es-EC" sz="1400" kern="1200" dirty="0" err="1" smtClean="0"/>
            <a:t>esonofílica</a:t>
          </a:r>
          <a:endParaRPr lang="es-EC" sz="1400" kern="1200" dirty="0"/>
        </a:p>
      </dsp:txBody>
      <dsp:txXfrm>
        <a:off x="4283445" y="2132698"/>
        <a:ext cx="3928053" cy="602950"/>
      </dsp:txXfrm>
    </dsp:sp>
    <dsp:sp modelId="{24FED9F0-F30D-4472-8B22-9A6D75119A3A}">
      <dsp:nvSpPr>
        <dsp:cNvPr id="0" name=""/>
        <dsp:cNvSpPr/>
      </dsp:nvSpPr>
      <dsp:spPr>
        <a:xfrm>
          <a:off x="4194332" y="3403269"/>
          <a:ext cx="4049784" cy="8621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primera presenta una respuesta anormal del tejido al líquido prostático extravasado. </a:t>
          </a:r>
          <a:endParaRPr lang="es-EC" sz="1400" kern="1200" dirty="0"/>
        </a:p>
      </dsp:txBody>
      <dsp:txXfrm>
        <a:off x="4236420" y="3445357"/>
        <a:ext cx="3965608" cy="7779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6CEA-BCA9-4650-9470-7ED6381AD2D6}">
      <dsp:nvSpPr>
        <dsp:cNvPr id="0" name=""/>
        <dsp:cNvSpPr/>
      </dsp:nvSpPr>
      <dsp:spPr>
        <a:xfrm>
          <a:off x="1160" y="833901"/>
          <a:ext cx="3461395" cy="891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Presentación y datos</a:t>
          </a:r>
          <a:endParaRPr lang="es-EC" sz="3000" kern="1200" dirty="0"/>
        </a:p>
      </dsp:txBody>
      <dsp:txXfrm>
        <a:off x="27277" y="860018"/>
        <a:ext cx="3409161" cy="839481"/>
      </dsp:txXfrm>
    </dsp:sp>
    <dsp:sp modelId="{D48D3CAA-4171-46B7-8F4E-7573B019A0B4}">
      <dsp:nvSpPr>
        <dsp:cNvPr id="0" name=""/>
        <dsp:cNvSpPr/>
      </dsp:nvSpPr>
      <dsp:spPr>
        <a:xfrm>
          <a:off x="347300" y="1725616"/>
          <a:ext cx="346139" cy="920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697"/>
              </a:lnTo>
              <a:lnTo>
                <a:pt x="346139" y="9206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0F3F-03F9-4149-AF52-2D8002B6E737}">
      <dsp:nvSpPr>
        <dsp:cNvPr id="0" name=""/>
        <dsp:cNvSpPr/>
      </dsp:nvSpPr>
      <dsp:spPr>
        <a:xfrm>
          <a:off x="693439" y="2201370"/>
          <a:ext cx="2840060" cy="889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presentan con fiebre, escalofríos y síntomas de micciones obstructivas, irritantes o ambas.</a:t>
          </a:r>
          <a:endParaRPr lang="es-EC" sz="1400" kern="1200" dirty="0"/>
        </a:p>
      </dsp:txBody>
      <dsp:txXfrm>
        <a:off x="719503" y="2227434"/>
        <a:ext cx="2787932" cy="837760"/>
      </dsp:txXfrm>
    </dsp:sp>
    <dsp:sp modelId="{919DEC0B-B5A7-498B-83AB-2876E8A5305F}">
      <dsp:nvSpPr>
        <dsp:cNvPr id="0" name=""/>
        <dsp:cNvSpPr/>
      </dsp:nvSpPr>
      <dsp:spPr>
        <a:xfrm>
          <a:off x="347300" y="1725616"/>
          <a:ext cx="374121" cy="241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216"/>
              </a:lnTo>
              <a:lnTo>
                <a:pt x="374121" y="2410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5F1CB-C483-46B5-9FA7-D2C78396CDE5}">
      <dsp:nvSpPr>
        <dsp:cNvPr id="0" name=""/>
        <dsp:cNvSpPr/>
      </dsp:nvSpPr>
      <dsp:spPr>
        <a:xfrm>
          <a:off x="721421" y="3597099"/>
          <a:ext cx="2917277" cy="1077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Algunos pueden mostrar retención urinaria; los pacientes con prostatitis granulomatosa </a:t>
          </a:r>
          <a:r>
            <a:rPr lang="es-EC" sz="1400" kern="1200" dirty="0" err="1" smtClean="0"/>
            <a:t>esonofílica</a:t>
          </a:r>
          <a:r>
            <a:rPr lang="es-EC" sz="1400" kern="1200" dirty="0" smtClean="0"/>
            <a:t> tienen enfermedad grave y fiebre elevada</a:t>
          </a:r>
          <a:endParaRPr lang="es-EC" sz="1400" kern="1200" dirty="0"/>
        </a:p>
      </dsp:txBody>
      <dsp:txXfrm>
        <a:off x="752979" y="3628657"/>
        <a:ext cx="2854161" cy="1014352"/>
      </dsp:txXfrm>
    </dsp:sp>
    <dsp:sp modelId="{6B552862-5B91-45FB-978A-262224FC87D1}">
      <dsp:nvSpPr>
        <dsp:cNvPr id="0" name=""/>
        <dsp:cNvSpPr/>
      </dsp:nvSpPr>
      <dsp:spPr>
        <a:xfrm>
          <a:off x="4414063" y="833901"/>
          <a:ext cx="3339754" cy="86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Tratamiento.</a:t>
          </a:r>
          <a:endParaRPr lang="es-EC" sz="3000" kern="1200" dirty="0"/>
        </a:p>
      </dsp:txBody>
      <dsp:txXfrm>
        <a:off x="4439361" y="859199"/>
        <a:ext cx="3289158" cy="813144"/>
      </dsp:txXfrm>
    </dsp:sp>
    <dsp:sp modelId="{08B51CDF-08E1-4D53-8474-842E71AD0815}">
      <dsp:nvSpPr>
        <dsp:cNvPr id="0" name=""/>
        <dsp:cNvSpPr/>
      </dsp:nvSpPr>
      <dsp:spPr>
        <a:xfrm>
          <a:off x="4748038" y="1697642"/>
          <a:ext cx="333975" cy="142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261"/>
              </a:lnTo>
              <a:lnTo>
                <a:pt x="333975" y="14272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D230C-EF2A-4E46-A331-55101000F711}">
      <dsp:nvSpPr>
        <dsp:cNvPr id="0" name=""/>
        <dsp:cNvSpPr/>
      </dsp:nvSpPr>
      <dsp:spPr>
        <a:xfrm>
          <a:off x="5082014" y="2173396"/>
          <a:ext cx="3044824" cy="190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</a:t>
          </a:r>
          <a:r>
            <a:rPr lang="es-EC" sz="1400" kern="1200" dirty="0" err="1" smtClean="0"/>
            <a:t>corticosteroides</a:t>
          </a:r>
          <a:r>
            <a:rPr lang="es-EC" sz="1400" kern="1200" dirty="0" smtClean="0"/>
            <a:t> y </a:t>
          </a:r>
          <a:endParaRPr lang="es-EC" sz="1400" kern="1200" dirty="0"/>
        </a:p>
      </dsp:txBody>
      <dsp:txXfrm>
        <a:off x="5137751" y="2229133"/>
        <a:ext cx="2933350" cy="1791541"/>
      </dsp:txXfrm>
    </dsp:sp>
    <dsp:sp modelId="{D4233FC9-2146-4292-ADF8-6DAC2EA74C57}">
      <dsp:nvSpPr>
        <dsp:cNvPr id="0" name=""/>
        <dsp:cNvSpPr/>
      </dsp:nvSpPr>
      <dsp:spPr>
        <a:xfrm>
          <a:off x="4091502" y="1697642"/>
          <a:ext cx="656536" cy="3066443"/>
        </a:xfrm>
        <a:custGeom>
          <a:avLst/>
          <a:gdLst/>
          <a:ahLst/>
          <a:cxnLst/>
          <a:rect l="0" t="0" r="0" b="0"/>
          <a:pathLst>
            <a:path>
              <a:moveTo>
                <a:pt x="656536" y="0"/>
              </a:moveTo>
              <a:lnTo>
                <a:pt x="0" y="30664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4E739-7265-416C-9AA5-CBF0D32AFBED}">
      <dsp:nvSpPr>
        <dsp:cNvPr id="0" name=""/>
        <dsp:cNvSpPr/>
      </dsp:nvSpPr>
      <dsp:spPr>
        <a:xfrm>
          <a:off x="4091502" y="4152913"/>
          <a:ext cx="3044824" cy="122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drenaje temporal de la vejiga van muy bien en prostatitis granulomatosa</a:t>
          </a:r>
          <a:endParaRPr lang="es-EC" sz="1400" kern="1200" dirty="0"/>
        </a:p>
      </dsp:txBody>
      <dsp:txXfrm>
        <a:off x="4127303" y="4188714"/>
        <a:ext cx="2973222" cy="11507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7DC1-4CA5-462A-8B32-8040E7003AB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753CB-BFFD-4BA0-8C0D-0380AB45675C}">
      <dsp:nvSpPr>
        <dsp:cNvPr id="0" name=""/>
        <dsp:cNvSpPr/>
      </dsp:nvSpPr>
      <dsp:spPr>
        <a:xfrm>
          <a:off x="752110" y="541866"/>
          <a:ext cx="7703809" cy="108373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 deben a complicaciones de prostatitis bacteriana aguda tratada de manera inadecuada e inapropiada.</a:t>
          </a:r>
          <a:endParaRPr lang="es-EC" sz="2300" kern="1200" dirty="0"/>
        </a:p>
      </dsp:txBody>
      <dsp:txXfrm>
        <a:off x="752110" y="541866"/>
        <a:ext cx="7703809" cy="1083733"/>
      </dsp:txXfrm>
    </dsp:sp>
    <dsp:sp modelId="{1B4DDB49-274E-4519-9A21-67954584033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BCF36-FD73-48D4-B369-0525A0F2C0AF}">
      <dsp:nvSpPr>
        <dsp:cNvPr id="0" name=""/>
        <dsp:cNvSpPr/>
      </dsp:nvSpPr>
      <dsp:spPr>
        <a:xfrm>
          <a:off x="1146048" y="2167466"/>
          <a:ext cx="7309872" cy="1083733"/>
        </a:xfrm>
        <a:prstGeom prst="rect">
          <a:avLst/>
        </a:prstGeom>
        <a:solidFill>
          <a:srgbClr val="44EC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suelen verse en pacientes con diabetes, los que reciben diálisis crónicas, o en pacientes con inmunodepresión</a:t>
          </a:r>
          <a:endParaRPr lang="es-EC" sz="2300" kern="1200" dirty="0"/>
        </a:p>
      </dsp:txBody>
      <dsp:txXfrm>
        <a:off x="1146048" y="2167466"/>
        <a:ext cx="7309872" cy="1083733"/>
      </dsp:txXfrm>
    </dsp:sp>
    <dsp:sp modelId="{A434F500-E988-4D76-B339-B2611E1C6E51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81761-33EB-405B-A051-D1CDFF19C711}">
      <dsp:nvSpPr>
        <dsp:cNvPr id="0" name=""/>
        <dsp:cNvSpPr/>
      </dsp:nvSpPr>
      <dsp:spPr>
        <a:xfrm>
          <a:off x="752110" y="3793066"/>
          <a:ext cx="770380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sometidos a instrumentación uretral o que tienen sondas permanentes crónicas. </a:t>
          </a:r>
          <a:endParaRPr lang="es-EC" sz="2300" kern="1200" dirty="0"/>
        </a:p>
      </dsp:txBody>
      <dsp:txXfrm>
        <a:off x="752110" y="3793066"/>
        <a:ext cx="7703809" cy="1083733"/>
      </dsp:txXfrm>
    </dsp:sp>
    <dsp:sp modelId="{D2876604-1579-432B-BE0D-B991A6893F4B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A7CEF-9BD7-45CB-AD03-CFE21F5BE9E8}">
      <dsp:nvSpPr>
        <dsp:cNvPr id="0" name=""/>
        <dsp:cNvSpPr/>
      </dsp:nvSpPr>
      <dsp:spPr>
        <a:xfrm>
          <a:off x="40157" y="2343467"/>
          <a:ext cx="1997862" cy="1647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78078" y="2381388"/>
        <a:ext cx="1922020" cy="1218872"/>
      </dsp:txXfrm>
    </dsp:sp>
    <dsp:sp modelId="{D761156C-999D-4428-867B-77414E973010}">
      <dsp:nvSpPr>
        <dsp:cNvPr id="0" name=""/>
        <dsp:cNvSpPr/>
      </dsp:nvSpPr>
      <dsp:spPr>
        <a:xfrm>
          <a:off x="1207715" y="2053734"/>
          <a:ext cx="2752249" cy="2752249"/>
        </a:xfrm>
        <a:prstGeom prst="leftCircularArrow">
          <a:avLst>
            <a:gd name="adj1" fmla="val 1699"/>
            <a:gd name="adj2" fmla="val 202139"/>
            <a:gd name="adj3" fmla="val 2470306"/>
            <a:gd name="adj4" fmla="val 9517145"/>
            <a:gd name="adj5" fmla="val 19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6630D-EB08-4C9B-B3B3-5E154426F963}">
      <dsp:nvSpPr>
        <dsp:cNvPr id="0" name=""/>
        <dsp:cNvSpPr/>
      </dsp:nvSpPr>
      <dsp:spPr>
        <a:xfrm flipH="1" flipV="1">
          <a:off x="1329584" y="3873068"/>
          <a:ext cx="40010" cy="4001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0756" y="3874240"/>
        <a:ext cx="37666" cy="37669"/>
      </dsp:txXfrm>
    </dsp:sp>
    <dsp:sp modelId="{BCA085D8-3E0F-40BD-9C18-6C270B6EA312}">
      <dsp:nvSpPr>
        <dsp:cNvPr id="0" name=""/>
        <dsp:cNvSpPr/>
      </dsp:nvSpPr>
      <dsp:spPr>
        <a:xfrm>
          <a:off x="2448828" y="2516718"/>
          <a:ext cx="3230343" cy="110489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CEFTRIAXONA:500 MG IM  (MONODOSIS)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DOXICICLINA 100 MG C12 H  (ORAL) X 7 DÍAS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CIPROFLOXACINO 500 MG ORAL (MONODOSIS)  </a:t>
          </a:r>
          <a:endParaRPr lang="es-EC" sz="1200" kern="1200" dirty="0"/>
        </a:p>
      </dsp:txBody>
      <dsp:txXfrm>
        <a:off x="2474255" y="2778909"/>
        <a:ext cx="3179489" cy="817278"/>
      </dsp:txXfrm>
    </dsp:sp>
    <dsp:sp modelId="{02D02618-3168-4306-AF7D-F80CC4E5A643}">
      <dsp:nvSpPr>
        <dsp:cNvPr id="0" name=""/>
        <dsp:cNvSpPr/>
      </dsp:nvSpPr>
      <dsp:spPr>
        <a:xfrm>
          <a:off x="4190453" y="1202809"/>
          <a:ext cx="2738973" cy="2738973"/>
        </a:xfrm>
        <a:prstGeom prst="circularArrow">
          <a:avLst>
            <a:gd name="adj1" fmla="val 1707"/>
            <a:gd name="adj2" fmla="val 203157"/>
            <a:gd name="adj3" fmla="val 19534125"/>
            <a:gd name="adj4" fmla="val 12488304"/>
            <a:gd name="adj5" fmla="val 19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1D208-316D-456F-BD77-918096003909}">
      <dsp:nvSpPr>
        <dsp:cNvPr id="0" name=""/>
        <dsp:cNvSpPr/>
      </dsp:nvSpPr>
      <dsp:spPr>
        <a:xfrm>
          <a:off x="3252787" y="1950330"/>
          <a:ext cx="2288378" cy="641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TRATAMIENTO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1572" y="1969115"/>
        <a:ext cx="2250808" cy="603793"/>
      </dsp:txXfrm>
    </dsp:sp>
    <dsp:sp modelId="{E32C5ECF-3F0C-440C-8510-EADDE1073FB9}">
      <dsp:nvSpPr>
        <dsp:cNvPr id="0" name=""/>
        <dsp:cNvSpPr/>
      </dsp:nvSpPr>
      <dsp:spPr>
        <a:xfrm>
          <a:off x="5901818" y="2245257"/>
          <a:ext cx="1997862" cy="164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5939739" y="2283178"/>
        <a:ext cx="1922020" cy="1218872"/>
      </dsp:txXfrm>
    </dsp:sp>
    <dsp:sp modelId="{3D935DCC-DA55-4483-816F-E86024387D46}">
      <dsp:nvSpPr>
        <dsp:cNvPr id="0" name=""/>
        <dsp:cNvSpPr/>
      </dsp:nvSpPr>
      <dsp:spPr>
        <a:xfrm>
          <a:off x="6345788" y="3539971"/>
          <a:ext cx="1775877" cy="706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 dirty="0"/>
        </a:p>
      </dsp:txBody>
      <dsp:txXfrm>
        <a:off x="6366472" y="3560655"/>
        <a:ext cx="1734509" cy="6648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005E4-B569-481B-8BE9-46FD8762F8D0}">
      <dsp:nvSpPr>
        <dsp:cNvPr id="0" name=""/>
        <dsp:cNvSpPr/>
      </dsp:nvSpPr>
      <dsp:spPr>
        <a:xfrm>
          <a:off x="2275206" y="3371449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8C44F-81CE-48AC-B7BB-9457404C9AD0}">
      <dsp:nvSpPr>
        <dsp:cNvPr id="0" name=""/>
        <dsp:cNvSpPr/>
      </dsp:nvSpPr>
      <dsp:spPr>
        <a:xfrm>
          <a:off x="2130654" y="3603101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ED80-6EC6-4DCC-85D0-20B938329F50}">
      <dsp:nvSpPr>
        <dsp:cNvPr id="0" name=""/>
        <dsp:cNvSpPr/>
      </dsp:nvSpPr>
      <dsp:spPr>
        <a:xfrm>
          <a:off x="1958380" y="3803661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84A37-9A1F-492D-B58B-9784723A3E92}">
      <dsp:nvSpPr>
        <dsp:cNvPr id="0" name=""/>
        <dsp:cNvSpPr/>
      </dsp:nvSpPr>
      <dsp:spPr>
        <a:xfrm>
          <a:off x="2164317" y="1040043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B23EA-C63F-4CC8-8659-F475776E20E1}">
      <dsp:nvSpPr>
        <dsp:cNvPr id="0" name=""/>
        <dsp:cNvSpPr/>
      </dsp:nvSpPr>
      <dsp:spPr>
        <a:xfrm>
          <a:off x="2384775" y="908672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DE9D7-8E12-4AB5-94F4-547BE6271982}">
      <dsp:nvSpPr>
        <dsp:cNvPr id="0" name=""/>
        <dsp:cNvSpPr/>
      </dsp:nvSpPr>
      <dsp:spPr>
        <a:xfrm>
          <a:off x="2604573" y="777300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EB468-4BCC-43A5-9FCA-86E28840A8F2}">
      <dsp:nvSpPr>
        <dsp:cNvPr id="0" name=""/>
        <dsp:cNvSpPr/>
      </dsp:nvSpPr>
      <dsp:spPr>
        <a:xfrm>
          <a:off x="2824371" y="908672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1D9DF-E2F6-4B9C-A180-C30420CF88AE}">
      <dsp:nvSpPr>
        <dsp:cNvPr id="0" name=""/>
        <dsp:cNvSpPr/>
      </dsp:nvSpPr>
      <dsp:spPr>
        <a:xfrm>
          <a:off x="3044829" y="1040043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6FA0D-8871-4F03-B66F-AF45FAF3522D}">
      <dsp:nvSpPr>
        <dsp:cNvPr id="0" name=""/>
        <dsp:cNvSpPr/>
      </dsp:nvSpPr>
      <dsp:spPr>
        <a:xfrm>
          <a:off x="2604573" y="1054494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1319A-C4EB-469A-ADEC-E5BC786AC557}">
      <dsp:nvSpPr>
        <dsp:cNvPr id="0" name=""/>
        <dsp:cNvSpPr/>
      </dsp:nvSpPr>
      <dsp:spPr>
        <a:xfrm>
          <a:off x="2604573" y="1331688"/>
          <a:ext cx="165013" cy="16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42714-BA05-4E82-B1AE-AFDC062ED37A}">
      <dsp:nvSpPr>
        <dsp:cNvPr id="0" name=""/>
        <dsp:cNvSpPr/>
      </dsp:nvSpPr>
      <dsp:spPr>
        <a:xfrm>
          <a:off x="1262023" y="4406399"/>
          <a:ext cx="3559011" cy="954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32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Además la </a:t>
          </a:r>
          <a:r>
            <a:rPr lang="es-EC" sz="1500" kern="1200" dirty="0" err="1" smtClean="0"/>
            <a:t>Zidovudina</a:t>
          </a:r>
          <a:r>
            <a:rPr lang="es-EC" sz="1500" kern="1200" dirty="0" smtClean="0"/>
            <a:t> suprime aún más la respuesta inmunitaria normal</a:t>
          </a:r>
          <a:endParaRPr lang="es-EC" sz="1500" kern="1200" dirty="0"/>
        </a:p>
      </dsp:txBody>
      <dsp:txXfrm>
        <a:off x="1308624" y="4453000"/>
        <a:ext cx="3465809" cy="861430"/>
      </dsp:txXfrm>
    </dsp:sp>
    <dsp:sp modelId="{A30DA300-F243-4E71-AE6E-3FF88D4AE047}">
      <dsp:nvSpPr>
        <dsp:cNvPr id="0" name=""/>
        <dsp:cNvSpPr/>
      </dsp:nvSpPr>
      <dsp:spPr>
        <a:xfrm>
          <a:off x="275242" y="3471034"/>
          <a:ext cx="1650135" cy="16500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86948-9447-4B72-A624-EE3A17E018DB}">
      <dsp:nvSpPr>
        <dsp:cNvPr id="0" name=""/>
        <dsp:cNvSpPr/>
      </dsp:nvSpPr>
      <dsp:spPr>
        <a:xfrm>
          <a:off x="2766286" y="2539172"/>
          <a:ext cx="3559011" cy="954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324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Cuando los linfocitos CD4 caen &lt; 200/mm cubico el riesgo de UTI bacteriana y oportunista aumenta</a:t>
          </a:r>
          <a:endParaRPr lang="es-EC" sz="1500" kern="1200" dirty="0"/>
        </a:p>
      </dsp:txBody>
      <dsp:txXfrm>
        <a:off x="2812887" y="2585773"/>
        <a:ext cx="3465809" cy="861430"/>
      </dsp:txXfrm>
    </dsp:sp>
    <dsp:sp modelId="{2641B908-EBAF-4188-9CE3-8622C6BE3B3E}">
      <dsp:nvSpPr>
        <dsp:cNvPr id="0" name=""/>
        <dsp:cNvSpPr/>
      </dsp:nvSpPr>
      <dsp:spPr>
        <a:xfrm>
          <a:off x="1779505" y="1603807"/>
          <a:ext cx="1650135" cy="1650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7FFB5-D90E-471C-977C-214BEE576451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4648F-57A8-49AB-9412-732DEF1903C5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Hay aumento de 2-5 veces la incidencia de </a:t>
          </a:r>
          <a:r>
            <a:rPr lang="es-EC" sz="1400" kern="1200" dirty="0" err="1" smtClean="0"/>
            <a:t>pielonefritis</a:t>
          </a:r>
          <a:r>
            <a:rPr lang="es-EC" sz="1400" kern="1200" dirty="0" smtClean="0"/>
            <a:t> aguda en pacientes diabéticos junto con sus complicaciones como </a:t>
          </a:r>
          <a:r>
            <a:rPr lang="es-EC" sz="1400" kern="1200" dirty="0" err="1" smtClean="0"/>
            <a:t>pielonefritis</a:t>
          </a:r>
          <a:r>
            <a:rPr lang="es-EC" sz="1400" kern="1200" dirty="0" smtClean="0"/>
            <a:t> enfisematosa y renal y abscesos </a:t>
          </a:r>
          <a:r>
            <a:rPr lang="es-EC" sz="1400" kern="1200" dirty="0" err="1" smtClean="0"/>
            <a:t>perirrenales</a:t>
          </a:r>
          <a:endParaRPr lang="es-EC" sz="1400" kern="1200" dirty="0"/>
        </a:p>
      </dsp:txBody>
      <dsp:txXfrm>
        <a:off x="3720215" y="607393"/>
        <a:ext cx="3396901" cy="1157468"/>
      </dsp:txXfrm>
    </dsp:sp>
    <dsp:sp modelId="{E2EF1270-C64E-455A-AF3A-7ED76C36C045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riesgo de UTI se relaciona con el nivel de glucemia. El tratamiento empírico con antibióticos es similar a la de pacientes no diabéticos</a:t>
          </a:r>
          <a:endParaRPr lang="es-EC" sz="1400" kern="1200" dirty="0"/>
        </a:p>
      </dsp:txBody>
      <dsp:txXfrm>
        <a:off x="3720215" y="2050430"/>
        <a:ext cx="3396901" cy="1157468"/>
      </dsp:txXfrm>
    </dsp:sp>
    <dsp:sp modelId="{B28FC5EB-EF88-42AF-B508-7B279CB81BC8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</a:t>
          </a:r>
          <a:r>
            <a:rPr lang="es-EC" sz="1400" kern="1200" dirty="0" err="1" smtClean="0"/>
            <a:t>fluoroquinolonas</a:t>
          </a:r>
          <a:r>
            <a:rPr lang="es-EC" sz="1400" kern="1200" dirty="0" smtClean="0"/>
            <a:t> son seguras y efectivas por su baja resistencia en el tratamiento de pacientes con diabetes con UTI complicada</a:t>
          </a:r>
          <a:endParaRPr lang="es-EC" sz="1400" kern="1200" dirty="0"/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E9FFF-F31F-40D1-BAD3-643A3CDA1140}">
      <dsp:nvSpPr>
        <dsp:cNvPr id="0" name=""/>
        <dsp:cNvSpPr/>
      </dsp:nvSpPr>
      <dsp:spPr>
        <a:xfrm rot="5400000">
          <a:off x="6701688" y="-2834727"/>
          <a:ext cx="87209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fiebre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dolor en la fosa renal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Náuseas y vómitos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Polaquiuria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ardor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miccional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72744" y="136789"/>
        <a:ext cx="6687412" cy="786952"/>
      </dsp:txXfrm>
    </dsp:sp>
    <dsp:sp modelId="{DB944A84-0FA8-425B-9BCA-C08F2E49A45D}">
      <dsp:nvSpPr>
        <dsp:cNvPr id="0" name=""/>
        <dsp:cNvSpPr/>
      </dsp:nvSpPr>
      <dsp:spPr>
        <a:xfrm>
          <a:off x="0" y="688"/>
          <a:ext cx="3785616" cy="1059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Presentación y datos</a:t>
          </a:r>
          <a:endParaRPr lang="es-EC" sz="3000" kern="1200"/>
        </a:p>
      </dsp:txBody>
      <dsp:txXfrm>
        <a:off x="51703" y="52391"/>
        <a:ext cx="3682210" cy="955745"/>
      </dsp:txXfrm>
    </dsp:sp>
    <dsp:sp modelId="{05C43E3D-1CE5-43C2-A1A0-AC67CB0E1160}">
      <dsp:nvSpPr>
        <dsp:cNvPr id="0" name=""/>
        <dsp:cNvSpPr/>
      </dsp:nvSpPr>
      <dsp:spPr>
        <a:xfrm rot="16200000" flipH="1">
          <a:off x="8099810" y="582119"/>
          <a:ext cx="2125742" cy="2705837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13533" y="975936"/>
        <a:ext cx="2602067" cy="1918202"/>
      </dsp:txXfrm>
    </dsp:sp>
    <dsp:sp modelId="{1DF9F6C4-0B1A-4E41-867D-B192CDF169C9}">
      <dsp:nvSpPr>
        <dsp:cNvPr id="0" name=""/>
        <dsp:cNvSpPr/>
      </dsp:nvSpPr>
      <dsp:spPr>
        <a:xfrm>
          <a:off x="0" y="1646093"/>
          <a:ext cx="3781919" cy="1059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err="1" smtClean="0"/>
            <a:t>Imagenología</a:t>
          </a:r>
          <a:r>
            <a:rPr lang="es-EC" sz="3000" kern="1200" dirty="0" smtClean="0"/>
            <a:t> radiográfica</a:t>
          </a:r>
          <a:endParaRPr lang="es-EC" sz="3000" kern="1200" dirty="0"/>
        </a:p>
      </dsp:txBody>
      <dsp:txXfrm>
        <a:off x="51703" y="1697796"/>
        <a:ext cx="3678513" cy="955745"/>
      </dsp:txXfrm>
    </dsp:sp>
    <dsp:sp modelId="{07AAA3A6-C086-42E3-9298-1349E263A34B}">
      <dsp:nvSpPr>
        <dsp:cNvPr id="0" name=""/>
        <dsp:cNvSpPr/>
      </dsp:nvSpPr>
      <dsp:spPr>
        <a:xfrm rot="5400000">
          <a:off x="6726947" y="456081"/>
          <a:ext cx="84732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 inmediato de glucosa en sangre y el alivio de la obstrucción urinaria, reanimación con líquidos y los antibióticos parenterales.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índice de mortalidad es de 11 a 54%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drenado percutáneo, al parecer es útil para acelerar la resolución de la infección y reducir al máximo la morbilidad y mortalidad de la infección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100" kern="1200"/>
        </a:p>
      </dsp:txBody>
      <dsp:txXfrm rot="-5400000">
        <a:off x="3785616" y="3438776"/>
        <a:ext cx="6688621" cy="764595"/>
      </dsp:txXfrm>
    </dsp:sp>
    <dsp:sp modelId="{8BA3C333-21E6-48E0-8706-05856976E370}">
      <dsp:nvSpPr>
        <dsp:cNvPr id="0" name=""/>
        <dsp:cNvSpPr/>
      </dsp:nvSpPr>
      <dsp:spPr>
        <a:xfrm>
          <a:off x="0" y="3291497"/>
          <a:ext cx="3785616" cy="1059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Tratamiento</a:t>
          </a:r>
          <a:endParaRPr lang="es-EC" sz="3000" kern="1200" dirty="0"/>
        </a:p>
      </dsp:txBody>
      <dsp:txXfrm>
        <a:off x="51703" y="3343200"/>
        <a:ext cx="3682210" cy="955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4E415-09DF-48E9-B773-CB3A24DFE052}">
      <dsp:nvSpPr>
        <dsp:cNvPr id="0" name=""/>
        <dsp:cNvSpPr/>
      </dsp:nvSpPr>
      <dsp:spPr>
        <a:xfrm>
          <a:off x="1464380" y="0"/>
          <a:ext cx="5320688" cy="42886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2FA9F-FB23-49D8-B777-18AA74B1917C}">
      <dsp:nvSpPr>
        <dsp:cNvPr id="0" name=""/>
        <dsp:cNvSpPr/>
      </dsp:nvSpPr>
      <dsp:spPr>
        <a:xfrm>
          <a:off x="3998916" y="583103"/>
          <a:ext cx="2927570" cy="487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diagnóstico es incidental cuando se inicia la investigación radiológica para evaluar las complicaciones</a:t>
          </a:r>
          <a:endParaRPr lang="es-EC" sz="1200" kern="1200" dirty="0"/>
        </a:p>
      </dsp:txBody>
      <dsp:txXfrm>
        <a:off x="4022700" y="606887"/>
        <a:ext cx="2880002" cy="439658"/>
      </dsp:txXfrm>
    </dsp:sp>
    <dsp:sp modelId="{F44A3624-E624-46D7-AA2E-8102AA831118}">
      <dsp:nvSpPr>
        <dsp:cNvPr id="0" name=""/>
        <dsp:cNvSpPr/>
      </dsp:nvSpPr>
      <dsp:spPr>
        <a:xfrm>
          <a:off x="4024242" y="1241426"/>
          <a:ext cx="2955307" cy="6359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relacionadas con insuficiencia renal, como hipertensión, </a:t>
          </a:r>
          <a:r>
            <a:rPr lang="es-EC" sz="1200" kern="1200" dirty="0" err="1" smtClean="0"/>
            <a:t>transtorno</a:t>
          </a:r>
          <a:r>
            <a:rPr lang="es-EC" sz="1200" kern="1200" dirty="0" smtClean="0"/>
            <a:t> visuales, cefalea, fatiga y poliuria</a:t>
          </a:r>
          <a:endParaRPr lang="es-EC" sz="1200" kern="1200" dirty="0"/>
        </a:p>
      </dsp:txBody>
      <dsp:txXfrm>
        <a:off x="4055287" y="1272471"/>
        <a:ext cx="2893217" cy="573867"/>
      </dsp:txXfrm>
    </dsp:sp>
    <dsp:sp modelId="{B10589BA-F431-4902-83E1-1EA8D6CBF866}">
      <dsp:nvSpPr>
        <dsp:cNvPr id="0" name=""/>
        <dsp:cNvSpPr/>
      </dsp:nvSpPr>
      <dsp:spPr>
        <a:xfrm>
          <a:off x="3524796" y="2073500"/>
          <a:ext cx="3592476" cy="712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 estos pacientes, el análisis de orina puede mostrar leucocitos o proteinuria, pero es probable que resulte normal</a:t>
          </a:r>
          <a:endParaRPr lang="es-EC" sz="1200" kern="1200" dirty="0"/>
        </a:p>
      </dsp:txBody>
      <dsp:txXfrm>
        <a:off x="3559586" y="2108290"/>
        <a:ext cx="3522896" cy="643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A2428-9D5C-4966-9D52-DB56F0205AE7}">
      <dsp:nvSpPr>
        <dsp:cNvPr id="0" name=""/>
        <dsp:cNvSpPr/>
      </dsp:nvSpPr>
      <dsp:spPr>
        <a:xfrm rot="5400000">
          <a:off x="668172" y="1221957"/>
          <a:ext cx="2005945" cy="333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673B-D43E-48E6-BAF8-B004BC8A2EED}">
      <dsp:nvSpPr>
        <dsp:cNvPr id="0" name=""/>
        <dsp:cNvSpPr/>
      </dsp:nvSpPr>
      <dsp:spPr>
        <a:xfrm>
          <a:off x="333330" y="2219255"/>
          <a:ext cx="3013427" cy="26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Incluir antibióticos apropiados</a:t>
          </a:r>
          <a:endParaRPr lang="es-EC" sz="2400" kern="1200" dirty="0"/>
        </a:p>
      </dsp:txBody>
      <dsp:txXfrm>
        <a:off x="333330" y="2219255"/>
        <a:ext cx="3013427" cy="2641446"/>
      </dsp:txXfrm>
    </dsp:sp>
    <dsp:sp modelId="{B25677C1-F272-4DB6-9CE0-A364A28A4F8C}">
      <dsp:nvSpPr>
        <dsp:cNvPr id="0" name=""/>
        <dsp:cNvSpPr/>
      </dsp:nvSpPr>
      <dsp:spPr>
        <a:xfrm>
          <a:off x="2778186" y="976221"/>
          <a:ext cx="568571" cy="5685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3205-924F-403C-A190-627ADE2CDB91}">
      <dsp:nvSpPr>
        <dsp:cNvPr id="0" name=""/>
        <dsp:cNvSpPr/>
      </dsp:nvSpPr>
      <dsp:spPr>
        <a:xfrm rot="5400000">
          <a:off x="4357196" y="309105"/>
          <a:ext cx="2005945" cy="333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B1C23-9B78-4EF8-9C98-BD2937C3F884}">
      <dsp:nvSpPr>
        <dsp:cNvPr id="0" name=""/>
        <dsp:cNvSpPr/>
      </dsp:nvSpPr>
      <dsp:spPr>
        <a:xfrm>
          <a:off x="4022354" y="1306402"/>
          <a:ext cx="3013427" cy="26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Tratamiento empírico (ampicilina o </a:t>
          </a:r>
          <a:r>
            <a:rPr lang="es-EC" sz="2200" kern="1200" dirty="0" err="1" smtClean="0"/>
            <a:t>vancomicina</a:t>
          </a:r>
          <a:r>
            <a:rPr lang="es-EC" sz="2200" kern="1200" dirty="0" smtClean="0"/>
            <a:t> junto con un </a:t>
          </a:r>
          <a:r>
            <a:rPr lang="es-EC" sz="2200" kern="1200" dirty="0" err="1" smtClean="0"/>
            <a:t>aminoglucósido</a:t>
          </a:r>
          <a:r>
            <a:rPr lang="es-EC" sz="2200" kern="1200" dirty="0" smtClean="0"/>
            <a:t> o una </a:t>
          </a:r>
          <a:r>
            <a:rPr lang="es-EC" sz="2200" kern="1200" dirty="0" err="1" smtClean="0"/>
            <a:t>cafalosporina</a:t>
          </a:r>
          <a:r>
            <a:rPr lang="es-EC" sz="2200" kern="1200" dirty="0" smtClean="0"/>
            <a:t> de tercera generación)</a:t>
          </a:r>
          <a:endParaRPr lang="es-EC" sz="2200" kern="1200" dirty="0"/>
        </a:p>
      </dsp:txBody>
      <dsp:txXfrm>
        <a:off x="4022354" y="1306402"/>
        <a:ext cx="3013427" cy="2641446"/>
      </dsp:txXfrm>
    </dsp:sp>
    <dsp:sp modelId="{8BBCF293-F187-47BF-AA94-9B4AD90AA780}">
      <dsp:nvSpPr>
        <dsp:cNvPr id="0" name=""/>
        <dsp:cNvSpPr/>
      </dsp:nvSpPr>
      <dsp:spPr>
        <a:xfrm>
          <a:off x="6467211" y="63368"/>
          <a:ext cx="568571" cy="5685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3805F-05EA-41B7-99E8-1BDC7DAC63E3}">
      <dsp:nvSpPr>
        <dsp:cNvPr id="0" name=""/>
        <dsp:cNvSpPr/>
      </dsp:nvSpPr>
      <dsp:spPr>
        <a:xfrm rot="5400000">
          <a:off x="8046221" y="-603747"/>
          <a:ext cx="2005945" cy="333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9B09E-DE04-406C-A97B-05157469D70A}">
      <dsp:nvSpPr>
        <dsp:cNvPr id="0" name=""/>
        <dsp:cNvSpPr/>
      </dsp:nvSpPr>
      <dsp:spPr>
        <a:xfrm>
          <a:off x="7711379" y="393549"/>
          <a:ext cx="3013427" cy="26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Si el paciente no responde a las 48 horas de iniciado el tratamiento, lo indicado es el drenado percutáneo bajo guía de CT (Tomografía) o ecografía.</a:t>
          </a:r>
          <a:endParaRPr lang="es-EC" sz="2200" kern="1200" dirty="0"/>
        </a:p>
      </dsp:txBody>
      <dsp:txXfrm>
        <a:off x="7711379" y="393549"/>
        <a:ext cx="3013427" cy="2641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47CC1-D161-403F-A80E-20D52B2018F5}">
      <dsp:nvSpPr>
        <dsp:cNvPr id="0" name=""/>
        <dsp:cNvSpPr/>
      </dsp:nvSpPr>
      <dsp:spPr>
        <a:xfrm>
          <a:off x="3298136" y="481"/>
          <a:ext cx="4947204" cy="18769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Muestra masa heterogénea, reniforme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parénquima renal suele marcarse con diversas lesiones de la densidad del agua, lo que representa cálices dilatados o abscesos.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136" y="235095"/>
        <a:ext cx="4243361" cy="1407687"/>
      </dsp:txXfrm>
    </dsp:sp>
    <dsp:sp modelId="{FD047C5A-C10E-4815-919C-9F0C0281786E}">
      <dsp:nvSpPr>
        <dsp:cNvPr id="0" name=""/>
        <dsp:cNvSpPr/>
      </dsp:nvSpPr>
      <dsp:spPr>
        <a:xfrm>
          <a:off x="0" y="481"/>
          <a:ext cx="3298136" cy="187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err="1" smtClean="0"/>
            <a:t>Imagenologia</a:t>
          </a:r>
          <a:r>
            <a:rPr lang="es-EC" sz="3800" kern="1200" dirty="0" smtClean="0"/>
            <a:t> radiográfica</a:t>
          </a:r>
          <a:endParaRPr lang="es-EC" sz="3800" kern="1200" dirty="0"/>
        </a:p>
      </dsp:txBody>
      <dsp:txXfrm>
        <a:off x="91623" y="92104"/>
        <a:ext cx="3114890" cy="1693669"/>
      </dsp:txXfrm>
    </dsp:sp>
    <dsp:sp modelId="{B54D580E-6459-410C-879B-A49027E39A30}">
      <dsp:nvSpPr>
        <dsp:cNvPr id="0" name=""/>
        <dsp:cNvSpPr/>
      </dsp:nvSpPr>
      <dsp:spPr>
        <a:xfrm>
          <a:off x="3298136" y="2065088"/>
          <a:ext cx="4947204" cy="18769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Es dependiente de un diagnóstico exacto.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Nefrectomía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Tratamiento con antibióticos o combinación con drenado percutáneo</a:t>
          </a:r>
          <a:endParaRPr lang="es-EC" sz="1800" kern="1200" dirty="0"/>
        </a:p>
      </dsp:txBody>
      <dsp:txXfrm>
        <a:off x="3298136" y="2299702"/>
        <a:ext cx="4243361" cy="1407687"/>
      </dsp:txXfrm>
    </dsp:sp>
    <dsp:sp modelId="{9C7D1188-3472-447D-833B-54E47338089A}">
      <dsp:nvSpPr>
        <dsp:cNvPr id="0" name=""/>
        <dsp:cNvSpPr/>
      </dsp:nvSpPr>
      <dsp:spPr>
        <a:xfrm>
          <a:off x="0" y="2065088"/>
          <a:ext cx="3298136" cy="187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Tratamiento</a:t>
          </a:r>
          <a:endParaRPr lang="es-EC" sz="3800" kern="1200" dirty="0"/>
        </a:p>
      </dsp:txBody>
      <dsp:txXfrm>
        <a:off x="91623" y="2156711"/>
        <a:ext cx="3114890" cy="1693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5A6B-E2B2-48E8-B894-354D122ED09A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/>
            <a:t>Presentación y datos</a:t>
          </a:r>
          <a:endParaRPr lang="es-EC" sz="4200" kern="1200" dirty="0"/>
        </a:p>
      </dsp:txBody>
      <dsp:txXfrm>
        <a:off x="626755" y="45995"/>
        <a:ext cx="3004956" cy="1457144"/>
      </dsp:txXfrm>
    </dsp:sp>
    <dsp:sp modelId="{A9097A6C-F62A-4BF9-B612-3F80A72A03C7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3E08F-E5CF-477D-9B35-632EC0CA8639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err="1" smtClean="0"/>
            <a:t>Pionefrosis</a:t>
          </a:r>
          <a:endParaRPr lang="es-EC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Están muy enfermos, con fiebre elevada, escalofríos y dolor en la fosa renal.</a:t>
          </a:r>
          <a:endParaRPr lang="es-EC" sz="1500" kern="1200" dirty="0"/>
        </a:p>
      </dsp:txBody>
      <dsp:txXfrm>
        <a:off x="1245880" y="1980761"/>
        <a:ext cx="2385831" cy="1457144"/>
      </dsp:txXfrm>
    </dsp:sp>
    <dsp:sp modelId="{A2AA1AB7-943A-4026-B7AF-681FAC082AA4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702DB-3730-4C66-872E-45D18B2DDB91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No suele haber síntomas en las vías inferiores. Es probable que no estén presente la  bacteriuria ni </a:t>
          </a:r>
          <a:r>
            <a:rPr lang="es-EC" sz="1500" kern="1200" dirty="0" err="1" smtClean="0"/>
            <a:t>piuria</a:t>
          </a:r>
          <a:r>
            <a:rPr lang="es-EC" sz="1500" kern="1200" dirty="0" smtClean="0"/>
            <a:t> </a:t>
          </a:r>
          <a:endParaRPr lang="es-EC" sz="1500" kern="1200" dirty="0"/>
        </a:p>
      </dsp:txBody>
      <dsp:txXfrm>
        <a:off x="1245880" y="3915526"/>
        <a:ext cx="2385831" cy="1457144"/>
      </dsp:txXfrm>
    </dsp:sp>
    <dsp:sp modelId="{2615E062-069A-4473-A4CD-2FF45C50FFD6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/>
            <a:t>Tratamiento</a:t>
          </a:r>
          <a:endParaRPr lang="es-EC" sz="4200" kern="1200" dirty="0"/>
        </a:p>
      </dsp:txBody>
      <dsp:txXfrm>
        <a:off x="4496287" y="45995"/>
        <a:ext cx="3004956" cy="1457144"/>
      </dsp:txXfrm>
    </dsp:sp>
    <dsp:sp modelId="{00B1E6D1-AF21-4B30-ADC0-20392CBE088D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E10FF-0B81-4EDB-890A-B43B76BB89A5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err="1" smtClean="0"/>
            <a:t>Pionefrosis</a:t>
          </a:r>
          <a:endParaRPr lang="es-EC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Requiere instauración inmediata de tratamiento con antibiótico y drenado del sistema colector infectado</a:t>
          </a:r>
          <a:endParaRPr lang="es-EC" sz="1500" kern="1200" dirty="0"/>
        </a:p>
      </dsp:txBody>
      <dsp:txXfrm>
        <a:off x="5115412" y="1980761"/>
        <a:ext cx="2385831" cy="1457144"/>
      </dsp:txXfrm>
    </dsp:sp>
    <dsp:sp modelId="{A97C16C8-4224-483D-B0EA-9CA81938ACCF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DF2B-4C79-43B2-A1F2-6C01CED7B4A5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Los antimicrobianos de amplio espectro están indicados para evitar septicemia mientras que se identifica el microorganismo causante y antibióticos</a:t>
          </a:r>
          <a:endParaRPr lang="es-EC" sz="1500" kern="1200" dirty="0"/>
        </a:p>
      </dsp:txBody>
      <dsp:txXfrm>
        <a:off x="5115412" y="3915526"/>
        <a:ext cx="2385831" cy="1457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3EDE4-EBB9-4ADA-97A9-815D90E0B819}">
      <dsp:nvSpPr>
        <dsp:cNvPr id="0" name=""/>
        <dsp:cNvSpPr/>
      </dsp:nvSpPr>
      <dsp:spPr>
        <a:xfrm>
          <a:off x="-51299" y="0"/>
          <a:ext cx="4609559" cy="112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Imagenología</a:t>
          </a:r>
          <a:r>
            <a:rPr lang="es-EC" sz="2000" kern="1200" dirty="0" smtClean="0"/>
            <a:t> radiográfica</a:t>
          </a:r>
          <a:endParaRPr lang="es-EC" sz="2000" kern="1200" dirty="0"/>
        </a:p>
      </dsp:txBody>
      <dsp:txXfrm>
        <a:off x="-18454" y="32845"/>
        <a:ext cx="3346147" cy="1055724"/>
      </dsp:txXfrm>
    </dsp:sp>
    <dsp:sp modelId="{5CD9CAB7-4216-4F63-A374-C5BCA36147B8}">
      <dsp:nvSpPr>
        <dsp:cNvPr id="0" name=""/>
        <dsp:cNvSpPr/>
      </dsp:nvSpPr>
      <dsp:spPr>
        <a:xfrm>
          <a:off x="661767" y="1348659"/>
          <a:ext cx="3960664" cy="106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 infección vesical sin complicaciones,</a:t>
          </a:r>
          <a:endParaRPr lang="es-EC" sz="2000" kern="1200" dirty="0"/>
        </a:p>
      </dsp:txBody>
      <dsp:txXfrm>
        <a:off x="692897" y="1379789"/>
        <a:ext cx="2893446" cy="1000605"/>
      </dsp:txXfrm>
    </dsp:sp>
    <dsp:sp modelId="{522FDA22-2598-400E-A2A6-C8D825C504D2}">
      <dsp:nvSpPr>
        <dsp:cNvPr id="0" name=""/>
        <dsp:cNvSpPr/>
      </dsp:nvSpPr>
      <dsp:spPr>
        <a:xfrm>
          <a:off x="828539" y="2616633"/>
          <a:ext cx="4404360" cy="112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Por lo general no se necesita la evaluación radiológica</a:t>
          </a:r>
          <a:endParaRPr lang="es-EC" sz="1800" kern="1200" dirty="0"/>
        </a:p>
      </dsp:txBody>
      <dsp:txXfrm>
        <a:off x="861384" y="2649478"/>
        <a:ext cx="3221130" cy="1055724"/>
      </dsp:txXfrm>
    </dsp:sp>
    <dsp:sp modelId="{331748B9-0B72-4EC1-A0D8-A7DE2B8DC788}">
      <dsp:nvSpPr>
        <dsp:cNvPr id="0" name=""/>
        <dsp:cNvSpPr/>
      </dsp:nvSpPr>
      <dsp:spPr>
        <a:xfrm>
          <a:off x="3726740" y="850405"/>
          <a:ext cx="728919" cy="728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/>
        </a:p>
      </dsp:txBody>
      <dsp:txXfrm>
        <a:off x="3890747" y="850405"/>
        <a:ext cx="400905" cy="548512"/>
      </dsp:txXfrm>
    </dsp:sp>
    <dsp:sp modelId="{E3FEDAC5-B0F1-4C60-BA38-696CCAF6B780}">
      <dsp:nvSpPr>
        <dsp:cNvPr id="0" name=""/>
        <dsp:cNvSpPr/>
      </dsp:nvSpPr>
      <dsp:spPr>
        <a:xfrm>
          <a:off x="4115360" y="2151246"/>
          <a:ext cx="728919" cy="728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/>
        </a:p>
      </dsp:txBody>
      <dsp:txXfrm>
        <a:off x="4279367" y="2151246"/>
        <a:ext cx="400905" cy="5485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278D7-3886-44D4-BBBB-B5D5EA3373E4}">
      <dsp:nvSpPr>
        <dsp:cNvPr id="0" name=""/>
        <dsp:cNvSpPr/>
      </dsp:nvSpPr>
      <dsp:spPr>
        <a:xfrm>
          <a:off x="-100452" y="-51831"/>
          <a:ext cx="4404360" cy="1272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   Tratamiento</a:t>
          </a:r>
          <a:endParaRPr lang="es-EC" sz="1800" kern="1200" dirty="0"/>
        </a:p>
      </dsp:txBody>
      <dsp:txXfrm>
        <a:off x="-63194" y="-14573"/>
        <a:ext cx="3031668" cy="1197581"/>
      </dsp:txXfrm>
    </dsp:sp>
    <dsp:sp modelId="{0A070C6B-85F8-451F-819C-3AEC20522253}">
      <dsp:nvSpPr>
        <dsp:cNvPr id="0" name=""/>
        <dsp:cNvSpPr/>
      </dsp:nvSpPr>
      <dsp:spPr>
        <a:xfrm>
          <a:off x="288167" y="1432281"/>
          <a:ext cx="4404360" cy="1272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Consta de un curso corto de antibióticos orales</a:t>
          </a:r>
          <a:endParaRPr lang="es-EC" sz="1800" kern="1200" dirty="0"/>
        </a:p>
      </dsp:txBody>
      <dsp:txXfrm>
        <a:off x="325425" y="1469539"/>
        <a:ext cx="3114360" cy="1197581"/>
      </dsp:txXfrm>
    </dsp:sp>
    <dsp:sp modelId="{DE43847B-986A-41B0-A2EE-48ACBFBF2795}">
      <dsp:nvSpPr>
        <dsp:cNvPr id="0" name=""/>
        <dsp:cNvSpPr/>
      </dsp:nvSpPr>
      <dsp:spPr>
        <a:xfrm>
          <a:off x="475882" y="2812731"/>
          <a:ext cx="4806169" cy="1479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TMP-SMX y </a:t>
          </a:r>
          <a:r>
            <a:rPr lang="es-EC" sz="1800" kern="1200" dirty="0" err="1" smtClean="0"/>
            <a:t>nitrofurantoína</a:t>
          </a:r>
          <a:r>
            <a:rPr lang="es-EC" sz="1800" kern="1200" dirty="0" smtClean="0"/>
            <a:t> y </a:t>
          </a:r>
          <a:r>
            <a:rPr lang="es-EC" sz="1800" kern="1200" dirty="0" err="1" smtClean="0"/>
            <a:t>fluoroquinolonas</a:t>
          </a:r>
          <a:r>
            <a:rPr lang="es-EC" sz="1800" kern="1200" dirty="0" smtClean="0"/>
            <a:t> tienen una excelente actividad contra todos los patógenos que causan cistitis.</a:t>
          </a:r>
          <a:endParaRPr lang="es-EC" sz="1800" kern="1200" dirty="0"/>
        </a:p>
      </dsp:txBody>
      <dsp:txXfrm>
        <a:off x="519213" y="2856062"/>
        <a:ext cx="3393136" cy="1392761"/>
      </dsp:txXfrm>
    </dsp:sp>
    <dsp:sp modelId="{54008399-65C5-41E9-B328-79A2F53464AD}">
      <dsp:nvSpPr>
        <dsp:cNvPr id="0" name=""/>
        <dsp:cNvSpPr/>
      </dsp:nvSpPr>
      <dsp:spPr>
        <a:xfrm>
          <a:off x="3477044" y="912842"/>
          <a:ext cx="826863" cy="826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3663088" y="912842"/>
        <a:ext cx="454775" cy="622214"/>
      </dsp:txXfrm>
    </dsp:sp>
    <dsp:sp modelId="{D6059CD9-ADD0-4ED2-BAB3-C254D110CF1F}">
      <dsp:nvSpPr>
        <dsp:cNvPr id="0" name=""/>
        <dsp:cNvSpPr/>
      </dsp:nvSpPr>
      <dsp:spPr>
        <a:xfrm>
          <a:off x="3865664" y="2388474"/>
          <a:ext cx="826863" cy="826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051708" y="2388474"/>
        <a:ext cx="454775" cy="6222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2B05B-41E0-41A0-870C-8A9348511457}">
      <dsp:nvSpPr>
        <dsp:cNvPr id="0" name=""/>
        <dsp:cNvSpPr/>
      </dsp:nvSpPr>
      <dsp:spPr>
        <a:xfrm>
          <a:off x="2961434" y="2812"/>
          <a:ext cx="3292653" cy="15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Presentación y datos</a:t>
          </a:r>
          <a:endParaRPr lang="es-EC" sz="2900" kern="1200" dirty="0"/>
        </a:p>
      </dsp:txBody>
      <dsp:txXfrm>
        <a:off x="3006600" y="47978"/>
        <a:ext cx="3202321" cy="1451739"/>
      </dsp:txXfrm>
    </dsp:sp>
    <dsp:sp modelId="{07A3CB6A-D38A-4044-9495-1C67E571525F}">
      <dsp:nvSpPr>
        <dsp:cNvPr id="0" name=""/>
        <dsp:cNvSpPr/>
      </dsp:nvSpPr>
      <dsp:spPr>
        <a:xfrm>
          <a:off x="3290699" y="1544883"/>
          <a:ext cx="329265" cy="83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276"/>
              </a:lnTo>
              <a:lnTo>
                <a:pt x="329265" y="836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97ADF-A339-4714-BD12-063D1C5890FC}">
      <dsp:nvSpPr>
        <dsp:cNvPr id="0" name=""/>
        <dsp:cNvSpPr/>
      </dsp:nvSpPr>
      <dsp:spPr>
        <a:xfrm>
          <a:off x="3619965" y="1823642"/>
          <a:ext cx="1784055" cy="111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Causada por persistencia bacteriana </a:t>
          </a:r>
          <a:endParaRPr lang="es-EC" sz="1400" kern="1200" dirty="0"/>
        </a:p>
      </dsp:txBody>
      <dsp:txXfrm>
        <a:off x="3652623" y="1856300"/>
        <a:ext cx="1718739" cy="1049718"/>
      </dsp:txXfrm>
    </dsp:sp>
    <dsp:sp modelId="{B0A6D16F-9565-4F26-BFDD-A21CCA055236}">
      <dsp:nvSpPr>
        <dsp:cNvPr id="0" name=""/>
        <dsp:cNvSpPr/>
      </dsp:nvSpPr>
      <dsp:spPr>
        <a:xfrm>
          <a:off x="3290699" y="1544883"/>
          <a:ext cx="329265" cy="2230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69"/>
              </a:lnTo>
              <a:lnTo>
                <a:pt x="329265" y="22300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BF561-56EF-4F89-845D-6DD3F481497A}">
      <dsp:nvSpPr>
        <dsp:cNvPr id="0" name=""/>
        <dsp:cNvSpPr/>
      </dsp:nvSpPr>
      <dsp:spPr>
        <a:xfrm>
          <a:off x="3619965" y="3217436"/>
          <a:ext cx="1784055" cy="111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Reinfección con otro microorganismo</a:t>
          </a:r>
          <a:endParaRPr lang="es-EC" sz="1400" kern="1200" dirty="0"/>
        </a:p>
      </dsp:txBody>
      <dsp:txXfrm>
        <a:off x="3652623" y="3250094"/>
        <a:ext cx="1718739" cy="1049718"/>
      </dsp:txXfrm>
    </dsp:sp>
    <dsp:sp modelId="{786928C0-C9BC-4E4E-8EA2-AB458A29C366}">
      <dsp:nvSpPr>
        <dsp:cNvPr id="0" name=""/>
        <dsp:cNvSpPr/>
      </dsp:nvSpPr>
      <dsp:spPr>
        <a:xfrm>
          <a:off x="6811605" y="2812"/>
          <a:ext cx="2230069" cy="1115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err="1" smtClean="0"/>
            <a:t>Imagenología</a:t>
          </a:r>
          <a:r>
            <a:rPr lang="es-EC" sz="2900" kern="1200" dirty="0" smtClean="0"/>
            <a:t> radiográfica</a:t>
          </a:r>
          <a:endParaRPr lang="es-EC" sz="2900" kern="1200" dirty="0"/>
        </a:p>
      </dsp:txBody>
      <dsp:txXfrm>
        <a:off x="6844263" y="35470"/>
        <a:ext cx="2164753" cy="1049718"/>
      </dsp:txXfrm>
    </dsp:sp>
    <dsp:sp modelId="{330CC305-689C-4BED-898D-45080DF6BCC7}">
      <dsp:nvSpPr>
        <dsp:cNvPr id="0" name=""/>
        <dsp:cNvSpPr/>
      </dsp:nvSpPr>
      <dsp:spPr>
        <a:xfrm>
          <a:off x="7034612" y="1117847"/>
          <a:ext cx="223006" cy="83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276"/>
              </a:lnTo>
              <a:lnTo>
                <a:pt x="223006" y="836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ACDE8-91B0-4A26-ACA0-F75210A5AAE0}">
      <dsp:nvSpPr>
        <dsp:cNvPr id="0" name=""/>
        <dsp:cNvSpPr/>
      </dsp:nvSpPr>
      <dsp:spPr>
        <a:xfrm>
          <a:off x="7257619" y="1396606"/>
          <a:ext cx="1784055" cy="111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ecografía para proporcionar una evaluación de detección de las vías genitourinarias</a:t>
          </a:r>
          <a:endParaRPr lang="es-EC" sz="1400" kern="1200" dirty="0"/>
        </a:p>
      </dsp:txBody>
      <dsp:txXfrm>
        <a:off x="7290277" y="1429264"/>
        <a:ext cx="1718739" cy="1049718"/>
      </dsp:txXfrm>
    </dsp:sp>
    <dsp:sp modelId="{A846FE18-6281-4F8A-BF73-9EBF27170D35}">
      <dsp:nvSpPr>
        <dsp:cNvPr id="0" name=""/>
        <dsp:cNvSpPr/>
      </dsp:nvSpPr>
      <dsp:spPr>
        <a:xfrm>
          <a:off x="7034612" y="1117847"/>
          <a:ext cx="223006" cy="2230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69"/>
              </a:lnTo>
              <a:lnTo>
                <a:pt x="223006" y="22300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58ED3-42D5-420E-ACAB-F5941EA8E446}">
      <dsp:nvSpPr>
        <dsp:cNvPr id="0" name=""/>
        <dsp:cNvSpPr/>
      </dsp:nvSpPr>
      <dsp:spPr>
        <a:xfrm>
          <a:off x="7257619" y="2790400"/>
          <a:ext cx="1784055" cy="111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necesita la evaluación con </a:t>
          </a:r>
          <a:r>
            <a:rPr lang="es-EC" sz="1400" kern="1200" dirty="0" err="1" smtClean="0"/>
            <a:t>pielografía</a:t>
          </a:r>
          <a:r>
            <a:rPr lang="es-EC" sz="1400" kern="1200" dirty="0" smtClean="0"/>
            <a:t> intravenosa, cistoscopia y CT.</a:t>
          </a:r>
          <a:endParaRPr lang="es-EC" sz="1400" kern="1200" dirty="0"/>
        </a:p>
      </dsp:txBody>
      <dsp:txXfrm>
        <a:off x="7290277" y="2823058"/>
        <a:ext cx="1718739" cy="1049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19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48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27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296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38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84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58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29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075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065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163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66AB-B564-4169-8D16-820EDF44229B}" type="datetimeFigureOut">
              <a:rPr lang="es-EC" smtClean="0"/>
              <a:t>7/3/aa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222E-EC04-4A75-B79F-3E1F5AC232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48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ZrbZxJos23qtcksdS27HVRojQl0mYN8pBD5mDmQC_KA4rdhT7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4" y="545406"/>
            <a:ext cx="7056594" cy="5790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3284588"/>
            <a:ext cx="8825659" cy="2677648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FFFF00"/>
                </a:solidFill>
              </a:rPr>
              <a:t>INFECCIONES BACTERIANAS DE LAS VIAS GENITOURINARIAS</a:t>
            </a:r>
            <a:r>
              <a:rPr lang="es-EC" dirty="0">
                <a:solidFill>
                  <a:srgbClr val="FFFF00"/>
                </a:solidFill>
              </a:rPr>
              <a:t/>
            </a:r>
            <a:br>
              <a:rPr lang="es-EC" dirty="0">
                <a:solidFill>
                  <a:srgbClr val="FFFF00"/>
                </a:solidFill>
              </a:rPr>
            </a:br>
            <a:r>
              <a:rPr lang="es-EC" dirty="0">
                <a:solidFill>
                  <a:srgbClr val="FFFF00"/>
                </a:solidFill>
              </a:rPr>
              <a:t> </a:t>
            </a:r>
            <a:br>
              <a:rPr lang="es-EC" dirty="0">
                <a:solidFill>
                  <a:srgbClr val="FFFF00"/>
                </a:solidFill>
              </a:rPr>
            </a:br>
            <a:endParaRPr lang="es-EC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CLASIFICACIÓN DE LAS ITU</a:t>
            </a:r>
            <a:endParaRPr lang="es-EC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solidFill>
            <a:srgbClr val="44EC9C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 </a:t>
            </a:r>
          </a:p>
          <a:p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Según los factores que pueden complicarla </a:t>
            </a: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C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No complicada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: Afecta a individuos que tienen un tracto urinario estructural y funcionalmente normal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Complicada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: Factores en el huésped pueden promover la persistencia o recurrencia de la infección, tales como embarazo, anomalías estructurales o funcionales del tracto, catéter urinario, diabetes mellitus, inmunosupresión, enfermedad renal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poliquística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 y uso reciente de antimicrobianos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Tanto la No complicada como la complicada.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encrypted-tbn0.gstatic.com/images?q=tbn:ANd9GcQgrVsi_YxowPOiaHfM1vf7hBriTuomvRGTuSBUFklyPkUJ2q46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84" y="1933304"/>
            <a:ext cx="5103567" cy="4243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4664" y="0"/>
            <a:ext cx="8818390" cy="98517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/>
              <a:t/>
            </a:r>
            <a:br>
              <a:rPr lang="es-EC" b="1" u="sng" dirty="0" smtClean="0"/>
            </a:br>
            <a:r>
              <a:rPr lang="es-EC" b="1" u="sng" dirty="0" smtClean="0"/>
              <a:t>DIAGNÓSTICO </a:t>
            </a:r>
            <a:r>
              <a:rPr lang="es-EC" b="1" u="sng" dirty="0"/>
              <a:t>DIFERENCIAL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86977" y="1306287"/>
            <a:ext cx="4551675" cy="3014865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es-EC" sz="2000" b="1" dirty="0"/>
              <a:t>CISTITIS</a:t>
            </a:r>
            <a:endParaRPr lang="es-EC" sz="2000" dirty="0"/>
          </a:p>
          <a:p>
            <a:r>
              <a:rPr lang="es-EC" sz="2000" dirty="0"/>
              <a:t>Traumatismo uretral</a:t>
            </a:r>
          </a:p>
          <a:p>
            <a:r>
              <a:rPr lang="es-EC" sz="2000" dirty="0"/>
              <a:t>Vaginitis</a:t>
            </a:r>
          </a:p>
          <a:p>
            <a:r>
              <a:rPr lang="es-EC" sz="2000" dirty="0"/>
              <a:t>Uretritis por agentes físicos o químicos</a:t>
            </a:r>
          </a:p>
          <a:p>
            <a:r>
              <a:rPr lang="es-EC" sz="2000" dirty="0"/>
              <a:t>Uretritis por gérmenes (N. </a:t>
            </a:r>
            <a:r>
              <a:rPr lang="es-EC" sz="2000" dirty="0" err="1"/>
              <a:t>gonorrhoeae</a:t>
            </a:r>
            <a:r>
              <a:rPr lang="es-EC" sz="2000" dirty="0"/>
              <a:t>, C. </a:t>
            </a:r>
            <a:r>
              <a:rPr lang="es-EC" sz="2000" dirty="0" err="1"/>
              <a:t>trachomatis</a:t>
            </a:r>
            <a:r>
              <a:rPr lang="es-EC" sz="2000" dirty="0"/>
              <a:t> etc</a:t>
            </a:r>
            <a:r>
              <a:rPr lang="es-EC" sz="2000" dirty="0" smtClean="0"/>
              <a:t>...)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                                                    HOMBRE</a:t>
            </a:r>
            <a:endParaRPr lang="es-EC" sz="2000" dirty="0"/>
          </a:p>
          <a:p>
            <a:pPr marL="0" indent="0">
              <a:buNone/>
            </a:pPr>
            <a:endParaRPr lang="es-EC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62428" y="1306287"/>
            <a:ext cx="4825159" cy="3014865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es-EC" sz="2000" b="1" dirty="0"/>
              <a:t>PIELONEFRITIS</a:t>
            </a:r>
            <a:endParaRPr lang="es-EC" sz="2000" dirty="0"/>
          </a:p>
          <a:p>
            <a:r>
              <a:rPr lang="es-EC" sz="2000" dirty="0"/>
              <a:t>Obstrucción de las vías urinarias</a:t>
            </a:r>
          </a:p>
          <a:p>
            <a:r>
              <a:rPr lang="es-EC" sz="2000" dirty="0"/>
              <a:t>Infarto renal</a:t>
            </a:r>
          </a:p>
          <a:p>
            <a:r>
              <a:rPr lang="es-EC" sz="2000" dirty="0"/>
              <a:t>Nefrolitiasis</a:t>
            </a:r>
          </a:p>
          <a:p>
            <a:r>
              <a:rPr lang="es-EC" sz="2000" dirty="0" err="1"/>
              <a:t>Colecictitis</a:t>
            </a:r>
            <a:r>
              <a:rPr lang="es-EC" sz="2000" dirty="0"/>
              <a:t> aguda</a:t>
            </a:r>
          </a:p>
          <a:p>
            <a:r>
              <a:rPr lang="es-EC" sz="2000" dirty="0"/>
              <a:t>Apendicitis aguda</a:t>
            </a:r>
          </a:p>
          <a:p>
            <a:pPr marL="0" indent="0">
              <a:buNone/>
            </a:pPr>
            <a:r>
              <a:rPr lang="es-EC" sz="2000" dirty="0" smtClean="0"/>
              <a:t>         MUJER</a:t>
            </a:r>
            <a:endParaRPr lang="es-EC" sz="2000" dirty="0"/>
          </a:p>
        </p:txBody>
      </p:sp>
      <p:pic>
        <p:nvPicPr>
          <p:cNvPr id="8194" name="Picture 2" descr="http://urologiadelsureste.com/wp-content/uploads/2014/03/infeccio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1" y="4321152"/>
            <a:ext cx="7458892" cy="2536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6286" y="222070"/>
            <a:ext cx="9679577" cy="1065126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/>
              <a:t>DIAGNÓSTICO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54954" y="2318198"/>
            <a:ext cx="4825159" cy="3701606"/>
          </a:xfrm>
          <a:solidFill>
            <a:srgbClr val="FF99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es-EC" b="1" dirty="0"/>
              <a:t>Anamnesis y examen clínico: 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r>
              <a:rPr lang="es-EC" dirty="0"/>
              <a:t>􀂙 Diagnóstico de laboratorio</a:t>
            </a:r>
          </a:p>
          <a:p>
            <a:r>
              <a:rPr lang="es-EC" dirty="0"/>
              <a:t>􀂾 Episodios previos de ITU</a:t>
            </a:r>
          </a:p>
          <a:p>
            <a:r>
              <a:rPr lang="es-EC" dirty="0"/>
              <a:t>􀂾 Enfermedad renal preexistente</a:t>
            </a:r>
          </a:p>
          <a:p>
            <a:r>
              <a:rPr lang="es-EC" dirty="0"/>
              <a:t>􀂾 Historia de cirugía o manipulación urológica reciente</a:t>
            </a:r>
          </a:p>
          <a:p>
            <a:r>
              <a:rPr lang="es-EC" dirty="0"/>
              <a:t>􀂾 Presencia de catéter urinario</a:t>
            </a:r>
          </a:p>
          <a:p>
            <a:r>
              <a:rPr lang="es-EC" dirty="0"/>
              <a:t>􀂾 Embarazo</a:t>
            </a:r>
          </a:p>
          <a:p>
            <a:r>
              <a:rPr lang="es-EC" dirty="0"/>
              <a:t>􀂾 Enfermedades o condiciones que predispongan a un aumento de la frecuencia o gravedad de una ITU (diabetes, inmunosupresión, enfermedad neurológica, trasplante renal)</a:t>
            </a:r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66013" y="1471632"/>
            <a:ext cx="4825159" cy="2434162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es-EC" dirty="0"/>
              <a:t>􀂾 En varones, patología prostática conocida o sospechosa</a:t>
            </a:r>
          </a:p>
          <a:p>
            <a:r>
              <a:rPr lang="es-EC" dirty="0"/>
              <a:t>􀂾 Posible exposición previa a antimicrobianos</a:t>
            </a:r>
          </a:p>
          <a:p>
            <a:r>
              <a:rPr lang="es-EC" dirty="0"/>
              <a:t>􀂾Recogida de orina</a:t>
            </a:r>
          </a:p>
          <a:p>
            <a:r>
              <a:rPr lang="es-EC" dirty="0"/>
              <a:t>􀂾Detección de bacteriuria</a:t>
            </a:r>
          </a:p>
          <a:p>
            <a:r>
              <a:rPr lang="es-EC" dirty="0"/>
              <a:t>􀂾Detección de </a:t>
            </a:r>
            <a:r>
              <a:rPr lang="es-EC" dirty="0" err="1"/>
              <a:t>piuria</a:t>
            </a:r>
            <a:endParaRPr lang="es-EC" dirty="0"/>
          </a:p>
          <a:p>
            <a:endParaRPr lang="es-EC" dirty="0"/>
          </a:p>
        </p:txBody>
      </p:sp>
      <p:pic>
        <p:nvPicPr>
          <p:cNvPr id="9218" name="Picture 2" descr="http://img.informador.com.mx/biblioteca/imagen/370x277/951/950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6" y="4187951"/>
            <a:ext cx="3344975" cy="2504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5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b="1" u="sng" dirty="0"/>
              <a:t>ANÁLISIS DE ORINA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5141914" cy="4788490"/>
          </a:xfrm>
          <a:solidFill>
            <a:srgbClr val="44EC9C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EC" sz="2400" dirty="0"/>
              <a:t>La orina puede evaluarse de inmediato en busca de </a:t>
            </a:r>
            <a:r>
              <a:rPr lang="es-EC" sz="2400" dirty="0" err="1" smtClean="0"/>
              <a:t>esterasa</a:t>
            </a:r>
            <a:r>
              <a:rPr lang="es-EC" sz="2400" dirty="0" smtClean="0"/>
              <a:t> </a:t>
            </a:r>
            <a:r>
              <a:rPr lang="es-EC" sz="2400" dirty="0"/>
              <a:t>leucocitaria con una muestra no contaminada.</a:t>
            </a:r>
          </a:p>
          <a:p>
            <a:pPr marL="0" indent="0">
              <a:buNone/>
            </a:pPr>
            <a:r>
              <a:rPr lang="es-EC" sz="2400" b="1" dirty="0"/>
              <a:t>La orina puede obtenerse de tres formas:</a:t>
            </a:r>
          </a:p>
          <a:p>
            <a:pPr lvl="0"/>
            <a:r>
              <a:rPr lang="es-EC" sz="2400" dirty="0"/>
              <a:t>Por micción espontánea </a:t>
            </a:r>
          </a:p>
          <a:p>
            <a:pPr lvl="0"/>
            <a:r>
              <a:rPr lang="es-EC" sz="2400" dirty="0"/>
              <a:t>Mediante punción </a:t>
            </a:r>
            <a:r>
              <a:rPr lang="es-EC" sz="2400" dirty="0" err="1"/>
              <a:t>suprapúbica</a:t>
            </a:r>
            <a:r>
              <a:rPr lang="es-EC" sz="2400" dirty="0"/>
              <a:t> en población pediátrica</a:t>
            </a:r>
          </a:p>
          <a:p>
            <a:pPr lvl="0"/>
            <a:r>
              <a:rPr lang="es-EC" sz="2400" dirty="0"/>
              <a:t>Mediante cateterización en pacientes incapacitados de colaborar.</a:t>
            </a:r>
          </a:p>
          <a:p>
            <a:endParaRPr lang="es-EC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593669"/>
            <a:ext cx="5181600" cy="4885508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EC" sz="2400" dirty="0"/>
              <a:t>Es posible detectar </a:t>
            </a:r>
            <a:r>
              <a:rPr lang="es-EC" sz="2400" dirty="0" err="1" smtClean="0"/>
              <a:t>esterasa</a:t>
            </a:r>
            <a:r>
              <a:rPr lang="es-EC" sz="2400" dirty="0" smtClean="0"/>
              <a:t> </a:t>
            </a:r>
            <a:r>
              <a:rPr lang="es-EC" sz="2400" dirty="0"/>
              <a:t>y nitritos en una tira reactiva de orina y resultan más confiables cuando la cifra </a:t>
            </a:r>
            <a:r>
              <a:rPr lang="es-EC" sz="2400" dirty="0" smtClean="0"/>
              <a:t>de </a:t>
            </a:r>
            <a:r>
              <a:rPr lang="es-EC" sz="2400" dirty="0"/>
              <a:t>bacterias son &gt; 100.000 UFC por </a:t>
            </a:r>
            <a:r>
              <a:rPr lang="es-EC" sz="2400" dirty="0" smtClean="0"/>
              <a:t>ml</a:t>
            </a:r>
          </a:p>
          <a:p>
            <a:r>
              <a:rPr lang="es-EC" sz="2400" dirty="0" smtClean="0"/>
              <a:t>En un(a) paciente </a:t>
            </a:r>
            <a:r>
              <a:rPr lang="es-EC" sz="2400" b="1" dirty="0" smtClean="0"/>
              <a:t>SINTOMÁTICO </a:t>
            </a:r>
            <a:r>
              <a:rPr lang="es-EC" sz="2400" dirty="0" smtClean="0"/>
              <a:t> recuentos entre 10,000 y 100,000 UFC/ml confirman el diagnóstico de ITU.</a:t>
            </a:r>
          </a:p>
          <a:p>
            <a:r>
              <a:rPr lang="es-EC" sz="2400" dirty="0" smtClean="0"/>
              <a:t>En el </a:t>
            </a:r>
            <a:r>
              <a:rPr lang="es-EC" sz="2400" b="1" dirty="0" smtClean="0"/>
              <a:t>hombre </a:t>
            </a:r>
            <a:r>
              <a:rPr lang="es-EC" sz="2400" dirty="0" smtClean="0"/>
              <a:t>recuentos de 10,000 UFC/ml sugieren  ITU.</a:t>
            </a:r>
          </a:p>
          <a:p>
            <a:r>
              <a:rPr lang="es-EC" sz="2400" dirty="0" smtClean="0"/>
              <a:t>Si la orina se extrajo por </a:t>
            </a:r>
            <a:r>
              <a:rPr lang="es-EC" sz="2400" b="1" dirty="0" smtClean="0"/>
              <a:t>punción </a:t>
            </a:r>
            <a:r>
              <a:rPr lang="es-EC" sz="2400" b="1" dirty="0" err="1" smtClean="0"/>
              <a:t>suprapúbica</a:t>
            </a:r>
            <a:r>
              <a:rPr lang="es-EC" sz="2400" b="1" dirty="0" smtClean="0"/>
              <a:t> </a:t>
            </a:r>
            <a:r>
              <a:rPr lang="es-EC" sz="2400" dirty="0" smtClean="0"/>
              <a:t>, cualquier cantidad de bacterias sugiere ITU.</a:t>
            </a:r>
            <a:endParaRPr lang="es-EC" sz="2400" dirty="0"/>
          </a:p>
        </p:txBody>
      </p:sp>
      <p:pic>
        <p:nvPicPr>
          <p:cNvPr id="10242" name="Picture 2" descr="http://media.mercola.com/ImageServer/Public/2015/March/infeccion-de-vias-urinarias-3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5386502"/>
            <a:ext cx="964971" cy="6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6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219349" y="1676221"/>
            <a:ext cx="4825157" cy="576262"/>
          </a:xfrm>
          <a:solidFill>
            <a:srgbClr val="FF9999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s-EC" sz="3200" b="1" u="sng" dirty="0"/>
              <a:t>UROCULTIVO</a:t>
            </a:r>
            <a:r>
              <a:rPr lang="es-EC" sz="3200" dirty="0"/>
              <a:t/>
            </a:r>
            <a:br>
              <a:rPr lang="es-EC" sz="3200" dirty="0"/>
            </a:b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46616" y="2574457"/>
            <a:ext cx="4825159" cy="284003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C" sz="2000" dirty="0"/>
              <a:t>La prueba de referencia para la detección de </a:t>
            </a:r>
            <a:r>
              <a:rPr lang="es-EC" sz="2000" dirty="0" smtClean="0"/>
              <a:t>ITU es </a:t>
            </a:r>
            <a:r>
              <a:rPr lang="es-EC" sz="2000" dirty="0"/>
              <a:t>el cultivo cuantitativo de orina  en busca de bacterias específicas. La orina debe recolectarse en un contenedor estéril y cultivarse de inmediato después de la recolección. Luego se diluye la muestra y se dispersa por las placas de cultivo.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6044506" y="822960"/>
            <a:ext cx="5585117" cy="649775"/>
          </a:xfrm>
          <a:solidFill>
            <a:srgbClr val="FF9999"/>
          </a:solidFill>
          <a:ln w="762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s-EC" sz="2800" b="1" u="sng" dirty="0" smtClean="0"/>
          </a:p>
          <a:p>
            <a:pPr algn="ctr"/>
            <a:endParaRPr lang="es-EC" sz="2800" b="1" u="sng" dirty="0" smtClean="0"/>
          </a:p>
          <a:p>
            <a:pPr algn="ctr"/>
            <a:r>
              <a:rPr lang="es-EC" sz="6200" b="1" u="sng" dirty="0" smtClean="0"/>
              <a:t>ESTUDIOS </a:t>
            </a:r>
            <a:r>
              <a:rPr lang="es-EC" sz="6200" b="1" u="sng" dirty="0"/>
              <a:t>D</a:t>
            </a:r>
            <a:r>
              <a:rPr lang="es-EC" sz="6200" b="1" u="sng" dirty="0" smtClean="0"/>
              <a:t>E </a:t>
            </a:r>
            <a:r>
              <a:rPr lang="es-EC" sz="6200" b="1" u="sng" dirty="0"/>
              <a:t>LOCALIZACIÓN</a:t>
            </a:r>
            <a:endParaRPr lang="es-EC" sz="6200" dirty="0"/>
          </a:p>
          <a:p>
            <a:pPr algn="ctr"/>
            <a:endParaRPr lang="es-EC" sz="62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6581238" y="2252483"/>
            <a:ext cx="4825159" cy="284003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2000" dirty="0"/>
              <a:t>En ocasiones es necesario localizar el sitio de infección. Para la localización en las vías urinarias superiores se irriga la vejiga con agua estéril y se coloca una sonda </a:t>
            </a:r>
            <a:r>
              <a:rPr lang="es-EC" sz="2000" dirty="0" err="1"/>
              <a:t>ureteral</a:t>
            </a:r>
            <a:r>
              <a:rPr lang="es-EC" sz="2000" dirty="0"/>
              <a:t> en cada uréter. Se recolecta una muestra de la pelvis renal. El cultivo indica si existe infección en las vías urinarias superiores.</a:t>
            </a:r>
          </a:p>
          <a:p>
            <a:endParaRPr lang="es-EC" sz="2000" dirty="0"/>
          </a:p>
        </p:txBody>
      </p:sp>
      <p:pic>
        <p:nvPicPr>
          <p:cNvPr id="11266" name="Picture 2" descr="http://static.tvazteca.com/imagenes/2013/39/Infecciones-urinarias-tercera-enfermedad-1850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0" y="5092522"/>
            <a:ext cx="3370458" cy="1765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4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1972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ANTIBIÓTICOS</a:t>
            </a:r>
            <a:endParaRPr lang="es-EC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C" b="1" dirty="0" smtClean="0"/>
              <a:t>A) </a:t>
            </a:r>
            <a:r>
              <a:rPr lang="es-EC" b="1" dirty="0" err="1" smtClean="0"/>
              <a:t>Fluoroquinolonas</a:t>
            </a:r>
            <a:endParaRPr lang="es-EC" dirty="0"/>
          </a:p>
          <a:p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09234"/>
          </a:xfrm>
          <a:solidFill>
            <a:srgbClr val="CCFF99"/>
          </a:solidFill>
        </p:spPr>
        <p:txBody>
          <a:bodyPr>
            <a:noAutofit/>
          </a:bodyPr>
          <a:lstStyle/>
          <a:p>
            <a:r>
              <a:rPr lang="es-EC" sz="1800" dirty="0"/>
              <a:t>􀂙 Amplio espectro</a:t>
            </a:r>
            <a:r>
              <a:rPr lang="es-EC" sz="1800" dirty="0" smtClean="0"/>
              <a:t>:</a:t>
            </a:r>
          </a:p>
          <a:p>
            <a:r>
              <a:rPr lang="es-EC" sz="1800" dirty="0" smtClean="0"/>
              <a:t> </a:t>
            </a:r>
            <a:r>
              <a:rPr lang="es-EC" sz="1800" b="1" dirty="0" err="1" smtClean="0"/>
              <a:t>Ciproofloxacino</a:t>
            </a:r>
            <a:r>
              <a:rPr lang="es-EC" sz="1800" b="1" dirty="0"/>
              <a:t> </a:t>
            </a:r>
            <a:r>
              <a:rPr lang="es-EC" sz="1800" b="1" dirty="0" smtClean="0"/>
              <a:t>(500 mg/12 h)</a:t>
            </a:r>
          </a:p>
          <a:p>
            <a:r>
              <a:rPr lang="es-EC" sz="1800" b="1" dirty="0" err="1" smtClean="0"/>
              <a:t>Norfloxacino</a:t>
            </a:r>
            <a:r>
              <a:rPr lang="es-EC" sz="1800" b="1" dirty="0" smtClean="0"/>
              <a:t> ( 400 mg/12 h) </a:t>
            </a:r>
          </a:p>
          <a:p>
            <a:r>
              <a:rPr lang="es-EC" sz="1800" b="1" dirty="0" smtClean="0"/>
              <a:t> </a:t>
            </a:r>
            <a:r>
              <a:rPr lang="es-EC" sz="1800" b="1" dirty="0" err="1" smtClean="0"/>
              <a:t>Pefloxacino</a:t>
            </a:r>
            <a:r>
              <a:rPr lang="es-EC" sz="1800" b="1" dirty="0" smtClean="0"/>
              <a:t> ( 400 mg/12 h)</a:t>
            </a:r>
            <a:endParaRPr lang="es-EC" sz="1800" dirty="0"/>
          </a:p>
          <a:p>
            <a:r>
              <a:rPr lang="es-EC" sz="1800" dirty="0"/>
              <a:t>􀂙 Espectro más reducido que se emplean en las infecciones urinarias: </a:t>
            </a:r>
            <a:r>
              <a:rPr lang="es-EC" sz="1800" b="1" dirty="0" err="1"/>
              <a:t>Ninoxacino</a:t>
            </a:r>
            <a:r>
              <a:rPr lang="es-EC" sz="1800" b="1" dirty="0"/>
              <a:t> y</a:t>
            </a:r>
            <a:endParaRPr lang="es-EC" sz="1800" dirty="0"/>
          </a:p>
          <a:p>
            <a:r>
              <a:rPr lang="es-EC" sz="1800" b="1" dirty="0"/>
              <a:t>Ácido </a:t>
            </a:r>
            <a:r>
              <a:rPr lang="es-EC" sz="1800" b="1" dirty="0" err="1" smtClean="0"/>
              <a:t>Nalidíxico</a:t>
            </a:r>
            <a:r>
              <a:rPr lang="es-EC" sz="1800" b="1" dirty="0" smtClean="0"/>
              <a:t> (500 mg/8 h)</a:t>
            </a:r>
            <a:endParaRPr lang="es-EC" sz="1800" dirty="0"/>
          </a:p>
          <a:p>
            <a:r>
              <a:rPr lang="es-EC" sz="1800" dirty="0"/>
              <a:t>􀂙 La mayoría no atraviesa la </a:t>
            </a:r>
            <a:r>
              <a:rPr lang="es-EC" sz="1800" dirty="0" smtClean="0"/>
              <a:t>Barrera </a:t>
            </a:r>
            <a:r>
              <a:rPr lang="es-EC" sz="1800" dirty="0" err="1" smtClean="0"/>
              <a:t>Hemato</a:t>
            </a:r>
            <a:r>
              <a:rPr lang="es-EC" sz="1800" dirty="0" smtClean="0"/>
              <a:t> Encefálica.</a:t>
            </a:r>
            <a:endParaRPr lang="es-EC" sz="1800" dirty="0"/>
          </a:p>
          <a:p>
            <a:r>
              <a:rPr lang="es-EC" sz="1800" dirty="0"/>
              <a:t>􀂙 Efectos adversos: infrecuentes, habitualmente son leves y desaparecen cuando se retira el fármaco. Consisten principalmente en trastornos digestivos y erupciones cutáneas.</a:t>
            </a:r>
          </a:p>
          <a:p>
            <a:endParaRPr lang="es-EC" sz="18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1474130"/>
            <a:ext cx="5183188" cy="823912"/>
          </a:xfrm>
        </p:spPr>
        <p:txBody>
          <a:bodyPr/>
          <a:lstStyle/>
          <a:p>
            <a:pPr lvl="0"/>
            <a:r>
              <a:rPr lang="es-EC" b="1" dirty="0" smtClean="0"/>
              <a:t>B) </a:t>
            </a:r>
            <a:r>
              <a:rPr lang="es-EC" b="1" dirty="0" err="1" smtClean="0"/>
              <a:t>Nitrofurantoina</a:t>
            </a:r>
            <a:endParaRPr lang="es-EC" dirty="0"/>
          </a:p>
          <a:p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6302829" y="2505073"/>
            <a:ext cx="5183188" cy="4209235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es-EC" sz="2000" dirty="0"/>
              <a:t>Tiene buena </a:t>
            </a:r>
            <a:r>
              <a:rPr lang="es-EC" sz="2000" dirty="0" smtClean="0"/>
              <a:t>actividad  </a:t>
            </a:r>
            <a:r>
              <a:rPr lang="es-EC" sz="2000" dirty="0"/>
              <a:t>en bacterias </a:t>
            </a:r>
            <a:r>
              <a:rPr lang="es-EC" sz="2000" dirty="0" err="1"/>
              <a:t>gramnegativas</a:t>
            </a:r>
            <a:r>
              <a:rPr lang="es-EC" sz="2000" dirty="0"/>
              <a:t> excepto </a:t>
            </a:r>
            <a:r>
              <a:rPr lang="es-EC" sz="2000" dirty="0" err="1" smtClean="0"/>
              <a:t>Pseudomonas</a:t>
            </a:r>
            <a:r>
              <a:rPr lang="es-EC" sz="2000" dirty="0" smtClean="0"/>
              <a:t> </a:t>
            </a:r>
            <a:r>
              <a:rPr lang="es-EC" sz="2000" dirty="0"/>
              <a:t>y </a:t>
            </a:r>
            <a:r>
              <a:rPr lang="es-EC" sz="2000" dirty="0" err="1"/>
              <a:t>Proteus</a:t>
            </a:r>
            <a:r>
              <a:rPr lang="es-EC" sz="2000" dirty="0"/>
              <a:t>. Inhibe las enzimas bacterianas y la actividad del ADN</a:t>
            </a:r>
            <a:r>
              <a:rPr lang="es-EC" sz="2000" dirty="0" smtClean="0"/>
              <a:t>.</a:t>
            </a:r>
          </a:p>
          <a:p>
            <a:r>
              <a:rPr lang="es-EC" sz="2000" dirty="0" smtClean="0"/>
              <a:t>No se debe usar en el primer trimestre del embarazo</a:t>
            </a:r>
            <a:endParaRPr lang="es-EC" sz="2000" dirty="0"/>
          </a:p>
          <a:p>
            <a:r>
              <a:rPr lang="es-EC" sz="2000" b="1" dirty="0" smtClean="0"/>
              <a:t>Dosis: (100 mg/6- 8 h)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47332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1226" y="2420888"/>
            <a:ext cx="10037940" cy="9791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4000" dirty="0"/>
              <a:t>C</a:t>
            </a:r>
            <a:r>
              <a:rPr lang="es-EC" sz="4000" dirty="0" smtClean="0"/>
              <a:t>) </a:t>
            </a:r>
            <a:r>
              <a:rPr lang="es-EC" sz="4000" dirty="0" err="1" smtClean="0"/>
              <a:t>Aminoglucósidos</a:t>
            </a:r>
            <a:endParaRPr lang="es-EC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71531" y="3861048"/>
            <a:ext cx="8534400" cy="25202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s-EC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ratamiento de UTI complicadas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Gramnegativos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s-EC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fectos adversos </a:t>
            </a:r>
            <a:r>
              <a:rPr lang="es-EC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nefrotoxicidad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otoxicidad</a:t>
            </a:r>
            <a:endParaRPr lang="es-EC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Gentamicina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(3-5 mg/kg/d en 1 a 3 dosis iv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ó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Tobramicina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(3-5 mg/kg/d en 1 a 3 dosis iv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ó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Amikacina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(15 mg/kg/d en 2 dosis IV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ó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 bwMode="auto">
          <a:xfrm>
            <a:off x="4167645" y="332657"/>
            <a:ext cx="3907409" cy="1812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734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D</a:t>
            </a:r>
            <a:r>
              <a:rPr lang="es-EC" dirty="0" smtClean="0"/>
              <a:t>) Cefalosporinas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400" dirty="0" smtClean="0"/>
              <a:t>Las de primera generación tiene buena actividad contra bacterias </a:t>
            </a:r>
            <a:r>
              <a:rPr lang="es-EC" sz="2400" dirty="0" err="1" smtClean="0"/>
              <a:t>grampositivas</a:t>
            </a:r>
            <a:r>
              <a:rPr lang="es-EC" sz="2400" dirty="0" smtClean="0"/>
              <a:t>, E. </a:t>
            </a:r>
            <a:r>
              <a:rPr lang="es-EC" sz="2400" dirty="0" err="1" smtClean="0"/>
              <a:t>coli</a:t>
            </a:r>
            <a:r>
              <a:rPr lang="es-EC" sz="2400" dirty="0" smtClean="0"/>
              <a:t>, </a:t>
            </a:r>
            <a:r>
              <a:rPr lang="es-EC" sz="2400" dirty="0" err="1" smtClean="0"/>
              <a:t>Proteus</a:t>
            </a:r>
            <a:r>
              <a:rPr lang="es-EC" sz="2400" dirty="0" smtClean="0"/>
              <a:t> y </a:t>
            </a:r>
            <a:r>
              <a:rPr lang="es-EC" sz="2400" dirty="0" err="1" smtClean="0"/>
              <a:t>Klebsiella</a:t>
            </a:r>
            <a:r>
              <a:rPr lang="es-EC" sz="2400" dirty="0" smtClean="0"/>
              <a:t>.</a:t>
            </a:r>
          </a:p>
          <a:p>
            <a:r>
              <a:rPr lang="es-EC" sz="2400" dirty="0" smtClean="0"/>
              <a:t>Las de segunda generación tiene mayor actividad contra bacterias anaeróbicas y </a:t>
            </a:r>
            <a:r>
              <a:rPr lang="es-EC" sz="2400" dirty="0" err="1" smtClean="0"/>
              <a:t>Haemophilus</a:t>
            </a:r>
            <a:r>
              <a:rPr lang="es-EC" sz="2400" dirty="0" smtClean="0"/>
              <a:t> </a:t>
            </a:r>
            <a:r>
              <a:rPr lang="es-EC" sz="2400" dirty="0" err="1" smtClean="0"/>
              <a:t>influenzae</a:t>
            </a:r>
            <a:r>
              <a:rPr lang="es-EC" sz="2400" dirty="0" smtClean="0"/>
              <a:t>.</a:t>
            </a:r>
          </a:p>
          <a:p>
            <a:r>
              <a:rPr lang="es-EC" sz="2400" dirty="0" smtClean="0"/>
              <a:t>La tercera generación contra bacterias </a:t>
            </a:r>
            <a:r>
              <a:rPr lang="es-EC" sz="2400" dirty="0" err="1" smtClean="0"/>
              <a:t>gramnegativas</a:t>
            </a:r>
            <a:r>
              <a:rPr lang="es-EC" sz="2400" dirty="0" smtClean="0"/>
              <a:t> pero menos contra </a:t>
            </a:r>
            <a:r>
              <a:rPr lang="es-EC" sz="2400" dirty="0" err="1" smtClean="0"/>
              <a:t>grampositivas</a:t>
            </a:r>
            <a:endParaRPr lang="es-EC" sz="2400" dirty="0" smtClean="0"/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C" sz="1800" dirty="0"/>
              <a:t>I</a:t>
            </a:r>
            <a:r>
              <a:rPr lang="es-EC" sz="1800" dirty="0" smtClean="0"/>
              <a:t>nhiben la síntesis de la paredes celular bacteriana</a:t>
            </a:r>
          </a:p>
          <a:p>
            <a:r>
              <a:rPr lang="es-EC" sz="1800" dirty="0" smtClean="0"/>
              <a:t>Reacciones adversas incluyen hipersensibilidad y malestar gastrointestinal. Las orales se usan en el tratamiento empírico de UTI sin complicaciones</a:t>
            </a:r>
            <a:endParaRPr lang="es-EC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1" y="2988012"/>
            <a:ext cx="3296992" cy="26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2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80775" cy="1325563"/>
          </a:xfrm>
          <a:solidFill>
            <a:srgbClr val="92D050"/>
          </a:solidFill>
        </p:spPr>
        <p:txBody>
          <a:bodyPr/>
          <a:lstStyle/>
          <a:p>
            <a:r>
              <a:rPr lang="es-EC" dirty="0"/>
              <a:t>D) Cefalosporinas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/>
          <a:lstStyle/>
          <a:p>
            <a:r>
              <a:rPr lang="es-EC" dirty="0" err="1" smtClean="0"/>
              <a:t>Cefalexina</a:t>
            </a:r>
            <a:r>
              <a:rPr lang="es-EC" dirty="0" smtClean="0"/>
              <a:t> (500 mg c/6 h O </a:t>
            </a:r>
            <a:r>
              <a:rPr lang="es-EC" dirty="0" err="1" smtClean="0"/>
              <a:t>ó</a:t>
            </a:r>
            <a:r>
              <a:rPr lang="es-EC" dirty="0" smtClean="0"/>
              <a:t> IV)</a:t>
            </a:r>
          </a:p>
          <a:p>
            <a:r>
              <a:rPr lang="es-EC" dirty="0" err="1" smtClean="0"/>
              <a:t>Cefadroxilo</a:t>
            </a:r>
            <a:r>
              <a:rPr lang="es-EC" dirty="0" smtClean="0"/>
              <a:t> (1 g/12 h O)</a:t>
            </a:r>
          </a:p>
          <a:p>
            <a:r>
              <a:rPr lang="es-EC" dirty="0" err="1" smtClean="0"/>
              <a:t>Cefuroxima</a:t>
            </a:r>
            <a:r>
              <a:rPr lang="es-EC" dirty="0" smtClean="0"/>
              <a:t> (500-750 mg/8 h IV)</a:t>
            </a:r>
          </a:p>
          <a:p>
            <a:r>
              <a:rPr lang="es-EC" dirty="0" err="1" smtClean="0"/>
              <a:t>Cefotaxime</a:t>
            </a:r>
            <a:r>
              <a:rPr lang="es-EC" dirty="0" smtClean="0"/>
              <a:t> (1 g/6 h IV)</a:t>
            </a:r>
          </a:p>
          <a:p>
            <a:r>
              <a:rPr lang="es-EC" dirty="0" err="1" smtClean="0"/>
              <a:t>Ceftriaxona</a:t>
            </a:r>
            <a:r>
              <a:rPr lang="es-EC" dirty="0" smtClean="0"/>
              <a:t> [</a:t>
            </a:r>
            <a:r>
              <a:rPr lang="es-EC" dirty="0" err="1" smtClean="0"/>
              <a:t>Rocephin</a:t>
            </a:r>
            <a:r>
              <a:rPr lang="es-EC" dirty="0" smtClean="0"/>
              <a:t>] (2g/d IV)</a:t>
            </a:r>
          </a:p>
          <a:p>
            <a:r>
              <a:rPr lang="es-EC" dirty="0" err="1" smtClean="0"/>
              <a:t>Ceftazidime</a:t>
            </a:r>
            <a:r>
              <a:rPr lang="es-EC" dirty="0" smtClean="0"/>
              <a:t>[</a:t>
            </a:r>
            <a:r>
              <a:rPr lang="es-EC" dirty="0" err="1" smtClean="0"/>
              <a:t>Fortum</a:t>
            </a:r>
            <a:r>
              <a:rPr lang="es-EC" dirty="0" smtClean="0"/>
              <a:t>] ( 1-2 g/8 h IV)</a:t>
            </a:r>
          </a:p>
          <a:p>
            <a:r>
              <a:rPr lang="es-EC" dirty="0" err="1" smtClean="0"/>
              <a:t>Cefixima</a:t>
            </a:r>
            <a:r>
              <a:rPr lang="es-EC" dirty="0" smtClean="0"/>
              <a:t>[</a:t>
            </a:r>
            <a:r>
              <a:rPr lang="es-EC" dirty="0" err="1" smtClean="0"/>
              <a:t>Denvar</a:t>
            </a:r>
            <a:r>
              <a:rPr lang="es-EC" dirty="0" smtClean="0"/>
              <a:t>](400mg/ en una o dos tomas Oral</a:t>
            </a:r>
          </a:p>
          <a:p>
            <a:r>
              <a:rPr lang="es-EC" dirty="0" err="1" smtClean="0"/>
              <a:t>Ceftibutem</a:t>
            </a:r>
            <a:r>
              <a:rPr lang="es-EC" dirty="0" smtClean="0"/>
              <a:t> [</a:t>
            </a:r>
            <a:r>
              <a:rPr lang="es-EC" dirty="0" err="1" smtClean="0"/>
              <a:t>Cedax</a:t>
            </a:r>
            <a:r>
              <a:rPr lang="es-EC" dirty="0" smtClean="0"/>
              <a:t>] 400 m/d</a:t>
            </a:r>
          </a:p>
          <a:p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E) Otros</a:t>
            </a:r>
          </a:p>
          <a:p>
            <a:r>
              <a:rPr lang="es-EC" dirty="0" err="1" smtClean="0"/>
              <a:t>Fosfomicina</a:t>
            </a:r>
            <a:r>
              <a:rPr lang="es-EC" dirty="0" smtClean="0"/>
              <a:t> (3 g O dosis </a:t>
            </a:r>
            <a:r>
              <a:rPr lang="es-EC" dirty="0"/>
              <a:t>ú</a:t>
            </a:r>
            <a:r>
              <a:rPr lang="es-EC" dirty="0" smtClean="0"/>
              <a:t>nica)</a:t>
            </a:r>
          </a:p>
          <a:p>
            <a:r>
              <a:rPr lang="es-EC" dirty="0" err="1" smtClean="0"/>
              <a:t>Imipenem</a:t>
            </a:r>
            <a:r>
              <a:rPr lang="es-EC" dirty="0" smtClean="0"/>
              <a:t> (250-500 mg /6h </a:t>
            </a:r>
            <a:r>
              <a:rPr lang="es-EC" dirty="0" err="1" smtClean="0"/>
              <a:t>ó</a:t>
            </a:r>
            <a:r>
              <a:rPr lang="es-EC" dirty="0" smtClean="0"/>
              <a:t> 1g/12h IV)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748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349" y="260648"/>
            <a:ext cx="10177131" cy="922114"/>
          </a:xfrm>
        </p:spPr>
        <p:txBody>
          <a:bodyPr/>
          <a:lstStyle/>
          <a:p>
            <a:r>
              <a:rPr lang="es-EC" dirty="0" smtClean="0"/>
              <a:t>E) Penicilinas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12925668"/>
              </p:ext>
            </p:extLst>
          </p:nvPr>
        </p:nvGraphicFramePr>
        <p:xfrm>
          <a:off x="239349" y="908720"/>
          <a:ext cx="92170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4" y="836712"/>
            <a:ext cx="26001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59563" y="3839150"/>
            <a:ext cx="451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C" sz="2400" b="1" dirty="0" smtClean="0">
                <a:solidFill>
                  <a:prstClr val="black"/>
                </a:solidFill>
              </a:rPr>
              <a:t>RESISTENCIA A LOS ANTIBIÓTICOS</a:t>
            </a:r>
            <a:endParaRPr lang="es-EC" sz="2400" b="1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5413" y="4725149"/>
            <a:ext cx="57606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esarrollo de </a:t>
            </a:r>
            <a:r>
              <a:rPr lang="es-EC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superinfección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C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7" y="4437112"/>
            <a:ext cx="322884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1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786" y="195308"/>
            <a:ext cx="10515600" cy="849721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>
                <a:latin typeface="Bodoni MT Black" panose="02070A03080606020203" pitchFamily="18" charset="0"/>
              </a:rPr>
              <a:t/>
            </a:r>
            <a:br>
              <a:rPr lang="es-EC" b="1" u="sng" dirty="0" smtClean="0">
                <a:latin typeface="Bodoni MT Black" panose="02070A03080606020203" pitchFamily="18" charset="0"/>
              </a:rPr>
            </a:br>
            <a:r>
              <a:rPr lang="es-EC" b="1" u="sng" dirty="0" smtClean="0">
                <a:latin typeface="Bodoni MT Black" panose="02070A03080606020203" pitchFamily="18" charset="0"/>
              </a:rPr>
              <a:t>CONCEPTO</a:t>
            </a:r>
            <a:r>
              <a:rPr lang="es-EC" dirty="0">
                <a:latin typeface="Bodoni MT Black" panose="02070A03080606020203" pitchFamily="18" charset="0"/>
              </a:rPr>
              <a:t/>
            </a:r>
            <a:br>
              <a:rPr lang="es-EC" dirty="0">
                <a:latin typeface="Bodoni MT Black" panose="02070A03080606020203" pitchFamily="18" charset="0"/>
              </a:rPr>
            </a:br>
            <a:endParaRPr lang="es-EC" dirty="0"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5132" y="1489167"/>
            <a:ext cx="5332858" cy="4963884"/>
          </a:xfrm>
          <a:solidFill>
            <a:srgbClr val="00B050"/>
          </a:solidFill>
        </p:spPr>
        <p:txBody>
          <a:bodyPr>
            <a:normAutofit fontScale="85000" lnSpcReduction="20000"/>
          </a:bodyPr>
          <a:lstStyle/>
          <a:p>
            <a:endParaRPr lang="es-EC" dirty="0" smtClean="0"/>
          </a:p>
          <a:p>
            <a:pPr marL="0" indent="0" algn="ctr">
              <a:buNone/>
            </a:pPr>
            <a:r>
              <a:rPr lang="es-EC" b="1" dirty="0" smtClean="0"/>
              <a:t>      INFECCIÓN TRACTO URINARIO (ITU)</a:t>
            </a:r>
            <a:endParaRPr lang="es-EC" b="1" dirty="0"/>
          </a:p>
          <a:p>
            <a:r>
              <a:rPr lang="es-EC" dirty="0" smtClean="0"/>
              <a:t>• </a:t>
            </a:r>
            <a:r>
              <a:rPr lang="es-EC" dirty="0"/>
              <a:t>Invasión, multiplicación y colonización de los órganos urinarios o sus glándulas anexas por microorganismos patógenos.</a:t>
            </a:r>
          </a:p>
          <a:p>
            <a:r>
              <a:rPr lang="es-EC" dirty="0"/>
              <a:t>• Principalmente de etiología bacteriana, pero en ciertas ocasiones también puede ser causada por parásitos, hongos o virus.</a:t>
            </a:r>
          </a:p>
          <a:p>
            <a:r>
              <a:rPr lang="es-EC" dirty="0"/>
              <a:t>•Para bacterias será considerada infección urinaria si el paciente presenta Bacteriuria significativa, es decir recuento de colonias superior a </a:t>
            </a:r>
            <a:r>
              <a:rPr lang="es-EC" dirty="0" smtClean="0"/>
              <a:t>100.000 UFC/ </a:t>
            </a:r>
            <a:r>
              <a:rPr lang="es-EC" dirty="0"/>
              <a:t>ml. de orina recogida tras micción espontánea </a:t>
            </a:r>
            <a:r>
              <a:rPr lang="es-EC" dirty="0" smtClean="0"/>
              <a:t>del </a:t>
            </a:r>
            <a:r>
              <a:rPr lang="es-EC" dirty="0"/>
              <a:t>segundo chorro</a:t>
            </a:r>
          </a:p>
          <a:p>
            <a:endParaRPr lang="es-EC" dirty="0"/>
          </a:p>
        </p:txBody>
      </p:sp>
      <p:pic>
        <p:nvPicPr>
          <p:cNvPr id="2050" name="Picture 2" descr="https://encrypted-tbn0.gstatic.com/images?q=tbn:ANd9GcQY8VOZ5Up6QxTbA7Y0VV4Rx4P02b9cxNUKQZq9X3Wd6AmlXhEh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86" y="1489167"/>
            <a:ext cx="5505980" cy="496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607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4216" y="365126"/>
            <a:ext cx="10271171" cy="993412"/>
          </a:xfrm>
          <a:solidFill>
            <a:srgbClr val="FFFF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 smtClean="0"/>
              <a:t>F) </a:t>
            </a:r>
            <a:r>
              <a:rPr lang="es-EC" dirty="0" err="1" smtClean="0"/>
              <a:t>Quimioterápicos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C" b="1" dirty="0" err="1"/>
              <a:t>Trimetoprim</a:t>
            </a:r>
            <a:endParaRPr lang="es-EC" dirty="0"/>
          </a:p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39788" y="2194560"/>
            <a:ext cx="5157787" cy="4270633"/>
          </a:xfrm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C" sz="1800" dirty="0"/>
              <a:t>􀂙 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Es bacteriostático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Compite con el folato por la enzima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dihidrofolato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reductasa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 bacteriana, la cual es muchas veces más sensible a este fármaco que la enzima equivalente humana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A veces se administra con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sulfametoxazol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 en una combinación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denominada </a:t>
            </a:r>
            <a:r>
              <a:rPr lang="es-EC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Cotrimoxazol</a:t>
            </a: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Bactrim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(160/800 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mg/12h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Las sulfamidas pueden potenciar la acción del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trimetoprim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Efectos adversos: nauseas, vómitos, trastornos hematológicos y erupciones cutáneas</a:t>
            </a:r>
          </a:p>
          <a:p>
            <a:endParaRPr lang="es-EC" sz="18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s-EC" b="1" dirty="0"/>
              <a:t>Sulfamidas</a:t>
            </a:r>
            <a:endParaRPr lang="es-EC" dirty="0"/>
          </a:p>
          <a:p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6296296" y="2194560"/>
            <a:ext cx="5059091" cy="4270633"/>
          </a:xfrm>
          <a:solidFill>
            <a:srgbClr val="CCFF99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Son bacteriostáticas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Análogo estructural del ácido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paminobenzoico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(PABA), que es esencial para la síntesis de ácido fólico en las bacterias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Fundamental para la síntesis de los precursores de ADN y ARN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Compiten con PABA por la enzima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dihidropteroato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sintasa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atraviesan las barreras placentarias y </a:t>
            </a: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hematoencefálica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Efectos adversos: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􀂙 Leves a moderados: náuseas y vómitos, cefaleas </a:t>
            </a:r>
          </a:p>
        </p:txBody>
      </p:sp>
    </p:spTree>
    <p:extLst>
      <p:ext uri="{BB962C8B-B14F-4D97-AF65-F5344CB8AC3E}">
        <p14:creationId xmlns:p14="http://schemas.microsoft.com/office/powerpoint/2010/main" val="138200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31640" y="332656"/>
            <a:ext cx="6542517" cy="11430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G</a:t>
            </a:r>
            <a:r>
              <a:rPr lang="es-EC" dirty="0" smtClean="0"/>
              <a:t>) </a:t>
            </a:r>
            <a:r>
              <a:rPr lang="es-EC" dirty="0" err="1" smtClean="0"/>
              <a:t>Probióticos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7895" y="1916835"/>
            <a:ext cx="4992555" cy="4941165"/>
          </a:xfr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EC" sz="2000" dirty="0" smtClean="0"/>
              <a:t>Según la OMS PROBIÓTICOS son:</a:t>
            </a:r>
          </a:p>
          <a:p>
            <a:r>
              <a:rPr lang="es-EC" sz="2000" dirty="0"/>
              <a:t>«</a:t>
            </a:r>
            <a:r>
              <a:rPr lang="es-EC" sz="2000" dirty="0">
                <a:solidFill>
                  <a:srgbClr val="FFFF00"/>
                </a:solidFill>
              </a:rPr>
              <a:t>Microorganismos </a:t>
            </a:r>
            <a:r>
              <a:rPr lang="es-EC" sz="2000" dirty="0"/>
              <a:t>vivos que, cuando son suministrados en cantidades adecuadas, promueven beneficios en la salud del organismo hospedador</a:t>
            </a:r>
            <a:r>
              <a:rPr lang="es-EC" sz="2000" dirty="0" smtClean="0"/>
              <a:t>».</a:t>
            </a:r>
          </a:p>
          <a:p>
            <a:r>
              <a:rPr lang="es-EC" sz="2000" dirty="0"/>
              <a:t>Los </a:t>
            </a:r>
            <a:r>
              <a:rPr lang="es-EC" sz="2000" b="1" dirty="0"/>
              <a:t>alimentos </a:t>
            </a:r>
            <a:r>
              <a:rPr lang="es-EC" sz="2000" b="1" dirty="0" err="1"/>
              <a:t>probióticos</a:t>
            </a:r>
            <a:r>
              <a:rPr lang="es-EC" sz="2000" dirty="0"/>
              <a:t> son alimentos </a:t>
            </a:r>
            <a:r>
              <a:rPr lang="es-EC" sz="2000" dirty="0">
                <a:solidFill>
                  <a:srgbClr val="FFFF00"/>
                </a:solidFill>
              </a:rPr>
              <a:t>con microorganismos </a:t>
            </a:r>
            <a:r>
              <a:rPr lang="es-EC" sz="2000" dirty="0"/>
              <a:t>vivos adicionados que </a:t>
            </a:r>
            <a:r>
              <a:rPr lang="es-EC" sz="2000" dirty="0" smtClean="0"/>
              <a:t>permanecen </a:t>
            </a:r>
            <a:r>
              <a:rPr lang="es-EC" sz="2000" dirty="0"/>
              <a:t>activos en el intestino y ejercen importantes efectos fisiológicos</a:t>
            </a:r>
            <a:r>
              <a:rPr lang="es-EC" sz="2000" dirty="0" smtClean="0"/>
              <a:t>.</a:t>
            </a:r>
          </a:p>
          <a:p>
            <a:pPr marL="0" indent="0">
              <a:buNone/>
            </a:pPr>
            <a:r>
              <a:rPr lang="es-EC" sz="2000" dirty="0" smtClean="0"/>
              <a:t>     </a:t>
            </a:r>
            <a:r>
              <a:rPr lang="es-EC" sz="2000" dirty="0" err="1" smtClean="0"/>
              <a:t>Ej</a:t>
            </a:r>
            <a:r>
              <a:rPr lang="es-EC" sz="2000" dirty="0" smtClean="0"/>
              <a:t> : yogures frescos.</a:t>
            </a:r>
          </a:p>
          <a:p>
            <a:endParaRPr lang="es-EC" sz="2000" dirty="0" smtClean="0"/>
          </a:p>
          <a:p>
            <a:r>
              <a:rPr lang="es-EC" sz="2000" dirty="0" smtClean="0"/>
              <a:t>La flora microbiana consta de varias especies bacterianas que habitan el tubo gastrointestinal. </a:t>
            </a:r>
          </a:p>
          <a:p>
            <a:r>
              <a:rPr lang="es-EC" sz="2000" dirty="0" smtClean="0"/>
              <a:t>Estas bacterias son integrales a la ontogenia y la regulación del sistema inmunitario y a la protección del cuerpo contra la infección.</a:t>
            </a:r>
            <a:endParaRPr lang="es-EC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06" y="2096856"/>
            <a:ext cx="4512501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4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4638"/>
            <a:ext cx="10972800" cy="994122"/>
          </a:xfr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>PIELONEFRITIS AGUDA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dirty="0"/>
              <a:t>S</a:t>
            </a:r>
            <a:r>
              <a:rPr lang="es-EC" dirty="0" smtClean="0"/>
              <a:t>e define como inflamación del riñón y la pelvis renal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33409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Presentación clínica</a:t>
            </a:r>
          </a:p>
          <a:p>
            <a:pPr>
              <a:buFont typeface="Wingdings" pitchFamily="2" charset="2"/>
              <a:buChar char="§"/>
            </a:pPr>
            <a:r>
              <a:rPr lang="es-EC" dirty="0" smtClean="0"/>
              <a:t>Escalofríos</a:t>
            </a:r>
          </a:p>
          <a:p>
            <a:pPr>
              <a:buFont typeface="Wingdings" pitchFamily="2" charset="2"/>
              <a:buChar char="§"/>
            </a:pPr>
            <a:r>
              <a:rPr lang="es-EC" dirty="0" smtClean="0"/>
              <a:t>Fiebre elevada (39°C) con escalofríos.</a:t>
            </a:r>
          </a:p>
          <a:p>
            <a:pPr>
              <a:buFont typeface="Wingdings" pitchFamily="2" charset="2"/>
              <a:buChar char="§"/>
            </a:pPr>
            <a:r>
              <a:rPr lang="es-EC" dirty="0"/>
              <a:t>D</a:t>
            </a:r>
            <a:r>
              <a:rPr lang="es-EC" dirty="0" smtClean="0"/>
              <a:t>olor a la palpación en el ángulo </a:t>
            </a:r>
            <a:r>
              <a:rPr lang="es-EC" dirty="0" err="1" smtClean="0"/>
              <a:t>costovertebral</a:t>
            </a:r>
            <a:r>
              <a:rPr lang="es-EC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s-EC" dirty="0"/>
              <a:t>S</a:t>
            </a:r>
            <a:r>
              <a:rPr lang="es-EC" dirty="0" smtClean="0"/>
              <a:t>íntomas acompañantes en las vías inferiores disuria, tenesmo vesical y </a:t>
            </a:r>
            <a:r>
              <a:rPr lang="es-EC" dirty="0" err="1" smtClean="0"/>
              <a:t>polaquiuria</a:t>
            </a:r>
            <a:r>
              <a:rPr lang="es-EC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s-EC" dirty="0" smtClean="0"/>
              <a:t>Puede ocurrir septicemia de 20 a 30 %.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9" y="2420888"/>
            <a:ext cx="355239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384033" y="5232104"/>
            <a:ext cx="52805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s-EC" sz="1600" b="1" dirty="0" err="1" smtClean="0">
                <a:solidFill>
                  <a:prstClr val="black"/>
                </a:solidFill>
              </a:rPr>
              <a:t>Imagenologia</a:t>
            </a:r>
            <a:r>
              <a:rPr lang="es-EC" sz="1600" b="1" dirty="0" smtClean="0">
                <a:solidFill>
                  <a:prstClr val="black"/>
                </a:solidFill>
              </a:rPr>
              <a:t> radiográfica.- La tomografía computarizada </a:t>
            </a:r>
            <a:r>
              <a:rPr lang="es-EC" sz="1600" dirty="0" smtClean="0">
                <a:solidFill>
                  <a:prstClr val="black"/>
                </a:solidFill>
              </a:rPr>
              <a:t>aguda causa constricción de arteriolas periféricas que reduce la perfusión de los segmentos renales afectados. </a:t>
            </a:r>
            <a:endParaRPr lang="es-EC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386366"/>
            <a:ext cx="8830616" cy="1004552"/>
          </a:xfrm>
          <a:solidFill>
            <a:srgbClr val="FF9999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Tratamiento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390918"/>
            <a:ext cx="10028349" cy="498412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dirty="0" smtClean="0"/>
              <a:t>      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2279561"/>
            <a:ext cx="5306094" cy="43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568224" y="1725769"/>
            <a:ext cx="55164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De 10 a 30% de todos los pacientes adultos con </a:t>
            </a:r>
            <a:r>
              <a:rPr lang="es-EC" b="1" dirty="0" err="1" smtClean="0"/>
              <a:t>Pielonefritis</a:t>
            </a:r>
            <a:r>
              <a:rPr lang="es-EC" b="1" dirty="0" smtClean="0"/>
              <a:t> </a:t>
            </a:r>
            <a:r>
              <a:rPr lang="es-EC" b="1" dirty="0"/>
              <a:t>aguda </a:t>
            </a:r>
            <a:r>
              <a:rPr lang="es-EC" dirty="0"/>
              <a:t>requieren hospitalización, con una incidencia de 11.7 por cada 10.000 mujeres, y 2.4 por cada 10.000 hombres</a:t>
            </a:r>
          </a:p>
          <a:p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El </a:t>
            </a:r>
            <a:r>
              <a:rPr lang="es-EC" dirty="0"/>
              <a:t>tratamiento empírico con ampicilina intravenosa y </a:t>
            </a:r>
            <a:r>
              <a:rPr lang="es-EC" dirty="0" err="1"/>
              <a:t>aminoglucósidos</a:t>
            </a:r>
            <a:r>
              <a:rPr lang="es-EC" dirty="0"/>
              <a:t> es efectivo.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El </a:t>
            </a:r>
            <a:r>
              <a:rPr lang="es-EC" dirty="0"/>
              <a:t>tratamiento parenteral debe mantenerse hasta que ceda la fiebre en el </a:t>
            </a:r>
            <a:r>
              <a:rPr lang="es-EC" dirty="0" smtClean="0"/>
              <a:t>paciente.</a:t>
            </a:r>
            <a:endParaRPr lang="es-EC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El </a:t>
            </a:r>
            <a:r>
              <a:rPr lang="es-EC" dirty="0"/>
              <a:t>tratamiento parenteral debe continuarse por 7 a 10 días adicionales y luego debe cambiarse el tratamiento oral durante 10 a 14 días.</a:t>
            </a:r>
          </a:p>
        </p:txBody>
      </p:sp>
    </p:spTree>
    <p:extLst>
      <p:ext uri="{BB962C8B-B14F-4D97-AF65-F5344CB8AC3E}">
        <p14:creationId xmlns:p14="http://schemas.microsoft.com/office/powerpoint/2010/main" val="263148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365125"/>
            <a:ext cx="11938714" cy="1325563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PIELONEFRITIS ENFISEMATOSA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74893"/>
              </p:ext>
            </p:extLst>
          </p:nvPr>
        </p:nvGraphicFramePr>
        <p:xfrm>
          <a:off x="-5366" y="179371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777285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4559121" y="3296992"/>
            <a:ext cx="2846231" cy="1455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Ecografía renal con presencia de gas en el parénquima renal.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688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PIELONEFRITIS CRÓNICA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785949" y="1930399"/>
            <a:ext cx="5181600" cy="4823097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s-EC" dirty="0"/>
              <a:t>Es el resultado de infección renal repetida, que lleva a cicatrización, atrofia del riñón y posterior insuficiencia renal. </a:t>
            </a:r>
          </a:p>
          <a:p>
            <a:r>
              <a:rPr lang="es-EC" dirty="0"/>
              <a:t>El diagnóstico se hace mediante exploración radiológica o patológica en lugar de la presentación clínica</a:t>
            </a:r>
          </a:p>
          <a:p>
            <a:pPr marL="0" indent="0">
              <a:buNone/>
            </a:pPr>
            <a:r>
              <a:rPr lang="es-EC" b="1" dirty="0">
                <a:solidFill>
                  <a:schemeClr val="accent2">
                    <a:lumMod val="75000"/>
                  </a:schemeClr>
                </a:solidFill>
              </a:rPr>
              <a:t>Tratamiento</a:t>
            </a:r>
          </a:p>
          <a:p>
            <a:r>
              <a:rPr lang="es-EC" dirty="0"/>
              <a:t>Esta poco limitada por que el daño renal en que se incurre por este padecimiento es irreversible. 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930399"/>
            <a:ext cx="4537801" cy="482309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5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Y DATOS</a:t>
            </a:r>
            <a:br>
              <a:rPr lang="es-EC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presenta síntomas , pero pueden tener antecedentes de UTI frecuentes</a:t>
            </a:r>
            <a:br>
              <a:rPr lang="es-EC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9840991"/>
              </p:ext>
            </p:extLst>
          </p:nvPr>
        </p:nvGraphicFramePr>
        <p:xfrm>
          <a:off x="1352282" y="1519709"/>
          <a:ext cx="8667482" cy="428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 flipH="1">
            <a:off x="5460645" y="4423891"/>
            <a:ext cx="3039409" cy="502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200" b="1" i="1" dirty="0">
                <a:ln>
                  <a:solidFill>
                    <a:srgbClr val="FFFF00"/>
                  </a:solidFill>
                </a:ln>
              </a:rPr>
              <a:t>Las concentraciones de creatinina sérica revela la gravedad del trastorno renal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159099" y="5950040"/>
            <a:ext cx="3245476" cy="48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IMAGENOLOGÍA RADIOLÓGICA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460642" y="4971243"/>
            <a:ext cx="3039412" cy="412124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Los </a:t>
            </a:r>
            <a:r>
              <a:rPr lang="es-EC" sz="14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urocultivos</a:t>
            </a:r>
            <a:r>
              <a:rPr lang="es-EC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 sólo son positivos cuando hay una infección activa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58367" y="6104586"/>
            <a:ext cx="5473520" cy="753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>
                <a:solidFill>
                  <a:prstClr val="black"/>
                </a:solidFill>
              </a:rPr>
              <a:t>La </a:t>
            </a:r>
            <a:r>
              <a:rPr lang="es-EC" sz="1200" dirty="0" err="1">
                <a:solidFill>
                  <a:prstClr val="black"/>
                </a:solidFill>
              </a:rPr>
              <a:t>pielografia</a:t>
            </a:r>
            <a:r>
              <a:rPr lang="es-EC" sz="1200" dirty="0">
                <a:solidFill>
                  <a:prstClr val="black"/>
                </a:solidFill>
              </a:rPr>
              <a:t> intravenosa o la CT pueden mostrar con rapidez un riñón pequeño y atrófico en el lado afectado. La cicatrización renal burda y focal, con abultamiento del cáliz </a:t>
            </a:r>
          </a:p>
        </p:txBody>
      </p:sp>
    </p:spTree>
    <p:extLst>
      <p:ext uri="{BB962C8B-B14F-4D97-AF65-F5344CB8AC3E}">
        <p14:creationId xmlns:p14="http://schemas.microsoft.com/office/powerpoint/2010/main" val="318815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s-EC" dirty="0"/>
              <a:t>ABSCESOS RENALES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59132" y="2485621"/>
            <a:ext cx="5094668" cy="4159877"/>
          </a:xfrm>
        </p:spPr>
        <p:txBody>
          <a:bodyPr/>
          <a:lstStyle/>
          <a:p>
            <a:r>
              <a:rPr lang="es-EC" dirty="0" smtClean="0"/>
              <a:t> </a:t>
            </a:r>
            <a:r>
              <a:rPr lang="es-EC" dirty="0"/>
              <a:t>fiebre</a:t>
            </a:r>
          </a:p>
          <a:p>
            <a:r>
              <a:rPr lang="es-EC" dirty="0"/>
              <a:t>dolor en la fosa renal o el abdomen</a:t>
            </a:r>
          </a:p>
          <a:p>
            <a:r>
              <a:rPr lang="es-EC" dirty="0"/>
              <a:t>escalofríos y disuria.</a:t>
            </a:r>
          </a:p>
          <a:p>
            <a:r>
              <a:rPr lang="es-EC" dirty="0"/>
              <a:t>Muchos de los síntomas duran más de dos semanas.</a:t>
            </a:r>
          </a:p>
          <a:p>
            <a:r>
              <a:rPr lang="es-EC" dirty="0"/>
              <a:t>Es posible palpar una masa en flanco en algunos pacientes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92" y="2485622"/>
            <a:ext cx="3728625" cy="437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1133341" y="1825625"/>
            <a:ext cx="4623515" cy="659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/>
              <a:t>Son el resultado de una fuerte infección que lleva a licuefacción del tejido renal.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45868" y="1825625"/>
            <a:ext cx="4478447" cy="50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3200" dirty="0"/>
              <a:t>Presentación y datos</a:t>
            </a:r>
          </a:p>
        </p:txBody>
      </p:sp>
      <p:sp>
        <p:nvSpPr>
          <p:cNvPr id="2" name="Elipse 1"/>
          <p:cNvSpPr/>
          <p:nvPr/>
        </p:nvSpPr>
        <p:spPr>
          <a:xfrm>
            <a:off x="3760631" y="3145620"/>
            <a:ext cx="463639" cy="447586"/>
          </a:xfrm>
          <a:prstGeom prst="ellipse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5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9789" y="218941"/>
            <a:ext cx="3719332" cy="862884"/>
          </a:xfrm>
        </p:spPr>
        <p:txBody>
          <a:bodyPr>
            <a:normAutofit fontScale="90000"/>
          </a:bodyPr>
          <a:lstStyle/>
          <a:p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 err="1" smtClean="0"/>
              <a:t>Imagenología</a:t>
            </a:r>
            <a:r>
              <a:rPr lang="es-EC" sz="2800" dirty="0" smtClean="0"/>
              <a:t> </a:t>
            </a:r>
            <a:r>
              <a:rPr lang="es-EC" sz="2800" dirty="0"/>
              <a:t>radiográfica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2"/>
          </p:nvPr>
        </p:nvSpPr>
        <p:spPr>
          <a:xfrm>
            <a:off x="839788" y="734096"/>
            <a:ext cx="4286004" cy="513489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Datos ecográficos masa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anecoica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dentro del riñón o que desplaza hasta un depósito de líquido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ecogénico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que tiende a mezclarse con la grasa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ecogénica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dentro de la fascia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Gerota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(Absceso renal)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CT muestra un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riñón izquierdo hipertrofiado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con áreas focales de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hipoatenuación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(Absceso renal)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44" y="457200"/>
            <a:ext cx="4817314" cy="2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7" y="3503054"/>
            <a:ext cx="4533363" cy="28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284891" y="2846231"/>
            <a:ext cx="4559119" cy="327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6284891" y="6555346"/>
            <a:ext cx="4559119" cy="3026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9401577" y="4926169"/>
            <a:ext cx="1546081" cy="180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435662" y="1828800"/>
            <a:ext cx="2511996" cy="283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10947658" y="1828800"/>
            <a:ext cx="1244342" cy="515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Absceso</a:t>
            </a:r>
          </a:p>
          <a:p>
            <a:pPr algn="ctr"/>
            <a:r>
              <a:rPr lang="es-EC" dirty="0" smtClean="0"/>
              <a:t>Ecografía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10947658" y="5009881"/>
            <a:ext cx="1244342" cy="515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Absceso</a:t>
            </a:r>
          </a:p>
          <a:p>
            <a:pPr algn="ctr"/>
            <a:r>
              <a:rPr lang="es-EC" dirty="0" smtClean="0"/>
              <a:t>TAC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177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67071" y="403653"/>
            <a:ext cx="10252166" cy="863444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Tratamiento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72797"/>
              </p:ext>
            </p:extLst>
          </p:nvPr>
        </p:nvGraphicFramePr>
        <p:xfrm>
          <a:off x="838200" y="1825624"/>
          <a:ext cx="10727028" cy="492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58" y="5056770"/>
            <a:ext cx="3215659" cy="1801230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</p:spTree>
    <p:extLst>
      <p:ext uri="{BB962C8B-B14F-4D97-AF65-F5344CB8AC3E}">
        <p14:creationId xmlns:p14="http://schemas.microsoft.com/office/powerpoint/2010/main" val="388133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88" y="383896"/>
            <a:ext cx="10515600" cy="132556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Bodoni MT Black" panose="02070A03080606020203" pitchFamily="18" charset="0"/>
              </a:rPr>
              <a:t> </a:t>
            </a:r>
            <a:r>
              <a:rPr lang="es-EC" dirty="0">
                <a:latin typeface="Bodoni MT Black" panose="02070A03080606020203" pitchFamily="18" charset="0"/>
              </a:rPr>
              <a:t/>
            </a:r>
            <a:br>
              <a:rPr lang="es-EC" dirty="0">
                <a:latin typeface="Bodoni MT Black" panose="02070A03080606020203" pitchFamily="18" charset="0"/>
              </a:rPr>
            </a:br>
            <a:r>
              <a:rPr lang="es-EC" b="1" u="sng" dirty="0">
                <a:latin typeface="Bodoni MT Black" panose="02070A03080606020203" pitchFamily="18" charset="0"/>
              </a:rPr>
              <a:t>EPIDEMIOLOGIA</a:t>
            </a:r>
            <a:r>
              <a:rPr lang="es-EC" dirty="0">
                <a:latin typeface="Bodoni MT Black" panose="02070A03080606020203" pitchFamily="18" charset="0"/>
              </a:rPr>
              <a:t/>
            </a:r>
            <a:br>
              <a:rPr lang="es-EC" dirty="0">
                <a:latin typeface="Bodoni MT Black" panose="02070A03080606020203" pitchFamily="18" charset="0"/>
              </a:rPr>
            </a:br>
            <a:endParaRPr lang="es-EC" dirty="0"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380" y="1978294"/>
            <a:ext cx="8825659" cy="83515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r>
              <a:rPr lang="es-EC" dirty="0"/>
              <a:t>• Las ITU constituyen una de las entidades clínicas más prevalentes, con una </a:t>
            </a:r>
            <a:r>
              <a:rPr lang="es-EC" b="1" dirty="0"/>
              <a:t>especial incidencia en</a:t>
            </a:r>
            <a:r>
              <a:rPr lang="es-EC" dirty="0"/>
              <a:t> </a:t>
            </a:r>
            <a:r>
              <a:rPr lang="es-EC" b="1" dirty="0"/>
              <a:t>mujeres de cualquier edad.</a:t>
            </a:r>
            <a:endParaRPr lang="es-EC" dirty="0"/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389361" y="3111112"/>
            <a:ext cx="153118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053456" y="2962140"/>
          <a:ext cx="7862913" cy="3691729"/>
        </p:xfrm>
        <a:graphic>
          <a:graphicData uri="http://schemas.openxmlformats.org/drawingml/2006/table">
            <a:tbl>
              <a:tblPr firstRow="1" firstCol="1" bandRow="1"/>
              <a:tblGrid>
                <a:gridCol w="202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HOMBRES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Prepucio,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anomalías </a:t>
                      </a:r>
                      <a:r>
                        <a:rPr lang="es-EC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génito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urinarias 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anatómicas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Anomalías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génitourinarias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anatómicas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Anomalías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génitourinarias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funcionales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16-35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Relaciones sexuales, uso de diafragma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36-65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Cirugía,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obstrucción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prostática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sondaje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8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Incontinencia, sondaje,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obstrucción 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prostática.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lecha curvada hacia la derecha 5"/>
          <p:cNvSpPr/>
          <p:nvPr/>
        </p:nvSpPr>
        <p:spPr>
          <a:xfrm rot="19266181">
            <a:off x="873861" y="3529761"/>
            <a:ext cx="731520" cy="1801493"/>
          </a:xfrm>
          <a:prstGeom prst="curvedRightArrow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8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500062"/>
            <a:ext cx="10515600" cy="132556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/>
              <a:t>PIELONEFRITIS XANTOGRANULOMATOSA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solidFill>
            <a:srgbClr val="FF9999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C" dirty="0"/>
              <a:t>Es una forma de infección bacteriana crónica del riñón. El riñón afectado se muestra casi siempre </a:t>
            </a:r>
            <a:r>
              <a:rPr lang="es-EC" dirty="0" err="1"/>
              <a:t>hidronefrótico</a:t>
            </a:r>
            <a:r>
              <a:rPr lang="es-EC" dirty="0"/>
              <a:t> y obstruido</a:t>
            </a:r>
            <a:r>
              <a:rPr lang="es-EC" sz="2000" dirty="0"/>
              <a:t>.</a:t>
            </a:r>
          </a:p>
          <a:p>
            <a:endParaRPr lang="es-EC" sz="2000" dirty="0"/>
          </a:p>
          <a:p>
            <a:r>
              <a:rPr lang="es-EC" dirty="0"/>
              <a:t>De forma </a:t>
            </a:r>
            <a:r>
              <a:rPr lang="es-EC" dirty="0" err="1"/>
              <a:t>carateristicas</a:t>
            </a:r>
            <a:r>
              <a:rPr lang="es-EC" dirty="0"/>
              <a:t>, se encuentran presentes histiocitos cargados con lípidos esponjosos y puede confundirse con adenocarcinoma renal </a:t>
            </a:r>
          </a:p>
          <a:p>
            <a:endParaRPr lang="es-EC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9646276" y="5434885"/>
            <a:ext cx="1707524" cy="3219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>
                  <a:solidFill>
                    <a:srgbClr val="FFFF00"/>
                  </a:solidFill>
                </a:ln>
              </a:rPr>
              <a:t>Hipodensidades</a:t>
            </a:r>
            <a:endParaRPr lang="es-EC" dirty="0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32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21" y="936830"/>
            <a:ext cx="3143479" cy="2341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343989" y="1346750"/>
            <a:ext cx="5181600" cy="5018088"/>
          </a:xfrm>
          <a:solidFill>
            <a:srgbClr val="99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 fontScale="85000" lnSpcReduction="10000"/>
          </a:bodyPr>
          <a:lstStyle/>
          <a:p>
            <a:r>
              <a:rPr lang="es-EC" dirty="0"/>
              <a:t>Dolor en fosa renal</a:t>
            </a:r>
          </a:p>
          <a:p>
            <a:r>
              <a:rPr lang="es-EC" dirty="0"/>
              <a:t>Fiebre</a:t>
            </a:r>
          </a:p>
          <a:p>
            <a:r>
              <a:rPr lang="es-EC" dirty="0" smtClean="0"/>
              <a:t>Escalofríos </a:t>
            </a:r>
            <a:r>
              <a:rPr lang="es-EC" dirty="0"/>
              <a:t>y bacteriuria persistente. </a:t>
            </a:r>
          </a:p>
          <a:p>
            <a:r>
              <a:rPr lang="es-EC" dirty="0"/>
              <a:t>Antecedentes de </a:t>
            </a:r>
            <a:r>
              <a:rPr lang="es-EC" dirty="0" err="1"/>
              <a:t>urolitiasis</a:t>
            </a:r>
            <a:r>
              <a:rPr lang="es-EC" dirty="0"/>
              <a:t> están presentes en casi 35% de los pacientes. </a:t>
            </a:r>
          </a:p>
          <a:p>
            <a:r>
              <a:rPr lang="es-EC" dirty="0"/>
              <a:t>En la exploración física, a menudo puede palparse una masa en el flanco. </a:t>
            </a:r>
          </a:p>
          <a:p>
            <a:r>
              <a:rPr lang="es-EC" dirty="0"/>
              <a:t>El análisis de orina muestra leucocitos y proteínas. </a:t>
            </a:r>
          </a:p>
          <a:p>
            <a:r>
              <a:rPr lang="es-EC" dirty="0"/>
              <a:t>El análisis de suero sanguíneo revela anemia y puede mostrar disfunción hepática en casi de un 50%</a:t>
            </a:r>
          </a:p>
          <a:p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43989" y="143079"/>
            <a:ext cx="11848011" cy="793750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Presentación </a:t>
            </a:r>
            <a:r>
              <a:rPr lang="es-EC" dirty="0"/>
              <a:t>y datos</a:t>
            </a:r>
            <a:br>
              <a:rPr lang="es-EC" dirty="0"/>
            </a:b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21" y="3598557"/>
            <a:ext cx="3143479" cy="2774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65" y="2566591"/>
            <a:ext cx="2536371" cy="2578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12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5928496"/>
              </p:ext>
            </p:extLst>
          </p:nvPr>
        </p:nvGraphicFramePr>
        <p:xfrm>
          <a:off x="2031999" y="719667"/>
          <a:ext cx="8245341" cy="394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93971" y="4752305"/>
            <a:ext cx="3670477" cy="200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1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7377" cy="132556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/>
              <a:t>PIONEFROSIS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solidFill>
            <a:srgbClr val="99FF99"/>
          </a:solidFill>
        </p:spPr>
        <p:txBody>
          <a:bodyPr/>
          <a:lstStyle/>
          <a:p>
            <a:r>
              <a:rPr lang="es-EC" dirty="0"/>
              <a:t>Alude a una infección bacteriana de un riñón </a:t>
            </a:r>
            <a:r>
              <a:rPr lang="es-EC" dirty="0" err="1"/>
              <a:t>hidronefrótico</a:t>
            </a:r>
            <a:r>
              <a:rPr lang="es-EC" dirty="0"/>
              <a:t>, obstruido, que lleva a destrucción supurante del parénquima renal y a posible pérdida de la función del riñón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5" r="2057"/>
          <a:stretch/>
        </p:blipFill>
        <p:spPr bwMode="auto">
          <a:xfrm>
            <a:off x="6019800" y="1933303"/>
            <a:ext cx="5707022" cy="4140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01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68314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599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9123" y="265500"/>
            <a:ext cx="7506785" cy="830642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EC" dirty="0" smtClean="0"/>
              <a:t>INFECCIÓN </a:t>
            </a:r>
            <a:r>
              <a:rPr lang="es-EC" dirty="0" smtClean="0"/>
              <a:t>VESICAL</a:t>
            </a:r>
            <a:r>
              <a:rPr lang="es-EC" dirty="0" smtClean="0">
                <a:solidFill>
                  <a:prstClr val="white"/>
                </a:solidFill>
              </a:rPr>
              <a:t>  </a:t>
            </a:r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14" name="Marcador de posición de imagen 13"/>
          <p:cNvSpPr>
            <a:spLocks noGrp="1"/>
          </p:cNvSpPr>
          <p:nvPr>
            <p:ph type="pic" idx="1"/>
          </p:nvPr>
        </p:nvSpPr>
        <p:spPr>
          <a:xfrm>
            <a:off x="5222377" y="995363"/>
            <a:ext cx="6172200" cy="4873625"/>
          </a:xfrm>
        </p:spPr>
      </p:sp>
      <p:sp>
        <p:nvSpPr>
          <p:cNvPr id="6" name="Marcador de contenid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4294967295"/>
          </p:nvPr>
        </p:nvSpPr>
        <p:spPr>
          <a:xfrm>
            <a:off x="6719888" y="1690688"/>
            <a:ext cx="5472112" cy="4486275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8" name="Llamada de nube 7"/>
          <p:cNvSpPr/>
          <p:nvPr/>
        </p:nvSpPr>
        <p:spPr>
          <a:xfrm>
            <a:off x="6890197" y="2665927"/>
            <a:ext cx="45719" cy="45719"/>
          </a:xfrm>
          <a:prstGeom prst="cloudCallout">
            <a:avLst>
              <a:gd name="adj1" fmla="val 458051"/>
              <a:gd name="adj2" fmla="val 3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Llamada de nube 8"/>
          <p:cNvSpPr/>
          <p:nvPr/>
        </p:nvSpPr>
        <p:spPr>
          <a:xfrm>
            <a:off x="5838088" y="1009645"/>
            <a:ext cx="6100626" cy="2478138"/>
          </a:xfrm>
          <a:prstGeom prst="cloud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white"/>
                </a:solidFill>
              </a:rPr>
              <a:t>Alude a la infección de las vías urinarias inferiores, sobre todo la vejiga. La cistitis aguda afecta con más frecuencia a las mujeres que a los hombres. El diagnostico se hace por medio clínicos.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72" y="3587411"/>
            <a:ext cx="5471928" cy="327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7" y="3284114"/>
            <a:ext cx="6432715" cy="357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lamada de nube 11"/>
          <p:cNvSpPr/>
          <p:nvPr/>
        </p:nvSpPr>
        <p:spPr>
          <a:xfrm>
            <a:off x="1538471" y="2408349"/>
            <a:ext cx="4115354" cy="875765"/>
          </a:xfrm>
          <a:prstGeom prst="cloud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CISTITIS AGUDA</a:t>
            </a:r>
            <a:endParaRPr lang="es-EC" dirty="0"/>
          </a:p>
        </p:txBody>
      </p:sp>
      <p:sp>
        <p:nvSpPr>
          <p:cNvPr id="13" name="Flecha doblada 12"/>
          <p:cNvSpPr/>
          <p:nvPr/>
        </p:nvSpPr>
        <p:spPr>
          <a:xfrm>
            <a:off x="4198513" y="2125014"/>
            <a:ext cx="2521559" cy="283335"/>
          </a:xfrm>
          <a:prstGeom prst="ben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63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17" y="-117567"/>
            <a:ext cx="11243354" cy="862149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Presentación </a:t>
            </a:r>
            <a:r>
              <a:rPr lang="es-EC" b="1" dirty="0"/>
              <a:t>y datos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483278"/>
            <a:ext cx="3932237" cy="45424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presenta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con síntomas de micción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irritativa 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disuria, tenesmo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vesical y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polaquiuria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Suelen ser síntomas comunes lumbalgia, dolor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suprapúbico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hematuria y orina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turbia y 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fétida.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 fiebre y los síntomas sistémicos son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raros.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El análisis de orina muestra leucocitos, y es posible que haya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hematuria.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Urocultivo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1016881"/>
            <a:ext cx="6344991" cy="3117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b="19156"/>
          <a:stretch>
            <a:fillRect/>
          </a:stretch>
        </p:blipFill>
        <p:spPr bwMode="auto">
          <a:xfrm>
            <a:off x="5254481" y="4406416"/>
            <a:ext cx="2981098" cy="2451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36" y="4406416"/>
            <a:ext cx="2698901" cy="2451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012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914400" y="377714"/>
            <a:ext cx="10515600" cy="1098390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 smtClean="0"/>
              <a:t>CISTITIS</a:t>
            </a:r>
            <a:endParaRPr lang="es-EC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3153250"/>
              </p:ext>
            </p:extLst>
          </p:nvPr>
        </p:nvGraphicFramePr>
        <p:xfrm>
          <a:off x="838200" y="1825625"/>
          <a:ext cx="5181600" cy="373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Marcador de contenido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2333153"/>
              </p:ext>
            </p:extLst>
          </p:nvPr>
        </p:nvGraphicFramePr>
        <p:xfrm>
          <a:off x="6172200" y="1825625"/>
          <a:ext cx="5181600" cy="424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6943" r="2173" b="16490"/>
          <a:stretch/>
        </p:blipFill>
        <p:spPr bwMode="auto">
          <a:xfrm>
            <a:off x="-74902" y="4211392"/>
            <a:ext cx="1749155" cy="264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4159877" y="6176963"/>
            <a:ext cx="1777286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Ureterocele</a:t>
            </a:r>
            <a:r>
              <a:rPr lang="es-EC" dirty="0" smtClean="0"/>
              <a:t> ectópico</a:t>
            </a:r>
            <a:endParaRPr lang="es-EC" dirty="0"/>
          </a:p>
        </p:txBody>
      </p:sp>
      <p:sp>
        <p:nvSpPr>
          <p:cNvPr id="16" name="Flecha izquierda 15"/>
          <p:cNvSpPr/>
          <p:nvPr/>
        </p:nvSpPr>
        <p:spPr>
          <a:xfrm>
            <a:off x="2987899" y="6176963"/>
            <a:ext cx="1300767" cy="55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6651939" y="6176963"/>
            <a:ext cx="4810258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/>
              <a:t>TMP-SMX y nitrofurantoína son menos costosas y se recomienda en cistitis sin complicaciones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7584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/>
              <a:t>Cistitis o UTI recurrentes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99220"/>
              </p:ext>
            </p:extLst>
          </p:nvPr>
        </p:nvGraphicFramePr>
        <p:xfrm>
          <a:off x="334851" y="1841679"/>
          <a:ext cx="12003110" cy="433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redondeado 7"/>
          <p:cNvSpPr/>
          <p:nvPr/>
        </p:nvSpPr>
        <p:spPr>
          <a:xfrm rot="10800000" flipH="1" flipV="1">
            <a:off x="9633396" y="1828800"/>
            <a:ext cx="2558603" cy="109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707051" y="3061615"/>
            <a:ext cx="2558603" cy="28884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Depende de su causa, para tratar la persistencia bacteriana es necesaria la extirpación quirúrgica </a:t>
            </a:r>
          </a:p>
          <a:p>
            <a:r>
              <a:rPr lang="es-EC" dirty="0">
                <a:solidFill>
                  <a:schemeClr val="tx1"/>
                </a:solidFill>
              </a:rPr>
              <a:t>Se requiere reparar las fístulas con medios quirúrgicos para evitar infecciones bacterianas, tratamiento con antibióticos profilácticos</a:t>
            </a:r>
          </a:p>
        </p:txBody>
      </p:sp>
    </p:spTree>
    <p:extLst>
      <p:ext uri="{BB962C8B-B14F-4D97-AF65-F5344CB8AC3E}">
        <p14:creationId xmlns:p14="http://schemas.microsoft.com/office/powerpoint/2010/main" val="666655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/>
              <a:t>MALACOPLAQUIA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64146" y="1407614"/>
            <a:ext cx="5181600" cy="4351338"/>
          </a:xfrm>
          <a:solidFill>
            <a:srgbClr val="99FF99"/>
          </a:solidFill>
        </p:spPr>
        <p:txBody>
          <a:bodyPr>
            <a:normAutofit/>
          </a:bodyPr>
          <a:lstStyle/>
          <a:p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una enfermedad inflamatoria poco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común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 la vejiga que también puede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afectar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otras partes de las vías urinarias,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incluidos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los uréteres y los riñones. En la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vejiga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se presente como placas o nódulos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histiocitos grandes y cuerpo de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inclusión laminares.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/>
          </a:p>
          <a:p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Presenta enfermedad crónica o tienen inmunodepresión. </a:t>
            </a:r>
          </a:p>
          <a:p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Síntomas de micciones irritantes, tenesmo vesical,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polaquiuria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y hematuria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84890" y="1825626"/>
            <a:ext cx="4842456" cy="69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 y Datos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51" y="4327302"/>
            <a:ext cx="2134986" cy="238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37" y="4351420"/>
            <a:ext cx="3123122" cy="227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482691"/>
            <a:ext cx="10933611" cy="132556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Bodoni MT Black" panose="02070A03080606020203" pitchFamily="18" charset="0"/>
              </a:rPr>
              <a:t> </a:t>
            </a:r>
            <a:r>
              <a:rPr lang="es-EC" dirty="0">
                <a:latin typeface="Bodoni MT Black" panose="02070A03080606020203" pitchFamily="18" charset="0"/>
              </a:rPr>
              <a:t/>
            </a:r>
            <a:br>
              <a:rPr lang="es-EC" dirty="0">
                <a:latin typeface="Bodoni MT Black" panose="02070A03080606020203" pitchFamily="18" charset="0"/>
              </a:rPr>
            </a:br>
            <a:r>
              <a:rPr lang="es-EC" b="1" u="sng" dirty="0" smtClean="0">
                <a:latin typeface="Bodoni MT Black" panose="02070A03080606020203" pitchFamily="18" charset="0"/>
              </a:rPr>
              <a:t>PATOGENIA</a:t>
            </a:r>
            <a:r>
              <a:rPr lang="es-EC" dirty="0">
                <a:latin typeface="Bodoni MT Black" panose="02070A03080606020203" pitchFamily="18" charset="0"/>
              </a:rPr>
              <a:t/>
            </a:r>
            <a:br>
              <a:rPr lang="es-EC" dirty="0">
                <a:latin typeface="Bodoni MT Black" panose="02070A03080606020203" pitchFamily="18" charset="0"/>
              </a:rPr>
            </a:br>
            <a:endParaRPr lang="es-EC" dirty="0"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08254"/>
            <a:ext cx="5094514" cy="4728753"/>
          </a:xfr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pPr lvl="0" algn="just"/>
            <a:endParaRPr lang="es-EC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EC" b="1" dirty="0" smtClean="0">
                <a:solidFill>
                  <a:schemeClr val="tx1"/>
                </a:solidFill>
              </a:rPr>
              <a:t>ENTRADA </a:t>
            </a:r>
            <a:r>
              <a:rPr lang="es-EC" b="1" dirty="0">
                <a:solidFill>
                  <a:schemeClr val="tx1"/>
                </a:solidFill>
              </a:rPr>
              <a:t>BACTERIANA</a:t>
            </a:r>
            <a:endParaRPr lang="es-EC" dirty="0">
              <a:solidFill>
                <a:schemeClr val="tx1"/>
              </a:solidFill>
            </a:endParaRPr>
          </a:p>
          <a:p>
            <a:pPr algn="just"/>
            <a:r>
              <a:rPr lang="es-EC" dirty="0"/>
              <a:t>Para diseñar el </a:t>
            </a:r>
            <a:r>
              <a:rPr lang="es-EC" dirty="0" err="1"/>
              <a:t>tto</a:t>
            </a:r>
            <a:r>
              <a:rPr lang="es-EC" dirty="0"/>
              <a:t> adecuado, es esencial comprender como entran las bacterias, los factores de susceptibilidad del huésped y los factores patógenos bacterianos.</a:t>
            </a:r>
          </a:p>
          <a:p>
            <a:pPr algn="just"/>
            <a:r>
              <a:rPr lang="es-EC" dirty="0"/>
              <a:t>Existen </a:t>
            </a:r>
            <a:r>
              <a:rPr lang="es-EC" b="1" dirty="0"/>
              <a:t>cuatro modos </a:t>
            </a:r>
            <a:r>
              <a:rPr lang="es-EC" dirty="0"/>
              <a:t>posibles de entrada bacteriana en las vías </a:t>
            </a:r>
            <a:r>
              <a:rPr lang="es-EC" dirty="0" err="1" smtClean="0"/>
              <a:t>génitourinarias</a:t>
            </a:r>
            <a:r>
              <a:rPr lang="es-EC" dirty="0" smtClean="0"/>
              <a:t>:</a:t>
            </a:r>
            <a:endParaRPr lang="es-EC" dirty="0"/>
          </a:p>
          <a:p>
            <a:pPr lvl="0" algn="just"/>
            <a:r>
              <a:rPr lang="es-EC" dirty="0"/>
              <a:t>Casi todos los casos de pielonefritis se deben al </a:t>
            </a:r>
            <a:r>
              <a:rPr lang="es-EC" b="1" i="1" u="sng" dirty="0"/>
              <a:t>ascenso</a:t>
            </a:r>
            <a:r>
              <a:rPr lang="es-EC" dirty="0"/>
              <a:t> de bacterias de la vejiga </a:t>
            </a:r>
            <a:r>
              <a:rPr lang="es-EC" dirty="0" smtClean="0"/>
              <a:t>a través </a:t>
            </a:r>
            <a:r>
              <a:rPr lang="es-EC" dirty="0"/>
              <a:t>del uréter y el parénquima renal.</a:t>
            </a:r>
          </a:p>
          <a:p>
            <a:pPr algn="just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096000" y="1808254"/>
            <a:ext cx="5675811" cy="472875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pPr algn="just"/>
            <a:endParaRPr lang="es-EC" dirty="0" smtClean="0"/>
          </a:p>
          <a:p>
            <a:pPr algn="just"/>
            <a:r>
              <a:rPr lang="es-EC" dirty="0" smtClean="0"/>
              <a:t>Otros </a:t>
            </a:r>
            <a:r>
              <a:rPr lang="es-EC" dirty="0"/>
              <a:t>modos de entrada son causa menos común de ITU:</a:t>
            </a:r>
          </a:p>
          <a:p>
            <a:pPr lvl="0" algn="just"/>
            <a:r>
              <a:rPr lang="es-EC" dirty="0"/>
              <a:t>La dispersión </a:t>
            </a:r>
            <a:r>
              <a:rPr lang="es-EC" b="1" i="1" u="sng" dirty="0"/>
              <a:t>hematógena</a:t>
            </a:r>
            <a:r>
              <a:rPr lang="es-EC" dirty="0"/>
              <a:t> puede ocurrir en pacientes inmunocomprometidos y en neonatos. </a:t>
            </a:r>
            <a:r>
              <a:rPr lang="es-EC" dirty="0" err="1"/>
              <a:t>Staphylococcus</a:t>
            </a:r>
            <a:r>
              <a:rPr lang="es-EC" dirty="0"/>
              <a:t> </a:t>
            </a:r>
            <a:r>
              <a:rPr lang="es-EC" dirty="0" err="1"/>
              <a:t>aureus</a:t>
            </a:r>
            <a:r>
              <a:rPr lang="es-EC" dirty="0"/>
              <a:t>, especies de Cándida y </a:t>
            </a:r>
            <a:r>
              <a:rPr lang="es-EC" dirty="0" err="1"/>
              <a:t>Mycobacterium</a:t>
            </a:r>
            <a:r>
              <a:rPr lang="es-EC" dirty="0"/>
              <a:t> tuberculosis, son patógenos comunes que viajan por la sangre para infectar las vías urinarias.</a:t>
            </a:r>
          </a:p>
          <a:p>
            <a:pPr lvl="0" algn="just"/>
            <a:r>
              <a:rPr lang="es-EC" dirty="0"/>
              <a:t>Además la </a:t>
            </a:r>
            <a:r>
              <a:rPr lang="es-EC" dirty="0" smtClean="0"/>
              <a:t>dispersión </a:t>
            </a:r>
            <a:r>
              <a:rPr lang="es-EC" dirty="0"/>
              <a:t>a través de </a:t>
            </a:r>
            <a:r>
              <a:rPr lang="es-EC" b="1" i="1" u="sng" dirty="0"/>
              <a:t>vasos</a:t>
            </a:r>
            <a:r>
              <a:rPr lang="es-EC" dirty="0"/>
              <a:t> </a:t>
            </a:r>
            <a:r>
              <a:rPr lang="es-EC" b="1" i="1" u="sng" dirty="0"/>
              <a:t>linfáticos</a:t>
            </a:r>
            <a:r>
              <a:rPr lang="es-EC" dirty="0"/>
              <a:t> rectales, </a:t>
            </a:r>
            <a:r>
              <a:rPr lang="es-EC" dirty="0" err="1"/>
              <a:t>colónicos</a:t>
            </a:r>
            <a:r>
              <a:rPr lang="es-EC" dirty="0"/>
              <a:t> y </a:t>
            </a:r>
            <a:r>
              <a:rPr lang="es-EC" dirty="0" err="1"/>
              <a:t>periuterinos</a:t>
            </a:r>
            <a:r>
              <a:rPr lang="es-EC" dirty="0"/>
              <a:t> es una causa de ITU</a:t>
            </a:r>
          </a:p>
          <a:p>
            <a:pPr lvl="0" algn="just"/>
            <a:r>
              <a:rPr lang="es-EC" dirty="0"/>
              <a:t>La extensión </a:t>
            </a:r>
            <a:r>
              <a:rPr lang="es-EC" b="1" i="1" u="sng" dirty="0"/>
              <a:t>directa</a:t>
            </a:r>
            <a:r>
              <a:rPr lang="es-EC" dirty="0"/>
              <a:t> de bacterias de órganos adyacentes en las vías urinarias puede ocurrir en pacientes con abscesos </a:t>
            </a:r>
            <a:r>
              <a:rPr lang="es-EC" dirty="0" err="1"/>
              <a:t>intraperitoneales</a:t>
            </a:r>
            <a:r>
              <a:rPr lang="es-EC" dirty="0"/>
              <a:t> de fistulas </a:t>
            </a:r>
            <a:r>
              <a:rPr lang="es-EC" dirty="0" err="1"/>
              <a:t>vesicointestinales</a:t>
            </a:r>
            <a:r>
              <a:rPr lang="es-EC" dirty="0"/>
              <a:t> o </a:t>
            </a:r>
            <a:r>
              <a:rPr lang="es-EC" dirty="0" err="1"/>
              <a:t>vesicovaginales</a:t>
            </a:r>
            <a:r>
              <a:rPr lang="es-EC" dirty="0"/>
              <a:t>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4061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2777" y="1081825"/>
            <a:ext cx="10361023" cy="608863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dirty="0" err="1" smtClean="0"/>
              <a:t>Imagenología</a:t>
            </a:r>
            <a:r>
              <a:rPr lang="es-EC" dirty="0" smtClean="0"/>
              <a:t> radiográfica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128421"/>
              </p:ext>
            </p:extLst>
          </p:nvPr>
        </p:nvGraphicFramePr>
        <p:xfrm>
          <a:off x="866104" y="1825625"/>
          <a:ext cx="97074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639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illo 4"/>
          <p:cNvSpPr/>
          <p:nvPr/>
        </p:nvSpPr>
        <p:spPr>
          <a:xfrm>
            <a:off x="785611" y="1506828"/>
            <a:ext cx="4752303" cy="4224271"/>
          </a:xfrm>
          <a:prstGeom prst="don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867437" y="3193961"/>
            <a:ext cx="2601532" cy="940157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TRATAMIENTO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6774287" y="1635617"/>
            <a:ext cx="4932609" cy="4520484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Consta sobre todo de antibióticos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produce concentraciones intracelulares elevadas.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 recomienda TMP-SMZ y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fluoroquinolonas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betanecol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y el ácido ascórbico, que mejoran la actividad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fagolisosómica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32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-1" y="365125"/>
            <a:ext cx="12017829" cy="1325563"/>
          </a:xfrm>
          <a:solidFill>
            <a:srgbClr val="FF9999"/>
          </a:solidFill>
          <a:ln w="76200">
            <a:solidFill>
              <a:schemeClr val="tx2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INFECCIÓN PROSTÁTICA</a:t>
            </a:r>
            <a:endParaRPr lang="es-EC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                                                                                     </a:t>
            </a:r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25" y="1904739"/>
            <a:ext cx="4268504" cy="503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390918" y="1983346"/>
            <a:ext cx="4881093" cy="3879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094704" y="2528979"/>
            <a:ext cx="5383369" cy="52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Prostatitis bacteriana aguda.</a:t>
            </a:r>
            <a:endParaRPr lang="es-MX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1066" y="3210016"/>
            <a:ext cx="6555346" cy="1310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Prostatitis bacteriana aguda alude a la inflamación de la próstata relacionada con una UTI. Se considera que la infección es resultado de una infección uretral ascendente o de reflujo </a:t>
            </a: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orina 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infectada de la vejiga hacia los conductos prostáticos.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4467" y="5370490"/>
            <a:ext cx="7237927" cy="1487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Como respuesta a la invasión bacteriana se observan leucocitos (</a:t>
            </a:r>
            <a:r>
              <a:rPr lang="es-MX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polimorfonucleares</a:t>
            </a:r>
            <a:r>
              <a:rPr lang="es-MX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linfocitos, células plasmáticas y macrófagos) dentro y alrededor de los </a:t>
            </a:r>
            <a:r>
              <a:rPr lang="es-MX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acinos</a:t>
            </a:r>
            <a:r>
              <a:rPr lang="es-MX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la próstata. Se desarrolla edema e hiperemia del estroma prostático. Con la infección prolongada puede ocurrir un grado variable de necrosis y formación de abscesos.</a:t>
            </a:r>
          </a:p>
        </p:txBody>
      </p:sp>
      <p:sp>
        <p:nvSpPr>
          <p:cNvPr id="11" name="Llamada de flecha hacia abajo 10"/>
          <p:cNvSpPr/>
          <p:nvPr/>
        </p:nvSpPr>
        <p:spPr>
          <a:xfrm>
            <a:off x="3271234" y="4571620"/>
            <a:ext cx="1287887" cy="798869"/>
          </a:xfrm>
          <a:prstGeom prst="downArrowCallou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3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7888" y="579550"/>
            <a:ext cx="3709116" cy="437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Presentación   y datos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287887" y="1146220"/>
            <a:ext cx="8461420" cy="1918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prostatitis bacteriana es poco común en niños </a:t>
            </a:r>
          </a:p>
          <a:p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Pero con frecuencia afecta a hombres adultos.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pacientes con prostatitis aguda pueden presentarse  con un inicio abrupto de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síntomas constitucionales (fiebre, escalofríos, mialgias, artralgias, malestar general, lumbalgia o dolor rectal o perineal) y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urinarios (tenesmo vesical,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polaquiuria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disuria).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7887" y="3296992"/>
            <a:ext cx="8461420" cy="16613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También puede presentarse con retención urinaria  debida a inflamación de la próstata.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 exploración rectal digital revela glándulas dolorosas a la palpación hipertróficas que son irregulares y cálidas.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El análisis de orina puede mostrar leucocitos y en ocasiones hematuria.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87887" y="5190186"/>
            <a:ext cx="8461420" cy="1081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s-MX" b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diagnóstico de prostatitis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hace mediante exploración macroscópica y cultivo del expresado prostático y de la orina contenida antes y después de del masaje de la próstata.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Flecha doblada 5"/>
          <p:cNvSpPr/>
          <p:nvPr/>
        </p:nvSpPr>
        <p:spPr>
          <a:xfrm>
            <a:off x="347730" y="579550"/>
            <a:ext cx="850005" cy="15969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Flecha curvada hacia la derecha 6"/>
          <p:cNvSpPr/>
          <p:nvPr/>
        </p:nvSpPr>
        <p:spPr>
          <a:xfrm>
            <a:off x="218940" y="2343955"/>
            <a:ext cx="978795" cy="14295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38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19" y="1188720"/>
            <a:ext cx="6205927" cy="5488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36022" y="1071153"/>
            <a:ext cx="4264563" cy="821763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s-MX" sz="24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Imagenología</a:t>
            </a:r>
            <a:r>
              <a:rPr lang="es-MX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radiológica</a:t>
            </a: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Solo se indica en contadas ocasiones en pacientes con prostatitis aguda. La ecografía de vejiga suele ser útil para determinar la cantidad de orina residual. La ecografía </a:t>
            </a:r>
            <a:r>
              <a:rPr lang="es-MX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transrectal</a:t>
            </a:r>
            <a:r>
              <a:rPr lang="es-MX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está indica solo en pacientes que no responden al tratamiento convencional.</a:t>
            </a:r>
          </a:p>
          <a:p>
            <a:endParaRPr lang="es-MX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8194" y="0"/>
            <a:ext cx="11105606" cy="783772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EC" dirty="0" smtClean="0"/>
              <a:t>IMAGENOLOGÍA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5516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0781" y="798490"/>
            <a:ext cx="6708819" cy="837127"/>
          </a:xfrm>
          <a:solidFill>
            <a:srgbClr val="FF99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s-EC" dirty="0" smtClean="0"/>
              <a:t>Tratamiento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95096575"/>
              </p:ext>
            </p:extLst>
          </p:nvPr>
        </p:nvGraphicFramePr>
        <p:xfrm>
          <a:off x="2032000" y="1803041"/>
          <a:ext cx="8128000" cy="433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6" y="1850349"/>
            <a:ext cx="3679999" cy="301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43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56834" y="888642"/>
            <a:ext cx="6606862" cy="5022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i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Prostatitis bacteriana crónica</a:t>
            </a:r>
            <a:endParaRPr lang="es-EC" sz="2800" dirty="0"/>
          </a:p>
        </p:txBody>
      </p:sp>
      <p:sp>
        <p:nvSpPr>
          <p:cNvPr id="5" name="Rectángulo 4"/>
          <p:cNvSpPr/>
          <p:nvPr/>
        </p:nvSpPr>
        <p:spPr>
          <a:xfrm>
            <a:off x="2356834" y="1661376"/>
            <a:ext cx="6787166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contraste con la forma aguda, </a:t>
            </a: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prostatitis bacteriana  crónica tiene un </a:t>
            </a:r>
            <a:endParaRPr lang="es-MX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indicio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más insidioso, caracterizado por UTI </a:t>
            </a:r>
            <a:endParaRPr lang="es-MX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recurrente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recidivante, causada por la </a:t>
            </a:r>
            <a:endParaRPr lang="es-MX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persistencia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 patógeno en el liquido </a:t>
            </a:r>
            <a:endParaRPr lang="es-MX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prostático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pesar del tratamiento con </a:t>
            </a:r>
            <a:endParaRPr lang="es-MX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antibiótico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5" y="4340578"/>
            <a:ext cx="4327302" cy="251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echa curvada hacia la izquierda 7"/>
          <p:cNvSpPr/>
          <p:nvPr/>
        </p:nvSpPr>
        <p:spPr>
          <a:xfrm>
            <a:off x="8036417" y="1056068"/>
            <a:ext cx="1996225" cy="159698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 curvada hacia la derecha 8"/>
          <p:cNvSpPr/>
          <p:nvPr/>
        </p:nvSpPr>
        <p:spPr>
          <a:xfrm>
            <a:off x="1287888" y="1068947"/>
            <a:ext cx="2073498" cy="159698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92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9730" y="360609"/>
            <a:ext cx="6130342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mayoría de pacientes con proctitis bacteriana crónica suelen presentarse con disuria, tenesmo vesical, 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polaquiuria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nocturia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lumbalgia o dolor perineal. Por lo general estos pacientes son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afebriles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en algunas ocasiones tienen antecedentes de UTI recurrente o recidivante, uretritis o epididimitis causada por el mismo microorganismo. Otros son asintomáticos pero el diagnóstico se hace después de la investigación por bacteriuria.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8" y="2527484"/>
            <a:ext cx="3193960" cy="24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5" y="5416458"/>
            <a:ext cx="2736851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6" y="5092684"/>
            <a:ext cx="7358465" cy="12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421228" y="1121839"/>
            <a:ext cx="230531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Presentación y datos.</a:t>
            </a:r>
            <a:endParaRPr lang="es-MX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59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515600" cy="967286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Tratamiento.</a:t>
            </a:r>
            <a:endParaRPr lang="es-MX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4294967295"/>
          </p:nvPr>
        </p:nvSpPr>
        <p:spPr>
          <a:xfrm>
            <a:off x="0" y="1825625"/>
            <a:ext cx="7134225" cy="2257425"/>
          </a:xfrm>
          <a:solidFill>
            <a:srgbClr val="99CC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En pacientes con prostatitis bacteriana crónica, la duración   del </a:t>
            </a:r>
          </a:p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tratamiento con antibióticos puede ser de 3-4 meses. Con el uso de</a:t>
            </a:r>
          </a:p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Fluoroquinolonas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algunos  pacientes pueden responder después de 4-6 </a:t>
            </a:r>
          </a:p>
          <a:p>
            <a:pPr marL="0" indent="0">
              <a:buNone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semanas de tratamiento. Se ha demostrado que la adicción a un bloqueador </a:t>
            </a:r>
          </a:p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alfa y de fármacos antinflamatorios para el tratamiento con antibióticos</a:t>
            </a:r>
          </a:p>
          <a:p>
            <a:pPr marL="0" indent="0">
              <a:buNone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reduce la recurrencia de síntomas.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8200" y="4365938"/>
            <a:ext cx="7726251" cy="2565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pesar del tratamiento máximo la cura no se logra debido a la deficiente penetración en el tejido prostático y el aislamiento relativo de los focos v bacterianos de la próstata. Algunos fármacos de la línea son: inhibidores de la 5 alfa reductasa, glucosaminoglucanos, quercetina, cernilton y palmito enano. </a:t>
            </a:r>
          </a:p>
          <a:p>
            <a:pPr algn="just" defTabSz="914400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Cuando se presentan episodios recurrentes de infección a pasar del tratamiento con antibióticos, pueden usarse antibióticos supresores (nitrofurantoína, ciprofloxacino). La resección transuretral de próstata se ha usado para tratar pacientes con enfermedad refractaria. </a:t>
            </a:r>
            <a:endParaRPr lang="es-MX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23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3512427"/>
              </p:ext>
            </p:extLst>
          </p:nvPr>
        </p:nvGraphicFramePr>
        <p:xfrm>
          <a:off x="386367" y="759854"/>
          <a:ext cx="97993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6" y="1505329"/>
            <a:ext cx="2484284" cy="32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6367" y="759854"/>
            <a:ext cx="3425780" cy="540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PROSTATITIS GRANULOMATOSA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15155" y="6310648"/>
            <a:ext cx="452048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prstClr val="white"/>
                </a:solidFill>
              </a:rPr>
              <a:t>El análisis de orina y el cultivo no muestran evidencia de infección bacteriana.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76552" y="6310648"/>
            <a:ext cx="4842456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>
                <a:solidFill>
                  <a:prstClr val="white"/>
                </a:solidFill>
              </a:rPr>
              <a:t>El diagnóstico se hace después de la biopsia de próstata</a:t>
            </a:r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5576552" y="5100035"/>
            <a:ext cx="3825025" cy="5924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/>
              <a:t>La segunda es una respuesta más aguda, alérgica de la próstata a algún antígeno específico.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38671" y="1030310"/>
            <a:ext cx="3322750" cy="669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dirty="0"/>
              <a:t>Es una forma poco común de prostatitis, puede ser resultado de infección </a:t>
            </a:r>
            <a:r>
              <a:rPr lang="es-EC" sz="1400" dirty="0" smtClean="0"/>
              <a:t>bacteriana</a:t>
            </a:r>
            <a:r>
              <a:rPr lang="es-EC" sz="1400" dirty="0"/>
              <a:t>, vírica o </a:t>
            </a:r>
            <a:r>
              <a:rPr lang="es-EC" sz="1400" dirty="0" err="1"/>
              <a:t>micótica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5342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es-EC" sz="2800" b="1" dirty="0">
                <a:latin typeface="Bodoni MT Black" panose="02070A03080606020203" pitchFamily="18" charset="0"/>
              </a:rPr>
              <a:t> </a:t>
            </a:r>
            <a:r>
              <a:rPr lang="es-EC" sz="2800" dirty="0">
                <a:latin typeface="Bodoni MT Black" panose="02070A03080606020203" pitchFamily="18" charset="0"/>
              </a:rPr>
              <a:t/>
            </a:r>
            <a:br>
              <a:rPr lang="es-EC" sz="2800" dirty="0">
                <a:latin typeface="Bodoni MT Black" panose="02070A03080606020203" pitchFamily="18" charset="0"/>
              </a:rPr>
            </a:br>
            <a:r>
              <a:rPr lang="es-EC" sz="2800" b="1" dirty="0">
                <a:latin typeface="Bodoni MT Black" panose="02070A03080606020203" pitchFamily="18" charset="0"/>
              </a:rPr>
              <a:t>DEFENSAS DEL HUESPED</a:t>
            </a:r>
            <a:r>
              <a:rPr lang="es-EC" sz="2800" dirty="0">
                <a:latin typeface="Bodoni MT Black" panose="02070A03080606020203" pitchFamily="18" charset="0"/>
              </a:rPr>
              <a:t/>
            </a:r>
            <a:br>
              <a:rPr lang="es-EC" sz="2800" dirty="0">
                <a:latin typeface="Bodoni MT Black" panose="02070A03080606020203" pitchFamily="18" charset="0"/>
              </a:rPr>
            </a:br>
            <a:endParaRPr lang="es-EC" sz="2800" dirty="0"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54954" y="1825625"/>
            <a:ext cx="4825159" cy="43513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s-EC" dirty="0"/>
          </a:p>
          <a:p>
            <a:r>
              <a:rPr lang="es-EC" dirty="0"/>
              <a:t>El flujo urinario sin obstrucción con el posterior lavado de bacterias ascendentes es esencial para la prevención de ITU. </a:t>
            </a:r>
            <a:endParaRPr lang="es-EC" dirty="0" smtClean="0"/>
          </a:p>
          <a:p>
            <a:r>
              <a:rPr lang="es-EC" dirty="0" smtClean="0"/>
              <a:t>Además </a:t>
            </a:r>
            <a:r>
              <a:rPr lang="es-EC" dirty="0"/>
              <a:t>la propia orina tiene características específicas (</a:t>
            </a:r>
            <a:r>
              <a:rPr lang="es-EC" dirty="0" err="1"/>
              <a:t>osmolalidad</a:t>
            </a:r>
            <a:r>
              <a:rPr lang="es-EC" dirty="0"/>
              <a:t>, concentración de urea, concentración de ácidos orgánicos y pH) que inhiben el crecimiento y la colonización bacteriana</a:t>
            </a:r>
            <a:r>
              <a:rPr lang="es-EC" dirty="0" smtClean="0"/>
              <a:t>.</a:t>
            </a:r>
          </a:p>
          <a:p>
            <a:r>
              <a:rPr lang="es-EC" dirty="0"/>
              <a:t>También contiene la </a:t>
            </a:r>
            <a:r>
              <a:rPr lang="es-EC" dirty="0" err="1"/>
              <a:t>glucoproteina</a:t>
            </a:r>
            <a:r>
              <a:rPr lang="es-EC" dirty="0"/>
              <a:t> de </a:t>
            </a:r>
            <a:r>
              <a:rPr lang="es-EC" dirty="0" err="1"/>
              <a:t>Tamm</a:t>
            </a:r>
            <a:r>
              <a:rPr lang="es-EC" dirty="0"/>
              <a:t>- </a:t>
            </a:r>
            <a:r>
              <a:rPr lang="es-EC" dirty="0" err="1"/>
              <a:t>Horsfall</a:t>
            </a:r>
            <a:r>
              <a:rPr lang="es-EC" dirty="0"/>
              <a:t> que inhibe la adherencia bacteriana.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s-EC" dirty="0" smtClean="0"/>
              <a:t>El </a:t>
            </a:r>
            <a:r>
              <a:rPr lang="es-EC" dirty="0"/>
              <a:t>recubrimiento epitelial no solo proporciona una barrera física a las infecciones, también tiene la capacidad de reconocer bacterias para iniciar las defensas del huésped.</a:t>
            </a:r>
          </a:p>
          <a:p>
            <a:pPr algn="just"/>
            <a:r>
              <a:rPr lang="es-EC" dirty="0"/>
              <a:t>Como respuesta a la presencia de bacterias, las </a:t>
            </a:r>
            <a:r>
              <a:rPr lang="es-EC" dirty="0" smtClean="0"/>
              <a:t>células </a:t>
            </a:r>
            <a:r>
              <a:rPr lang="es-EC" dirty="0"/>
              <a:t>que recubren las vías urinarias secretan factores </a:t>
            </a:r>
            <a:r>
              <a:rPr lang="es-EC" dirty="0" err="1" smtClean="0"/>
              <a:t>quimiotácticos</a:t>
            </a:r>
            <a:r>
              <a:rPr lang="es-EC" dirty="0" smtClean="0"/>
              <a:t> </a:t>
            </a:r>
            <a:r>
              <a:rPr lang="es-EC" dirty="0"/>
              <a:t>como la interleucina-8 para reclutar </a:t>
            </a:r>
            <a:r>
              <a:rPr lang="es-EC" dirty="0" smtClean="0"/>
              <a:t>neutrófilos al </a:t>
            </a:r>
            <a:r>
              <a:rPr lang="es-EC" dirty="0"/>
              <a:t>área y limitar la invasión de tejido.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4149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7351372"/>
              </p:ext>
            </p:extLst>
          </p:nvPr>
        </p:nvGraphicFramePr>
        <p:xfrm>
          <a:off x="2238062" y="-207614"/>
          <a:ext cx="8128000" cy="660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2421228" y="4675031"/>
            <a:ext cx="3760631" cy="1584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dirty="0"/>
              <a:t>La exploración rectal digital en pacientes con prostatitis granulomatosa muestra una próstata dura, indurada y fija que es difícil de distinguir del carcinoma prostático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3" y="1506828"/>
            <a:ext cx="2301568" cy="31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15" y="3915177"/>
            <a:ext cx="2751786" cy="294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33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5" y="1596981"/>
            <a:ext cx="3146425" cy="391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1049854"/>
              </p:ext>
            </p:extLst>
          </p:nvPr>
        </p:nvGraphicFramePr>
        <p:xfrm>
          <a:off x="3266350" y="719666"/>
          <a:ext cx="85306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4546242" y="592428"/>
            <a:ext cx="4739426" cy="450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ABSCESO PROSTÁTICO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264740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32" y="111266"/>
            <a:ext cx="2943069" cy="340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56" y="3915177"/>
            <a:ext cx="2642965" cy="249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730321" y="528034"/>
            <a:ext cx="6375042" cy="2034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2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pacientes con absceso prostático se presentan con síntomas  similares a los de la </a:t>
            </a: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prostatitis bacteriana aguda.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la exploración rectal digital, la próstata suele ser dolorosa a la palpación y estar inflamada. Hay fluctuación en el 16% de los pacientes con absceso prostátic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884868" y="3387144"/>
            <a:ext cx="6220495" cy="1017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>
                <a:solidFill>
                  <a:prstClr val="black"/>
                </a:solidFill>
              </a:rPr>
              <a:t>Las imágenes de ecografía transuretral o la CT pélvica son fundamentales para el diagnóstico y tratamiento. 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49262" y="5228823"/>
            <a:ext cx="6299670" cy="96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103031" y="1107584"/>
            <a:ext cx="2279561" cy="5924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Presentación y datos. </a:t>
            </a:r>
            <a:endParaRPr lang="es-MX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5003" y="3696237"/>
            <a:ext cx="2202287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579549" y="5589431"/>
            <a:ext cx="2150772" cy="42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5" y="3619674"/>
            <a:ext cx="2309635" cy="49371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7" y="5329706"/>
            <a:ext cx="1511300" cy="49371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06" y="4874323"/>
            <a:ext cx="6194425" cy="13779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25004" y="58286"/>
            <a:ext cx="5113648" cy="469749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2390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5944" y="66883"/>
            <a:ext cx="11717382" cy="507884"/>
          </a:xfrm>
          <a:solidFill>
            <a:srgbClr val="FF9999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U</a:t>
            </a:r>
            <a:r>
              <a:rPr lang="es-EC" dirty="0" smtClean="0"/>
              <a:t>retritis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3451537" y="837127"/>
            <a:ext cx="4417455" cy="7083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TIPOS DE URETRITIS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3078050" y="1545466"/>
            <a:ext cx="6065949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infección o la inflamación de la uretra pueden incluirse entre los tipos causados por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Neisseria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gonohrroeae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otros microorganismos (clamidia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trachomatis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ureaplasma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urealyticum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Trichomonas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vaginalis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y herpes simple.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Casi todos se adquieren mediante relaciones sexuales.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9" y="3222207"/>
            <a:ext cx="3246752" cy="363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echa curvada hacia la derecha 8"/>
          <p:cNvSpPr/>
          <p:nvPr/>
        </p:nvSpPr>
        <p:spPr>
          <a:xfrm>
            <a:off x="1184855" y="837127"/>
            <a:ext cx="2266682" cy="38636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7868992" y="837127"/>
            <a:ext cx="2665927" cy="38636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69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8338" y="2511380"/>
            <a:ext cx="38121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presenta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con secreción uretral y disuria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 cantidad de secreción puede variar de cantidades profusas a escasas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se presentan sobre todo en pacientes con infecciones recurrentes, en quienes se desarrollan estenosis uretrales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En un 40% de los pacientes con uretritis gonocócica son asintomáticos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241701" y="2511380"/>
            <a:ext cx="61432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El diagnostico se hace a partir de la exploración y el cultivo de la uretra. </a:t>
            </a: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Casi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el 30% de los hombres infectados con N. </a:t>
            </a:r>
            <a:r>
              <a:rPr lang="es-EC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gonorrkoeae</a:t>
            </a: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tienen infección simultánea con  </a:t>
            </a:r>
            <a:endParaRPr lang="es-EC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Chlamydia </a:t>
            </a:r>
            <a:r>
              <a:rPr lang="es-EC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trachomatis</a:t>
            </a: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1369" y="1906073"/>
            <a:ext cx="3451538" cy="6053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PRESENTACIÓN Y DATOS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5908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2086048"/>
              </p:ext>
            </p:extLst>
          </p:nvPr>
        </p:nvGraphicFramePr>
        <p:xfrm>
          <a:off x="2032000" y="719666"/>
          <a:ext cx="8128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40" y="2850298"/>
            <a:ext cx="2131820" cy="1992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43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172755" y="1522309"/>
            <a:ext cx="3464417" cy="533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más frecuencia la infección e inflamación del epidídimo se debe a infección ascendente a partir de las vías urinarias inferiores.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infección en el epidídimo puede dispersarse para abarcar los testículos.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 mayor parte de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Epididimtis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orquitis o ambas, en el hombre menor de 35 años se debe a microorganismos que se transmiten por vía sexual (N. </a:t>
            </a:r>
            <a:r>
              <a:rPr lang="es-MX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gonorrhoeae</a:t>
            </a: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la C.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trachomatis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las que se presentan en niños y hombres de edad avanzada se deben a patógenos urinarios como E. </a:t>
            </a:r>
            <a:r>
              <a:rPr lang="es-MX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s-EC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75" y="359638"/>
            <a:ext cx="3923819" cy="65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8" y="359638"/>
            <a:ext cx="3606027" cy="58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4172755" y="359638"/>
            <a:ext cx="357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Causas  de Epididimitis y orquitis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3682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006" y="1700010"/>
            <a:ext cx="4597757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pacientes presentan fuerte dolor escrotal, que pueden irradiarse a la ingle o a la fosa renal.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Pueden desarrollarse con rapidez agrandamiento del escroto debido a la inflamación del epidídimo, el testículo o ambos, o aun hidrocele reactivo. </a:t>
            </a:r>
            <a:endParaRPr lang="es-MX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exploración física se presenta un escroto agrandado y enrojecido, en el análisis de orina muestran leucocitos y bacterias en la orina, o secreción uretral.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99290" y="1596980"/>
            <a:ext cx="4340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>
                <a:solidFill>
                  <a:prstClr val="black"/>
                </a:solidFill>
              </a:rPr>
              <a:t>La ecografía de </a:t>
            </a:r>
            <a:r>
              <a:rPr lang="es-EC" dirty="0" err="1">
                <a:solidFill>
                  <a:prstClr val="black"/>
                </a:solidFill>
              </a:rPr>
              <a:t>Doopler</a:t>
            </a:r>
            <a:r>
              <a:rPr lang="es-EC" dirty="0">
                <a:solidFill>
                  <a:prstClr val="black"/>
                </a:solidFill>
              </a:rPr>
              <a:t> escrotal o la gammagrafía pueden usarse para confirmar el diagnóstico.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>
                <a:solidFill>
                  <a:prstClr val="black"/>
                </a:solidFill>
              </a:rPr>
              <a:t> La presencia de flujo sanguíneo en los testículos o la absorción de trazadores en el centro del testículo en la gammagrafía descarta la torsión.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>
                <a:solidFill>
                  <a:prstClr val="black"/>
                </a:solidFill>
              </a:rPr>
              <a:t>Los niños </a:t>
            </a:r>
            <a:r>
              <a:rPr lang="es-EC" dirty="0" err="1">
                <a:solidFill>
                  <a:prstClr val="black"/>
                </a:solidFill>
              </a:rPr>
              <a:t>prepúberes</a:t>
            </a:r>
            <a:r>
              <a:rPr lang="es-EC" dirty="0">
                <a:solidFill>
                  <a:prstClr val="black"/>
                </a:solidFill>
              </a:rPr>
              <a:t> a los que se les diagnostica epididimitis requieren investigación radiológica en busca de anomalías de las vías urinaria como reflujo o ectopia </a:t>
            </a:r>
            <a:r>
              <a:rPr lang="es-EC" dirty="0" err="1">
                <a:solidFill>
                  <a:prstClr val="black"/>
                </a:solidFill>
              </a:rPr>
              <a:t>ureteral</a:t>
            </a:r>
            <a:r>
              <a:rPr lang="es-EC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85656" y="283337"/>
            <a:ext cx="3953814" cy="7727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s-EC" dirty="0" smtClean="0"/>
              <a:t>IMAGENOLOGÍA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850006" y="283336"/>
            <a:ext cx="4597757" cy="7727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s-EC" dirty="0" smtClean="0"/>
              <a:t>PRESENTACIÓN Y DATOS</a:t>
            </a:r>
            <a:endParaRPr lang="es-EC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7" y="5169903"/>
            <a:ext cx="1957587" cy="167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51" y="5013300"/>
            <a:ext cx="2060618" cy="184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90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2493744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descanso en cama, elevación escrotal y el uso de AINES es útil para reducir los síntomas. También el tratamiento de pareja pare reducir la reinfección. En pacientes con septicemia o infección fuerte tal vez se necesite tratamiento parenteral con antibióticos y hospitalización. Un drenado abierto en caso de absceso.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9" y="4364256"/>
            <a:ext cx="5456271" cy="213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00" y="773574"/>
            <a:ext cx="6096000" cy="523276"/>
          </a:xfrm>
          <a:prstGeom prst="rect">
            <a:avLst/>
          </a:prstGeom>
          <a:solidFill>
            <a:srgbClr val="FF9999"/>
          </a:solidFill>
          <a:ln w="76200"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TRATAMIENTO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1" y="4364256"/>
            <a:ext cx="3487496" cy="234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17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90917" y="1017432"/>
            <a:ext cx="1021294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el  embaraza ocurren cambios fisiológicos y anatómicos de las vías urinarias debido a la compresión del útero grávido y a alteraciones del medio hormonal. La longitud aumenta casi un cm durante el embarazo normal como resultado del mayor volumen vascular e intersticial.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90917" y="4563734"/>
            <a:ext cx="10058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filtración glomerular aumenta 30-50% con aumento del gasto cardiaco. Hay dilatación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ureteral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significativa con la estasis urinaria resultante  durante el segundo y tercer trimestre del embarazo. Este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hidrouréter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atribuye a los efectos de la progesterona en la relajación del musculo liso y a la compresión mecánica de los uréteres por parte  del útero en el nivel del borde pélvico. El útero de mayor tamaño desplaza a la vejiga en sentido supero-anterior, que se vuelve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hiperémica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su capacidad se ve aumentada debido a los efectos de la progesterona. Hay bacteriuria en 4-6% y  pueden presentar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pielonefritis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Sus factores de riesgo son UTI previa y bajo nivel socioeconómico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481070" y="2459865"/>
            <a:ext cx="10122794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60-70% de las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pielonefritis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ocurre en el 2° o 3° trimestre de embarazo. Los factores maternos significativos incluyen diabetes y antecedentes de UTI.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recomienda que se trate de detectar la bacteriuria  durante el embarazo para evitar la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pielonefritis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En la embarazada se les debe de dar cefalosporina orales y penicilinas. Se recomienda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urocultivos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para vigilancia periódica.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992116" y="1287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4069724" y="231819"/>
            <a:ext cx="3554570" cy="2772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CIRCUNSTANCIAS ESPECIALES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60631" y="656823"/>
            <a:ext cx="4494727" cy="36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UTI RELACIONADAS CON EL EMBARAZO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Llamada de flecha hacia abajo 7"/>
          <p:cNvSpPr/>
          <p:nvPr/>
        </p:nvSpPr>
        <p:spPr>
          <a:xfrm>
            <a:off x="5679583" y="1998855"/>
            <a:ext cx="1094704" cy="4610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Llamada de flecha hacia abajo 9"/>
          <p:cNvSpPr/>
          <p:nvPr/>
        </p:nvSpPr>
        <p:spPr>
          <a:xfrm>
            <a:off x="5576552" y="3902299"/>
            <a:ext cx="1287887" cy="6614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441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89" y="253229"/>
            <a:ext cx="10515600" cy="132556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lvl="0" algn="ctr"/>
            <a:r>
              <a:rPr lang="es-EC" b="1" dirty="0">
                <a:latin typeface="Bodoni MT Black" panose="02070A03080606020203" pitchFamily="18" charset="0"/>
              </a:rPr>
              <a:t>FACTORES DE VIRULENCIA</a:t>
            </a:r>
            <a:endParaRPr lang="es-EC" dirty="0"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132" y="2320166"/>
            <a:ext cx="7927411" cy="4172074"/>
          </a:xfrm>
          <a:solidFill>
            <a:srgbClr val="FF99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1600" dirty="0"/>
          </a:p>
          <a:p>
            <a:r>
              <a:rPr lang="es-EC" sz="1600" dirty="0"/>
              <a:t>•</a:t>
            </a:r>
            <a:r>
              <a:rPr lang="es-EC" sz="2400" b="1" dirty="0"/>
              <a:t>E. </a:t>
            </a:r>
            <a:r>
              <a:rPr lang="es-EC" sz="2400" b="1" dirty="0" err="1"/>
              <a:t>Coli</a:t>
            </a:r>
            <a:r>
              <a:rPr lang="es-EC" sz="2400" b="1" dirty="0"/>
              <a:t> </a:t>
            </a:r>
            <a:r>
              <a:rPr lang="es-EC" sz="2400" dirty="0"/>
              <a:t>producen </a:t>
            </a:r>
            <a:r>
              <a:rPr lang="es-EC" sz="2400" dirty="0" smtClean="0"/>
              <a:t> </a:t>
            </a:r>
            <a:r>
              <a:rPr lang="es-EC" sz="2400" b="1" dirty="0" err="1" smtClean="0"/>
              <a:t>Aerobactina</a:t>
            </a:r>
            <a:r>
              <a:rPr lang="es-EC" sz="2400" dirty="0" smtClean="0"/>
              <a:t> </a:t>
            </a:r>
            <a:r>
              <a:rPr lang="es-EC" sz="2400" dirty="0"/>
              <a:t>(secuestro de hierro) y </a:t>
            </a:r>
            <a:r>
              <a:rPr lang="es-EC" sz="2400" b="1" i="1" dirty="0"/>
              <a:t>H</a:t>
            </a:r>
            <a:r>
              <a:rPr lang="es-EC" sz="2400" b="1" i="1" dirty="0" smtClean="0"/>
              <a:t>emolisina</a:t>
            </a:r>
            <a:r>
              <a:rPr lang="es-EC" sz="2400" dirty="0"/>
              <a:t>. </a:t>
            </a:r>
            <a:r>
              <a:rPr lang="es-EC" sz="2400" dirty="0" err="1"/>
              <a:t>Serogrupos</a:t>
            </a:r>
            <a:r>
              <a:rPr lang="es-EC" sz="2400" dirty="0"/>
              <a:t> O, K y H.</a:t>
            </a:r>
          </a:p>
          <a:p>
            <a:r>
              <a:rPr lang="es-EC" sz="2400" dirty="0"/>
              <a:t>•</a:t>
            </a:r>
            <a:r>
              <a:rPr lang="es-EC" sz="2400" b="1" dirty="0" err="1"/>
              <a:t>Proteus</a:t>
            </a:r>
            <a:r>
              <a:rPr lang="es-EC" sz="2400" b="1" dirty="0"/>
              <a:t> </a:t>
            </a:r>
            <a:r>
              <a:rPr lang="es-EC" sz="2400" b="1" dirty="0" err="1"/>
              <a:t>sp</a:t>
            </a:r>
            <a:r>
              <a:rPr lang="es-EC" sz="2400" dirty="0"/>
              <a:t>, otros bacilos gramnegativos entéricos y </a:t>
            </a:r>
            <a:r>
              <a:rPr lang="es-EC" sz="2400" b="1" dirty="0" err="1"/>
              <a:t>Staphylococcus</a:t>
            </a:r>
            <a:r>
              <a:rPr lang="es-EC" sz="2400" dirty="0"/>
              <a:t> </a:t>
            </a:r>
            <a:r>
              <a:rPr lang="es-EC" sz="2400" b="1" dirty="0" err="1"/>
              <a:t>saprophyticcus</a:t>
            </a:r>
            <a:r>
              <a:rPr lang="es-EC" sz="2400" b="1" dirty="0"/>
              <a:t> </a:t>
            </a:r>
            <a:r>
              <a:rPr lang="es-EC" sz="2400" dirty="0"/>
              <a:t>sintetizan la enzima ureasa, favoreciendo la generación de cálculos renales.</a:t>
            </a:r>
          </a:p>
          <a:p>
            <a:r>
              <a:rPr lang="es-EC" sz="2400" dirty="0"/>
              <a:t>• El mecanismo de colonización de </a:t>
            </a:r>
            <a:r>
              <a:rPr lang="es-EC" sz="2400" b="1" dirty="0"/>
              <a:t>E. </a:t>
            </a:r>
            <a:r>
              <a:rPr lang="es-EC" sz="2400" b="1" dirty="0" err="1"/>
              <a:t>Coli</a:t>
            </a:r>
            <a:r>
              <a:rPr lang="es-EC" sz="2400" b="1" dirty="0"/>
              <a:t> </a:t>
            </a:r>
            <a:r>
              <a:rPr lang="es-EC" sz="2400" dirty="0"/>
              <a:t>se basa en la presencia en el</a:t>
            </a:r>
            <a:r>
              <a:rPr lang="es-EC" sz="2400" b="1" dirty="0"/>
              <a:t> </a:t>
            </a:r>
            <a:r>
              <a:rPr lang="es-EC" sz="2400" dirty="0" err="1"/>
              <a:t>uroepitelio</a:t>
            </a:r>
            <a:r>
              <a:rPr lang="es-EC" sz="2400" dirty="0"/>
              <a:t> de receptores específicos</a:t>
            </a:r>
            <a:r>
              <a:rPr lang="es-EC" sz="2400" b="1" dirty="0"/>
              <a:t> </a:t>
            </a:r>
            <a:r>
              <a:rPr lang="es-EC" sz="2400" dirty="0"/>
              <a:t>para la fijación de serotipos del </a:t>
            </a:r>
            <a:r>
              <a:rPr lang="es-EC" sz="2400" dirty="0" err="1"/>
              <a:t>gérmen</a:t>
            </a:r>
            <a:r>
              <a:rPr lang="es-EC" sz="2400" b="1" dirty="0"/>
              <a:t> </a:t>
            </a:r>
            <a:r>
              <a:rPr lang="es-EC" sz="2400" dirty="0"/>
              <a:t>provistos de filamentos de naturaleza</a:t>
            </a:r>
            <a:r>
              <a:rPr lang="es-EC" sz="2400" b="1" dirty="0"/>
              <a:t> </a:t>
            </a:r>
            <a:r>
              <a:rPr lang="es-EC" sz="2400" dirty="0"/>
              <a:t>proteica </a:t>
            </a:r>
            <a:r>
              <a:rPr lang="es-EC" sz="2400" b="1" i="1" dirty="0"/>
              <a:t>(</a:t>
            </a:r>
            <a:r>
              <a:rPr lang="es-EC" sz="2400" b="1" i="1" dirty="0" err="1"/>
              <a:t>pili</a:t>
            </a:r>
            <a:r>
              <a:rPr lang="es-EC" sz="2400" b="1" i="1" dirty="0"/>
              <a:t> o fimbrias</a:t>
            </a:r>
            <a:r>
              <a:rPr lang="es-EC" sz="2400" dirty="0"/>
              <a:t>).</a:t>
            </a:r>
          </a:p>
          <a:p>
            <a:pPr marL="0" indent="0">
              <a:buNone/>
            </a:pPr>
            <a:endParaRPr lang="es-EC" sz="1600" dirty="0"/>
          </a:p>
          <a:p>
            <a:endParaRPr lang="es-EC" sz="1600" dirty="0"/>
          </a:p>
        </p:txBody>
      </p:sp>
      <p:pic>
        <p:nvPicPr>
          <p:cNvPr id="3074" name="Picture 2" descr="http://www.facmed.unam.mx/deptos/microbiologia/bacteriologia/images/ecol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84" y="1786728"/>
            <a:ext cx="3567816" cy="47055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608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37540608"/>
              </p:ext>
            </p:extLst>
          </p:nvPr>
        </p:nvGraphicFramePr>
        <p:xfrm>
          <a:off x="1326524" y="719666"/>
          <a:ext cx="6600541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65" y="592428"/>
            <a:ext cx="3952875" cy="297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65" y="3567448"/>
            <a:ext cx="3952875" cy="3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971245" y="2060620"/>
            <a:ext cx="2704563" cy="721217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UTI EN PACIENTES CON VIH SIDA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53" y="2524259"/>
            <a:ext cx="1197916" cy="11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472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3505" y="1287886"/>
            <a:ext cx="6220496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pacientes con VIH, la incidencia de prostatitis es de 3% y 14% en pacientes con SIDA. Los patógenos causales son: E.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Proteus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otros como Salmonella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typhi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S.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aureus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aeroginosa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N.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gonohrroeae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puede tratar con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fluoroquinolona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de 4 – 6 semanas en riesgo de infección y estado inmunitario deficiente.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2806"/>
            <a:ext cx="7620000" cy="332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 rot="10800000" flipH="1" flipV="1">
            <a:off x="3362781" y="450762"/>
            <a:ext cx="5466438" cy="796218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PROSTATITIS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25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9110" y="785611"/>
            <a:ext cx="6117465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hombres infectados con VIH la epididimitis puede deberse a N.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gonohrroeae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C.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trachomatis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es más común en pacientes que tienen relaciones sexuales anales sin protección. La infección por VIH y epididimitis supurante recidivante se debe de consideración  la infección por hongos o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micobacterias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Pacientes con VIH y con uretritis lo indicado es el tratamiento para clamidia y N. </a:t>
            </a:r>
            <a:r>
              <a:rPr lang="es-MX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gonohrroeae</a:t>
            </a:r>
            <a:r>
              <a:rPr lang="es-MX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Se recomienda abstenerse de relaciones sexuales 7 días después que se haya completado el tratamiento.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3" y="4046760"/>
            <a:ext cx="3528810" cy="281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1" y="3808814"/>
            <a:ext cx="3602498" cy="304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93961" y="231820"/>
            <a:ext cx="5164428" cy="4636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EPIDIDIMITIS Y URETRITIS</a:t>
            </a:r>
            <a:endParaRPr lang="es-EC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49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481223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4" y="1584101"/>
            <a:ext cx="4025807" cy="41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43189" y="785611"/>
            <a:ext cx="3709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desarrollo es más complicado sobre todo en diabetes mellitus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021983" y="154546"/>
            <a:ext cx="6413679" cy="515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 Black" panose="020B0A04020102020204" pitchFamily="34" charset="0"/>
              </a:rPr>
              <a:t>UTI EN PACIENTES CON DIABETES</a:t>
            </a:r>
            <a:endParaRPr lang="es-EC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04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50017" y="373487"/>
            <a:ext cx="7276563" cy="6310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anose="020B0A04020102020204" pitchFamily="34" charset="0"/>
              </a:rPr>
              <a:t>BIBLIOGRAFIA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12631"/>
              </p:ext>
            </p:extLst>
          </p:nvPr>
        </p:nvGraphicFramePr>
        <p:xfrm>
          <a:off x="1455314" y="1352282"/>
          <a:ext cx="9659153" cy="560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9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8099">
                <a:tc gridSpan="7">
                  <a:txBody>
                    <a:bodyPr/>
                    <a:lstStyle/>
                    <a:p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s-EC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Bibliografía Básica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175">
                <a:tc>
                  <a:txBody>
                    <a:bodyPr/>
                    <a:lstStyle/>
                    <a:p>
                      <a:r>
                        <a:rPr lang="es-EC" dirty="0" smtClean="0"/>
                        <a:t>AUTOR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TITULO</a:t>
                      </a:r>
                      <a:r>
                        <a:rPr lang="es-EC" baseline="0" dirty="0" smtClean="0"/>
                        <a:t> DEL LIBRO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AÑO PUBLICACIÓN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EDITORIAL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PORTADA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DISPONIBLE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982">
                <a:tc>
                  <a:txBody>
                    <a:bodyPr/>
                    <a:lstStyle/>
                    <a:p>
                      <a:pPr algn="ctr"/>
                      <a:r>
                        <a:rPr lang="es-EC" dirty="0" err="1" smtClean="0"/>
                        <a:t>McAninch</a:t>
                      </a:r>
                      <a:r>
                        <a:rPr lang="es-EC" baseline="0" dirty="0" smtClean="0"/>
                        <a:t> JW and </a:t>
                      </a:r>
                      <a:r>
                        <a:rPr lang="es-EC" baseline="0" dirty="0" err="1" smtClean="0"/>
                        <a:t>Lue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Smith y </a:t>
                      </a:r>
                      <a:r>
                        <a:rPr lang="es-EC" dirty="0" err="1" smtClean="0"/>
                        <a:t>Thanago</a:t>
                      </a:r>
                      <a:endParaRPr lang="es-EC" dirty="0" smtClean="0"/>
                    </a:p>
                    <a:p>
                      <a:pPr algn="ctr"/>
                      <a:r>
                        <a:rPr lang="es-EC" dirty="0" smtClean="0"/>
                        <a:t>UROLOGÍA GENERAL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18ba. </a:t>
                      </a:r>
                    </a:p>
                    <a:p>
                      <a:pPr algn="ctr"/>
                      <a:r>
                        <a:rPr lang="es-EC" dirty="0" smtClean="0"/>
                        <a:t>Edición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McGraw Hill</a:t>
                      </a:r>
                    </a:p>
                    <a:p>
                      <a:r>
                        <a:rPr lang="es-EC" dirty="0" err="1" smtClean="0"/>
                        <a:t>Education</a:t>
                      </a:r>
                      <a:endParaRPr lang="es-EC" dirty="0" smtClean="0"/>
                    </a:p>
                    <a:p>
                      <a:r>
                        <a:rPr lang="es-EC" dirty="0" smtClean="0"/>
                        <a:t>LANGE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 smtClean="0"/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Biblioteca</a:t>
                      </a:r>
                    </a:p>
                    <a:p>
                      <a:r>
                        <a:rPr lang="es-EC" dirty="0" smtClean="0"/>
                        <a:t>General de la UTM</a:t>
                      </a:r>
                    </a:p>
                    <a:p>
                      <a:r>
                        <a:rPr lang="es-EC" dirty="0" smtClean="0"/>
                        <a:t>Biblioteca Virtual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99">
                <a:tc gridSpan="7">
                  <a:txBody>
                    <a:bodyPr/>
                    <a:lstStyle/>
                    <a:p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  <a:r>
                        <a:rPr lang="es-EC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Bibliografía Recomendada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268">
                <a:tc>
                  <a:txBody>
                    <a:bodyPr/>
                    <a:lstStyle/>
                    <a:p>
                      <a:r>
                        <a:rPr lang="es-EC" dirty="0" smtClean="0"/>
                        <a:t>AUTOR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TITULO</a:t>
                      </a:r>
                      <a:r>
                        <a:rPr lang="es-EC" baseline="0" dirty="0" smtClean="0"/>
                        <a:t> DEL LIBRO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AÑO PUBLICACIÓN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EDITORIAL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PORTADA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DISPONIBLE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53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23306"/>
              </p:ext>
            </p:extLst>
          </p:nvPr>
        </p:nvGraphicFramePr>
        <p:xfrm>
          <a:off x="1197734" y="1315215"/>
          <a:ext cx="10303100" cy="555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8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6355">
                <a:tc gridSpan="9">
                  <a:txBody>
                    <a:bodyPr/>
                    <a:lstStyle/>
                    <a:p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s-EC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Bibliografía Básica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621"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AUTOR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TITULO</a:t>
                      </a:r>
                      <a:r>
                        <a:rPr lang="es-EC" baseline="0" dirty="0" smtClean="0"/>
                        <a:t> DEL LIBRO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AÑO PUBLICACIÓN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EDITORIAL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PORTADA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DISPONIBLE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27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err="1" smtClean="0"/>
                        <a:t>McAninch</a:t>
                      </a:r>
                      <a:r>
                        <a:rPr lang="es-EC" baseline="0" dirty="0" smtClean="0"/>
                        <a:t> JW and </a:t>
                      </a:r>
                      <a:r>
                        <a:rPr lang="es-EC" baseline="0" dirty="0" err="1" smtClean="0"/>
                        <a:t>Lue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Smith y </a:t>
                      </a:r>
                      <a:r>
                        <a:rPr lang="es-EC" dirty="0" err="1" smtClean="0"/>
                        <a:t>Thanago</a:t>
                      </a:r>
                      <a:endParaRPr lang="es-EC" dirty="0" smtClean="0"/>
                    </a:p>
                    <a:p>
                      <a:pPr algn="ctr"/>
                      <a:r>
                        <a:rPr lang="es-EC" dirty="0" smtClean="0"/>
                        <a:t>UROLOGÍA GENERAL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18ba. </a:t>
                      </a:r>
                    </a:p>
                    <a:p>
                      <a:pPr algn="ctr"/>
                      <a:r>
                        <a:rPr lang="es-EC" dirty="0" smtClean="0"/>
                        <a:t>Edición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McGraw Hill</a:t>
                      </a:r>
                    </a:p>
                    <a:p>
                      <a:r>
                        <a:rPr lang="es-EC" dirty="0" err="1" smtClean="0"/>
                        <a:t>Education</a:t>
                      </a:r>
                      <a:endParaRPr lang="es-EC" dirty="0" smtClean="0"/>
                    </a:p>
                    <a:p>
                      <a:r>
                        <a:rPr lang="es-EC" dirty="0" smtClean="0"/>
                        <a:t>LANGE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C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Biblioteca</a:t>
                      </a:r>
                    </a:p>
                    <a:p>
                      <a:r>
                        <a:rPr lang="es-EC" dirty="0" smtClean="0"/>
                        <a:t>General de la UTM</a:t>
                      </a:r>
                    </a:p>
                    <a:p>
                      <a:r>
                        <a:rPr lang="es-EC" dirty="0" smtClean="0"/>
                        <a:t>Biblioteca Virtual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355">
                <a:tc gridSpan="9">
                  <a:txBody>
                    <a:bodyPr/>
                    <a:lstStyle/>
                    <a:p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  <a:r>
                        <a:rPr lang="es-EC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Bibliografía Recomendada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745">
                <a:tc>
                  <a:txBody>
                    <a:bodyPr/>
                    <a:lstStyle/>
                    <a:p>
                      <a:r>
                        <a:rPr lang="es-EC" dirty="0" smtClean="0"/>
                        <a:t>AUTOR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TITULO</a:t>
                      </a:r>
                      <a:r>
                        <a:rPr lang="es-EC" baseline="0" dirty="0" smtClean="0"/>
                        <a:t> DEL LIBRO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AÑO PUBLICACIÓN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EDITORIAL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PORTADA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DISPONIBLE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0450"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Lovesio,C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INFECCIONES URINARIAS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2011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Argentina</a:t>
                      </a:r>
                    </a:p>
                    <a:p>
                      <a:r>
                        <a:rPr lang="es-EC" dirty="0" smtClean="0"/>
                        <a:t>Corpus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Biblioteca</a:t>
                      </a:r>
                    </a:p>
                    <a:p>
                      <a:r>
                        <a:rPr lang="es-EC" dirty="0" smtClean="0"/>
                        <a:t>General de la UTM</a:t>
                      </a:r>
                    </a:p>
                    <a:p>
                      <a:r>
                        <a:rPr lang="es-EC" dirty="0" smtClean="0"/>
                        <a:t>Biblioteca Virtual</a:t>
                      </a:r>
                    </a:p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35" y="2562896"/>
            <a:ext cx="1313645" cy="2228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35" y="5151549"/>
            <a:ext cx="1442433" cy="17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39000"/>
            <a:ext cx="10515600" cy="1325563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/>
              <a:t/>
            </a:r>
            <a:br>
              <a:rPr lang="es-EC" b="1" u="sng" dirty="0" smtClean="0"/>
            </a:br>
            <a:r>
              <a:rPr lang="es-EC" b="1" u="sng" dirty="0" smtClean="0"/>
              <a:t>ETIOLOGÍA </a:t>
            </a:r>
            <a:r>
              <a:rPr lang="es-EC" b="1" u="sng" dirty="0"/>
              <a:t>DE LA ITU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 </a:t>
            </a:r>
            <a:br>
              <a:rPr lang="es-EC" dirty="0"/>
            </a:b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solidFill>
            <a:srgbClr val="FF9999"/>
          </a:solidFill>
        </p:spPr>
        <p:txBody>
          <a:bodyPr>
            <a:normAutofit lnSpcReduction="10000"/>
          </a:bodyPr>
          <a:lstStyle/>
          <a:p>
            <a:r>
              <a:rPr lang="es-EC" dirty="0" smtClean="0"/>
              <a:t> </a:t>
            </a:r>
            <a:r>
              <a:rPr lang="es-EC" dirty="0"/>
              <a:t>La gran mayoría de las causas de </a:t>
            </a:r>
            <a:r>
              <a:rPr lang="es-EC" dirty="0" smtClean="0"/>
              <a:t>una ITU </a:t>
            </a:r>
            <a:r>
              <a:rPr lang="es-EC" dirty="0"/>
              <a:t>son microorganismos provenientes de la flora intestinal.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bacteria más común es la </a:t>
            </a:r>
            <a:r>
              <a:rPr lang="es-EC" b="1" dirty="0" err="1"/>
              <a:t>Escherichia</a:t>
            </a:r>
            <a:r>
              <a:rPr lang="es-EC" b="1" dirty="0"/>
              <a:t> </a:t>
            </a:r>
            <a:r>
              <a:rPr lang="es-EC" b="1" dirty="0" err="1"/>
              <a:t>coli</a:t>
            </a:r>
            <a:r>
              <a:rPr lang="es-EC" dirty="0"/>
              <a:t>, que habita normalmente en el Intestino grueso.</a:t>
            </a:r>
          </a:p>
          <a:p>
            <a:r>
              <a:rPr lang="es-EC" dirty="0"/>
              <a:t>El resto de las </a:t>
            </a:r>
            <a:r>
              <a:rPr lang="es-EC" dirty="0" smtClean="0"/>
              <a:t>ITU </a:t>
            </a:r>
            <a:r>
              <a:rPr lang="es-EC" dirty="0"/>
              <a:t>son </a:t>
            </a:r>
            <a:r>
              <a:rPr lang="es-EC" dirty="0" smtClean="0"/>
              <a:t>causadas por  </a:t>
            </a:r>
            <a:r>
              <a:rPr lang="es-EC" dirty="0"/>
              <a:t>otros microorganismos como:</a:t>
            </a:r>
          </a:p>
          <a:p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solidFill>
            <a:srgbClr val="44EC9C"/>
          </a:solidFill>
        </p:spPr>
        <p:txBody>
          <a:bodyPr>
            <a:normAutofit lnSpcReduction="10000"/>
          </a:bodyPr>
          <a:lstStyle/>
          <a:p>
            <a:r>
              <a:rPr lang="es-EC" sz="1600" dirty="0" smtClean="0"/>
              <a:t> </a:t>
            </a:r>
            <a:r>
              <a:rPr lang="es-EC" sz="1600" dirty="0" err="1"/>
              <a:t>Proteus</a:t>
            </a:r>
            <a:r>
              <a:rPr lang="es-EC" sz="1600" dirty="0"/>
              <a:t> </a:t>
            </a:r>
            <a:r>
              <a:rPr lang="es-EC" sz="1600" dirty="0" err="1"/>
              <a:t>mirabilis</a:t>
            </a:r>
            <a:r>
              <a:rPr lang="es-EC" sz="1600" dirty="0"/>
              <a:t>.</a:t>
            </a:r>
          </a:p>
          <a:p>
            <a:r>
              <a:rPr lang="es-EC" sz="1600" dirty="0" smtClean="0"/>
              <a:t> </a:t>
            </a:r>
            <a:r>
              <a:rPr lang="es-EC" sz="1600" dirty="0" err="1"/>
              <a:t>Klebsiella</a:t>
            </a:r>
            <a:r>
              <a:rPr lang="es-EC" sz="1600" dirty="0"/>
              <a:t> </a:t>
            </a:r>
            <a:r>
              <a:rPr lang="es-EC" sz="1600" dirty="0" err="1"/>
              <a:t>pneumoniae</a:t>
            </a:r>
            <a:r>
              <a:rPr lang="es-EC" sz="1600" dirty="0"/>
              <a:t>.</a:t>
            </a:r>
          </a:p>
          <a:p>
            <a:r>
              <a:rPr lang="es-EC" sz="1600" dirty="0" smtClean="0"/>
              <a:t> </a:t>
            </a:r>
            <a:r>
              <a:rPr lang="es-EC" sz="1600" dirty="0" err="1" smtClean="0"/>
              <a:t>Staphylococcus</a:t>
            </a:r>
            <a:r>
              <a:rPr lang="es-EC" sz="1600" dirty="0" smtClean="0"/>
              <a:t>  </a:t>
            </a:r>
            <a:r>
              <a:rPr lang="es-EC" sz="1600" dirty="0" err="1" smtClean="0"/>
              <a:t>saprophyticus</a:t>
            </a:r>
            <a:r>
              <a:rPr lang="es-EC" sz="1600" dirty="0"/>
              <a:t>.</a:t>
            </a:r>
          </a:p>
          <a:p>
            <a:r>
              <a:rPr lang="es-EC" sz="1600" dirty="0" smtClean="0"/>
              <a:t> </a:t>
            </a:r>
            <a:r>
              <a:rPr lang="es-EC" sz="1600" dirty="0" err="1" smtClean="0"/>
              <a:t>Serratia</a:t>
            </a:r>
            <a:r>
              <a:rPr lang="es-EC" sz="1600" dirty="0" smtClean="0"/>
              <a:t> </a:t>
            </a:r>
            <a:r>
              <a:rPr lang="es-EC" sz="1600" dirty="0" err="1" smtClean="0"/>
              <a:t>marcecens</a:t>
            </a:r>
            <a:r>
              <a:rPr lang="es-EC" sz="1600" dirty="0" smtClean="0"/>
              <a:t> </a:t>
            </a:r>
            <a:endParaRPr lang="es-EC" sz="1600" dirty="0"/>
          </a:p>
          <a:p>
            <a:r>
              <a:rPr lang="es-EC" sz="1600" dirty="0" err="1"/>
              <a:t>Enterococcus</a:t>
            </a:r>
            <a:r>
              <a:rPr lang="es-EC" sz="1600" dirty="0"/>
              <a:t> </a:t>
            </a:r>
            <a:r>
              <a:rPr lang="es-EC" sz="1600" dirty="0" err="1"/>
              <a:t>faecalis</a:t>
            </a:r>
            <a:r>
              <a:rPr lang="es-EC" sz="1600" dirty="0"/>
              <a:t>.</a:t>
            </a:r>
          </a:p>
          <a:p>
            <a:r>
              <a:rPr lang="es-EC" sz="1600" dirty="0" smtClean="0"/>
              <a:t> </a:t>
            </a:r>
            <a:r>
              <a:rPr lang="es-EC" sz="1600" dirty="0" err="1" smtClean="0"/>
              <a:t>Staplylococcus</a:t>
            </a:r>
            <a:r>
              <a:rPr lang="es-EC" sz="1600" dirty="0"/>
              <a:t> </a:t>
            </a:r>
            <a:r>
              <a:rPr lang="es-EC" sz="1600" dirty="0" smtClean="0"/>
              <a:t>  </a:t>
            </a:r>
            <a:r>
              <a:rPr lang="es-EC" sz="1600" dirty="0" err="1" smtClean="0"/>
              <a:t>epidermidis</a:t>
            </a:r>
            <a:r>
              <a:rPr lang="es-EC" sz="1600" dirty="0"/>
              <a:t>.</a:t>
            </a:r>
          </a:p>
          <a:p>
            <a:endParaRPr lang="es-EC" sz="1600" dirty="0"/>
          </a:p>
        </p:txBody>
      </p:sp>
      <p:pic>
        <p:nvPicPr>
          <p:cNvPr id="6" name="Picture 2" descr="http://www.facmed.unam.mx/deptos/microbiologia/bacteriologia/images/ecol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41" y="3970153"/>
            <a:ext cx="2729203" cy="23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3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1925" y="287383"/>
            <a:ext cx="11140075" cy="979714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EC" b="1" u="sng" dirty="0" smtClean="0"/>
              <a:t/>
            </a:r>
            <a:br>
              <a:rPr lang="es-EC" b="1" u="sng" dirty="0" smtClean="0"/>
            </a:br>
            <a:r>
              <a:rPr lang="es-EC" b="1" u="sng" dirty="0" smtClean="0"/>
              <a:t>CLASIFICACIÓN </a:t>
            </a:r>
            <a:r>
              <a:rPr lang="es-EC" b="1" u="sng" dirty="0"/>
              <a:t>DE LAS ITU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1925" y="1580606"/>
            <a:ext cx="7909195" cy="46634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dirty="0" smtClean="0"/>
              <a:t>           Existen </a:t>
            </a:r>
            <a:r>
              <a:rPr lang="es-EC" dirty="0"/>
              <a:t>diversas características para clasificarlas</a:t>
            </a:r>
            <a:r>
              <a:rPr lang="es-EC" dirty="0" smtClean="0"/>
              <a:t>:</a:t>
            </a:r>
            <a:r>
              <a:rPr lang="es-EC" dirty="0"/>
              <a:t> </a:t>
            </a:r>
          </a:p>
          <a:p>
            <a:r>
              <a:rPr lang="es-EC" b="1" dirty="0"/>
              <a:t>a) Según la localización </a:t>
            </a:r>
            <a:r>
              <a:rPr lang="es-EC" b="1" dirty="0" smtClean="0"/>
              <a:t>anatómica:</a:t>
            </a:r>
          </a:p>
          <a:p>
            <a:pPr marL="0" indent="0">
              <a:buNone/>
            </a:pPr>
            <a:r>
              <a:rPr lang="es-EC" b="1" dirty="0"/>
              <a:t> </a:t>
            </a:r>
            <a:r>
              <a:rPr lang="es-EC" b="1" dirty="0" smtClean="0"/>
              <a:t>         Baja</a:t>
            </a:r>
            <a:r>
              <a:rPr lang="es-EC" dirty="0"/>
              <a:t>: Encontramos Uretritis, Cistitis y Prostatitis. </a:t>
            </a:r>
            <a:r>
              <a:rPr lang="es-EC" dirty="0" smtClean="0"/>
              <a:t>(grupo </a:t>
            </a:r>
            <a:r>
              <a:rPr lang="es-EC" dirty="0"/>
              <a:t>de mayor </a:t>
            </a:r>
          </a:p>
          <a:p>
            <a:pPr marL="0" indent="0">
              <a:buNone/>
            </a:pPr>
            <a:r>
              <a:rPr lang="es-EC" dirty="0" smtClean="0"/>
              <a:t>                    frecuencia).  Precisan </a:t>
            </a:r>
            <a:r>
              <a:rPr lang="es-EC" dirty="0"/>
              <a:t>un tratamiento adecuado que evite su </a:t>
            </a:r>
          </a:p>
          <a:p>
            <a:pPr marL="0" indent="0">
              <a:buNone/>
            </a:pPr>
            <a:r>
              <a:rPr lang="es-EC" dirty="0" smtClean="0"/>
              <a:t>                    diseminación a    las estructuras renales.</a:t>
            </a:r>
            <a:endParaRPr lang="es-EC" dirty="0"/>
          </a:p>
          <a:p>
            <a:pPr marL="0" indent="0">
              <a:buNone/>
            </a:pPr>
            <a:r>
              <a:rPr lang="es-EC" b="1" dirty="0"/>
              <a:t> </a:t>
            </a:r>
            <a:r>
              <a:rPr lang="es-EC" dirty="0"/>
              <a:t> </a:t>
            </a:r>
            <a:r>
              <a:rPr lang="es-EC" dirty="0" smtClean="0"/>
              <a:t>         </a:t>
            </a:r>
            <a:r>
              <a:rPr lang="es-EC" b="1" dirty="0" smtClean="0"/>
              <a:t>Alta</a:t>
            </a:r>
            <a:r>
              <a:rPr lang="es-EC" dirty="0"/>
              <a:t>: Infección del tracto urinario superior, es decir; pelvis, cálices y </a:t>
            </a:r>
          </a:p>
          <a:p>
            <a:pPr marL="0" indent="0">
              <a:buNone/>
            </a:pPr>
            <a:r>
              <a:rPr lang="es-EC" dirty="0" smtClean="0"/>
              <a:t>                    parénquima  renal</a:t>
            </a:r>
            <a:r>
              <a:rPr lang="es-EC" dirty="0"/>
              <a:t>. </a:t>
            </a:r>
            <a:endParaRPr lang="es-EC" dirty="0" smtClean="0"/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                Dentro </a:t>
            </a:r>
            <a:r>
              <a:rPr lang="es-EC" dirty="0"/>
              <a:t>de estas la más relevante es la </a:t>
            </a:r>
            <a:r>
              <a:rPr lang="es-EC" b="1" dirty="0" err="1"/>
              <a:t>pielonefritis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098" name="Picture 2" descr="https://encrypted-tbn1.gstatic.com/images?q=tbn:ANd9GcRh3qEKutyeyZ7DrZs-H96YTRBZpr5wdK3prv7kQi4N4iiqJ7X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69" y="1831264"/>
            <a:ext cx="2805511" cy="3068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4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6319" y="137196"/>
            <a:ext cx="10000172" cy="1064587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lvl="0" algn="ctr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u="sng" dirty="0" smtClean="0"/>
              <a:t>CLASIFICACIÓN </a:t>
            </a:r>
            <a:r>
              <a:rPr lang="es-EC" b="1" u="sng" dirty="0" smtClean="0"/>
              <a:t>DE LAS ITU</a:t>
            </a:r>
            <a:br>
              <a:rPr lang="es-EC" b="1" u="sng" dirty="0" smtClean="0"/>
            </a:br>
            <a:r>
              <a:rPr lang="es-EC" b="1" u="sng" dirty="0"/>
              <a:t/>
            </a:r>
            <a:br>
              <a:rPr lang="es-EC" b="1" u="sng" dirty="0"/>
            </a:b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254034" y="1463041"/>
            <a:ext cx="4687443" cy="42476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s-EC" sz="2900" b="1" dirty="0" smtClean="0"/>
          </a:p>
          <a:p>
            <a:endParaRPr lang="es-EC" sz="2900" b="1" dirty="0"/>
          </a:p>
          <a:p>
            <a:r>
              <a:rPr lang="es-EC" sz="2900" b="1" dirty="0" smtClean="0"/>
              <a:t>b</a:t>
            </a:r>
            <a:r>
              <a:rPr lang="es-EC" sz="2900" b="1" dirty="0"/>
              <a:t>) Según la evolución </a:t>
            </a:r>
            <a:r>
              <a:rPr lang="es-EC" sz="2900" b="1" dirty="0" smtClean="0"/>
              <a:t>:</a:t>
            </a:r>
            <a:r>
              <a:rPr lang="es-EC" sz="2900" b="1" dirty="0"/>
              <a:t> </a:t>
            </a:r>
          </a:p>
          <a:p>
            <a:r>
              <a:rPr lang="es-EC" sz="2900" b="1" dirty="0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: El asentamiento de la infección es rápido. La más común es la cistitis aguda, en segundo lugar se encuentra la </a:t>
            </a:r>
            <a:r>
              <a:rPr lang="es-EC" sz="2900" dirty="0" err="1">
                <a:latin typeface="Arial" panose="020B0604020202020204" pitchFamily="34" charset="0"/>
                <a:cs typeface="Arial" panose="020B0604020202020204" pitchFamily="34" charset="0"/>
              </a:rPr>
              <a:t>Pielonefritis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 aguda</a:t>
            </a: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C" sz="29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900" b="1" dirty="0">
                <a:latin typeface="Arial" panose="020B0604020202020204" pitchFamily="34" charset="0"/>
                <a:cs typeface="Arial" panose="020B0604020202020204" pitchFamily="34" charset="0"/>
              </a:rPr>
              <a:t>Crónica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: La infección es permanente. La más frecuente es </a:t>
            </a: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Pielonefritis</a:t>
            </a: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crónica que puede llevar a hipertensión e insuficiencia </a:t>
            </a: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renal. 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segundo lugar la prostatitis crónica que puede llevar a esterilidad.</a:t>
            </a:r>
          </a:p>
          <a:p>
            <a:pPr marL="0" indent="0">
              <a:buNone/>
            </a:pPr>
            <a:endParaRPr lang="es-EC" sz="2000" dirty="0"/>
          </a:p>
          <a:p>
            <a:endParaRPr lang="es-EC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6387737" y="1463041"/>
            <a:ext cx="4581742" cy="31991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s-EC" sz="2900" b="1" dirty="0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es-EC" sz="2900" dirty="0">
                <a:latin typeface="Arial" panose="020B0604020202020204" pitchFamily="34" charset="0"/>
                <a:cs typeface="Arial" panose="020B0604020202020204" pitchFamily="34" charset="0"/>
              </a:rPr>
              <a:t>: Infección producida por el mismo microorganismo que provocó la primera infección, dos semanas después del fin del tratamiento </a:t>
            </a:r>
            <a:r>
              <a:rPr lang="es-EC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antimicrobiano</a:t>
            </a:r>
            <a:r>
              <a:rPr lang="es-EC" sz="1900" b="1" dirty="0"/>
              <a:t> </a:t>
            </a:r>
            <a:endParaRPr lang="es-EC" sz="1900" dirty="0"/>
          </a:p>
          <a:p>
            <a:r>
              <a:rPr lang="es-EC" sz="3800" b="1" dirty="0">
                <a:latin typeface="Arial" panose="020B0604020202020204" pitchFamily="34" charset="0"/>
                <a:cs typeface="Arial" panose="020B0604020202020204" pitchFamily="34" charset="0"/>
              </a:rPr>
              <a:t>Reinfección</a:t>
            </a:r>
            <a:r>
              <a:rPr lang="es-EC" sz="3800" dirty="0">
                <a:latin typeface="Arial" panose="020B0604020202020204" pitchFamily="34" charset="0"/>
                <a:cs typeface="Arial" panose="020B0604020202020204" pitchFamily="34" charset="0"/>
              </a:rPr>
              <a:t>: Producida por especies diferentes de cepas microbianas, ocurre más allá de dos semanas de la finalización del tratamiento antimicrobiano</a:t>
            </a:r>
            <a:r>
              <a:rPr lang="es-EC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C" dirty="0" smtClean="0"/>
              <a:t>        </a:t>
            </a:r>
            <a:r>
              <a:rPr lang="es-EC" b="1" dirty="0" smtClean="0"/>
              <a:t>MUJER</a:t>
            </a:r>
            <a:endParaRPr lang="es-EC" b="1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6146" name="Picture 2" descr="https://encrypted-tbn1.gstatic.com/images?q=tbn:ANd9GcRpBH-mEojH9X_n2nHh2bpk6nVcwukZXNpUPXiYO8xqpNsC9_GB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7" y="4529972"/>
            <a:ext cx="4390761" cy="23022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4840</Words>
  <Application>Microsoft Office PowerPoint</Application>
  <PresentationFormat>Panorámica</PresentationFormat>
  <Paragraphs>567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2" baseType="lpstr">
      <vt:lpstr>Arial</vt:lpstr>
      <vt:lpstr>Arial Black</vt:lpstr>
      <vt:lpstr>Bodoni MT Black</vt:lpstr>
      <vt:lpstr>Calibri</vt:lpstr>
      <vt:lpstr>Calibri Light</vt:lpstr>
      <vt:lpstr>Times New Roman</vt:lpstr>
      <vt:lpstr>Wingdings</vt:lpstr>
      <vt:lpstr>Tema de Office</vt:lpstr>
      <vt:lpstr>INFECCIONES BACTERIANAS DE LAS VIAS GENITOURINARIAS   </vt:lpstr>
      <vt:lpstr> CONCEPTO </vt:lpstr>
      <vt:lpstr>  EPIDEMIOLOGIA </vt:lpstr>
      <vt:lpstr>  PATOGENIA </vt:lpstr>
      <vt:lpstr>  DEFENSAS DEL HUESPED </vt:lpstr>
      <vt:lpstr>FACTORES DE VIRULENCIA</vt:lpstr>
      <vt:lpstr> ETIOLOGÍA DE LA ITU   </vt:lpstr>
      <vt:lpstr> CLASIFICACIÓN DE LAS ITU </vt:lpstr>
      <vt:lpstr>   CLASIFICACIÓN DE LAS ITU   </vt:lpstr>
      <vt:lpstr>CLASIFICACIÓN DE LAS ITU</vt:lpstr>
      <vt:lpstr> DIAGNÓSTICO DIFERENCIAL </vt:lpstr>
      <vt:lpstr>DIAGNÓSTICO </vt:lpstr>
      <vt:lpstr>ANÁLISIS DE ORINA </vt:lpstr>
      <vt:lpstr>Presentación de PowerPoint</vt:lpstr>
      <vt:lpstr>ANTIBIÓTICOS</vt:lpstr>
      <vt:lpstr>C) Aminoglucósidos</vt:lpstr>
      <vt:lpstr>D) Cefalosporinas</vt:lpstr>
      <vt:lpstr>D) Cefalosporinas</vt:lpstr>
      <vt:lpstr>E) Penicilinas</vt:lpstr>
      <vt:lpstr>F) Quimioterápicos</vt:lpstr>
      <vt:lpstr>G) Probióticos</vt:lpstr>
      <vt:lpstr>PIELONEFRITIS AGUDA</vt:lpstr>
      <vt:lpstr>   Tratamiento</vt:lpstr>
      <vt:lpstr>          PIELONEFRITIS ENFISEMATOSA</vt:lpstr>
      <vt:lpstr>PIELONEFRITIS CRÓNICA</vt:lpstr>
      <vt:lpstr>PRESENTACIÓN Y DATOS No presenta síntomas , pero pueden tener antecedentes de UTI frecuentes </vt:lpstr>
      <vt:lpstr>ABSCESOS RENALES</vt:lpstr>
      <vt:lpstr>  Imagenología radiográfica </vt:lpstr>
      <vt:lpstr>Tratamiento</vt:lpstr>
      <vt:lpstr>PIELONEFRITIS XANTOGRANULOMATOSA</vt:lpstr>
      <vt:lpstr> Presentación y datos </vt:lpstr>
      <vt:lpstr>Presentación de PowerPoint</vt:lpstr>
      <vt:lpstr>PIONEFROSIS</vt:lpstr>
      <vt:lpstr>Presentación de PowerPoint</vt:lpstr>
      <vt:lpstr>INFECCIÓN VESICAL  </vt:lpstr>
      <vt:lpstr>          Presentación y datos </vt:lpstr>
      <vt:lpstr>CISTITIS</vt:lpstr>
      <vt:lpstr>Cistitis o UTI recurrentes</vt:lpstr>
      <vt:lpstr>MALACOPLAQUIA</vt:lpstr>
      <vt:lpstr>Imagenología radiográfica</vt:lpstr>
      <vt:lpstr>Presentación de PowerPoint</vt:lpstr>
      <vt:lpstr>INFECCIÓN PROSTÁTICA</vt:lpstr>
      <vt:lpstr>Presentación de PowerPoint</vt:lpstr>
      <vt:lpstr>IMAGENOLOGÍA</vt:lpstr>
      <vt:lpstr>Tratamiento</vt:lpstr>
      <vt:lpstr>Presentación de PowerPoint</vt:lpstr>
      <vt:lpstr>Presentación de PowerPoint</vt:lpstr>
      <vt:lpstr>Tratamiento.</vt:lpstr>
      <vt:lpstr>Presentación de PowerPoint</vt:lpstr>
      <vt:lpstr>Presentación de PowerPoint</vt:lpstr>
      <vt:lpstr>Presentación de PowerPoint</vt:lpstr>
      <vt:lpstr>Presentación de PowerPoint</vt:lpstr>
      <vt:lpstr>Uretritis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INFECCIONES BACTERIANAS DE LAS VIAS GENITOURINARIAS   </dc:title>
  <dc:creator>salud</dc:creator>
  <cp:lastModifiedBy>SYSTEC</cp:lastModifiedBy>
  <cp:revision>135</cp:revision>
  <dcterms:created xsi:type="dcterms:W3CDTF">2016-01-07T04:43:15Z</dcterms:created>
  <dcterms:modified xsi:type="dcterms:W3CDTF">2016-03-08T03:35:22Z</dcterms:modified>
</cp:coreProperties>
</file>