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9" r:id="rId4"/>
    <p:sldId id="260" r:id="rId5"/>
    <p:sldId id="261" r:id="rId6"/>
    <p:sldId id="258" r:id="rId7"/>
    <p:sldId id="263" r:id="rId8"/>
    <p:sldId id="274" r:id="rId9"/>
    <p:sldId id="265" r:id="rId10"/>
    <p:sldId id="266" r:id="rId11"/>
    <p:sldId id="267" r:id="rId12"/>
    <p:sldId id="268" r:id="rId13"/>
    <p:sldId id="275" r:id="rId14"/>
    <p:sldId id="271" r:id="rId15"/>
    <p:sldId id="276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561BB-441B-4934-B83D-F0092FAD438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F567F3D-128B-40F1-999B-A719C4DE3248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400" dirty="0" smtClean="0"/>
            <a:t>ES LA EVIDENCIA  DE PROLIFERACIÓN CELULAR DE LA PRÓSTATA</a:t>
          </a:r>
          <a:r>
            <a:rPr lang="es-ES" sz="1600" dirty="0" smtClean="0"/>
            <a:t>.</a:t>
          </a:r>
        </a:p>
        <a:p>
          <a:endParaRPr lang="es-EC" sz="1200" dirty="0"/>
        </a:p>
      </dgm:t>
    </dgm:pt>
    <dgm:pt modelId="{17FCB13C-FECB-418B-968C-245950A11EAA}" type="parTrans" cxnId="{B6FA1F00-DC9C-4BA4-9B65-A9669E7DC0EF}">
      <dgm:prSet/>
      <dgm:spPr/>
      <dgm:t>
        <a:bodyPr/>
        <a:lstStyle/>
        <a:p>
          <a:endParaRPr lang="es-EC"/>
        </a:p>
      </dgm:t>
    </dgm:pt>
    <dgm:pt modelId="{5C7B3091-E9E3-43FE-8923-3A0BFC5D6257}" type="sibTrans" cxnId="{B6FA1F00-DC9C-4BA4-9B65-A9669E7DC0EF}">
      <dgm:prSet/>
      <dgm:spPr/>
      <dgm:t>
        <a:bodyPr/>
        <a:lstStyle/>
        <a:p>
          <a:endParaRPr lang="es-EC"/>
        </a:p>
      </dgm:t>
    </dgm:pt>
    <dgm:pt modelId="{46A38D71-ECE1-4DE9-82E2-EBB4CF98CCE9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ES" sz="1400" dirty="0" smtClean="0"/>
            <a:t>ES  EL CRECIMIENTO  PROSTÁTICO COMO RESULTADO  DE LOS CAMBIOS</a:t>
          </a:r>
        </a:p>
        <a:p>
          <a:r>
            <a:rPr lang="es-ES" sz="1400" dirty="0" smtClean="0"/>
            <a:t>MICROSCÓPICOS.</a:t>
          </a:r>
          <a:endParaRPr lang="es-EC" sz="1400" dirty="0"/>
        </a:p>
      </dgm:t>
    </dgm:pt>
    <dgm:pt modelId="{DFAB16E8-A04B-451D-862B-B5F3DDE50A4D}" type="parTrans" cxnId="{F5D460BD-DBA6-417A-A122-993D5FFD1AD8}">
      <dgm:prSet/>
      <dgm:spPr/>
      <dgm:t>
        <a:bodyPr/>
        <a:lstStyle/>
        <a:p>
          <a:endParaRPr lang="es-EC"/>
        </a:p>
      </dgm:t>
    </dgm:pt>
    <dgm:pt modelId="{3126D7C6-2477-4815-B12A-ECA0085328A2}" type="sibTrans" cxnId="{F5D460BD-DBA6-417A-A122-993D5FFD1AD8}">
      <dgm:prSet/>
      <dgm:spPr/>
      <dgm:t>
        <a:bodyPr/>
        <a:lstStyle/>
        <a:p>
          <a:endParaRPr lang="es-EC"/>
        </a:p>
      </dgm:t>
    </dgm:pt>
    <dgm:pt modelId="{0E84B8D3-E1B5-4EA5-87AF-862E73CF3D06}">
      <dgm:prSet phldrT="[Texto]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dirty="0" smtClean="0"/>
            <a:t>ENGLOBA SÍNTOMAS DEL TRACTO URINARIO INFERIOR , DISFUNCIÓN </a:t>
          </a:r>
        </a:p>
        <a:p>
          <a:r>
            <a:rPr lang="es-ES" dirty="0" smtClean="0"/>
            <a:t>VESICAL, HEMATURIA E  INFECCIÓN  DEL TRACTO URINARIO.</a:t>
          </a:r>
          <a:endParaRPr lang="es-EC" dirty="0"/>
        </a:p>
      </dgm:t>
    </dgm:pt>
    <dgm:pt modelId="{5D0C230A-CA9E-460F-B62C-75E6335CC21E}" type="parTrans" cxnId="{5EE24A38-8493-4B5C-8CE8-3C505E9492C3}">
      <dgm:prSet/>
      <dgm:spPr/>
      <dgm:t>
        <a:bodyPr/>
        <a:lstStyle/>
        <a:p>
          <a:endParaRPr lang="es-EC"/>
        </a:p>
      </dgm:t>
    </dgm:pt>
    <dgm:pt modelId="{B2DBFABC-E866-4D6F-98EB-64036ECE7B0D}" type="sibTrans" cxnId="{5EE24A38-8493-4B5C-8CE8-3C505E9492C3}">
      <dgm:prSet/>
      <dgm:spPr/>
      <dgm:t>
        <a:bodyPr/>
        <a:lstStyle/>
        <a:p>
          <a:endParaRPr lang="es-EC"/>
        </a:p>
      </dgm:t>
    </dgm:pt>
    <dgm:pt modelId="{FEB569A6-83C7-4662-9D10-23150321B573}" type="pres">
      <dgm:prSet presAssocID="{534561BB-441B-4934-B83D-F0092FAD4388}" presName="compositeShape" presStyleCnt="0">
        <dgm:presLayoutVars>
          <dgm:dir/>
          <dgm:resizeHandles/>
        </dgm:presLayoutVars>
      </dgm:prSet>
      <dgm:spPr/>
    </dgm:pt>
    <dgm:pt modelId="{8DE14950-B6C3-44C9-AD80-146EF83FC839}" type="pres">
      <dgm:prSet presAssocID="{534561BB-441B-4934-B83D-F0092FAD4388}" presName="pyramid" presStyleLbl="node1" presStyleIdx="0" presStyleCnt="1"/>
      <dgm:spPr>
        <a:solidFill>
          <a:srgbClr val="FF000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169C87F9-7182-4A7B-98B1-05A8A929268B}" type="pres">
      <dgm:prSet presAssocID="{534561BB-441B-4934-B83D-F0092FAD4388}" presName="theList" presStyleCnt="0"/>
      <dgm:spPr/>
    </dgm:pt>
    <dgm:pt modelId="{357C5E60-4F27-41B2-95C9-4D29C396D511}" type="pres">
      <dgm:prSet presAssocID="{EF567F3D-128B-40F1-999B-A719C4DE3248}" presName="aNode" presStyleLbl="fgAcc1" presStyleIdx="0" presStyleCnt="3" custScaleX="1100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AB98DC-821A-4C6C-AE40-E1A99970A4B9}" type="pres">
      <dgm:prSet presAssocID="{EF567F3D-128B-40F1-999B-A719C4DE3248}" presName="aSpace" presStyleCnt="0"/>
      <dgm:spPr/>
    </dgm:pt>
    <dgm:pt modelId="{D0D45CD0-9F80-41A1-A3A2-B028F027EDEB}" type="pres">
      <dgm:prSet presAssocID="{46A38D71-ECE1-4DE9-82E2-EBB4CF98CCE9}" presName="aNode" presStyleLbl="fgAcc1" presStyleIdx="1" presStyleCnt="3" custScaleX="1091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335579-036A-4837-B67E-0CFC917DE18B}" type="pres">
      <dgm:prSet presAssocID="{46A38D71-ECE1-4DE9-82E2-EBB4CF98CCE9}" presName="aSpace" presStyleCnt="0"/>
      <dgm:spPr/>
    </dgm:pt>
    <dgm:pt modelId="{5437E55A-DDFF-4718-8CA9-ADC406DBACC6}" type="pres">
      <dgm:prSet presAssocID="{0E84B8D3-E1B5-4EA5-87AF-862E73CF3D06}" presName="aNode" presStyleLbl="fgAcc1" presStyleIdx="2" presStyleCnt="3" custScaleX="107919" custScaleY="1369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E8E81-C6EA-4E10-988A-7F1EEA4600DF}" type="pres">
      <dgm:prSet presAssocID="{0E84B8D3-E1B5-4EA5-87AF-862E73CF3D06}" presName="aSpace" presStyleCnt="0"/>
      <dgm:spPr/>
    </dgm:pt>
  </dgm:ptLst>
  <dgm:cxnLst>
    <dgm:cxn modelId="{D9A6AD41-1D7A-4D01-9FDB-34458E7F2568}" type="presOf" srcId="{46A38D71-ECE1-4DE9-82E2-EBB4CF98CCE9}" destId="{D0D45CD0-9F80-41A1-A3A2-B028F027EDEB}" srcOrd="0" destOrd="0" presId="urn:microsoft.com/office/officeart/2005/8/layout/pyramid2"/>
    <dgm:cxn modelId="{F5D460BD-DBA6-417A-A122-993D5FFD1AD8}" srcId="{534561BB-441B-4934-B83D-F0092FAD4388}" destId="{46A38D71-ECE1-4DE9-82E2-EBB4CF98CCE9}" srcOrd="1" destOrd="0" parTransId="{DFAB16E8-A04B-451D-862B-B5F3DDE50A4D}" sibTransId="{3126D7C6-2477-4815-B12A-ECA0085328A2}"/>
    <dgm:cxn modelId="{B6FA1F00-DC9C-4BA4-9B65-A9669E7DC0EF}" srcId="{534561BB-441B-4934-B83D-F0092FAD4388}" destId="{EF567F3D-128B-40F1-999B-A719C4DE3248}" srcOrd="0" destOrd="0" parTransId="{17FCB13C-FECB-418B-968C-245950A11EAA}" sibTransId="{5C7B3091-E9E3-43FE-8923-3A0BFC5D6257}"/>
    <dgm:cxn modelId="{ED445E51-FDD4-495D-A58F-E9369B788295}" type="presOf" srcId="{EF567F3D-128B-40F1-999B-A719C4DE3248}" destId="{357C5E60-4F27-41B2-95C9-4D29C396D511}" srcOrd="0" destOrd="0" presId="urn:microsoft.com/office/officeart/2005/8/layout/pyramid2"/>
    <dgm:cxn modelId="{74A2D88A-CC08-45D9-BB4B-F29F84FDA356}" type="presOf" srcId="{534561BB-441B-4934-B83D-F0092FAD4388}" destId="{FEB569A6-83C7-4662-9D10-23150321B573}" srcOrd="0" destOrd="0" presId="urn:microsoft.com/office/officeart/2005/8/layout/pyramid2"/>
    <dgm:cxn modelId="{5EE24A38-8493-4B5C-8CE8-3C505E9492C3}" srcId="{534561BB-441B-4934-B83D-F0092FAD4388}" destId="{0E84B8D3-E1B5-4EA5-87AF-862E73CF3D06}" srcOrd="2" destOrd="0" parTransId="{5D0C230A-CA9E-460F-B62C-75E6335CC21E}" sibTransId="{B2DBFABC-E866-4D6F-98EB-64036ECE7B0D}"/>
    <dgm:cxn modelId="{07B73885-F556-47D0-B317-8A814BC95330}" type="presOf" srcId="{0E84B8D3-E1B5-4EA5-87AF-862E73CF3D06}" destId="{5437E55A-DDFF-4718-8CA9-ADC406DBACC6}" srcOrd="0" destOrd="0" presId="urn:microsoft.com/office/officeart/2005/8/layout/pyramid2"/>
    <dgm:cxn modelId="{C9BE33CA-AEB7-4B4D-945B-DBE09392791A}" type="presParOf" srcId="{FEB569A6-83C7-4662-9D10-23150321B573}" destId="{8DE14950-B6C3-44C9-AD80-146EF83FC839}" srcOrd="0" destOrd="0" presId="urn:microsoft.com/office/officeart/2005/8/layout/pyramid2"/>
    <dgm:cxn modelId="{03B826DE-77C8-483C-B056-D9ED8B7ACE19}" type="presParOf" srcId="{FEB569A6-83C7-4662-9D10-23150321B573}" destId="{169C87F9-7182-4A7B-98B1-05A8A929268B}" srcOrd="1" destOrd="0" presId="urn:microsoft.com/office/officeart/2005/8/layout/pyramid2"/>
    <dgm:cxn modelId="{22C22C79-26B4-4716-B3F5-56B649AF5F97}" type="presParOf" srcId="{169C87F9-7182-4A7B-98B1-05A8A929268B}" destId="{357C5E60-4F27-41B2-95C9-4D29C396D511}" srcOrd="0" destOrd="0" presId="urn:microsoft.com/office/officeart/2005/8/layout/pyramid2"/>
    <dgm:cxn modelId="{3CA90E3E-2B4E-4345-AC79-5B095BE6D2CF}" type="presParOf" srcId="{169C87F9-7182-4A7B-98B1-05A8A929268B}" destId="{73AB98DC-821A-4C6C-AE40-E1A99970A4B9}" srcOrd="1" destOrd="0" presId="urn:microsoft.com/office/officeart/2005/8/layout/pyramid2"/>
    <dgm:cxn modelId="{79442929-BC99-4208-B6BB-975566008DD8}" type="presParOf" srcId="{169C87F9-7182-4A7B-98B1-05A8A929268B}" destId="{D0D45CD0-9F80-41A1-A3A2-B028F027EDEB}" srcOrd="2" destOrd="0" presId="urn:microsoft.com/office/officeart/2005/8/layout/pyramid2"/>
    <dgm:cxn modelId="{CC3BCFE8-45A4-44FC-BC73-C7A01C7F5214}" type="presParOf" srcId="{169C87F9-7182-4A7B-98B1-05A8A929268B}" destId="{B5335579-036A-4837-B67E-0CFC917DE18B}" srcOrd="3" destOrd="0" presId="urn:microsoft.com/office/officeart/2005/8/layout/pyramid2"/>
    <dgm:cxn modelId="{97E5E91E-63B2-4EB7-B3A1-FC16CDB2EA65}" type="presParOf" srcId="{169C87F9-7182-4A7B-98B1-05A8A929268B}" destId="{5437E55A-DDFF-4718-8CA9-ADC406DBACC6}" srcOrd="4" destOrd="0" presId="urn:microsoft.com/office/officeart/2005/8/layout/pyramid2"/>
    <dgm:cxn modelId="{810E0B84-F85C-40E6-A207-C96DE444F7C6}" type="presParOf" srcId="{169C87F9-7182-4A7B-98B1-05A8A929268B}" destId="{622E8E81-C6EA-4E10-988A-7F1EEA4600D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8D997-95AB-4344-AA35-1F40BB091D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3A6AA2-870E-4E70-8448-8F0B2182A3FC}">
      <dgm:prSet phldrT="[Texto]" custT="1"/>
      <dgm:spPr/>
      <dgm:t>
        <a:bodyPr/>
        <a:lstStyle/>
        <a:p>
          <a:r>
            <a:rPr lang="es-EC" sz="2000" dirty="0" smtClean="0"/>
            <a:t>Cambios anatómicos</a:t>
          </a:r>
          <a:endParaRPr lang="es-EC" sz="2000" dirty="0"/>
        </a:p>
      </dgm:t>
    </dgm:pt>
    <dgm:pt modelId="{3D75E148-F522-4712-B4D7-E31894A5F699}" type="parTrans" cxnId="{87D3D6C7-2998-481C-AD41-9E2083931C3B}">
      <dgm:prSet/>
      <dgm:spPr/>
      <dgm:t>
        <a:bodyPr/>
        <a:lstStyle/>
        <a:p>
          <a:endParaRPr lang="es-EC"/>
        </a:p>
      </dgm:t>
    </dgm:pt>
    <dgm:pt modelId="{E1564541-9ED5-4927-9892-D7C4BC83BD9F}" type="sibTrans" cxnId="{87D3D6C7-2998-481C-AD41-9E2083931C3B}">
      <dgm:prSet/>
      <dgm:spPr/>
      <dgm:t>
        <a:bodyPr/>
        <a:lstStyle/>
        <a:p>
          <a:endParaRPr lang="es-EC"/>
        </a:p>
      </dgm:t>
    </dgm:pt>
    <dgm:pt modelId="{3E6DB31B-AA73-4CF8-A62B-9AE88AE9658C}">
      <dgm:prSet phldrT="[Texto]" custT="1"/>
      <dgm:spPr/>
      <dgm:t>
        <a:bodyPr/>
        <a:lstStyle/>
        <a:p>
          <a:r>
            <a:rPr lang="es-EC" sz="2000" dirty="0" smtClean="0"/>
            <a:t>Hipertrofia del </a:t>
          </a:r>
          <a:r>
            <a:rPr lang="es-EC" sz="2000" dirty="0" err="1" smtClean="0"/>
            <a:t>músculoliso</a:t>
          </a:r>
          <a:endParaRPr lang="es-EC" sz="2000" dirty="0"/>
        </a:p>
      </dgm:t>
    </dgm:pt>
    <dgm:pt modelId="{897C2468-A2D4-41F2-891E-DDCB375BC1E8}" type="parTrans" cxnId="{FC1A028A-914F-48CB-960B-57773DAE1093}">
      <dgm:prSet/>
      <dgm:spPr/>
      <dgm:t>
        <a:bodyPr/>
        <a:lstStyle/>
        <a:p>
          <a:endParaRPr lang="es-EC"/>
        </a:p>
      </dgm:t>
    </dgm:pt>
    <dgm:pt modelId="{1198DE63-C183-4722-9FDB-34D298FDED84}" type="sibTrans" cxnId="{FC1A028A-914F-48CB-960B-57773DAE1093}">
      <dgm:prSet/>
      <dgm:spPr/>
      <dgm:t>
        <a:bodyPr/>
        <a:lstStyle/>
        <a:p>
          <a:endParaRPr lang="es-EC"/>
        </a:p>
      </dgm:t>
    </dgm:pt>
    <dgm:pt modelId="{EEE3C564-E6F2-463E-92BB-D7DFDFCAB8F5}">
      <dgm:prSet phldrT="[Texto]" custT="1"/>
      <dgm:spPr/>
      <dgm:t>
        <a:bodyPr/>
        <a:lstStyle/>
        <a:p>
          <a:r>
            <a:rPr lang="es-EC" sz="2000" dirty="0" smtClean="0"/>
            <a:t>Pérdida de su contractilidad</a:t>
          </a:r>
          <a:endParaRPr lang="es-EC" sz="2000" dirty="0"/>
        </a:p>
      </dgm:t>
    </dgm:pt>
    <dgm:pt modelId="{C201EB6D-02C9-4E2E-BBFC-CC85BB93AF76}" type="parTrans" cxnId="{986B077F-40E8-4F00-91D8-EE35885EE772}">
      <dgm:prSet/>
      <dgm:spPr/>
      <dgm:t>
        <a:bodyPr/>
        <a:lstStyle/>
        <a:p>
          <a:endParaRPr lang="es-EC"/>
        </a:p>
      </dgm:t>
    </dgm:pt>
    <dgm:pt modelId="{DBF09C3F-E1FD-4CC4-8AEF-E8195550B82E}" type="sibTrans" cxnId="{986B077F-40E8-4F00-91D8-EE35885EE772}">
      <dgm:prSet/>
      <dgm:spPr/>
      <dgm:t>
        <a:bodyPr/>
        <a:lstStyle/>
        <a:p>
          <a:endParaRPr lang="es-EC"/>
        </a:p>
      </dgm:t>
    </dgm:pt>
    <dgm:pt modelId="{CEB78E63-5032-4BF0-A18F-37A8550E83BE}" type="pres">
      <dgm:prSet presAssocID="{4AA8D997-95AB-4344-AA35-1F40BB091DB6}" presName="Name0" presStyleCnt="0">
        <dgm:presLayoutVars>
          <dgm:dir/>
          <dgm:animLvl val="lvl"/>
          <dgm:resizeHandles val="exact"/>
        </dgm:presLayoutVars>
      </dgm:prSet>
      <dgm:spPr/>
    </dgm:pt>
    <dgm:pt modelId="{857EF946-F0D4-4EB6-B430-8F64542055D5}" type="pres">
      <dgm:prSet presAssocID="{9B3A6AA2-870E-4E70-8448-8F0B2182A3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7D583D-26CD-4514-B132-FD8422EDDFA8}" type="pres">
      <dgm:prSet presAssocID="{E1564541-9ED5-4927-9892-D7C4BC83BD9F}" presName="parTxOnlySpace" presStyleCnt="0"/>
      <dgm:spPr/>
    </dgm:pt>
    <dgm:pt modelId="{91E531BA-E03E-4914-9C63-E8D15C5C7A3F}" type="pres">
      <dgm:prSet presAssocID="{3E6DB31B-AA73-4CF8-A62B-9AE88AE9658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D010AB-F0E1-4B78-8C1A-27FA28914D84}" type="pres">
      <dgm:prSet presAssocID="{1198DE63-C183-4722-9FDB-34D298FDED84}" presName="parTxOnlySpace" presStyleCnt="0"/>
      <dgm:spPr/>
    </dgm:pt>
    <dgm:pt modelId="{E7FC5C0A-29B3-4AC4-BD45-8B9874F28D4B}" type="pres">
      <dgm:prSet presAssocID="{EEE3C564-E6F2-463E-92BB-D7DFDFCAB8F5}" presName="parTxOnly" presStyleLbl="node1" presStyleIdx="2" presStyleCnt="3" custScaleX="104407" custScaleY="133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1A028A-914F-48CB-960B-57773DAE1093}" srcId="{4AA8D997-95AB-4344-AA35-1F40BB091DB6}" destId="{3E6DB31B-AA73-4CF8-A62B-9AE88AE9658C}" srcOrd="1" destOrd="0" parTransId="{897C2468-A2D4-41F2-891E-DDCB375BC1E8}" sibTransId="{1198DE63-C183-4722-9FDB-34D298FDED84}"/>
    <dgm:cxn modelId="{D37017B9-3194-46E4-8113-D84DEA56B058}" type="presOf" srcId="{EEE3C564-E6F2-463E-92BB-D7DFDFCAB8F5}" destId="{E7FC5C0A-29B3-4AC4-BD45-8B9874F28D4B}" srcOrd="0" destOrd="0" presId="urn:microsoft.com/office/officeart/2005/8/layout/chevron1"/>
    <dgm:cxn modelId="{87D3D6C7-2998-481C-AD41-9E2083931C3B}" srcId="{4AA8D997-95AB-4344-AA35-1F40BB091DB6}" destId="{9B3A6AA2-870E-4E70-8448-8F0B2182A3FC}" srcOrd="0" destOrd="0" parTransId="{3D75E148-F522-4712-B4D7-E31894A5F699}" sibTransId="{E1564541-9ED5-4927-9892-D7C4BC83BD9F}"/>
    <dgm:cxn modelId="{5740FDC3-EC18-4A2B-B6BE-7D96E27FB21D}" type="presOf" srcId="{3E6DB31B-AA73-4CF8-A62B-9AE88AE9658C}" destId="{91E531BA-E03E-4914-9C63-E8D15C5C7A3F}" srcOrd="0" destOrd="0" presId="urn:microsoft.com/office/officeart/2005/8/layout/chevron1"/>
    <dgm:cxn modelId="{9E66CFEC-8A46-4DB4-A35D-6E6786D0A2EA}" type="presOf" srcId="{9B3A6AA2-870E-4E70-8448-8F0B2182A3FC}" destId="{857EF946-F0D4-4EB6-B430-8F64542055D5}" srcOrd="0" destOrd="0" presId="urn:microsoft.com/office/officeart/2005/8/layout/chevron1"/>
    <dgm:cxn modelId="{164381CC-D19B-4867-9FF2-76A24B7B3BD6}" type="presOf" srcId="{4AA8D997-95AB-4344-AA35-1F40BB091DB6}" destId="{CEB78E63-5032-4BF0-A18F-37A8550E83BE}" srcOrd="0" destOrd="0" presId="urn:microsoft.com/office/officeart/2005/8/layout/chevron1"/>
    <dgm:cxn modelId="{986B077F-40E8-4F00-91D8-EE35885EE772}" srcId="{4AA8D997-95AB-4344-AA35-1F40BB091DB6}" destId="{EEE3C564-E6F2-463E-92BB-D7DFDFCAB8F5}" srcOrd="2" destOrd="0" parTransId="{C201EB6D-02C9-4E2E-BBFC-CC85BB93AF76}" sibTransId="{DBF09C3F-E1FD-4CC4-8AEF-E8195550B82E}"/>
    <dgm:cxn modelId="{56C86A87-D020-4A96-A3BE-A9F248F05C4C}" type="presParOf" srcId="{CEB78E63-5032-4BF0-A18F-37A8550E83BE}" destId="{857EF946-F0D4-4EB6-B430-8F64542055D5}" srcOrd="0" destOrd="0" presId="urn:microsoft.com/office/officeart/2005/8/layout/chevron1"/>
    <dgm:cxn modelId="{C271CAFF-1E7A-4B12-A204-C17E03A92D03}" type="presParOf" srcId="{CEB78E63-5032-4BF0-A18F-37A8550E83BE}" destId="{547D583D-26CD-4514-B132-FD8422EDDFA8}" srcOrd="1" destOrd="0" presId="urn:microsoft.com/office/officeart/2005/8/layout/chevron1"/>
    <dgm:cxn modelId="{6EE23F77-D64C-430D-B411-0B61EBC4B0F4}" type="presParOf" srcId="{CEB78E63-5032-4BF0-A18F-37A8550E83BE}" destId="{91E531BA-E03E-4914-9C63-E8D15C5C7A3F}" srcOrd="2" destOrd="0" presId="urn:microsoft.com/office/officeart/2005/8/layout/chevron1"/>
    <dgm:cxn modelId="{4DC1CD22-F9AE-40F9-A27A-BF52D750B29C}" type="presParOf" srcId="{CEB78E63-5032-4BF0-A18F-37A8550E83BE}" destId="{B4D010AB-F0E1-4B78-8C1A-27FA28914D84}" srcOrd="3" destOrd="0" presId="urn:microsoft.com/office/officeart/2005/8/layout/chevron1"/>
    <dgm:cxn modelId="{A426B562-9A1F-4F36-805D-C6DB69A2EF88}" type="presParOf" srcId="{CEB78E63-5032-4BF0-A18F-37A8550E83BE}" destId="{E7FC5C0A-29B3-4AC4-BD45-8B9874F28D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E0102-9071-4B7B-8913-00D93CB55645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51FF3C-84E7-42DF-871C-FC4DA55B8ABA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000" dirty="0" smtClean="0"/>
            <a:t>POLAQUIURIA</a:t>
          </a:r>
          <a:r>
            <a:rPr lang="es-ES" sz="1600" dirty="0" smtClean="0"/>
            <a:t>.</a:t>
          </a:r>
          <a:endParaRPr lang="es-EC" sz="1600" dirty="0"/>
        </a:p>
      </dgm:t>
    </dgm:pt>
    <dgm:pt modelId="{173DAD93-4760-4E14-9663-F24BF381CF73}" type="parTrans" cxnId="{47FAEB7B-25EC-4430-99E5-4706CF3AFE3C}">
      <dgm:prSet/>
      <dgm:spPr/>
      <dgm:t>
        <a:bodyPr/>
        <a:lstStyle/>
        <a:p>
          <a:endParaRPr lang="es-EC"/>
        </a:p>
      </dgm:t>
    </dgm:pt>
    <dgm:pt modelId="{9B802CC8-929F-4DD9-95DF-148A8C75E436}" type="sibTrans" cxnId="{47FAEB7B-25EC-4430-99E5-4706CF3AFE3C}">
      <dgm:prSet/>
      <dgm:spPr/>
      <dgm:t>
        <a:bodyPr/>
        <a:lstStyle/>
        <a:p>
          <a:endParaRPr lang="es-EC"/>
        </a:p>
      </dgm:t>
    </dgm:pt>
    <dgm:pt modelId="{49676B08-50F5-4921-8C18-CF3862EA47F9}">
      <dgm:prSet phldrT="[Texto]" custT="1"/>
      <dgm:spPr>
        <a:scene3d>
          <a:camera prst="isometricOffAxis2Lef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800" dirty="0" smtClean="0"/>
            <a:t>VACIAMIENTO INCOMPLETO</a:t>
          </a:r>
          <a:endParaRPr lang="es-EC" sz="1800" dirty="0"/>
        </a:p>
      </dgm:t>
    </dgm:pt>
    <dgm:pt modelId="{9517DF00-B6B0-499B-AE1B-D1DC117F3AB0}" type="parTrans" cxnId="{FEAE6793-D4B1-4FF3-9E5F-56341E0A98A0}">
      <dgm:prSet/>
      <dgm:spPr/>
      <dgm:t>
        <a:bodyPr/>
        <a:lstStyle/>
        <a:p>
          <a:endParaRPr lang="es-EC"/>
        </a:p>
      </dgm:t>
    </dgm:pt>
    <dgm:pt modelId="{5520837D-D173-44A4-A478-F5A2092BF98A}" type="sibTrans" cxnId="{FEAE6793-D4B1-4FF3-9E5F-56341E0A98A0}">
      <dgm:prSet/>
      <dgm:spPr/>
      <dgm:t>
        <a:bodyPr/>
        <a:lstStyle/>
        <a:p>
          <a:endParaRPr lang="es-EC"/>
        </a:p>
      </dgm:t>
    </dgm:pt>
    <dgm:pt modelId="{4B603472-3A79-4AF8-AF5F-086629ECDD7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000" dirty="0" smtClean="0"/>
            <a:t>URGENCIA MICCIONAL.</a:t>
          </a:r>
          <a:endParaRPr lang="es-EC" sz="2000" dirty="0"/>
        </a:p>
      </dgm:t>
    </dgm:pt>
    <dgm:pt modelId="{8F8634C0-B38B-4B9E-A2D5-D01B7E114133}" type="parTrans" cxnId="{49AEE9F9-54D8-4617-A950-6F1ED5E9C036}">
      <dgm:prSet/>
      <dgm:spPr/>
      <dgm:t>
        <a:bodyPr/>
        <a:lstStyle/>
        <a:p>
          <a:endParaRPr lang="es-EC"/>
        </a:p>
      </dgm:t>
    </dgm:pt>
    <dgm:pt modelId="{7AAA8BB2-746A-4CE9-9A28-6C358A243ADC}" type="sibTrans" cxnId="{49AEE9F9-54D8-4617-A950-6F1ED5E9C036}">
      <dgm:prSet/>
      <dgm:spPr/>
      <dgm:t>
        <a:bodyPr/>
        <a:lstStyle/>
        <a:p>
          <a:endParaRPr lang="es-EC"/>
        </a:p>
      </dgm:t>
    </dgm:pt>
    <dgm:pt modelId="{DFCB4D34-E681-44D3-9F67-A5C6045147E1}">
      <dgm:prSet phldrT="[Texto]" custT="1"/>
      <dgm:spPr>
        <a:scene3d>
          <a:camera prst="isometricOffAxis2Lef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800" dirty="0" smtClean="0"/>
            <a:t>MICCIÓN POR REBOSAMIENTO</a:t>
          </a:r>
          <a:endParaRPr lang="es-EC" sz="1800" dirty="0"/>
        </a:p>
      </dgm:t>
    </dgm:pt>
    <dgm:pt modelId="{E55BAE76-15D2-4C50-BA68-8FA54D8B4262}" type="parTrans" cxnId="{D6506981-A933-4C32-B910-5677D5F176B5}">
      <dgm:prSet/>
      <dgm:spPr/>
      <dgm:t>
        <a:bodyPr/>
        <a:lstStyle/>
        <a:p>
          <a:endParaRPr lang="es-EC"/>
        </a:p>
      </dgm:t>
    </dgm:pt>
    <dgm:pt modelId="{3E896EF7-7D5E-40EB-A941-178AB44AD049}" type="sibTrans" cxnId="{D6506981-A933-4C32-B910-5677D5F176B5}">
      <dgm:prSet/>
      <dgm:spPr/>
      <dgm:t>
        <a:bodyPr/>
        <a:lstStyle/>
        <a:p>
          <a:endParaRPr lang="es-EC"/>
        </a:p>
      </dgm:t>
    </dgm:pt>
    <dgm:pt modelId="{3ECBA2C6-D295-484C-ABA9-139DF03E3B6B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800" dirty="0" smtClean="0"/>
            <a:t>CHORRO DEMORADO</a:t>
          </a:r>
          <a:endParaRPr lang="es-EC" sz="1800" dirty="0"/>
        </a:p>
      </dgm:t>
    </dgm:pt>
    <dgm:pt modelId="{1070CBE5-552F-4C98-B6C7-08745F887EF5}" type="parTrans" cxnId="{FB6FDFF0-21A1-4CC0-9371-022A9452D3F1}">
      <dgm:prSet/>
      <dgm:spPr/>
      <dgm:t>
        <a:bodyPr/>
        <a:lstStyle/>
        <a:p>
          <a:endParaRPr lang="es-EC"/>
        </a:p>
      </dgm:t>
    </dgm:pt>
    <dgm:pt modelId="{AB7E2E04-4FBC-48E1-B129-74AD3CEA273D}" type="sibTrans" cxnId="{FB6FDFF0-21A1-4CC0-9371-022A9452D3F1}">
      <dgm:prSet/>
      <dgm:spPr/>
      <dgm:t>
        <a:bodyPr/>
        <a:lstStyle/>
        <a:p>
          <a:endParaRPr lang="es-EC"/>
        </a:p>
      </dgm:t>
    </dgm:pt>
    <dgm:pt modelId="{CB305507-DF23-4CF9-8B97-237F14833A02}">
      <dgm:prSet phldrT="[Texto]" custT="1"/>
      <dgm:spPr>
        <a:scene3d>
          <a:camera prst="perspectiveHeroicExtremeRightFacing"/>
          <a:lightRig rig="threePt" dir="t"/>
        </a:scene3d>
        <a:sp3d/>
      </dgm:spPr>
      <dgm:t>
        <a:bodyPr/>
        <a:lstStyle/>
        <a:p>
          <a:r>
            <a:rPr lang="es-EC" sz="2400" dirty="0" smtClean="0"/>
            <a:t>   .Repercusión    sobre el tracto superior</a:t>
          </a:r>
          <a:endParaRPr lang="es-EC" sz="2400" dirty="0"/>
        </a:p>
      </dgm:t>
    </dgm:pt>
    <dgm:pt modelId="{E8821758-BBB2-4BDD-85EB-2B4CBF20812E}" type="parTrans" cxnId="{26138D55-88DA-4CA7-8D84-76D191E6A035}">
      <dgm:prSet/>
      <dgm:spPr/>
      <dgm:t>
        <a:bodyPr/>
        <a:lstStyle/>
        <a:p>
          <a:endParaRPr lang="es-EC"/>
        </a:p>
      </dgm:t>
    </dgm:pt>
    <dgm:pt modelId="{1FC4F1CF-CC3E-42DE-90AD-A66C9597F591}" type="sibTrans" cxnId="{26138D55-88DA-4CA7-8D84-76D191E6A035}">
      <dgm:prSet/>
      <dgm:spPr/>
      <dgm:t>
        <a:bodyPr/>
        <a:lstStyle/>
        <a:p>
          <a:endParaRPr lang="es-EC"/>
        </a:p>
      </dgm:t>
    </dgm:pt>
    <dgm:pt modelId="{5270661D-9153-4262-90CC-415B9049AF3B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CHORRO INTERMITENTE</a:t>
          </a:r>
          <a:endParaRPr lang="es-EC" dirty="0"/>
        </a:p>
      </dgm:t>
    </dgm:pt>
    <dgm:pt modelId="{28B39887-D674-477F-AE57-E41E09E84737}" type="parTrans" cxnId="{6FAF7561-9EB1-4D44-A076-8444C1E68965}">
      <dgm:prSet/>
      <dgm:spPr/>
      <dgm:t>
        <a:bodyPr/>
        <a:lstStyle/>
        <a:p>
          <a:endParaRPr lang="es-EC"/>
        </a:p>
      </dgm:t>
    </dgm:pt>
    <dgm:pt modelId="{C679C496-CB53-4E22-BA37-F3BF2CCE109B}" type="sibTrans" cxnId="{6FAF7561-9EB1-4D44-A076-8444C1E68965}">
      <dgm:prSet/>
      <dgm:spPr/>
      <dgm:t>
        <a:bodyPr/>
        <a:lstStyle/>
        <a:p>
          <a:endParaRPr lang="es-EC"/>
        </a:p>
      </dgm:t>
    </dgm:pt>
    <dgm:pt modelId="{EEE47330-5D9A-4DC3-8DC0-75BB3B58B4E4}">
      <dgm:prSet phldrT="[Texto]"/>
      <dgm:spPr>
        <a:scene3d>
          <a:camera prst="isometricOffAxis2Lef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dirty="0" smtClean="0"/>
            <a:t>RETENCIÓN  COMPLETA  DE ORINA.</a:t>
          </a:r>
          <a:endParaRPr lang="es-EC" dirty="0"/>
        </a:p>
      </dgm:t>
    </dgm:pt>
    <dgm:pt modelId="{DC86140B-E56F-4DDB-88CB-9D46BAA1AB33}" type="parTrans" cxnId="{F0D10B9A-854D-404D-8E45-D2DD1368723D}">
      <dgm:prSet/>
      <dgm:spPr/>
      <dgm:t>
        <a:bodyPr/>
        <a:lstStyle/>
        <a:p>
          <a:endParaRPr lang="es-EC"/>
        </a:p>
      </dgm:t>
    </dgm:pt>
    <dgm:pt modelId="{AB9397DE-F970-46E9-91DE-BE876C85018D}" type="sibTrans" cxnId="{F0D10B9A-854D-404D-8E45-D2DD1368723D}">
      <dgm:prSet/>
      <dgm:spPr/>
      <dgm:t>
        <a:bodyPr/>
        <a:lstStyle/>
        <a:p>
          <a:endParaRPr lang="es-EC"/>
        </a:p>
      </dgm:t>
    </dgm:pt>
    <dgm:pt modelId="{5EF1661A-D6C9-4143-B5D1-27D6DEAD7746}" type="pres">
      <dgm:prSet presAssocID="{A55E0102-9071-4B7B-8913-00D93CB5564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3B1290-3430-4F06-9D92-815C9FD0CA7D}" type="pres">
      <dgm:prSet presAssocID="{A55E0102-9071-4B7B-8913-00D93CB55645}" presName="children" presStyleCnt="0"/>
      <dgm:spPr/>
    </dgm:pt>
    <dgm:pt modelId="{5E346CED-B46A-416C-B669-758B1495F8AF}" type="pres">
      <dgm:prSet presAssocID="{A55E0102-9071-4B7B-8913-00D93CB55645}" presName="child1group" presStyleCnt="0"/>
      <dgm:spPr/>
    </dgm:pt>
    <dgm:pt modelId="{83A48CBA-921F-4A79-B13A-55F61CEAED37}" type="pres">
      <dgm:prSet presAssocID="{A55E0102-9071-4B7B-8913-00D93CB55645}" presName="child1" presStyleLbl="bgAcc1" presStyleIdx="0" presStyleCnt="4"/>
      <dgm:spPr/>
      <dgm:t>
        <a:bodyPr/>
        <a:lstStyle/>
        <a:p>
          <a:endParaRPr lang="es-EC"/>
        </a:p>
      </dgm:t>
    </dgm:pt>
    <dgm:pt modelId="{4FD261FA-6584-42E9-A665-21307B2FE348}" type="pres">
      <dgm:prSet presAssocID="{A55E0102-9071-4B7B-8913-00D93CB5564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4BC42A-EED4-4A51-8E71-5DC970F45BB2}" type="pres">
      <dgm:prSet presAssocID="{A55E0102-9071-4B7B-8913-00D93CB55645}" presName="child2group" presStyleCnt="0"/>
      <dgm:spPr/>
    </dgm:pt>
    <dgm:pt modelId="{999A1C23-D4B3-432C-8043-1BAB6C923722}" type="pres">
      <dgm:prSet presAssocID="{A55E0102-9071-4B7B-8913-00D93CB55645}" presName="child2" presStyleLbl="bgAcc1" presStyleIdx="1" presStyleCnt="4" custScaleX="123102"/>
      <dgm:spPr/>
      <dgm:t>
        <a:bodyPr/>
        <a:lstStyle/>
        <a:p>
          <a:endParaRPr lang="es-EC"/>
        </a:p>
      </dgm:t>
    </dgm:pt>
    <dgm:pt modelId="{1724C200-FD4B-45BA-9ECD-99741777D992}" type="pres">
      <dgm:prSet presAssocID="{A55E0102-9071-4B7B-8913-00D93CB5564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41B0B7-0937-4EA0-B761-7980C130474F}" type="pres">
      <dgm:prSet presAssocID="{A55E0102-9071-4B7B-8913-00D93CB55645}" presName="child3group" presStyleCnt="0"/>
      <dgm:spPr/>
    </dgm:pt>
    <dgm:pt modelId="{3E1F22F2-2FAF-4A51-991A-9F885DDD1D03}" type="pres">
      <dgm:prSet presAssocID="{A55E0102-9071-4B7B-8913-00D93CB55645}" presName="child3" presStyleLbl="bgAcc1" presStyleIdx="2" presStyleCnt="4" custScaleX="129868" custScaleY="106764"/>
      <dgm:spPr/>
      <dgm:t>
        <a:bodyPr/>
        <a:lstStyle/>
        <a:p>
          <a:endParaRPr lang="es-EC"/>
        </a:p>
      </dgm:t>
    </dgm:pt>
    <dgm:pt modelId="{D3BF3A8A-01E6-4821-8C4C-CD5BD3ED12A1}" type="pres">
      <dgm:prSet presAssocID="{A55E0102-9071-4B7B-8913-00D93CB5564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C01355-E1D1-40B4-9874-43DFB173333A}" type="pres">
      <dgm:prSet presAssocID="{A55E0102-9071-4B7B-8913-00D93CB55645}" presName="child4group" presStyleCnt="0"/>
      <dgm:spPr/>
    </dgm:pt>
    <dgm:pt modelId="{03C988E3-19C8-4EA3-B9A4-A3344B06A5EB}" type="pres">
      <dgm:prSet presAssocID="{A55E0102-9071-4B7B-8913-00D93CB55645}" presName="child4" presStyleLbl="bgAcc1" presStyleIdx="3" presStyleCnt="4"/>
      <dgm:spPr/>
      <dgm:t>
        <a:bodyPr/>
        <a:lstStyle/>
        <a:p>
          <a:endParaRPr lang="es-EC"/>
        </a:p>
      </dgm:t>
    </dgm:pt>
    <dgm:pt modelId="{0431D07E-F006-415A-8C19-01CCD2B04821}" type="pres">
      <dgm:prSet presAssocID="{A55E0102-9071-4B7B-8913-00D93CB5564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2A6298-0542-4494-ABF6-7F69163C2779}" type="pres">
      <dgm:prSet presAssocID="{A55E0102-9071-4B7B-8913-00D93CB55645}" presName="childPlaceholder" presStyleCnt="0"/>
      <dgm:spPr/>
    </dgm:pt>
    <dgm:pt modelId="{78B761B1-7CB9-47CD-881D-337A0803FD6E}" type="pres">
      <dgm:prSet presAssocID="{A55E0102-9071-4B7B-8913-00D93CB55645}" presName="circle" presStyleCnt="0"/>
      <dgm:spPr/>
    </dgm:pt>
    <dgm:pt modelId="{AE1F7D4C-6AD5-4986-99BA-45B937B1ABF8}" type="pres">
      <dgm:prSet presAssocID="{A55E0102-9071-4B7B-8913-00D93CB5564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734C57-C2AC-4F2A-B2C2-87D963F95FAB}" type="pres">
      <dgm:prSet presAssocID="{A55E0102-9071-4B7B-8913-00D93CB5564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75B073-9E3E-4A4D-BCD6-17B9C54FF1D5}" type="pres">
      <dgm:prSet presAssocID="{A55E0102-9071-4B7B-8913-00D93CB5564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B49FF-DDAE-41D0-9F00-4BBEA2CB1660}" type="pres">
      <dgm:prSet presAssocID="{A55E0102-9071-4B7B-8913-00D93CB5564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AD5810-EEF3-4DC9-BE73-DC0FDD732F2B}" type="pres">
      <dgm:prSet presAssocID="{A55E0102-9071-4B7B-8913-00D93CB55645}" presName="quadrantPlaceholder" presStyleCnt="0"/>
      <dgm:spPr/>
    </dgm:pt>
    <dgm:pt modelId="{515557B1-6141-4C96-A3B8-CB445232A91F}" type="pres">
      <dgm:prSet presAssocID="{A55E0102-9071-4B7B-8913-00D93CB55645}" presName="center1" presStyleLbl="fgShp" presStyleIdx="0" presStyleCnt="2"/>
      <dgm:spPr/>
    </dgm:pt>
    <dgm:pt modelId="{0B496A15-6FAB-45C0-B679-C6E454719DFE}" type="pres">
      <dgm:prSet presAssocID="{A55E0102-9071-4B7B-8913-00D93CB55645}" presName="center2" presStyleLbl="fgShp" presStyleIdx="1" presStyleCnt="2"/>
      <dgm:spPr/>
    </dgm:pt>
  </dgm:ptLst>
  <dgm:cxnLst>
    <dgm:cxn modelId="{7CE0A740-D8E2-40F5-BD85-2101FDFE82B8}" type="presOf" srcId="{A55E0102-9071-4B7B-8913-00D93CB55645}" destId="{5EF1661A-D6C9-4143-B5D1-27D6DEAD7746}" srcOrd="0" destOrd="0" presId="urn:microsoft.com/office/officeart/2005/8/layout/cycle4#1"/>
    <dgm:cxn modelId="{6FAF7561-9EB1-4D44-A076-8444C1E68965}" srcId="{A55E0102-9071-4B7B-8913-00D93CB55645}" destId="{5270661D-9153-4262-90CC-415B9049AF3B}" srcOrd="3" destOrd="0" parTransId="{28B39887-D674-477F-AE57-E41E09E84737}" sibTransId="{C679C496-CB53-4E22-BA37-F3BF2CCE109B}"/>
    <dgm:cxn modelId="{B505EEAE-0A73-4C15-9DF4-558D659AD0DA}" type="presOf" srcId="{5351FF3C-84E7-42DF-871C-FC4DA55B8ABA}" destId="{AE1F7D4C-6AD5-4986-99BA-45B937B1ABF8}" srcOrd="0" destOrd="0" presId="urn:microsoft.com/office/officeart/2005/8/layout/cycle4#1"/>
    <dgm:cxn modelId="{2F49BFAB-7916-4DAF-AC6A-6C38B2508407}" type="presOf" srcId="{CB305507-DF23-4CF9-8B97-237F14833A02}" destId="{3E1F22F2-2FAF-4A51-991A-9F885DDD1D03}" srcOrd="0" destOrd="0" presId="urn:microsoft.com/office/officeart/2005/8/layout/cycle4#1"/>
    <dgm:cxn modelId="{3FAA94C6-81AE-4641-9905-464A3482562E}" type="presOf" srcId="{49676B08-50F5-4921-8C18-CF3862EA47F9}" destId="{83A48CBA-921F-4A79-B13A-55F61CEAED37}" srcOrd="0" destOrd="0" presId="urn:microsoft.com/office/officeart/2005/8/layout/cycle4#1"/>
    <dgm:cxn modelId="{3C67D3A7-DE8A-4898-A4EE-23EFA3D0B38F}" type="presOf" srcId="{3ECBA2C6-D295-484C-ABA9-139DF03E3B6B}" destId="{6D75B073-9E3E-4A4D-BCD6-17B9C54FF1D5}" srcOrd="0" destOrd="0" presId="urn:microsoft.com/office/officeart/2005/8/layout/cycle4#1"/>
    <dgm:cxn modelId="{FEAE6793-D4B1-4FF3-9E5F-56341E0A98A0}" srcId="{5351FF3C-84E7-42DF-871C-FC4DA55B8ABA}" destId="{49676B08-50F5-4921-8C18-CF3862EA47F9}" srcOrd="0" destOrd="0" parTransId="{9517DF00-B6B0-499B-AE1B-D1DC117F3AB0}" sibTransId="{5520837D-D173-44A4-A478-F5A2092BF98A}"/>
    <dgm:cxn modelId="{1165D2FB-378D-46CC-8087-1597F8D358A0}" type="presOf" srcId="{EEE47330-5D9A-4DC3-8DC0-75BB3B58B4E4}" destId="{0431D07E-F006-415A-8C19-01CCD2B04821}" srcOrd="1" destOrd="0" presId="urn:microsoft.com/office/officeart/2005/8/layout/cycle4#1"/>
    <dgm:cxn modelId="{D6506981-A933-4C32-B910-5677D5F176B5}" srcId="{4B603472-3A79-4AF8-AF5F-086629ECDD7D}" destId="{DFCB4D34-E681-44D3-9F67-A5C6045147E1}" srcOrd="0" destOrd="0" parTransId="{E55BAE76-15D2-4C50-BA68-8FA54D8B4262}" sibTransId="{3E896EF7-7D5E-40EB-A941-178AB44AD049}"/>
    <dgm:cxn modelId="{9DA87DA2-DF00-49B0-B270-5F093953B363}" type="presOf" srcId="{CB305507-DF23-4CF9-8B97-237F14833A02}" destId="{D3BF3A8A-01E6-4821-8C4C-CD5BD3ED12A1}" srcOrd="1" destOrd="0" presId="urn:microsoft.com/office/officeart/2005/8/layout/cycle4#1"/>
    <dgm:cxn modelId="{961D11D3-F65A-477C-BDE6-BBD92F058E17}" type="presOf" srcId="{DFCB4D34-E681-44D3-9F67-A5C6045147E1}" destId="{999A1C23-D4B3-432C-8043-1BAB6C923722}" srcOrd="0" destOrd="0" presId="urn:microsoft.com/office/officeart/2005/8/layout/cycle4#1"/>
    <dgm:cxn modelId="{26138D55-88DA-4CA7-8D84-76D191E6A035}" srcId="{3ECBA2C6-D295-484C-ABA9-139DF03E3B6B}" destId="{CB305507-DF23-4CF9-8B97-237F14833A02}" srcOrd="0" destOrd="0" parTransId="{E8821758-BBB2-4BDD-85EB-2B4CBF20812E}" sibTransId="{1FC4F1CF-CC3E-42DE-90AD-A66C9597F591}"/>
    <dgm:cxn modelId="{A40CC10C-5CD6-47EE-A3EA-EFD5AA63BB1F}" type="presOf" srcId="{4B603472-3A79-4AF8-AF5F-086629ECDD7D}" destId="{5A734C57-C2AC-4F2A-B2C2-87D963F95FAB}" srcOrd="0" destOrd="0" presId="urn:microsoft.com/office/officeart/2005/8/layout/cycle4#1"/>
    <dgm:cxn modelId="{1AEB7241-80BB-45A8-90F4-7A7F47E23CAF}" type="presOf" srcId="{49676B08-50F5-4921-8C18-CF3862EA47F9}" destId="{4FD261FA-6584-42E9-A665-21307B2FE348}" srcOrd="1" destOrd="0" presId="urn:microsoft.com/office/officeart/2005/8/layout/cycle4#1"/>
    <dgm:cxn modelId="{49AEE9F9-54D8-4617-A950-6F1ED5E9C036}" srcId="{A55E0102-9071-4B7B-8913-00D93CB55645}" destId="{4B603472-3A79-4AF8-AF5F-086629ECDD7D}" srcOrd="1" destOrd="0" parTransId="{8F8634C0-B38B-4B9E-A2D5-D01B7E114133}" sibTransId="{7AAA8BB2-746A-4CE9-9A28-6C358A243ADC}"/>
    <dgm:cxn modelId="{47FAEB7B-25EC-4430-99E5-4706CF3AFE3C}" srcId="{A55E0102-9071-4B7B-8913-00D93CB55645}" destId="{5351FF3C-84E7-42DF-871C-FC4DA55B8ABA}" srcOrd="0" destOrd="0" parTransId="{173DAD93-4760-4E14-9663-F24BF381CF73}" sibTransId="{9B802CC8-929F-4DD9-95DF-148A8C75E436}"/>
    <dgm:cxn modelId="{F6A68B7D-64E1-40C4-A2C6-1DB2BBAA4B06}" type="presOf" srcId="{DFCB4D34-E681-44D3-9F67-A5C6045147E1}" destId="{1724C200-FD4B-45BA-9ECD-99741777D992}" srcOrd="1" destOrd="0" presId="urn:microsoft.com/office/officeart/2005/8/layout/cycle4#1"/>
    <dgm:cxn modelId="{F0D10B9A-854D-404D-8E45-D2DD1368723D}" srcId="{5270661D-9153-4262-90CC-415B9049AF3B}" destId="{EEE47330-5D9A-4DC3-8DC0-75BB3B58B4E4}" srcOrd="0" destOrd="0" parTransId="{DC86140B-E56F-4DDB-88CB-9D46BAA1AB33}" sibTransId="{AB9397DE-F970-46E9-91DE-BE876C85018D}"/>
    <dgm:cxn modelId="{FB6FDFF0-21A1-4CC0-9371-022A9452D3F1}" srcId="{A55E0102-9071-4B7B-8913-00D93CB55645}" destId="{3ECBA2C6-D295-484C-ABA9-139DF03E3B6B}" srcOrd="2" destOrd="0" parTransId="{1070CBE5-552F-4C98-B6C7-08745F887EF5}" sibTransId="{AB7E2E04-4FBC-48E1-B129-74AD3CEA273D}"/>
    <dgm:cxn modelId="{39AAE509-3694-4A9C-8887-545790FDAD0C}" type="presOf" srcId="{EEE47330-5D9A-4DC3-8DC0-75BB3B58B4E4}" destId="{03C988E3-19C8-4EA3-B9A4-A3344B06A5EB}" srcOrd="0" destOrd="0" presId="urn:microsoft.com/office/officeart/2005/8/layout/cycle4#1"/>
    <dgm:cxn modelId="{053F318C-D38E-4EBB-AF35-22C5F2160905}" type="presOf" srcId="{5270661D-9153-4262-90CC-415B9049AF3B}" destId="{B04B49FF-DDAE-41D0-9F00-4BBEA2CB1660}" srcOrd="0" destOrd="0" presId="urn:microsoft.com/office/officeart/2005/8/layout/cycle4#1"/>
    <dgm:cxn modelId="{F6CFECD7-BD3E-4B2F-88EF-D74A9CFBDC9D}" type="presParOf" srcId="{5EF1661A-D6C9-4143-B5D1-27D6DEAD7746}" destId="{983B1290-3430-4F06-9D92-815C9FD0CA7D}" srcOrd="0" destOrd="0" presId="urn:microsoft.com/office/officeart/2005/8/layout/cycle4#1"/>
    <dgm:cxn modelId="{D035AD03-7FD6-481C-819E-67EB55E0D323}" type="presParOf" srcId="{983B1290-3430-4F06-9D92-815C9FD0CA7D}" destId="{5E346CED-B46A-416C-B669-758B1495F8AF}" srcOrd="0" destOrd="0" presId="urn:microsoft.com/office/officeart/2005/8/layout/cycle4#1"/>
    <dgm:cxn modelId="{F1D325CD-C5F0-41FF-A397-B1DCBE478A2D}" type="presParOf" srcId="{5E346CED-B46A-416C-B669-758B1495F8AF}" destId="{83A48CBA-921F-4A79-B13A-55F61CEAED37}" srcOrd="0" destOrd="0" presId="urn:microsoft.com/office/officeart/2005/8/layout/cycle4#1"/>
    <dgm:cxn modelId="{B32B67EE-F575-4EB0-AE69-F7B4C38EC400}" type="presParOf" srcId="{5E346CED-B46A-416C-B669-758B1495F8AF}" destId="{4FD261FA-6584-42E9-A665-21307B2FE348}" srcOrd="1" destOrd="0" presId="urn:microsoft.com/office/officeart/2005/8/layout/cycle4#1"/>
    <dgm:cxn modelId="{27D8D481-13D0-4E66-A06D-8B8F82DF79D3}" type="presParOf" srcId="{983B1290-3430-4F06-9D92-815C9FD0CA7D}" destId="{F64BC42A-EED4-4A51-8E71-5DC970F45BB2}" srcOrd="1" destOrd="0" presId="urn:microsoft.com/office/officeart/2005/8/layout/cycle4#1"/>
    <dgm:cxn modelId="{463AC23F-53AF-4598-B4FA-5183F21A7D9B}" type="presParOf" srcId="{F64BC42A-EED4-4A51-8E71-5DC970F45BB2}" destId="{999A1C23-D4B3-432C-8043-1BAB6C923722}" srcOrd="0" destOrd="0" presId="urn:microsoft.com/office/officeart/2005/8/layout/cycle4#1"/>
    <dgm:cxn modelId="{B7F2B85E-E205-4889-8160-2C1632FDB6D3}" type="presParOf" srcId="{F64BC42A-EED4-4A51-8E71-5DC970F45BB2}" destId="{1724C200-FD4B-45BA-9ECD-99741777D992}" srcOrd="1" destOrd="0" presId="urn:microsoft.com/office/officeart/2005/8/layout/cycle4#1"/>
    <dgm:cxn modelId="{742E4A8F-8A00-4274-A2DC-AE5B9C28F548}" type="presParOf" srcId="{983B1290-3430-4F06-9D92-815C9FD0CA7D}" destId="{8741B0B7-0937-4EA0-B761-7980C130474F}" srcOrd="2" destOrd="0" presId="urn:microsoft.com/office/officeart/2005/8/layout/cycle4#1"/>
    <dgm:cxn modelId="{32FA5922-CBC6-4AA8-B7E8-110CE8711BE7}" type="presParOf" srcId="{8741B0B7-0937-4EA0-B761-7980C130474F}" destId="{3E1F22F2-2FAF-4A51-991A-9F885DDD1D03}" srcOrd="0" destOrd="0" presId="urn:microsoft.com/office/officeart/2005/8/layout/cycle4#1"/>
    <dgm:cxn modelId="{3B6429AC-DE14-4458-9FCB-9E0669BC3CC6}" type="presParOf" srcId="{8741B0B7-0937-4EA0-B761-7980C130474F}" destId="{D3BF3A8A-01E6-4821-8C4C-CD5BD3ED12A1}" srcOrd="1" destOrd="0" presId="urn:microsoft.com/office/officeart/2005/8/layout/cycle4#1"/>
    <dgm:cxn modelId="{FD36F782-87C8-493E-9F80-6E2A0B2AB547}" type="presParOf" srcId="{983B1290-3430-4F06-9D92-815C9FD0CA7D}" destId="{76C01355-E1D1-40B4-9874-43DFB173333A}" srcOrd="3" destOrd="0" presId="urn:microsoft.com/office/officeart/2005/8/layout/cycle4#1"/>
    <dgm:cxn modelId="{93951816-EAFF-4453-A46D-F848B2E0261A}" type="presParOf" srcId="{76C01355-E1D1-40B4-9874-43DFB173333A}" destId="{03C988E3-19C8-4EA3-B9A4-A3344B06A5EB}" srcOrd="0" destOrd="0" presId="urn:microsoft.com/office/officeart/2005/8/layout/cycle4#1"/>
    <dgm:cxn modelId="{6B291FFE-A993-460A-9F8D-B189D0542219}" type="presParOf" srcId="{76C01355-E1D1-40B4-9874-43DFB173333A}" destId="{0431D07E-F006-415A-8C19-01CCD2B04821}" srcOrd="1" destOrd="0" presId="urn:microsoft.com/office/officeart/2005/8/layout/cycle4#1"/>
    <dgm:cxn modelId="{B539F594-3CE7-4810-9F65-DF33AECE2A84}" type="presParOf" srcId="{983B1290-3430-4F06-9D92-815C9FD0CA7D}" destId="{F12A6298-0542-4494-ABF6-7F69163C2779}" srcOrd="4" destOrd="0" presId="urn:microsoft.com/office/officeart/2005/8/layout/cycle4#1"/>
    <dgm:cxn modelId="{352D41F6-3B61-4335-83EC-4AA259E5ACFD}" type="presParOf" srcId="{5EF1661A-D6C9-4143-B5D1-27D6DEAD7746}" destId="{78B761B1-7CB9-47CD-881D-337A0803FD6E}" srcOrd="1" destOrd="0" presId="urn:microsoft.com/office/officeart/2005/8/layout/cycle4#1"/>
    <dgm:cxn modelId="{858CBDBF-081F-4D67-8826-78064742F756}" type="presParOf" srcId="{78B761B1-7CB9-47CD-881D-337A0803FD6E}" destId="{AE1F7D4C-6AD5-4986-99BA-45B937B1ABF8}" srcOrd="0" destOrd="0" presId="urn:microsoft.com/office/officeart/2005/8/layout/cycle4#1"/>
    <dgm:cxn modelId="{24A820E0-F241-4752-9853-B828626F7D19}" type="presParOf" srcId="{78B761B1-7CB9-47CD-881D-337A0803FD6E}" destId="{5A734C57-C2AC-4F2A-B2C2-87D963F95FAB}" srcOrd="1" destOrd="0" presId="urn:microsoft.com/office/officeart/2005/8/layout/cycle4#1"/>
    <dgm:cxn modelId="{D841F3A4-6949-4804-9C95-1914EAE4C220}" type="presParOf" srcId="{78B761B1-7CB9-47CD-881D-337A0803FD6E}" destId="{6D75B073-9E3E-4A4D-BCD6-17B9C54FF1D5}" srcOrd="2" destOrd="0" presId="urn:microsoft.com/office/officeart/2005/8/layout/cycle4#1"/>
    <dgm:cxn modelId="{FD153869-6F24-485E-BD56-2670A9D83881}" type="presParOf" srcId="{78B761B1-7CB9-47CD-881D-337A0803FD6E}" destId="{B04B49FF-DDAE-41D0-9F00-4BBEA2CB1660}" srcOrd="3" destOrd="0" presId="urn:microsoft.com/office/officeart/2005/8/layout/cycle4#1"/>
    <dgm:cxn modelId="{E8112283-4310-4CA0-93F7-B00CB0EE4CD9}" type="presParOf" srcId="{78B761B1-7CB9-47CD-881D-337A0803FD6E}" destId="{4DAD5810-EEF3-4DC9-BE73-DC0FDD732F2B}" srcOrd="4" destOrd="0" presId="urn:microsoft.com/office/officeart/2005/8/layout/cycle4#1"/>
    <dgm:cxn modelId="{14E19A83-C220-41C8-844A-53F8BB244E4E}" type="presParOf" srcId="{5EF1661A-D6C9-4143-B5D1-27D6DEAD7746}" destId="{515557B1-6141-4C96-A3B8-CB445232A91F}" srcOrd="2" destOrd="0" presId="urn:microsoft.com/office/officeart/2005/8/layout/cycle4#1"/>
    <dgm:cxn modelId="{819DC891-FE05-4FCE-B6D3-5E70E2BEED8C}" type="presParOf" srcId="{5EF1661A-D6C9-4143-B5D1-27D6DEAD7746}" destId="{0B496A15-6FAB-45C0-B679-C6E454719DF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435C2-E76F-4E48-83D8-CB7E6247CB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3869797-721B-476C-957F-EA77FC04814E}">
      <dgm:prSet phldrT="[Texto]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F80B62A1-2BC5-4375-B6A0-69DE51E31386}" type="parTrans" cxnId="{979FC298-BE5E-43C6-A2D7-D6C61E845F08}">
      <dgm:prSet/>
      <dgm:spPr/>
      <dgm:t>
        <a:bodyPr/>
        <a:lstStyle/>
        <a:p>
          <a:endParaRPr lang="es-EC"/>
        </a:p>
      </dgm:t>
    </dgm:pt>
    <dgm:pt modelId="{AA5B6C06-5D6B-4293-BB96-0B1AD2F22D2A}" type="sibTrans" cxnId="{979FC298-BE5E-43C6-A2D7-D6C61E845F08}">
      <dgm:prSet/>
      <dgm:spPr/>
      <dgm:t>
        <a:bodyPr/>
        <a:lstStyle/>
        <a:p>
          <a:endParaRPr lang="es-EC"/>
        </a:p>
      </dgm:t>
    </dgm:pt>
    <dgm:pt modelId="{9FA23711-F3FE-4DB8-B84B-DD7EF6332E8B}">
      <dgm:prSet phldrT="[Texto]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dirty="0" smtClean="0"/>
            <a:t>PARCIAL DE ORINA</a:t>
          </a:r>
          <a:endParaRPr lang="es-EC" dirty="0"/>
        </a:p>
      </dgm:t>
    </dgm:pt>
    <dgm:pt modelId="{F1A1A0D2-484A-4094-B2B9-E55E04E9718D}" type="parTrans" cxnId="{9003825A-EE55-4999-8181-6DBC8A704237}">
      <dgm:prSet/>
      <dgm:spPr/>
      <dgm:t>
        <a:bodyPr/>
        <a:lstStyle/>
        <a:p>
          <a:endParaRPr lang="es-EC"/>
        </a:p>
      </dgm:t>
    </dgm:pt>
    <dgm:pt modelId="{E941ACAD-4186-465D-B0F5-D8D79F9A2987}" type="sibTrans" cxnId="{9003825A-EE55-4999-8181-6DBC8A704237}">
      <dgm:prSet/>
      <dgm:spPr/>
      <dgm:t>
        <a:bodyPr/>
        <a:lstStyle/>
        <a:p>
          <a:endParaRPr lang="es-EC"/>
        </a:p>
      </dgm:t>
    </dgm:pt>
    <dgm:pt modelId="{812B90DA-C3E6-4E22-BAA5-30408606AC4C}">
      <dgm:prSet phldrT="[Texto]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dirty="0" smtClean="0"/>
            <a:t>UROCULTIVO</a:t>
          </a:r>
          <a:endParaRPr lang="es-EC" dirty="0"/>
        </a:p>
      </dgm:t>
    </dgm:pt>
    <dgm:pt modelId="{3CCBE9AE-C1F8-4ADC-B367-C9E97A7245A1}" type="parTrans" cxnId="{67D976F7-C10D-4067-A199-A9118AD329C2}">
      <dgm:prSet/>
      <dgm:spPr/>
      <dgm:t>
        <a:bodyPr/>
        <a:lstStyle/>
        <a:p>
          <a:endParaRPr lang="es-EC"/>
        </a:p>
      </dgm:t>
    </dgm:pt>
    <dgm:pt modelId="{459D6B2A-4298-4906-89D5-6FCEEEA11AA5}" type="sibTrans" cxnId="{67D976F7-C10D-4067-A199-A9118AD329C2}">
      <dgm:prSet/>
      <dgm:spPr/>
      <dgm:t>
        <a:bodyPr/>
        <a:lstStyle/>
        <a:p>
          <a:endParaRPr lang="es-EC"/>
        </a:p>
      </dgm:t>
    </dgm:pt>
    <dgm:pt modelId="{094284A3-588E-453E-AA34-E28238428E16}">
      <dgm:prSet phldrT="[Texto]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B708E56A-0C7A-4F08-82DC-CCBBEDF6BB48}" type="parTrans" cxnId="{B86C5DE5-ECF8-426D-A22B-5C0D0DD898E3}">
      <dgm:prSet/>
      <dgm:spPr/>
      <dgm:t>
        <a:bodyPr/>
        <a:lstStyle/>
        <a:p>
          <a:endParaRPr lang="es-EC"/>
        </a:p>
      </dgm:t>
    </dgm:pt>
    <dgm:pt modelId="{7788155D-CE07-44B7-BB4E-C1EFE7044E5B}" type="sibTrans" cxnId="{B86C5DE5-ECF8-426D-A22B-5C0D0DD898E3}">
      <dgm:prSet/>
      <dgm:spPr/>
      <dgm:t>
        <a:bodyPr/>
        <a:lstStyle/>
        <a:p>
          <a:endParaRPr lang="es-EC"/>
        </a:p>
      </dgm:t>
    </dgm:pt>
    <dgm:pt modelId="{0211B3B0-2520-464E-AD78-5447D8925FA9}">
      <dgm:prSet phldrT="[Texto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C" dirty="0" smtClean="0"/>
            <a:t>CREATININA</a:t>
          </a:r>
          <a:endParaRPr lang="es-EC" dirty="0"/>
        </a:p>
      </dgm:t>
    </dgm:pt>
    <dgm:pt modelId="{932A76F0-70D7-4B7D-B67D-A88A13671B98}" type="parTrans" cxnId="{B0AE2B9D-414D-4CF2-A37C-CE0B3111C712}">
      <dgm:prSet/>
      <dgm:spPr/>
      <dgm:t>
        <a:bodyPr/>
        <a:lstStyle/>
        <a:p>
          <a:endParaRPr lang="es-EC"/>
        </a:p>
      </dgm:t>
    </dgm:pt>
    <dgm:pt modelId="{F7C4F1DF-F20B-4EEB-AFBD-502DDF06ED1B}" type="sibTrans" cxnId="{B0AE2B9D-414D-4CF2-A37C-CE0B3111C712}">
      <dgm:prSet/>
      <dgm:spPr/>
      <dgm:t>
        <a:bodyPr/>
        <a:lstStyle/>
        <a:p>
          <a:endParaRPr lang="es-EC"/>
        </a:p>
      </dgm:t>
    </dgm:pt>
    <dgm:pt modelId="{0334CB96-B4B5-410A-AB41-426706D8CA14}">
      <dgm:prSet phldrT="[Texto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C" dirty="0" smtClean="0"/>
            <a:t>UREA</a:t>
          </a:r>
          <a:endParaRPr lang="es-EC" dirty="0"/>
        </a:p>
      </dgm:t>
    </dgm:pt>
    <dgm:pt modelId="{2D1C8346-E674-4A4A-B880-C4ED7C776CA9}" type="parTrans" cxnId="{F846725C-7DD7-4CC4-BAD7-49B2D80153DB}">
      <dgm:prSet/>
      <dgm:spPr/>
      <dgm:t>
        <a:bodyPr/>
        <a:lstStyle/>
        <a:p>
          <a:endParaRPr lang="es-EC"/>
        </a:p>
      </dgm:t>
    </dgm:pt>
    <dgm:pt modelId="{3DE681BD-8535-4D2C-B78A-4177AC64CA91}" type="sibTrans" cxnId="{F846725C-7DD7-4CC4-BAD7-49B2D80153DB}">
      <dgm:prSet/>
      <dgm:spPr/>
      <dgm:t>
        <a:bodyPr/>
        <a:lstStyle/>
        <a:p>
          <a:endParaRPr lang="es-EC"/>
        </a:p>
      </dgm:t>
    </dgm:pt>
    <dgm:pt modelId="{81FA1820-00FA-47C0-9871-8A8F5EB75D2B}">
      <dgm:prSet phldrT="[Texto]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9FB21DA1-C914-45DD-A8E8-C786D04D6420}" type="parTrans" cxnId="{325AA1E9-0DD2-4248-A19F-BA6130097490}">
      <dgm:prSet/>
      <dgm:spPr/>
      <dgm:t>
        <a:bodyPr/>
        <a:lstStyle/>
        <a:p>
          <a:endParaRPr lang="es-EC"/>
        </a:p>
      </dgm:t>
    </dgm:pt>
    <dgm:pt modelId="{8858FD99-1796-4BC3-8ACF-2864D129CCD8}" type="sibTrans" cxnId="{325AA1E9-0DD2-4248-A19F-BA6130097490}">
      <dgm:prSet/>
      <dgm:spPr/>
      <dgm:t>
        <a:bodyPr/>
        <a:lstStyle/>
        <a:p>
          <a:endParaRPr lang="es-EC"/>
        </a:p>
      </dgm:t>
    </dgm:pt>
    <dgm:pt modelId="{DE054640-22C2-4B68-8E66-1660B1FB2BC4}">
      <dgm:prSet phldrT="[Texto]"/>
      <dgm:spPr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u="none" dirty="0" smtClean="0"/>
            <a:t>ANTÍGENO PROSTÁTICO  ESPECÍFICO</a:t>
          </a:r>
          <a:endParaRPr lang="es-EC" u="none" dirty="0"/>
        </a:p>
      </dgm:t>
    </dgm:pt>
    <dgm:pt modelId="{03ABF2B7-BAC5-49CD-A181-FDBF63C9AFC1}" type="parTrans" cxnId="{2CD2F7B2-A6D7-414E-94D1-CAE81CE29C5E}">
      <dgm:prSet/>
      <dgm:spPr/>
      <dgm:t>
        <a:bodyPr/>
        <a:lstStyle/>
        <a:p>
          <a:endParaRPr lang="es-EC"/>
        </a:p>
      </dgm:t>
    </dgm:pt>
    <dgm:pt modelId="{1A2DD919-D02C-4B39-A609-51CE8A162822}" type="sibTrans" cxnId="{2CD2F7B2-A6D7-414E-94D1-CAE81CE29C5E}">
      <dgm:prSet/>
      <dgm:spPr/>
      <dgm:t>
        <a:bodyPr/>
        <a:lstStyle/>
        <a:p>
          <a:endParaRPr lang="es-EC"/>
        </a:p>
      </dgm:t>
    </dgm:pt>
    <dgm:pt modelId="{6DB9622D-50D6-417C-BB9B-97541092C1EE}">
      <dgm:prSet phldrT="[Texto]"/>
      <dgm:spPr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(De  0 - 4 NG/ML)</a:t>
          </a:r>
          <a:endParaRPr lang="es-EC" u="none" dirty="0"/>
        </a:p>
      </dgm:t>
    </dgm:pt>
    <dgm:pt modelId="{B3705A0C-0ABE-411C-BB3B-33855B8DEAC9}" type="parTrans" cxnId="{D808F0AB-75A7-4A68-83FA-4FFF8DD740BD}">
      <dgm:prSet/>
      <dgm:spPr/>
    </dgm:pt>
    <dgm:pt modelId="{3029D491-80C3-429C-8863-B709C50271F7}" type="sibTrans" cxnId="{D808F0AB-75A7-4A68-83FA-4FFF8DD740BD}">
      <dgm:prSet/>
      <dgm:spPr/>
    </dgm:pt>
    <dgm:pt modelId="{706BB204-7034-47F6-83A2-87458CEC296E}" type="pres">
      <dgm:prSet presAssocID="{B55435C2-E76F-4E48-83D8-CB7E6247CB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9C5380-FC7A-4C8A-BAE9-E370ED8729B2}" type="pres">
      <dgm:prSet presAssocID="{13869797-721B-476C-957F-EA77FC04814E}" presName="composite" presStyleCnt="0"/>
      <dgm:spPr/>
    </dgm:pt>
    <dgm:pt modelId="{3CDEBDC7-6229-462D-B9BA-B8AE86D8B064}" type="pres">
      <dgm:prSet presAssocID="{13869797-721B-476C-957F-EA77FC0481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A38965-5772-4EB8-B37B-1D05141A5A7C}" type="pres">
      <dgm:prSet presAssocID="{13869797-721B-476C-957F-EA77FC04814E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3FFB78-9E75-41B5-857C-AAF52B37B7D2}" type="pres">
      <dgm:prSet presAssocID="{AA5B6C06-5D6B-4293-BB96-0B1AD2F22D2A}" presName="sp" presStyleCnt="0"/>
      <dgm:spPr/>
    </dgm:pt>
    <dgm:pt modelId="{0FCDCC2C-3EE0-46BD-8E7F-FAD021AA31EC}" type="pres">
      <dgm:prSet presAssocID="{094284A3-588E-453E-AA34-E28238428E16}" presName="composite" presStyleCnt="0"/>
      <dgm:spPr/>
    </dgm:pt>
    <dgm:pt modelId="{3CD6BC98-E068-4D04-B70A-380AF867C767}" type="pres">
      <dgm:prSet presAssocID="{094284A3-588E-453E-AA34-E28238428E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BC94D5-A077-4EA8-985F-D228132F4A51}" type="pres">
      <dgm:prSet presAssocID="{094284A3-588E-453E-AA34-E28238428E16}" presName="descendantText" presStyleLbl="alignAcc1" presStyleIdx="1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5F447-122C-4136-8555-A2D21E4A324F}" type="pres">
      <dgm:prSet presAssocID="{7788155D-CE07-44B7-BB4E-C1EFE7044E5B}" presName="sp" presStyleCnt="0"/>
      <dgm:spPr/>
    </dgm:pt>
    <dgm:pt modelId="{89B9C54C-C2A8-4BA1-92DD-3EFD15BE7CE4}" type="pres">
      <dgm:prSet presAssocID="{81FA1820-00FA-47C0-9871-8A8F5EB75D2B}" presName="composite" presStyleCnt="0"/>
      <dgm:spPr/>
    </dgm:pt>
    <dgm:pt modelId="{7F5704A6-5CA0-4A7E-B9F7-B2206BBB3A69}" type="pres">
      <dgm:prSet presAssocID="{81FA1820-00FA-47C0-9871-8A8F5EB75D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1B2871-9262-4C8B-B58E-ECE210A3EED8}" type="pres">
      <dgm:prSet presAssocID="{81FA1820-00FA-47C0-9871-8A8F5EB75D2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30B570-BB5D-4BA6-9731-84EDACEDEABE}" type="presOf" srcId="{B55435C2-E76F-4E48-83D8-CB7E6247CB32}" destId="{706BB204-7034-47F6-83A2-87458CEC296E}" srcOrd="0" destOrd="0" presId="urn:microsoft.com/office/officeart/2005/8/layout/chevron2"/>
    <dgm:cxn modelId="{AC91A717-F71C-4ED2-A7E1-1A45B24B3370}" type="presOf" srcId="{6DB9622D-50D6-417C-BB9B-97541092C1EE}" destId="{BE1B2871-9262-4C8B-B58E-ECE210A3EED8}" srcOrd="0" destOrd="1" presId="urn:microsoft.com/office/officeart/2005/8/layout/chevron2"/>
    <dgm:cxn modelId="{2FC03BAC-B94E-409F-9464-EE2F45999F93}" type="presOf" srcId="{812B90DA-C3E6-4E22-BAA5-30408606AC4C}" destId="{AFA38965-5772-4EB8-B37B-1D05141A5A7C}" srcOrd="0" destOrd="1" presId="urn:microsoft.com/office/officeart/2005/8/layout/chevron2"/>
    <dgm:cxn modelId="{F22E6FE4-AF05-45DE-8C5D-23DF4C089E4A}" type="presOf" srcId="{0211B3B0-2520-464E-AD78-5447D8925FA9}" destId="{D6BC94D5-A077-4EA8-985F-D228132F4A51}" srcOrd="0" destOrd="0" presId="urn:microsoft.com/office/officeart/2005/8/layout/chevron2"/>
    <dgm:cxn modelId="{67D976F7-C10D-4067-A199-A9118AD329C2}" srcId="{13869797-721B-476C-957F-EA77FC04814E}" destId="{812B90DA-C3E6-4E22-BAA5-30408606AC4C}" srcOrd="1" destOrd="0" parTransId="{3CCBE9AE-C1F8-4ADC-B367-C9E97A7245A1}" sibTransId="{459D6B2A-4298-4906-89D5-6FCEEEA11AA5}"/>
    <dgm:cxn modelId="{78D27F0C-304F-43BC-BA43-6036390F8B4F}" type="presOf" srcId="{DE054640-22C2-4B68-8E66-1660B1FB2BC4}" destId="{BE1B2871-9262-4C8B-B58E-ECE210A3EED8}" srcOrd="0" destOrd="0" presId="urn:microsoft.com/office/officeart/2005/8/layout/chevron2"/>
    <dgm:cxn modelId="{6EA2EE09-9B0F-4BB3-93CB-14D61063042C}" type="presOf" srcId="{0334CB96-B4B5-410A-AB41-426706D8CA14}" destId="{D6BC94D5-A077-4EA8-985F-D228132F4A51}" srcOrd="0" destOrd="1" presId="urn:microsoft.com/office/officeart/2005/8/layout/chevron2"/>
    <dgm:cxn modelId="{B0AE2B9D-414D-4CF2-A37C-CE0B3111C712}" srcId="{094284A3-588E-453E-AA34-E28238428E16}" destId="{0211B3B0-2520-464E-AD78-5447D8925FA9}" srcOrd="0" destOrd="0" parTransId="{932A76F0-70D7-4B7D-B67D-A88A13671B98}" sibTransId="{F7C4F1DF-F20B-4EEB-AFBD-502DDF06ED1B}"/>
    <dgm:cxn modelId="{9003825A-EE55-4999-8181-6DBC8A704237}" srcId="{13869797-721B-476C-957F-EA77FC04814E}" destId="{9FA23711-F3FE-4DB8-B84B-DD7EF6332E8B}" srcOrd="0" destOrd="0" parTransId="{F1A1A0D2-484A-4094-B2B9-E55E04E9718D}" sibTransId="{E941ACAD-4186-465D-B0F5-D8D79F9A2987}"/>
    <dgm:cxn modelId="{B86C5DE5-ECF8-426D-A22B-5C0D0DD898E3}" srcId="{B55435C2-E76F-4E48-83D8-CB7E6247CB32}" destId="{094284A3-588E-453E-AA34-E28238428E16}" srcOrd="1" destOrd="0" parTransId="{B708E56A-0C7A-4F08-82DC-CCBBEDF6BB48}" sibTransId="{7788155D-CE07-44B7-BB4E-C1EFE7044E5B}"/>
    <dgm:cxn modelId="{D808F0AB-75A7-4A68-83FA-4FFF8DD740BD}" srcId="{81FA1820-00FA-47C0-9871-8A8F5EB75D2B}" destId="{6DB9622D-50D6-417C-BB9B-97541092C1EE}" srcOrd="1" destOrd="0" parTransId="{B3705A0C-0ABE-411C-BB3B-33855B8DEAC9}" sibTransId="{3029D491-80C3-429C-8863-B709C50271F7}"/>
    <dgm:cxn modelId="{F846725C-7DD7-4CC4-BAD7-49B2D80153DB}" srcId="{094284A3-588E-453E-AA34-E28238428E16}" destId="{0334CB96-B4B5-410A-AB41-426706D8CA14}" srcOrd="1" destOrd="0" parTransId="{2D1C8346-E674-4A4A-B880-C4ED7C776CA9}" sibTransId="{3DE681BD-8535-4D2C-B78A-4177AC64CA91}"/>
    <dgm:cxn modelId="{50FFCC97-4608-4F92-B52D-B9EE9B94E8F8}" type="presOf" srcId="{9FA23711-F3FE-4DB8-B84B-DD7EF6332E8B}" destId="{AFA38965-5772-4EB8-B37B-1D05141A5A7C}" srcOrd="0" destOrd="0" presId="urn:microsoft.com/office/officeart/2005/8/layout/chevron2"/>
    <dgm:cxn modelId="{979FC298-BE5E-43C6-A2D7-D6C61E845F08}" srcId="{B55435C2-E76F-4E48-83D8-CB7E6247CB32}" destId="{13869797-721B-476C-957F-EA77FC04814E}" srcOrd="0" destOrd="0" parTransId="{F80B62A1-2BC5-4375-B6A0-69DE51E31386}" sibTransId="{AA5B6C06-5D6B-4293-BB96-0B1AD2F22D2A}"/>
    <dgm:cxn modelId="{801B641A-E5CA-45EF-8DCF-C28F0672D8E0}" type="presOf" srcId="{094284A3-588E-453E-AA34-E28238428E16}" destId="{3CD6BC98-E068-4D04-B70A-380AF867C767}" srcOrd="0" destOrd="0" presId="urn:microsoft.com/office/officeart/2005/8/layout/chevron2"/>
    <dgm:cxn modelId="{B8179307-3D9E-4B0E-96BA-27583D899AF2}" type="presOf" srcId="{81FA1820-00FA-47C0-9871-8A8F5EB75D2B}" destId="{7F5704A6-5CA0-4A7E-B9F7-B2206BBB3A69}" srcOrd="0" destOrd="0" presId="urn:microsoft.com/office/officeart/2005/8/layout/chevron2"/>
    <dgm:cxn modelId="{2CD2F7B2-A6D7-414E-94D1-CAE81CE29C5E}" srcId="{81FA1820-00FA-47C0-9871-8A8F5EB75D2B}" destId="{DE054640-22C2-4B68-8E66-1660B1FB2BC4}" srcOrd="0" destOrd="0" parTransId="{03ABF2B7-BAC5-49CD-A181-FDBF63C9AFC1}" sibTransId="{1A2DD919-D02C-4B39-A609-51CE8A162822}"/>
    <dgm:cxn modelId="{325AA1E9-0DD2-4248-A19F-BA6130097490}" srcId="{B55435C2-E76F-4E48-83D8-CB7E6247CB32}" destId="{81FA1820-00FA-47C0-9871-8A8F5EB75D2B}" srcOrd="2" destOrd="0" parTransId="{9FB21DA1-C914-45DD-A8E8-C786D04D6420}" sibTransId="{8858FD99-1796-4BC3-8ACF-2864D129CCD8}"/>
    <dgm:cxn modelId="{41AF4C5C-8FC2-49D6-9046-E25F2918A0B1}" type="presOf" srcId="{13869797-721B-476C-957F-EA77FC04814E}" destId="{3CDEBDC7-6229-462D-B9BA-B8AE86D8B064}" srcOrd="0" destOrd="0" presId="urn:microsoft.com/office/officeart/2005/8/layout/chevron2"/>
    <dgm:cxn modelId="{C65DBD1E-7B18-42DA-88C2-833BF77F29E9}" type="presParOf" srcId="{706BB204-7034-47F6-83A2-87458CEC296E}" destId="{239C5380-FC7A-4C8A-BAE9-E370ED8729B2}" srcOrd="0" destOrd="0" presId="urn:microsoft.com/office/officeart/2005/8/layout/chevron2"/>
    <dgm:cxn modelId="{A428720D-D285-4FAD-9DF0-88B10C3BD4EE}" type="presParOf" srcId="{239C5380-FC7A-4C8A-BAE9-E370ED8729B2}" destId="{3CDEBDC7-6229-462D-B9BA-B8AE86D8B064}" srcOrd="0" destOrd="0" presId="urn:microsoft.com/office/officeart/2005/8/layout/chevron2"/>
    <dgm:cxn modelId="{6061CDB9-4A42-4613-A380-C7214900EA46}" type="presParOf" srcId="{239C5380-FC7A-4C8A-BAE9-E370ED8729B2}" destId="{AFA38965-5772-4EB8-B37B-1D05141A5A7C}" srcOrd="1" destOrd="0" presId="urn:microsoft.com/office/officeart/2005/8/layout/chevron2"/>
    <dgm:cxn modelId="{67073611-3BCC-444C-848B-9A613943BB73}" type="presParOf" srcId="{706BB204-7034-47F6-83A2-87458CEC296E}" destId="{7C3FFB78-9E75-41B5-857C-AAF52B37B7D2}" srcOrd="1" destOrd="0" presId="urn:microsoft.com/office/officeart/2005/8/layout/chevron2"/>
    <dgm:cxn modelId="{A48DE4FF-4056-4C51-80DB-05862E3B802D}" type="presParOf" srcId="{706BB204-7034-47F6-83A2-87458CEC296E}" destId="{0FCDCC2C-3EE0-46BD-8E7F-FAD021AA31EC}" srcOrd="2" destOrd="0" presId="urn:microsoft.com/office/officeart/2005/8/layout/chevron2"/>
    <dgm:cxn modelId="{18535E6C-7402-4D4B-BF1F-AC82792C1E12}" type="presParOf" srcId="{0FCDCC2C-3EE0-46BD-8E7F-FAD021AA31EC}" destId="{3CD6BC98-E068-4D04-B70A-380AF867C767}" srcOrd="0" destOrd="0" presId="urn:microsoft.com/office/officeart/2005/8/layout/chevron2"/>
    <dgm:cxn modelId="{B65CDE92-5EF7-4E0E-9C50-AD6A6ECCF77B}" type="presParOf" srcId="{0FCDCC2C-3EE0-46BD-8E7F-FAD021AA31EC}" destId="{D6BC94D5-A077-4EA8-985F-D228132F4A51}" srcOrd="1" destOrd="0" presId="urn:microsoft.com/office/officeart/2005/8/layout/chevron2"/>
    <dgm:cxn modelId="{8F3F69CF-C2C0-4781-8256-23D61293760B}" type="presParOf" srcId="{706BB204-7034-47F6-83A2-87458CEC296E}" destId="{B995F447-122C-4136-8555-A2D21E4A324F}" srcOrd="3" destOrd="0" presId="urn:microsoft.com/office/officeart/2005/8/layout/chevron2"/>
    <dgm:cxn modelId="{4DCB542C-F88D-47C4-8667-E72A51D6E3DB}" type="presParOf" srcId="{706BB204-7034-47F6-83A2-87458CEC296E}" destId="{89B9C54C-C2A8-4BA1-92DD-3EFD15BE7CE4}" srcOrd="4" destOrd="0" presId="urn:microsoft.com/office/officeart/2005/8/layout/chevron2"/>
    <dgm:cxn modelId="{6C56C914-C6ED-40B6-87D9-A89C7E1322BE}" type="presParOf" srcId="{89B9C54C-C2A8-4BA1-92DD-3EFD15BE7CE4}" destId="{7F5704A6-5CA0-4A7E-B9F7-B2206BBB3A69}" srcOrd="0" destOrd="0" presId="urn:microsoft.com/office/officeart/2005/8/layout/chevron2"/>
    <dgm:cxn modelId="{D6AC367C-4610-4210-9A70-FC7FC2D08755}" type="presParOf" srcId="{89B9C54C-C2A8-4BA1-92DD-3EFD15BE7CE4}" destId="{BE1B2871-9262-4C8B-B58E-ECE210A3EE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538544-4B13-454A-8240-795F25E1C64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484420-6051-45E8-A6A2-2B318BD4D5BD}">
      <dgm:prSet phldrT="[Texto]"/>
      <dgm:spPr>
        <a:solidFill>
          <a:srgbClr val="FF00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S" dirty="0" smtClean="0"/>
            <a:t>1-</a:t>
          </a:r>
          <a:r>
            <a:rPr lang="es-ES" u="sng" dirty="0" smtClean="0"/>
            <a:t>BLOQUEADORES  </a:t>
          </a:r>
          <a:r>
            <a:rPr lang="el-GR" b="1" u="sng" dirty="0" smtClean="0"/>
            <a:t>α</a:t>
          </a:r>
          <a:r>
            <a:rPr lang="es-ES" b="1" u="sng" dirty="0" smtClean="0"/>
            <a:t> ADRENÉRGICOS</a:t>
          </a:r>
          <a:endParaRPr lang="es-EC" dirty="0"/>
        </a:p>
      </dgm:t>
    </dgm:pt>
    <dgm:pt modelId="{67B3E8B9-257C-471D-B221-FB14CA3EC5A5}" type="parTrans" cxnId="{C5A65ABC-830B-4ECE-A465-CCC0B90DF3A7}">
      <dgm:prSet/>
      <dgm:spPr/>
      <dgm:t>
        <a:bodyPr/>
        <a:lstStyle/>
        <a:p>
          <a:endParaRPr lang="es-EC"/>
        </a:p>
      </dgm:t>
    </dgm:pt>
    <dgm:pt modelId="{2B8494EA-6106-4BA3-802C-066CAE64D306}" type="sibTrans" cxnId="{C5A65ABC-830B-4ECE-A465-CCC0B90DF3A7}">
      <dgm:prSet/>
      <dgm:spPr/>
      <dgm:t>
        <a:bodyPr/>
        <a:lstStyle/>
        <a:p>
          <a:endParaRPr lang="es-EC"/>
        </a:p>
      </dgm:t>
    </dgm:pt>
    <dgm:pt modelId="{37456FEF-D08D-4E10-B94D-D0CCE0D0C7E2}">
      <dgm:prSet phldrT="[Texto]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TERAZOCINA</a:t>
          </a:r>
          <a:endParaRPr lang="es-EC" sz="2100" dirty="0"/>
        </a:p>
      </dgm:t>
    </dgm:pt>
    <dgm:pt modelId="{AE5C876E-F7D5-47C8-AD24-074395503220}" type="parTrans" cxnId="{69EB64FE-07D7-48B9-869F-818D686C74A2}">
      <dgm:prSet/>
      <dgm:spPr/>
      <dgm:t>
        <a:bodyPr/>
        <a:lstStyle/>
        <a:p>
          <a:endParaRPr lang="es-EC"/>
        </a:p>
      </dgm:t>
    </dgm:pt>
    <dgm:pt modelId="{A83F24EF-14F2-412F-88E7-31CF20196534}" type="sibTrans" cxnId="{69EB64FE-07D7-48B9-869F-818D686C74A2}">
      <dgm:prSet/>
      <dgm:spPr/>
      <dgm:t>
        <a:bodyPr/>
        <a:lstStyle/>
        <a:p>
          <a:endParaRPr lang="es-EC"/>
        </a:p>
      </dgm:t>
    </dgm:pt>
    <dgm:pt modelId="{88DC4DCA-0076-4E64-A7B1-41313CAA098C}">
      <dgm:prSet phldrT="[Texto]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DOXAZOCINA</a:t>
          </a:r>
          <a:endParaRPr lang="es-EC" sz="2100" dirty="0"/>
        </a:p>
      </dgm:t>
    </dgm:pt>
    <dgm:pt modelId="{7EA0D16A-3BAB-45E9-B455-4C343B5C2EEC}" type="parTrans" cxnId="{44CDD324-0A7D-4CB7-9F3B-CB63B81ADBE5}">
      <dgm:prSet/>
      <dgm:spPr/>
      <dgm:t>
        <a:bodyPr/>
        <a:lstStyle/>
        <a:p>
          <a:endParaRPr lang="es-EC"/>
        </a:p>
      </dgm:t>
    </dgm:pt>
    <dgm:pt modelId="{D0908288-C05D-43D9-BC6B-0BC1418DB3C1}" type="sibTrans" cxnId="{44CDD324-0A7D-4CB7-9F3B-CB63B81ADBE5}">
      <dgm:prSet/>
      <dgm:spPr/>
      <dgm:t>
        <a:bodyPr/>
        <a:lstStyle/>
        <a:p>
          <a:endParaRPr lang="es-EC"/>
        </a:p>
      </dgm:t>
    </dgm:pt>
    <dgm:pt modelId="{D1A903B5-FAC6-4977-B20C-9C3D609936DE}">
      <dgm:prSet phldrT="[Texto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b="1" u="sng" dirty="0" smtClean="0"/>
            <a:t>2-SUPRESIÓN DE ANDRÓGENOS</a:t>
          </a:r>
          <a:endParaRPr lang="es-EC" dirty="0"/>
        </a:p>
      </dgm:t>
    </dgm:pt>
    <dgm:pt modelId="{23789F43-E8FA-47C5-A7A7-C0C1792D2E6B}" type="parTrans" cxnId="{1C90B805-4678-4D83-B6EC-AAAB177F5F9D}">
      <dgm:prSet/>
      <dgm:spPr/>
      <dgm:t>
        <a:bodyPr/>
        <a:lstStyle/>
        <a:p>
          <a:endParaRPr lang="es-EC"/>
        </a:p>
      </dgm:t>
    </dgm:pt>
    <dgm:pt modelId="{5508039C-8CC8-4FA6-B4C0-20E6FB1D21EB}" type="sibTrans" cxnId="{1C90B805-4678-4D83-B6EC-AAAB177F5F9D}">
      <dgm:prSet/>
      <dgm:spPr/>
      <dgm:t>
        <a:bodyPr/>
        <a:lstStyle/>
        <a:p>
          <a:endParaRPr lang="es-EC"/>
        </a:p>
      </dgm:t>
    </dgm:pt>
    <dgm:pt modelId="{F30A62E4-8989-48B0-8F17-E4C50CEE5D54}">
      <dgm:prSet phldrT="[Texto]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RelaxedModerately"/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S" sz="2100" dirty="0" smtClean="0"/>
            <a:t>FINASTERIDE</a:t>
          </a:r>
          <a:endParaRPr lang="es-EC" sz="2100" dirty="0"/>
        </a:p>
      </dgm:t>
    </dgm:pt>
    <dgm:pt modelId="{0D4F343F-38A7-4DF1-9AC6-E0AD6B5C6047}" type="parTrans" cxnId="{3B9317F9-C42F-45A9-9CE7-BE8CD48B4356}">
      <dgm:prSet/>
      <dgm:spPr/>
      <dgm:t>
        <a:bodyPr/>
        <a:lstStyle/>
        <a:p>
          <a:endParaRPr lang="es-EC"/>
        </a:p>
      </dgm:t>
    </dgm:pt>
    <dgm:pt modelId="{06A20848-84E3-4F79-BCCF-03F32A7A44D3}" type="sibTrans" cxnId="{3B9317F9-C42F-45A9-9CE7-BE8CD48B4356}">
      <dgm:prSet/>
      <dgm:spPr/>
      <dgm:t>
        <a:bodyPr/>
        <a:lstStyle/>
        <a:p>
          <a:endParaRPr lang="es-EC"/>
        </a:p>
      </dgm:t>
    </dgm:pt>
    <dgm:pt modelId="{4C5C423A-362E-4B75-8BAD-E08E56BE9EEF}">
      <dgm:prSet phldrT="[Texto]" custT="1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RelaxedModerately"/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S" sz="1600" dirty="0" smtClean="0"/>
            <a:t>(EL DESARROLLO EMBRIONARIO DE LA  PRÓSTATA</a:t>
          </a:r>
          <a:endParaRPr lang="es-EC" sz="1600" dirty="0"/>
        </a:p>
      </dgm:t>
    </dgm:pt>
    <dgm:pt modelId="{0CCCF43E-C8E4-4069-94F3-DC932AB64E08}" type="parTrans" cxnId="{2DC9EEDA-16A0-4318-B58A-835F6006AEAB}">
      <dgm:prSet/>
      <dgm:spPr/>
      <dgm:t>
        <a:bodyPr/>
        <a:lstStyle/>
        <a:p>
          <a:endParaRPr lang="es-EC"/>
        </a:p>
      </dgm:t>
    </dgm:pt>
    <dgm:pt modelId="{94B2E981-44C0-49D6-83FD-CC616C24DE45}" type="sibTrans" cxnId="{2DC9EEDA-16A0-4318-B58A-835F6006AEAB}">
      <dgm:prSet/>
      <dgm:spPr/>
      <dgm:t>
        <a:bodyPr/>
        <a:lstStyle/>
        <a:p>
          <a:endParaRPr lang="es-EC"/>
        </a:p>
      </dgm:t>
    </dgm:pt>
    <dgm:pt modelId="{88502938-C8D6-46F1-A215-68F14FF48556}">
      <dgm:prSet phldrT="[Texto]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b="1" u="sng" dirty="0" smtClean="0"/>
            <a:t>FITOTERAPIA</a:t>
          </a:r>
          <a:endParaRPr lang="es-EC" dirty="0"/>
        </a:p>
      </dgm:t>
    </dgm:pt>
    <dgm:pt modelId="{72BABBF5-CE7B-481A-B8CC-907743085E25}" type="parTrans" cxnId="{F1EED112-A089-4A8D-B7B4-E66C506CFBCB}">
      <dgm:prSet/>
      <dgm:spPr/>
      <dgm:t>
        <a:bodyPr/>
        <a:lstStyle/>
        <a:p>
          <a:endParaRPr lang="es-EC"/>
        </a:p>
      </dgm:t>
    </dgm:pt>
    <dgm:pt modelId="{E5798F38-D442-466A-BA9F-9E9C7519CD76}" type="sibTrans" cxnId="{F1EED112-A089-4A8D-B7B4-E66C506CFBCB}">
      <dgm:prSet/>
      <dgm:spPr/>
      <dgm:t>
        <a:bodyPr/>
        <a:lstStyle/>
        <a:p>
          <a:endParaRPr lang="es-EC"/>
        </a:p>
      </dgm:t>
    </dgm:pt>
    <dgm:pt modelId="{7CBA288C-136B-41C8-A6AF-55C646988C31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SERENOA REPENS </a:t>
          </a:r>
          <a:r>
            <a:rPr lang="es-ES" sz="2000" dirty="0" smtClean="0"/>
            <a:t>(</a:t>
          </a:r>
          <a:r>
            <a:rPr lang="es-ES" sz="1600" dirty="0" smtClean="0"/>
            <a:t>POPULUS TRÉMULA</a:t>
          </a:r>
          <a:r>
            <a:rPr lang="es-ES" sz="2000" dirty="0" smtClean="0"/>
            <a:t>)</a:t>
          </a:r>
          <a:endParaRPr lang="es-EC" sz="2000" dirty="0"/>
        </a:p>
      </dgm:t>
    </dgm:pt>
    <dgm:pt modelId="{D3EE7DCD-814C-444E-88D5-0E6436AC0D3E}" type="parTrans" cxnId="{EBB37832-07BF-4F79-8D4A-094F325353A9}">
      <dgm:prSet/>
      <dgm:spPr/>
      <dgm:t>
        <a:bodyPr/>
        <a:lstStyle/>
        <a:p>
          <a:endParaRPr lang="es-EC"/>
        </a:p>
      </dgm:t>
    </dgm:pt>
    <dgm:pt modelId="{A39E0506-E1F2-451F-A51F-806CF32A0C6B}" type="sibTrans" cxnId="{EBB37832-07BF-4F79-8D4A-094F325353A9}">
      <dgm:prSet/>
      <dgm:spPr/>
      <dgm:t>
        <a:bodyPr/>
        <a:lstStyle/>
        <a:p>
          <a:endParaRPr lang="es-EC"/>
        </a:p>
      </dgm:t>
    </dgm:pt>
    <dgm:pt modelId="{986864A7-20A5-48AA-9127-02E2B9BFA017}">
      <dgm:prSet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smtClean="0"/>
            <a:t>TAMZULOSINA</a:t>
          </a:r>
          <a:endParaRPr lang="es-ES" sz="2100" dirty="0"/>
        </a:p>
      </dgm:t>
    </dgm:pt>
    <dgm:pt modelId="{F6F13A8D-30A3-4888-BA22-40494C30197B}" type="parTrans" cxnId="{A95B2F9F-978C-40BD-B28D-A4979C5A532E}">
      <dgm:prSet/>
      <dgm:spPr/>
      <dgm:t>
        <a:bodyPr/>
        <a:lstStyle/>
        <a:p>
          <a:endParaRPr lang="es-EC"/>
        </a:p>
      </dgm:t>
    </dgm:pt>
    <dgm:pt modelId="{E08C5CE5-014D-4D8B-9671-4DDB84C32EC8}" type="sibTrans" cxnId="{A95B2F9F-978C-40BD-B28D-A4979C5A532E}">
      <dgm:prSet/>
      <dgm:spPr/>
      <dgm:t>
        <a:bodyPr/>
        <a:lstStyle/>
        <a:p>
          <a:endParaRPr lang="es-EC"/>
        </a:p>
      </dgm:t>
    </dgm:pt>
    <dgm:pt modelId="{F839A6C3-EBBF-4C45-9A0A-7137F2708EB2}">
      <dgm:prSet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ALFUZOSINA</a:t>
          </a:r>
          <a:endParaRPr lang="es-EC" sz="2100" dirty="0"/>
        </a:p>
      </dgm:t>
    </dgm:pt>
    <dgm:pt modelId="{F5130BF1-AC54-4209-B310-F61644F5356F}" type="parTrans" cxnId="{A65FB87F-E05B-4B73-AEB2-2576108F5580}">
      <dgm:prSet/>
      <dgm:spPr/>
      <dgm:t>
        <a:bodyPr/>
        <a:lstStyle/>
        <a:p>
          <a:endParaRPr lang="es-EC"/>
        </a:p>
      </dgm:t>
    </dgm:pt>
    <dgm:pt modelId="{3D3C1160-62C9-420E-A5B5-E106869A7308}" type="sibTrans" cxnId="{A65FB87F-E05B-4B73-AEB2-2576108F5580}">
      <dgm:prSet/>
      <dgm:spPr/>
      <dgm:t>
        <a:bodyPr/>
        <a:lstStyle/>
        <a:p>
          <a:endParaRPr lang="es-EC"/>
        </a:p>
      </dgm:t>
    </dgm:pt>
    <dgm:pt modelId="{0B44497F-73AB-4FF1-909D-32FF88C99A9F}">
      <dgm:prSet phldrT="[Texto]" custT="1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RelaxedModerately"/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S" sz="1600" dirty="0" smtClean="0"/>
            <a:t>ES DEPENDIENTE DE LA DHT  Y ES ANDRÓGENA DEPENDIENTE).</a:t>
          </a:r>
          <a:endParaRPr lang="es-EC" sz="1600" dirty="0"/>
        </a:p>
      </dgm:t>
    </dgm:pt>
    <dgm:pt modelId="{33C470A8-781A-4591-925C-35BD09F5A0D5}" type="parTrans" cxnId="{E7AC432E-6693-4FBE-B5C7-D9836DABE8DA}">
      <dgm:prSet/>
      <dgm:spPr/>
      <dgm:t>
        <a:bodyPr/>
        <a:lstStyle/>
        <a:p>
          <a:endParaRPr lang="es-EC"/>
        </a:p>
      </dgm:t>
    </dgm:pt>
    <dgm:pt modelId="{5DB541C8-E405-4AEC-9F0F-B0E6A5EF0E59}" type="sibTrans" cxnId="{E7AC432E-6693-4FBE-B5C7-D9836DABE8DA}">
      <dgm:prSet/>
      <dgm:spPr/>
      <dgm:t>
        <a:bodyPr/>
        <a:lstStyle/>
        <a:p>
          <a:endParaRPr lang="es-EC"/>
        </a:p>
      </dgm:t>
    </dgm:pt>
    <dgm:pt modelId="{11E30DD4-9116-4215-B162-D71285C31CF6}">
      <dgm:prSet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PYGEUM  AFRICANUM</a:t>
          </a:r>
          <a:r>
            <a:rPr lang="es-ES" sz="1600" dirty="0" smtClean="0"/>
            <a:t>( CIRUELA  AFRICANA)</a:t>
          </a:r>
          <a:endParaRPr lang="es-ES" sz="1600" dirty="0"/>
        </a:p>
      </dgm:t>
    </dgm:pt>
    <dgm:pt modelId="{D8CAC895-9E7F-45D9-A693-348EFA34DCDA}" type="parTrans" cxnId="{0F097351-5DFB-4E52-9C0C-900E1A17CCBD}">
      <dgm:prSet/>
      <dgm:spPr/>
      <dgm:t>
        <a:bodyPr/>
        <a:lstStyle/>
        <a:p>
          <a:endParaRPr lang="es-EC"/>
        </a:p>
      </dgm:t>
    </dgm:pt>
    <dgm:pt modelId="{056164EB-64D5-4846-BC1E-B0AD4C2F136E}" type="sibTrans" cxnId="{0F097351-5DFB-4E52-9C0C-900E1A17CCBD}">
      <dgm:prSet/>
      <dgm:spPr/>
      <dgm:t>
        <a:bodyPr/>
        <a:lstStyle/>
        <a:p>
          <a:endParaRPr lang="es-EC"/>
        </a:p>
      </dgm:t>
    </dgm:pt>
    <dgm:pt modelId="{0DED072C-A151-4A87-98C0-6B36120ACC6B}">
      <dgm:prSet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HYPOXIS ROOPERI </a:t>
          </a:r>
          <a:r>
            <a:rPr lang="es-ES" sz="1600" dirty="0" smtClean="0"/>
            <a:t>(EXT  FRUTA DE PALMA  CUOANA C.)</a:t>
          </a:r>
          <a:endParaRPr lang="es-ES" sz="1600" dirty="0"/>
        </a:p>
      </dgm:t>
    </dgm:pt>
    <dgm:pt modelId="{209E9A78-983E-466B-AC69-AB3FBEFE7E37}" type="parTrans" cxnId="{3B8DBAC1-3ADD-4F8D-A2F3-52A41709680B}">
      <dgm:prSet/>
      <dgm:spPr/>
      <dgm:t>
        <a:bodyPr/>
        <a:lstStyle/>
        <a:p>
          <a:endParaRPr lang="es-EC"/>
        </a:p>
      </dgm:t>
    </dgm:pt>
    <dgm:pt modelId="{325259E6-75D5-4301-8ADD-15ED5313BB3E}" type="sibTrans" cxnId="{3B8DBAC1-3ADD-4F8D-A2F3-52A41709680B}">
      <dgm:prSet/>
      <dgm:spPr/>
      <dgm:t>
        <a:bodyPr/>
        <a:lstStyle/>
        <a:p>
          <a:endParaRPr lang="es-EC"/>
        </a:p>
      </dgm:t>
    </dgm:pt>
    <dgm:pt modelId="{3A3AC1BA-C337-43A4-837E-CBD89F4D65FB}">
      <dgm:prSet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2100" dirty="0" smtClean="0"/>
            <a:t>CURCUBITA  PEPO </a:t>
          </a:r>
          <a:r>
            <a:rPr lang="es-ES" sz="1800" dirty="0" smtClean="0"/>
            <a:t>(SEMILLA  DE CALABAZA)</a:t>
          </a:r>
          <a:endParaRPr lang="es-ES" sz="1800" dirty="0"/>
        </a:p>
      </dgm:t>
    </dgm:pt>
    <dgm:pt modelId="{5FECCAEC-BBA6-474F-8F59-A3B1BEA012D1}" type="parTrans" cxnId="{1685BB30-70F0-45EA-BC64-5EE68C1689D2}">
      <dgm:prSet/>
      <dgm:spPr/>
      <dgm:t>
        <a:bodyPr/>
        <a:lstStyle/>
        <a:p>
          <a:endParaRPr lang="es-EC"/>
        </a:p>
      </dgm:t>
    </dgm:pt>
    <dgm:pt modelId="{69097958-9847-43B7-9E08-37E13C4F4295}" type="sibTrans" cxnId="{1685BB30-70F0-45EA-BC64-5EE68C1689D2}">
      <dgm:prSet/>
      <dgm:spPr/>
      <dgm:t>
        <a:bodyPr/>
        <a:lstStyle/>
        <a:p>
          <a:endParaRPr lang="es-EC"/>
        </a:p>
      </dgm:t>
    </dgm:pt>
    <dgm:pt modelId="{133D7E08-9339-43EF-BC1C-AF4EBBCA8B23}">
      <dgm:prSet custT="1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1600" dirty="0" smtClean="0"/>
            <a:t>(RECEPTORES </a:t>
          </a:r>
          <a:r>
            <a:rPr lang="el-GR" sz="1600" dirty="0" smtClean="0"/>
            <a:t>α</a:t>
          </a:r>
          <a:r>
            <a:rPr lang="es-ES" sz="1600" dirty="0" smtClean="0"/>
            <a:t> 1 EN EL MÚCULO  LISO  PROSTÁTICO)</a:t>
          </a:r>
          <a:endParaRPr lang="es-EC" sz="1600" dirty="0"/>
        </a:p>
      </dgm:t>
    </dgm:pt>
    <dgm:pt modelId="{10E17500-3B8A-4355-A270-560CFAF83E91}" type="parTrans" cxnId="{9C2EC8ED-2C16-43F9-821B-00D5460F0B7B}">
      <dgm:prSet/>
      <dgm:spPr/>
      <dgm:t>
        <a:bodyPr/>
        <a:lstStyle/>
        <a:p>
          <a:endParaRPr lang="es-EC"/>
        </a:p>
      </dgm:t>
    </dgm:pt>
    <dgm:pt modelId="{921EC650-0704-448B-8ECF-D90C2696D807}" type="sibTrans" cxnId="{9C2EC8ED-2C16-43F9-821B-00D5460F0B7B}">
      <dgm:prSet/>
      <dgm:spPr/>
      <dgm:t>
        <a:bodyPr/>
        <a:lstStyle/>
        <a:p>
          <a:endParaRPr lang="es-EC"/>
        </a:p>
      </dgm:t>
    </dgm:pt>
    <dgm:pt modelId="{CE0686B4-E8A0-435C-A99F-FBF60B9D9B92}">
      <dgm:prSet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sz="1400" dirty="0" smtClean="0"/>
            <a:t>(</a:t>
          </a:r>
          <a:r>
            <a:rPr lang="es-EC" sz="1400" dirty="0" smtClean="0"/>
            <a:t>Inhibición de la 5 alfa </a:t>
          </a:r>
          <a:r>
            <a:rPr lang="es-EC" sz="1400" dirty="0" err="1" smtClean="0"/>
            <a:t>reductasa</a:t>
          </a:r>
          <a:r>
            <a:rPr lang="es-EC" sz="1400" dirty="0" smtClean="0"/>
            <a:t>/antinflamatorio</a:t>
          </a:r>
          <a:r>
            <a:rPr lang="es-EC" sz="1000" dirty="0" smtClean="0"/>
            <a:t>)</a:t>
          </a:r>
          <a:endParaRPr lang="es-ES" sz="1800" dirty="0"/>
        </a:p>
      </dgm:t>
    </dgm:pt>
    <dgm:pt modelId="{BF81694F-031E-40BE-973E-E5913B79CC56}" type="parTrans" cxnId="{F9D9B084-D978-4B5C-9D4B-985F2A401BEC}">
      <dgm:prSet/>
      <dgm:spPr/>
      <dgm:t>
        <a:bodyPr/>
        <a:lstStyle/>
        <a:p>
          <a:endParaRPr lang="es-EC"/>
        </a:p>
      </dgm:t>
    </dgm:pt>
    <dgm:pt modelId="{A5FBE317-E4A2-4811-A6DA-506FD33AE6BF}" type="sibTrans" cxnId="{F9D9B084-D978-4B5C-9D4B-985F2A401BEC}">
      <dgm:prSet/>
      <dgm:spPr/>
      <dgm:t>
        <a:bodyPr/>
        <a:lstStyle/>
        <a:p>
          <a:endParaRPr lang="es-EC"/>
        </a:p>
      </dgm:t>
    </dgm:pt>
    <dgm:pt modelId="{7966349F-480B-4E48-8434-65B6BDA1E706}" type="pres">
      <dgm:prSet presAssocID="{73538544-4B13-454A-8240-795F25E1C6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5F5905-55DE-47F9-9DBC-8858FCF72A45}" type="pres">
      <dgm:prSet presAssocID="{BB484420-6051-45E8-A6A2-2B318BD4D5BD}" presName="composite" presStyleCnt="0"/>
      <dgm:spPr/>
    </dgm:pt>
    <dgm:pt modelId="{F9537A16-42F8-4773-89F6-14C1FBEE5DA8}" type="pres">
      <dgm:prSet presAssocID="{BB484420-6051-45E8-A6A2-2B318BD4D5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40D954-D619-4C39-909B-973B32FDE7DF}" type="pres">
      <dgm:prSet presAssocID="{BB484420-6051-45E8-A6A2-2B318BD4D5B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04EC21-AA1B-46A7-98D6-1D18CC293221}" type="pres">
      <dgm:prSet presAssocID="{2B8494EA-6106-4BA3-802C-066CAE64D306}" presName="space" presStyleCnt="0"/>
      <dgm:spPr/>
    </dgm:pt>
    <dgm:pt modelId="{661E957E-3271-4E3D-AC73-3480B0D3DF81}" type="pres">
      <dgm:prSet presAssocID="{D1A903B5-FAC6-4977-B20C-9C3D609936DE}" presName="composite" presStyleCnt="0"/>
      <dgm:spPr/>
    </dgm:pt>
    <dgm:pt modelId="{391A3422-C0E2-4143-BE01-1DA0D126E30C}" type="pres">
      <dgm:prSet presAssocID="{D1A903B5-FAC6-4977-B20C-9C3D609936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863C1C-D133-4642-A679-EF9AE0695BAA}" type="pres">
      <dgm:prSet presAssocID="{D1A903B5-FAC6-4977-B20C-9C3D609936D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4938BE-8D7D-46AC-A4A4-2F68FA822322}" type="pres">
      <dgm:prSet presAssocID="{5508039C-8CC8-4FA6-B4C0-20E6FB1D21EB}" presName="space" presStyleCnt="0"/>
      <dgm:spPr/>
    </dgm:pt>
    <dgm:pt modelId="{06252F50-B5A4-4F3F-9C7C-6D502757C15D}" type="pres">
      <dgm:prSet presAssocID="{88502938-C8D6-46F1-A215-68F14FF48556}" presName="composite" presStyleCnt="0"/>
      <dgm:spPr/>
    </dgm:pt>
    <dgm:pt modelId="{516D647E-BBBD-4D14-94B5-4CD96647970C}" type="pres">
      <dgm:prSet presAssocID="{88502938-C8D6-46F1-A215-68F14FF485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746415-E108-45A9-B704-D97BF9BD1B99}" type="pres">
      <dgm:prSet presAssocID="{88502938-C8D6-46F1-A215-68F14FF485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8DBAC1-3ADD-4F8D-A2F3-52A41709680B}" srcId="{88502938-C8D6-46F1-A215-68F14FF48556}" destId="{0DED072C-A151-4A87-98C0-6B36120ACC6B}" srcOrd="2" destOrd="0" parTransId="{209E9A78-983E-466B-AC69-AB3FBEFE7E37}" sibTransId="{325259E6-75D5-4301-8ADD-15ED5313BB3E}"/>
    <dgm:cxn modelId="{871A05EB-F0FE-4A10-B843-1E4FA2459C7D}" type="presOf" srcId="{7CBA288C-136B-41C8-A6AF-55C646988C31}" destId="{63746415-E108-45A9-B704-D97BF9BD1B99}" srcOrd="0" destOrd="0" presId="urn:microsoft.com/office/officeart/2005/8/layout/hList1"/>
    <dgm:cxn modelId="{E7AC432E-6693-4FBE-B5C7-D9836DABE8DA}" srcId="{D1A903B5-FAC6-4977-B20C-9C3D609936DE}" destId="{0B44497F-73AB-4FF1-909D-32FF88C99A9F}" srcOrd="2" destOrd="0" parTransId="{33C470A8-781A-4591-925C-35BD09F5A0D5}" sibTransId="{5DB541C8-E405-4AEC-9F0F-B0E6A5EF0E59}"/>
    <dgm:cxn modelId="{1C90B805-4678-4D83-B6EC-AAAB177F5F9D}" srcId="{73538544-4B13-454A-8240-795F25E1C640}" destId="{D1A903B5-FAC6-4977-B20C-9C3D609936DE}" srcOrd="1" destOrd="0" parTransId="{23789F43-E8FA-47C5-A7A7-C0C1792D2E6B}" sibTransId="{5508039C-8CC8-4FA6-B4C0-20E6FB1D21EB}"/>
    <dgm:cxn modelId="{2DC9EEDA-16A0-4318-B58A-835F6006AEAB}" srcId="{D1A903B5-FAC6-4977-B20C-9C3D609936DE}" destId="{4C5C423A-362E-4B75-8BAD-E08E56BE9EEF}" srcOrd="1" destOrd="0" parTransId="{0CCCF43E-C8E4-4069-94F3-DC932AB64E08}" sibTransId="{94B2E981-44C0-49D6-83FD-CC616C24DE45}"/>
    <dgm:cxn modelId="{A95B2F9F-978C-40BD-B28D-A4979C5A532E}" srcId="{BB484420-6051-45E8-A6A2-2B318BD4D5BD}" destId="{986864A7-20A5-48AA-9127-02E2B9BFA017}" srcOrd="2" destOrd="0" parTransId="{F6F13A8D-30A3-4888-BA22-40494C30197B}" sibTransId="{E08C5CE5-014D-4D8B-9671-4DDB84C32EC8}"/>
    <dgm:cxn modelId="{3B9317F9-C42F-45A9-9CE7-BE8CD48B4356}" srcId="{D1A903B5-FAC6-4977-B20C-9C3D609936DE}" destId="{F30A62E4-8989-48B0-8F17-E4C50CEE5D54}" srcOrd="0" destOrd="0" parTransId="{0D4F343F-38A7-4DF1-9AC6-E0AD6B5C6047}" sibTransId="{06A20848-84E3-4F79-BCCF-03F32A7A44D3}"/>
    <dgm:cxn modelId="{D2C9D5D2-8D65-4DFA-A089-6D79F2E76F22}" type="presOf" srcId="{D1A903B5-FAC6-4977-B20C-9C3D609936DE}" destId="{391A3422-C0E2-4143-BE01-1DA0D126E30C}" srcOrd="0" destOrd="0" presId="urn:microsoft.com/office/officeart/2005/8/layout/hList1"/>
    <dgm:cxn modelId="{C5A65ABC-830B-4ECE-A465-CCC0B90DF3A7}" srcId="{73538544-4B13-454A-8240-795F25E1C640}" destId="{BB484420-6051-45E8-A6A2-2B318BD4D5BD}" srcOrd="0" destOrd="0" parTransId="{67B3E8B9-257C-471D-B221-FB14CA3EC5A5}" sibTransId="{2B8494EA-6106-4BA3-802C-066CAE64D306}"/>
    <dgm:cxn modelId="{6D9E0985-8BA5-416F-91BF-F7BA39A9DB97}" type="presOf" srcId="{0B44497F-73AB-4FF1-909D-32FF88C99A9F}" destId="{59863C1C-D133-4642-A679-EF9AE0695BAA}" srcOrd="0" destOrd="2" presId="urn:microsoft.com/office/officeart/2005/8/layout/hList1"/>
    <dgm:cxn modelId="{9605BC72-E577-4B27-A213-79A0048B7684}" type="presOf" srcId="{986864A7-20A5-48AA-9127-02E2B9BFA017}" destId="{5740D954-D619-4C39-909B-973B32FDE7DF}" srcOrd="0" destOrd="2" presId="urn:microsoft.com/office/officeart/2005/8/layout/hList1"/>
    <dgm:cxn modelId="{87E50AEB-DF27-44A3-888F-E07FD120D6F4}" type="presOf" srcId="{3A3AC1BA-C337-43A4-837E-CBD89F4D65FB}" destId="{63746415-E108-45A9-B704-D97BF9BD1B99}" srcOrd="0" destOrd="3" presId="urn:microsoft.com/office/officeart/2005/8/layout/hList1"/>
    <dgm:cxn modelId="{266802B7-6E15-4939-92EC-AAAA4041DCB1}" type="presOf" srcId="{F839A6C3-EBBF-4C45-9A0A-7137F2708EB2}" destId="{5740D954-D619-4C39-909B-973B32FDE7DF}" srcOrd="0" destOrd="3" presId="urn:microsoft.com/office/officeart/2005/8/layout/hList1"/>
    <dgm:cxn modelId="{BBD308A0-4709-4DC6-BBB8-C2A41FD36FFB}" type="presOf" srcId="{CE0686B4-E8A0-435C-A99F-FBF60B9D9B92}" destId="{63746415-E108-45A9-B704-D97BF9BD1B99}" srcOrd="0" destOrd="4" presId="urn:microsoft.com/office/officeart/2005/8/layout/hList1"/>
    <dgm:cxn modelId="{A65FB87F-E05B-4B73-AEB2-2576108F5580}" srcId="{BB484420-6051-45E8-A6A2-2B318BD4D5BD}" destId="{F839A6C3-EBBF-4C45-9A0A-7137F2708EB2}" srcOrd="3" destOrd="0" parTransId="{F5130BF1-AC54-4209-B310-F61644F5356F}" sibTransId="{3D3C1160-62C9-420E-A5B5-E106869A7308}"/>
    <dgm:cxn modelId="{3B602134-5243-4AA9-8AF4-F38C45DAE05F}" type="presOf" srcId="{88DC4DCA-0076-4E64-A7B1-41313CAA098C}" destId="{5740D954-D619-4C39-909B-973B32FDE7DF}" srcOrd="0" destOrd="1" presId="urn:microsoft.com/office/officeart/2005/8/layout/hList1"/>
    <dgm:cxn modelId="{122D6BE8-E12B-4AD3-BB4A-91ECEF27ED24}" type="presOf" srcId="{4C5C423A-362E-4B75-8BAD-E08E56BE9EEF}" destId="{59863C1C-D133-4642-A679-EF9AE0695BAA}" srcOrd="0" destOrd="1" presId="urn:microsoft.com/office/officeart/2005/8/layout/hList1"/>
    <dgm:cxn modelId="{A1214377-0785-4566-BCC6-8595A0294408}" type="presOf" srcId="{11E30DD4-9116-4215-B162-D71285C31CF6}" destId="{63746415-E108-45A9-B704-D97BF9BD1B99}" srcOrd="0" destOrd="1" presId="urn:microsoft.com/office/officeart/2005/8/layout/hList1"/>
    <dgm:cxn modelId="{F9D9B084-D978-4B5C-9D4B-985F2A401BEC}" srcId="{88502938-C8D6-46F1-A215-68F14FF48556}" destId="{CE0686B4-E8A0-435C-A99F-FBF60B9D9B92}" srcOrd="4" destOrd="0" parTransId="{BF81694F-031E-40BE-973E-E5913B79CC56}" sibTransId="{A5FBE317-E4A2-4811-A6DA-506FD33AE6BF}"/>
    <dgm:cxn modelId="{9C2EC8ED-2C16-43F9-821B-00D5460F0B7B}" srcId="{BB484420-6051-45E8-A6A2-2B318BD4D5BD}" destId="{133D7E08-9339-43EF-BC1C-AF4EBBCA8B23}" srcOrd="4" destOrd="0" parTransId="{10E17500-3B8A-4355-A270-560CFAF83E91}" sibTransId="{921EC650-0704-448B-8ECF-D90C2696D807}"/>
    <dgm:cxn modelId="{69EB64FE-07D7-48B9-869F-818D686C74A2}" srcId="{BB484420-6051-45E8-A6A2-2B318BD4D5BD}" destId="{37456FEF-D08D-4E10-B94D-D0CCE0D0C7E2}" srcOrd="0" destOrd="0" parTransId="{AE5C876E-F7D5-47C8-AD24-074395503220}" sibTransId="{A83F24EF-14F2-412F-88E7-31CF20196534}"/>
    <dgm:cxn modelId="{1685BB30-70F0-45EA-BC64-5EE68C1689D2}" srcId="{88502938-C8D6-46F1-A215-68F14FF48556}" destId="{3A3AC1BA-C337-43A4-837E-CBD89F4D65FB}" srcOrd="3" destOrd="0" parTransId="{5FECCAEC-BBA6-474F-8F59-A3B1BEA012D1}" sibTransId="{69097958-9847-43B7-9E08-37E13C4F4295}"/>
    <dgm:cxn modelId="{A4A0201D-B163-451A-9AD7-885FE021DDEA}" type="presOf" srcId="{73538544-4B13-454A-8240-795F25E1C640}" destId="{7966349F-480B-4E48-8434-65B6BDA1E706}" srcOrd="0" destOrd="0" presId="urn:microsoft.com/office/officeart/2005/8/layout/hList1"/>
    <dgm:cxn modelId="{0FEC8BDE-44E5-4BC8-9974-25D8111B8A1C}" type="presOf" srcId="{133D7E08-9339-43EF-BC1C-AF4EBBCA8B23}" destId="{5740D954-D619-4C39-909B-973B32FDE7DF}" srcOrd="0" destOrd="4" presId="urn:microsoft.com/office/officeart/2005/8/layout/hList1"/>
    <dgm:cxn modelId="{EBB37832-07BF-4F79-8D4A-094F325353A9}" srcId="{88502938-C8D6-46F1-A215-68F14FF48556}" destId="{7CBA288C-136B-41C8-A6AF-55C646988C31}" srcOrd="0" destOrd="0" parTransId="{D3EE7DCD-814C-444E-88D5-0E6436AC0D3E}" sibTransId="{A39E0506-E1F2-451F-A51F-806CF32A0C6B}"/>
    <dgm:cxn modelId="{0F097351-5DFB-4E52-9C0C-900E1A17CCBD}" srcId="{88502938-C8D6-46F1-A215-68F14FF48556}" destId="{11E30DD4-9116-4215-B162-D71285C31CF6}" srcOrd="1" destOrd="0" parTransId="{D8CAC895-9E7F-45D9-A693-348EFA34DCDA}" sibTransId="{056164EB-64D5-4846-BC1E-B0AD4C2F136E}"/>
    <dgm:cxn modelId="{83221BD5-DB19-4793-88BD-053CEF5FC8B4}" type="presOf" srcId="{0DED072C-A151-4A87-98C0-6B36120ACC6B}" destId="{63746415-E108-45A9-B704-D97BF9BD1B99}" srcOrd="0" destOrd="2" presId="urn:microsoft.com/office/officeart/2005/8/layout/hList1"/>
    <dgm:cxn modelId="{18D35624-A763-41F1-B71A-B594175E127D}" type="presOf" srcId="{F30A62E4-8989-48B0-8F17-E4C50CEE5D54}" destId="{59863C1C-D133-4642-A679-EF9AE0695BAA}" srcOrd="0" destOrd="0" presId="urn:microsoft.com/office/officeart/2005/8/layout/hList1"/>
    <dgm:cxn modelId="{6430B5BE-01BC-4542-B409-823D591597B3}" type="presOf" srcId="{88502938-C8D6-46F1-A215-68F14FF48556}" destId="{516D647E-BBBD-4D14-94B5-4CD96647970C}" srcOrd="0" destOrd="0" presId="urn:microsoft.com/office/officeart/2005/8/layout/hList1"/>
    <dgm:cxn modelId="{44CDD324-0A7D-4CB7-9F3B-CB63B81ADBE5}" srcId="{BB484420-6051-45E8-A6A2-2B318BD4D5BD}" destId="{88DC4DCA-0076-4E64-A7B1-41313CAA098C}" srcOrd="1" destOrd="0" parTransId="{7EA0D16A-3BAB-45E9-B455-4C343B5C2EEC}" sibTransId="{D0908288-C05D-43D9-BC6B-0BC1418DB3C1}"/>
    <dgm:cxn modelId="{FD883568-AB61-4AB2-B6BA-AF17D32E30EF}" type="presOf" srcId="{37456FEF-D08D-4E10-B94D-D0CCE0D0C7E2}" destId="{5740D954-D619-4C39-909B-973B32FDE7DF}" srcOrd="0" destOrd="0" presId="urn:microsoft.com/office/officeart/2005/8/layout/hList1"/>
    <dgm:cxn modelId="{F1EED112-A089-4A8D-B7B4-E66C506CFBCB}" srcId="{73538544-4B13-454A-8240-795F25E1C640}" destId="{88502938-C8D6-46F1-A215-68F14FF48556}" srcOrd="2" destOrd="0" parTransId="{72BABBF5-CE7B-481A-B8CC-907743085E25}" sibTransId="{E5798F38-D442-466A-BA9F-9E9C7519CD76}"/>
    <dgm:cxn modelId="{3FF8DCC7-B891-4C0F-A81F-77563E090977}" type="presOf" srcId="{BB484420-6051-45E8-A6A2-2B318BD4D5BD}" destId="{F9537A16-42F8-4773-89F6-14C1FBEE5DA8}" srcOrd="0" destOrd="0" presId="urn:microsoft.com/office/officeart/2005/8/layout/hList1"/>
    <dgm:cxn modelId="{78483C13-8745-452E-BF22-70D5BF1E6B48}" type="presParOf" srcId="{7966349F-480B-4E48-8434-65B6BDA1E706}" destId="{4B5F5905-55DE-47F9-9DBC-8858FCF72A45}" srcOrd="0" destOrd="0" presId="urn:microsoft.com/office/officeart/2005/8/layout/hList1"/>
    <dgm:cxn modelId="{D604D73E-48D7-4FD3-8F26-1CE5070FB27D}" type="presParOf" srcId="{4B5F5905-55DE-47F9-9DBC-8858FCF72A45}" destId="{F9537A16-42F8-4773-89F6-14C1FBEE5DA8}" srcOrd="0" destOrd="0" presId="urn:microsoft.com/office/officeart/2005/8/layout/hList1"/>
    <dgm:cxn modelId="{5823D7D2-804C-4E2B-8227-029D31842143}" type="presParOf" srcId="{4B5F5905-55DE-47F9-9DBC-8858FCF72A45}" destId="{5740D954-D619-4C39-909B-973B32FDE7DF}" srcOrd="1" destOrd="0" presId="urn:microsoft.com/office/officeart/2005/8/layout/hList1"/>
    <dgm:cxn modelId="{D5FA003F-BB8B-41DE-8AB5-481CEC836483}" type="presParOf" srcId="{7966349F-480B-4E48-8434-65B6BDA1E706}" destId="{D504EC21-AA1B-46A7-98D6-1D18CC293221}" srcOrd="1" destOrd="0" presId="urn:microsoft.com/office/officeart/2005/8/layout/hList1"/>
    <dgm:cxn modelId="{AAF07C99-B7A1-4C60-9CB8-0EFFAEC22944}" type="presParOf" srcId="{7966349F-480B-4E48-8434-65B6BDA1E706}" destId="{661E957E-3271-4E3D-AC73-3480B0D3DF81}" srcOrd="2" destOrd="0" presId="urn:microsoft.com/office/officeart/2005/8/layout/hList1"/>
    <dgm:cxn modelId="{93C9C619-753C-4D2B-A0CD-868AC8F5BBF1}" type="presParOf" srcId="{661E957E-3271-4E3D-AC73-3480B0D3DF81}" destId="{391A3422-C0E2-4143-BE01-1DA0D126E30C}" srcOrd="0" destOrd="0" presId="urn:microsoft.com/office/officeart/2005/8/layout/hList1"/>
    <dgm:cxn modelId="{986A5AA0-EE0E-4246-8646-074809817A2A}" type="presParOf" srcId="{661E957E-3271-4E3D-AC73-3480B0D3DF81}" destId="{59863C1C-D133-4642-A679-EF9AE0695BAA}" srcOrd="1" destOrd="0" presId="urn:microsoft.com/office/officeart/2005/8/layout/hList1"/>
    <dgm:cxn modelId="{E278BE12-968C-4BD1-9064-D96B35611F34}" type="presParOf" srcId="{7966349F-480B-4E48-8434-65B6BDA1E706}" destId="{4C4938BE-8D7D-46AC-A4A4-2F68FA822322}" srcOrd="3" destOrd="0" presId="urn:microsoft.com/office/officeart/2005/8/layout/hList1"/>
    <dgm:cxn modelId="{FCEA7763-5E37-4EFF-804A-4F8A7DA14F16}" type="presParOf" srcId="{7966349F-480B-4E48-8434-65B6BDA1E706}" destId="{06252F50-B5A4-4F3F-9C7C-6D502757C15D}" srcOrd="4" destOrd="0" presId="urn:microsoft.com/office/officeart/2005/8/layout/hList1"/>
    <dgm:cxn modelId="{C4961089-3F79-46AD-8FAD-1049C0DB03B7}" type="presParOf" srcId="{06252F50-B5A4-4F3F-9C7C-6D502757C15D}" destId="{516D647E-BBBD-4D14-94B5-4CD96647970C}" srcOrd="0" destOrd="0" presId="urn:microsoft.com/office/officeart/2005/8/layout/hList1"/>
    <dgm:cxn modelId="{91AA8731-6FBE-4315-AC26-28DCADA920BA}" type="presParOf" srcId="{06252F50-B5A4-4F3F-9C7C-6D502757C15D}" destId="{63746415-E108-45A9-B704-D97BF9BD1B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FA71D6-F519-44CD-B345-8F64F3D18D9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194C222-85F8-4402-B702-364EB4397EB5}">
      <dgm:prSet phldrT="[Texto]"/>
      <dgm:spPr/>
      <dgm:t>
        <a:bodyPr/>
        <a:lstStyle/>
        <a:p>
          <a:r>
            <a:rPr lang="es-EC" dirty="0" smtClean="0"/>
            <a:t>RETENCIÓN URINARIA</a:t>
          </a:r>
          <a:endParaRPr lang="es-EC" dirty="0"/>
        </a:p>
      </dgm:t>
    </dgm:pt>
    <dgm:pt modelId="{39716AEC-7071-4F85-B0BA-59FE75A0E08E}" type="parTrans" cxnId="{4EF5BD38-415B-400A-87DA-BBFCC97E2CF8}">
      <dgm:prSet/>
      <dgm:spPr/>
      <dgm:t>
        <a:bodyPr/>
        <a:lstStyle/>
        <a:p>
          <a:endParaRPr lang="es-EC"/>
        </a:p>
      </dgm:t>
    </dgm:pt>
    <dgm:pt modelId="{F518612B-DFA4-44DC-8482-DE2FE2E989E4}" type="sibTrans" cxnId="{4EF5BD38-415B-400A-87DA-BBFCC97E2CF8}">
      <dgm:prSet/>
      <dgm:spPr/>
      <dgm:t>
        <a:bodyPr/>
        <a:lstStyle/>
        <a:p>
          <a:endParaRPr lang="es-EC"/>
        </a:p>
      </dgm:t>
    </dgm:pt>
    <dgm:pt modelId="{8FE84387-6FB9-4A88-A0B9-0B228EB56504}">
      <dgm:prSet phldrT="[Texto]"/>
      <dgm:spPr>
        <a:solidFill>
          <a:schemeClr val="tx2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/>
            <a:t>LITIASIS URINARIA</a:t>
          </a:r>
          <a:endParaRPr lang="es-EC" dirty="0"/>
        </a:p>
      </dgm:t>
    </dgm:pt>
    <dgm:pt modelId="{DBD0B09C-BB68-4385-ACF3-7D038B2BA1F5}" type="parTrans" cxnId="{21351419-1851-4C03-9E74-2C9C245D93ED}">
      <dgm:prSet/>
      <dgm:spPr/>
      <dgm:t>
        <a:bodyPr/>
        <a:lstStyle/>
        <a:p>
          <a:endParaRPr lang="es-EC"/>
        </a:p>
      </dgm:t>
    </dgm:pt>
    <dgm:pt modelId="{D700383E-3BB5-4A96-9C8B-0E649A4E407F}" type="sibTrans" cxnId="{21351419-1851-4C03-9E74-2C9C245D93ED}">
      <dgm:prSet/>
      <dgm:spPr/>
      <dgm:t>
        <a:bodyPr/>
        <a:lstStyle/>
        <a:p>
          <a:endParaRPr lang="es-EC"/>
        </a:p>
      </dgm:t>
    </dgm:pt>
    <dgm:pt modelId="{136E1A3A-5DB6-4042-B773-8DA2886680C5}">
      <dgm:prSet phldrT="[Texto]"/>
      <dgm:spPr/>
      <dgm:t>
        <a:bodyPr/>
        <a:lstStyle/>
        <a:p>
          <a:r>
            <a:rPr lang="es-EC" dirty="0" smtClean="0"/>
            <a:t>INFECCIÓN URINARIA</a:t>
          </a:r>
          <a:endParaRPr lang="es-EC" dirty="0"/>
        </a:p>
      </dgm:t>
    </dgm:pt>
    <dgm:pt modelId="{2F13C9E4-5A67-4B4F-ABCD-45B5B469FD5A}" type="parTrans" cxnId="{5E9462E0-9E25-4758-9C1E-90538C3E422C}">
      <dgm:prSet/>
      <dgm:spPr/>
      <dgm:t>
        <a:bodyPr/>
        <a:lstStyle/>
        <a:p>
          <a:endParaRPr lang="es-EC"/>
        </a:p>
      </dgm:t>
    </dgm:pt>
    <dgm:pt modelId="{8DECBF19-5908-4729-9BC3-4330B3EBA58C}" type="sibTrans" cxnId="{5E9462E0-9E25-4758-9C1E-90538C3E422C}">
      <dgm:prSet/>
      <dgm:spPr/>
      <dgm:t>
        <a:bodyPr/>
        <a:lstStyle/>
        <a:p>
          <a:endParaRPr lang="es-EC"/>
        </a:p>
      </dgm:t>
    </dgm:pt>
    <dgm:pt modelId="{9BCF2203-96A2-4DE8-85A5-0BD1D6691A11}">
      <dgm:prSet phldrT="[Texto]"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isometricTopUp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dirty="0" smtClean="0"/>
            <a:t>INSUFICIENCIA RENAL</a:t>
          </a:r>
          <a:endParaRPr lang="es-EC" dirty="0"/>
        </a:p>
      </dgm:t>
    </dgm:pt>
    <dgm:pt modelId="{F38CE650-DA43-49EB-B1DF-055F3E2371F1}" type="parTrans" cxnId="{9F79AD80-ABC7-41EB-86D9-5269066B085C}">
      <dgm:prSet/>
      <dgm:spPr/>
      <dgm:t>
        <a:bodyPr/>
        <a:lstStyle/>
        <a:p>
          <a:endParaRPr lang="es-EC"/>
        </a:p>
      </dgm:t>
    </dgm:pt>
    <dgm:pt modelId="{B1BD7B5E-15A7-46F8-8458-CA6CD50F861C}" type="sibTrans" cxnId="{9F79AD80-ABC7-41EB-86D9-5269066B085C}">
      <dgm:prSet/>
      <dgm:spPr/>
      <dgm:t>
        <a:bodyPr/>
        <a:lstStyle/>
        <a:p>
          <a:endParaRPr lang="es-EC"/>
        </a:p>
      </dgm:t>
    </dgm:pt>
    <dgm:pt modelId="{98C78820-5B7C-4215-9905-762326BD2402}">
      <dgm:prSet phldrT="[Texto]"/>
      <dgm:spPr/>
      <dgm:t>
        <a:bodyPr/>
        <a:lstStyle/>
        <a:p>
          <a:r>
            <a:rPr lang="es-EC" dirty="0" smtClean="0"/>
            <a:t>HEMATURIA</a:t>
          </a:r>
          <a:endParaRPr lang="es-EC" dirty="0"/>
        </a:p>
      </dgm:t>
    </dgm:pt>
    <dgm:pt modelId="{BA3AFD66-B07B-4B28-93E8-1DC683D2815C}" type="parTrans" cxnId="{2249100B-DB13-4952-B069-65AA2F3C8A8F}">
      <dgm:prSet/>
      <dgm:spPr/>
      <dgm:t>
        <a:bodyPr/>
        <a:lstStyle/>
        <a:p>
          <a:endParaRPr lang="es-EC"/>
        </a:p>
      </dgm:t>
    </dgm:pt>
    <dgm:pt modelId="{512005DC-38C4-4960-8E84-8F531E4FFECA}" type="sibTrans" cxnId="{2249100B-DB13-4952-B069-65AA2F3C8A8F}">
      <dgm:prSet/>
      <dgm:spPr/>
      <dgm:t>
        <a:bodyPr/>
        <a:lstStyle/>
        <a:p>
          <a:endParaRPr lang="es-EC"/>
        </a:p>
      </dgm:t>
    </dgm:pt>
    <dgm:pt modelId="{2203FC33-1CE2-40A8-A56B-B6A95CDF5D8A}">
      <dgm:prSet phldrT="[Texto]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dirty="0" smtClean="0"/>
            <a:t>GRANDES DIVERTÍCULOS VESICALES</a:t>
          </a:r>
          <a:endParaRPr lang="es-EC" dirty="0"/>
        </a:p>
      </dgm:t>
    </dgm:pt>
    <dgm:pt modelId="{FCC98387-B987-4AE2-B427-948693D3E26B}" type="parTrans" cxnId="{A846EE01-F9C2-4AE6-B7FD-5E15B9559E2C}">
      <dgm:prSet/>
      <dgm:spPr/>
      <dgm:t>
        <a:bodyPr/>
        <a:lstStyle/>
        <a:p>
          <a:endParaRPr lang="es-EC"/>
        </a:p>
      </dgm:t>
    </dgm:pt>
    <dgm:pt modelId="{762AB125-1E98-4882-9727-173452AD1A45}" type="sibTrans" cxnId="{A846EE01-F9C2-4AE6-B7FD-5E15B9559E2C}">
      <dgm:prSet/>
      <dgm:spPr/>
      <dgm:t>
        <a:bodyPr/>
        <a:lstStyle/>
        <a:p>
          <a:endParaRPr lang="es-EC"/>
        </a:p>
      </dgm:t>
    </dgm:pt>
    <dgm:pt modelId="{DCEF6885-C84B-4014-9C0A-557872D08746}" type="pres">
      <dgm:prSet presAssocID="{9BFA71D6-F519-44CD-B345-8F64F3D18D9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8816E10-65D5-4C98-8EF0-AD685F2705B2}" type="pres">
      <dgm:prSet presAssocID="{9194C222-85F8-4402-B702-364EB4397EB5}" presName="parentText1" presStyleLbl="node1" presStyleIdx="0" presStyleCnt="3" custLinFactNeighborX="317" custLinFactNeighborY="27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5663C-35C1-4923-8BE3-D8BFE4459E44}" type="pres">
      <dgm:prSet presAssocID="{9194C222-85F8-4402-B702-364EB4397EB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872F0-938C-4AD8-B97D-CEEE4274148E}" type="pres">
      <dgm:prSet presAssocID="{136E1A3A-5DB6-4042-B773-8DA2886680C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6E31E-12BC-4CAE-BD7C-B082FB34D279}" type="pres">
      <dgm:prSet presAssocID="{136E1A3A-5DB6-4042-B773-8DA2886680C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DBFE2-8619-428F-B0D0-A9D1DFA7EEF1}" type="pres">
      <dgm:prSet presAssocID="{98C78820-5B7C-4215-9905-762326BD240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78333-131A-48DB-8619-9D562ADAAAC6}" type="pres">
      <dgm:prSet presAssocID="{98C78820-5B7C-4215-9905-762326BD240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D6EE80-3A11-4D89-A860-7709B10CAA41}" type="presOf" srcId="{9BCF2203-96A2-4DE8-85A5-0BD1D6691A11}" destId="{32D6E31E-12BC-4CAE-BD7C-B082FB34D279}" srcOrd="0" destOrd="0" presId="urn:microsoft.com/office/officeart/2009/3/layout/IncreasingArrowsProcess"/>
    <dgm:cxn modelId="{2249100B-DB13-4952-B069-65AA2F3C8A8F}" srcId="{9BFA71D6-F519-44CD-B345-8F64F3D18D96}" destId="{98C78820-5B7C-4215-9905-762326BD2402}" srcOrd="2" destOrd="0" parTransId="{BA3AFD66-B07B-4B28-93E8-1DC683D2815C}" sibTransId="{512005DC-38C4-4960-8E84-8F531E4FFECA}"/>
    <dgm:cxn modelId="{9F79AD80-ABC7-41EB-86D9-5269066B085C}" srcId="{136E1A3A-5DB6-4042-B773-8DA2886680C5}" destId="{9BCF2203-96A2-4DE8-85A5-0BD1D6691A11}" srcOrd="0" destOrd="0" parTransId="{F38CE650-DA43-49EB-B1DF-055F3E2371F1}" sibTransId="{B1BD7B5E-15A7-46F8-8458-CA6CD50F861C}"/>
    <dgm:cxn modelId="{21351419-1851-4C03-9E74-2C9C245D93ED}" srcId="{9194C222-85F8-4402-B702-364EB4397EB5}" destId="{8FE84387-6FB9-4A88-A0B9-0B228EB56504}" srcOrd="0" destOrd="0" parTransId="{DBD0B09C-BB68-4385-ACF3-7D038B2BA1F5}" sibTransId="{D700383E-3BB5-4A96-9C8B-0E649A4E407F}"/>
    <dgm:cxn modelId="{84961FB3-7F51-49FB-B0F3-11A5A33AD0AF}" type="presOf" srcId="{136E1A3A-5DB6-4042-B773-8DA2886680C5}" destId="{340872F0-938C-4AD8-B97D-CEEE4274148E}" srcOrd="0" destOrd="0" presId="urn:microsoft.com/office/officeart/2009/3/layout/IncreasingArrowsProcess"/>
    <dgm:cxn modelId="{4EF5BD38-415B-400A-87DA-BBFCC97E2CF8}" srcId="{9BFA71D6-F519-44CD-B345-8F64F3D18D96}" destId="{9194C222-85F8-4402-B702-364EB4397EB5}" srcOrd="0" destOrd="0" parTransId="{39716AEC-7071-4F85-B0BA-59FE75A0E08E}" sibTransId="{F518612B-DFA4-44DC-8482-DE2FE2E989E4}"/>
    <dgm:cxn modelId="{DAB62036-C889-440B-870F-81B0846D538C}" type="presOf" srcId="{9BFA71D6-F519-44CD-B345-8F64F3D18D96}" destId="{DCEF6885-C84B-4014-9C0A-557872D08746}" srcOrd="0" destOrd="0" presId="urn:microsoft.com/office/officeart/2009/3/layout/IncreasingArrowsProcess"/>
    <dgm:cxn modelId="{A846EE01-F9C2-4AE6-B7FD-5E15B9559E2C}" srcId="{98C78820-5B7C-4215-9905-762326BD2402}" destId="{2203FC33-1CE2-40A8-A56B-B6A95CDF5D8A}" srcOrd="0" destOrd="0" parTransId="{FCC98387-B987-4AE2-B427-948693D3E26B}" sibTransId="{762AB125-1E98-4882-9727-173452AD1A45}"/>
    <dgm:cxn modelId="{94AED3EE-91E5-43A5-9DEC-B4FA938B67B5}" type="presOf" srcId="{98C78820-5B7C-4215-9905-762326BD2402}" destId="{249DBFE2-8619-428F-B0D0-A9D1DFA7EEF1}" srcOrd="0" destOrd="0" presId="urn:microsoft.com/office/officeart/2009/3/layout/IncreasingArrowsProcess"/>
    <dgm:cxn modelId="{983C7553-3043-492C-9D4C-611E28A44F55}" type="presOf" srcId="{2203FC33-1CE2-40A8-A56B-B6A95CDF5D8A}" destId="{F4878333-131A-48DB-8619-9D562ADAAAC6}" srcOrd="0" destOrd="0" presId="urn:microsoft.com/office/officeart/2009/3/layout/IncreasingArrowsProcess"/>
    <dgm:cxn modelId="{5E9462E0-9E25-4758-9C1E-90538C3E422C}" srcId="{9BFA71D6-F519-44CD-B345-8F64F3D18D96}" destId="{136E1A3A-5DB6-4042-B773-8DA2886680C5}" srcOrd="1" destOrd="0" parTransId="{2F13C9E4-5A67-4B4F-ABCD-45B5B469FD5A}" sibTransId="{8DECBF19-5908-4729-9BC3-4330B3EBA58C}"/>
    <dgm:cxn modelId="{7D21A4E2-773F-42F3-BA49-5DA08818CF75}" type="presOf" srcId="{8FE84387-6FB9-4A88-A0B9-0B228EB56504}" destId="{EB25663C-35C1-4923-8BE3-D8BFE4459E44}" srcOrd="0" destOrd="0" presId="urn:microsoft.com/office/officeart/2009/3/layout/IncreasingArrowsProcess"/>
    <dgm:cxn modelId="{F9D6E544-3EFD-46FA-867C-48989A7B68BC}" type="presOf" srcId="{9194C222-85F8-4402-B702-364EB4397EB5}" destId="{68816E10-65D5-4C98-8EF0-AD685F2705B2}" srcOrd="0" destOrd="0" presId="urn:microsoft.com/office/officeart/2009/3/layout/IncreasingArrowsProcess"/>
    <dgm:cxn modelId="{B2C34D7A-6E31-4BED-8DB9-051C06CEB4C0}" type="presParOf" srcId="{DCEF6885-C84B-4014-9C0A-557872D08746}" destId="{68816E10-65D5-4C98-8EF0-AD685F2705B2}" srcOrd="0" destOrd="0" presId="urn:microsoft.com/office/officeart/2009/3/layout/IncreasingArrowsProcess"/>
    <dgm:cxn modelId="{374D81BC-9218-48FB-A8B5-5DD3008D59BE}" type="presParOf" srcId="{DCEF6885-C84B-4014-9C0A-557872D08746}" destId="{EB25663C-35C1-4923-8BE3-D8BFE4459E44}" srcOrd="1" destOrd="0" presId="urn:microsoft.com/office/officeart/2009/3/layout/IncreasingArrowsProcess"/>
    <dgm:cxn modelId="{DCB9B068-883E-483A-A70C-8E0A8F58459C}" type="presParOf" srcId="{DCEF6885-C84B-4014-9C0A-557872D08746}" destId="{340872F0-938C-4AD8-B97D-CEEE4274148E}" srcOrd="2" destOrd="0" presId="urn:microsoft.com/office/officeart/2009/3/layout/IncreasingArrowsProcess"/>
    <dgm:cxn modelId="{DBE69021-0FBD-4A6F-BB18-27AB4799E366}" type="presParOf" srcId="{DCEF6885-C84B-4014-9C0A-557872D08746}" destId="{32D6E31E-12BC-4CAE-BD7C-B082FB34D279}" srcOrd="3" destOrd="0" presId="urn:microsoft.com/office/officeart/2009/3/layout/IncreasingArrowsProcess"/>
    <dgm:cxn modelId="{E9AC823A-03C7-4713-996B-C73958552FF1}" type="presParOf" srcId="{DCEF6885-C84B-4014-9C0A-557872D08746}" destId="{249DBFE2-8619-428F-B0D0-A9D1DFA7EEF1}" srcOrd="4" destOrd="0" presId="urn:microsoft.com/office/officeart/2009/3/layout/IncreasingArrowsProcess"/>
    <dgm:cxn modelId="{80F400BB-FE1C-4A83-86B8-07722F06CB32}" type="presParOf" srcId="{DCEF6885-C84B-4014-9C0A-557872D08746}" destId="{F4878333-131A-48DB-8619-9D562ADAAAC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6E133D-F3B4-4E8A-ADD1-BE7075CF2A5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D1D142-D4FD-4B0A-9698-9F62A7BA833F}">
      <dgm:prSet phldrT="[Texto]"/>
      <dgm:spPr/>
      <dgm:t>
        <a:bodyPr/>
        <a:lstStyle/>
        <a:p>
          <a:r>
            <a:rPr lang="es-ES" dirty="0" smtClean="0"/>
            <a:t>RTU:  RESECCIÓN  TRANSURETRAL  DE LA  PRÓSTATA.</a:t>
          </a:r>
          <a:endParaRPr lang="es-EC" dirty="0"/>
        </a:p>
      </dgm:t>
    </dgm:pt>
    <dgm:pt modelId="{0A4E7BB5-8AE0-4B07-8E11-E08DDC1FBE6E}" type="parTrans" cxnId="{1CB51A73-E97C-44D6-B566-223C59457FA2}">
      <dgm:prSet/>
      <dgm:spPr/>
      <dgm:t>
        <a:bodyPr/>
        <a:lstStyle/>
        <a:p>
          <a:endParaRPr lang="es-EC"/>
        </a:p>
      </dgm:t>
    </dgm:pt>
    <dgm:pt modelId="{16A75A03-201E-4F87-B208-80C721AB4818}" type="sibTrans" cxnId="{1CB51A73-E97C-44D6-B566-223C59457FA2}">
      <dgm:prSet/>
      <dgm:spPr/>
      <dgm:t>
        <a:bodyPr/>
        <a:lstStyle/>
        <a:p>
          <a:endParaRPr lang="es-EC"/>
        </a:p>
      </dgm:t>
    </dgm:pt>
    <dgm:pt modelId="{06C82D21-6FE3-4608-8162-7777B60BD497}">
      <dgm:prSet phldrT="[Texto]"/>
      <dgm:spPr>
        <a:solidFill>
          <a:srgbClr val="FFC000"/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9F2B193C-F7BC-4C67-B8DB-C0FAAF50F914}" type="parTrans" cxnId="{8ECD02E8-CC2A-475C-AEA9-FEAF2C085A1D}">
      <dgm:prSet/>
      <dgm:spPr/>
      <dgm:t>
        <a:bodyPr/>
        <a:lstStyle/>
        <a:p>
          <a:endParaRPr lang="es-EC"/>
        </a:p>
      </dgm:t>
    </dgm:pt>
    <dgm:pt modelId="{42030DFD-F505-4DCE-9E5C-B371CB7F91F1}" type="sibTrans" cxnId="{8ECD02E8-CC2A-475C-AEA9-FEAF2C085A1D}">
      <dgm:prSet/>
      <dgm:spPr/>
      <dgm:t>
        <a:bodyPr/>
        <a:lstStyle/>
        <a:p>
          <a:endParaRPr lang="es-EC"/>
        </a:p>
      </dgm:t>
    </dgm:pt>
    <dgm:pt modelId="{B3F3D773-3636-4917-A57D-7F4E14F21E4B}">
      <dgm:prSet phldrT="[Texto]"/>
      <dgm:spPr/>
      <dgm:t>
        <a:bodyPr/>
        <a:lstStyle/>
        <a:p>
          <a:r>
            <a:rPr lang="es-EC" dirty="0" smtClean="0"/>
            <a:t>ADENOMECTOMÍA RETEROPÚBICA</a:t>
          </a:r>
          <a:endParaRPr lang="es-EC" dirty="0"/>
        </a:p>
      </dgm:t>
    </dgm:pt>
    <dgm:pt modelId="{00045763-A6BE-40E6-92FF-C87EFB36FDB2}" type="parTrans" cxnId="{DFE77949-0AF5-4D8A-B6BD-E18761AE5BC3}">
      <dgm:prSet/>
      <dgm:spPr/>
      <dgm:t>
        <a:bodyPr/>
        <a:lstStyle/>
        <a:p>
          <a:endParaRPr lang="es-EC"/>
        </a:p>
      </dgm:t>
    </dgm:pt>
    <dgm:pt modelId="{B89C284F-0708-4D39-8713-939918E63CB4}" type="sibTrans" cxnId="{DFE77949-0AF5-4D8A-B6BD-E18761AE5BC3}">
      <dgm:prSet/>
      <dgm:spPr/>
      <dgm:t>
        <a:bodyPr/>
        <a:lstStyle/>
        <a:p>
          <a:endParaRPr lang="es-EC"/>
        </a:p>
      </dgm:t>
    </dgm:pt>
    <dgm:pt modelId="{9F7A1113-8FC7-4490-A125-3F395E8BB682}">
      <dgm:prSet phldrT="[Texto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dirty="0" smtClean="0"/>
            <a:t>STENT  INTRAPROSTÁTICOS  Y  TEMPORALES</a:t>
          </a:r>
          <a:endParaRPr lang="es-EC" dirty="0"/>
        </a:p>
      </dgm:t>
    </dgm:pt>
    <dgm:pt modelId="{9E0A53D0-DFF9-4AA5-B3D2-48D57734CDA8}" type="parTrans" cxnId="{20F5666D-2905-40FA-9361-54E19DC6B3BE}">
      <dgm:prSet/>
      <dgm:spPr/>
      <dgm:t>
        <a:bodyPr/>
        <a:lstStyle/>
        <a:p>
          <a:endParaRPr lang="es-EC"/>
        </a:p>
      </dgm:t>
    </dgm:pt>
    <dgm:pt modelId="{DDF7794C-2510-43E9-9497-4B85FEB82722}" type="sibTrans" cxnId="{20F5666D-2905-40FA-9361-54E19DC6B3BE}">
      <dgm:prSet/>
      <dgm:spPr/>
      <dgm:t>
        <a:bodyPr/>
        <a:lstStyle/>
        <a:p>
          <a:endParaRPr lang="es-EC"/>
        </a:p>
      </dgm:t>
    </dgm:pt>
    <dgm:pt modelId="{87CF47C7-415E-426A-B7FF-D31650D303DD}">
      <dgm:prSet phldrT="[Texto]"/>
      <dgm:spPr/>
      <dgm:t>
        <a:bodyPr/>
        <a:lstStyle/>
        <a:p>
          <a:r>
            <a:rPr lang="es-EC" dirty="0" smtClean="0"/>
            <a:t>ADENOMECTOMÍA TRANSVESICAL</a:t>
          </a:r>
          <a:endParaRPr lang="es-EC" dirty="0"/>
        </a:p>
      </dgm:t>
    </dgm:pt>
    <dgm:pt modelId="{933C2CD2-C263-41FC-9985-A42B758A1389}" type="parTrans" cxnId="{B4C3C931-1877-428F-A84A-37599861CD83}">
      <dgm:prSet/>
      <dgm:spPr/>
      <dgm:t>
        <a:bodyPr/>
        <a:lstStyle/>
        <a:p>
          <a:endParaRPr lang="es-EC"/>
        </a:p>
      </dgm:t>
    </dgm:pt>
    <dgm:pt modelId="{AFF75903-7F54-4CAD-9C96-06563D980838}" type="sibTrans" cxnId="{B4C3C931-1877-428F-A84A-37599861CD83}">
      <dgm:prSet/>
      <dgm:spPr/>
      <dgm:t>
        <a:bodyPr/>
        <a:lstStyle/>
        <a:p>
          <a:endParaRPr lang="es-EC"/>
        </a:p>
      </dgm:t>
    </dgm:pt>
    <dgm:pt modelId="{D911E333-E8CF-4F29-876A-75160E91B560}">
      <dgm:prSet phldrT="[Texto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dirty="0" smtClean="0"/>
            <a:t>VAPORIZACIÓN TRANSURETRAL</a:t>
          </a:r>
          <a:endParaRPr lang="es-EC" dirty="0"/>
        </a:p>
      </dgm:t>
    </dgm:pt>
    <dgm:pt modelId="{B37575B4-0CB5-4CF6-A723-32A278A18C5E}" type="parTrans" cxnId="{87985349-CB34-4E96-982D-3835F6B47334}">
      <dgm:prSet/>
      <dgm:spPr/>
      <dgm:t>
        <a:bodyPr/>
        <a:lstStyle/>
        <a:p>
          <a:endParaRPr lang="es-EC"/>
        </a:p>
      </dgm:t>
    </dgm:pt>
    <dgm:pt modelId="{1884D522-3CC8-474E-B0EA-270B26ED4375}" type="sibTrans" cxnId="{87985349-CB34-4E96-982D-3835F6B47334}">
      <dgm:prSet/>
      <dgm:spPr/>
      <dgm:t>
        <a:bodyPr/>
        <a:lstStyle/>
        <a:p>
          <a:endParaRPr lang="es-EC"/>
        </a:p>
      </dgm:t>
    </dgm:pt>
    <dgm:pt modelId="{F5A470AD-7968-4C6E-8F2F-749927023B13}">
      <dgm:prSet/>
      <dgm:spPr>
        <a:solidFill>
          <a:srgbClr val="FFC000"/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S" dirty="0"/>
        </a:p>
      </dgm:t>
    </dgm:pt>
    <dgm:pt modelId="{F30465B7-6C84-418D-A5D9-834D7126C3E8}" type="parTrans" cxnId="{B75270C3-7D67-48F7-A4F3-A58757CA3948}">
      <dgm:prSet/>
      <dgm:spPr/>
      <dgm:t>
        <a:bodyPr/>
        <a:lstStyle/>
        <a:p>
          <a:endParaRPr lang="es-EC"/>
        </a:p>
      </dgm:t>
    </dgm:pt>
    <dgm:pt modelId="{634FE71D-D174-4AA8-A51E-5191B26A37F6}" type="sibTrans" cxnId="{B75270C3-7D67-48F7-A4F3-A58757CA3948}">
      <dgm:prSet/>
      <dgm:spPr/>
      <dgm:t>
        <a:bodyPr/>
        <a:lstStyle/>
        <a:p>
          <a:endParaRPr lang="es-EC"/>
        </a:p>
      </dgm:t>
    </dgm:pt>
    <dgm:pt modelId="{28A73F24-5C40-40EF-A3A7-BB2F4FF5C842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S" dirty="0"/>
        </a:p>
      </dgm:t>
    </dgm:pt>
    <dgm:pt modelId="{011EDDCD-DEDD-4325-B7EF-A4B874A46FF8}" type="parTrans" cxnId="{7E87F891-FD73-4F54-9FC8-8BB0E675346F}">
      <dgm:prSet/>
      <dgm:spPr/>
      <dgm:t>
        <a:bodyPr/>
        <a:lstStyle/>
        <a:p>
          <a:endParaRPr lang="es-EC"/>
        </a:p>
      </dgm:t>
    </dgm:pt>
    <dgm:pt modelId="{BAC6BE80-1596-4FEC-AA10-3C32F135E1CE}" type="sibTrans" cxnId="{7E87F891-FD73-4F54-9FC8-8BB0E675346F}">
      <dgm:prSet/>
      <dgm:spPr/>
      <dgm:t>
        <a:bodyPr/>
        <a:lstStyle/>
        <a:p>
          <a:endParaRPr lang="es-EC"/>
        </a:p>
      </dgm:t>
    </dgm:pt>
    <dgm:pt modelId="{ECB5A793-4318-4B3E-A82E-D8848CB8CB9C}">
      <dgm:prSet/>
      <dgm:spPr>
        <a:solidFill>
          <a:srgbClr val="FFC000"/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dirty="0" smtClean="0"/>
            <a:t>USO DE LASER: NEODYMIUM. HOLMIUM</a:t>
          </a:r>
          <a:endParaRPr lang="es-EC" dirty="0"/>
        </a:p>
      </dgm:t>
    </dgm:pt>
    <dgm:pt modelId="{BB5A298E-A8A0-41D2-B7EF-FE7875EC339E}" type="parTrans" cxnId="{59D0EE96-3C81-4A92-A8EF-899DA4FF724F}">
      <dgm:prSet/>
      <dgm:spPr/>
      <dgm:t>
        <a:bodyPr/>
        <a:lstStyle/>
        <a:p>
          <a:endParaRPr lang="es-EC"/>
        </a:p>
      </dgm:t>
    </dgm:pt>
    <dgm:pt modelId="{ABA0EA3C-7546-4CA3-BA50-95FAB096DEE6}" type="sibTrans" cxnId="{59D0EE96-3C81-4A92-A8EF-899DA4FF724F}">
      <dgm:prSet/>
      <dgm:spPr/>
      <dgm:t>
        <a:bodyPr/>
        <a:lstStyle/>
        <a:p>
          <a:endParaRPr lang="es-EC"/>
        </a:p>
      </dgm:t>
    </dgm:pt>
    <dgm:pt modelId="{1577D50F-B806-4E16-9165-9A78BA2AD18E}" type="pres">
      <dgm:prSet presAssocID="{716E133D-F3B4-4E8A-ADD1-BE7075CF2A5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BBBFD9E-AFE9-47D3-A2ED-143C7FD35CF7}" type="pres">
      <dgm:prSet presAssocID="{02D1D142-D4FD-4B0A-9698-9F62A7BA833F}" presName="parenttextcomposite" presStyleCnt="0"/>
      <dgm:spPr/>
    </dgm:pt>
    <dgm:pt modelId="{5589039E-848B-4AB8-917E-2152E3C6E463}" type="pres">
      <dgm:prSet presAssocID="{02D1D142-D4FD-4B0A-9698-9F62A7BA833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D5ED71-C3C8-4C1C-A935-318237BDE68D}" type="pres">
      <dgm:prSet presAssocID="{02D1D142-D4FD-4B0A-9698-9F62A7BA833F}" presName="composite" presStyleCnt="0"/>
      <dgm:spPr/>
    </dgm:pt>
    <dgm:pt modelId="{7D0BB1D6-A9ED-4D14-9EF6-4F4EE36BFE70}" type="pres">
      <dgm:prSet presAssocID="{02D1D142-D4FD-4B0A-9698-9F62A7BA833F}" presName="chevron1" presStyleLbl="alignNode1" presStyleIdx="0" presStyleCnt="21"/>
      <dgm:spPr/>
    </dgm:pt>
    <dgm:pt modelId="{5496C650-01ED-46EF-9B2F-149A26D8845C}" type="pres">
      <dgm:prSet presAssocID="{02D1D142-D4FD-4B0A-9698-9F62A7BA833F}" presName="chevron2" presStyleLbl="alignNode1" presStyleIdx="1" presStyleCnt="21"/>
      <dgm:spPr/>
    </dgm:pt>
    <dgm:pt modelId="{D6915B6B-6C44-4CBA-A975-E1A039B704E7}" type="pres">
      <dgm:prSet presAssocID="{02D1D142-D4FD-4B0A-9698-9F62A7BA833F}" presName="chevron3" presStyleLbl="alignNode1" presStyleIdx="2" presStyleCnt="21"/>
      <dgm:spPr/>
    </dgm:pt>
    <dgm:pt modelId="{3EF56C3A-05A8-4DEE-B104-D1BC27D14D68}" type="pres">
      <dgm:prSet presAssocID="{02D1D142-D4FD-4B0A-9698-9F62A7BA833F}" presName="chevron4" presStyleLbl="alignNode1" presStyleIdx="3" presStyleCnt="21"/>
      <dgm:spPr/>
    </dgm:pt>
    <dgm:pt modelId="{0C036011-9B4E-4F47-A3DC-69424742ACBF}" type="pres">
      <dgm:prSet presAssocID="{02D1D142-D4FD-4B0A-9698-9F62A7BA833F}" presName="chevron5" presStyleLbl="alignNode1" presStyleIdx="4" presStyleCnt="21"/>
      <dgm:spPr/>
    </dgm:pt>
    <dgm:pt modelId="{6BAC005C-104E-4641-9C8C-23400574F86E}" type="pres">
      <dgm:prSet presAssocID="{02D1D142-D4FD-4B0A-9698-9F62A7BA833F}" presName="chevron6" presStyleLbl="alignNode1" presStyleIdx="5" presStyleCnt="21"/>
      <dgm:spPr/>
    </dgm:pt>
    <dgm:pt modelId="{AC5EACD1-13B0-4D18-87E6-EA423B43AA1C}" type="pres">
      <dgm:prSet presAssocID="{02D1D142-D4FD-4B0A-9698-9F62A7BA833F}" presName="chevron7" presStyleLbl="alignNode1" presStyleIdx="6" presStyleCnt="21"/>
      <dgm:spPr/>
    </dgm:pt>
    <dgm:pt modelId="{4C5D36BA-4E2C-443B-817E-6B59003C69C0}" type="pres">
      <dgm:prSet presAssocID="{02D1D142-D4FD-4B0A-9698-9F62A7BA833F}" presName="childtext" presStyleLbl="solidFgAcc1" presStyleIdx="0" presStyleCnt="3" custLinFactNeighborX="69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F76F11-6597-46B9-A490-81CB4B6309AF}" type="pres">
      <dgm:prSet presAssocID="{16A75A03-201E-4F87-B208-80C721AB4818}" presName="sibTrans" presStyleCnt="0"/>
      <dgm:spPr/>
    </dgm:pt>
    <dgm:pt modelId="{3378368B-51FA-470A-8B5A-C8C668F4C690}" type="pres">
      <dgm:prSet presAssocID="{B3F3D773-3636-4917-A57D-7F4E14F21E4B}" presName="parenttextcomposite" presStyleCnt="0"/>
      <dgm:spPr/>
    </dgm:pt>
    <dgm:pt modelId="{11319FCE-2845-44A9-A057-50C6D65D1A3C}" type="pres">
      <dgm:prSet presAssocID="{B3F3D773-3636-4917-A57D-7F4E14F21E4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08FF5A-B622-4540-813B-CA6D001A285C}" type="pres">
      <dgm:prSet presAssocID="{B3F3D773-3636-4917-A57D-7F4E14F21E4B}" presName="composite" presStyleCnt="0"/>
      <dgm:spPr/>
    </dgm:pt>
    <dgm:pt modelId="{490F5CD0-67F8-4271-9DE2-D2EEB8B60286}" type="pres">
      <dgm:prSet presAssocID="{B3F3D773-3636-4917-A57D-7F4E14F21E4B}" presName="chevron1" presStyleLbl="alignNode1" presStyleIdx="7" presStyleCnt="21"/>
      <dgm:spPr/>
    </dgm:pt>
    <dgm:pt modelId="{F85EE0F9-8A67-4C46-BEC0-FEBDF7B37E80}" type="pres">
      <dgm:prSet presAssocID="{B3F3D773-3636-4917-A57D-7F4E14F21E4B}" presName="chevron2" presStyleLbl="alignNode1" presStyleIdx="8" presStyleCnt="21"/>
      <dgm:spPr/>
    </dgm:pt>
    <dgm:pt modelId="{B6BD7819-BD00-46DF-BD04-539A79B788E0}" type="pres">
      <dgm:prSet presAssocID="{B3F3D773-3636-4917-A57D-7F4E14F21E4B}" presName="chevron3" presStyleLbl="alignNode1" presStyleIdx="9" presStyleCnt="21"/>
      <dgm:spPr/>
    </dgm:pt>
    <dgm:pt modelId="{8B7137BE-331A-43DA-A8DF-B7E54A724F5B}" type="pres">
      <dgm:prSet presAssocID="{B3F3D773-3636-4917-A57D-7F4E14F21E4B}" presName="chevron4" presStyleLbl="alignNode1" presStyleIdx="10" presStyleCnt="21"/>
      <dgm:spPr/>
    </dgm:pt>
    <dgm:pt modelId="{AE95CE88-0CC9-48CA-A28A-68473B4B7AD7}" type="pres">
      <dgm:prSet presAssocID="{B3F3D773-3636-4917-A57D-7F4E14F21E4B}" presName="chevron5" presStyleLbl="alignNode1" presStyleIdx="11" presStyleCnt="21"/>
      <dgm:spPr/>
    </dgm:pt>
    <dgm:pt modelId="{95776A20-748B-45AC-BC93-6F532C2C212D}" type="pres">
      <dgm:prSet presAssocID="{B3F3D773-3636-4917-A57D-7F4E14F21E4B}" presName="chevron6" presStyleLbl="alignNode1" presStyleIdx="12" presStyleCnt="21"/>
      <dgm:spPr/>
    </dgm:pt>
    <dgm:pt modelId="{D5D01068-30EE-4B1D-8B51-CD8F9559E946}" type="pres">
      <dgm:prSet presAssocID="{B3F3D773-3636-4917-A57D-7F4E14F21E4B}" presName="chevron7" presStyleLbl="alignNode1" presStyleIdx="13" presStyleCnt="21"/>
      <dgm:spPr/>
    </dgm:pt>
    <dgm:pt modelId="{3D008C5E-EAB0-4B87-BBEC-5176D2E37F51}" type="pres">
      <dgm:prSet presAssocID="{B3F3D773-3636-4917-A57D-7F4E14F21E4B}" presName="childtext" presStyleLbl="solidFgAcc1" presStyleIdx="1" presStyleCnt="3" custLinFactNeighborX="69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3AA563-C25B-405F-A63F-D534D9B14439}" type="pres">
      <dgm:prSet presAssocID="{B89C284F-0708-4D39-8713-939918E63CB4}" presName="sibTrans" presStyleCnt="0"/>
      <dgm:spPr/>
    </dgm:pt>
    <dgm:pt modelId="{1E9C4C5C-932D-4666-83BD-7ECA7D5ED732}" type="pres">
      <dgm:prSet presAssocID="{87CF47C7-415E-426A-B7FF-D31650D303DD}" presName="parenttextcomposite" presStyleCnt="0"/>
      <dgm:spPr/>
    </dgm:pt>
    <dgm:pt modelId="{477819E4-1673-43B4-950D-4F1AE1827C2D}" type="pres">
      <dgm:prSet presAssocID="{87CF47C7-415E-426A-B7FF-D31650D303D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FED161-7A0A-40B7-AD8F-DF0130020814}" type="pres">
      <dgm:prSet presAssocID="{87CF47C7-415E-426A-B7FF-D31650D303DD}" presName="composite" presStyleCnt="0"/>
      <dgm:spPr/>
    </dgm:pt>
    <dgm:pt modelId="{B53943F3-8A31-4B30-BE6A-CD8E5D11756B}" type="pres">
      <dgm:prSet presAssocID="{87CF47C7-415E-426A-B7FF-D31650D303DD}" presName="chevron1" presStyleLbl="alignNode1" presStyleIdx="14" presStyleCnt="21"/>
      <dgm:spPr/>
    </dgm:pt>
    <dgm:pt modelId="{4FDE8494-E83E-445C-9560-7598A7B73BE6}" type="pres">
      <dgm:prSet presAssocID="{87CF47C7-415E-426A-B7FF-D31650D303DD}" presName="chevron2" presStyleLbl="alignNode1" presStyleIdx="15" presStyleCnt="21"/>
      <dgm:spPr/>
    </dgm:pt>
    <dgm:pt modelId="{360AF1CB-BDEF-4D94-A906-76AB161F26E2}" type="pres">
      <dgm:prSet presAssocID="{87CF47C7-415E-426A-B7FF-D31650D303DD}" presName="chevron3" presStyleLbl="alignNode1" presStyleIdx="16" presStyleCnt="21"/>
      <dgm:spPr/>
    </dgm:pt>
    <dgm:pt modelId="{3469D1A6-8456-4DA9-93CB-FFC8343EA606}" type="pres">
      <dgm:prSet presAssocID="{87CF47C7-415E-426A-B7FF-D31650D303DD}" presName="chevron4" presStyleLbl="alignNode1" presStyleIdx="17" presStyleCnt="21"/>
      <dgm:spPr/>
    </dgm:pt>
    <dgm:pt modelId="{7A51B534-D900-45CD-81D2-960E29EF4A77}" type="pres">
      <dgm:prSet presAssocID="{87CF47C7-415E-426A-B7FF-D31650D303DD}" presName="chevron5" presStyleLbl="alignNode1" presStyleIdx="18" presStyleCnt="21"/>
      <dgm:spPr/>
    </dgm:pt>
    <dgm:pt modelId="{734F4E81-F34D-4B2F-904C-0DF713BE8E96}" type="pres">
      <dgm:prSet presAssocID="{87CF47C7-415E-426A-B7FF-D31650D303DD}" presName="chevron6" presStyleLbl="alignNode1" presStyleIdx="19" presStyleCnt="21"/>
      <dgm:spPr/>
    </dgm:pt>
    <dgm:pt modelId="{092DE838-409A-46B7-B290-6EAD17FBF6E1}" type="pres">
      <dgm:prSet presAssocID="{87CF47C7-415E-426A-B7FF-D31650D303DD}" presName="chevron7" presStyleLbl="alignNode1" presStyleIdx="20" presStyleCnt="21"/>
      <dgm:spPr/>
    </dgm:pt>
    <dgm:pt modelId="{761D8269-308A-44CF-B5BB-C6258596DC7A}" type="pres">
      <dgm:prSet presAssocID="{87CF47C7-415E-426A-B7FF-D31650D303D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D99E18-5ED9-4546-BC7E-A4466954DC11}" type="presOf" srcId="{F5A470AD-7968-4C6E-8F2F-749927023B13}" destId="{4C5D36BA-4E2C-443B-817E-6B59003C69C0}" srcOrd="0" destOrd="2" presId="urn:microsoft.com/office/officeart/2008/layout/VerticalAccentList"/>
    <dgm:cxn modelId="{59D0EE96-3C81-4A92-A8EF-899DA4FF724F}" srcId="{02D1D142-D4FD-4B0A-9698-9F62A7BA833F}" destId="{ECB5A793-4318-4B3E-A82E-D8848CB8CB9C}" srcOrd="1" destOrd="0" parTransId="{BB5A298E-A8A0-41D2-B7EF-FE7875EC339E}" sibTransId="{ABA0EA3C-7546-4CA3-BA50-95FAB096DEE6}"/>
    <dgm:cxn modelId="{4CA3C810-62A5-4C71-A52C-B25080F0556D}" type="presOf" srcId="{87CF47C7-415E-426A-B7FF-D31650D303DD}" destId="{477819E4-1673-43B4-950D-4F1AE1827C2D}" srcOrd="0" destOrd="0" presId="urn:microsoft.com/office/officeart/2008/layout/VerticalAccentList"/>
    <dgm:cxn modelId="{4362CD99-2FE2-4923-85E7-ADBB9FE41990}" type="presOf" srcId="{02D1D142-D4FD-4B0A-9698-9F62A7BA833F}" destId="{5589039E-848B-4AB8-917E-2152E3C6E463}" srcOrd="0" destOrd="0" presId="urn:microsoft.com/office/officeart/2008/layout/VerticalAccentList"/>
    <dgm:cxn modelId="{B5F13F24-0F39-42C0-BDF8-BE83D53009CC}" type="presOf" srcId="{28A73F24-5C40-40EF-A3A7-BB2F4FF5C842}" destId="{3D008C5E-EAB0-4B87-BBEC-5176D2E37F51}" srcOrd="0" destOrd="1" presId="urn:microsoft.com/office/officeart/2008/layout/VerticalAccentList"/>
    <dgm:cxn modelId="{13D4ECE3-3A2D-4A84-9E47-718B2C1FB001}" type="presOf" srcId="{06C82D21-6FE3-4608-8162-7777B60BD497}" destId="{4C5D36BA-4E2C-443B-817E-6B59003C69C0}" srcOrd="0" destOrd="0" presId="urn:microsoft.com/office/officeart/2008/layout/VerticalAccentList"/>
    <dgm:cxn modelId="{20F5666D-2905-40FA-9361-54E19DC6B3BE}" srcId="{B3F3D773-3636-4917-A57D-7F4E14F21E4B}" destId="{9F7A1113-8FC7-4490-A125-3F395E8BB682}" srcOrd="0" destOrd="0" parTransId="{9E0A53D0-DFF9-4AA5-B3D2-48D57734CDA8}" sibTransId="{DDF7794C-2510-43E9-9497-4B85FEB82722}"/>
    <dgm:cxn modelId="{3F14C68B-327B-419B-B996-4AF53987268F}" type="presOf" srcId="{D911E333-E8CF-4F29-876A-75160E91B560}" destId="{761D8269-308A-44CF-B5BB-C6258596DC7A}" srcOrd="0" destOrd="0" presId="urn:microsoft.com/office/officeart/2008/layout/VerticalAccentList"/>
    <dgm:cxn modelId="{9A87502A-2B45-4FC4-8040-EE9FF47269AC}" type="presOf" srcId="{ECB5A793-4318-4B3E-A82E-D8848CB8CB9C}" destId="{4C5D36BA-4E2C-443B-817E-6B59003C69C0}" srcOrd="0" destOrd="1" presId="urn:microsoft.com/office/officeart/2008/layout/VerticalAccentList"/>
    <dgm:cxn modelId="{13741E5D-AA5A-4A40-B712-25AA8D5AFFC7}" type="presOf" srcId="{716E133D-F3B4-4E8A-ADD1-BE7075CF2A59}" destId="{1577D50F-B806-4E16-9165-9A78BA2AD18E}" srcOrd="0" destOrd="0" presId="urn:microsoft.com/office/officeart/2008/layout/VerticalAccentList"/>
    <dgm:cxn modelId="{1CB51A73-E97C-44D6-B566-223C59457FA2}" srcId="{716E133D-F3B4-4E8A-ADD1-BE7075CF2A59}" destId="{02D1D142-D4FD-4B0A-9698-9F62A7BA833F}" srcOrd="0" destOrd="0" parTransId="{0A4E7BB5-8AE0-4B07-8E11-E08DDC1FBE6E}" sibTransId="{16A75A03-201E-4F87-B208-80C721AB4818}"/>
    <dgm:cxn modelId="{7E87F891-FD73-4F54-9FC8-8BB0E675346F}" srcId="{B3F3D773-3636-4917-A57D-7F4E14F21E4B}" destId="{28A73F24-5C40-40EF-A3A7-BB2F4FF5C842}" srcOrd="1" destOrd="0" parTransId="{011EDDCD-DEDD-4325-B7EF-A4B874A46FF8}" sibTransId="{BAC6BE80-1596-4FEC-AA10-3C32F135E1CE}"/>
    <dgm:cxn modelId="{7AB153B9-1537-4A09-9604-771116F4F83C}" type="presOf" srcId="{9F7A1113-8FC7-4490-A125-3F395E8BB682}" destId="{3D008C5E-EAB0-4B87-BBEC-5176D2E37F51}" srcOrd="0" destOrd="0" presId="urn:microsoft.com/office/officeart/2008/layout/VerticalAccentList"/>
    <dgm:cxn modelId="{DFE77949-0AF5-4D8A-B6BD-E18761AE5BC3}" srcId="{716E133D-F3B4-4E8A-ADD1-BE7075CF2A59}" destId="{B3F3D773-3636-4917-A57D-7F4E14F21E4B}" srcOrd="1" destOrd="0" parTransId="{00045763-A6BE-40E6-92FF-C87EFB36FDB2}" sibTransId="{B89C284F-0708-4D39-8713-939918E63CB4}"/>
    <dgm:cxn modelId="{8ECD02E8-CC2A-475C-AEA9-FEAF2C085A1D}" srcId="{02D1D142-D4FD-4B0A-9698-9F62A7BA833F}" destId="{06C82D21-6FE3-4608-8162-7777B60BD497}" srcOrd="0" destOrd="0" parTransId="{9F2B193C-F7BC-4C67-B8DB-C0FAAF50F914}" sibTransId="{42030DFD-F505-4DCE-9E5C-B371CB7F91F1}"/>
    <dgm:cxn modelId="{B2889BD3-B71D-408C-90DA-84278BF5A470}" type="presOf" srcId="{B3F3D773-3636-4917-A57D-7F4E14F21E4B}" destId="{11319FCE-2845-44A9-A057-50C6D65D1A3C}" srcOrd="0" destOrd="0" presId="urn:microsoft.com/office/officeart/2008/layout/VerticalAccentList"/>
    <dgm:cxn modelId="{B75270C3-7D67-48F7-A4F3-A58757CA3948}" srcId="{02D1D142-D4FD-4B0A-9698-9F62A7BA833F}" destId="{F5A470AD-7968-4C6E-8F2F-749927023B13}" srcOrd="2" destOrd="0" parTransId="{F30465B7-6C84-418D-A5D9-834D7126C3E8}" sibTransId="{634FE71D-D174-4AA8-A51E-5191B26A37F6}"/>
    <dgm:cxn modelId="{B4C3C931-1877-428F-A84A-37599861CD83}" srcId="{716E133D-F3B4-4E8A-ADD1-BE7075CF2A59}" destId="{87CF47C7-415E-426A-B7FF-D31650D303DD}" srcOrd="2" destOrd="0" parTransId="{933C2CD2-C263-41FC-9985-A42B758A1389}" sibTransId="{AFF75903-7F54-4CAD-9C96-06563D980838}"/>
    <dgm:cxn modelId="{87985349-CB34-4E96-982D-3835F6B47334}" srcId="{87CF47C7-415E-426A-B7FF-D31650D303DD}" destId="{D911E333-E8CF-4F29-876A-75160E91B560}" srcOrd="0" destOrd="0" parTransId="{B37575B4-0CB5-4CF6-A723-32A278A18C5E}" sibTransId="{1884D522-3CC8-474E-B0EA-270B26ED4375}"/>
    <dgm:cxn modelId="{7CD66352-ACB6-4514-8110-E28E1446423E}" type="presParOf" srcId="{1577D50F-B806-4E16-9165-9A78BA2AD18E}" destId="{8BBBFD9E-AFE9-47D3-A2ED-143C7FD35CF7}" srcOrd="0" destOrd="0" presId="urn:microsoft.com/office/officeart/2008/layout/VerticalAccentList"/>
    <dgm:cxn modelId="{0E1C7966-B2C7-4724-B199-B45D172A4087}" type="presParOf" srcId="{8BBBFD9E-AFE9-47D3-A2ED-143C7FD35CF7}" destId="{5589039E-848B-4AB8-917E-2152E3C6E463}" srcOrd="0" destOrd="0" presId="urn:microsoft.com/office/officeart/2008/layout/VerticalAccentList"/>
    <dgm:cxn modelId="{6C1F684A-6429-4F8A-BEEF-E74DAF2776B7}" type="presParOf" srcId="{1577D50F-B806-4E16-9165-9A78BA2AD18E}" destId="{C1D5ED71-C3C8-4C1C-A935-318237BDE68D}" srcOrd="1" destOrd="0" presId="urn:microsoft.com/office/officeart/2008/layout/VerticalAccentList"/>
    <dgm:cxn modelId="{20214390-C232-4EE3-9247-CBC825795F2B}" type="presParOf" srcId="{C1D5ED71-C3C8-4C1C-A935-318237BDE68D}" destId="{7D0BB1D6-A9ED-4D14-9EF6-4F4EE36BFE70}" srcOrd="0" destOrd="0" presId="urn:microsoft.com/office/officeart/2008/layout/VerticalAccentList"/>
    <dgm:cxn modelId="{AC59CDE3-8311-43EA-9B2A-A961E8D4FE0C}" type="presParOf" srcId="{C1D5ED71-C3C8-4C1C-A935-318237BDE68D}" destId="{5496C650-01ED-46EF-9B2F-149A26D8845C}" srcOrd="1" destOrd="0" presId="urn:microsoft.com/office/officeart/2008/layout/VerticalAccentList"/>
    <dgm:cxn modelId="{C9A92ECA-EA2A-482E-A469-AA89F6DBF12F}" type="presParOf" srcId="{C1D5ED71-C3C8-4C1C-A935-318237BDE68D}" destId="{D6915B6B-6C44-4CBA-A975-E1A039B704E7}" srcOrd="2" destOrd="0" presId="urn:microsoft.com/office/officeart/2008/layout/VerticalAccentList"/>
    <dgm:cxn modelId="{0F5FB969-807B-4FB6-BB47-20FFDD56360F}" type="presParOf" srcId="{C1D5ED71-C3C8-4C1C-A935-318237BDE68D}" destId="{3EF56C3A-05A8-4DEE-B104-D1BC27D14D68}" srcOrd="3" destOrd="0" presId="urn:microsoft.com/office/officeart/2008/layout/VerticalAccentList"/>
    <dgm:cxn modelId="{1C75A960-2288-4747-BB1C-CB8842C3DD2D}" type="presParOf" srcId="{C1D5ED71-C3C8-4C1C-A935-318237BDE68D}" destId="{0C036011-9B4E-4F47-A3DC-69424742ACBF}" srcOrd="4" destOrd="0" presId="urn:microsoft.com/office/officeart/2008/layout/VerticalAccentList"/>
    <dgm:cxn modelId="{E32468F1-A617-4485-B790-CAF8CB75AD0F}" type="presParOf" srcId="{C1D5ED71-C3C8-4C1C-A935-318237BDE68D}" destId="{6BAC005C-104E-4641-9C8C-23400574F86E}" srcOrd="5" destOrd="0" presId="urn:microsoft.com/office/officeart/2008/layout/VerticalAccentList"/>
    <dgm:cxn modelId="{0E9911EB-D09F-49C4-B9C0-694640BD431F}" type="presParOf" srcId="{C1D5ED71-C3C8-4C1C-A935-318237BDE68D}" destId="{AC5EACD1-13B0-4D18-87E6-EA423B43AA1C}" srcOrd="6" destOrd="0" presId="urn:microsoft.com/office/officeart/2008/layout/VerticalAccentList"/>
    <dgm:cxn modelId="{96CC42E5-DA7E-47FA-8A46-EAB778ED9912}" type="presParOf" srcId="{C1D5ED71-C3C8-4C1C-A935-318237BDE68D}" destId="{4C5D36BA-4E2C-443B-817E-6B59003C69C0}" srcOrd="7" destOrd="0" presId="urn:microsoft.com/office/officeart/2008/layout/VerticalAccentList"/>
    <dgm:cxn modelId="{951D104B-218C-4BF3-9537-EE8FC419745D}" type="presParOf" srcId="{1577D50F-B806-4E16-9165-9A78BA2AD18E}" destId="{4BF76F11-6597-46B9-A490-81CB4B6309AF}" srcOrd="2" destOrd="0" presId="urn:microsoft.com/office/officeart/2008/layout/VerticalAccentList"/>
    <dgm:cxn modelId="{6B7ECC99-E006-4A27-98CD-7ED362E6F407}" type="presParOf" srcId="{1577D50F-B806-4E16-9165-9A78BA2AD18E}" destId="{3378368B-51FA-470A-8B5A-C8C668F4C690}" srcOrd="3" destOrd="0" presId="urn:microsoft.com/office/officeart/2008/layout/VerticalAccentList"/>
    <dgm:cxn modelId="{D37B3BD2-4EED-41CA-A532-37421CBC41A0}" type="presParOf" srcId="{3378368B-51FA-470A-8B5A-C8C668F4C690}" destId="{11319FCE-2845-44A9-A057-50C6D65D1A3C}" srcOrd="0" destOrd="0" presId="urn:microsoft.com/office/officeart/2008/layout/VerticalAccentList"/>
    <dgm:cxn modelId="{3B4C5D00-C964-4985-8782-28B68B44F995}" type="presParOf" srcId="{1577D50F-B806-4E16-9165-9A78BA2AD18E}" destId="{B308FF5A-B622-4540-813B-CA6D001A285C}" srcOrd="4" destOrd="0" presId="urn:microsoft.com/office/officeart/2008/layout/VerticalAccentList"/>
    <dgm:cxn modelId="{1B139284-569B-40F5-8625-C6BD8D09B5D4}" type="presParOf" srcId="{B308FF5A-B622-4540-813B-CA6D001A285C}" destId="{490F5CD0-67F8-4271-9DE2-D2EEB8B60286}" srcOrd="0" destOrd="0" presId="urn:microsoft.com/office/officeart/2008/layout/VerticalAccentList"/>
    <dgm:cxn modelId="{D088C93A-C656-4B91-B40C-91629644F5C3}" type="presParOf" srcId="{B308FF5A-B622-4540-813B-CA6D001A285C}" destId="{F85EE0F9-8A67-4C46-BEC0-FEBDF7B37E80}" srcOrd="1" destOrd="0" presId="urn:microsoft.com/office/officeart/2008/layout/VerticalAccentList"/>
    <dgm:cxn modelId="{B9CECE2B-D711-425D-BF2B-B89CF7EC4E41}" type="presParOf" srcId="{B308FF5A-B622-4540-813B-CA6D001A285C}" destId="{B6BD7819-BD00-46DF-BD04-539A79B788E0}" srcOrd="2" destOrd="0" presId="urn:microsoft.com/office/officeart/2008/layout/VerticalAccentList"/>
    <dgm:cxn modelId="{714EDB9A-08C8-432E-9D72-F168C78C233D}" type="presParOf" srcId="{B308FF5A-B622-4540-813B-CA6D001A285C}" destId="{8B7137BE-331A-43DA-A8DF-B7E54A724F5B}" srcOrd="3" destOrd="0" presId="urn:microsoft.com/office/officeart/2008/layout/VerticalAccentList"/>
    <dgm:cxn modelId="{E2A8A9B7-149B-4466-9C92-4C52E9070235}" type="presParOf" srcId="{B308FF5A-B622-4540-813B-CA6D001A285C}" destId="{AE95CE88-0CC9-48CA-A28A-68473B4B7AD7}" srcOrd="4" destOrd="0" presId="urn:microsoft.com/office/officeart/2008/layout/VerticalAccentList"/>
    <dgm:cxn modelId="{4B708E1B-DE11-4DA6-8535-0EDFFEC8920E}" type="presParOf" srcId="{B308FF5A-B622-4540-813B-CA6D001A285C}" destId="{95776A20-748B-45AC-BC93-6F532C2C212D}" srcOrd="5" destOrd="0" presId="urn:microsoft.com/office/officeart/2008/layout/VerticalAccentList"/>
    <dgm:cxn modelId="{AB3BF25B-0384-48BC-ADC0-23FC083EE564}" type="presParOf" srcId="{B308FF5A-B622-4540-813B-CA6D001A285C}" destId="{D5D01068-30EE-4B1D-8B51-CD8F9559E946}" srcOrd="6" destOrd="0" presId="urn:microsoft.com/office/officeart/2008/layout/VerticalAccentList"/>
    <dgm:cxn modelId="{8DB263F2-D22A-4951-8E84-B6181EAD2EB4}" type="presParOf" srcId="{B308FF5A-B622-4540-813B-CA6D001A285C}" destId="{3D008C5E-EAB0-4B87-BBEC-5176D2E37F51}" srcOrd="7" destOrd="0" presId="urn:microsoft.com/office/officeart/2008/layout/VerticalAccentList"/>
    <dgm:cxn modelId="{88EB1FFD-8D50-44B6-92E3-E733356EEFFF}" type="presParOf" srcId="{1577D50F-B806-4E16-9165-9A78BA2AD18E}" destId="{B63AA563-C25B-405F-A63F-D534D9B14439}" srcOrd="5" destOrd="0" presId="urn:microsoft.com/office/officeart/2008/layout/VerticalAccentList"/>
    <dgm:cxn modelId="{765C2C01-C233-4B25-A9BB-73619F33AFD1}" type="presParOf" srcId="{1577D50F-B806-4E16-9165-9A78BA2AD18E}" destId="{1E9C4C5C-932D-4666-83BD-7ECA7D5ED732}" srcOrd="6" destOrd="0" presId="urn:microsoft.com/office/officeart/2008/layout/VerticalAccentList"/>
    <dgm:cxn modelId="{37F73329-8D41-48A9-999A-51F3DD046835}" type="presParOf" srcId="{1E9C4C5C-932D-4666-83BD-7ECA7D5ED732}" destId="{477819E4-1673-43B4-950D-4F1AE1827C2D}" srcOrd="0" destOrd="0" presId="urn:microsoft.com/office/officeart/2008/layout/VerticalAccentList"/>
    <dgm:cxn modelId="{43A3109E-432A-4608-8D9A-0B375F0343FC}" type="presParOf" srcId="{1577D50F-B806-4E16-9165-9A78BA2AD18E}" destId="{CDFED161-7A0A-40B7-AD8F-DF0130020814}" srcOrd="7" destOrd="0" presId="urn:microsoft.com/office/officeart/2008/layout/VerticalAccentList"/>
    <dgm:cxn modelId="{1EA355AD-0221-416A-8519-517C47AD528E}" type="presParOf" srcId="{CDFED161-7A0A-40B7-AD8F-DF0130020814}" destId="{B53943F3-8A31-4B30-BE6A-CD8E5D11756B}" srcOrd="0" destOrd="0" presId="urn:microsoft.com/office/officeart/2008/layout/VerticalAccentList"/>
    <dgm:cxn modelId="{B33C5A46-4F19-4F2D-9457-F2F6353D203E}" type="presParOf" srcId="{CDFED161-7A0A-40B7-AD8F-DF0130020814}" destId="{4FDE8494-E83E-445C-9560-7598A7B73BE6}" srcOrd="1" destOrd="0" presId="urn:microsoft.com/office/officeart/2008/layout/VerticalAccentList"/>
    <dgm:cxn modelId="{4078A0EC-6687-419B-A57C-79A3BD71DCBF}" type="presParOf" srcId="{CDFED161-7A0A-40B7-AD8F-DF0130020814}" destId="{360AF1CB-BDEF-4D94-A906-76AB161F26E2}" srcOrd="2" destOrd="0" presId="urn:microsoft.com/office/officeart/2008/layout/VerticalAccentList"/>
    <dgm:cxn modelId="{4BB2F37C-66CD-4F18-A1D2-AED032A43C98}" type="presParOf" srcId="{CDFED161-7A0A-40B7-AD8F-DF0130020814}" destId="{3469D1A6-8456-4DA9-93CB-FFC8343EA606}" srcOrd="3" destOrd="0" presId="urn:microsoft.com/office/officeart/2008/layout/VerticalAccentList"/>
    <dgm:cxn modelId="{B1D5E78F-D0F5-4096-AB41-D27453A643FB}" type="presParOf" srcId="{CDFED161-7A0A-40B7-AD8F-DF0130020814}" destId="{7A51B534-D900-45CD-81D2-960E29EF4A77}" srcOrd="4" destOrd="0" presId="urn:microsoft.com/office/officeart/2008/layout/VerticalAccentList"/>
    <dgm:cxn modelId="{429D90D3-8947-4443-844F-B0B8C165729A}" type="presParOf" srcId="{CDFED161-7A0A-40B7-AD8F-DF0130020814}" destId="{734F4E81-F34D-4B2F-904C-0DF713BE8E96}" srcOrd="5" destOrd="0" presId="urn:microsoft.com/office/officeart/2008/layout/VerticalAccentList"/>
    <dgm:cxn modelId="{B9AA4FC5-864A-45E4-8F65-F341D7BBF684}" type="presParOf" srcId="{CDFED161-7A0A-40B7-AD8F-DF0130020814}" destId="{092DE838-409A-46B7-B290-6EAD17FBF6E1}" srcOrd="6" destOrd="0" presId="urn:microsoft.com/office/officeart/2008/layout/VerticalAccentList"/>
    <dgm:cxn modelId="{44A6FE81-B52A-41F5-9910-20AF8825BA3C}" type="presParOf" srcId="{CDFED161-7A0A-40B7-AD8F-DF0130020814}" destId="{761D8269-308A-44CF-B5BB-C6258596DC7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F22F2-2FAF-4A51-991A-9F885DDD1D03}">
      <dsp:nvSpPr>
        <dsp:cNvPr id="0" name=""/>
        <dsp:cNvSpPr/>
      </dsp:nvSpPr>
      <dsp:spPr>
        <a:xfrm>
          <a:off x="5910791" y="3431539"/>
          <a:ext cx="3301971" cy="17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RightFacing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   .Repercusión    sobre el tracto superior</a:t>
          </a:r>
          <a:endParaRPr lang="es-EC" sz="2400" kern="1200" dirty="0"/>
        </a:p>
      </dsp:txBody>
      <dsp:txXfrm>
        <a:off x="6940008" y="3909767"/>
        <a:ext cx="2234128" cy="1241552"/>
      </dsp:txXfrm>
    </dsp:sp>
    <dsp:sp modelId="{03C988E3-19C8-4EA3-B9A4-A3344B06A5EB}">
      <dsp:nvSpPr>
        <dsp:cNvPr id="0" name=""/>
        <dsp:cNvSpPr/>
      </dsp:nvSpPr>
      <dsp:spPr>
        <a:xfrm>
          <a:off x="2142109" y="3487241"/>
          <a:ext cx="2542560" cy="1647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2Lef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RETENCIÓN  COMPLETA  DE ORINA.</a:t>
          </a:r>
          <a:endParaRPr lang="es-EC" sz="2100" kern="1200" dirty="0"/>
        </a:p>
      </dsp:txBody>
      <dsp:txXfrm>
        <a:off x="2178288" y="3935171"/>
        <a:ext cx="1707434" cy="1162893"/>
      </dsp:txXfrm>
    </dsp:sp>
    <dsp:sp modelId="{999A1C23-D4B3-432C-8043-1BAB6C923722}">
      <dsp:nvSpPr>
        <dsp:cNvPr id="0" name=""/>
        <dsp:cNvSpPr/>
      </dsp:nvSpPr>
      <dsp:spPr>
        <a:xfrm>
          <a:off x="5996806" y="-12638"/>
          <a:ext cx="3129942" cy="1647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2Lef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MICCIÓN POR REBOSAMIENTO</a:t>
          </a:r>
          <a:endParaRPr lang="es-EC" sz="1800" kern="1200" dirty="0"/>
        </a:p>
      </dsp:txBody>
      <dsp:txXfrm>
        <a:off x="6971967" y="23541"/>
        <a:ext cx="2118601" cy="1162893"/>
      </dsp:txXfrm>
    </dsp:sp>
    <dsp:sp modelId="{83A48CBA-921F-4A79-B13A-55F61CEAED37}">
      <dsp:nvSpPr>
        <dsp:cNvPr id="0" name=""/>
        <dsp:cNvSpPr/>
      </dsp:nvSpPr>
      <dsp:spPr>
        <a:xfrm>
          <a:off x="2142109" y="-12638"/>
          <a:ext cx="2542560" cy="1647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2Lef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VACIAMIENTO INCOMPLETO</a:t>
          </a:r>
          <a:endParaRPr lang="es-EC" sz="1800" kern="1200" dirty="0"/>
        </a:p>
      </dsp:txBody>
      <dsp:txXfrm>
        <a:off x="2178288" y="23541"/>
        <a:ext cx="1707434" cy="1162893"/>
      </dsp:txXfrm>
    </dsp:sp>
    <dsp:sp modelId="{AE1F7D4C-6AD5-4986-99BA-45B937B1ABF8}">
      <dsp:nvSpPr>
        <dsp:cNvPr id="0" name=""/>
        <dsp:cNvSpPr/>
      </dsp:nvSpPr>
      <dsp:spPr>
        <a:xfrm>
          <a:off x="3397367" y="308584"/>
          <a:ext cx="2228600" cy="2228600"/>
        </a:xfrm>
        <a:prstGeom prst="pieWedg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POLAQUIURIA</a:t>
          </a:r>
          <a:r>
            <a:rPr lang="es-ES" sz="1600" kern="1200" dirty="0" smtClean="0"/>
            <a:t>.</a:t>
          </a:r>
          <a:endParaRPr lang="es-EC" sz="1600" kern="1200" dirty="0"/>
        </a:p>
      </dsp:txBody>
      <dsp:txXfrm>
        <a:off x="4050109" y="961326"/>
        <a:ext cx="1575858" cy="1575858"/>
      </dsp:txXfrm>
    </dsp:sp>
    <dsp:sp modelId="{5A734C57-C2AC-4F2A-B2C2-87D963F95FAB}">
      <dsp:nvSpPr>
        <dsp:cNvPr id="0" name=""/>
        <dsp:cNvSpPr/>
      </dsp:nvSpPr>
      <dsp:spPr>
        <a:xfrm rot="5400000">
          <a:off x="5728905" y="308584"/>
          <a:ext cx="2228600" cy="2228600"/>
        </a:xfrm>
        <a:prstGeom prst="pieWedg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URGENCIA MICCIONAL.</a:t>
          </a:r>
          <a:endParaRPr lang="es-EC" sz="2000" kern="1200" dirty="0"/>
        </a:p>
      </dsp:txBody>
      <dsp:txXfrm rot="-5400000">
        <a:off x="5728905" y="961326"/>
        <a:ext cx="1575858" cy="1575858"/>
      </dsp:txXfrm>
    </dsp:sp>
    <dsp:sp modelId="{6D75B073-9E3E-4A4D-BCD6-17B9C54FF1D5}">
      <dsp:nvSpPr>
        <dsp:cNvPr id="0" name=""/>
        <dsp:cNvSpPr/>
      </dsp:nvSpPr>
      <dsp:spPr>
        <a:xfrm rot="10800000">
          <a:off x="5728905" y="2640122"/>
          <a:ext cx="2228600" cy="2228600"/>
        </a:xfrm>
        <a:prstGeom prst="pieWedg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CHORRO DEMORADO</a:t>
          </a:r>
          <a:endParaRPr lang="es-EC" sz="1800" kern="1200" dirty="0"/>
        </a:p>
      </dsp:txBody>
      <dsp:txXfrm rot="10800000">
        <a:off x="5728905" y="2640122"/>
        <a:ext cx="1575858" cy="1575858"/>
      </dsp:txXfrm>
    </dsp:sp>
    <dsp:sp modelId="{B04B49FF-DDAE-41D0-9F00-4BBEA2CB1660}">
      <dsp:nvSpPr>
        <dsp:cNvPr id="0" name=""/>
        <dsp:cNvSpPr/>
      </dsp:nvSpPr>
      <dsp:spPr>
        <a:xfrm rot="16200000">
          <a:off x="3397367" y="2640122"/>
          <a:ext cx="2228600" cy="2228600"/>
        </a:xfrm>
        <a:prstGeom prst="pieWedg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CHORRO INTERMITENTE</a:t>
          </a:r>
          <a:endParaRPr lang="es-EC" sz="1800" kern="1200" dirty="0"/>
        </a:p>
      </dsp:txBody>
      <dsp:txXfrm rot="5400000">
        <a:off x="4050109" y="2640122"/>
        <a:ext cx="1575858" cy="1575858"/>
      </dsp:txXfrm>
    </dsp:sp>
    <dsp:sp modelId="{515557B1-6141-4C96-A3B8-CB445232A91F}">
      <dsp:nvSpPr>
        <dsp:cNvPr id="0" name=""/>
        <dsp:cNvSpPr/>
      </dsp:nvSpPr>
      <dsp:spPr>
        <a:xfrm>
          <a:off x="5292707" y="2125434"/>
          <a:ext cx="769458" cy="6690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96A15-6FAB-45C0-B679-C6E454719DFE}">
      <dsp:nvSpPr>
        <dsp:cNvPr id="0" name=""/>
        <dsp:cNvSpPr/>
      </dsp:nvSpPr>
      <dsp:spPr>
        <a:xfrm rot="10800000">
          <a:off x="5292707" y="2382778"/>
          <a:ext cx="769458" cy="6690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EBDC7-6229-462D-B9BA-B8AE86D8B064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200" kern="1200" dirty="0"/>
        </a:p>
      </dsp:txBody>
      <dsp:txXfrm rot="-5400000">
        <a:off x="1" y="679096"/>
        <a:ext cx="1352020" cy="579438"/>
      </dsp:txXfrm>
    </dsp:sp>
    <dsp:sp modelId="{AFA38965-5772-4EB8-B37B-1D05141A5A7C}">
      <dsp:nvSpPr>
        <dsp:cNvPr id="0" name=""/>
        <dsp:cNvSpPr/>
      </dsp:nvSpPr>
      <dsp:spPr>
        <a:xfrm rot="5400000">
          <a:off x="5354381" y="-3999274"/>
          <a:ext cx="1255447" cy="9260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PARCIAL DE ORINA</a:t>
          </a:r>
          <a:endParaRPr lang="es-EC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UROCULTIVO</a:t>
          </a:r>
          <a:endParaRPr lang="es-EC" sz="4000" kern="1200" dirty="0"/>
        </a:p>
      </dsp:txBody>
      <dsp:txXfrm rot="-5400000">
        <a:off x="1352020" y="64373"/>
        <a:ext cx="9198884" cy="1132875"/>
      </dsp:txXfrm>
    </dsp:sp>
    <dsp:sp modelId="{3CD6BC98-E068-4D04-B70A-380AF867C767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200" kern="1200" dirty="0"/>
        </a:p>
      </dsp:txBody>
      <dsp:txXfrm rot="-5400000">
        <a:off x="1" y="2419614"/>
        <a:ext cx="1352020" cy="579438"/>
      </dsp:txXfrm>
    </dsp:sp>
    <dsp:sp modelId="{D6BC94D5-A077-4EA8-985F-D228132F4A51}">
      <dsp:nvSpPr>
        <dsp:cNvPr id="0" name=""/>
        <dsp:cNvSpPr/>
      </dsp:nvSpPr>
      <dsp:spPr>
        <a:xfrm rot="5400000">
          <a:off x="5354381" y="-2258756"/>
          <a:ext cx="1255447" cy="9260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kern="1200" dirty="0" smtClean="0"/>
            <a:t>CREATININA</a:t>
          </a:r>
          <a:endParaRPr lang="es-EC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kern="1200" dirty="0" smtClean="0"/>
            <a:t>UREA</a:t>
          </a:r>
          <a:endParaRPr lang="es-EC" sz="4000" kern="1200" dirty="0"/>
        </a:p>
      </dsp:txBody>
      <dsp:txXfrm rot="-5400000">
        <a:off x="1352020" y="1804891"/>
        <a:ext cx="9198884" cy="1132875"/>
      </dsp:txXfrm>
    </dsp:sp>
    <dsp:sp modelId="{7F5704A6-5CA0-4A7E-B9F7-B2206BBB3A69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200" kern="1200" dirty="0"/>
        </a:p>
      </dsp:txBody>
      <dsp:txXfrm rot="-5400000">
        <a:off x="1" y="4160131"/>
        <a:ext cx="1352020" cy="579438"/>
      </dsp:txXfrm>
    </dsp:sp>
    <dsp:sp modelId="{BE1B2871-9262-4C8B-B58E-ECE210A3EED8}">
      <dsp:nvSpPr>
        <dsp:cNvPr id="0" name=""/>
        <dsp:cNvSpPr/>
      </dsp:nvSpPr>
      <dsp:spPr>
        <a:xfrm rot="5400000">
          <a:off x="5354381" y="-518238"/>
          <a:ext cx="1255447" cy="9260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08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u="none" kern="1200" dirty="0" smtClean="0"/>
            <a:t>ANTÍGENO PROSTÁTICO  ESPECÍFICO</a:t>
          </a:r>
          <a:endParaRPr lang="es-EC" sz="4000" u="none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kern="1200" dirty="0" smtClean="0"/>
            <a:t>(De  0 - 4 NG/ML)</a:t>
          </a:r>
          <a:endParaRPr lang="es-EC" sz="4000" u="none" kern="1200" dirty="0"/>
        </a:p>
      </dsp:txBody>
      <dsp:txXfrm rot="-5400000">
        <a:off x="1352020" y="3545409"/>
        <a:ext cx="9198884" cy="113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37A16-42F8-4773-89F6-14C1FBEE5DA8}">
      <dsp:nvSpPr>
        <dsp:cNvPr id="0" name=""/>
        <dsp:cNvSpPr/>
      </dsp:nvSpPr>
      <dsp:spPr>
        <a:xfrm>
          <a:off x="3082" y="628340"/>
          <a:ext cx="3005807" cy="904698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1-</a:t>
          </a:r>
          <a:r>
            <a:rPr lang="es-ES" sz="2600" u="sng" kern="1200" dirty="0" smtClean="0"/>
            <a:t>BLOQUEADORES  </a:t>
          </a:r>
          <a:r>
            <a:rPr lang="el-GR" sz="2600" b="1" u="sng" kern="1200" dirty="0" smtClean="0"/>
            <a:t>α</a:t>
          </a:r>
          <a:r>
            <a:rPr lang="es-ES" sz="2600" b="1" u="sng" kern="1200" dirty="0" smtClean="0"/>
            <a:t> ADRENÉRGICOS</a:t>
          </a:r>
          <a:endParaRPr lang="es-EC" sz="2600" kern="1200" dirty="0"/>
        </a:p>
      </dsp:txBody>
      <dsp:txXfrm>
        <a:off x="3082" y="628340"/>
        <a:ext cx="3005807" cy="904698"/>
      </dsp:txXfrm>
    </dsp:sp>
    <dsp:sp modelId="{5740D954-D619-4C39-909B-973B32FDE7DF}">
      <dsp:nvSpPr>
        <dsp:cNvPr id="0" name=""/>
        <dsp:cNvSpPr/>
      </dsp:nvSpPr>
      <dsp:spPr>
        <a:xfrm>
          <a:off x="3082" y="1533038"/>
          <a:ext cx="3005807" cy="2899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TERAZOCINA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DOXAZOCINA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TAMZULOSINA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ALFUZOSINA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(RECEPTORES </a:t>
          </a:r>
          <a:r>
            <a:rPr lang="el-GR" sz="1600" kern="1200" dirty="0" smtClean="0"/>
            <a:t>α</a:t>
          </a:r>
          <a:r>
            <a:rPr lang="es-ES" sz="1600" kern="1200" dirty="0" smtClean="0"/>
            <a:t> 1 EN EL MÚCULO  LISO  PROSTÁTICO)</a:t>
          </a:r>
          <a:endParaRPr lang="es-EC" sz="1600" kern="1200" dirty="0"/>
        </a:p>
      </dsp:txBody>
      <dsp:txXfrm>
        <a:off x="3082" y="1533038"/>
        <a:ext cx="3005807" cy="2899406"/>
      </dsp:txXfrm>
    </dsp:sp>
    <dsp:sp modelId="{391A3422-C0E2-4143-BE01-1DA0D126E30C}">
      <dsp:nvSpPr>
        <dsp:cNvPr id="0" name=""/>
        <dsp:cNvSpPr/>
      </dsp:nvSpPr>
      <dsp:spPr>
        <a:xfrm>
          <a:off x="3429703" y="628340"/>
          <a:ext cx="3005807" cy="904698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/>
            <a:t>2-SUPRESIÓN DE ANDRÓGENOS</a:t>
          </a:r>
          <a:endParaRPr lang="es-EC" sz="2600" kern="1200" dirty="0"/>
        </a:p>
      </dsp:txBody>
      <dsp:txXfrm>
        <a:off x="3429703" y="628340"/>
        <a:ext cx="3005807" cy="904698"/>
      </dsp:txXfrm>
    </dsp:sp>
    <dsp:sp modelId="{59863C1C-D133-4642-A679-EF9AE0695BAA}">
      <dsp:nvSpPr>
        <dsp:cNvPr id="0" name=""/>
        <dsp:cNvSpPr/>
      </dsp:nvSpPr>
      <dsp:spPr>
        <a:xfrm>
          <a:off x="3429703" y="1533038"/>
          <a:ext cx="3005807" cy="2899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RelaxedModerately"/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FINASTERIDE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(EL DESARROLLO EMBRIONARIO DE LA  PRÓSTATA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 DEPENDIENTE DE LA DHT  Y ES ANDRÓGENA DEPENDIENTE).</a:t>
          </a:r>
          <a:endParaRPr lang="es-EC" sz="1600" kern="1200" dirty="0"/>
        </a:p>
      </dsp:txBody>
      <dsp:txXfrm>
        <a:off x="3429703" y="1533038"/>
        <a:ext cx="3005807" cy="2899406"/>
      </dsp:txXfrm>
    </dsp:sp>
    <dsp:sp modelId="{516D647E-BBBD-4D14-94B5-4CD96647970C}">
      <dsp:nvSpPr>
        <dsp:cNvPr id="0" name=""/>
        <dsp:cNvSpPr/>
      </dsp:nvSpPr>
      <dsp:spPr>
        <a:xfrm>
          <a:off x="6856324" y="628340"/>
          <a:ext cx="3005807" cy="904698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/>
            <a:t>FITOTERAPIA</a:t>
          </a:r>
          <a:endParaRPr lang="es-EC" sz="2600" kern="1200" dirty="0"/>
        </a:p>
      </dsp:txBody>
      <dsp:txXfrm>
        <a:off x="6856324" y="628340"/>
        <a:ext cx="3005807" cy="904698"/>
      </dsp:txXfrm>
    </dsp:sp>
    <dsp:sp modelId="{63746415-E108-45A9-B704-D97BF9BD1B99}">
      <dsp:nvSpPr>
        <dsp:cNvPr id="0" name=""/>
        <dsp:cNvSpPr/>
      </dsp:nvSpPr>
      <dsp:spPr>
        <a:xfrm>
          <a:off x="6856324" y="1533038"/>
          <a:ext cx="3005807" cy="2899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SERENOA REPENS </a:t>
          </a:r>
          <a:r>
            <a:rPr lang="es-ES" sz="2000" kern="1200" dirty="0" smtClean="0"/>
            <a:t>(</a:t>
          </a:r>
          <a:r>
            <a:rPr lang="es-ES" sz="1600" kern="1200" dirty="0" smtClean="0"/>
            <a:t>POPULUS TRÉMULA</a:t>
          </a:r>
          <a:r>
            <a:rPr lang="es-ES" sz="2000" kern="1200" dirty="0" smtClean="0"/>
            <a:t>)</a:t>
          </a:r>
          <a:endParaRPr lang="es-EC" sz="20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PYGEUM  AFRICANUM</a:t>
          </a:r>
          <a:r>
            <a:rPr lang="es-ES" sz="1600" kern="1200" dirty="0" smtClean="0"/>
            <a:t>( CIRUELA  AFRICANA)</a:t>
          </a:r>
          <a:endParaRPr lang="es-ES" sz="1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HYPOXIS ROOPERI </a:t>
          </a:r>
          <a:r>
            <a:rPr lang="es-ES" sz="1600" kern="1200" dirty="0" smtClean="0"/>
            <a:t>(EXT  FRUTA DE PALMA  CUOANA C.)</a:t>
          </a:r>
          <a:endParaRPr lang="es-ES" sz="1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CURCUBITA  PEPO </a:t>
          </a:r>
          <a:r>
            <a:rPr lang="es-ES" sz="1800" kern="1200" dirty="0" smtClean="0"/>
            <a:t>(SEMILLA  DE CALABAZA)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(</a:t>
          </a:r>
          <a:r>
            <a:rPr lang="es-EC" sz="1400" kern="1200" dirty="0" smtClean="0"/>
            <a:t>Inhibición de la 5 alfa </a:t>
          </a:r>
          <a:r>
            <a:rPr lang="es-EC" sz="1400" kern="1200" dirty="0" err="1" smtClean="0"/>
            <a:t>reductasa</a:t>
          </a:r>
          <a:r>
            <a:rPr lang="es-EC" sz="1400" kern="1200" dirty="0" smtClean="0"/>
            <a:t>/antinflamatorio</a:t>
          </a:r>
          <a:r>
            <a:rPr lang="es-EC" sz="1000" kern="1200" dirty="0" smtClean="0"/>
            <a:t>)</a:t>
          </a:r>
          <a:endParaRPr lang="es-ES" sz="1800" kern="1200" dirty="0"/>
        </a:p>
      </dsp:txBody>
      <dsp:txXfrm>
        <a:off x="6856324" y="1533038"/>
        <a:ext cx="3005807" cy="2899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6E10-65D5-4C98-8EF0-AD685F2705B2}">
      <dsp:nvSpPr>
        <dsp:cNvPr id="0" name=""/>
        <dsp:cNvSpPr/>
      </dsp:nvSpPr>
      <dsp:spPr>
        <a:xfrm>
          <a:off x="0" y="101649"/>
          <a:ext cx="9133983" cy="13302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1178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RETENCIÓN URINARIA</a:t>
          </a:r>
          <a:endParaRPr lang="es-EC" sz="2700" kern="1200" dirty="0"/>
        </a:p>
      </dsp:txBody>
      <dsp:txXfrm>
        <a:off x="0" y="434213"/>
        <a:ext cx="8801419" cy="665127"/>
      </dsp:txXfrm>
    </dsp:sp>
    <dsp:sp modelId="{EB25663C-35C1-4923-8BE3-D8BFE4459E44}">
      <dsp:nvSpPr>
        <dsp:cNvPr id="0" name=""/>
        <dsp:cNvSpPr/>
      </dsp:nvSpPr>
      <dsp:spPr>
        <a:xfrm>
          <a:off x="0" y="1090314"/>
          <a:ext cx="2813266" cy="2562562"/>
        </a:xfrm>
        <a:prstGeom prst="rect">
          <a:avLst/>
        </a:prstGeom>
        <a:solidFill>
          <a:schemeClr val="tx2"/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LITIASIS URINARIA</a:t>
          </a:r>
          <a:endParaRPr lang="es-EC" sz="2700" kern="1200" dirty="0"/>
        </a:p>
      </dsp:txBody>
      <dsp:txXfrm>
        <a:off x="0" y="1090314"/>
        <a:ext cx="2813266" cy="2562562"/>
      </dsp:txXfrm>
    </dsp:sp>
    <dsp:sp modelId="{340872F0-938C-4AD8-B97D-CEEE4274148E}">
      <dsp:nvSpPr>
        <dsp:cNvPr id="0" name=""/>
        <dsp:cNvSpPr/>
      </dsp:nvSpPr>
      <dsp:spPr>
        <a:xfrm>
          <a:off x="2813266" y="507914"/>
          <a:ext cx="6320716" cy="13302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1178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INFECCIÓN URINARIA</a:t>
          </a:r>
          <a:endParaRPr lang="es-EC" sz="2700" kern="1200" dirty="0"/>
        </a:p>
      </dsp:txBody>
      <dsp:txXfrm>
        <a:off x="2813266" y="840478"/>
        <a:ext cx="5988152" cy="665127"/>
      </dsp:txXfrm>
    </dsp:sp>
    <dsp:sp modelId="{32D6E31E-12BC-4CAE-BD7C-B082FB34D279}">
      <dsp:nvSpPr>
        <dsp:cNvPr id="0" name=""/>
        <dsp:cNvSpPr/>
      </dsp:nvSpPr>
      <dsp:spPr>
        <a:xfrm>
          <a:off x="2813266" y="1533733"/>
          <a:ext cx="2813266" cy="2562562"/>
        </a:xfrm>
        <a:prstGeom prst="rect">
          <a:avLst/>
        </a:prstGeom>
        <a:solidFill>
          <a:srgbClr val="00B0F0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isometricTopUp"/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INSUFICIENCIA RENAL</a:t>
          </a:r>
          <a:endParaRPr lang="es-EC" sz="2700" kern="1200" dirty="0"/>
        </a:p>
      </dsp:txBody>
      <dsp:txXfrm>
        <a:off x="2813266" y="1533733"/>
        <a:ext cx="2813266" cy="2562562"/>
      </dsp:txXfrm>
    </dsp:sp>
    <dsp:sp modelId="{249DBFE2-8619-428F-B0D0-A9D1DFA7EEF1}">
      <dsp:nvSpPr>
        <dsp:cNvPr id="0" name=""/>
        <dsp:cNvSpPr/>
      </dsp:nvSpPr>
      <dsp:spPr>
        <a:xfrm>
          <a:off x="5626533" y="951332"/>
          <a:ext cx="3507449" cy="13302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1178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HEMATURIA</a:t>
          </a:r>
          <a:endParaRPr lang="es-EC" sz="2700" kern="1200" dirty="0"/>
        </a:p>
      </dsp:txBody>
      <dsp:txXfrm>
        <a:off x="5626533" y="1283896"/>
        <a:ext cx="3174885" cy="665127"/>
      </dsp:txXfrm>
    </dsp:sp>
    <dsp:sp modelId="{F4878333-131A-48DB-8619-9D562ADAAAC6}">
      <dsp:nvSpPr>
        <dsp:cNvPr id="0" name=""/>
        <dsp:cNvSpPr/>
      </dsp:nvSpPr>
      <dsp:spPr>
        <a:xfrm>
          <a:off x="5626533" y="1977151"/>
          <a:ext cx="2813266" cy="252505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GRANDES DIVERTÍCULOS VESICALES</a:t>
          </a:r>
          <a:endParaRPr lang="es-EC" sz="2700" kern="1200" dirty="0"/>
        </a:p>
      </dsp:txBody>
      <dsp:txXfrm>
        <a:off x="5626533" y="1977151"/>
        <a:ext cx="2813266" cy="2525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9039E-848B-4AB8-917E-2152E3C6E463}">
      <dsp:nvSpPr>
        <dsp:cNvPr id="0" name=""/>
        <dsp:cNvSpPr/>
      </dsp:nvSpPr>
      <dsp:spPr>
        <a:xfrm>
          <a:off x="1147166" y="2902"/>
          <a:ext cx="5522123" cy="50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RTU:  RESECCIÓN  TRANSURETRAL  DE LA  PRÓSTATA.</a:t>
          </a:r>
          <a:endParaRPr lang="es-EC" sz="1900" kern="1200" dirty="0"/>
        </a:p>
      </dsp:txBody>
      <dsp:txXfrm>
        <a:off x="1147166" y="2902"/>
        <a:ext cx="5522123" cy="502011"/>
      </dsp:txXfrm>
    </dsp:sp>
    <dsp:sp modelId="{7D0BB1D6-A9ED-4D14-9EF6-4F4EE36BFE70}">
      <dsp:nvSpPr>
        <dsp:cNvPr id="0" name=""/>
        <dsp:cNvSpPr/>
      </dsp:nvSpPr>
      <dsp:spPr>
        <a:xfrm>
          <a:off x="1147166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6C650-01ED-46EF-9B2F-149A26D8845C}">
      <dsp:nvSpPr>
        <dsp:cNvPr id="0" name=""/>
        <dsp:cNvSpPr/>
      </dsp:nvSpPr>
      <dsp:spPr>
        <a:xfrm>
          <a:off x="1923331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15B6B-6C44-4CBA-A975-E1A039B704E7}">
      <dsp:nvSpPr>
        <dsp:cNvPr id="0" name=""/>
        <dsp:cNvSpPr/>
      </dsp:nvSpPr>
      <dsp:spPr>
        <a:xfrm>
          <a:off x="2700110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6C3A-05A8-4DEE-B104-D1BC27D14D68}">
      <dsp:nvSpPr>
        <dsp:cNvPr id="0" name=""/>
        <dsp:cNvSpPr/>
      </dsp:nvSpPr>
      <dsp:spPr>
        <a:xfrm>
          <a:off x="3476275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36011-9B4E-4F47-A3DC-69424742ACBF}">
      <dsp:nvSpPr>
        <dsp:cNvPr id="0" name=""/>
        <dsp:cNvSpPr/>
      </dsp:nvSpPr>
      <dsp:spPr>
        <a:xfrm>
          <a:off x="4253053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C005C-104E-4641-9C8C-23400574F86E}">
      <dsp:nvSpPr>
        <dsp:cNvPr id="0" name=""/>
        <dsp:cNvSpPr/>
      </dsp:nvSpPr>
      <dsp:spPr>
        <a:xfrm>
          <a:off x="5029219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EACD1-13B0-4D18-87E6-EA423B43AA1C}">
      <dsp:nvSpPr>
        <dsp:cNvPr id="0" name=""/>
        <dsp:cNvSpPr/>
      </dsp:nvSpPr>
      <dsp:spPr>
        <a:xfrm>
          <a:off x="5805997" y="504913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D36BA-4E2C-443B-817E-6B59003C69C0}">
      <dsp:nvSpPr>
        <dsp:cNvPr id="0" name=""/>
        <dsp:cNvSpPr/>
      </dsp:nvSpPr>
      <dsp:spPr>
        <a:xfrm>
          <a:off x="1185820" y="607175"/>
          <a:ext cx="5593911" cy="818092"/>
        </a:xfrm>
        <a:prstGeom prst="rect">
          <a:avLst/>
        </a:prstGeom>
        <a:solidFill>
          <a:srgbClr val="FFC000"/>
        </a:solidFill>
        <a:ln w="15875" cap="flat" cmpd="sng" algn="ctr">
          <a:noFill/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USO DE LASER: NEODYMIUM. HOLMIUM</a:t>
          </a:r>
          <a:endParaRPr lang="es-EC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1185820" y="607175"/>
        <a:ext cx="5593911" cy="818092"/>
      </dsp:txXfrm>
    </dsp:sp>
    <dsp:sp modelId="{11319FCE-2845-44A9-A057-50C6D65D1A3C}">
      <dsp:nvSpPr>
        <dsp:cNvPr id="0" name=""/>
        <dsp:cNvSpPr/>
      </dsp:nvSpPr>
      <dsp:spPr>
        <a:xfrm>
          <a:off x="1147166" y="1597778"/>
          <a:ext cx="5522123" cy="50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ADENOMECTOMÍA RETEROPÚBICA</a:t>
          </a:r>
          <a:endParaRPr lang="es-EC" sz="1900" kern="1200" dirty="0"/>
        </a:p>
      </dsp:txBody>
      <dsp:txXfrm>
        <a:off x="1147166" y="1597778"/>
        <a:ext cx="5522123" cy="502011"/>
      </dsp:txXfrm>
    </dsp:sp>
    <dsp:sp modelId="{490F5CD0-67F8-4271-9DE2-D2EEB8B60286}">
      <dsp:nvSpPr>
        <dsp:cNvPr id="0" name=""/>
        <dsp:cNvSpPr/>
      </dsp:nvSpPr>
      <dsp:spPr>
        <a:xfrm>
          <a:off x="1147166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EE0F9-8A67-4C46-BEC0-FEBDF7B37E80}">
      <dsp:nvSpPr>
        <dsp:cNvPr id="0" name=""/>
        <dsp:cNvSpPr/>
      </dsp:nvSpPr>
      <dsp:spPr>
        <a:xfrm>
          <a:off x="1923331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D7819-BD00-46DF-BD04-539A79B788E0}">
      <dsp:nvSpPr>
        <dsp:cNvPr id="0" name=""/>
        <dsp:cNvSpPr/>
      </dsp:nvSpPr>
      <dsp:spPr>
        <a:xfrm>
          <a:off x="2700110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37BE-331A-43DA-A8DF-B7E54A724F5B}">
      <dsp:nvSpPr>
        <dsp:cNvPr id="0" name=""/>
        <dsp:cNvSpPr/>
      </dsp:nvSpPr>
      <dsp:spPr>
        <a:xfrm>
          <a:off x="3476275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88-0CC9-48CA-A28A-68473B4B7AD7}">
      <dsp:nvSpPr>
        <dsp:cNvPr id="0" name=""/>
        <dsp:cNvSpPr/>
      </dsp:nvSpPr>
      <dsp:spPr>
        <a:xfrm>
          <a:off x="4253053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76A20-748B-45AC-BC93-6F532C2C212D}">
      <dsp:nvSpPr>
        <dsp:cNvPr id="0" name=""/>
        <dsp:cNvSpPr/>
      </dsp:nvSpPr>
      <dsp:spPr>
        <a:xfrm>
          <a:off x="5029219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01068-30EE-4B1D-8B51-CD8F9559E946}">
      <dsp:nvSpPr>
        <dsp:cNvPr id="0" name=""/>
        <dsp:cNvSpPr/>
      </dsp:nvSpPr>
      <dsp:spPr>
        <a:xfrm>
          <a:off x="5805997" y="2099789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08C5E-EAB0-4B87-BBEC-5176D2E37F51}">
      <dsp:nvSpPr>
        <dsp:cNvPr id="0" name=""/>
        <dsp:cNvSpPr/>
      </dsp:nvSpPr>
      <dsp:spPr>
        <a:xfrm>
          <a:off x="1185820" y="2202051"/>
          <a:ext cx="5593911" cy="8180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STENT  INTRAPROSTÁTICOS  Y  TEMPORALES</a:t>
          </a:r>
          <a:endParaRPr lang="es-EC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1185820" y="2202051"/>
        <a:ext cx="5593911" cy="818092"/>
      </dsp:txXfrm>
    </dsp:sp>
    <dsp:sp modelId="{477819E4-1673-43B4-950D-4F1AE1827C2D}">
      <dsp:nvSpPr>
        <dsp:cNvPr id="0" name=""/>
        <dsp:cNvSpPr/>
      </dsp:nvSpPr>
      <dsp:spPr>
        <a:xfrm>
          <a:off x="1147166" y="3192655"/>
          <a:ext cx="5522123" cy="50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ADENOMECTOMÍA TRANSVESICAL</a:t>
          </a:r>
          <a:endParaRPr lang="es-EC" sz="1900" kern="1200" dirty="0"/>
        </a:p>
      </dsp:txBody>
      <dsp:txXfrm>
        <a:off x="1147166" y="3192655"/>
        <a:ext cx="5522123" cy="502011"/>
      </dsp:txXfrm>
    </dsp:sp>
    <dsp:sp modelId="{B53943F3-8A31-4B30-BE6A-CD8E5D11756B}">
      <dsp:nvSpPr>
        <dsp:cNvPr id="0" name=""/>
        <dsp:cNvSpPr/>
      </dsp:nvSpPr>
      <dsp:spPr>
        <a:xfrm>
          <a:off x="1147166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8494-E83E-445C-9560-7598A7B73BE6}">
      <dsp:nvSpPr>
        <dsp:cNvPr id="0" name=""/>
        <dsp:cNvSpPr/>
      </dsp:nvSpPr>
      <dsp:spPr>
        <a:xfrm>
          <a:off x="1923331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AF1CB-BDEF-4D94-A906-76AB161F26E2}">
      <dsp:nvSpPr>
        <dsp:cNvPr id="0" name=""/>
        <dsp:cNvSpPr/>
      </dsp:nvSpPr>
      <dsp:spPr>
        <a:xfrm>
          <a:off x="2700110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9D1A6-8456-4DA9-93CB-FFC8343EA606}">
      <dsp:nvSpPr>
        <dsp:cNvPr id="0" name=""/>
        <dsp:cNvSpPr/>
      </dsp:nvSpPr>
      <dsp:spPr>
        <a:xfrm>
          <a:off x="3476275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1B534-D900-45CD-81D2-960E29EF4A77}">
      <dsp:nvSpPr>
        <dsp:cNvPr id="0" name=""/>
        <dsp:cNvSpPr/>
      </dsp:nvSpPr>
      <dsp:spPr>
        <a:xfrm>
          <a:off x="4253053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F4E81-F34D-4B2F-904C-0DF713BE8E96}">
      <dsp:nvSpPr>
        <dsp:cNvPr id="0" name=""/>
        <dsp:cNvSpPr/>
      </dsp:nvSpPr>
      <dsp:spPr>
        <a:xfrm>
          <a:off x="5029219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DE838-409A-46B7-B290-6EAD17FBF6E1}">
      <dsp:nvSpPr>
        <dsp:cNvPr id="0" name=""/>
        <dsp:cNvSpPr/>
      </dsp:nvSpPr>
      <dsp:spPr>
        <a:xfrm>
          <a:off x="5805997" y="3694666"/>
          <a:ext cx="1292176" cy="10226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D8269-308A-44CF-B5BB-C6258596DC7A}">
      <dsp:nvSpPr>
        <dsp:cNvPr id="0" name=""/>
        <dsp:cNvSpPr/>
      </dsp:nvSpPr>
      <dsp:spPr>
        <a:xfrm>
          <a:off x="1147166" y="3796927"/>
          <a:ext cx="5593911" cy="81809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VAPORIZACIÓN TRANSURETRAL</a:t>
          </a:r>
          <a:endParaRPr lang="es-EC" sz="1500" kern="1200" dirty="0"/>
        </a:p>
      </dsp:txBody>
      <dsp:txXfrm>
        <a:off x="1147166" y="3796927"/>
        <a:ext cx="5593911" cy="81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103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2470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9386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46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63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6899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4677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08507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30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5560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23711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91710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53716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55206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018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6521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7201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5322B-B32A-42C5-9A1E-6F3D9F1BE2D8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1C1C-A0D4-493B-B302-A9E8A832A5B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29125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9624" y="-2965754"/>
            <a:ext cx="10923189" cy="1184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prstClr val="black"/>
              </a:solidFill>
              <a:latin typeface="Maiandra GD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ASIGNATURA DE UROLOGÍA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HIPERPASIA PROSTÁTICA BENIGNA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54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  <a:ea typeface="Calibri" pitchFamily="34" charset="0"/>
                <a:cs typeface="Times New Roman" pitchFamily="18" charset="0"/>
              </a:rPr>
              <a:t>HPB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MSc</a:t>
            </a:r>
            <a:r>
              <a:rPr lang="es-EC" alt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. DRA. DAISY MARÍA CONTRERAS DUVERGER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400" b="1" dirty="0" smtClean="0">
                <a:solidFill>
                  <a:srgbClr val="0070C0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prstClr val="black"/>
              </a:solidFill>
              <a:latin typeface="Maiandra GD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prstClr val="black"/>
              </a:solidFill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0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thpb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35050"/>
            <a:ext cx="9144000" cy="78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81070" y="6375042"/>
            <a:ext cx="9156879" cy="4829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UROGRAFÍA IV: ELEVACIÓN DEL FONDO VESICAL POR AUMENTO DE VOLUMEN PROSTÁTICO</a:t>
            </a:r>
            <a:endParaRPr lang="es-EC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657600" y="5473521"/>
            <a:ext cx="1970468" cy="9015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9597187"/>
      </p:ext>
    </p:extLst>
  </p:cSld>
  <p:clrMapOvr>
    <a:masterClrMapping/>
  </p:clrMapOvr>
  <p:transition spd="slow" advTm="1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t04x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868489"/>
            <a:ext cx="23415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athp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470" y="0"/>
            <a:ext cx="7701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24000" y="6413679"/>
            <a:ext cx="9144000" cy="4443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UROGRAFÍA IV: URÉTERES EN FORMA DE J POR AUMENTO DE VOLUMEN PROSTÁTICO</a:t>
            </a:r>
            <a:endParaRPr lang="es-EC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4056845" y="5911403"/>
            <a:ext cx="1339403" cy="502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7299297"/>
      </p:ext>
    </p:extLst>
  </p:cSld>
  <p:clrMapOvr>
    <a:masterClrMapping/>
  </p:clrMapOvr>
  <p:transition spd="slow" advTm="546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t04x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014" y="0"/>
            <a:ext cx="7959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25014" y="6439437"/>
            <a:ext cx="7959144" cy="418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RAYOS X SIMPLE: IMAGEN LITIÁSICA EN VEJIGA</a:t>
            </a:r>
            <a:endParaRPr lang="es-EC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356834" y="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5692462" y="5937161"/>
            <a:ext cx="412124" cy="502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1829793"/>
      </p:ext>
    </p:extLst>
  </p:cSld>
  <p:clrMapOvr>
    <a:masterClrMapping/>
  </p:clrMapOvr>
  <p:transition spd="slow" advTm="609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351242282"/>
              </p:ext>
            </p:extLst>
          </p:nvPr>
        </p:nvGraphicFramePr>
        <p:xfrm>
          <a:off x="1159099" y="1077548"/>
          <a:ext cx="9865215" cy="506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1738314" y="431217"/>
            <a:ext cx="841023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sz="3600" b="1" dirty="0">
                <a:latin typeface="Goudy Stout" panose="0202090407030B020401" pitchFamily="18" charset="0"/>
              </a:rPr>
              <a:t>TRATAMIENTO </a:t>
            </a:r>
            <a:endParaRPr lang="es-ES" sz="3600" dirty="0">
              <a:latin typeface="Goudy Stout" panose="0202090407030B020401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30332" y="5975797"/>
            <a:ext cx="3258355" cy="656823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Baños de asiento</a:t>
            </a:r>
            <a:endParaRPr lang="es-EC" sz="2800" dirty="0"/>
          </a:p>
        </p:txBody>
      </p:sp>
      <p:sp>
        <p:nvSpPr>
          <p:cNvPr id="5" name="Rectángulo 4"/>
          <p:cNvSpPr/>
          <p:nvPr/>
        </p:nvSpPr>
        <p:spPr>
          <a:xfrm>
            <a:off x="4713668" y="1197734"/>
            <a:ext cx="2756078" cy="450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400" dirty="0">
                <a:latin typeface="Aldhabi" panose="01000000000000000000" pitchFamily="2" charset="-78"/>
                <a:cs typeface="Aldhabi" panose="01000000000000000000" pitchFamily="2" charset="-78"/>
              </a:rPr>
              <a:t>M</a:t>
            </a:r>
            <a:r>
              <a:rPr lang="es-EC" sz="4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édico</a:t>
            </a:r>
            <a:endParaRPr lang="es-EC" sz="4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05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44710" y="464042"/>
            <a:ext cx="922127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sz="2800" b="1" dirty="0" smtClean="0">
                <a:latin typeface="Goudy Stout" panose="0202090407030B020401" pitchFamily="18" charset="0"/>
              </a:rPr>
              <a:t>COMPLICACIONES</a:t>
            </a:r>
            <a:endParaRPr lang="es-ES" sz="2800" dirty="0">
              <a:latin typeface="Goudy Stout" panose="0202090407030B020401" pitchFamily="18" charset="0"/>
            </a:endParaRPr>
          </a:p>
        </p:txBody>
      </p:sp>
      <p:sp>
        <p:nvSpPr>
          <p:cNvPr id="26629" name="3 CuadroTexto"/>
          <p:cNvSpPr txBox="1">
            <a:spLocks noChangeArrowheads="1"/>
          </p:cNvSpPr>
          <p:nvPr/>
        </p:nvSpPr>
        <p:spPr bwMode="auto">
          <a:xfrm>
            <a:off x="3810001" y="1571626"/>
            <a:ext cx="247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s-ES" b="1" u="sng" dirty="0"/>
          </a:p>
          <a:p>
            <a:r>
              <a:rPr lang="es-ES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19090" y="1710125"/>
            <a:ext cx="38847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66"/>
                </a:solidFill>
              </a:rPr>
              <a:t>INDICACIONES</a:t>
            </a:r>
          </a:p>
        </p:txBody>
      </p:sp>
      <p:sp>
        <p:nvSpPr>
          <p:cNvPr id="26631" name="5 CuadroTexto"/>
          <p:cNvSpPr txBox="1">
            <a:spLocks noChangeArrowheads="1"/>
          </p:cNvSpPr>
          <p:nvPr/>
        </p:nvSpPr>
        <p:spPr bwMode="auto">
          <a:xfrm flipV="1">
            <a:off x="1571223" y="6490951"/>
            <a:ext cx="77273" cy="7727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954973122"/>
              </p:ext>
            </p:extLst>
          </p:nvPr>
        </p:nvGraphicFramePr>
        <p:xfrm>
          <a:off x="2031999" y="1571626"/>
          <a:ext cx="9133983" cy="456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072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06"/>
    </mc:Choice>
    <mc:Fallback>
      <p:transition spd="slow" advTm="19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1944710" y="464042"/>
            <a:ext cx="922127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sz="2800" b="1" dirty="0" smtClean="0">
                <a:latin typeface="Goudy Stout" panose="0202090407030B020401" pitchFamily="18" charset="0"/>
              </a:rPr>
              <a:t>TRATAMIENTO QUIRÚRGICO</a:t>
            </a:r>
            <a:endParaRPr lang="es-ES" sz="2800" dirty="0">
              <a:latin typeface="Goudy Stout" panose="0202090407030B020401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348868333"/>
              </p:ext>
            </p:extLst>
          </p:nvPr>
        </p:nvGraphicFramePr>
        <p:xfrm>
          <a:off x="2031999" y="1418149"/>
          <a:ext cx="8245341" cy="47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9726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3651" y="1122363"/>
            <a:ext cx="8504348" cy="111856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/>
              <a:t>Hiperplasia prostática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63651" y="2240924"/>
            <a:ext cx="8504348" cy="4250028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001447214"/>
              </p:ext>
            </p:extLst>
          </p:nvPr>
        </p:nvGraphicFramePr>
        <p:xfrm>
          <a:off x="2152427" y="2240924"/>
          <a:ext cx="8137793" cy="425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hiperplasia prostat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40925"/>
            <a:ext cx="2163651" cy="312956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1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52938" y="0"/>
            <a:ext cx="689334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C000"/>
                </a:solidFill>
              </a:rPr>
              <a:t>FISIOPATOLOGÍA DE LA  HPB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          </a:t>
            </a:r>
            <a:r>
              <a:rPr lang="es-ES" sz="2400" dirty="0" smtClean="0">
                <a:solidFill>
                  <a:schemeClr val="tx2"/>
                </a:solidFill>
              </a:rPr>
              <a:t>PROLIFERACIÓN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5381620" y="857232"/>
            <a:ext cx="1214446" cy="428628"/>
          </a:xfrm>
          <a:prstGeom prst="downArrow">
            <a:avLst/>
          </a:prstGeom>
          <a:ln w="12700"/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16" name="12 CuadroTexto"/>
          <p:cNvSpPr txBox="1">
            <a:spLocks noChangeArrowheads="1"/>
          </p:cNvSpPr>
          <p:nvPr/>
        </p:nvSpPr>
        <p:spPr bwMode="auto">
          <a:xfrm>
            <a:off x="4452938" y="1000126"/>
            <a:ext cx="159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>
                <a:solidFill>
                  <a:schemeClr val="bg1"/>
                </a:solidFill>
              </a:rPr>
              <a:t>ESTROMA FIBROSO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81813" y="1071564"/>
            <a:ext cx="32940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solidFill>
                  <a:schemeClr val="bg1"/>
                </a:solidFill>
              </a:rPr>
              <a:t>CÉLULAS GLANDULARES EPITELIALES ( Z. T)</a:t>
            </a:r>
          </a:p>
        </p:txBody>
      </p:sp>
      <p:sp>
        <p:nvSpPr>
          <p:cNvPr id="18" name="17 Flecha curvada hacia abajo"/>
          <p:cNvSpPr/>
          <p:nvPr/>
        </p:nvSpPr>
        <p:spPr>
          <a:xfrm>
            <a:off x="5024438" y="1285876"/>
            <a:ext cx="1930400" cy="500063"/>
          </a:xfrm>
          <a:prstGeom prst="curvedDownArrow">
            <a:avLst>
              <a:gd name="adj1" fmla="val 2092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024688" y="1571626"/>
            <a:ext cx="2571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DESEQUILIBRIO</a:t>
            </a:r>
          </a:p>
        </p:txBody>
      </p:sp>
      <p:sp>
        <p:nvSpPr>
          <p:cNvPr id="13320" name="19 CuadroTexto"/>
          <p:cNvSpPr txBox="1">
            <a:spLocks noChangeArrowheads="1"/>
          </p:cNvSpPr>
          <p:nvPr/>
        </p:nvSpPr>
        <p:spPr bwMode="auto">
          <a:xfrm>
            <a:off x="5310188" y="1928813"/>
            <a:ext cx="3117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>
                <a:solidFill>
                  <a:schemeClr val="bg1"/>
                </a:solidFill>
              </a:rPr>
              <a:t>PROLIFERACIÓN CELULAR  Y APOPTOSIS</a:t>
            </a:r>
            <a:r>
              <a:rPr lang="es-ES" sz="1400"/>
              <a:t>.</a:t>
            </a:r>
          </a:p>
        </p:txBody>
      </p:sp>
      <p:sp>
        <p:nvSpPr>
          <p:cNvPr id="22" name="21 Proceso"/>
          <p:cNvSpPr/>
          <p:nvPr/>
        </p:nvSpPr>
        <p:spPr>
          <a:xfrm>
            <a:off x="4738688" y="2214564"/>
            <a:ext cx="2000250" cy="1000125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slope"/>
            </a:sp3d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</a:rPr>
              <a:t>EDAD AVANZADA.</a:t>
            </a:r>
          </a:p>
          <a:p>
            <a:pPr algn="ctr">
              <a:defRPr/>
            </a:pPr>
            <a:endParaRPr lang="es-ES" sz="14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</a:rPr>
              <a:t>ANDRÓGENOS.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6453189" y="2500314"/>
            <a:ext cx="928687" cy="428625"/>
          </a:xfrm>
          <a:prstGeom prst="rightArrow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3323" name="23 CuadroTexto"/>
          <p:cNvSpPr txBox="1">
            <a:spLocks noChangeArrowheads="1"/>
          </p:cNvSpPr>
          <p:nvPr/>
        </p:nvSpPr>
        <p:spPr bwMode="auto">
          <a:xfrm>
            <a:off x="7381876" y="2357439"/>
            <a:ext cx="34234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</a:rPr>
              <a:t>-NIVEL  ALTO </a:t>
            </a:r>
            <a:r>
              <a:rPr lang="es-ES" sz="1400" dirty="0" smtClean="0">
                <a:solidFill>
                  <a:schemeClr val="bg1"/>
                </a:solidFill>
              </a:rPr>
              <a:t>–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 - DEHIDROTESTOSTERONA</a:t>
            </a:r>
            <a:r>
              <a:rPr lang="es-ES" sz="1400" dirty="0">
                <a:solidFill>
                  <a:schemeClr val="bg1"/>
                </a:solidFill>
              </a:rPr>
              <a:t>( DHT).</a:t>
            </a:r>
          </a:p>
          <a:p>
            <a:r>
              <a:rPr lang="es-ES" sz="1400" dirty="0">
                <a:solidFill>
                  <a:schemeClr val="bg1"/>
                </a:solidFill>
              </a:rPr>
              <a:t>- NIVEL  ELEVADO  DE RECEPTORES ANDROGÉNICOS.</a:t>
            </a:r>
          </a:p>
        </p:txBody>
      </p:sp>
      <p:sp>
        <p:nvSpPr>
          <p:cNvPr id="26" name="25 Flecha curvada hacia la derecha"/>
          <p:cNvSpPr/>
          <p:nvPr/>
        </p:nvSpPr>
        <p:spPr>
          <a:xfrm>
            <a:off x="4810129" y="3214689"/>
            <a:ext cx="571491" cy="928686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325" name="26 CuadroTexto"/>
          <p:cNvSpPr txBox="1">
            <a:spLocks noChangeArrowheads="1"/>
          </p:cNvSpPr>
          <p:nvPr/>
        </p:nvSpPr>
        <p:spPr bwMode="auto">
          <a:xfrm>
            <a:off x="5381626" y="3857625"/>
            <a:ext cx="52863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</a:rPr>
              <a:t>DHT</a:t>
            </a:r>
            <a:r>
              <a:rPr lang="es-ES" sz="2000" dirty="0">
                <a:solidFill>
                  <a:schemeClr val="bg1"/>
                </a:solidFill>
              </a:rPr>
              <a:t>.--</a:t>
            </a:r>
            <a:r>
              <a:rPr lang="es-ES" sz="1400" dirty="0">
                <a:solidFill>
                  <a:schemeClr val="bg1"/>
                </a:solidFill>
              </a:rPr>
              <a:t>  ANDRÓGENO ACTIVO  A  NIVEL PROSTÁTICO.</a:t>
            </a:r>
          </a:p>
          <a:p>
            <a:r>
              <a:rPr lang="es-ES" sz="1400" dirty="0">
                <a:solidFill>
                  <a:schemeClr val="bg1"/>
                </a:solidFill>
              </a:rPr>
              <a:t>           PROVIENE DE LA  TESTOSTERONA    METABOLIZADA      POR  LA ENZIMA   ESTEROIDEA    5-ALFA REDUCTASA</a:t>
            </a:r>
          </a:p>
          <a:p>
            <a:r>
              <a:rPr lang="es-ES" sz="1400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1" name="30 Flecha izquierda, derecha y arriba"/>
          <p:cNvSpPr/>
          <p:nvPr/>
        </p:nvSpPr>
        <p:spPr>
          <a:xfrm>
            <a:off x="8739189" y="4643439"/>
            <a:ext cx="714375" cy="428625"/>
          </a:xfrm>
          <a:prstGeom prst="leftRightUpArrow">
            <a:avLst>
              <a:gd name="adj1" fmla="val 25000"/>
              <a:gd name="adj2" fmla="val 15857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27" name="32 CuadroTexto"/>
          <p:cNvSpPr txBox="1">
            <a:spLocks noChangeArrowheads="1"/>
          </p:cNvSpPr>
          <p:nvPr/>
        </p:nvSpPr>
        <p:spPr bwMode="auto">
          <a:xfrm>
            <a:off x="8096251" y="4714875"/>
            <a:ext cx="61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>
                <a:solidFill>
                  <a:schemeClr val="bg1"/>
                </a:solidFill>
              </a:rPr>
              <a:t>TIPO I</a:t>
            </a:r>
          </a:p>
        </p:txBody>
      </p:sp>
      <p:sp>
        <p:nvSpPr>
          <p:cNvPr id="13328" name="33 CuadroTexto"/>
          <p:cNvSpPr txBox="1">
            <a:spLocks noChangeArrowheads="1"/>
          </p:cNvSpPr>
          <p:nvPr/>
        </p:nvSpPr>
        <p:spPr bwMode="auto">
          <a:xfrm>
            <a:off x="9453563" y="4643438"/>
            <a:ext cx="658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</a:rPr>
              <a:t>TIPO II</a:t>
            </a:r>
          </a:p>
        </p:txBody>
      </p:sp>
      <p:sp>
        <p:nvSpPr>
          <p:cNvPr id="13329" name="34 CuadroTexto"/>
          <p:cNvSpPr txBox="1">
            <a:spLocks noChangeArrowheads="1"/>
          </p:cNvSpPr>
          <p:nvPr/>
        </p:nvSpPr>
        <p:spPr bwMode="auto">
          <a:xfrm>
            <a:off x="5667376" y="5143501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</a:rPr>
              <a:t>-- </a:t>
            </a:r>
            <a:r>
              <a:rPr lang="es-ES" sz="1400" dirty="0" smtClean="0">
                <a:solidFill>
                  <a:schemeClr val="bg1"/>
                </a:solidFill>
              </a:rPr>
              <a:t>SECRECIÓN  </a:t>
            </a:r>
            <a:r>
              <a:rPr lang="es-ES" sz="1400" dirty="0">
                <a:solidFill>
                  <a:schemeClr val="bg1"/>
                </a:solidFill>
              </a:rPr>
              <a:t>PARACRÍNA  DE  SUSTANCIAS</a:t>
            </a:r>
          </a:p>
          <a:p>
            <a:r>
              <a:rPr lang="es-ES" sz="1400" dirty="0">
                <a:solidFill>
                  <a:schemeClr val="bg1"/>
                </a:solidFill>
              </a:rPr>
              <a:t>POLIPEPTÍDICAS  DE LA  PRÓSTATA.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885" y="214314"/>
            <a:ext cx="3304306" cy="60007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25" name="24 CuadroTexto"/>
          <p:cNvSpPr txBox="1"/>
          <p:nvPr/>
        </p:nvSpPr>
        <p:spPr>
          <a:xfrm>
            <a:off x="6167439" y="5929331"/>
            <a:ext cx="2593595" cy="46166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FACTOR  ESTÁTICO</a:t>
            </a:r>
          </a:p>
        </p:txBody>
      </p:sp>
    </p:spTree>
    <p:extLst>
      <p:ext uri="{BB962C8B-B14F-4D97-AF65-F5344CB8AC3E}">
        <p14:creationId xmlns:p14="http://schemas.microsoft.com/office/powerpoint/2010/main" xmlns="" val="3953834240"/>
      </p:ext>
    </p:extLst>
  </p:cSld>
  <p:clrMapOvr>
    <a:masterClrMapping/>
  </p:clrMapOvr>
  <p:transition spd="slow" advTm="656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Mis Documentos\CARINA\Campbell (D)\Walsh\images\23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1"/>
            <a:ext cx="314325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024034" y="214290"/>
            <a:ext cx="8229600" cy="511156"/>
          </a:xfrm>
          <a:noFill/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FISIOPATOLOGÍA</a:t>
            </a:r>
          </a:p>
        </p:txBody>
      </p:sp>
      <p:sp>
        <p:nvSpPr>
          <p:cNvPr id="14340" name="10 CuadroTexto"/>
          <p:cNvSpPr txBox="1">
            <a:spLocks noChangeArrowheads="1"/>
          </p:cNvSpPr>
          <p:nvPr/>
        </p:nvSpPr>
        <p:spPr bwMode="auto">
          <a:xfrm>
            <a:off x="5095875" y="1928814"/>
            <a:ext cx="4332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600" dirty="0">
                <a:solidFill>
                  <a:schemeClr val="bg1"/>
                </a:solidFill>
              </a:rPr>
              <a:t>RECEPTORES  ALFA  1  Y  ALFA 2 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3810000" y="2357439"/>
            <a:ext cx="1428750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3381376" y="3071813"/>
            <a:ext cx="1857375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Flecha abajo"/>
          <p:cNvSpPr/>
          <p:nvPr/>
        </p:nvSpPr>
        <p:spPr>
          <a:xfrm>
            <a:off x="5953125" y="1214438"/>
            <a:ext cx="285750" cy="692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344" name="21 CuadroTexto"/>
          <p:cNvSpPr txBox="1">
            <a:spLocks noChangeArrowheads="1"/>
          </p:cNvSpPr>
          <p:nvPr/>
        </p:nvSpPr>
        <p:spPr bwMode="auto">
          <a:xfrm>
            <a:off x="5095876" y="642938"/>
            <a:ext cx="311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FIBRAS  DEL PLEXO  HIPOGÁSTRICO</a:t>
            </a:r>
          </a:p>
        </p:txBody>
      </p:sp>
      <p:sp>
        <p:nvSpPr>
          <p:cNvPr id="14345" name="22 CuadroTexto"/>
          <p:cNvSpPr txBox="1">
            <a:spLocks noChangeArrowheads="1"/>
          </p:cNvSpPr>
          <p:nvPr/>
        </p:nvSpPr>
        <p:spPr bwMode="auto">
          <a:xfrm>
            <a:off x="6167438" y="1357314"/>
            <a:ext cx="450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600" dirty="0">
                <a:solidFill>
                  <a:schemeClr val="bg1"/>
                </a:solidFill>
              </a:rPr>
              <a:t>FIBRAS SIMPÁTICAS Y PARASIMPÁTICAS</a:t>
            </a:r>
          </a:p>
        </p:txBody>
      </p:sp>
      <p:sp>
        <p:nvSpPr>
          <p:cNvPr id="25" name="24 Flecha abajo"/>
          <p:cNvSpPr/>
          <p:nvPr/>
        </p:nvSpPr>
        <p:spPr>
          <a:xfrm>
            <a:off x="6167439" y="2214563"/>
            <a:ext cx="176053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347" name="25 CuadroTexto"/>
          <p:cNvSpPr txBox="1">
            <a:spLocks noChangeArrowheads="1"/>
          </p:cNvSpPr>
          <p:nvPr/>
        </p:nvSpPr>
        <p:spPr bwMode="auto">
          <a:xfrm>
            <a:off x="5453063" y="2857500"/>
            <a:ext cx="1455848" cy="33855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600" dirty="0"/>
              <a:t>ACTIVACIÓN</a:t>
            </a:r>
          </a:p>
        </p:txBody>
      </p:sp>
      <p:sp>
        <p:nvSpPr>
          <p:cNvPr id="14348" name="26 CuadroTexto"/>
          <p:cNvSpPr txBox="1">
            <a:spLocks noChangeArrowheads="1"/>
          </p:cNvSpPr>
          <p:nvPr/>
        </p:nvSpPr>
        <p:spPr bwMode="auto">
          <a:xfrm>
            <a:off x="7667626" y="2857500"/>
            <a:ext cx="1189749" cy="33855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600" dirty="0"/>
              <a:t>BLOQUEO</a:t>
            </a:r>
          </a:p>
        </p:txBody>
      </p:sp>
      <p:sp>
        <p:nvSpPr>
          <p:cNvPr id="14349" name="27 CuadroTexto"/>
          <p:cNvSpPr txBox="1">
            <a:spLocks noChangeArrowheads="1"/>
          </p:cNvSpPr>
          <p:nvPr/>
        </p:nvSpPr>
        <p:spPr bwMode="auto">
          <a:xfrm>
            <a:off x="4881563" y="3286125"/>
            <a:ext cx="2571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</a:rPr>
              <a:t>-ESTIMULA LAS CÉLULAS MUSCULARES  LISAS </a:t>
            </a:r>
          </a:p>
          <a:p>
            <a:r>
              <a:rPr lang="es-ES" sz="1400" dirty="0">
                <a:solidFill>
                  <a:schemeClr val="bg1"/>
                </a:solidFill>
              </a:rPr>
              <a:t>DE LA PRÓSTATA</a:t>
            </a:r>
          </a:p>
        </p:txBody>
      </p:sp>
      <p:sp>
        <p:nvSpPr>
          <p:cNvPr id="14350" name="28 CuadroTexto"/>
          <p:cNvSpPr txBox="1">
            <a:spLocks noChangeArrowheads="1"/>
          </p:cNvSpPr>
          <p:nvPr/>
        </p:nvSpPr>
        <p:spPr bwMode="auto">
          <a:xfrm>
            <a:off x="7524750" y="3357564"/>
            <a:ext cx="262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400" dirty="0">
                <a:solidFill>
                  <a:schemeClr val="bg1"/>
                </a:solidFill>
              </a:rPr>
              <a:t>-RELAJACIÓN   Y  FACILITA</a:t>
            </a:r>
          </a:p>
          <a:p>
            <a:r>
              <a:rPr lang="es-ES" sz="1400" dirty="0">
                <a:solidFill>
                  <a:schemeClr val="bg1"/>
                </a:solidFill>
              </a:rPr>
              <a:t>  LA SALIDA DE ORINA.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542964" y="6072207"/>
            <a:ext cx="1981928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DINÁMICO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095868" y="6072207"/>
            <a:ext cx="1447096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</a:rPr>
              <a:t>FACTOR</a:t>
            </a:r>
          </a:p>
        </p:txBody>
      </p:sp>
      <p:sp>
        <p:nvSpPr>
          <p:cNvPr id="14357" name="31 CuadroTexto"/>
          <p:cNvSpPr txBox="1">
            <a:spLocks noChangeArrowheads="1"/>
          </p:cNvSpPr>
          <p:nvPr/>
        </p:nvSpPr>
        <p:spPr bwMode="auto">
          <a:xfrm>
            <a:off x="1809750" y="457200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PARTICIPAN EN LA SÍNTESIS  Y  LIBERACIÓN DE LA FGF-</a:t>
            </a:r>
            <a:r>
              <a:rPr lang="el-GR">
                <a:solidFill>
                  <a:schemeClr val="bg1"/>
                </a:solidFill>
              </a:rPr>
              <a:t>β</a:t>
            </a:r>
            <a:r>
              <a:rPr lang="es-ES">
                <a:solidFill>
                  <a:schemeClr val="bg1"/>
                </a:solidFill>
              </a:rPr>
              <a:t>(factor de  crecimiento fibroblástico).</a:t>
            </a:r>
          </a:p>
        </p:txBody>
      </p:sp>
      <p:sp>
        <p:nvSpPr>
          <p:cNvPr id="14358" name="32 CuadroTexto"/>
          <p:cNvSpPr txBox="1">
            <a:spLocks noChangeArrowheads="1"/>
          </p:cNvSpPr>
          <p:nvPr/>
        </p:nvSpPr>
        <p:spPr bwMode="auto">
          <a:xfrm>
            <a:off x="1952626" y="5786439"/>
            <a:ext cx="796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/>
              <a:t> . .</a:t>
            </a:r>
          </a:p>
        </p:txBody>
      </p:sp>
      <p:sp>
        <p:nvSpPr>
          <p:cNvPr id="34" name="33 Llamada de flecha hacia abajo"/>
          <p:cNvSpPr/>
          <p:nvPr/>
        </p:nvSpPr>
        <p:spPr>
          <a:xfrm>
            <a:off x="6453188" y="4000500"/>
            <a:ext cx="1428750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6699333"/>
      </p:ext>
    </p:extLst>
  </p:cSld>
  <p:clrMapOvr>
    <a:masterClrMapping/>
  </p:clrMapOvr>
  <p:transition spd="slow" advTm="704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6371" y="0"/>
            <a:ext cx="4133246" cy="37906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133342" y="214312"/>
            <a:ext cx="50742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sz="3600" b="1" dirty="0" smtClean="0"/>
              <a:t>FISIOPATOLOGÍA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 flipV="1">
            <a:off x="1133341" y="860643"/>
            <a:ext cx="45719" cy="105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Picture 4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341" y="3214691"/>
            <a:ext cx="3773426" cy="364330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  <a:sp3d>
            <a:bevelT w="114300" prst="hardEdge"/>
          </a:sp3d>
        </p:spPr>
      </p:pic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1524001" y="1928814"/>
            <a:ext cx="240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" name="Picture 2" descr="D:\Mis Documentos\CARINA\Campbell (D)\Walsh\images\38f04.jpg"/>
          <p:cNvPicPr>
            <a:picLocks noChangeAspect="1" noChangeArrowheads="1"/>
          </p:cNvPicPr>
          <p:nvPr/>
        </p:nvPicPr>
        <p:blipFill>
          <a:blip r:embed="rId4"/>
          <a:srcRect r="55801" b="52611"/>
          <a:stretch>
            <a:fillRect/>
          </a:stretch>
        </p:blipFill>
        <p:spPr bwMode="auto">
          <a:xfrm>
            <a:off x="5859887" y="4000500"/>
            <a:ext cx="3696237" cy="28575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 w="114300" prst="artDeco"/>
          </a:sp3d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091269183"/>
              </p:ext>
            </p:extLst>
          </p:nvPr>
        </p:nvGraphicFramePr>
        <p:xfrm>
          <a:off x="128791" y="1019323"/>
          <a:ext cx="6078826" cy="298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30040001"/>
      </p:ext>
    </p:extLst>
  </p:cSld>
  <p:clrMapOvr>
    <a:masterClrMapping/>
  </p:clrMapOvr>
  <p:transition spd="slow" advTm="781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862" y="618518"/>
            <a:ext cx="8822028" cy="95270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>
                <a:latin typeface="Goudy Stout" panose="0202090407030B020401" pitchFamily="18" charset="0"/>
                <a:cs typeface="Rod" panose="02030509050101010101" pitchFamily="49" charset="-79"/>
              </a:rPr>
              <a:t>CUADRO CLÍNICO</a:t>
            </a:r>
            <a:endParaRPr lang="es-EC" dirty="0">
              <a:latin typeface="Goudy Stout" panose="0202090407030B020401" pitchFamily="18" charset="0"/>
              <a:cs typeface="Rod" panose="02030509050101010101" pitchFamily="49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8234275"/>
              </p:ext>
            </p:extLst>
          </p:nvPr>
        </p:nvGraphicFramePr>
        <p:xfrm>
          <a:off x="811368" y="1571223"/>
          <a:ext cx="11354873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Mis Documentos\CARINA\MEDWAVE - Hiperplasia Benigna de Próstata_archivos\Imag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05" b="6557"/>
          <a:stretch>
            <a:fillRect/>
          </a:stretch>
        </p:blipFill>
        <p:spPr bwMode="auto">
          <a:xfrm>
            <a:off x="9684912" y="3541691"/>
            <a:ext cx="2481329" cy="33163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1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3644721" y="1369463"/>
            <a:ext cx="3734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b="1" dirty="0"/>
              <a:t>EXÁMEN FÍSICO</a:t>
            </a:r>
            <a:r>
              <a:rPr lang="es-ES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645" y="2391626"/>
            <a:ext cx="8963696" cy="446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6490952" y="1880544"/>
            <a:ext cx="2125014" cy="3693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dirty="0">
                <a:solidFill>
                  <a:srgbClr val="FF0000"/>
                </a:solidFill>
              </a:rPr>
              <a:t>TACTO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RECTAL</a:t>
            </a:r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2452688" y="642939"/>
            <a:ext cx="648525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sz="3200" b="1" dirty="0" smtClean="0">
                <a:latin typeface="Goudy Stout" panose="0202090407030B020401" pitchFamily="18" charset="0"/>
              </a:rPr>
              <a:t>DIAGNÓSTICO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7151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6"/>
    </mc:Choice>
    <mc:Fallback>
      <p:transition spd="slow" advTm="24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154737352"/>
              </p:ext>
            </p:extLst>
          </p:nvPr>
        </p:nvGraphicFramePr>
        <p:xfrm>
          <a:off x="953037" y="719666"/>
          <a:ext cx="106121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64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1738313" y="155020"/>
            <a:ext cx="9607974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ES" sz="3600" b="1" dirty="0">
                <a:latin typeface="Goudy Stout" panose="0202090407030B020401" pitchFamily="18" charset="0"/>
              </a:rPr>
              <a:t>IMAGENOLÓGICO</a:t>
            </a:r>
          </a:p>
        </p:txBody>
      </p:sp>
      <p:sp>
        <p:nvSpPr>
          <p:cNvPr id="20484" name="3 CuadroTexto"/>
          <p:cNvSpPr txBox="1">
            <a:spLocks noChangeArrowheads="1"/>
          </p:cNvSpPr>
          <p:nvPr/>
        </p:nvSpPr>
        <p:spPr bwMode="auto">
          <a:xfrm>
            <a:off x="1738314" y="2286000"/>
            <a:ext cx="4196983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/>
              <a:t>UTRASONIDO  VESICO PROSTÁTICO</a:t>
            </a:r>
          </a:p>
        </p:txBody>
      </p:sp>
      <p:pic>
        <p:nvPicPr>
          <p:cNvPr id="20485" name="Picture 2" descr="D:\Mis Documentos\CARINA\Campbell (D)\Walsh\ImageLib\ILChaps\images\Pollack\P-39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612" y="3097570"/>
            <a:ext cx="4772685" cy="32130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D:\Mis Documentos\CARINA\Campbell (D)\Walsh\ImageLib\ILChaps\images\Pollack\P-39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894" y="3097570"/>
            <a:ext cx="4456090" cy="32130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6 CuadroTexto"/>
          <p:cNvSpPr txBox="1">
            <a:spLocks noChangeArrowheads="1"/>
          </p:cNvSpPr>
          <p:nvPr/>
        </p:nvSpPr>
        <p:spPr bwMode="auto">
          <a:xfrm>
            <a:off x="7167564" y="2357438"/>
            <a:ext cx="305724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/>
              <a:t>ESTUDIO  CONTRASTADO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362941" y="4533363"/>
            <a:ext cx="528034" cy="373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907628" y="4906851"/>
            <a:ext cx="399245" cy="309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546242" y="6310648"/>
            <a:ext cx="2621322" cy="547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D=DIVERTÍCULO</a:t>
            </a:r>
          </a:p>
          <a:p>
            <a:pPr algn="ctr"/>
            <a:r>
              <a:rPr lang="es-EC" dirty="0" smtClean="0"/>
              <a:t>V=VEJIGA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284113" y="4139981"/>
            <a:ext cx="552692" cy="3933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r>
              <a:rPr lang="es-EC" dirty="0" smtClean="0">
                <a:solidFill>
                  <a:schemeClr val="bg1"/>
                </a:solidFill>
              </a:rPr>
              <a:t>V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119916999"/>
      </p:ext>
    </p:extLst>
  </p:cSld>
  <p:clrMapOvr>
    <a:masterClrMapping/>
  </p:clrMapOvr>
  <p:transition spd="slow" advTm="1359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239</TotalTime>
  <Words>422</Words>
  <Application>Microsoft Office PowerPoint</Application>
  <PresentationFormat>Personalizado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Circuito</vt:lpstr>
      <vt:lpstr>Diapositiva 1</vt:lpstr>
      <vt:lpstr>Hiperplasia prostática</vt:lpstr>
      <vt:lpstr>Diapositiva 3</vt:lpstr>
      <vt:lpstr>FISIOPATOLOGÍA</vt:lpstr>
      <vt:lpstr>Diapositiva 5</vt:lpstr>
      <vt:lpstr>CUADRO CLÍNICO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</dc:creator>
  <cp:lastModifiedBy>Contreras</cp:lastModifiedBy>
  <cp:revision>31</cp:revision>
  <dcterms:created xsi:type="dcterms:W3CDTF">2016-01-26T22:28:35Z</dcterms:created>
  <dcterms:modified xsi:type="dcterms:W3CDTF">2020-04-01T12:06:43Z</dcterms:modified>
</cp:coreProperties>
</file>