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Default Extension="gif" ContentType="image/gif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80" r:id="rId23"/>
    <p:sldId id="281" r:id="rId24"/>
    <p:sldId id="282" r:id="rId25"/>
    <p:sldId id="283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F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ED99E-E4D7-4FD0-89AF-A6AF13350E68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5B2CE795-536E-4711-A6CC-ECC7067094AA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Los bacilos tuberculosos pueden invadir uno o más y aún todos los órganos </a:t>
          </a:r>
          <a:endParaRPr lang="es-EC" dirty="0">
            <a:solidFill>
              <a:schemeClr val="bg1"/>
            </a:solidFill>
          </a:endParaRPr>
        </a:p>
      </dgm:t>
    </dgm:pt>
    <dgm:pt modelId="{8BC47B0D-F9BA-46BE-A46E-A9B362515F91}" type="parTrans" cxnId="{E6F4F143-DFC4-4296-A5AD-E8CF8F4F2289}">
      <dgm:prSet/>
      <dgm:spPr/>
      <dgm:t>
        <a:bodyPr/>
        <a:lstStyle/>
        <a:p>
          <a:endParaRPr lang="es-EC"/>
        </a:p>
      </dgm:t>
    </dgm:pt>
    <dgm:pt modelId="{55B0EB50-D3BC-49E0-BECC-32E356DF1E56}" type="sibTrans" cxnId="{E6F4F143-DFC4-4296-A5AD-E8CF8F4F2289}">
      <dgm:prSet/>
      <dgm:spPr/>
      <dgm:t>
        <a:bodyPr/>
        <a:lstStyle/>
        <a:p>
          <a:endParaRPr lang="es-EC"/>
        </a:p>
      </dgm:t>
    </dgm:pt>
    <dgm:pt modelId="{35FD6C25-0C8D-4803-9B1C-CB07456E602B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Ocasionan infección granulomatosa crónica </a:t>
          </a:r>
          <a:endParaRPr lang="es-EC" dirty="0">
            <a:solidFill>
              <a:schemeClr val="bg1"/>
            </a:solidFill>
          </a:endParaRPr>
        </a:p>
      </dgm:t>
    </dgm:pt>
    <dgm:pt modelId="{C318D376-988B-41A8-9CCB-9F493F7AB5B9}" type="parTrans" cxnId="{AFD11801-D23C-4623-BBD1-065E0F7B7F47}">
      <dgm:prSet/>
      <dgm:spPr/>
      <dgm:t>
        <a:bodyPr/>
        <a:lstStyle/>
        <a:p>
          <a:endParaRPr lang="es-EC"/>
        </a:p>
      </dgm:t>
    </dgm:pt>
    <dgm:pt modelId="{C856A7EE-8B7E-46D1-A552-1C6549D7FB27}" type="sibTrans" cxnId="{AFD11801-D23C-4623-BBD1-065E0F7B7F47}">
      <dgm:prSet/>
      <dgm:spPr/>
      <dgm:t>
        <a:bodyPr/>
        <a:lstStyle/>
        <a:p>
          <a:endParaRPr lang="es-EC"/>
        </a:p>
      </dgm:t>
    </dgm:pt>
    <dgm:pt modelId="{C0968A51-978E-4A8F-B7D5-87B09863675A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Padecimiento de adultos y jóvenes, 60% esta entre los 20 – 40 años </a:t>
          </a:r>
          <a:endParaRPr lang="es-EC" dirty="0">
            <a:solidFill>
              <a:schemeClr val="bg1"/>
            </a:solidFill>
          </a:endParaRPr>
        </a:p>
      </dgm:t>
    </dgm:pt>
    <dgm:pt modelId="{45059154-816D-46B2-A363-4656AF057ABA}" type="parTrans" cxnId="{6AA1B4A0-C763-4914-BC11-386E8AD0735D}">
      <dgm:prSet/>
      <dgm:spPr/>
      <dgm:t>
        <a:bodyPr/>
        <a:lstStyle/>
        <a:p>
          <a:endParaRPr lang="es-EC"/>
        </a:p>
      </dgm:t>
    </dgm:pt>
    <dgm:pt modelId="{7AAD299C-261C-4001-A06B-EF3CECCD5EF1}" type="sibTrans" cxnId="{6AA1B4A0-C763-4914-BC11-386E8AD0735D}">
      <dgm:prSet/>
      <dgm:spPr/>
      <dgm:t>
        <a:bodyPr/>
        <a:lstStyle/>
        <a:p>
          <a:endParaRPr lang="es-EC"/>
        </a:p>
      </dgm:t>
    </dgm:pt>
    <dgm:pt modelId="{949D2B33-259C-4E25-8B13-9A6BCC49C09F}" type="pres">
      <dgm:prSet presAssocID="{5EEED99E-E4D7-4FD0-89AF-A6AF13350E68}" presName="arrowDiagram" presStyleCnt="0">
        <dgm:presLayoutVars>
          <dgm:chMax val="5"/>
          <dgm:dir/>
          <dgm:resizeHandles val="exact"/>
        </dgm:presLayoutVars>
      </dgm:prSet>
      <dgm:spPr/>
    </dgm:pt>
    <dgm:pt modelId="{BCFC5537-6EEC-4786-BF2B-7AC6FDC10164}" type="pres">
      <dgm:prSet presAssocID="{5EEED99E-E4D7-4FD0-89AF-A6AF13350E68}" presName="arrow" presStyleLbl="bgShp" presStyleIdx="0" presStyleCnt="1"/>
      <dgm:spPr/>
    </dgm:pt>
    <dgm:pt modelId="{2208C22A-E5BA-4FF5-A6B1-4AECE1B12354}" type="pres">
      <dgm:prSet presAssocID="{5EEED99E-E4D7-4FD0-89AF-A6AF13350E68}" presName="arrowDiagram3" presStyleCnt="0"/>
      <dgm:spPr/>
    </dgm:pt>
    <dgm:pt modelId="{753AD46E-6D2B-4D76-AD08-F7F4BAEACBCF}" type="pres">
      <dgm:prSet presAssocID="{5B2CE795-536E-4711-A6CC-ECC7067094AA}" presName="bullet3a" presStyleLbl="node1" presStyleIdx="0" presStyleCnt="3"/>
      <dgm:spPr/>
    </dgm:pt>
    <dgm:pt modelId="{6980E6C1-850C-4155-92F4-020906088DDC}" type="pres">
      <dgm:prSet presAssocID="{5B2CE795-536E-4711-A6CC-ECC7067094A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DE20B4-8118-4715-A0C1-ECEF5DCFF0D1}" type="pres">
      <dgm:prSet presAssocID="{35FD6C25-0C8D-4803-9B1C-CB07456E602B}" presName="bullet3b" presStyleLbl="node1" presStyleIdx="1" presStyleCnt="3"/>
      <dgm:spPr/>
    </dgm:pt>
    <dgm:pt modelId="{61384EAB-6A6C-44C1-B649-D8BBAB770E4E}" type="pres">
      <dgm:prSet presAssocID="{35FD6C25-0C8D-4803-9B1C-CB07456E602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9FF750-001F-4A2A-91D6-83418297693F}" type="pres">
      <dgm:prSet presAssocID="{C0968A51-978E-4A8F-B7D5-87B09863675A}" presName="bullet3c" presStyleLbl="node1" presStyleIdx="2" presStyleCnt="3"/>
      <dgm:spPr/>
    </dgm:pt>
    <dgm:pt modelId="{9E702AB6-C882-460D-8032-28C39A512B23}" type="pres">
      <dgm:prSet presAssocID="{C0968A51-978E-4A8F-B7D5-87B09863675A}" presName="textBox3c" presStyleLbl="revTx" presStyleIdx="2" presStyleCnt="3" custScaleX="1090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D1BA3B-7C2B-4A1A-8A61-10428028D4E3}" type="presOf" srcId="{5B2CE795-536E-4711-A6CC-ECC7067094AA}" destId="{6980E6C1-850C-4155-92F4-020906088DDC}" srcOrd="0" destOrd="0" presId="urn:microsoft.com/office/officeart/2005/8/layout/arrow2"/>
    <dgm:cxn modelId="{E50E3531-5BE8-4487-88C4-BB85B8FB2E83}" type="presOf" srcId="{C0968A51-978E-4A8F-B7D5-87B09863675A}" destId="{9E702AB6-C882-460D-8032-28C39A512B23}" srcOrd="0" destOrd="0" presId="urn:microsoft.com/office/officeart/2005/8/layout/arrow2"/>
    <dgm:cxn modelId="{F1A962DC-3CFD-46AA-B67C-AA398714A868}" type="presOf" srcId="{35FD6C25-0C8D-4803-9B1C-CB07456E602B}" destId="{61384EAB-6A6C-44C1-B649-D8BBAB770E4E}" srcOrd="0" destOrd="0" presId="urn:microsoft.com/office/officeart/2005/8/layout/arrow2"/>
    <dgm:cxn modelId="{AFD11801-D23C-4623-BBD1-065E0F7B7F47}" srcId="{5EEED99E-E4D7-4FD0-89AF-A6AF13350E68}" destId="{35FD6C25-0C8D-4803-9B1C-CB07456E602B}" srcOrd="1" destOrd="0" parTransId="{C318D376-988B-41A8-9CCB-9F493F7AB5B9}" sibTransId="{C856A7EE-8B7E-46D1-A552-1C6549D7FB27}"/>
    <dgm:cxn modelId="{83AD81F2-997E-4C92-9A52-24024EA42850}" type="presOf" srcId="{5EEED99E-E4D7-4FD0-89AF-A6AF13350E68}" destId="{949D2B33-259C-4E25-8B13-9A6BCC49C09F}" srcOrd="0" destOrd="0" presId="urn:microsoft.com/office/officeart/2005/8/layout/arrow2"/>
    <dgm:cxn modelId="{E6F4F143-DFC4-4296-A5AD-E8CF8F4F2289}" srcId="{5EEED99E-E4D7-4FD0-89AF-A6AF13350E68}" destId="{5B2CE795-536E-4711-A6CC-ECC7067094AA}" srcOrd="0" destOrd="0" parTransId="{8BC47B0D-F9BA-46BE-A46E-A9B362515F91}" sibTransId="{55B0EB50-D3BC-49E0-BECC-32E356DF1E56}"/>
    <dgm:cxn modelId="{6AA1B4A0-C763-4914-BC11-386E8AD0735D}" srcId="{5EEED99E-E4D7-4FD0-89AF-A6AF13350E68}" destId="{C0968A51-978E-4A8F-B7D5-87B09863675A}" srcOrd="2" destOrd="0" parTransId="{45059154-816D-46B2-A363-4656AF057ABA}" sibTransId="{7AAD299C-261C-4001-A06B-EF3CECCD5EF1}"/>
    <dgm:cxn modelId="{ECEFDB8E-2EDE-493B-A316-05DD98EBE28C}" type="presParOf" srcId="{949D2B33-259C-4E25-8B13-9A6BCC49C09F}" destId="{BCFC5537-6EEC-4786-BF2B-7AC6FDC10164}" srcOrd="0" destOrd="0" presId="urn:microsoft.com/office/officeart/2005/8/layout/arrow2"/>
    <dgm:cxn modelId="{7E1C9CA4-CFE9-4AF3-87F4-B5C9198D5DAA}" type="presParOf" srcId="{949D2B33-259C-4E25-8B13-9A6BCC49C09F}" destId="{2208C22A-E5BA-4FF5-A6B1-4AECE1B12354}" srcOrd="1" destOrd="0" presId="urn:microsoft.com/office/officeart/2005/8/layout/arrow2"/>
    <dgm:cxn modelId="{31B50CB2-C173-4AB7-97D4-C205D30CD29E}" type="presParOf" srcId="{2208C22A-E5BA-4FF5-A6B1-4AECE1B12354}" destId="{753AD46E-6D2B-4D76-AD08-F7F4BAEACBCF}" srcOrd="0" destOrd="0" presId="urn:microsoft.com/office/officeart/2005/8/layout/arrow2"/>
    <dgm:cxn modelId="{2DAED471-0CF4-4D70-B51C-9D60ADB3BE0F}" type="presParOf" srcId="{2208C22A-E5BA-4FF5-A6B1-4AECE1B12354}" destId="{6980E6C1-850C-4155-92F4-020906088DDC}" srcOrd="1" destOrd="0" presId="urn:microsoft.com/office/officeart/2005/8/layout/arrow2"/>
    <dgm:cxn modelId="{30264A05-5034-4F9A-A5E1-E395D0C716CC}" type="presParOf" srcId="{2208C22A-E5BA-4FF5-A6B1-4AECE1B12354}" destId="{35DE20B4-8118-4715-A0C1-ECEF5DCFF0D1}" srcOrd="2" destOrd="0" presId="urn:microsoft.com/office/officeart/2005/8/layout/arrow2"/>
    <dgm:cxn modelId="{D024745A-5035-4A4B-BEC1-1A1A5E3BEAA4}" type="presParOf" srcId="{2208C22A-E5BA-4FF5-A6B1-4AECE1B12354}" destId="{61384EAB-6A6C-44C1-B649-D8BBAB770E4E}" srcOrd="3" destOrd="0" presId="urn:microsoft.com/office/officeart/2005/8/layout/arrow2"/>
    <dgm:cxn modelId="{274D2E15-B9D2-47AE-B6CB-741C65B850E2}" type="presParOf" srcId="{2208C22A-E5BA-4FF5-A6B1-4AECE1B12354}" destId="{8E9FF750-001F-4A2A-91D6-83418297693F}" srcOrd="4" destOrd="0" presId="urn:microsoft.com/office/officeart/2005/8/layout/arrow2"/>
    <dgm:cxn modelId="{33A1505B-E42A-4F3E-9852-D797C20E736E}" type="presParOf" srcId="{2208C22A-E5BA-4FF5-A6B1-4AECE1B12354}" destId="{9E702AB6-C882-460D-8032-28C39A512B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C80764-BE45-455E-A83F-4588CABD327F}" type="doc">
      <dgm:prSet loTypeId="urn:microsoft.com/office/officeart/2008/layout/PictureLineup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A2928DC-9F3A-42EA-AB2E-C75B6ACCA52A}">
      <dgm:prSet phldrT="[Texto]" custT="1"/>
      <dgm:spPr/>
      <dgm:t>
        <a:bodyPr/>
        <a:lstStyle/>
        <a:p>
          <a:pPr algn="ctr"/>
          <a:endParaRPr lang="es-EC" sz="1900" i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algn="ctr"/>
          <a:r>
            <a:rPr lang="es-EC" sz="2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CISTITIS O PIELONEFRITIS </a:t>
          </a:r>
          <a:endParaRPr lang="es-EC" sz="2000" b="1" i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4504B0E-BBC7-4D53-B68F-164253B37663}" type="parTrans" cxnId="{19EC25BB-263D-4E1A-8E1C-1ECDD6A49BC3}">
      <dgm:prSet/>
      <dgm:spPr/>
      <dgm:t>
        <a:bodyPr/>
        <a:lstStyle/>
        <a:p>
          <a:endParaRPr lang="es-EC"/>
        </a:p>
      </dgm:t>
    </dgm:pt>
    <dgm:pt modelId="{0AB80530-AA37-44E2-9693-CAC10F26C4D0}" type="sibTrans" cxnId="{19EC25BB-263D-4E1A-8E1C-1ECDD6A49BC3}">
      <dgm:prSet/>
      <dgm:spPr/>
      <dgm:t>
        <a:bodyPr/>
        <a:lstStyle/>
        <a:p>
          <a:endParaRPr lang="es-EC"/>
        </a:p>
      </dgm:t>
    </dgm:pt>
    <dgm:pt modelId="{BAE29978-A6C6-4250-9292-1CF93BF17865}">
      <dgm:prSet phldrT="[Texto]" custT="1"/>
      <dgm:spPr/>
      <dgm:t>
        <a:bodyPr/>
        <a:lstStyle/>
        <a:p>
          <a:pPr algn="l"/>
          <a:r>
            <a:rPr lang="es-EC" sz="2000" dirty="0" smtClean="0"/>
            <a:t>15-20% de los casos están invadidos por microorganismos piógenos</a:t>
          </a:r>
          <a:r>
            <a:rPr lang="es-EC" sz="1400" dirty="0" smtClean="0"/>
            <a:t>.</a:t>
          </a:r>
          <a:endParaRPr lang="es-EC" sz="1400" dirty="0"/>
        </a:p>
      </dgm:t>
    </dgm:pt>
    <dgm:pt modelId="{675C0703-613A-43A9-A7B8-A0F9E03B64AF}" type="parTrans" cxnId="{6B193D06-6B4E-4098-B049-3A341B46D22A}">
      <dgm:prSet/>
      <dgm:spPr/>
      <dgm:t>
        <a:bodyPr/>
        <a:lstStyle/>
        <a:p>
          <a:endParaRPr lang="es-EC"/>
        </a:p>
      </dgm:t>
    </dgm:pt>
    <dgm:pt modelId="{DD318E90-A71B-45DD-98B6-991EABEE4C53}" type="sibTrans" cxnId="{6B193D06-6B4E-4098-B049-3A341B46D22A}">
      <dgm:prSet/>
      <dgm:spPr/>
      <dgm:t>
        <a:bodyPr/>
        <a:lstStyle/>
        <a:p>
          <a:endParaRPr lang="es-EC"/>
        </a:p>
      </dgm:t>
    </dgm:pt>
    <dgm:pt modelId="{DA4E34B4-1D6D-4FCA-9EEC-3BA824092A3E}">
      <dgm:prSet phldrT="[Texto]" custT="1"/>
      <dgm:spPr/>
      <dgm:t>
        <a:bodyPr/>
        <a:lstStyle/>
        <a:p>
          <a:pPr algn="ctr"/>
          <a:endParaRPr lang="es-EC" sz="1900" b="1" strike="noStrike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algn="ctr"/>
          <a:r>
            <a:rPr lang="es-EC" sz="2000" b="1" strike="noStrike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EPIDIDIMITIS INESPECÍFCA  AGUDA O CRÓNICA</a:t>
          </a:r>
          <a:endParaRPr lang="es-EC" sz="2000" b="1" strike="noStrike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8648E78-B9D0-409F-8B84-28FEF4E99403}" type="parTrans" cxnId="{D1231FD1-F5B0-4CEE-AD66-2DF63F6652BC}">
      <dgm:prSet/>
      <dgm:spPr/>
      <dgm:t>
        <a:bodyPr/>
        <a:lstStyle/>
        <a:p>
          <a:endParaRPr lang="es-EC"/>
        </a:p>
      </dgm:t>
    </dgm:pt>
    <dgm:pt modelId="{2ADD8AB9-2CE1-4459-A184-CADCB2BD4DF7}" type="sibTrans" cxnId="{D1231FD1-F5B0-4CEE-AD66-2DF63F6652BC}">
      <dgm:prSet/>
      <dgm:spPr/>
      <dgm:t>
        <a:bodyPr/>
        <a:lstStyle/>
        <a:p>
          <a:endParaRPr lang="es-EC"/>
        </a:p>
      </dgm:t>
    </dgm:pt>
    <dgm:pt modelId="{F8AC36A2-675B-4A74-9A9C-8DB536CA2B2B}">
      <dgm:prSet phldrT="[Texto]" custT="1"/>
      <dgm:spPr/>
      <dgm:t>
        <a:bodyPr/>
        <a:lstStyle/>
        <a:p>
          <a:pPr algn="l"/>
          <a:r>
            <a:rPr lang="es-EC" sz="2000" dirty="0" smtClean="0"/>
            <a:t>Presencia de bacilos tuberculosos en el cultivo de orina.</a:t>
          </a:r>
          <a:endParaRPr lang="es-EC" sz="2000" dirty="0"/>
        </a:p>
      </dgm:t>
    </dgm:pt>
    <dgm:pt modelId="{6114058D-3037-4B53-BC75-A639E7C43F17}" type="parTrans" cxnId="{581D8E3E-2DA5-4A52-8412-119FC4471B08}">
      <dgm:prSet/>
      <dgm:spPr/>
      <dgm:t>
        <a:bodyPr/>
        <a:lstStyle/>
        <a:p>
          <a:endParaRPr lang="es-EC"/>
        </a:p>
      </dgm:t>
    </dgm:pt>
    <dgm:pt modelId="{F87082BB-841E-4AD9-BF9D-B8FEB121A7C7}" type="sibTrans" cxnId="{581D8E3E-2DA5-4A52-8412-119FC4471B08}">
      <dgm:prSet/>
      <dgm:spPr/>
      <dgm:t>
        <a:bodyPr/>
        <a:lstStyle/>
        <a:p>
          <a:endParaRPr lang="es-EC"/>
        </a:p>
      </dgm:t>
    </dgm:pt>
    <dgm:pt modelId="{4C066BDE-F8A8-479B-93E3-4D193673ACE1}">
      <dgm:prSet phldrT="[Texto]" custT="1"/>
      <dgm:spPr/>
      <dgm:t>
        <a:bodyPr/>
        <a:lstStyle/>
        <a:p>
          <a:pPr algn="ctr"/>
          <a:endParaRPr lang="es-EC" sz="16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algn="ctr"/>
          <a:r>
            <a:rPr lang="es-EC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PAPILITIS NECROSANTE</a:t>
          </a:r>
          <a:endParaRPr lang="es-EC" sz="2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B678E17-425B-486D-8C8F-FBACD3EBBB45}" type="parTrans" cxnId="{4D62EB24-D206-4CBB-A41D-9C4C6C339F89}">
      <dgm:prSet/>
      <dgm:spPr/>
      <dgm:t>
        <a:bodyPr/>
        <a:lstStyle/>
        <a:p>
          <a:endParaRPr lang="es-EC"/>
        </a:p>
      </dgm:t>
    </dgm:pt>
    <dgm:pt modelId="{27E5F7FE-5211-44D8-AF23-5D72B4422B8A}" type="sibTrans" cxnId="{4D62EB24-D206-4CBB-A41D-9C4C6C339F89}">
      <dgm:prSet/>
      <dgm:spPr/>
      <dgm:t>
        <a:bodyPr/>
        <a:lstStyle/>
        <a:p>
          <a:endParaRPr lang="es-EC"/>
        </a:p>
      </dgm:t>
    </dgm:pt>
    <dgm:pt modelId="{4E418741-6809-419B-927A-25196571286F}">
      <dgm:prSet phldrT="[Texto]" custT="1"/>
      <dgm:spPr/>
      <dgm:t>
        <a:bodyPr/>
        <a:lstStyle/>
        <a:p>
          <a:pPr algn="l"/>
          <a:r>
            <a:rPr lang="es-EC" sz="2000" dirty="0" smtClean="0"/>
            <a:t>Involucra los cálices de uno o de los riñones.</a:t>
          </a:r>
          <a:endParaRPr lang="es-EC" sz="2000" dirty="0"/>
        </a:p>
      </dgm:t>
    </dgm:pt>
    <dgm:pt modelId="{341FCB50-49C4-4A30-B432-D14874F4A359}" type="parTrans" cxnId="{216F6FD7-85CB-40EB-BCE3-65E8ECA4CEDB}">
      <dgm:prSet/>
      <dgm:spPr/>
      <dgm:t>
        <a:bodyPr/>
        <a:lstStyle/>
        <a:p>
          <a:endParaRPr lang="es-EC"/>
        </a:p>
      </dgm:t>
    </dgm:pt>
    <dgm:pt modelId="{49C5E8E6-557C-4C4E-9166-7E8F48C8D193}" type="sibTrans" cxnId="{216F6FD7-85CB-40EB-BCE3-65E8ECA4CEDB}">
      <dgm:prSet/>
      <dgm:spPr/>
      <dgm:t>
        <a:bodyPr/>
        <a:lstStyle/>
        <a:p>
          <a:endParaRPr lang="es-EC"/>
        </a:p>
      </dgm:t>
    </dgm:pt>
    <dgm:pt modelId="{2D901DE3-4A94-4C64-A2E2-1883718222EC}">
      <dgm:prSet phldrT="[Texto]" custT="1"/>
      <dgm:spPr/>
      <dgm:t>
        <a:bodyPr/>
        <a:lstStyle/>
        <a:p>
          <a:pPr algn="l"/>
          <a:r>
            <a:rPr lang="es-EC" sz="2000" dirty="0" smtClean="0"/>
            <a:t>Lesiones caliciales (cáliz solitarios).</a:t>
          </a:r>
          <a:endParaRPr lang="es-EC" sz="2000" dirty="0"/>
        </a:p>
      </dgm:t>
    </dgm:pt>
    <dgm:pt modelId="{9B411C09-9D35-4EBA-BF34-646AF54B36A5}" type="parTrans" cxnId="{8796A3C5-F0B3-4DDC-ABC7-33A394A34989}">
      <dgm:prSet/>
      <dgm:spPr/>
      <dgm:t>
        <a:bodyPr/>
        <a:lstStyle/>
        <a:p>
          <a:endParaRPr lang="es-EC"/>
        </a:p>
      </dgm:t>
    </dgm:pt>
    <dgm:pt modelId="{2A9C857D-27EC-4396-BBA2-65CFD97AC349}" type="sibTrans" cxnId="{8796A3C5-F0B3-4DDC-ABC7-33A394A34989}">
      <dgm:prSet/>
      <dgm:spPr/>
      <dgm:t>
        <a:bodyPr/>
        <a:lstStyle/>
        <a:p>
          <a:endParaRPr lang="es-EC"/>
        </a:p>
      </dgm:t>
    </dgm:pt>
    <dgm:pt modelId="{97BCB23A-F376-4754-A23E-6C6C8A2970A7}" type="pres">
      <dgm:prSet presAssocID="{A4C80764-BE45-455E-A83F-4588CABD327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98A71B-2608-40CE-891F-963D764B84B7}" type="pres">
      <dgm:prSet presAssocID="{7A2928DC-9F3A-42EA-AB2E-C75B6ACCA52A}" presName="composite" presStyleCnt="0"/>
      <dgm:spPr/>
    </dgm:pt>
    <dgm:pt modelId="{8544D754-9591-4511-A41B-41E0FA0EBF3B}" type="pres">
      <dgm:prSet presAssocID="{7A2928DC-9F3A-42EA-AB2E-C75B6ACCA52A}" presName="Image" presStyleLbl="alignNode1" presStyleIdx="0" presStyleCnt="3" custScaleX="140614" custScaleY="104878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reflection blurRad="6350" stA="50000" endA="300" endPos="55500" dist="50800" dir="5400000" sy="-100000" algn="bl" rotWithShape="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s-EC"/>
        </a:p>
      </dgm:t>
    </dgm:pt>
    <dgm:pt modelId="{674F68DF-D83F-479E-9BD9-0329DD87FC06}" type="pres">
      <dgm:prSet presAssocID="{7A2928DC-9F3A-42EA-AB2E-C75B6ACCA52A}" presName="Accent" presStyleLbl="parChTrans1D1" presStyleIdx="0" presStyleCnt="3"/>
      <dgm:spPr/>
    </dgm:pt>
    <dgm:pt modelId="{F16647F9-4D9B-48A7-AE50-304AA1AFB8CA}" type="pres">
      <dgm:prSet presAssocID="{7A2928DC-9F3A-42EA-AB2E-C75B6ACCA52A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2FC1A1-C5FC-4115-B660-2FE54C73EE33}" type="pres">
      <dgm:prSet presAssocID="{0AB80530-AA37-44E2-9693-CAC10F26C4D0}" presName="sibTrans" presStyleCnt="0"/>
      <dgm:spPr/>
    </dgm:pt>
    <dgm:pt modelId="{7FF4610A-A520-49CC-9893-98DDBF92A7E1}" type="pres">
      <dgm:prSet presAssocID="{DA4E34B4-1D6D-4FCA-9EEC-3BA824092A3E}" presName="composite" presStyleCnt="0"/>
      <dgm:spPr/>
    </dgm:pt>
    <dgm:pt modelId="{79374F49-98D2-4EDD-B153-52FD61B70270}" type="pres">
      <dgm:prSet presAssocID="{DA4E34B4-1D6D-4FCA-9EEC-3BA824092A3E}" presName="Image" presStyleLbl="alignNode1" presStyleIdx="1" presStyleCnt="3" custScaleX="97377" custScaleY="12578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6B695765-5EB3-4BDD-8CCD-B43C44C224B5}" type="pres">
      <dgm:prSet presAssocID="{DA4E34B4-1D6D-4FCA-9EEC-3BA824092A3E}" presName="Accent" presStyleLbl="parChTrans1D1" presStyleIdx="1" presStyleCnt="3"/>
      <dgm:spPr/>
    </dgm:pt>
    <dgm:pt modelId="{340701B4-63B7-43E1-B931-9A89DE3767B1}" type="pres">
      <dgm:prSet presAssocID="{DA4E34B4-1D6D-4FCA-9EEC-3BA824092A3E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05D7A-DF2B-4186-A0F1-45FA08514CEB}" type="pres">
      <dgm:prSet presAssocID="{2ADD8AB9-2CE1-4459-A184-CADCB2BD4DF7}" presName="sibTrans" presStyleCnt="0"/>
      <dgm:spPr/>
    </dgm:pt>
    <dgm:pt modelId="{8EF6D1B4-5224-448C-B6EE-18CED4BCC7CC}" type="pres">
      <dgm:prSet presAssocID="{4C066BDE-F8A8-479B-93E3-4D193673ACE1}" presName="composite" presStyleCnt="0"/>
      <dgm:spPr/>
    </dgm:pt>
    <dgm:pt modelId="{4A59EE4F-5F2E-485B-AB55-223FE85A234D}" type="pres">
      <dgm:prSet presAssocID="{4C066BDE-F8A8-479B-93E3-4D193673ACE1}" presName="Image" presStyleLbl="alignNode1" presStyleIdx="2" presStyleCnt="3" custScaleX="133293" custScaleY="106303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C"/>
        </a:p>
      </dgm:t>
    </dgm:pt>
    <dgm:pt modelId="{56716D4E-6D70-4033-BD0E-9BC6FE1C14BB}" type="pres">
      <dgm:prSet presAssocID="{4C066BDE-F8A8-479B-93E3-4D193673ACE1}" presName="Accent" presStyleLbl="parChTrans1D1" presStyleIdx="2" presStyleCnt="3"/>
      <dgm:spPr/>
    </dgm:pt>
    <dgm:pt modelId="{355DE30C-E224-4875-B4EC-01EF675ECCA4}" type="pres">
      <dgm:prSet presAssocID="{4C066BDE-F8A8-479B-93E3-4D193673ACE1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96A3C5-F0B3-4DDC-ABC7-33A394A34989}" srcId="{4C066BDE-F8A8-479B-93E3-4D193673ACE1}" destId="{2D901DE3-4A94-4C64-A2E2-1883718222EC}" srcOrd="1" destOrd="0" parTransId="{9B411C09-9D35-4EBA-BF34-646AF54B36A5}" sibTransId="{2A9C857D-27EC-4396-BBA2-65CFD97AC349}"/>
    <dgm:cxn modelId="{CD933B59-3D51-484A-AEB6-509943530713}" type="presOf" srcId="{7A2928DC-9F3A-42EA-AB2E-C75B6ACCA52A}" destId="{F16647F9-4D9B-48A7-AE50-304AA1AFB8CA}" srcOrd="0" destOrd="0" presId="urn:microsoft.com/office/officeart/2008/layout/PictureLineup"/>
    <dgm:cxn modelId="{581D8E3E-2DA5-4A52-8412-119FC4471B08}" srcId="{DA4E34B4-1D6D-4FCA-9EEC-3BA824092A3E}" destId="{F8AC36A2-675B-4A74-9A9C-8DB536CA2B2B}" srcOrd="0" destOrd="0" parTransId="{6114058D-3037-4B53-BC75-A639E7C43F17}" sibTransId="{F87082BB-841E-4AD9-BF9D-B8FEB121A7C7}"/>
    <dgm:cxn modelId="{F24CC3C8-F513-4E2A-81FB-76628FAA78BA}" type="presOf" srcId="{2D901DE3-4A94-4C64-A2E2-1883718222EC}" destId="{355DE30C-E224-4875-B4EC-01EF675ECCA4}" srcOrd="0" destOrd="2" presId="urn:microsoft.com/office/officeart/2008/layout/PictureLineup"/>
    <dgm:cxn modelId="{27A4A23F-6439-4EDC-BFB2-5E9F30D1BADB}" type="presOf" srcId="{BAE29978-A6C6-4250-9292-1CF93BF17865}" destId="{F16647F9-4D9B-48A7-AE50-304AA1AFB8CA}" srcOrd="0" destOrd="1" presId="urn:microsoft.com/office/officeart/2008/layout/PictureLineup"/>
    <dgm:cxn modelId="{4D62EB24-D206-4CBB-A41D-9C4C6C339F89}" srcId="{A4C80764-BE45-455E-A83F-4588CABD327F}" destId="{4C066BDE-F8A8-479B-93E3-4D193673ACE1}" srcOrd="2" destOrd="0" parTransId="{0B678E17-425B-486D-8C8F-FBACD3EBBB45}" sibTransId="{27E5F7FE-5211-44D8-AF23-5D72B4422B8A}"/>
    <dgm:cxn modelId="{A9129F72-A338-4B73-A3DD-0093E98C06CA}" type="presOf" srcId="{F8AC36A2-675B-4A74-9A9C-8DB536CA2B2B}" destId="{340701B4-63B7-43E1-B931-9A89DE3767B1}" srcOrd="0" destOrd="1" presId="urn:microsoft.com/office/officeart/2008/layout/PictureLineup"/>
    <dgm:cxn modelId="{9C6EC349-39A2-459F-B5C9-15AECFA8C792}" type="presOf" srcId="{DA4E34B4-1D6D-4FCA-9EEC-3BA824092A3E}" destId="{340701B4-63B7-43E1-B931-9A89DE3767B1}" srcOrd="0" destOrd="0" presId="urn:microsoft.com/office/officeart/2008/layout/PictureLineup"/>
    <dgm:cxn modelId="{D1231FD1-F5B0-4CEE-AD66-2DF63F6652BC}" srcId="{A4C80764-BE45-455E-A83F-4588CABD327F}" destId="{DA4E34B4-1D6D-4FCA-9EEC-3BA824092A3E}" srcOrd="1" destOrd="0" parTransId="{48648E78-B9D0-409F-8B84-28FEF4E99403}" sibTransId="{2ADD8AB9-2CE1-4459-A184-CADCB2BD4DF7}"/>
    <dgm:cxn modelId="{C456F304-5231-4C35-888C-3F097D1E5AB2}" type="presOf" srcId="{A4C80764-BE45-455E-A83F-4588CABD327F}" destId="{97BCB23A-F376-4754-A23E-6C6C8A2970A7}" srcOrd="0" destOrd="0" presId="urn:microsoft.com/office/officeart/2008/layout/PictureLineup"/>
    <dgm:cxn modelId="{C06875BA-FE7B-4A00-908F-EE96F20092C1}" type="presOf" srcId="{4E418741-6809-419B-927A-25196571286F}" destId="{355DE30C-E224-4875-B4EC-01EF675ECCA4}" srcOrd="0" destOrd="1" presId="urn:microsoft.com/office/officeart/2008/layout/PictureLineup"/>
    <dgm:cxn modelId="{6B193D06-6B4E-4098-B049-3A341B46D22A}" srcId="{7A2928DC-9F3A-42EA-AB2E-C75B6ACCA52A}" destId="{BAE29978-A6C6-4250-9292-1CF93BF17865}" srcOrd="0" destOrd="0" parTransId="{675C0703-613A-43A9-A7B8-A0F9E03B64AF}" sibTransId="{DD318E90-A71B-45DD-98B6-991EABEE4C53}"/>
    <dgm:cxn modelId="{E6D684CA-7186-481B-B2D1-8C0662710F78}" type="presOf" srcId="{4C066BDE-F8A8-479B-93E3-4D193673ACE1}" destId="{355DE30C-E224-4875-B4EC-01EF675ECCA4}" srcOrd="0" destOrd="0" presId="urn:microsoft.com/office/officeart/2008/layout/PictureLineup"/>
    <dgm:cxn modelId="{216F6FD7-85CB-40EB-BCE3-65E8ECA4CEDB}" srcId="{4C066BDE-F8A8-479B-93E3-4D193673ACE1}" destId="{4E418741-6809-419B-927A-25196571286F}" srcOrd="0" destOrd="0" parTransId="{341FCB50-49C4-4A30-B432-D14874F4A359}" sibTransId="{49C5E8E6-557C-4C4E-9166-7E8F48C8D193}"/>
    <dgm:cxn modelId="{19EC25BB-263D-4E1A-8E1C-1ECDD6A49BC3}" srcId="{A4C80764-BE45-455E-A83F-4588CABD327F}" destId="{7A2928DC-9F3A-42EA-AB2E-C75B6ACCA52A}" srcOrd="0" destOrd="0" parTransId="{14504B0E-BBC7-4D53-B68F-164253B37663}" sibTransId="{0AB80530-AA37-44E2-9693-CAC10F26C4D0}"/>
    <dgm:cxn modelId="{8DB8309B-C727-45CD-9270-A22351E2E44B}" type="presParOf" srcId="{97BCB23A-F376-4754-A23E-6C6C8A2970A7}" destId="{C298A71B-2608-40CE-891F-963D764B84B7}" srcOrd="0" destOrd="0" presId="urn:microsoft.com/office/officeart/2008/layout/PictureLineup"/>
    <dgm:cxn modelId="{8D63EFAC-36D4-4B46-A8B6-B656AD3EA393}" type="presParOf" srcId="{C298A71B-2608-40CE-891F-963D764B84B7}" destId="{8544D754-9591-4511-A41B-41E0FA0EBF3B}" srcOrd="0" destOrd="0" presId="urn:microsoft.com/office/officeart/2008/layout/PictureLineup"/>
    <dgm:cxn modelId="{1750827E-8164-422E-9CE7-EE9483FE4673}" type="presParOf" srcId="{C298A71B-2608-40CE-891F-963D764B84B7}" destId="{674F68DF-D83F-479E-9BD9-0329DD87FC06}" srcOrd="1" destOrd="0" presId="urn:microsoft.com/office/officeart/2008/layout/PictureLineup"/>
    <dgm:cxn modelId="{E1E71037-02FE-4900-91E5-20DA3A6CEBF2}" type="presParOf" srcId="{C298A71B-2608-40CE-891F-963D764B84B7}" destId="{F16647F9-4D9B-48A7-AE50-304AA1AFB8CA}" srcOrd="2" destOrd="0" presId="urn:microsoft.com/office/officeart/2008/layout/PictureLineup"/>
    <dgm:cxn modelId="{55E29AED-0501-48F1-87C6-250A70963982}" type="presParOf" srcId="{97BCB23A-F376-4754-A23E-6C6C8A2970A7}" destId="{2D2FC1A1-C5FC-4115-B660-2FE54C73EE33}" srcOrd="1" destOrd="0" presId="urn:microsoft.com/office/officeart/2008/layout/PictureLineup"/>
    <dgm:cxn modelId="{5B322D24-BE9A-4E6C-95BF-F4B4CD584394}" type="presParOf" srcId="{97BCB23A-F376-4754-A23E-6C6C8A2970A7}" destId="{7FF4610A-A520-49CC-9893-98DDBF92A7E1}" srcOrd="2" destOrd="0" presId="urn:microsoft.com/office/officeart/2008/layout/PictureLineup"/>
    <dgm:cxn modelId="{8927EC53-63F6-42C6-9CB3-3D6CDD90F612}" type="presParOf" srcId="{7FF4610A-A520-49CC-9893-98DDBF92A7E1}" destId="{79374F49-98D2-4EDD-B153-52FD61B70270}" srcOrd="0" destOrd="0" presId="urn:microsoft.com/office/officeart/2008/layout/PictureLineup"/>
    <dgm:cxn modelId="{6FB490FC-3D82-49AF-B6F8-5E16F7A558EA}" type="presParOf" srcId="{7FF4610A-A520-49CC-9893-98DDBF92A7E1}" destId="{6B695765-5EB3-4BDD-8CCD-B43C44C224B5}" srcOrd="1" destOrd="0" presId="urn:microsoft.com/office/officeart/2008/layout/PictureLineup"/>
    <dgm:cxn modelId="{D7240BC5-B3E4-407E-8741-6CCEA3EADAF2}" type="presParOf" srcId="{7FF4610A-A520-49CC-9893-98DDBF92A7E1}" destId="{340701B4-63B7-43E1-B931-9A89DE3767B1}" srcOrd="2" destOrd="0" presId="urn:microsoft.com/office/officeart/2008/layout/PictureLineup"/>
    <dgm:cxn modelId="{6F002A39-9E14-4B5C-BC0F-673FD893A31B}" type="presParOf" srcId="{97BCB23A-F376-4754-A23E-6C6C8A2970A7}" destId="{2DB05D7A-DF2B-4186-A0F1-45FA08514CEB}" srcOrd="3" destOrd="0" presId="urn:microsoft.com/office/officeart/2008/layout/PictureLineup"/>
    <dgm:cxn modelId="{7746C2EB-7D98-46A4-85BC-BF164CCE6C8F}" type="presParOf" srcId="{97BCB23A-F376-4754-A23E-6C6C8A2970A7}" destId="{8EF6D1B4-5224-448C-B6EE-18CED4BCC7CC}" srcOrd="4" destOrd="0" presId="urn:microsoft.com/office/officeart/2008/layout/PictureLineup"/>
    <dgm:cxn modelId="{70033E2F-5B9B-4CD8-82B4-EF9ADC72D805}" type="presParOf" srcId="{8EF6D1B4-5224-448C-B6EE-18CED4BCC7CC}" destId="{4A59EE4F-5F2E-485B-AB55-223FE85A234D}" srcOrd="0" destOrd="0" presId="urn:microsoft.com/office/officeart/2008/layout/PictureLineup"/>
    <dgm:cxn modelId="{9397F7B5-C73B-4C83-8795-808D645DDF10}" type="presParOf" srcId="{8EF6D1B4-5224-448C-B6EE-18CED4BCC7CC}" destId="{56716D4E-6D70-4033-BD0E-9BC6FE1C14BB}" srcOrd="1" destOrd="0" presId="urn:microsoft.com/office/officeart/2008/layout/PictureLineup"/>
    <dgm:cxn modelId="{52B0F8CB-5382-4D82-8BB2-C912730C9649}" type="presParOf" srcId="{8EF6D1B4-5224-448C-B6EE-18CED4BCC7CC}" destId="{355DE30C-E224-4875-B4EC-01EF675ECCA4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C80764-BE45-455E-A83F-4588CABD327F}" type="doc">
      <dgm:prSet loTypeId="urn:microsoft.com/office/officeart/2008/layout/PictureLineup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A2928DC-9F3A-42EA-AB2E-C75B6ACCA52A}">
      <dgm:prSet phldrT="[Texto]" custT="1"/>
      <dgm:spPr/>
      <dgm:t>
        <a:bodyPr/>
        <a:lstStyle/>
        <a:p>
          <a:pPr algn="ctr"/>
          <a:endParaRPr lang="es-EC" sz="2000" i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algn="ctr"/>
          <a:r>
            <a:rPr lang="es-EC" sz="2000" b="1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RIÑONES CON MÉDULA ESPONJOSA</a:t>
          </a:r>
        </a:p>
        <a:p>
          <a:pPr algn="ctr"/>
          <a:endParaRPr lang="es-EC" sz="15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14504B0E-BBC7-4D53-B68F-164253B37663}" type="parTrans" cxnId="{19EC25BB-263D-4E1A-8E1C-1ECDD6A49BC3}">
      <dgm:prSet/>
      <dgm:spPr/>
      <dgm:t>
        <a:bodyPr/>
        <a:lstStyle/>
        <a:p>
          <a:endParaRPr lang="es-EC"/>
        </a:p>
      </dgm:t>
    </dgm:pt>
    <dgm:pt modelId="{0AB80530-AA37-44E2-9693-CAC10F26C4D0}" type="sibTrans" cxnId="{19EC25BB-263D-4E1A-8E1C-1ECDD6A49BC3}">
      <dgm:prSet/>
      <dgm:spPr/>
      <dgm:t>
        <a:bodyPr/>
        <a:lstStyle/>
        <a:p>
          <a:endParaRPr lang="es-EC"/>
        </a:p>
      </dgm:t>
    </dgm:pt>
    <dgm:pt modelId="{DA4E34B4-1D6D-4FCA-9EEC-3BA824092A3E}">
      <dgm:prSet phldrT="[Texto]" custT="1"/>
      <dgm:spPr/>
      <dgm:t>
        <a:bodyPr/>
        <a:lstStyle/>
        <a:p>
          <a:pPr algn="ctr"/>
          <a:endParaRPr lang="es-EC" sz="2000" b="0" strike="noStrike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algn="ctr"/>
          <a:r>
            <a:rPr lang="es-EC" sz="2000" b="1" strike="noStrik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COCCIDIOMICOSIS DISEMINADA</a:t>
          </a:r>
        </a:p>
        <a:p>
          <a:pPr algn="ctr"/>
          <a:endParaRPr lang="es-EC" sz="2000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48648E78-B9D0-409F-8B84-28FEF4E99403}" type="parTrans" cxnId="{D1231FD1-F5B0-4CEE-AD66-2DF63F6652BC}">
      <dgm:prSet/>
      <dgm:spPr/>
      <dgm:t>
        <a:bodyPr/>
        <a:lstStyle/>
        <a:p>
          <a:endParaRPr lang="es-EC"/>
        </a:p>
      </dgm:t>
    </dgm:pt>
    <dgm:pt modelId="{2ADD8AB9-2CE1-4459-A184-CADCB2BD4DF7}" type="sibTrans" cxnId="{D1231FD1-F5B0-4CEE-AD66-2DF63F6652BC}">
      <dgm:prSet/>
      <dgm:spPr/>
      <dgm:t>
        <a:bodyPr/>
        <a:lstStyle/>
        <a:p>
          <a:endParaRPr lang="es-EC"/>
        </a:p>
      </dgm:t>
    </dgm:pt>
    <dgm:pt modelId="{F8AC36A2-675B-4A74-9A9C-8DB536CA2B2B}">
      <dgm:prSet phldrT="[Texto]" custT="1"/>
      <dgm:spPr/>
      <dgm:t>
        <a:bodyPr/>
        <a:lstStyle/>
        <a:p>
          <a:pPr algn="l"/>
          <a:r>
            <a:rPr lang="es-EC" sz="2000" dirty="0" smtClean="0"/>
            <a:t>Compromiso renal.</a:t>
          </a:r>
          <a:endParaRPr lang="es-EC" sz="2000" dirty="0"/>
        </a:p>
      </dgm:t>
    </dgm:pt>
    <dgm:pt modelId="{6114058D-3037-4B53-BC75-A639E7C43F17}" type="parTrans" cxnId="{581D8E3E-2DA5-4A52-8412-119FC4471B08}">
      <dgm:prSet/>
      <dgm:spPr/>
      <dgm:t>
        <a:bodyPr/>
        <a:lstStyle/>
        <a:p>
          <a:endParaRPr lang="es-EC"/>
        </a:p>
      </dgm:t>
    </dgm:pt>
    <dgm:pt modelId="{F87082BB-841E-4AD9-BF9D-B8FEB121A7C7}" type="sibTrans" cxnId="{581D8E3E-2DA5-4A52-8412-119FC4471B08}">
      <dgm:prSet/>
      <dgm:spPr/>
      <dgm:t>
        <a:bodyPr/>
        <a:lstStyle/>
        <a:p>
          <a:endParaRPr lang="es-EC"/>
        </a:p>
      </dgm:t>
    </dgm:pt>
    <dgm:pt modelId="{4C066BDE-F8A8-479B-93E3-4D193673ACE1}">
      <dgm:prSet phldrT="[Texto]" custT="1"/>
      <dgm:spPr/>
      <dgm:t>
        <a:bodyPr/>
        <a:lstStyle/>
        <a:p>
          <a:pPr algn="ctr"/>
          <a:endParaRPr lang="es-EC" sz="15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algn="ctr"/>
          <a:r>
            <a:rPr lang="es-EC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ESQUISTOSOMIASIS URINARIA</a:t>
          </a:r>
        </a:p>
        <a:p>
          <a:pPr algn="ctr"/>
          <a:endParaRPr lang="es-EC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0B678E17-425B-486D-8C8F-FBACD3EBBB45}" type="parTrans" cxnId="{4D62EB24-D206-4CBB-A41D-9C4C6C339F89}">
      <dgm:prSet/>
      <dgm:spPr/>
      <dgm:t>
        <a:bodyPr/>
        <a:lstStyle/>
        <a:p>
          <a:endParaRPr lang="es-EC"/>
        </a:p>
      </dgm:t>
    </dgm:pt>
    <dgm:pt modelId="{27E5F7FE-5211-44D8-AF23-5D72B4422B8A}" type="sibTrans" cxnId="{4D62EB24-D206-4CBB-A41D-9C4C6C339F89}">
      <dgm:prSet/>
      <dgm:spPr/>
      <dgm:t>
        <a:bodyPr/>
        <a:lstStyle/>
        <a:p>
          <a:endParaRPr lang="es-EC"/>
        </a:p>
      </dgm:t>
    </dgm:pt>
    <dgm:pt modelId="{BAE29978-A6C6-4250-9292-1CF93BF17865}">
      <dgm:prSet phldrT="[Texto]" custT="1"/>
      <dgm:spPr/>
      <dgm:t>
        <a:bodyPr/>
        <a:lstStyle/>
        <a:p>
          <a:pPr algn="l"/>
          <a:r>
            <a:rPr lang="es-EC" sz="2000" dirty="0" smtClean="0"/>
            <a:t>Calcificaciones distales a los cálices.</a:t>
          </a:r>
          <a:endParaRPr lang="es-EC" sz="2000" dirty="0"/>
        </a:p>
      </dgm:t>
    </dgm:pt>
    <dgm:pt modelId="{DD318E90-A71B-45DD-98B6-991EABEE4C53}" type="sibTrans" cxnId="{6B193D06-6B4E-4098-B049-3A341B46D22A}">
      <dgm:prSet/>
      <dgm:spPr/>
      <dgm:t>
        <a:bodyPr/>
        <a:lstStyle/>
        <a:p>
          <a:endParaRPr lang="es-EC"/>
        </a:p>
      </dgm:t>
    </dgm:pt>
    <dgm:pt modelId="{675C0703-613A-43A9-A7B8-A0F9E03B64AF}" type="parTrans" cxnId="{6B193D06-6B4E-4098-B049-3A341B46D22A}">
      <dgm:prSet/>
      <dgm:spPr/>
      <dgm:t>
        <a:bodyPr/>
        <a:lstStyle/>
        <a:p>
          <a:endParaRPr lang="es-EC"/>
        </a:p>
      </dgm:t>
    </dgm:pt>
    <dgm:pt modelId="{2D901DE3-4A94-4C64-A2E2-1883718222EC}">
      <dgm:prSet phldrT="[Texto]" custT="1"/>
      <dgm:spPr/>
      <dgm:t>
        <a:bodyPr/>
        <a:lstStyle/>
        <a:p>
          <a:pPr algn="l"/>
          <a:r>
            <a:rPr lang="es-EC" sz="1800" dirty="0" smtClean="0"/>
            <a:t>Presentan síntomas de cistitis y hematuria.</a:t>
          </a:r>
          <a:endParaRPr lang="es-EC" sz="1800" dirty="0"/>
        </a:p>
      </dgm:t>
    </dgm:pt>
    <dgm:pt modelId="{2A9C857D-27EC-4396-BBA2-65CFD97AC349}" type="sibTrans" cxnId="{8796A3C5-F0B3-4DDC-ABC7-33A394A34989}">
      <dgm:prSet/>
      <dgm:spPr/>
      <dgm:t>
        <a:bodyPr/>
        <a:lstStyle/>
        <a:p>
          <a:endParaRPr lang="es-EC"/>
        </a:p>
      </dgm:t>
    </dgm:pt>
    <dgm:pt modelId="{9B411C09-9D35-4EBA-BF34-646AF54B36A5}" type="parTrans" cxnId="{8796A3C5-F0B3-4DDC-ABC7-33A394A34989}">
      <dgm:prSet/>
      <dgm:spPr/>
      <dgm:t>
        <a:bodyPr/>
        <a:lstStyle/>
        <a:p>
          <a:endParaRPr lang="es-EC"/>
        </a:p>
      </dgm:t>
    </dgm:pt>
    <dgm:pt modelId="{ACD4AD3F-FFC2-4604-A26A-D399159BB828}">
      <dgm:prSet phldrT="[Texto]" custT="1"/>
      <dgm:spPr/>
      <dgm:t>
        <a:bodyPr/>
        <a:lstStyle/>
        <a:p>
          <a:pPr algn="l"/>
          <a:r>
            <a:rPr lang="es-EC" sz="1800" dirty="0" smtClean="0"/>
            <a:t>Contractura vesical.</a:t>
          </a:r>
          <a:endParaRPr lang="es-EC" sz="1800" dirty="0"/>
        </a:p>
      </dgm:t>
    </dgm:pt>
    <dgm:pt modelId="{FEBD3DCF-C044-4B6A-8103-351C5D5F7D46}" type="parTrans" cxnId="{3B3B9306-E1F1-4B11-BB54-1DFC706F5685}">
      <dgm:prSet/>
      <dgm:spPr/>
      <dgm:t>
        <a:bodyPr/>
        <a:lstStyle/>
        <a:p>
          <a:endParaRPr lang="es-EC"/>
        </a:p>
      </dgm:t>
    </dgm:pt>
    <dgm:pt modelId="{14D7E076-5AC4-40E1-A17A-FE6021E81CD5}" type="sibTrans" cxnId="{3B3B9306-E1F1-4B11-BB54-1DFC706F5685}">
      <dgm:prSet/>
      <dgm:spPr/>
      <dgm:t>
        <a:bodyPr/>
        <a:lstStyle/>
        <a:p>
          <a:endParaRPr lang="es-EC"/>
        </a:p>
      </dgm:t>
    </dgm:pt>
    <dgm:pt modelId="{429DCE9D-1287-4D61-9C06-32E452833DD0}">
      <dgm:prSet phldrT="[Texto]" custT="1"/>
      <dgm:spPr/>
      <dgm:t>
        <a:bodyPr/>
        <a:lstStyle/>
        <a:p>
          <a:pPr algn="l"/>
          <a:r>
            <a:rPr lang="es-EC" sz="2000" dirty="0" smtClean="0"/>
            <a:t>Epididimitis </a:t>
          </a:r>
          <a:r>
            <a:rPr lang="es-EC" sz="2000" dirty="0" err="1" smtClean="0"/>
            <a:t>coccidioide</a:t>
          </a:r>
          <a:r>
            <a:rPr lang="es-EC" sz="1400" dirty="0" smtClean="0"/>
            <a:t>.</a:t>
          </a:r>
          <a:endParaRPr lang="es-EC" sz="1400" dirty="0"/>
        </a:p>
      </dgm:t>
    </dgm:pt>
    <dgm:pt modelId="{9E329F2D-74DC-4F37-A6E7-797D8A03EF19}" type="parTrans" cxnId="{E3AA1CA0-79AD-4985-8ABF-69B42DD2BCDB}">
      <dgm:prSet/>
      <dgm:spPr/>
      <dgm:t>
        <a:bodyPr/>
        <a:lstStyle/>
        <a:p>
          <a:endParaRPr lang="es-EC"/>
        </a:p>
      </dgm:t>
    </dgm:pt>
    <dgm:pt modelId="{9DADA0FA-418D-4216-ABD3-F4161BB6F449}" type="sibTrans" cxnId="{E3AA1CA0-79AD-4985-8ABF-69B42DD2BCDB}">
      <dgm:prSet/>
      <dgm:spPr/>
      <dgm:t>
        <a:bodyPr/>
        <a:lstStyle/>
        <a:p>
          <a:endParaRPr lang="es-EC"/>
        </a:p>
      </dgm:t>
    </dgm:pt>
    <dgm:pt modelId="{401B27EE-30C8-4AC6-BBBC-C63AFDA92417}">
      <dgm:prSet phldrT="[Texto]" custT="1"/>
      <dgm:spPr/>
      <dgm:t>
        <a:bodyPr/>
        <a:lstStyle/>
        <a:p>
          <a:pPr algn="l"/>
          <a:r>
            <a:rPr lang="es-EC" sz="1800" dirty="0" smtClean="0"/>
            <a:t>Datos </a:t>
          </a:r>
          <a:r>
            <a:rPr lang="es-EC" sz="1800" dirty="0" err="1" smtClean="0"/>
            <a:t>citoscópicos</a:t>
          </a:r>
          <a:r>
            <a:rPr lang="es-EC" sz="1800" dirty="0" smtClean="0"/>
            <a:t> y urográficos</a:t>
          </a:r>
          <a:r>
            <a:rPr lang="es-EC" sz="1400" dirty="0" smtClean="0"/>
            <a:t>.</a:t>
          </a:r>
          <a:endParaRPr lang="es-EC" sz="1400" dirty="0"/>
        </a:p>
      </dgm:t>
    </dgm:pt>
    <dgm:pt modelId="{D884E106-F2E4-4189-AA2B-597BCD0B6D08}" type="parTrans" cxnId="{58598F35-CB50-47A1-A3AB-8701A3513AF9}">
      <dgm:prSet/>
      <dgm:spPr/>
      <dgm:t>
        <a:bodyPr/>
        <a:lstStyle/>
        <a:p>
          <a:endParaRPr lang="es-EC"/>
        </a:p>
      </dgm:t>
    </dgm:pt>
    <dgm:pt modelId="{6D278028-2B9A-4BAE-B91E-D86B98F6CDAF}" type="sibTrans" cxnId="{58598F35-CB50-47A1-A3AB-8701A3513AF9}">
      <dgm:prSet/>
      <dgm:spPr/>
      <dgm:t>
        <a:bodyPr/>
        <a:lstStyle/>
        <a:p>
          <a:endParaRPr lang="es-EC"/>
        </a:p>
      </dgm:t>
    </dgm:pt>
    <dgm:pt modelId="{97BCB23A-F376-4754-A23E-6C6C8A2970A7}" type="pres">
      <dgm:prSet presAssocID="{A4C80764-BE45-455E-A83F-4588CABD327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98A71B-2608-40CE-891F-963D764B84B7}" type="pres">
      <dgm:prSet presAssocID="{7A2928DC-9F3A-42EA-AB2E-C75B6ACCA52A}" presName="composite" presStyleCnt="0"/>
      <dgm:spPr/>
    </dgm:pt>
    <dgm:pt modelId="{8544D754-9591-4511-A41B-41E0FA0EBF3B}" type="pres">
      <dgm:prSet presAssocID="{7A2928DC-9F3A-42EA-AB2E-C75B6ACCA52A}" presName="Image" presStyleLbl="alignNode1" presStyleIdx="0" presStyleCnt="3" custScaleX="11861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isometricOffAxis1Right"/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674F68DF-D83F-479E-9BD9-0329DD87FC06}" type="pres">
      <dgm:prSet presAssocID="{7A2928DC-9F3A-42EA-AB2E-C75B6ACCA52A}" presName="Accent" presStyleLbl="parChTrans1D1" presStyleIdx="0" presStyleCnt="3"/>
      <dgm:spPr/>
    </dgm:pt>
    <dgm:pt modelId="{F16647F9-4D9B-48A7-AE50-304AA1AFB8CA}" type="pres">
      <dgm:prSet presAssocID="{7A2928DC-9F3A-42EA-AB2E-C75B6ACCA52A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2FC1A1-C5FC-4115-B660-2FE54C73EE33}" type="pres">
      <dgm:prSet presAssocID="{0AB80530-AA37-44E2-9693-CAC10F26C4D0}" presName="sibTrans" presStyleCnt="0"/>
      <dgm:spPr/>
    </dgm:pt>
    <dgm:pt modelId="{7FF4610A-A520-49CC-9893-98DDBF92A7E1}" type="pres">
      <dgm:prSet presAssocID="{DA4E34B4-1D6D-4FCA-9EEC-3BA824092A3E}" presName="composite" presStyleCnt="0"/>
      <dgm:spPr/>
    </dgm:pt>
    <dgm:pt modelId="{79374F49-98D2-4EDD-B153-52FD61B70270}" type="pres">
      <dgm:prSet presAssocID="{DA4E34B4-1D6D-4FCA-9EEC-3BA824092A3E}" presName="Image" presStyleLbl="alignNode1" presStyleIdx="1" presStyleCnt="3" custScaleX="12339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/>
        </a:p>
      </dgm:t>
    </dgm:pt>
    <dgm:pt modelId="{6B695765-5EB3-4BDD-8CCD-B43C44C224B5}" type="pres">
      <dgm:prSet presAssocID="{DA4E34B4-1D6D-4FCA-9EEC-3BA824092A3E}" presName="Accent" presStyleLbl="parChTrans1D1" presStyleIdx="1" presStyleCnt="3"/>
      <dgm:spPr/>
    </dgm:pt>
    <dgm:pt modelId="{340701B4-63B7-43E1-B931-9A89DE3767B1}" type="pres">
      <dgm:prSet presAssocID="{DA4E34B4-1D6D-4FCA-9EEC-3BA824092A3E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05D7A-DF2B-4186-A0F1-45FA08514CEB}" type="pres">
      <dgm:prSet presAssocID="{2ADD8AB9-2CE1-4459-A184-CADCB2BD4DF7}" presName="sibTrans" presStyleCnt="0"/>
      <dgm:spPr/>
    </dgm:pt>
    <dgm:pt modelId="{8EF6D1B4-5224-448C-B6EE-18CED4BCC7CC}" type="pres">
      <dgm:prSet presAssocID="{4C066BDE-F8A8-479B-93E3-4D193673ACE1}" presName="composite" presStyleCnt="0"/>
      <dgm:spPr/>
    </dgm:pt>
    <dgm:pt modelId="{4A59EE4F-5F2E-485B-AB55-223FE85A234D}" type="pres">
      <dgm:prSet presAssocID="{4C066BDE-F8A8-479B-93E3-4D193673ACE1}" presName="Image" presStyleLbl="alignNode1" presStyleIdx="2" presStyleCnt="3" custScaleX="13035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/>
        </a:p>
      </dgm:t>
    </dgm:pt>
    <dgm:pt modelId="{56716D4E-6D70-4033-BD0E-9BC6FE1C14BB}" type="pres">
      <dgm:prSet presAssocID="{4C066BDE-F8A8-479B-93E3-4D193673ACE1}" presName="Accent" presStyleLbl="parChTrans1D1" presStyleIdx="2" presStyleCnt="3"/>
      <dgm:spPr/>
    </dgm:pt>
    <dgm:pt modelId="{355DE30C-E224-4875-B4EC-01EF675ECCA4}" type="pres">
      <dgm:prSet presAssocID="{4C066BDE-F8A8-479B-93E3-4D193673ACE1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96A3C5-F0B3-4DDC-ABC7-33A394A34989}" srcId="{4C066BDE-F8A8-479B-93E3-4D193673ACE1}" destId="{2D901DE3-4A94-4C64-A2E2-1883718222EC}" srcOrd="0" destOrd="0" parTransId="{9B411C09-9D35-4EBA-BF34-646AF54B36A5}" sibTransId="{2A9C857D-27EC-4396-BBA2-65CFD97AC349}"/>
    <dgm:cxn modelId="{E0D2098A-2825-4C6B-93F8-1E00F84D28F5}" type="presOf" srcId="{DA4E34B4-1D6D-4FCA-9EEC-3BA824092A3E}" destId="{340701B4-63B7-43E1-B931-9A89DE3767B1}" srcOrd="0" destOrd="0" presId="urn:microsoft.com/office/officeart/2008/layout/PictureLineup"/>
    <dgm:cxn modelId="{581D8E3E-2DA5-4A52-8412-119FC4471B08}" srcId="{DA4E34B4-1D6D-4FCA-9EEC-3BA824092A3E}" destId="{F8AC36A2-675B-4A74-9A9C-8DB536CA2B2B}" srcOrd="0" destOrd="0" parTransId="{6114058D-3037-4B53-BC75-A639E7C43F17}" sibTransId="{F87082BB-841E-4AD9-BF9D-B8FEB121A7C7}"/>
    <dgm:cxn modelId="{4D62EB24-D206-4CBB-A41D-9C4C6C339F89}" srcId="{A4C80764-BE45-455E-A83F-4588CABD327F}" destId="{4C066BDE-F8A8-479B-93E3-4D193673ACE1}" srcOrd="2" destOrd="0" parTransId="{0B678E17-425B-486D-8C8F-FBACD3EBBB45}" sibTransId="{27E5F7FE-5211-44D8-AF23-5D72B4422B8A}"/>
    <dgm:cxn modelId="{8BF41299-8980-4123-987F-0CA4DC24D4DF}" type="presOf" srcId="{401B27EE-30C8-4AC6-BBBC-C63AFDA92417}" destId="{355DE30C-E224-4875-B4EC-01EF675ECCA4}" srcOrd="0" destOrd="3" presId="urn:microsoft.com/office/officeart/2008/layout/PictureLineup"/>
    <dgm:cxn modelId="{E7AB9CD8-BE95-4C0C-8F2C-607951FC374E}" type="presOf" srcId="{429DCE9D-1287-4D61-9C06-32E452833DD0}" destId="{340701B4-63B7-43E1-B931-9A89DE3767B1}" srcOrd="0" destOrd="2" presId="urn:microsoft.com/office/officeart/2008/layout/PictureLineup"/>
    <dgm:cxn modelId="{8D2DF129-3E10-41A4-B353-1FF065C02C94}" type="presOf" srcId="{A4C80764-BE45-455E-A83F-4588CABD327F}" destId="{97BCB23A-F376-4754-A23E-6C6C8A2970A7}" srcOrd="0" destOrd="0" presId="urn:microsoft.com/office/officeart/2008/layout/PictureLineup"/>
    <dgm:cxn modelId="{58598F35-CB50-47A1-A3AB-8701A3513AF9}" srcId="{4C066BDE-F8A8-479B-93E3-4D193673ACE1}" destId="{401B27EE-30C8-4AC6-BBBC-C63AFDA92417}" srcOrd="2" destOrd="0" parTransId="{D884E106-F2E4-4189-AA2B-597BCD0B6D08}" sibTransId="{6D278028-2B9A-4BAE-B91E-D86B98F6CDAF}"/>
    <dgm:cxn modelId="{D1231FD1-F5B0-4CEE-AD66-2DF63F6652BC}" srcId="{A4C80764-BE45-455E-A83F-4588CABD327F}" destId="{DA4E34B4-1D6D-4FCA-9EEC-3BA824092A3E}" srcOrd="1" destOrd="0" parTransId="{48648E78-B9D0-409F-8B84-28FEF4E99403}" sibTransId="{2ADD8AB9-2CE1-4459-A184-CADCB2BD4DF7}"/>
    <dgm:cxn modelId="{37220BE3-371E-4198-86FF-C3A247D46033}" type="presOf" srcId="{BAE29978-A6C6-4250-9292-1CF93BF17865}" destId="{F16647F9-4D9B-48A7-AE50-304AA1AFB8CA}" srcOrd="0" destOrd="1" presId="urn:microsoft.com/office/officeart/2008/layout/PictureLineup"/>
    <dgm:cxn modelId="{D39BA9D0-0BF3-4FDD-AE67-D92A5282D8D0}" type="presOf" srcId="{2D901DE3-4A94-4C64-A2E2-1883718222EC}" destId="{355DE30C-E224-4875-B4EC-01EF675ECCA4}" srcOrd="0" destOrd="1" presId="urn:microsoft.com/office/officeart/2008/layout/PictureLineup"/>
    <dgm:cxn modelId="{A3A45589-3050-4C94-96C1-F4E43FA618F0}" type="presOf" srcId="{F8AC36A2-675B-4A74-9A9C-8DB536CA2B2B}" destId="{340701B4-63B7-43E1-B931-9A89DE3767B1}" srcOrd="0" destOrd="1" presId="urn:microsoft.com/office/officeart/2008/layout/PictureLineup"/>
    <dgm:cxn modelId="{6B193D06-6B4E-4098-B049-3A341B46D22A}" srcId="{7A2928DC-9F3A-42EA-AB2E-C75B6ACCA52A}" destId="{BAE29978-A6C6-4250-9292-1CF93BF17865}" srcOrd="0" destOrd="0" parTransId="{675C0703-613A-43A9-A7B8-A0F9E03B64AF}" sibTransId="{DD318E90-A71B-45DD-98B6-991EABEE4C53}"/>
    <dgm:cxn modelId="{C3EB96CB-DF86-4DDD-98D9-B9A731B3E076}" type="presOf" srcId="{ACD4AD3F-FFC2-4604-A26A-D399159BB828}" destId="{355DE30C-E224-4875-B4EC-01EF675ECCA4}" srcOrd="0" destOrd="2" presId="urn:microsoft.com/office/officeart/2008/layout/PictureLineup"/>
    <dgm:cxn modelId="{1902B1D0-8294-4D60-9270-0474AD44CCB9}" type="presOf" srcId="{7A2928DC-9F3A-42EA-AB2E-C75B6ACCA52A}" destId="{F16647F9-4D9B-48A7-AE50-304AA1AFB8CA}" srcOrd="0" destOrd="0" presId="urn:microsoft.com/office/officeart/2008/layout/PictureLineup"/>
    <dgm:cxn modelId="{3B3B9306-E1F1-4B11-BB54-1DFC706F5685}" srcId="{4C066BDE-F8A8-479B-93E3-4D193673ACE1}" destId="{ACD4AD3F-FFC2-4604-A26A-D399159BB828}" srcOrd="1" destOrd="0" parTransId="{FEBD3DCF-C044-4B6A-8103-351C5D5F7D46}" sibTransId="{14D7E076-5AC4-40E1-A17A-FE6021E81CD5}"/>
    <dgm:cxn modelId="{4466FEC0-297A-44A8-AC31-71C6DC4DA37B}" type="presOf" srcId="{4C066BDE-F8A8-479B-93E3-4D193673ACE1}" destId="{355DE30C-E224-4875-B4EC-01EF675ECCA4}" srcOrd="0" destOrd="0" presId="urn:microsoft.com/office/officeart/2008/layout/PictureLineup"/>
    <dgm:cxn modelId="{19EC25BB-263D-4E1A-8E1C-1ECDD6A49BC3}" srcId="{A4C80764-BE45-455E-A83F-4588CABD327F}" destId="{7A2928DC-9F3A-42EA-AB2E-C75B6ACCA52A}" srcOrd="0" destOrd="0" parTransId="{14504B0E-BBC7-4D53-B68F-164253B37663}" sibTransId="{0AB80530-AA37-44E2-9693-CAC10F26C4D0}"/>
    <dgm:cxn modelId="{E3AA1CA0-79AD-4985-8ABF-69B42DD2BCDB}" srcId="{DA4E34B4-1D6D-4FCA-9EEC-3BA824092A3E}" destId="{429DCE9D-1287-4D61-9C06-32E452833DD0}" srcOrd="1" destOrd="0" parTransId="{9E329F2D-74DC-4F37-A6E7-797D8A03EF19}" sibTransId="{9DADA0FA-418D-4216-ABD3-F4161BB6F449}"/>
    <dgm:cxn modelId="{D0D98324-D74E-4E30-A8BE-F6C0718BC9D1}" type="presParOf" srcId="{97BCB23A-F376-4754-A23E-6C6C8A2970A7}" destId="{C298A71B-2608-40CE-891F-963D764B84B7}" srcOrd="0" destOrd="0" presId="urn:microsoft.com/office/officeart/2008/layout/PictureLineup"/>
    <dgm:cxn modelId="{A2F6F064-01C4-427C-BA13-C53EB97A04FC}" type="presParOf" srcId="{C298A71B-2608-40CE-891F-963D764B84B7}" destId="{8544D754-9591-4511-A41B-41E0FA0EBF3B}" srcOrd="0" destOrd="0" presId="urn:microsoft.com/office/officeart/2008/layout/PictureLineup"/>
    <dgm:cxn modelId="{5354F5F9-8D70-4D4C-ADCE-01B53CB9E5AC}" type="presParOf" srcId="{C298A71B-2608-40CE-891F-963D764B84B7}" destId="{674F68DF-D83F-479E-9BD9-0329DD87FC06}" srcOrd="1" destOrd="0" presId="urn:microsoft.com/office/officeart/2008/layout/PictureLineup"/>
    <dgm:cxn modelId="{59218173-1521-4FA8-9C73-9BC3A9BD4E7E}" type="presParOf" srcId="{C298A71B-2608-40CE-891F-963D764B84B7}" destId="{F16647F9-4D9B-48A7-AE50-304AA1AFB8CA}" srcOrd="2" destOrd="0" presId="urn:microsoft.com/office/officeart/2008/layout/PictureLineup"/>
    <dgm:cxn modelId="{2B64AF45-241B-44F4-85EB-283B79B73DD2}" type="presParOf" srcId="{97BCB23A-F376-4754-A23E-6C6C8A2970A7}" destId="{2D2FC1A1-C5FC-4115-B660-2FE54C73EE33}" srcOrd="1" destOrd="0" presId="urn:microsoft.com/office/officeart/2008/layout/PictureLineup"/>
    <dgm:cxn modelId="{AD2C1D69-0F69-4576-AE35-62563CB3DD7B}" type="presParOf" srcId="{97BCB23A-F376-4754-A23E-6C6C8A2970A7}" destId="{7FF4610A-A520-49CC-9893-98DDBF92A7E1}" srcOrd="2" destOrd="0" presId="urn:microsoft.com/office/officeart/2008/layout/PictureLineup"/>
    <dgm:cxn modelId="{14CC3EE8-609F-4787-8B83-845D6BA00C3A}" type="presParOf" srcId="{7FF4610A-A520-49CC-9893-98DDBF92A7E1}" destId="{79374F49-98D2-4EDD-B153-52FD61B70270}" srcOrd="0" destOrd="0" presId="urn:microsoft.com/office/officeart/2008/layout/PictureLineup"/>
    <dgm:cxn modelId="{792E5DC6-20B9-4E50-8C59-6E964FB613D1}" type="presParOf" srcId="{7FF4610A-A520-49CC-9893-98DDBF92A7E1}" destId="{6B695765-5EB3-4BDD-8CCD-B43C44C224B5}" srcOrd="1" destOrd="0" presId="urn:microsoft.com/office/officeart/2008/layout/PictureLineup"/>
    <dgm:cxn modelId="{AF3BEA77-6BF7-43C4-BCE7-AD42720836B9}" type="presParOf" srcId="{7FF4610A-A520-49CC-9893-98DDBF92A7E1}" destId="{340701B4-63B7-43E1-B931-9A89DE3767B1}" srcOrd="2" destOrd="0" presId="urn:microsoft.com/office/officeart/2008/layout/PictureLineup"/>
    <dgm:cxn modelId="{6934A1CA-F511-4FF7-A7E5-F184573CFDD1}" type="presParOf" srcId="{97BCB23A-F376-4754-A23E-6C6C8A2970A7}" destId="{2DB05D7A-DF2B-4186-A0F1-45FA08514CEB}" srcOrd="3" destOrd="0" presId="urn:microsoft.com/office/officeart/2008/layout/PictureLineup"/>
    <dgm:cxn modelId="{79803844-2EFA-4218-B884-453A2448E225}" type="presParOf" srcId="{97BCB23A-F376-4754-A23E-6C6C8A2970A7}" destId="{8EF6D1B4-5224-448C-B6EE-18CED4BCC7CC}" srcOrd="4" destOrd="0" presId="urn:microsoft.com/office/officeart/2008/layout/PictureLineup"/>
    <dgm:cxn modelId="{EF5F3F3E-FBFA-4827-BCC2-C764B6933553}" type="presParOf" srcId="{8EF6D1B4-5224-448C-B6EE-18CED4BCC7CC}" destId="{4A59EE4F-5F2E-485B-AB55-223FE85A234D}" srcOrd="0" destOrd="0" presId="urn:microsoft.com/office/officeart/2008/layout/PictureLineup"/>
    <dgm:cxn modelId="{28493B3D-765C-4C2D-8C2E-0FB46CE626B5}" type="presParOf" srcId="{8EF6D1B4-5224-448C-B6EE-18CED4BCC7CC}" destId="{56716D4E-6D70-4033-BD0E-9BC6FE1C14BB}" srcOrd="1" destOrd="0" presId="urn:microsoft.com/office/officeart/2008/layout/PictureLineup"/>
    <dgm:cxn modelId="{6302D3B5-F243-41CD-A1D2-A1FB52A779D6}" type="presParOf" srcId="{8EF6D1B4-5224-448C-B6EE-18CED4BCC7CC}" destId="{355DE30C-E224-4875-B4EC-01EF675ECCA4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4ED8BE-0E86-48FD-9A62-B34E2434DBDE}" type="doc">
      <dgm:prSet loTypeId="urn:microsoft.com/office/officeart/2008/layout/PictureStrips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CE5878C7-36D8-4468-BEA6-5613BF021DA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effectLst/>
              <a:latin typeface="+mn-lt"/>
            </a:rPr>
            <a:t>TUBERCULOSIS URETRAL</a:t>
          </a:r>
          <a:endParaRPr lang="es-EC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4D09052D-2740-426F-A817-E627713E7B6B}" type="parTrans" cxnId="{EA1BA084-2E5C-49E3-BA3A-74505041955A}">
      <dgm:prSet/>
      <dgm:spPr/>
      <dgm:t>
        <a:bodyPr/>
        <a:lstStyle/>
        <a:p>
          <a:endParaRPr lang="es-EC"/>
        </a:p>
      </dgm:t>
    </dgm:pt>
    <dgm:pt modelId="{1317E891-5395-44DD-A53D-F6779D8F6411}" type="sibTrans" cxnId="{EA1BA084-2E5C-49E3-BA3A-74505041955A}">
      <dgm:prSet/>
      <dgm:spPr/>
      <dgm:t>
        <a:bodyPr/>
        <a:lstStyle/>
        <a:p>
          <a:endParaRPr lang="es-EC"/>
        </a:p>
      </dgm:t>
    </dgm:pt>
    <dgm:pt modelId="{DE3385F9-9DB2-4BC8-A515-0D5D990F6E3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+mj-lt"/>
            </a:rPr>
            <a:t>Cicatrización con estenosis en la porción yuxtavesical del  uréter.</a:t>
          </a:r>
          <a:endParaRPr lang="es-EC" sz="2000" dirty="0">
            <a:solidFill>
              <a:schemeClr val="tx1"/>
            </a:solidFill>
            <a:latin typeface="+mj-lt"/>
          </a:endParaRPr>
        </a:p>
      </dgm:t>
    </dgm:pt>
    <dgm:pt modelId="{5D693D35-5915-4657-ABC0-A269562EB6B2}" type="parTrans" cxnId="{999540C1-8EC4-469B-996F-70EE391821BE}">
      <dgm:prSet/>
      <dgm:spPr/>
      <dgm:t>
        <a:bodyPr/>
        <a:lstStyle/>
        <a:p>
          <a:endParaRPr lang="es-EC"/>
        </a:p>
      </dgm:t>
    </dgm:pt>
    <dgm:pt modelId="{4B378373-CDED-4479-A661-ED0FE4682738}" type="sibTrans" cxnId="{999540C1-8EC4-469B-996F-70EE391821BE}">
      <dgm:prSet/>
      <dgm:spPr/>
      <dgm:t>
        <a:bodyPr/>
        <a:lstStyle/>
        <a:p>
          <a:endParaRPr lang="es-EC"/>
        </a:p>
      </dgm:t>
    </dgm:pt>
    <dgm:pt modelId="{F6D73F1A-55E8-432A-AA36-D915967363E0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+mj-lt"/>
            </a:rPr>
            <a:t>Hidronefrosis progresiva.</a:t>
          </a:r>
          <a:endParaRPr lang="es-EC" sz="2000" dirty="0">
            <a:solidFill>
              <a:schemeClr val="tx1"/>
            </a:solidFill>
            <a:latin typeface="+mj-lt"/>
          </a:endParaRPr>
        </a:p>
      </dgm:t>
    </dgm:pt>
    <dgm:pt modelId="{40F2BCA8-1589-4BFA-8AA3-7B4D1E0807E2}" type="parTrans" cxnId="{59A636DC-1302-48B1-BC65-561BCA5950BB}">
      <dgm:prSet/>
      <dgm:spPr/>
      <dgm:t>
        <a:bodyPr/>
        <a:lstStyle/>
        <a:p>
          <a:endParaRPr lang="es-EC"/>
        </a:p>
      </dgm:t>
    </dgm:pt>
    <dgm:pt modelId="{A4BBA0E6-44DA-44B3-B976-29624B14E001}" type="sibTrans" cxnId="{59A636DC-1302-48B1-BC65-561BCA5950BB}">
      <dgm:prSet/>
      <dgm:spPr/>
      <dgm:t>
        <a:bodyPr/>
        <a:lstStyle/>
        <a:p>
          <a:endParaRPr lang="es-EC"/>
        </a:p>
      </dgm:t>
    </dgm:pt>
    <dgm:pt modelId="{56B873AF-4A5A-44ED-A01C-AC9F3DA74197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400" b="1" dirty="0" smtClean="0">
              <a:effectLst/>
              <a:latin typeface="+mn-lt"/>
            </a:rPr>
            <a:t>TUBERCULOSIS VESICAL</a:t>
          </a:r>
          <a:endParaRPr lang="es-EC" sz="1400" b="1" dirty="0">
            <a:effectLst/>
            <a:latin typeface="+mn-lt"/>
          </a:endParaRPr>
        </a:p>
      </dgm:t>
    </dgm:pt>
    <dgm:pt modelId="{F8AD7B3E-8A07-4203-92DD-494485245BA0}" type="parTrans" cxnId="{DF3D22A8-CDD8-47CE-9978-8C8BB761FC56}">
      <dgm:prSet/>
      <dgm:spPr/>
      <dgm:t>
        <a:bodyPr/>
        <a:lstStyle/>
        <a:p>
          <a:endParaRPr lang="es-EC"/>
        </a:p>
      </dgm:t>
    </dgm:pt>
    <dgm:pt modelId="{396AFC64-5E2E-489E-BFD7-6BE3ABA365FE}" type="sibTrans" cxnId="{DF3D22A8-CDD8-47CE-9978-8C8BB761FC56}">
      <dgm:prSet/>
      <dgm:spPr/>
      <dgm:t>
        <a:bodyPr/>
        <a:lstStyle/>
        <a:p>
          <a:endParaRPr lang="es-EC"/>
        </a:p>
      </dgm:t>
    </dgm:pt>
    <dgm:pt modelId="{86E37B24-05C4-4A16-A9EC-CC5990FD420B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600" dirty="0" smtClean="0"/>
            <a:t>Pared de la vejiga fibrosa </a:t>
          </a:r>
          <a:endParaRPr lang="es-EC" sz="1600" dirty="0"/>
        </a:p>
      </dgm:t>
    </dgm:pt>
    <dgm:pt modelId="{54D46E6B-FF85-4C8F-94EC-5E48EBFE33CD}" type="parTrans" cxnId="{63F1517A-61B4-406B-92F4-33A4B9B86A6E}">
      <dgm:prSet/>
      <dgm:spPr/>
      <dgm:t>
        <a:bodyPr/>
        <a:lstStyle/>
        <a:p>
          <a:endParaRPr lang="es-EC"/>
        </a:p>
      </dgm:t>
    </dgm:pt>
    <dgm:pt modelId="{D810B802-DF10-4878-9D03-85EA603ABDAD}" type="sibTrans" cxnId="{63F1517A-61B4-406B-92F4-33A4B9B86A6E}">
      <dgm:prSet/>
      <dgm:spPr/>
      <dgm:t>
        <a:bodyPr/>
        <a:lstStyle/>
        <a:p>
          <a:endParaRPr lang="es-EC"/>
        </a:p>
      </dgm:t>
    </dgm:pt>
    <dgm:pt modelId="{166A6AFA-E959-41CD-9090-AB9A619F4296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600" dirty="0" smtClean="0"/>
            <a:t>Estenosis o reflujo de los uréteres</a:t>
          </a:r>
          <a:endParaRPr lang="es-EC" sz="1600" dirty="0"/>
        </a:p>
      </dgm:t>
    </dgm:pt>
    <dgm:pt modelId="{7357188D-3708-4AD6-8CEE-A2A9307084C0}" type="parTrans" cxnId="{EF656697-82F3-450F-935A-A8EB2F1159B0}">
      <dgm:prSet/>
      <dgm:spPr/>
      <dgm:t>
        <a:bodyPr/>
        <a:lstStyle/>
        <a:p>
          <a:endParaRPr lang="es-EC"/>
        </a:p>
      </dgm:t>
    </dgm:pt>
    <dgm:pt modelId="{CF77DAAC-BFC8-4A44-8F33-0FE52558F778}" type="sibTrans" cxnId="{EF656697-82F3-450F-935A-A8EB2F1159B0}">
      <dgm:prSet/>
      <dgm:spPr/>
      <dgm:t>
        <a:bodyPr/>
        <a:lstStyle/>
        <a:p>
          <a:endParaRPr lang="es-EC"/>
        </a:p>
      </dgm:t>
    </dgm:pt>
    <dgm:pt modelId="{FE8B66C3-92ED-4310-B1CD-55A67229C322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+mj-lt"/>
            </a:rPr>
            <a:t> Autonefrectomía</a:t>
          </a:r>
          <a:r>
            <a:rPr lang="es-EC" sz="1600" dirty="0" smtClean="0">
              <a:solidFill>
                <a:schemeClr val="tx1"/>
              </a:solidFill>
              <a:latin typeface="+mj-lt"/>
            </a:rPr>
            <a:t>.</a:t>
          </a:r>
          <a:endParaRPr lang="es-EC" sz="1600" dirty="0">
            <a:solidFill>
              <a:schemeClr val="tx1"/>
            </a:solidFill>
            <a:latin typeface="+mj-lt"/>
          </a:endParaRPr>
        </a:p>
      </dgm:t>
    </dgm:pt>
    <dgm:pt modelId="{9408FC16-BB5C-4D5F-98AA-1BD221B9809B}" type="parTrans" cxnId="{4DD36A6A-1086-4005-B8AE-203198EF4126}">
      <dgm:prSet/>
      <dgm:spPr/>
      <dgm:t>
        <a:bodyPr/>
        <a:lstStyle/>
        <a:p>
          <a:endParaRPr lang="es-EC"/>
        </a:p>
      </dgm:t>
    </dgm:pt>
    <dgm:pt modelId="{76C2B016-8741-49D2-8079-26BE22D91A41}" type="sibTrans" cxnId="{4DD36A6A-1086-4005-B8AE-203198EF4126}">
      <dgm:prSet/>
      <dgm:spPr/>
      <dgm:t>
        <a:bodyPr/>
        <a:lstStyle/>
        <a:p>
          <a:endParaRPr lang="es-EC"/>
        </a:p>
      </dgm:t>
    </dgm:pt>
    <dgm:pt modelId="{2774A873-55B1-4C07-8D03-6EBDEDF64681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600" dirty="0" smtClean="0"/>
            <a:t>Atrofia </a:t>
          </a:r>
          <a:r>
            <a:rPr lang="es-EC" sz="1600" dirty="0" err="1" smtClean="0"/>
            <a:t>hidronefrótica</a:t>
          </a:r>
          <a:r>
            <a:rPr lang="es-EC" sz="1600" dirty="0" smtClean="0"/>
            <a:t>.</a:t>
          </a:r>
          <a:endParaRPr lang="es-EC" sz="1600" dirty="0"/>
        </a:p>
      </dgm:t>
    </dgm:pt>
    <dgm:pt modelId="{F1ECFAD3-6A6F-45E5-92D1-D6DCF01A3D50}" type="parTrans" cxnId="{F8274400-F025-46A6-A62E-C28C470E2B91}">
      <dgm:prSet/>
      <dgm:spPr/>
      <dgm:t>
        <a:bodyPr/>
        <a:lstStyle/>
        <a:p>
          <a:endParaRPr lang="es-EC"/>
        </a:p>
      </dgm:t>
    </dgm:pt>
    <dgm:pt modelId="{E7EA0BDE-7CC7-421D-802C-71594D0C402F}" type="sibTrans" cxnId="{F8274400-F025-46A6-A62E-C28C470E2B91}">
      <dgm:prSet/>
      <dgm:spPr/>
      <dgm:t>
        <a:bodyPr/>
        <a:lstStyle/>
        <a:p>
          <a:endParaRPr lang="es-EC"/>
        </a:p>
      </dgm:t>
    </dgm:pt>
    <dgm:pt modelId="{DC4534FC-3A71-4B0D-B4C1-7FC916749682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s-EC" sz="2000" b="1" dirty="0" smtClean="0">
              <a:effectLst/>
              <a:latin typeface="+mn-lt"/>
            </a:rPr>
            <a:t>TUBERCULOSIS GENITAL</a:t>
          </a:r>
        </a:p>
        <a:p>
          <a:r>
            <a:rPr lang="es-EC" sz="2000" b="0" dirty="0" smtClean="0">
              <a:effectLst/>
              <a:latin typeface="+mn-lt"/>
            </a:rPr>
            <a:t>- Oclusión de los conductos </a:t>
          </a:r>
          <a:r>
            <a:rPr lang="es-EC" sz="2000" b="0" dirty="0" err="1" smtClean="0">
              <a:effectLst/>
              <a:latin typeface="+mn-lt"/>
            </a:rPr>
            <a:t>epididimarios</a:t>
          </a:r>
          <a:endParaRPr lang="es-EC" sz="2000" b="0" dirty="0" smtClean="0">
            <a:effectLst/>
            <a:latin typeface="+mn-lt"/>
          </a:endParaRPr>
        </a:p>
        <a:p>
          <a:r>
            <a:rPr lang="es-EC" sz="2000" b="0" dirty="0" smtClean="0">
              <a:effectLst/>
              <a:latin typeface="+mn-lt"/>
            </a:rPr>
            <a:t>- Obstrucción de los túbulos espermáticos</a:t>
          </a:r>
          <a:r>
            <a:rPr lang="es-EC" sz="1050" b="0" dirty="0" smtClean="0">
              <a:effectLst/>
              <a:latin typeface="+mn-lt"/>
            </a:rPr>
            <a:t>.</a:t>
          </a:r>
        </a:p>
      </dgm:t>
    </dgm:pt>
    <dgm:pt modelId="{AF6C12F3-35FC-4E09-9BB4-6C9F2D16BFE0}" type="parTrans" cxnId="{3B75636C-BA55-49C2-9553-2AF7F84A70CF}">
      <dgm:prSet/>
      <dgm:spPr/>
      <dgm:t>
        <a:bodyPr/>
        <a:lstStyle/>
        <a:p>
          <a:endParaRPr lang="es-EC"/>
        </a:p>
      </dgm:t>
    </dgm:pt>
    <dgm:pt modelId="{9E6AD648-92F1-4274-8A0F-4CB4AE2C155D}" type="sibTrans" cxnId="{3B75636C-BA55-49C2-9553-2AF7F84A70CF}">
      <dgm:prSet/>
      <dgm:spPr/>
      <dgm:t>
        <a:bodyPr/>
        <a:lstStyle/>
        <a:p>
          <a:endParaRPr lang="es-EC"/>
        </a:p>
      </dgm:t>
    </dgm:pt>
    <dgm:pt modelId="{D024F572-79CF-46C6-85FC-2D0696E842F6}">
      <dgm:prSet phldrT="[Texto]" custT="1"/>
      <dgm:spPr>
        <a:solidFill>
          <a:schemeClr val="tx1">
            <a:alpha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Uremia</a:t>
          </a:r>
          <a:endParaRPr lang="es-EC" sz="1800" dirty="0">
            <a:solidFill>
              <a:schemeClr val="tx1"/>
            </a:solidFill>
          </a:endParaRPr>
        </a:p>
      </dgm:t>
    </dgm:pt>
    <dgm:pt modelId="{CE356D2B-4A0B-4792-9648-2D9238BE31C3}">
      <dgm:prSet phldrT="[Texto]" custT="1"/>
      <dgm:spPr>
        <a:solidFill>
          <a:schemeClr val="tx1">
            <a:alpha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Cálculos renales si se presenta infección inespecífica</a:t>
          </a:r>
          <a:endParaRPr lang="es-EC" sz="1800" dirty="0">
            <a:solidFill>
              <a:schemeClr val="tx1"/>
            </a:solidFill>
          </a:endParaRPr>
        </a:p>
      </dgm:t>
    </dgm:pt>
    <dgm:pt modelId="{B1999B67-3656-4280-BBC9-8D0E585E40ED}">
      <dgm:prSet phldrT="[Texto]" custT="1"/>
      <dgm:spPr>
        <a:solidFill>
          <a:schemeClr val="tx1">
            <a:alpha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800" dirty="0" err="1" smtClean="0">
              <a:solidFill>
                <a:schemeClr val="tx1"/>
              </a:solidFill>
            </a:rPr>
            <a:t>Rx</a:t>
          </a:r>
          <a:r>
            <a:rPr lang="es-EC" sz="1800" dirty="0" smtClean="0">
              <a:solidFill>
                <a:schemeClr val="tx1"/>
              </a:solidFill>
            </a:rPr>
            <a:t> de abdomen: obliteración de las sombras renales y psoas.</a:t>
          </a:r>
          <a:endParaRPr lang="es-EC" sz="1800" dirty="0">
            <a:solidFill>
              <a:schemeClr val="tx1"/>
            </a:solidFill>
          </a:endParaRPr>
        </a:p>
      </dgm:t>
    </dgm:pt>
    <dgm:pt modelId="{020B04F5-33FE-4E7E-A89E-BCA5AE0A580E}">
      <dgm:prSet phldrT="[Texto]" custT="1"/>
      <dgm:spPr>
        <a:solidFill>
          <a:schemeClr val="tx1">
            <a:alpha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Masa </a:t>
          </a:r>
          <a:r>
            <a:rPr lang="es-EC" sz="1800" dirty="0" err="1" smtClean="0">
              <a:solidFill>
                <a:schemeClr val="tx1"/>
              </a:solidFill>
            </a:rPr>
            <a:t>angrandada</a:t>
          </a:r>
          <a:r>
            <a:rPr lang="es-EC" sz="1800" dirty="0" smtClean="0">
              <a:solidFill>
                <a:schemeClr val="tx1"/>
              </a:solidFill>
            </a:rPr>
            <a:t> en flanco (absceso </a:t>
          </a:r>
          <a:r>
            <a:rPr lang="es-EC" sz="1800" dirty="0" err="1" smtClean="0">
              <a:solidFill>
                <a:schemeClr val="tx1"/>
              </a:solidFill>
            </a:rPr>
            <a:t>perinefrítico</a:t>
          </a:r>
          <a:r>
            <a:rPr lang="es-EC" sz="1800" dirty="0" smtClean="0">
              <a:solidFill>
                <a:schemeClr val="tx1"/>
              </a:solidFill>
            </a:rPr>
            <a:t>).</a:t>
          </a:r>
          <a:endParaRPr lang="es-EC" sz="1800" dirty="0">
            <a:solidFill>
              <a:schemeClr val="tx1"/>
            </a:solidFill>
          </a:endParaRPr>
        </a:p>
      </dgm:t>
    </dgm:pt>
    <dgm:pt modelId="{8AE31DB2-8990-4FE4-BECE-3EE8385B2439}">
      <dgm:prSet phldrT="[Texto]" custT="1"/>
      <dgm:spPr>
        <a:solidFill>
          <a:schemeClr val="tx1">
            <a:alpha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  <a:effectLst/>
              <a:latin typeface="+mn-lt"/>
            </a:rPr>
            <a:t>TUBERCULOSIS RENAL</a:t>
          </a:r>
          <a:endParaRPr lang="es-EC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59371A0F-5392-4059-9A3A-F1D0AE79A5E7}" type="sibTrans" cxnId="{D936F67C-3108-4C80-90DD-50E0D5EC76EC}">
      <dgm:prSet/>
      <dgm:spPr/>
      <dgm:t>
        <a:bodyPr/>
        <a:lstStyle/>
        <a:p>
          <a:endParaRPr lang="es-EC"/>
        </a:p>
      </dgm:t>
    </dgm:pt>
    <dgm:pt modelId="{83ED6CF1-7908-4837-8E12-EF340DC97A8C}" type="parTrans" cxnId="{D936F67C-3108-4C80-90DD-50E0D5EC76EC}">
      <dgm:prSet/>
      <dgm:spPr/>
      <dgm:t>
        <a:bodyPr/>
        <a:lstStyle/>
        <a:p>
          <a:endParaRPr lang="es-EC"/>
        </a:p>
      </dgm:t>
    </dgm:pt>
    <dgm:pt modelId="{35007255-69F8-49AA-9C34-23BAFE6353A8}" type="sibTrans" cxnId="{517EFBC1-C4F0-42C0-B391-10F814284487}">
      <dgm:prSet/>
      <dgm:spPr/>
      <dgm:t>
        <a:bodyPr/>
        <a:lstStyle/>
        <a:p>
          <a:endParaRPr lang="es-EC"/>
        </a:p>
      </dgm:t>
    </dgm:pt>
    <dgm:pt modelId="{DD5EB145-1CEB-4DB3-83F4-3B1D5DEE7C46}" type="parTrans" cxnId="{517EFBC1-C4F0-42C0-B391-10F814284487}">
      <dgm:prSet/>
      <dgm:spPr/>
      <dgm:t>
        <a:bodyPr/>
        <a:lstStyle/>
        <a:p>
          <a:endParaRPr lang="es-EC"/>
        </a:p>
      </dgm:t>
    </dgm:pt>
    <dgm:pt modelId="{F2AE8255-7502-489E-A88F-92D1260A7478}" type="sibTrans" cxnId="{9A7CFA52-7728-4D76-A75A-19652B5843A4}">
      <dgm:prSet/>
      <dgm:spPr/>
      <dgm:t>
        <a:bodyPr/>
        <a:lstStyle/>
        <a:p>
          <a:endParaRPr lang="es-EC"/>
        </a:p>
      </dgm:t>
    </dgm:pt>
    <dgm:pt modelId="{E26F6003-2CAB-4A21-83FA-2C6E45146C89}" type="parTrans" cxnId="{9A7CFA52-7728-4D76-A75A-19652B5843A4}">
      <dgm:prSet/>
      <dgm:spPr/>
      <dgm:t>
        <a:bodyPr/>
        <a:lstStyle/>
        <a:p>
          <a:endParaRPr lang="es-EC"/>
        </a:p>
      </dgm:t>
    </dgm:pt>
    <dgm:pt modelId="{7E7BB797-0982-44DE-8D83-5CC83737C960}" type="sibTrans" cxnId="{E43EA0E6-3957-466C-AC20-05B61FD17180}">
      <dgm:prSet/>
      <dgm:spPr/>
      <dgm:t>
        <a:bodyPr/>
        <a:lstStyle/>
        <a:p>
          <a:endParaRPr lang="es-EC"/>
        </a:p>
      </dgm:t>
    </dgm:pt>
    <dgm:pt modelId="{B434A7E1-433A-401A-BE7B-211ECDBC04F4}" type="parTrans" cxnId="{E43EA0E6-3957-466C-AC20-05B61FD17180}">
      <dgm:prSet/>
      <dgm:spPr/>
      <dgm:t>
        <a:bodyPr/>
        <a:lstStyle/>
        <a:p>
          <a:endParaRPr lang="es-EC"/>
        </a:p>
      </dgm:t>
    </dgm:pt>
    <dgm:pt modelId="{87398AE0-E24C-448D-9225-2A9BA30C83B1}" type="sibTrans" cxnId="{163ED850-A5E6-4AA4-B105-65BD4BE4347E}">
      <dgm:prSet/>
      <dgm:spPr/>
      <dgm:t>
        <a:bodyPr/>
        <a:lstStyle/>
        <a:p>
          <a:endParaRPr lang="es-EC"/>
        </a:p>
      </dgm:t>
    </dgm:pt>
    <dgm:pt modelId="{D1E00BBC-C81E-48C6-B6AC-CB63B71B3B97}" type="parTrans" cxnId="{163ED850-A5E6-4AA4-B105-65BD4BE4347E}">
      <dgm:prSet/>
      <dgm:spPr/>
      <dgm:t>
        <a:bodyPr/>
        <a:lstStyle/>
        <a:p>
          <a:endParaRPr lang="es-EC"/>
        </a:p>
      </dgm:t>
    </dgm:pt>
    <dgm:pt modelId="{5711ECB2-F382-415A-A8D3-F38B07CB5F88}" type="pres">
      <dgm:prSet presAssocID="{B84ED8BE-0E86-48FD-9A62-B34E2434DB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523CFC-A5A1-4230-B4CD-5FF5E177952D}" type="pres">
      <dgm:prSet presAssocID="{8AE31DB2-8990-4FE4-BECE-3EE8385B2439}" presName="composite" presStyleCnt="0"/>
      <dgm:spPr/>
      <dgm:t>
        <a:bodyPr/>
        <a:lstStyle/>
        <a:p>
          <a:endParaRPr lang="es-EC"/>
        </a:p>
      </dgm:t>
    </dgm:pt>
    <dgm:pt modelId="{D58D254F-EE62-40DE-AA01-D6FAE52C8E0E}" type="pres">
      <dgm:prSet presAssocID="{8AE31DB2-8990-4FE4-BECE-3EE8385B2439}" presName="rect1" presStyleLbl="trAlignAcc1" presStyleIdx="0" presStyleCnt="4" custScaleX="70663" custScaleY="317754" custLinFactNeighborX="4406" custLinFactNeighborY="-847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6916B4-7B10-4005-8C83-36F90DFF783E}" type="pres">
      <dgm:prSet presAssocID="{8AE31DB2-8990-4FE4-BECE-3EE8385B2439}" presName="rect2" presStyleLbl="fgImgPlace1" presStyleIdx="0" presStyleCnt="4" custScaleX="195195" custScaleY="189304" custLinFactNeighborX="3765" custLinFactNeighborY="-4669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softRound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988AC362-1E5E-44BA-B49E-64FE12DACE05}" type="pres">
      <dgm:prSet presAssocID="{59371A0F-5392-4059-9A3A-F1D0AE79A5E7}" presName="sibTrans" presStyleCnt="0"/>
      <dgm:spPr/>
      <dgm:t>
        <a:bodyPr/>
        <a:lstStyle/>
        <a:p>
          <a:endParaRPr lang="es-EC"/>
        </a:p>
      </dgm:t>
    </dgm:pt>
    <dgm:pt modelId="{6B980CDB-19D7-4056-AF48-C3A684E9F304}" type="pres">
      <dgm:prSet presAssocID="{CE5878C7-36D8-4468-BEA6-5613BF021DA1}" presName="composite" presStyleCnt="0"/>
      <dgm:spPr/>
      <dgm:t>
        <a:bodyPr/>
        <a:lstStyle/>
        <a:p>
          <a:endParaRPr lang="es-EC"/>
        </a:p>
      </dgm:t>
    </dgm:pt>
    <dgm:pt modelId="{7FA5FF7F-6D91-4FB3-B23B-2A277D1E8BDB}" type="pres">
      <dgm:prSet presAssocID="{CE5878C7-36D8-4468-BEA6-5613BF021DA1}" presName="rect1" presStyleLbl="trAlignAcc1" presStyleIdx="1" presStyleCnt="4" custScaleX="87257" custScaleY="283842" custLinFactNeighborX="14949" custLinFactNeighborY="-201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270867-6FBC-4062-BC7B-AF0508747790}" type="pres">
      <dgm:prSet presAssocID="{CE5878C7-36D8-4468-BEA6-5613BF021DA1}" presName="rect2" presStyleLbl="fgImgPlace1" presStyleIdx="1" presStyleCnt="4" custScaleX="134644" custScaleY="200842" custLinFactNeighborX="2361" custLinFactNeighborY="-4314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/>
        </a:p>
      </dgm:t>
    </dgm:pt>
    <dgm:pt modelId="{796711F8-D30E-43CD-AA47-02062BB0F62D}" type="pres">
      <dgm:prSet presAssocID="{1317E891-5395-44DD-A53D-F6779D8F6411}" presName="sibTrans" presStyleCnt="0"/>
      <dgm:spPr/>
      <dgm:t>
        <a:bodyPr/>
        <a:lstStyle/>
        <a:p>
          <a:endParaRPr lang="es-EC"/>
        </a:p>
      </dgm:t>
    </dgm:pt>
    <dgm:pt modelId="{FFA4D1B9-313C-4A58-B484-848467F87CD5}" type="pres">
      <dgm:prSet presAssocID="{56B873AF-4A5A-44ED-A01C-AC9F3DA74197}" presName="composite" presStyleCnt="0"/>
      <dgm:spPr/>
      <dgm:t>
        <a:bodyPr/>
        <a:lstStyle/>
        <a:p>
          <a:endParaRPr lang="es-EC"/>
        </a:p>
      </dgm:t>
    </dgm:pt>
    <dgm:pt modelId="{E1E3A268-269D-4E8D-9938-72D902AE4A14}" type="pres">
      <dgm:prSet presAssocID="{56B873AF-4A5A-44ED-A01C-AC9F3DA74197}" presName="rect1" presStyleLbl="trAlignAcc1" presStyleIdx="2" presStyleCnt="4" custScaleX="64900" custScaleY="172024" custLinFactNeighborX="-1804" custLinFactNeighborY="-1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EC1A08-50EA-4A2E-BDCF-356519EA0D85}" type="pres">
      <dgm:prSet presAssocID="{56B873AF-4A5A-44ED-A01C-AC9F3DA74197}" presName="rect2" presStyleLbl="fgImgPlace1" presStyleIdx="2" presStyleCnt="4" custScaleX="227384" custScaleY="14323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ACA3FBB9-F5F6-4B95-90B3-D1811F6A0120}" type="pres">
      <dgm:prSet presAssocID="{396AFC64-5E2E-489E-BFD7-6BE3ABA365FE}" presName="sibTrans" presStyleCnt="0"/>
      <dgm:spPr/>
      <dgm:t>
        <a:bodyPr/>
        <a:lstStyle/>
        <a:p>
          <a:endParaRPr lang="es-EC"/>
        </a:p>
      </dgm:t>
    </dgm:pt>
    <dgm:pt modelId="{BF287C6C-C024-4EC0-80FB-B0144C6C9AD5}" type="pres">
      <dgm:prSet presAssocID="{DC4534FC-3A71-4B0D-B4C1-7FC916749682}" presName="composite" presStyleCnt="0"/>
      <dgm:spPr/>
      <dgm:t>
        <a:bodyPr/>
        <a:lstStyle/>
        <a:p>
          <a:endParaRPr lang="es-EC"/>
        </a:p>
      </dgm:t>
    </dgm:pt>
    <dgm:pt modelId="{3EA6A12D-C359-476A-B254-E862F961EF04}" type="pres">
      <dgm:prSet presAssocID="{DC4534FC-3A71-4B0D-B4C1-7FC916749682}" presName="rect1" presStyleLbl="trAlignAcc1" presStyleIdx="3" presStyleCnt="4" custScaleX="84700" custScaleY="173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B47153-1138-45B5-B2AE-B5D25C9CA701}" type="pres">
      <dgm:prSet presAssocID="{DC4534FC-3A71-4B0D-B4C1-7FC916749682}" presName="rect2" presStyleLbl="fgImgPlace1" presStyleIdx="3" presStyleCnt="4" custScaleX="148604" custScaleY="139513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</dgm:ptLst>
  <dgm:cxnLst>
    <dgm:cxn modelId="{63F1517A-61B4-406B-92F4-33A4B9B86A6E}" srcId="{56B873AF-4A5A-44ED-A01C-AC9F3DA74197}" destId="{86E37B24-05C4-4A16-A9EC-CC5990FD420B}" srcOrd="0" destOrd="0" parTransId="{54D46E6B-FF85-4C8F-94EC-5E48EBFE33CD}" sibTransId="{D810B802-DF10-4878-9D03-85EA603ABDAD}"/>
    <dgm:cxn modelId="{162FF3B6-08D0-4409-A186-874D9B246BA9}" type="presOf" srcId="{8AE31DB2-8990-4FE4-BECE-3EE8385B2439}" destId="{D58D254F-EE62-40DE-AA01-D6FAE52C8E0E}" srcOrd="0" destOrd="0" presId="urn:microsoft.com/office/officeart/2008/layout/PictureStrips"/>
    <dgm:cxn modelId="{9A7CFA52-7728-4D76-A75A-19652B5843A4}" srcId="{8AE31DB2-8990-4FE4-BECE-3EE8385B2439}" destId="{CE356D2B-4A0B-4792-9648-2D9238BE31C3}" srcOrd="2" destOrd="0" parTransId="{E26F6003-2CAB-4A21-83FA-2C6E45146C89}" sibTransId="{F2AE8255-7502-489E-A88F-92D1260A7478}"/>
    <dgm:cxn modelId="{87D7B36B-FCFC-4B4F-BABE-F80AF79E7D82}" type="presOf" srcId="{B84ED8BE-0E86-48FD-9A62-B34E2434DBDE}" destId="{5711ECB2-F382-415A-A8D3-F38B07CB5F88}" srcOrd="0" destOrd="0" presId="urn:microsoft.com/office/officeart/2008/layout/PictureStrips"/>
    <dgm:cxn modelId="{DF3D22A8-CDD8-47CE-9978-8C8BB761FC56}" srcId="{B84ED8BE-0E86-48FD-9A62-B34E2434DBDE}" destId="{56B873AF-4A5A-44ED-A01C-AC9F3DA74197}" srcOrd="2" destOrd="0" parTransId="{F8AD7B3E-8A07-4203-92DD-494485245BA0}" sibTransId="{396AFC64-5E2E-489E-BFD7-6BE3ABA365FE}"/>
    <dgm:cxn modelId="{59A636DC-1302-48B1-BC65-561BCA5950BB}" srcId="{CE5878C7-36D8-4468-BEA6-5613BF021DA1}" destId="{F6D73F1A-55E8-432A-AA36-D915967363E0}" srcOrd="1" destOrd="0" parTransId="{40F2BCA8-1589-4BFA-8AA3-7B4D1E0807E2}" sibTransId="{A4BBA0E6-44DA-44B3-B976-29624B14E001}"/>
    <dgm:cxn modelId="{F5239508-F7E7-4703-A34E-97E5D3F7474D}" type="presOf" srcId="{D024F572-79CF-46C6-85FC-2D0696E842F6}" destId="{D58D254F-EE62-40DE-AA01-D6FAE52C8E0E}" srcOrd="0" destOrd="4" presId="urn:microsoft.com/office/officeart/2008/layout/PictureStrips"/>
    <dgm:cxn modelId="{F79353EE-639F-4E0D-B17E-5FFC684ED445}" type="presOf" srcId="{CE356D2B-4A0B-4792-9648-2D9238BE31C3}" destId="{D58D254F-EE62-40DE-AA01-D6FAE52C8E0E}" srcOrd="0" destOrd="3" presId="urn:microsoft.com/office/officeart/2008/layout/PictureStrips"/>
    <dgm:cxn modelId="{D936F67C-3108-4C80-90DD-50E0D5EC76EC}" srcId="{B84ED8BE-0E86-48FD-9A62-B34E2434DBDE}" destId="{8AE31DB2-8990-4FE4-BECE-3EE8385B2439}" srcOrd="0" destOrd="0" parTransId="{83ED6CF1-7908-4837-8E12-EF340DC97A8C}" sibTransId="{59371A0F-5392-4059-9A3A-F1D0AE79A5E7}"/>
    <dgm:cxn modelId="{EA1BA084-2E5C-49E3-BA3A-74505041955A}" srcId="{B84ED8BE-0E86-48FD-9A62-B34E2434DBDE}" destId="{CE5878C7-36D8-4468-BEA6-5613BF021DA1}" srcOrd="1" destOrd="0" parTransId="{4D09052D-2740-426F-A817-E627713E7B6B}" sibTransId="{1317E891-5395-44DD-A53D-F6779D8F6411}"/>
    <dgm:cxn modelId="{4FC793D1-E444-4B6C-A571-9BC4E0A52B7D}" type="presOf" srcId="{020B04F5-33FE-4E7E-A89E-BCA5AE0A580E}" destId="{D58D254F-EE62-40DE-AA01-D6FAE52C8E0E}" srcOrd="0" destOrd="1" presId="urn:microsoft.com/office/officeart/2008/layout/PictureStrips"/>
    <dgm:cxn modelId="{8FE5D394-0B26-47BC-AE1F-774FD296C5E0}" type="presOf" srcId="{56B873AF-4A5A-44ED-A01C-AC9F3DA74197}" destId="{E1E3A268-269D-4E8D-9938-72D902AE4A14}" srcOrd="0" destOrd="0" presId="urn:microsoft.com/office/officeart/2008/layout/PictureStrips"/>
    <dgm:cxn modelId="{AC598BE4-E93C-4523-AB5C-0E786B4D21CA}" type="presOf" srcId="{FE8B66C3-92ED-4310-B1CD-55A67229C322}" destId="{7FA5FF7F-6D91-4FB3-B23B-2A277D1E8BDB}" srcOrd="0" destOrd="3" presId="urn:microsoft.com/office/officeart/2008/layout/PictureStrips"/>
    <dgm:cxn modelId="{CC4E65C6-A5CC-4491-B977-A13865531E08}" type="presOf" srcId="{2774A873-55B1-4C07-8D03-6EBDEDF64681}" destId="{E1E3A268-269D-4E8D-9938-72D902AE4A14}" srcOrd="0" destOrd="3" presId="urn:microsoft.com/office/officeart/2008/layout/PictureStrips"/>
    <dgm:cxn modelId="{B072F9DD-FD7E-4C3F-959E-B5A4FCC2F23E}" type="presOf" srcId="{DE3385F9-9DB2-4BC8-A515-0D5D990F6E3C}" destId="{7FA5FF7F-6D91-4FB3-B23B-2A277D1E8BDB}" srcOrd="0" destOrd="1" presId="urn:microsoft.com/office/officeart/2008/layout/PictureStrips"/>
    <dgm:cxn modelId="{0CD1DCA8-A995-4030-B757-9F1F053F4B67}" type="presOf" srcId="{DC4534FC-3A71-4B0D-B4C1-7FC916749682}" destId="{3EA6A12D-C359-476A-B254-E862F961EF04}" srcOrd="0" destOrd="0" presId="urn:microsoft.com/office/officeart/2008/layout/PictureStrips"/>
    <dgm:cxn modelId="{7DA88B4C-8AEC-4237-A5B9-8AAC6F0E13A9}" type="presOf" srcId="{B1999B67-3656-4280-BBC9-8D0E585E40ED}" destId="{D58D254F-EE62-40DE-AA01-D6FAE52C8E0E}" srcOrd="0" destOrd="2" presId="urn:microsoft.com/office/officeart/2008/layout/PictureStrips"/>
    <dgm:cxn modelId="{F8274400-F025-46A6-A62E-C28C470E2B91}" srcId="{56B873AF-4A5A-44ED-A01C-AC9F3DA74197}" destId="{2774A873-55B1-4C07-8D03-6EBDEDF64681}" srcOrd="2" destOrd="0" parTransId="{F1ECFAD3-6A6F-45E5-92D1-D6DCF01A3D50}" sibTransId="{E7EA0BDE-7CC7-421D-802C-71594D0C402F}"/>
    <dgm:cxn modelId="{223E9B20-00A2-4A34-9439-FBCC35AD874D}" type="presOf" srcId="{F6D73F1A-55E8-432A-AA36-D915967363E0}" destId="{7FA5FF7F-6D91-4FB3-B23B-2A277D1E8BDB}" srcOrd="0" destOrd="2" presId="urn:microsoft.com/office/officeart/2008/layout/PictureStrips"/>
    <dgm:cxn modelId="{3B75636C-BA55-49C2-9553-2AF7F84A70CF}" srcId="{B84ED8BE-0E86-48FD-9A62-B34E2434DBDE}" destId="{DC4534FC-3A71-4B0D-B4C1-7FC916749682}" srcOrd="3" destOrd="0" parTransId="{AF6C12F3-35FC-4E09-9BB4-6C9F2D16BFE0}" sibTransId="{9E6AD648-92F1-4274-8A0F-4CB4AE2C155D}"/>
    <dgm:cxn modelId="{517EFBC1-C4F0-42C0-B391-10F814284487}" srcId="{8AE31DB2-8990-4FE4-BECE-3EE8385B2439}" destId="{D024F572-79CF-46C6-85FC-2D0696E842F6}" srcOrd="3" destOrd="0" parTransId="{DD5EB145-1CEB-4DB3-83F4-3B1D5DEE7C46}" sibTransId="{35007255-69F8-49AA-9C34-23BAFE6353A8}"/>
    <dgm:cxn modelId="{EF656697-82F3-450F-935A-A8EB2F1159B0}" srcId="{56B873AF-4A5A-44ED-A01C-AC9F3DA74197}" destId="{166A6AFA-E959-41CD-9090-AB9A619F4296}" srcOrd="1" destOrd="0" parTransId="{7357188D-3708-4AD6-8CEE-A2A9307084C0}" sibTransId="{CF77DAAC-BFC8-4A44-8F33-0FE52558F778}"/>
    <dgm:cxn modelId="{0D5B9433-6264-4105-93B4-2239FBA4A50F}" type="presOf" srcId="{166A6AFA-E959-41CD-9090-AB9A619F4296}" destId="{E1E3A268-269D-4E8D-9938-72D902AE4A14}" srcOrd="0" destOrd="2" presId="urn:microsoft.com/office/officeart/2008/layout/PictureStrips"/>
    <dgm:cxn modelId="{E43EA0E6-3957-466C-AC20-05B61FD17180}" srcId="{8AE31DB2-8990-4FE4-BECE-3EE8385B2439}" destId="{B1999B67-3656-4280-BBC9-8D0E585E40ED}" srcOrd="1" destOrd="0" parTransId="{B434A7E1-433A-401A-BE7B-211ECDBC04F4}" sibTransId="{7E7BB797-0982-44DE-8D83-5CC83737C960}"/>
    <dgm:cxn modelId="{8D1B3807-EFC0-463A-B859-B07E8B239308}" type="presOf" srcId="{86E37B24-05C4-4A16-A9EC-CC5990FD420B}" destId="{E1E3A268-269D-4E8D-9938-72D902AE4A14}" srcOrd="0" destOrd="1" presId="urn:microsoft.com/office/officeart/2008/layout/PictureStrips"/>
    <dgm:cxn modelId="{999540C1-8EC4-469B-996F-70EE391821BE}" srcId="{CE5878C7-36D8-4468-BEA6-5613BF021DA1}" destId="{DE3385F9-9DB2-4BC8-A515-0D5D990F6E3C}" srcOrd="0" destOrd="0" parTransId="{5D693D35-5915-4657-ABC0-A269562EB6B2}" sibTransId="{4B378373-CDED-4479-A661-ED0FE4682738}"/>
    <dgm:cxn modelId="{4DD36A6A-1086-4005-B8AE-203198EF4126}" srcId="{CE5878C7-36D8-4468-BEA6-5613BF021DA1}" destId="{FE8B66C3-92ED-4310-B1CD-55A67229C322}" srcOrd="2" destOrd="0" parTransId="{9408FC16-BB5C-4D5F-98AA-1BD221B9809B}" sibTransId="{76C2B016-8741-49D2-8079-26BE22D91A41}"/>
    <dgm:cxn modelId="{11CA3767-417C-4D1E-B9DB-D6139B0C67D7}" type="presOf" srcId="{CE5878C7-36D8-4468-BEA6-5613BF021DA1}" destId="{7FA5FF7F-6D91-4FB3-B23B-2A277D1E8BDB}" srcOrd="0" destOrd="0" presId="urn:microsoft.com/office/officeart/2008/layout/PictureStrips"/>
    <dgm:cxn modelId="{163ED850-A5E6-4AA4-B105-65BD4BE4347E}" srcId="{8AE31DB2-8990-4FE4-BECE-3EE8385B2439}" destId="{020B04F5-33FE-4E7E-A89E-BCA5AE0A580E}" srcOrd="0" destOrd="0" parTransId="{D1E00BBC-C81E-48C6-B6AC-CB63B71B3B97}" sibTransId="{87398AE0-E24C-448D-9225-2A9BA30C83B1}"/>
    <dgm:cxn modelId="{9794B112-4F4F-4BA7-917B-2C377F00C829}" type="presParOf" srcId="{5711ECB2-F382-415A-A8D3-F38B07CB5F88}" destId="{94523CFC-A5A1-4230-B4CD-5FF5E177952D}" srcOrd="0" destOrd="0" presId="urn:microsoft.com/office/officeart/2008/layout/PictureStrips"/>
    <dgm:cxn modelId="{53FC06FF-B9B8-4140-B5C4-44D46228C888}" type="presParOf" srcId="{94523CFC-A5A1-4230-B4CD-5FF5E177952D}" destId="{D58D254F-EE62-40DE-AA01-D6FAE52C8E0E}" srcOrd="0" destOrd="0" presId="urn:microsoft.com/office/officeart/2008/layout/PictureStrips"/>
    <dgm:cxn modelId="{D386F5A4-311A-4474-B7F9-1D2FCE99ED9C}" type="presParOf" srcId="{94523CFC-A5A1-4230-B4CD-5FF5E177952D}" destId="{9F6916B4-7B10-4005-8C83-36F90DFF783E}" srcOrd="1" destOrd="0" presId="urn:microsoft.com/office/officeart/2008/layout/PictureStrips"/>
    <dgm:cxn modelId="{0FD3FC7C-EADA-4B4C-A187-F564DC746D5F}" type="presParOf" srcId="{5711ECB2-F382-415A-A8D3-F38B07CB5F88}" destId="{988AC362-1E5E-44BA-B49E-64FE12DACE05}" srcOrd="1" destOrd="0" presId="urn:microsoft.com/office/officeart/2008/layout/PictureStrips"/>
    <dgm:cxn modelId="{E832F410-CB02-40AE-B4B2-12A190A1F728}" type="presParOf" srcId="{5711ECB2-F382-415A-A8D3-F38B07CB5F88}" destId="{6B980CDB-19D7-4056-AF48-C3A684E9F304}" srcOrd="2" destOrd="0" presId="urn:microsoft.com/office/officeart/2008/layout/PictureStrips"/>
    <dgm:cxn modelId="{854B625A-8AA3-4F6F-B76C-6B6FE12580FC}" type="presParOf" srcId="{6B980CDB-19D7-4056-AF48-C3A684E9F304}" destId="{7FA5FF7F-6D91-4FB3-B23B-2A277D1E8BDB}" srcOrd="0" destOrd="0" presId="urn:microsoft.com/office/officeart/2008/layout/PictureStrips"/>
    <dgm:cxn modelId="{7AFB0581-BAEA-4395-B616-746E822CADD7}" type="presParOf" srcId="{6B980CDB-19D7-4056-AF48-C3A684E9F304}" destId="{12270867-6FBC-4062-BC7B-AF0508747790}" srcOrd="1" destOrd="0" presId="urn:microsoft.com/office/officeart/2008/layout/PictureStrips"/>
    <dgm:cxn modelId="{E6562C36-5502-4182-878D-5CF74CDAFDBB}" type="presParOf" srcId="{5711ECB2-F382-415A-A8D3-F38B07CB5F88}" destId="{796711F8-D30E-43CD-AA47-02062BB0F62D}" srcOrd="3" destOrd="0" presId="urn:microsoft.com/office/officeart/2008/layout/PictureStrips"/>
    <dgm:cxn modelId="{668718E5-AD8F-4D9E-84EC-C3B2C7476D6D}" type="presParOf" srcId="{5711ECB2-F382-415A-A8D3-F38B07CB5F88}" destId="{FFA4D1B9-313C-4A58-B484-848467F87CD5}" srcOrd="4" destOrd="0" presId="urn:microsoft.com/office/officeart/2008/layout/PictureStrips"/>
    <dgm:cxn modelId="{95D350B2-7C40-4A4E-8A1F-A8D4AF5E4482}" type="presParOf" srcId="{FFA4D1B9-313C-4A58-B484-848467F87CD5}" destId="{E1E3A268-269D-4E8D-9938-72D902AE4A14}" srcOrd="0" destOrd="0" presId="urn:microsoft.com/office/officeart/2008/layout/PictureStrips"/>
    <dgm:cxn modelId="{3F60AC33-9B9C-4C6B-BE1C-5C9286C76079}" type="presParOf" srcId="{FFA4D1B9-313C-4A58-B484-848467F87CD5}" destId="{24EC1A08-50EA-4A2E-BDCF-356519EA0D85}" srcOrd="1" destOrd="0" presId="urn:microsoft.com/office/officeart/2008/layout/PictureStrips"/>
    <dgm:cxn modelId="{518C611A-936D-4E21-95C7-1F6D63992A79}" type="presParOf" srcId="{5711ECB2-F382-415A-A8D3-F38B07CB5F88}" destId="{ACA3FBB9-F5F6-4B95-90B3-D1811F6A0120}" srcOrd="5" destOrd="0" presId="urn:microsoft.com/office/officeart/2008/layout/PictureStrips"/>
    <dgm:cxn modelId="{5672A74E-C54C-4FCF-9417-BD692A23111F}" type="presParOf" srcId="{5711ECB2-F382-415A-A8D3-F38B07CB5F88}" destId="{BF287C6C-C024-4EC0-80FB-B0144C6C9AD5}" srcOrd="6" destOrd="0" presId="urn:microsoft.com/office/officeart/2008/layout/PictureStrips"/>
    <dgm:cxn modelId="{14D39B3C-C32D-4D3E-85CA-9FD538E0D8CF}" type="presParOf" srcId="{BF287C6C-C024-4EC0-80FB-B0144C6C9AD5}" destId="{3EA6A12D-C359-476A-B254-E862F961EF04}" srcOrd="0" destOrd="0" presId="urn:microsoft.com/office/officeart/2008/layout/PictureStrips"/>
    <dgm:cxn modelId="{9B3FC66F-BDED-4B24-8F40-EEF768B8BA9F}" type="presParOf" srcId="{BF287C6C-C024-4EC0-80FB-B0144C6C9AD5}" destId="{CEB47153-1138-45B5-B2AE-B5D25C9CA701}" srcOrd="1" destOrd="0" presId="urn:microsoft.com/office/officeart/2008/layout/PictureStrips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EF3FFB-FCCF-44B5-9B70-3FB36B549FF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2CEF2AF1-D587-44D4-9C72-7DEEAD008BA5}">
      <dgm:prSet phldrT="[Texto]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dirty="0" smtClean="0"/>
            <a:t>Habitante normal del aparato respiratorio, digestivo  y vagina</a:t>
          </a:r>
          <a:endParaRPr lang="es-EC" dirty="0"/>
        </a:p>
      </dgm:t>
    </dgm:pt>
    <dgm:pt modelId="{5BDDDC38-CBE1-46A7-B3E9-4A337535507E}" type="parTrans" cxnId="{240BF4B7-3B64-4E08-9854-A7801AD0028D}">
      <dgm:prSet/>
      <dgm:spPr/>
      <dgm:t>
        <a:bodyPr/>
        <a:lstStyle/>
        <a:p>
          <a:endParaRPr lang="es-EC"/>
        </a:p>
      </dgm:t>
    </dgm:pt>
    <dgm:pt modelId="{4AB63501-FC1C-4AEA-A309-31F53FE3D28F}" type="sibTrans" cxnId="{240BF4B7-3B64-4E08-9854-A7801AD0028D}">
      <dgm:prSet/>
      <dgm:spPr/>
      <dgm:t>
        <a:bodyPr/>
        <a:lstStyle/>
        <a:p>
          <a:endParaRPr lang="es-EC"/>
        </a:p>
      </dgm:t>
    </dgm:pt>
    <dgm:pt modelId="{BE1739A0-87D9-432A-BC59-CA5467DEE654}">
      <dgm:prSet phldrT="[Texto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sz="2400" dirty="0" smtClean="0"/>
            <a:t>Antibióticos </a:t>
          </a:r>
        </a:p>
        <a:p>
          <a:r>
            <a:rPr lang="es-EC" sz="2400" dirty="0" smtClean="0"/>
            <a:t>Desequilibrio</a:t>
          </a:r>
        </a:p>
        <a:p>
          <a:r>
            <a:rPr lang="es-EC" sz="2400" dirty="0" smtClean="0"/>
            <a:t>Crecen en exceso</a:t>
          </a:r>
        </a:p>
        <a:p>
          <a:r>
            <a:rPr lang="es-EC" sz="2400" dirty="0" smtClean="0"/>
            <a:t>Vejiga (irritabilidad)</a:t>
          </a:r>
          <a:endParaRPr lang="es-EC" sz="2400" dirty="0"/>
        </a:p>
      </dgm:t>
    </dgm:pt>
    <dgm:pt modelId="{C4BA3BD6-33CC-4186-B70D-9D17059F66D5}" type="parTrans" cxnId="{D175E6D7-2643-4FA7-A1D1-28BFAFD408BF}">
      <dgm:prSet/>
      <dgm:spPr/>
      <dgm:t>
        <a:bodyPr/>
        <a:lstStyle/>
        <a:p>
          <a:endParaRPr lang="es-EC"/>
        </a:p>
      </dgm:t>
    </dgm:pt>
    <dgm:pt modelId="{990BF8CB-C9BF-4EEB-842A-49B685A9C875}" type="sibTrans" cxnId="{D175E6D7-2643-4FA7-A1D1-28BFAFD408BF}">
      <dgm:prSet/>
      <dgm:spPr/>
      <dgm:t>
        <a:bodyPr/>
        <a:lstStyle/>
        <a:p>
          <a:endParaRPr lang="es-EC"/>
        </a:p>
      </dgm:t>
    </dgm:pt>
    <dgm:pt modelId="{42B8FEC7-6CE4-4628-AE7B-BD9C74C93FDC}">
      <dgm:prSet phldrT="[Texto]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b="1" dirty="0" smtClean="0"/>
            <a:t>Diagnostico</a:t>
          </a:r>
          <a:r>
            <a:rPr lang="es-EC" dirty="0" smtClean="0"/>
            <a:t>:</a:t>
          </a:r>
        </a:p>
        <a:p>
          <a:r>
            <a:rPr lang="es-EC" dirty="0" smtClean="0"/>
            <a:t>Micelios</a:t>
          </a:r>
          <a:endParaRPr lang="es-EC" dirty="0"/>
        </a:p>
      </dgm:t>
    </dgm:pt>
    <dgm:pt modelId="{914A57B3-A2A8-432A-8458-12AF776091AC}" type="parTrans" cxnId="{528A1475-BDAF-41A1-8328-76D15ACFE9BD}">
      <dgm:prSet/>
      <dgm:spPr/>
      <dgm:t>
        <a:bodyPr/>
        <a:lstStyle/>
        <a:p>
          <a:endParaRPr lang="es-EC"/>
        </a:p>
      </dgm:t>
    </dgm:pt>
    <dgm:pt modelId="{E7B888A8-E216-496C-9A4D-0AE5313C9CD9}" type="sibTrans" cxnId="{528A1475-BDAF-41A1-8328-76D15ACFE9BD}">
      <dgm:prSet/>
      <dgm:spPr/>
      <dgm:t>
        <a:bodyPr/>
        <a:lstStyle/>
        <a:p>
          <a:endParaRPr lang="es-EC"/>
        </a:p>
      </dgm:t>
    </dgm:pt>
    <dgm:pt modelId="{33AC8E90-0B8E-4E6A-A1B6-3F14837F2D00}">
      <dgm:prSet phldrT="[Texto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dirty="0" smtClean="0"/>
            <a:t>Alcalinización de la orina con bicarbonato sodio(papel indicador)</a:t>
          </a:r>
          <a:endParaRPr lang="es-EC" dirty="0"/>
        </a:p>
      </dgm:t>
    </dgm:pt>
    <dgm:pt modelId="{00360947-83D3-4858-B6AC-C900C3EDB218}" type="parTrans" cxnId="{B6B141A1-4585-4B1C-900A-8B651F4AFA53}">
      <dgm:prSet/>
      <dgm:spPr/>
      <dgm:t>
        <a:bodyPr/>
        <a:lstStyle/>
        <a:p>
          <a:endParaRPr lang="es-EC"/>
        </a:p>
      </dgm:t>
    </dgm:pt>
    <dgm:pt modelId="{5B26D826-170E-4955-8451-B4A59169DEA4}" type="sibTrans" cxnId="{B6B141A1-4585-4B1C-900A-8B651F4AFA53}">
      <dgm:prSet/>
      <dgm:spPr/>
      <dgm:t>
        <a:bodyPr/>
        <a:lstStyle/>
        <a:p>
          <a:endParaRPr lang="es-EC"/>
        </a:p>
      </dgm:t>
    </dgm:pt>
    <dgm:pt modelId="{7115FA69-0002-4A31-AC0E-EF35013A0683}">
      <dgm:prSet phldrT="[Texto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dirty="0" err="1" smtClean="0"/>
            <a:t>Anfotericina</a:t>
          </a:r>
          <a:r>
            <a:rPr lang="es-EC" dirty="0" smtClean="0"/>
            <a:t> B </a:t>
          </a:r>
        </a:p>
        <a:p>
          <a:r>
            <a:rPr lang="es-EC" dirty="0" smtClean="0"/>
            <a:t>50 mg en 1L de agua estéril. </a:t>
          </a:r>
          <a:endParaRPr lang="es-EC" dirty="0"/>
        </a:p>
      </dgm:t>
    </dgm:pt>
    <dgm:pt modelId="{0A11FA6C-AFBB-4E8A-8DE9-029FA845A33F}" type="parTrans" cxnId="{46070D3F-86DE-4993-A498-317ECC3EEFC3}">
      <dgm:prSet/>
      <dgm:spPr/>
      <dgm:t>
        <a:bodyPr/>
        <a:lstStyle/>
        <a:p>
          <a:endParaRPr lang="es-EC"/>
        </a:p>
      </dgm:t>
    </dgm:pt>
    <dgm:pt modelId="{F3821C62-1CC4-41D7-8997-4D9E980FD76C}" type="sibTrans" cxnId="{46070D3F-86DE-4993-A498-317ECC3EEFC3}">
      <dgm:prSet/>
      <dgm:spPr/>
      <dgm:t>
        <a:bodyPr/>
        <a:lstStyle/>
        <a:p>
          <a:endParaRPr lang="es-EC"/>
        </a:p>
      </dgm:t>
    </dgm:pt>
    <dgm:pt modelId="{96E61379-41AF-472F-BFBB-BE133980DF2B}" type="pres">
      <dgm:prSet presAssocID="{53EF3FFB-FCCF-44B5-9B70-3FB36B549F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A4AA84-3040-47E8-B74A-FDCC7BD155D8}" type="pres">
      <dgm:prSet presAssocID="{2CEF2AF1-D587-44D4-9C72-7DEEAD008B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F6BBE7-D328-4F22-921C-D39DD28B1937}" type="pres">
      <dgm:prSet presAssocID="{4AB63501-FC1C-4AEA-A309-31F53FE3D28F}" presName="sibTrans" presStyleCnt="0"/>
      <dgm:spPr/>
    </dgm:pt>
    <dgm:pt modelId="{CACE03EA-F7C3-44C3-AF9F-AB594F48A1BA}" type="pres">
      <dgm:prSet presAssocID="{BE1739A0-87D9-432A-BC59-CA5467DEE654}" presName="node" presStyleLbl="node1" presStyleIdx="1" presStyleCnt="5" custScaleY="1165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47A728-9D3A-4AF6-AEA7-6A6B9AEF8FBD}" type="pres">
      <dgm:prSet presAssocID="{990BF8CB-C9BF-4EEB-842A-49B685A9C875}" presName="sibTrans" presStyleCnt="0"/>
      <dgm:spPr/>
    </dgm:pt>
    <dgm:pt modelId="{74467449-204B-462E-9FBB-F9E0D4355CDF}" type="pres">
      <dgm:prSet presAssocID="{42B8FEC7-6CE4-4628-AE7B-BD9C74C93F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2FC669-5A9F-4D1A-8ECF-B6AAD7C521F8}" type="pres">
      <dgm:prSet presAssocID="{E7B888A8-E216-496C-9A4D-0AE5313C9CD9}" presName="sibTrans" presStyleCnt="0"/>
      <dgm:spPr/>
    </dgm:pt>
    <dgm:pt modelId="{74A8093A-A9FC-4792-ACEA-DB8015449ACB}" type="pres">
      <dgm:prSet presAssocID="{33AC8E90-0B8E-4E6A-A1B6-3F14837F2D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AC950-1D68-41E2-977F-28F0EBE5E02C}" type="pres">
      <dgm:prSet presAssocID="{5B26D826-170E-4955-8451-B4A59169DEA4}" presName="sibTrans" presStyleCnt="0"/>
      <dgm:spPr/>
    </dgm:pt>
    <dgm:pt modelId="{42A01898-E80B-4558-8D68-A862BECB6F0E}" type="pres">
      <dgm:prSet presAssocID="{7115FA69-0002-4A31-AC0E-EF35013A06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060DAE-C2E7-4BAD-BBDE-29CB97C13EFA}" type="presOf" srcId="{7115FA69-0002-4A31-AC0E-EF35013A0683}" destId="{42A01898-E80B-4558-8D68-A862BECB6F0E}" srcOrd="0" destOrd="0" presId="urn:microsoft.com/office/officeart/2005/8/layout/default#1"/>
    <dgm:cxn modelId="{EA83A8D9-0B2D-49E1-B069-1C4A0F944F67}" type="presOf" srcId="{BE1739A0-87D9-432A-BC59-CA5467DEE654}" destId="{CACE03EA-F7C3-44C3-AF9F-AB594F48A1BA}" srcOrd="0" destOrd="0" presId="urn:microsoft.com/office/officeart/2005/8/layout/default#1"/>
    <dgm:cxn modelId="{46070D3F-86DE-4993-A498-317ECC3EEFC3}" srcId="{53EF3FFB-FCCF-44B5-9B70-3FB36B549FFC}" destId="{7115FA69-0002-4A31-AC0E-EF35013A0683}" srcOrd="4" destOrd="0" parTransId="{0A11FA6C-AFBB-4E8A-8DE9-029FA845A33F}" sibTransId="{F3821C62-1CC4-41D7-8997-4D9E980FD76C}"/>
    <dgm:cxn modelId="{240BF4B7-3B64-4E08-9854-A7801AD0028D}" srcId="{53EF3FFB-FCCF-44B5-9B70-3FB36B549FFC}" destId="{2CEF2AF1-D587-44D4-9C72-7DEEAD008BA5}" srcOrd="0" destOrd="0" parTransId="{5BDDDC38-CBE1-46A7-B3E9-4A337535507E}" sibTransId="{4AB63501-FC1C-4AEA-A309-31F53FE3D28F}"/>
    <dgm:cxn modelId="{B6B141A1-4585-4B1C-900A-8B651F4AFA53}" srcId="{53EF3FFB-FCCF-44B5-9B70-3FB36B549FFC}" destId="{33AC8E90-0B8E-4E6A-A1B6-3F14837F2D00}" srcOrd="3" destOrd="0" parTransId="{00360947-83D3-4858-B6AC-C900C3EDB218}" sibTransId="{5B26D826-170E-4955-8451-B4A59169DEA4}"/>
    <dgm:cxn modelId="{D175E6D7-2643-4FA7-A1D1-28BFAFD408BF}" srcId="{53EF3FFB-FCCF-44B5-9B70-3FB36B549FFC}" destId="{BE1739A0-87D9-432A-BC59-CA5467DEE654}" srcOrd="1" destOrd="0" parTransId="{C4BA3BD6-33CC-4186-B70D-9D17059F66D5}" sibTransId="{990BF8CB-C9BF-4EEB-842A-49B685A9C875}"/>
    <dgm:cxn modelId="{7CD04894-8A88-4AFF-A9DE-50AFD2F65909}" type="presOf" srcId="{53EF3FFB-FCCF-44B5-9B70-3FB36B549FFC}" destId="{96E61379-41AF-472F-BFBB-BE133980DF2B}" srcOrd="0" destOrd="0" presId="urn:microsoft.com/office/officeart/2005/8/layout/default#1"/>
    <dgm:cxn modelId="{3CF5446D-8A0F-40EB-9CF6-D7DB0347355D}" type="presOf" srcId="{2CEF2AF1-D587-44D4-9C72-7DEEAD008BA5}" destId="{69A4AA84-3040-47E8-B74A-FDCC7BD155D8}" srcOrd="0" destOrd="0" presId="urn:microsoft.com/office/officeart/2005/8/layout/default#1"/>
    <dgm:cxn modelId="{A0EB92A3-D6E5-4390-9631-A948249B7473}" type="presOf" srcId="{42B8FEC7-6CE4-4628-AE7B-BD9C74C93FDC}" destId="{74467449-204B-462E-9FBB-F9E0D4355CDF}" srcOrd="0" destOrd="0" presId="urn:microsoft.com/office/officeart/2005/8/layout/default#1"/>
    <dgm:cxn modelId="{528A1475-BDAF-41A1-8328-76D15ACFE9BD}" srcId="{53EF3FFB-FCCF-44B5-9B70-3FB36B549FFC}" destId="{42B8FEC7-6CE4-4628-AE7B-BD9C74C93FDC}" srcOrd="2" destOrd="0" parTransId="{914A57B3-A2A8-432A-8458-12AF776091AC}" sibTransId="{E7B888A8-E216-496C-9A4D-0AE5313C9CD9}"/>
    <dgm:cxn modelId="{1D4EF9FB-0C55-4D26-9A32-94AFA799B5E4}" type="presOf" srcId="{33AC8E90-0B8E-4E6A-A1B6-3F14837F2D00}" destId="{74A8093A-A9FC-4792-ACEA-DB8015449ACB}" srcOrd="0" destOrd="0" presId="urn:microsoft.com/office/officeart/2005/8/layout/default#1"/>
    <dgm:cxn modelId="{7C77D3EF-EA0D-42F7-947F-F8F56C62D5C7}" type="presParOf" srcId="{96E61379-41AF-472F-BFBB-BE133980DF2B}" destId="{69A4AA84-3040-47E8-B74A-FDCC7BD155D8}" srcOrd="0" destOrd="0" presId="urn:microsoft.com/office/officeart/2005/8/layout/default#1"/>
    <dgm:cxn modelId="{CFD69965-940D-4DDD-AE5C-7EA2DDD08A41}" type="presParOf" srcId="{96E61379-41AF-472F-BFBB-BE133980DF2B}" destId="{89F6BBE7-D328-4F22-921C-D39DD28B1937}" srcOrd="1" destOrd="0" presId="urn:microsoft.com/office/officeart/2005/8/layout/default#1"/>
    <dgm:cxn modelId="{0FD180B6-0371-4782-89C7-0CE7A870E3F0}" type="presParOf" srcId="{96E61379-41AF-472F-BFBB-BE133980DF2B}" destId="{CACE03EA-F7C3-44C3-AF9F-AB594F48A1BA}" srcOrd="2" destOrd="0" presId="urn:microsoft.com/office/officeart/2005/8/layout/default#1"/>
    <dgm:cxn modelId="{A8FA7A2A-5611-4504-BBB4-12003CBC1793}" type="presParOf" srcId="{96E61379-41AF-472F-BFBB-BE133980DF2B}" destId="{BF47A728-9D3A-4AF6-AEA7-6A6B9AEF8FBD}" srcOrd="3" destOrd="0" presId="urn:microsoft.com/office/officeart/2005/8/layout/default#1"/>
    <dgm:cxn modelId="{CD9876A0-631F-462C-9743-F90F570CEA60}" type="presParOf" srcId="{96E61379-41AF-472F-BFBB-BE133980DF2B}" destId="{74467449-204B-462E-9FBB-F9E0D4355CDF}" srcOrd="4" destOrd="0" presId="urn:microsoft.com/office/officeart/2005/8/layout/default#1"/>
    <dgm:cxn modelId="{597059A6-2A29-4490-BB61-041DA4355727}" type="presParOf" srcId="{96E61379-41AF-472F-BFBB-BE133980DF2B}" destId="{282FC669-5A9F-4D1A-8ECF-B6AAD7C521F8}" srcOrd="5" destOrd="0" presId="urn:microsoft.com/office/officeart/2005/8/layout/default#1"/>
    <dgm:cxn modelId="{4F87347B-E7A9-4EF8-B3A5-E183A5975B20}" type="presParOf" srcId="{96E61379-41AF-472F-BFBB-BE133980DF2B}" destId="{74A8093A-A9FC-4792-ACEA-DB8015449ACB}" srcOrd="6" destOrd="0" presId="urn:microsoft.com/office/officeart/2005/8/layout/default#1"/>
    <dgm:cxn modelId="{FA6E4D40-F298-404D-8D06-0059898F66E1}" type="presParOf" srcId="{96E61379-41AF-472F-BFBB-BE133980DF2B}" destId="{CA3AC950-1D68-41E2-977F-28F0EBE5E02C}" srcOrd="7" destOrd="0" presId="urn:microsoft.com/office/officeart/2005/8/layout/default#1"/>
    <dgm:cxn modelId="{24A4A538-DA10-413F-9D3C-0F58F9DA30C6}" type="presParOf" srcId="{96E61379-41AF-472F-BFBB-BE133980DF2B}" destId="{42A01898-E80B-4558-8D68-A862BECB6F0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42C55B-7C6B-4FAD-A82D-42D428A5096E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FC2249-3EFE-4498-8FCD-820E6D4BD6C0}">
      <dgm:prSet phldrT="[Texto]" custT="1"/>
      <dgm:spPr/>
      <dgm:t>
        <a:bodyPr/>
        <a:lstStyle/>
        <a:p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Afección renal: 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pelvicilla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renal</a:t>
          </a:r>
          <a:endParaRPr lang="es-EC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8CEDA623-A807-4340-BEDC-DD9C29869706}" type="parTrans" cxnId="{B1769FBD-60BC-4416-AE1D-06FE2437D7DD}">
      <dgm:prSet/>
      <dgm:spPr/>
      <dgm:t>
        <a:bodyPr/>
        <a:lstStyle/>
        <a:p>
          <a:endParaRPr lang="es-EC" sz="2400"/>
        </a:p>
      </dgm:t>
    </dgm:pt>
    <dgm:pt modelId="{AF00D924-C248-4EB6-8453-7F6D074A2995}" type="sibTrans" cxnId="{B1769FBD-60BC-4416-AE1D-06FE2437D7DD}">
      <dgm:prSet/>
      <dgm:spPr/>
      <dgm:t>
        <a:bodyPr/>
        <a:lstStyle/>
        <a:p>
          <a:endParaRPr lang="es-EC" sz="2400"/>
        </a:p>
      </dgm:t>
    </dgm:pt>
    <dgm:pt modelId="{04BE9056-63C1-4701-9B7F-71C2AFECCFE0}">
      <dgm:prSet phldrT="[Texto]" custT="1"/>
      <dgm:spPr/>
      <dgm:t>
        <a:bodyPr/>
        <a:lstStyle/>
        <a:p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Afecciones graves: 600 mg I.V el primer 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y luego V.O</a:t>
          </a:r>
          <a:endParaRPr lang="es-EC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4530CF0-80D2-4BF2-A830-1B6BEB6B98A9}" type="parTrans" cxnId="{09B90F8A-A814-4222-88A2-DC58458A4F36}">
      <dgm:prSet/>
      <dgm:spPr/>
      <dgm:t>
        <a:bodyPr/>
        <a:lstStyle/>
        <a:p>
          <a:endParaRPr lang="es-EC" sz="2400"/>
        </a:p>
      </dgm:t>
    </dgm:pt>
    <dgm:pt modelId="{8320E19E-1CA5-42D4-B1DD-E062A5B43518}" type="sibTrans" cxnId="{09B90F8A-A814-4222-88A2-DC58458A4F36}">
      <dgm:prSet/>
      <dgm:spPr/>
      <dgm:t>
        <a:bodyPr/>
        <a:lstStyle/>
        <a:p>
          <a:endParaRPr lang="es-EC" sz="2400"/>
        </a:p>
      </dgm:t>
    </dgm:pt>
    <dgm:pt modelId="{F42CAF4A-BE06-45CE-AC35-7474B889B0D0}">
      <dgm:prSet phldrT="[Texto]" custT="1"/>
      <dgm:spPr/>
      <dgm:t>
        <a:bodyPr/>
        <a:lstStyle/>
        <a:p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Ketoconazol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200 – 400 mg/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por 2 a 3 semanas</a:t>
          </a:r>
          <a:endParaRPr lang="es-EC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9558B555-CC62-4F29-9A22-0E2AC1FCE91B}" type="parTrans" cxnId="{0E2EECD4-F7B1-469E-9C95-14D1E5D6DCD0}">
      <dgm:prSet/>
      <dgm:spPr/>
      <dgm:t>
        <a:bodyPr/>
        <a:lstStyle/>
        <a:p>
          <a:endParaRPr lang="es-EC" sz="2400"/>
        </a:p>
      </dgm:t>
    </dgm:pt>
    <dgm:pt modelId="{8192D1E0-7A00-479C-B2D9-E3A179413576}" type="sibTrans" cxnId="{0E2EECD4-F7B1-469E-9C95-14D1E5D6DCD0}">
      <dgm:prSet/>
      <dgm:spPr/>
      <dgm:t>
        <a:bodyPr/>
        <a:lstStyle/>
        <a:p>
          <a:endParaRPr lang="es-EC" sz="2400"/>
        </a:p>
      </dgm:t>
    </dgm:pt>
    <dgm:pt modelId="{805486DF-8026-41CF-BAC8-ED02C859519A}">
      <dgm:prSet phldrT="[Texto]" custT="1"/>
      <dgm:spPr/>
      <dgm:t>
        <a:bodyPr/>
        <a:lstStyle/>
        <a:p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Nifuratel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400 mg 3 veces al 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durante 1 semana</a:t>
          </a:r>
          <a:endParaRPr lang="es-EC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69ADBFE1-EB58-4032-9F1D-6739042E3AF4}" type="parTrans" cxnId="{3691FE0F-2B38-43E0-A51C-94D61903AF55}">
      <dgm:prSet/>
      <dgm:spPr/>
      <dgm:t>
        <a:bodyPr/>
        <a:lstStyle/>
        <a:p>
          <a:endParaRPr lang="es-EC" sz="2400"/>
        </a:p>
      </dgm:t>
    </dgm:pt>
    <dgm:pt modelId="{9D0838AF-4E3F-4A94-9757-D56D02FDDE1D}" type="sibTrans" cxnId="{3691FE0F-2B38-43E0-A51C-94D61903AF55}">
      <dgm:prSet/>
      <dgm:spPr/>
      <dgm:t>
        <a:bodyPr/>
        <a:lstStyle/>
        <a:p>
          <a:endParaRPr lang="es-EC" sz="2400"/>
        </a:p>
      </dgm:t>
    </dgm:pt>
    <dgm:pt modelId="{12DB4ECD-6747-4490-88E2-5513B7FE8BC8}">
      <dgm:prSet phldrT="[Texto]" custT="1"/>
      <dgm:spPr/>
      <dgm:t>
        <a:bodyPr/>
        <a:lstStyle/>
        <a:p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Candidemia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: 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flucitosina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(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Ancobon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) 100 mg/kg/</a:t>
          </a:r>
          <a:r>
            <a:rPr lang="es-EC" sz="2400" b="1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, V.O en dosis divididas durante 1 semana.</a:t>
          </a:r>
          <a:endParaRPr lang="es-EC" sz="2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8681E9E-E70B-4667-AE4D-09EB1A39C6DB}" type="parTrans" cxnId="{B0DCD5AD-DADA-4920-8383-02B33B514EBF}">
      <dgm:prSet/>
      <dgm:spPr/>
      <dgm:t>
        <a:bodyPr/>
        <a:lstStyle/>
        <a:p>
          <a:endParaRPr lang="es-EC" sz="2400"/>
        </a:p>
      </dgm:t>
    </dgm:pt>
    <dgm:pt modelId="{D7F87BA3-A7B1-4BA5-8A71-442B42E2D0CE}" type="sibTrans" cxnId="{B0DCD5AD-DADA-4920-8383-02B33B514EBF}">
      <dgm:prSet/>
      <dgm:spPr/>
      <dgm:t>
        <a:bodyPr/>
        <a:lstStyle/>
        <a:p>
          <a:endParaRPr lang="es-EC" sz="2400"/>
        </a:p>
      </dgm:t>
    </dgm:pt>
    <dgm:pt modelId="{7EDF302D-BBB1-44C9-A703-C2E5205822D6}" type="pres">
      <dgm:prSet presAssocID="{8842C55B-7C6B-4FAD-A82D-42D428A5096E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5ECFF97B-21EA-4CF3-9250-7D71AC2DA068}" type="pres">
      <dgm:prSet presAssocID="{8842C55B-7C6B-4FAD-A82D-42D428A5096E}" presName="arrowNode" presStyleLbl="node1" presStyleIdx="0" presStyleCnt="1"/>
      <dgm:spPr>
        <a:solidFill>
          <a:srgbClr val="FFC00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F165CC5D-09D1-464D-9952-CFA6BBD6C946}" type="pres">
      <dgm:prSet presAssocID="{56FC2249-3EFE-4498-8FCD-820E6D4BD6C0}" presName="txNode1" presStyleLbl="revTx" presStyleIdx="0" presStyleCnt="5" custScaleX="3118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7ACF39-2658-4BE3-AEEF-E500927D85FD}" type="pres">
      <dgm:prSet presAssocID="{04BE9056-63C1-4701-9B7F-71C2AFECCFE0}" presName="txNode2" presStyleLbl="revTx" presStyleIdx="1" presStyleCnt="5" custScaleX="3748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2B3252-EDDF-4322-83A8-F6D6D1265924}" type="pres">
      <dgm:prSet presAssocID="{8320E19E-1CA5-42D4-B1DD-E062A5B43518}" presName="dotNode2" presStyleCnt="0"/>
      <dgm:spPr/>
    </dgm:pt>
    <dgm:pt modelId="{532A9595-4342-4E66-A48B-A7D81A429EA3}" type="pres">
      <dgm:prSet presAssocID="{8320E19E-1CA5-42D4-B1DD-E062A5B43518}" presName="dotRepeatNode" presStyleLbl="fgShp" presStyleIdx="0" presStyleCnt="3"/>
      <dgm:spPr/>
      <dgm:t>
        <a:bodyPr/>
        <a:lstStyle/>
        <a:p>
          <a:endParaRPr lang="es-ES"/>
        </a:p>
      </dgm:t>
    </dgm:pt>
    <dgm:pt modelId="{D288A007-B7DE-4F5C-A2E1-071A99D13FDA}" type="pres">
      <dgm:prSet presAssocID="{F42CAF4A-BE06-45CE-AC35-7474B889B0D0}" presName="txNode3" presStyleLbl="revTx" presStyleIdx="2" presStyleCnt="5" custScaleX="4655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31D3B8-A822-44D6-946D-F13BE802F72C}" type="pres">
      <dgm:prSet presAssocID="{8192D1E0-7A00-479C-B2D9-E3A179413576}" presName="dotNode3" presStyleCnt="0"/>
      <dgm:spPr/>
    </dgm:pt>
    <dgm:pt modelId="{9DBE6A1E-22AC-4CC4-A521-EED45AFF83E8}" type="pres">
      <dgm:prSet presAssocID="{8192D1E0-7A00-479C-B2D9-E3A179413576}" presName="dotRepeatNode" presStyleLbl="fgShp" presStyleIdx="1" presStyleCnt="3"/>
      <dgm:spPr/>
      <dgm:t>
        <a:bodyPr/>
        <a:lstStyle/>
        <a:p>
          <a:endParaRPr lang="es-ES"/>
        </a:p>
      </dgm:t>
    </dgm:pt>
    <dgm:pt modelId="{0A41F192-D526-4B3F-A737-83D9CCC3C6B0}" type="pres">
      <dgm:prSet presAssocID="{805486DF-8026-41CF-BAC8-ED02C859519A}" presName="txNode4" presStyleLbl="revTx" presStyleIdx="3" presStyleCnt="5" custScaleX="5458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18696C-8914-438C-AC17-64E91C5C75FF}" type="pres">
      <dgm:prSet presAssocID="{9D0838AF-4E3F-4A94-9757-D56D02FDDE1D}" presName="dotNode4" presStyleCnt="0"/>
      <dgm:spPr/>
    </dgm:pt>
    <dgm:pt modelId="{ADF0C328-1BDD-4337-9C9C-888523D2FF79}" type="pres">
      <dgm:prSet presAssocID="{9D0838AF-4E3F-4A94-9757-D56D02FDDE1D}" presName="dotRepeatNode" presStyleLbl="fgShp" presStyleIdx="2" presStyleCnt="3"/>
      <dgm:spPr/>
      <dgm:t>
        <a:bodyPr/>
        <a:lstStyle/>
        <a:p>
          <a:endParaRPr lang="es-ES"/>
        </a:p>
      </dgm:t>
    </dgm:pt>
    <dgm:pt modelId="{25DD5170-FA0A-41C5-B924-F25F473ECA5F}" type="pres">
      <dgm:prSet presAssocID="{12DB4ECD-6747-4490-88E2-5513B7FE8BC8}" presName="txNode5" presStyleLbl="revTx" presStyleIdx="4" presStyleCnt="5" custScaleX="2910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00E2CC-D262-4357-8255-F28B656DC086}" type="presOf" srcId="{F42CAF4A-BE06-45CE-AC35-7474B889B0D0}" destId="{D288A007-B7DE-4F5C-A2E1-071A99D13FDA}" srcOrd="0" destOrd="0" presId="urn:microsoft.com/office/officeart/2009/3/layout/DescendingProcess"/>
    <dgm:cxn modelId="{3691FE0F-2B38-43E0-A51C-94D61903AF55}" srcId="{8842C55B-7C6B-4FAD-A82D-42D428A5096E}" destId="{805486DF-8026-41CF-BAC8-ED02C859519A}" srcOrd="3" destOrd="0" parTransId="{69ADBFE1-EB58-4032-9F1D-6739042E3AF4}" sibTransId="{9D0838AF-4E3F-4A94-9757-D56D02FDDE1D}"/>
    <dgm:cxn modelId="{CF4A818A-1B72-472F-984D-B08EFC935F34}" type="presOf" srcId="{8842C55B-7C6B-4FAD-A82D-42D428A5096E}" destId="{7EDF302D-BBB1-44C9-A703-C2E5205822D6}" srcOrd="0" destOrd="0" presId="urn:microsoft.com/office/officeart/2009/3/layout/DescendingProcess"/>
    <dgm:cxn modelId="{C2AE1DCE-E7BA-4759-854F-191EA1549CBB}" type="presOf" srcId="{04BE9056-63C1-4701-9B7F-71C2AFECCFE0}" destId="{9F7ACF39-2658-4BE3-AEEF-E500927D85FD}" srcOrd="0" destOrd="0" presId="urn:microsoft.com/office/officeart/2009/3/layout/DescendingProcess"/>
    <dgm:cxn modelId="{C8F2417F-6692-44FD-BE55-5946988829F7}" type="presOf" srcId="{805486DF-8026-41CF-BAC8-ED02C859519A}" destId="{0A41F192-D526-4B3F-A737-83D9CCC3C6B0}" srcOrd="0" destOrd="0" presId="urn:microsoft.com/office/officeart/2009/3/layout/DescendingProcess"/>
    <dgm:cxn modelId="{244E5FC4-E68B-4F34-AB7C-E01AED567840}" type="presOf" srcId="{9D0838AF-4E3F-4A94-9757-D56D02FDDE1D}" destId="{ADF0C328-1BDD-4337-9C9C-888523D2FF79}" srcOrd="0" destOrd="0" presId="urn:microsoft.com/office/officeart/2009/3/layout/DescendingProcess"/>
    <dgm:cxn modelId="{B1769FBD-60BC-4416-AE1D-06FE2437D7DD}" srcId="{8842C55B-7C6B-4FAD-A82D-42D428A5096E}" destId="{56FC2249-3EFE-4498-8FCD-820E6D4BD6C0}" srcOrd="0" destOrd="0" parTransId="{8CEDA623-A807-4340-BEDC-DD9C29869706}" sibTransId="{AF00D924-C248-4EB6-8453-7F6D074A2995}"/>
    <dgm:cxn modelId="{C6F2F102-7651-41D4-84EF-F482F005C59D}" type="presOf" srcId="{8192D1E0-7A00-479C-B2D9-E3A179413576}" destId="{9DBE6A1E-22AC-4CC4-A521-EED45AFF83E8}" srcOrd="0" destOrd="0" presId="urn:microsoft.com/office/officeart/2009/3/layout/DescendingProcess"/>
    <dgm:cxn modelId="{0E2EECD4-F7B1-469E-9C95-14D1E5D6DCD0}" srcId="{8842C55B-7C6B-4FAD-A82D-42D428A5096E}" destId="{F42CAF4A-BE06-45CE-AC35-7474B889B0D0}" srcOrd="2" destOrd="0" parTransId="{9558B555-CC62-4F29-9A22-0E2AC1FCE91B}" sibTransId="{8192D1E0-7A00-479C-B2D9-E3A179413576}"/>
    <dgm:cxn modelId="{B0DCD5AD-DADA-4920-8383-02B33B514EBF}" srcId="{8842C55B-7C6B-4FAD-A82D-42D428A5096E}" destId="{12DB4ECD-6747-4490-88E2-5513B7FE8BC8}" srcOrd="4" destOrd="0" parTransId="{38681E9E-E70B-4667-AE4D-09EB1A39C6DB}" sibTransId="{D7F87BA3-A7B1-4BA5-8A71-442B42E2D0CE}"/>
    <dgm:cxn modelId="{CC47ECB4-20B8-4524-BD1A-75DA2CBF8B4C}" type="presOf" srcId="{56FC2249-3EFE-4498-8FCD-820E6D4BD6C0}" destId="{F165CC5D-09D1-464D-9952-CFA6BBD6C946}" srcOrd="0" destOrd="0" presId="urn:microsoft.com/office/officeart/2009/3/layout/DescendingProcess"/>
    <dgm:cxn modelId="{09B90F8A-A814-4222-88A2-DC58458A4F36}" srcId="{8842C55B-7C6B-4FAD-A82D-42D428A5096E}" destId="{04BE9056-63C1-4701-9B7F-71C2AFECCFE0}" srcOrd="1" destOrd="0" parTransId="{44530CF0-80D2-4BF2-A830-1B6BEB6B98A9}" sibTransId="{8320E19E-1CA5-42D4-B1DD-E062A5B43518}"/>
    <dgm:cxn modelId="{130A6C6B-E20C-46CD-80BD-914B15339399}" type="presOf" srcId="{8320E19E-1CA5-42D4-B1DD-E062A5B43518}" destId="{532A9595-4342-4E66-A48B-A7D81A429EA3}" srcOrd="0" destOrd="0" presId="urn:microsoft.com/office/officeart/2009/3/layout/DescendingProcess"/>
    <dgm:cxn modelId="{4A33EEB7-11F0-45D8-9A9F-9453189C3FD7}" type="presOf" srcId="{12DB4ECD-6747-4490-88E2-5513B7FE8BC8}" destId="{25DD5170-FA0A-41C5-B924-F25F473ECA5F}" srcOrd="0" destOrd="0" presId="urn:microsoft.com/office/officeart/2009/3/layout/DescendingProcess"/>
    <dgm:cxn modelId="{7EEE350C-3F43-4C55-B2E8-D0291F92C560}" type="presParOf" srcId="{7EDF302D-BBB1-44C9-A703-C2E5205822D6}" destId="{5ECFF97B-21EA-4CF3-9250-7D71AC2DA068}" srcOrd="0" destOrd="0" presId="urn:microsoft.com/office/officeart/2009/3/layout/DescendingProcess"/>
    <dgm:cxn modelId="{3BBF4DF8-9226-4F85-8F78-D7BF3BEC46C8}" type="presParOf" srcId="{7EDF302D-BBB1-44C9-A703-C2E5205822D6}" destId="{F165CC5D-09D1-464D-9952-CFA6BBD6C946}" srcOrd="1" destOrd="0" presId="urn:microsoft.com/office/officeart/2009/3/layout/DescendingProcess"/>
    <dgm:cxn modelId="{4ADC4376-D5CF-4613-9A01-F126792C4764}" type="presParOf" srcId="{7EDF302D-BBB1-44C9-A703-C2E5205822D6}" destId="{9F7ACF39-2658-4BE3-AEEF-E500927D85FD}" srcOrd="2" destOrd="0" presId="urn:microsoft.com/office/officeart/2009/3/layout/DescendingProcess"/>
    <dgm:cxn modelId="{0C836AC8-071C-43FF-BFAC-F906EDAC38A4}" type="presParOf" srcId="{7EDF302D-BBB1-44C9-A703-C2E5205822D6}" destId="{B02B3252-EDDF-4322-83A8-F6D6D1265924}" srcOrd="3" destOrd="0" presId="urn:microsoft.com/office/officeart/2009/3/layout/DescendingProcess"/>
    <dgm:cxn modelId="{A854EEE7-F85A-4C24-AEC9-4209596AE7E7}" type="presParOf" srcId="{B02B3252-EDDF-4322-83A8-F6D6D1265924}" destId="{532A9595-4342-4E66-A48B-A7D81A429EA3}" srcOrd="0" destOrd="0" presId="urn:microsoft.com/office/officeart/2009/3/layout/DescendingProcess"/>
    <dgm:cxn modelId="{92C54A7F-AA66-4471-8176-9A99B19209D8}" type="presParOf" srcId="{7EDF302D-BBB1-44C9-A703-C2E5205822D6}" destId="{D288A007-B7DE-4F5C-A2E1-071A99D13FDA}" srcOrd="4" destOrd="0" presId="urn:microsoft.com/office/officeart/2009/3/layout/DescendingProcess"/>
    <dgm:cxn modelId="{5BCCBB23-3896-4042-9A0B-2B15A9B858BC}" type="presParOf" srcId="{7EDF302D-BBB1-44C9-A703-C2E5205822D6}" destId="{B531D3B8-A822-44D6-946D-F13BE802F72C}" srcOrd="5" destOrd="0" presId="urn:microsoft.com/office/officeart/2009/3/layout/DescendingProcess"/>
    <dgm:cxn modelId="{DCE8C5F7-40B4-4551-B5A4-5CDC7E68B979}" type="presParOf" srcId="{B531D3B8-A822-44D6-946D-F13BE802F72C}" destId="{9DBE6A1E-22AC-4CC4-A521-EED45AFF83E8}" srcOrd="0" destOrd="0" presId="urn:microsoft.com/office/officeart/2009/3/layout/DescendingProcess"/>
    <dgm:cxn modelId="{615D5839-3C80-4EE3-839C-DAC4BB26A731}" type="presParOf" srcId="{7EDF302D-BBB1-44C9-A703-C2E5205822D6}" destId="{0A41F192-D526-4B3F-A737-83D9CCC3C6B0}" srcOrd="6" destOrd="0" presId="urn:microsoft.com/office/officeart/2009/3/layout/DescendingProcess"/>
    <dgm:cxn modelId="{A5D582C9-8CF7-4536-B3A1-FB6F25CF3EAD}" type="presParOf" srcId="{7EDF302D-BBB1-44C9-A703-C2E5205822D6}" destId="{FC18696C-8914-438C-AC17-64E91C5C75FF}" srcOrd="7" destOrd="0" presId="urn:microsoft.com/office/officeart/2009/3/layout/DescendingProcess"/>
    <dgm:cxn modelId="{C7928E65-236D-4A94-A22F-A01A89F2195D}" type="presParOf" srcId="{FC18696C-8914-438C-AC17-64E91C5C75FF}" destId="{ADF0C328-1BDD-4337-9C9C-888523D2FF79}" srcOrd="0" destOrd="0" presId="urn:microsoft.com/office/officeart/2009/3/layout/DescendingProcess"/>
    <dgm:cxn modelId="{C594F37C-C220-4C0E-B4A6-29AEEE04FE30}" type="presParOf" srcId="{7EDF302D-BBB1-44C9-A703-C2E5205822D6}" destId="{25DD5170-FA0A-41C5-B924-F25F473ECA5F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F9E0CF0-EA29-4136-9EEF-784ECA52880A}" type="doc">
      <dgm:prSet loTypeId="urn:microsoft.com/office/officeart/2005/8/layout/default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9B4964A-798F-4EC8-8B9B-AF6BF505D456}">
      <dgm:prSet phldrT="[Texto]"/>
      <dgm:spPr>
        <a:solidFill>
          <a:schemeClr val="tx2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Enfermedad granulomatosa crónica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Fibrosis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Fistulas espontaneas</a:t>
          </a:r>
          <a:endParaRPr lang="es-EC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905DC-F115-480B-B1CE-8F3C606E7705}" type="parTrans" cxnId="{2C08DCDD-DDBB-484A-B9B8-F52F3417087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4A36C-1AC9-4ADD-A7F6-1045490E154F}" type="sibTrans" cxnId="{2C08DCDD-DDBB-484A-B9B8-F52F3417087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EBA4A-ADB9-4D0E-A652-88FAB5201A02}">
      <dgm:prSet phldrT="[Texto]"/>
      <dgm:spPr>
        <a:solidFill>
          <a:srgbClr val="FFFF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Piel del pene con abrasión local</a:t>
          </a:r>
        </a:p>
        <a:p>
          <a:r>
            <a:rPr lang="es-EC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Vejiga (Extensión directa)</a:t>
          </a:r>
          <a:endParaRPr lang="es-EC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4134C-7B57-45F5-A760-AB3EF89B598B}" type="parTrans" cxnId="{C7E3CFBE-A1CF-4A05-9EB6-4E2E5369CBB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7699C-5638-4443-99EC-645EBE7FDC34}" type="sibTrans" cxnId="{C7E3CFBE-A1CF-4A05-9EB6-4E2E5369CBB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96B3D-2740-4C7C-A47D-5B22E2C5DA78}">
      <dgm:prSet phldrT="[Texto]"/>
      <dgm:spPr>
        <a:solidFill>
          <a:srgbClr val="00B0F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es-EC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Actinomyces</a:t>
          </a:r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israelii</a:t>
          </a:r>
          <a:endParaRPr lang="es-EC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es-EC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Bovis</a:t>
          </a:r>
          <a:endParaRPr lang="es-EC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Gránulos de azufre</a:t>
          </a:r>
          <a:endParaRPr lang="es-EC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85526-4964-4DD9-A4EF-5F2B7D043E65}" type="parTrans" cxnId="{5E614F70-F632-4246-AD99-30BD2179E462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CBAC6C-72F8-46EF-8E1A-3FEA39473DCA}" type="sibTrans" cxnId="{5E614F70-F632-4246-AD99-30BD2179E462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0E7CF-BF41-4CB2-A750-A1936BBCCFED}">
      <dgm:prSet phldrT="[Texto]"/>
      <dgm:spPr>
        <a:solidFill>
          <a:srgbClr val="92D050"/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Biopsia – Cultivo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Urografía: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Cálices erosionados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Tumores</a:t>
          </a:r>
        </a:p>
      </dgm:t>
    </dgm:pt>
    <dgm:pt modelId="{90C3C4A1-A891-4AFE-9246-281046AFF31B}" type="parTrans" cxnId="{01E76157-DF4D-4A07-8688-047481D79D3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D89C3-E299-462A-B5C2-9AC887C8A476}" type="sibTrans" cxnId="{01E76157-DF4D-4A07-8688-047481D79D3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CFF72-FD89-4789-9F6E-FA009B55FB8D}">
      <dgm:prSet phldrT="[Texto]"/>
      <dgm:spPr>
        <a:solidFill>
          <a:srgbClr val="35DF6A"/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Tratamiento: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Penicilina G 10 a 20 millones U diarias I.V por 4 a 6 semanas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Penicilina   V.O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Estreptomicina</a:t>
          </a:r>
        </a:p>
        <a:p>
          <a:r>
            <a:rPr lang="es-EC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Drenaje - Extirpación</a:t>
          </a:r>
        </a:p>
      </dgm:t>
    </dgm:pt>
    <dgm:pt modelId="{E0C6CE18-50B6-4FD4-B879-D89DA2D038B2}" type="parTrans" cxnId="{45369276-444F-44CC-8B5E-94B26E56B83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258D9-9667-41F3-8B05-59EAF9E91F81}" type="sibTrans" cxnId="{45369276-444F-44CC-8B5E-94B26E56B83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91895-CBC2-4EB9-8532-5CC22A311734}" type="pres">
      <dgm:prSet presAssocID="{8F9E0CF0-EA29-4136-9EEF-784ECA5288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2D6CBD-49DA-44A8-B42F-B2E320897A3F}" type="pres">
      <dgm:prSet presAssocID="{89B4964A-798F-4EC8-8B9B-AF6BF505D4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7626DD-AC30-401C-BC4B-A22C8EDB401F}" type="pres">
      <dgm:prSet presAssocID="{3F94A36C-1AC9-4ADD-A7F6-1045490E154F}" presName="sibTrans" presStyleCnt="0"/>
      <dgm:spPr/>
    </dgm:pt>
    <dgm:pt modelId="{4A786B50-0CBE-42E3-BEF5-8F38F3BD7270}" type="pres">
      <dgm:prSet presAssocID="{624EBA4A-ADB9-4D0E-A652-88FAB5201A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F3A313-1960-498A-BEA5-FC7C9C10EEEA}" type="pres">
      <dgm:prSet presAssocID="{0277699C-5638-4443-99EC-645EBE7FDC34}" presName="sibTrans" presStyleCnt="0"/>
      <dgm:spPr/>
    </dgm:pt>
    <dgm:pt modelId="{0424F77D-5F29-4742-A657-A4944F4B7E45}" type="pres">
      <dgm:prSet presAssocID="{E0296B3D-2740-4C7C-A47D-5B22E2C5DA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3F59BE-B419-44C0-9B1F-7AB7343B4E5F}" type="pres">
      <dgm:prSet presAssocID="{14CBAC6C-72F8-46EF-8E1A-3FEA39473DCA}" presName="sibTrans" presStyleCnt="0"/>
      <dgm:spPr/>
    </dgm:pt>
    <dgm:pt modelId="{C57C37D1-C1CB-4143-95D5-26C360C5724F}" type="pres">
      <dgm:prSet presAssocID="{3A40E7CF-BF41-4CB2-A750-A1936BBCCFED}" presName="node" presStyleLbl="node1" presStyleIdx="3" presStyleCnt="5" custScaleY="1482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ABE51-C99B-492D-8C98-896EF62AEE80}" type="pres">
      <dgm:prSet presAssocID="{64CD89C3-E299-462A-B5C2-9AC887C8A476}" presName="sibTrans" presStyleCnt="0"/>
      <dgm:spPr/>
    </dgm:pt>
    <dgm:pt modelId="{222F325B-F3EA-4255-9F25-4FFF0DA72E88}" type="pres">
      <dgm:prSet presAssocID="{537CFF72-FD89-4789-9F6E-FA009B55FB8D}" presName="node" presStyleLbl="node1" presStyleIdx="4" presStyleCnt="5" custScaleX="100417" custScaleY="1466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E76157-DF4D-4A07-8688-047481D79D31}" srcId="{8F9E0CF0-EA29-4136-9EEF-784ECA52880A}" destId="{3A40E7CF-BF41-4CB2-A750-A1936BBCCFED}" srcOrd="3" destOrd="0" parTransId="{90C3C4A1-A891-4AFE-9246-281046AFF31B}" sibTransId="{64CD89C3-E299-462A-B5C2-9AC887C8A476}"/>
    <dgm:cxn modelId="{2C08DCDD-DDBB-484A-B9B8-F52F34170871}" srcId="{8F9E0CF0-EA29-4136-9EEF-784ECA52880A}" destId="{89B4964A-798F-4EC8-8B9B-AF6BF505D456}" srcOrd="0" destOrd="0" parTransId="{8D3905DC-F115-480B-B1CE-8F3C606E7705}" sibTransId="{3F94A36C-1AC9-4ADD-A7F6-1045490E154F}"/>
    <dgm:cxn modelId="{64016CBE-02CB-4DE9-9E8A-5CF86ADFB1C1}" type="presOf" srcId="{E0296B3D-2740-4C7C-A47D-5B22E2C5DA78}" destId="{0424F77D-5F29-4742-A657-A4944F4B7E45}" srcOrd="0" destOrd="0" presId="urn:microsoft.com/office/officeart/2005/8/layout/default#2"/>
    <dgm:cxn modelId="{5660F2BB-4362-43C8-8800-88A7DFBDEA9C}" type="presOf" srcId="{8F9E0CF0-EA29-4136-9EEF-784ECA52880A}" destId="{E7291895-CBC2-4EB9-8532-5CC22A311734}" srcOrd="0" destOrd="0" presId="urn:microsoft.com/office/officeart/2005/8/layout/default#2"/>
    <dgm:cxn modelId="{45369276-444F-44CC-8B5E-94B26E56B839}" srcId="{8F9E0CF0-EA29-4136-9EEF-784ECA52880A}" destId="{537CFF72-FD89-4789-9F6E-FA009B55FB8D}" srcOrd="4" destOrd="0" parTransId="{E0C6CE18-50B6-4FD4-B879-D89DA2D038B2}" sibTransId="{62D258D9-9667-41F3-8B05-59EAF9E91F81}"/>
    <dgm:cxn modelId="{5E614F70-F632-4246-AD99-30BD2179E462}" srcId="{8F9E0CF0-EA29-4136-9EEF-784ECA52880A}" destId="{E0296B3D-2740-4C7C-A47D-5B22E2C5DA78}" srcOrd="2" destOrd="0" parTransId="{36385526-4964-4DD9-A4EF-5F2B7D043E65}" sibTransId="{14CBAC6C-72F8-46EF-8E1A-3FEA39473DCA}"/>
    <dgm:cxn modelId="{54949C26-53AE-4A87-B086-1C7609ADA953}" type="presOf" srcId="{3A40E7CF-BF41-4CB2-A750-A1936BBCCFED}" destId="{C57C37D1-C1CB-4143-95D5-26C360C5724F}" srcOrd="0" destOrd="0" presId="urn:microsoft.com/office/officeart/2005/8/layout/default#2"/>
    <dgm:cxn modelId="{7CF9BF10-100E-48D9-A65E-EBA0739DD532}" type="presOf" srcId="{537CFF72-FD89-4789-9F6E-FA009B55FB8D}" destId="{222F325B-F3EA-4255-9F25-4FFF0DA72E88}" srcOrd="0" destOrd="0" presId="urn:microsoft.com/office/officeart/2005/8/layout/default#2"/>
    <dgm:cxn modelId="{B3FDB94D-913B-4DDE-AA73-7565E6917C1C}" type="presOf" srcId="{624EBA4A-ADB9-4D0E-A652-88FAB5201A02}" destId="{4A786B50-0CBE-42E3-BEF5-8F38F3BD7270}" srcOrd="0" destOrd="0" presId="urn:microsoft.com/office/officeart/2005/8/layout/default#2"/>
    <dgm:cxn modelId="{4E067076-EC0F-4DE4-BA0B-E6C634FBF9F4}" type="presOf" srcId="{89B4964A-798F-4EC8-8B9B-AF6BF505D456}" destId="{912D6CBD-49DA-44A8-B42F-B2E320897A3F}" srcOrd="0" destOrd="0" presId="urn:microsoft.com/office/officeart/2005/8/layout/default#2"/>
    <dgm:cxn modelId="{C7E3CFBE-A1CF-4A05-9EB6-4E2E5369CBB0}" srcId="{8F9E0CF0-EA29-4136-9EEF-784ECA52880A}" destId="{624EBA4A-ADB9-4D0E-A652-88FAB5201A02}" srcOrd="1" destOrd="0" parTransId="{E9C4134C-7B57-45F5-A760-AB3EF89B598B}" sibTransId="{0277699C-5638-4443-99EC-645EBE7FDC34}"/>
    <dgm:cxn modelId="{574E2636-CCA2-4BC6-8E75-2A550AF5CD6F}" type="presParOf" srcId="{E7291895-CBC2-4EB9-8532-5CC22A311734}" destId="{912D6CBD-49DA-44A8-B42F-B2E320897A3F}" srcOrd="0" destOrd="0" presId="urn:microsoft.com/office/officeart/2005/8/layout/default#2"/>
    <dgm:cxn modelId="{91D6B480-2FAB-4D21-AC7A-D3AF91697DF9}" type="presParOf" srcId="{E7291895-CBC2-4EB9-8532-5CC22A311734}" destId="{C67626DD-AC30-401C-BC4B-A22C8EDB401F}" srcOrd="1" destOrd="0" presId="urn:microsoft.com/office/officeart/2005/8/layout/default#2"/>
    <dgm:cxn modelId="{71AA9039-09E7-4EF3-B2BF-90ABD2D38845}" type="presParOf" srcId="{E7291895-CBC2-4EB9-8532-5CC22A311734}" destId="{4A786B50-0CBE-42E3-BEF5-8F38F3BD7270}" srcOrd="2" destOrd="0" presId="urn:microsoft.com/office/officeart/2005/8/layout/default#2"/>
    <dgm:cxn modelId="{2C1378CE-482A-495B-A68D-C01580096511}" type="presParOf" srcId="{E7291895-CBC2-4EB9-8532-5CC22A311734}" destId="{E4F3A313-1960-498A-BEA5-FC7C9C10EEEA}" srcOrd="3" destOrd="0" presId="urn:microsoft.com/office/officeart/2005/8/layout/default#2"/>
    <dgm:cxn modelId="{9C3769EB-0833-464B-9C74-918C44642CF9}" type="presParOf" srcId="{E7291895-CBC2-4EB9-8532-5CC22A311734}" destId="{0424F77D-5F29-4742-A657-A4944F4B7E45}" srcOrd="4" destOrd="0" presId="urn:microsoft.com/office/officeart/2005/8/layout/default#2"/>
    <dgm:cxn modelId="{D54E4B53-012B-4EE9-80EF-AAA2DFFE36E4}" type="presParOf" srcId="{E7291895-CBC2-4EB9-8532-5CC22A311734}" destId="{D53F59BE-B419-44C0-9B1F-7AB7343B4E5F}" srcOrd="5" destOrd="0" presId="urn:microsoft.com/office/officeart/2005/8/layout/default#2"/>
    <dgm:cxn modelId="{5D990FAB-62F5-45DD-BEB7-4BD95644775A}" type="presParOf" srcId="{E7291895-CBC2-4EB9-8532-5CC22A311734}" destId="{C57C37D1-C1CB-4143-95D5-26C360C5724F}" srcOrd="6" destOrd="0" presId="urn:microsoft.com/office/officeart/2005/8/layout/default#2"/>
    <dgm:cxn modelId="{F87CC7E0-3FD6-493C-A379-A865DA2BD038}" type="presParOf" srcId="{E7291895-CBC2-4EB9-8532-5CC22A311734}" destId="{290ABE51-C99B-492D-8C98-896EF62AEE80}" srcOrd="7" destOrd="0" presId="urn:microsoft.com/office/officeart/2005/8/layout/default#2"/>
    <dgm:cxn modelId="{73DF59C2-C87C-4744-B6FF-6C28811BFB60}" type="presParOf" srcId="{E7291895-CBC2-4EB9-8532-5CC22A311734}" destId="{222F325B-F3EA-4255-9F25-4FFF0DA72E88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D20F87-96BE-4AD2-99FC-B8CF42D0902A}" type="doc">
      <dgm:prSet loTypeId="urn:microsoft.com/office/officeart/2005/8/layout/default#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3843880F-11F8-44B2-B6FA-9094517518EA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400" dirty="0" smtClean="0">
              <a:solidFill>
                <a:schemeClr val="bg1"/>
              </a:solidFill>
            </a:rPr>
            <a:t>Contenido de los huevecillos atrapados</a:t>
          </a:r>
        </a:p>
        <a:p>
          <a:r>
            <a:rPr lang="es-EC" sz="2400" dirty="0" smtClean="0">
              <a:solidFill>
                <a:schemeClr val="bg1"/>
              </a:solidFill>
            </a:rPr>
            <a:t>Muerte de los microorganismos</a:t>
          </a:r>
          <a:endParaRPr lang="es-EC" sz="2400" dirty="0">
            <a:solidFill>
              <a:schemeClr val="bg1"/>
            </a:solidFill>
          </a:endParaRPr>
        </a:p>
      </dgm:t>
    </dgm:pt>
    <dgm:pt modelId="{2963337A-D76D-461F-B99A-F1B3C3C1689E}" type="parTrans" cxnId="{3E000BA4-97E6-48C3-99D2-0C4B84A82E56}">
      <dgm:prSet/>
      <dgm:spPr/>
      <dgm:t>
        <a:bodyPr/>
        <a:lstStyle/>
        <a:p>
          <a:endParaRPr lang="es-EC"/>
        </a:p>
      </dgm:t>
    </dgm:pt>
    <dgm:pt modelId="{6CFDA6B7-1C40-42AA-A098-B9E8406E6B3A}" type="sibTrans" cxnId="{3E000BA4-97E6-48C3-99D2-0C4B84A82E56}">
      <dgm:prSet/>
      <dgm:spPr/>
      <dgm:t>
        <a:bodyPr/>
        <a:lstStyle/>
        <a:p>
          <a:endParaRPr lang="es-EC"/>
        </a:p>
      </dgm:t>
    </dgm:pt>
    <dgm:pt modelId="{78E8E506-7F89-41E7-BBAD-6E703E38D67E}">
      <dgm:prSet phldrT="[Texto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000" dirty="0" smtClean="0">
              <a:solidFill>
                <a:schemeClr val="bg1"/>
              </a:solidFill>
            </a:rPr>
            <a:t>Intensa reacción local</a:t>
          </a:r>
        </a:p>
        <a:p>
          <a:r>
            <a:rPr lang="es-EC" sz="2000" dirty="0" smtClean="0">
              <a:solidFill>
                <a:schemeClr val="bg1"/>
              </a:solidFill>
            </a:rPr>
            <a:t>Infiltración de células</a:t>
          </a:r>
        </a:p>
        <a:p>
          <a:r>
            <a:rPr lang="es-EC" sz="2000" dirty="0" smtClean="0">
              <a:solidFill>
                <a:schemeClr val="bg1"/>
              </a:solidFill>
            </a:rPr>
            <a:t>Forman tubérculos, nódulos y pólipos</a:t>
          </a:r>
        </a:p>
        <a:p>
          <a:r>
            <a:rPr lang="es-EC" sz="2000" dirty="0" smtClean="0">
              <a:solidFill>
                <a:schemeClr val="bg1"/>
              </a:solidFill>
            </a:rPr>
            <a:t>Tejido fibroso</a:t>
          </a:r>
        </a:p>
        <a:p>
          <a:r>
            <a:rPr lang="es-EC" sz="2000" dirty="0" smtClean="0">
              <a:solidFill>
                <a:schemeClr val="bg1"/>
              </a:solidFill>
            </a:rPr>
            <a:t>Ulceración crónica</a:t>
          </a:r>
        </a:p>
        <a:p>
          <a:r>
            <a:rPr lang="es-EC" sz="2000" dirty="0" err="1" smtClean="0">
              <a:solidFill>
                <a:schemeClr val="bg1"/>
              </a:solidFill>
            </a:rPr>
            <a:t>Metaplasia</a:t>
          </a:r>
          <a:r>
            <a:rPr lang="es-EC" sz="2000" dirty="0" smtClean="0">
              <a:solidFill>
                <a:schemeClr val="bg1"/>
              </a:solidFill>
            </a:rPr>
            <a:t> epitelial  y carcinoma </a:t>
          </a:r>
          <a:r>
            <a:rPr lang="es-EC" sz="2000" dirty="0" err="1" smtClean="0">
              <a:solidFill>
                <a:schemeClr val="bg1"/>
              </a:solidFill>
            </a:rPr>
            <a:t>escamocelular</a:t>
          </a:r>
          <a:endParaRPr lang="es-EC" sz="2000" dirty="0">
            <a:solidFill>
              <a:schemeClr val="bg1"/>
            </a:solidFill>
          </a:endParaRPr>
        </a:p>
      </dgm:t>
    </dgm:pt>
    <dgm:pt modelId="{9293DDC9-BB9D-4B5C-AAC8-A72CC2F285F5}" type="parTrans" cxnId="{1EF6DE5B-7EC2-4C1C-B32B-973B81D45FCC}">
      <dgm:prSet/>
      <dgm:spPr/>
      <dgm:t>
        <a:bodyPr/>
        <a:lstStyle/>
        <a:p>
          <a:endParaRPr lang="es-EC"/>
        </a:p>
      </dgm:t>
    </dgm:pt>
    <dgm:pt modelId="{6CDC3E0C-27E0-4202-9ECE-0737068C7697}" type="sibTrans" cxnId="{1EF6DE5B-7EC2-4C1C-B32B-973B81D45FCC}">
      <dgm:prSet/>
      <dgm:spPr/>
      <dgm:t>
        <a:bodyPr/>
        <a:lstStyle/>
        <a:p>
          <a:endParaRPr lang="es-EC"/>
        </a:p>
      </dgm:t>
    </dgm:pt>
    <dgm:pt modelId="{F6A88975-FD94-4910-987B-78916A6238E6}">
      <dgm:prSet phldrT="[Texto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sz="3600" b="1" dirty="0" smtClean="0">
              <a:solidFill>
                <a:schemeClr val="bg1"/>
              </a:solidFill>
            </a:rPr>
            <a:t>Síntomas</a:t>
          </a:r>
          <a:r>
            <a:rPr lang="es-EC" sz="2400" b="1" dirty="0" smtClean="0">
              <a:solidFill>
                <a:schemeClr val="bg1"/>
              </a:solidFill>
            </a:rPr>
            <a:t>:</a:t>
          </a:r>
          <a:r>
            <a:rPr lang="es-EC" sz="2400" dirty="0" smtClean="0">
              <a:solidFill>
                <a:schemeClr val="bg1"/>
              </a:solidFill>
            </a:rPr>
            <a:t> hiperemia cutánea, prurito, malestar general, fatiga, fiebre leve, sudoración excesiva, dolor de espalda, </a:t>
          </a:r>
          <a:r>
            <a:rPr lang="es-EC" sz="2400" dirty="0" err="1" smtClean="0">
              <a:solidFill>
                <a:schemeClr val="bg1"/>
              </a:solidFill>
            </a:rPr>
            <a:t>polaquiuria</a:t>
          </a:r>
          <a:r>
            <a:rPr lang="es-EC" sz="2400" dirty="0" smtClean="0">
              <a:solidFill>
                <a:schemeClr val="bg1"/>
              </a:solidFill>
            </a:rPr>
            <a:t>, hematuria, </a:t>
          </a:r>
          <a:r>
            <a:rPr lang="es-EC" sz="2400" dirty="0" err="1" smtClean="0">
              <a:solidFill>
                <a:schemeClr val="bg1"/>
              </a:solidFill>
            </a:rPr>
            <a:t>piuria</a:t>
          </a:r>
          <a:r>
            <a:rPr lang="es-EC" sz="2400" dirty="0" smtClean="0">
              <a:solidFill>
                <a:schemeClr val="bg1"/>
              </a:solidFill>
            </a:rPr>
            <a:t>.</a:t>
          </a:r>
          <a:endParaRPr lang="es-EC" sz="2400" dirty="0">
            <a:solidFill>
              <a:schemeClr val="bg1"/>
            </a:solidFill>
          </a:endParaRPr>
        </a:p>
      </dgm:t>
    </dgm:pt>
    <dgm:pt modelId="{7404954D-0017-4333-A577-F11CD8EAA9C0}" type="parTrans" cxnId="{8D57B0F9-4449-4C28-967B-F10973F4B517}">
      <dgm:prSet/>
      <dgm:spPr/>
      <dgm:t>
        <a:bodyPr/>
        <a:lstStyle/>
        <a:p>
          <a:endParaRPr lang="es-EC"/>
        </a:p>
      </dgm:t>
    </dgm:pt>
    <dgm:pt modelId="{4A9B8908-3583-44D2-AD28-CD2D5E810935}" type="sibTrans" cxnId="{8D57B0F9-4449-4C28-967B-F10973F4B517}">
      <dgm:prSet/>
      <dgm:spPr/>
      <dgm:t>
        <a:bodyPr/>
        <a:lstStyle/>
        <a:p>
          <a:endParaRPr lang="es-EC"/>
        </a:p>
      </dgm:t>
    </dgm:pt>
    <dgm:pt modelId="{4C010907-905A-497C-92C4-8DADDA14CB19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sz="3200" b="1" dirty="0" smtClean="0">
              <a:solidFill>
                <a:schemeClr val="bg1"/>
              </a:solidFill>
            </a:rPr>
            <a:t>Signos</a:t>
          </a:r>
          <a:r>
            <a:rPr lang="es-EC" sz="2400" b="1" dirty="0" smtClean="0">
              <a:solidFill>
                <a:schemeClr val="bg1"/>
              </a:solidFill>
            </a:rPr>
            <a:t>:</a:t>
          </a:r>
          <a:r>
            <a:rPr lang="es-EC" sz="2400" dirty="0" smtClean="0">
              <a:solidFill>
                <a:schemeClr val="bg1"/>
              </a:solidFill>
            </a:rPr>
            <a:t> fibrosis y aparición de hoyuelos en el glande, estenosis o fistulas uretrales, una masa fibrosa en el perineo, masa vesical </a:t>
          </a:r>
          <a:r>
            <a:rPr lang="es-EC" sz="2400" dirty="0" err="1" smtClean="0">
              <a:solidFill>
                <a:schemeClr val="bg1"/>
              </a:solidFill>
            </a:rPr>
            <a:t>suprapúbica</a:t>
          </a:r>
          <a:endParaRPr lang="es-EC" sz="2400" dirty="0">
            <a:solidFill>
              <a:schemeClr val="bg1"/>
            </a:solidFill>
          </a:endParaRPr>
        </a:p>
      </dgm:t>
    </dgm:pt>
    <dgm:pt modelId="{C900C910-6038-47B1-9D0F-9BA217FA4DCA}" type="parTrans" cxnId="{ED611288-2D1F-40FF-BDD0-C237CE240277}">
      <dgm:prSet/>
      <dgm:spPr/>
      <dgm:t>
        <a:bodyPr/>
        <a:lstStyle/>
        <a:p>
          <a:endParaRPr lang="es-EC"/>
        </a:p>
      </dgm:t>
    </dgm:pt>
    <dgm:pt modelId="{B744F5AE-D165-4805-9826-AFD0D981BD1E}" type="sibTrans" cxnId="{ED611288-2D1F-40FF-BDD0-C237CE240277}">
      <dgm:prSet/>
      <dgm:spPr/>
      <dgm:t>
        <a:bodyPr/>
        <a:lstStyle/>
        <a:p>
          <a:endParaRPr lang="es-EC"/>
        </a:p>
      </dgm:t>
    </dgm:pt>
    <dgm:pt modelId="{2B51955B-92C4-4CED-B05E-6936390272F4}">
      <dgm:prSet phldrT="[Texto]" custT="1"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400" b="1" dirty="0" smtClean="0">
              <a:solidFill>
                <a:schemeClr val="bg1"/>
              </a:solidFill>
            </a:rPr>
            <a:t>Laboratorio:</a:t>
          </a:r>
        </a:p>
        <a:p>
          <a:r>
            <a:rPr lang="es-EC" sz="1900" dirty="0" smtClean="0">
              <a:solidFill>
                <a:schemeClr val="bg1"/>
              </a:solidFill>
            </a:rPr>
            <a:t>Huevecillos muertos o vivientes  con terminación en espina en orina, sangre, </a:t>
          </a:r>
          <a:r>
            <a:rPr lang="es-EC" sz="1900" dirty="0" err="1" smtClean="0">
              <a:solidFill>
                <a:schemeClr val="bg1"/>
              </a:solidFill>
            </a:rPr>
            <a:t>piocitos</a:t>
          </a:r>
          <a:r>
            <a:rPr lang="es-EC" sz="1900" dirty="0" smtClean="0">
              <a:solidFill>
                <a:schemeClr val="bg1"/>
              </a:solidFill>
            </a:rPr>
            <a:t> y bacterias</a:t>
          </a:r>
        </a:p>
        <a:p>
          <a:r>
            <a:rPr lang="es-EC" sz="1900" dirty="0" smtClean="0">
              <a:solidFill>
                <a:schemeClr val="bg1"/>
              </a:solidFill>
            </a:rPr>
            <a:t>Leucocitosis con </a:t>
          </a:r>
          <a:r>
            <a:rPr lang="es-EC" sz="1900" dirty="0" err="1" smtClean="0">
              <a:solidFill>
                <a:schemeClr val="bg1"/>
              </a:solidFill>
            </a:rPr>
            <a:t>eosinofilia</a:t>
          </a:r>
          <a:r>
            <a:rPr lang="es-EC" sz="1900" dirty="0" smtClean="0">
              <a:solidFill>
                <a:schemeClr val="bg1"/>
              </a:solidFill>
            </a:rPr>
            <a:t> y anemia </a:t>
          </a:r>
          <a:r>
            <a:rPr lang="es-EC" sz="1900" dirty="0" err="1" smtClean="0">
              <a:solidFill>
                <a:schemeClr val="bg1"/>
              </a:solidFill>
            </a:rPr>
            <a:t>normocítica</a:t>
          </a:r>
          <a:r>
            <a:rPr lang="es-EC" sz="1900" dirty="0" smtClean="0">
              <a:solidFill>
                <a:schemeClr val="bg1"/>
              </a:solidFill>
            </a:rPr>
            <a:t> </a:t>
          </a:r>
          <a:r>
            <a:rPr lang="es-EC" sz="1900" dirty="0" err="1" smtClean="0">
              <a:solidFill>
                <a:schemeClr val="bg1"/>
              </a:solidFill>
            </a:rPr>
            <a:t>hipocrómica</a:t>
          </a:r>
          <a:endParaRPr lang="es-EC" sz="1900" dirty="0">
            <a:solidFill>
              <a:schemeClr val="bg1"/>
            </a:solidFill>
          </a:endParaRPr>
        </a:p>
      </dgm:t>
    </dgm:pt>
    <dgm:pt modelId="{A8F09F6F-AAF3-4EE1-9D3B-06EEB689A866}" type="parTrans" cxnId="{7D6AB3A6-33A4-4D75-9F55-675DF0C56E11}">
      <dgm:prSet/>
      <dgm:spPr/>
      <dgm:t>
        <a:bodyPr/>
        <a:lstStyle/>
        <a:p>
          <a:endParaRPr lang="es-EC"/>
        </a:p>
      </dgm:t>
    </dgm:pt>
    <dgm:pt modelId="{4E0E56C9-EEDE-40A0-B1F4-2CB5A88A2474}" type="sibTrans" cxnId="{7D6AB3A6-33A4-4D75-9F55-675DF0C56E11}">
      <dgm:prSet/>
      <dgm:spPr/>
      <dgm:t>
        <a:bodyPr/>
        <a:lstStyle/>
        <a:p>
          <a:endParaRPr lang="es-EC"/>
        </a:p>
      </dgm:t>
    </dgm:pt>
    <dgm:pt modelId="{85BF8B8C-ED92-400D-8D7F-76485B8531EC}">
      <dgm:prSet phldrT="[Texto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sz="2800" b="1" dirty="0" smtClean="0">
              <a:solidFill>
                <a:schemeClr val="bg1"/>
              </a:solidFill>
            </a:rPr>
            <a:t>Diagnostico diferencial:</a:t>
          </a:r>
        </a:p>
        <a:p>
          <a:r>
            <a:rPr lang="es-EC" sz="2800" dirty="0" smtClean="0">
              <a:solidFill>
                <a:schemeClr val="bg1"/>
              </a:solidFill>
            </a:rPr>
            <a:t>Cistitis tuberculosa</a:t>
          </a:r>
          <a:endParaRPr lang="es-EC" sz="2800" dirty="0">
            <a:solidFill>
              <a:schemeClr val="bg1"/>
            </a:solidFill>
          </a:endParaRPr>
        </a:p>
      </dgm:t>
    </dgm:pt>
    <dgm:pt modelId="{34B35043-5DA2-4B4F-98AB-B9C9D8CDF20F}" type="parTrans" cxnId="{978B8A5D-B7A5-4637-8FA0-C480E271D721}">
      <dgm:prSet/>
      <dgm:spPr/>
      <dgm:t>
        <a:bodyPr/>
        <a:lstStyle/>
        <a:p>
          <a:endParaRPr lang="es-EC"/>
        </a:p>
      </dgm:t>
    </dgm:pt>
    <dgm:pt modelId="{C49C95CD-F42B-475D-858E-617BACE40BFD}" type="sibTrans" cxnId="{978B8A5D-B7A5-4637-8FA0-C480E271D721}">
      <dgm:prSet/>
      <dgm:spPr/>
      <dgm:t>
        <a:bodyPr/>
        <a:lstStyle/>
        <a:p>
          <a:endParaRPr lang="es-EC"/>
        </a:p>
      </dgm:t>
    </dgm:pt>
    <dgm:pt modelId="{A0359827-E1AC-4686-A5AE-A191E9CB77FB}" type="pres">
      <dgm:prSet presAssocID="{F2D20F87-96BE-4AD2-99FC-B8CF42D0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4EFC14-BDC9-4A41-A7C4-0BC6F7E66101}" type="pres">
      <dgm:prSet presAssocID="{3843880F-11F8-44B2-B6FA-9094517518EA}" presName="node" presStyleLbl="node1" presStyleIdx="0" presStyleCnt="6" custScaleY="183604" custLinFactNeighborX="896" custLinFactNeighborY="-39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C8AFA1-58C1-477A-83D7-A6BFDD3B8592}" type="pres">
      <dgm:prSet presAssocID="{6CFDA6B7-1C40-42AA-A098-B9E8406E6B3A}" presName="sibTrans" presStyleCnt="0"/>
      <dgm:spPr/>
    </dgm:pt>
    <dgm:pt modelId="{28573CFF-58B7-4EA4-BB99-08E63987154E}" type="pres">
      <dgm:prSet presAssocID="{78E8E506-7F89-41E7-BBAD-6E703E38D67E}" presName="node" presStyleLbl="node1" presStyleIdx="1" presStyleCnt="6" custScaleX="157978" custScaleY="191262" custLinFactNeighborX="349" custLinFactNeighborY="38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926A55-6EE1-4AA2-8241-372F5322DD69}" type="pres">
      <dgm:prSet presAssocID="{6CDC3E0C-27E0-4202-9ECE-0737068C7697}" presName="sibTrans" presStyleCnt="0"/>
      <dgm:spPr/>
    </dgm:pt>
    <dgm:pt modelId="{6E55AF74-3F46-462A-8B0E-12E3424A1702}" type="pres">
      <dgm:prSet presAssocID="{F6A88975-FD94-4910-987B-78916A6238E6}" presName="node" presStyleLbl="node1" presStyleIdx="2" presStyleCnt="6" custScaleX="160618" custScaleY="1751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CEAF7-196D-4E75-B975-41B47DE6457E}" type="pres">
      <dgm:prSet presAssocID="{4A9B8908-3583-44D2-AD28-CD2D5E810935}" presName="sibTrans" presStyleCnt="0"/>
      <dgm:spPr/>
    </dgm:pt>
    <dgm:pt modelId="{9AFC6D39-747B-4E30-9A40-0DE278878D79}" type="pres">
      <dgm:prSet presAssocID="{4C010907-905A-497C-92C4-8DADDA14CB19}" presName="node" presStyleLbl="node1" presStyleIdx="3" presStyleCnt="6" custScaleX="145599" custScaleY="202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BB8850-6D0D-49B9-9AE9-5144C4F81F2F}" type="pres">
      <dgm:prSet presAssocID="{B744F5AE-D165-4805-9826-AFD0D981BD1E}" presName="sibTrans" presStyleCnt="0"/>
      <dgm:spPr/>
    </dgm:pt>
    <dgm:pt modelId="{7F8B3457-8189-4D79-BBCE-4CC8C6087366}" type="pres">
      <dgm:prSet presAssocID="{2B51955B-92C4-4CED-B05E-6936390272F4}" presName="node" presStyleLbl="node1" presStyleIdx="4" presStyleCnt="6" custScaleX="113550" custScaleY="1907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24610C-6585-4D96-B647-70492587CA8D}" type="pres">
      <dgm:prSet presAssocID="{4E0E56C9-EEDE-40A0-B1F4-2CB5A88A2474}" presName="sibTrans" presStyleCnt="0"/>
      <dgm:spPr/>
    </dgm:pt>
    <dgm:pt modelId="{8C201F2A-5022-491D-AF8E-20EFA5C09BA1}" type="pres">
      <dgm:prSet presAssocID="{85BF8B8C-ED92-400D-8D7F-76485B8531EC}" presName="node" presStyleLbl="node1" presStyleIdx="5" presStyleCnt="6" custScaleX="117885" custScaleY="1890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CF6222-B6BC-4927-BCF2-8997100EFEFA}" type="presOf" srcId="{2B51955B-92C4-4CED-B05E-6936390272F4}" destId="{7F8B3457-8189-4D79-BBCE-4CC8C6087366}" srcOrd="0" destOrd="0" presId="urn:microsoft.com/office/officeart/2005/8/layout/default#3"/>
    <dgm:cxn modelId="{EF60CEB9-F2E0-44F5-8B93-9C6FE0170E80}" type="presOf" srcId="{3843880F-11F8-44B2-B6FA-9094517518EA}" destId="{BF4EFC14-BDC9-4A41-A7C4-0BC6F7E66101}" srcOrd="0" destOrd="0" presId="urn:microsoft.com/office/officeart/2005/8/layout/default#3"/>
    <dgm:cxn modelId="{C851B999-5572-4A7D-A5BE-6512186EF5DE}" type="presOf" srcId="{F6A88975-FD94-4910-987B-78916A6238E6}" destId="{6E55AF74-3F46-462A-8B0E-12E3424A1702}" srcOrd="0" destOrd="0" presId="urn:microsoft.com/office/officeart/2005/8/layout/default#3"/>
    <dgm:cxn modelId="{8D57B0F9-4449-4C28-967B-F10973F4B517}" srcId="{F2D20F87-96BE-4AD2-99FC-B8CF42D0902A}" destId="{F6A88975-FD94-4910-987B-78916A6238E6}" srcOrd="2" destOrd="0" parTransId="{7404954D-0017-4333-A577-F11CD8EAA9C0}" sibTransId="{4A9B8908-3583-44D2-AD28-CD2D5E810935}"/>
    <dgm:cxn modelId="{3E000BA4-97E6-48C3-99D2-0C4B84A82E56}" srcId="{F2D20F87-96BE-4AD2-99FC-B8CF42D0902A}" destId="{3843880F-11F8-44B2-B6FA-9094517518EA}" srcOrd="0" destOrd="0" parTransId="{2963337A-D76D-461F-B99A-F1B3C3C1689E}" sibTransId="{6CFDA6B7-1C40-42AA-A098-B9E8406E6B3A}"/>
    <dgm:cxn modelId="{1EF6DE5B-7EC2-4C1C-B32B-973B81D45FCC}" srcId="{F2D20F87-96BE-4AD2-99FC-B8CF42D0902A}" destId="{78E8E506-7F89-41E7-BBAD-6E703E38D67E}" srcOrd="1" destOrd="0" parTransId="{9293DDC9-BB9D-4B5C-AAC8-A72CC2F285F5}" sibTransId="{6CDC3E0C-27E0-4202-9ECE-0737068C7697}"/>
    <dgm:cxn modelId="{271CA16B-F791-41AF-8B63-5DF2633320F4}" type="presOf" srcId="{78E8E506-7F89-41E7-BBAD-6E703E38D67E}" destId="{28573CFF-58B7-4EA4-BB99-08E63987154E}" srcOrd="0" destOrd="0" presId="urn:microsoft.com/office/officeart/2005/8/layout/default#3"/>
    <dgm:cxn modelId="{ED611288-2D1F-40FF-BDD0-C237CE240277}" srcId="{F2D20F87-96BE-4AD2-99FC-B8CF42D0902A}" destId="{4C010907-905A-497C-92C4-8DADDA14CB19}" srcOrd="3" destOrd="0" parTransId="{C900C910-6038-47B1-9D0F-9BA217FA4DCA}" sibTransId="{B744F5AE-D165-4805-9826-AFD0D981BD1E}"/>
    <dgm:cxn modelId="{D024B524-C841-466A-B7B7-F7B5BC8F5C0B}" type="presOf" srcId="{F2D20F87-96BE-4AD2-99FC-B8CF42D0902A}" destId="{A0359827-E1AC-4686-A5AE-A191E9CB77FB}" srcOrd="0" destOrd="0" presId="urn:microsoft.com/office/officeart/2005/8/layout/default#3"/>
    <dgm:cxn modelId="{978B8A5D-B7A5-4637-8FA0-C480E271D721}" srcId="{F2D20F87-96BE-4AD2-99FC-B8CF42D0902A}" destId="{85BF8B8C-ED92-400D-8D7F-76485B8531EC}" srcOrd="5" destOrd="0" parTransId="{34B35043-5DA2-4B4F-98AB-B9C9D8CDF20F}" sibTransId="{C49C95CD-F42B-475D-858E-617BACE40BFD}"/>
    <dgm:cxn modelId="{7D6AB3A6-33A4-4D75-9F55-675DF0C56E11}" srcId="{F2D20F87-96BE-4AD2-99FC-B8CF42D0902A}" destId="{2B51955B-92C4-4CED-B05E-6936390272F4}" srcOrd="4" destOrd="0" parTransId="{A8F09F6F-AAF3-4EE1-9D3B-06EEB689A866}" sibTransId="{4E0E56C9-EEDE-40A0-B1F4-2CB5A88A2474}"/>
    <dgm:cxn modelId="{19E64EEC-5668-4177-A530-74F72922ADBB}" type="presOf" srcId="{85BF8B8C-ED92-400D-8D7F-76485B8531EC}" destId="{8C201F2A-5022-491D-AF8E-20EFA5C09BA1}" srcOrd="0" destOrd="0" presId="urn:microsoft.com/office/officeart/2005/8/layout/default#3"/>
    <dgm:cxn modelId="{579CF4CC-2982-4FE2-936A-999C8B998CEC}" type="presOf" srcId="{4C010907-905A-497C-92C4-8DADDA14CB19}" destId="{9AFC6D39-747B-4E30-9A40-0DE278878D79}" srcOrd="0" destOrd="0" presId="urn:microsoft.com/office/officeart/2005/8/layout/default#3"/>
    <dgm:cxn modelId="{AACC9498-5AD7-429A-A5A1-DB939A5BD761}" type="presParOf" srcId="{A0359827-E1AC-4686-A5AE-A191E9CB77FB}" destId="{BF4EFC14-BDC9-4A41-A7C4-0BC6F7E66101}" srcOrd="0" destOrd="0" presId="urn:microsoft.com/office/officeart/2005/8/layout/default#3"/>
    <dgm:cxn modelId="{CC991BE4-F691-49B8-8EC8-DDB170AC3532}" type="presParOf" srcId="{A0359827-E1AC-4686-A5AE-A191E9CB77FB}" destId="{A5C8AFA1-58C1-477A-83D7-A6BFDD3B8592}" srcOrd="1" destOrd="0" presId="urn:microsoft.com/office/officeart/2005/8/layout/default#3"/>
    <dgm:cxn modelId="{1E56A98C-08D5-4248-B0E8-7B6877DE982A}" type="presParOf" srcId="{A0359827-E1AC-4686-A5AE-A191E9CB77FB}" destId="{28573CFF-58B7-4EA4-BB99-08E63987154E}" srcOrd="2" destOrd="0" presId="urn:microsoft.com/office/officeart/2005/8/layout/default#3"/>
    <dgm:cxn modelId="{A2B960C5-3201-4D34-985E-E6E63C4650A3}" type="presParOf" srcId="{A0359827-E1AC-4686-A5AE-A191E9CB77FB}" destId="{63926A55-6EE1-4AA2-8241-372F5322DD69}" srcOrd="3" destOrd="0" presId="urn:microsoft.com/office/officeart/2005/8/layout/default#3"/>
    <dgm:cxn modelId="{BB100681-B6EB-4E4B-9DF3-9BF93CB5952D}" type="presParOf" srcId="{A0359827-E1AC-4686-A5AE-A191E9CB77FB}" destId="{6E55AF74-3F46-462A-8B0E-12E3424A1702}" srcOrd="4" destOrd="0" presId="urn:microsoft.com/office/officeart/2005/8/layout/default#3"/>
    <dgm:cxn modelId="{F38C6ADD-E966-4EAB-B839-06ADE121294F}" type="presParOf" srcId="{A0359827-E1AC-4686-A5AE-A191E9CB77FB}" destId="{B10CEAF7-196D-4E75-B975-41B47DE6457E}" srcOrd="5" destOrd="0" presId="urn:microsoft.com/office/officeart/2005/8/layout/default#3"/>
    <dgm:cxn modelId="{32B509D9-E880-4669-AA53-84CE3E903C3E}" type="presParOf" srcId="{A0359827-E1AC-4686-A5AE-A191E9CB77FB}" destId="{9AFC6D39-747B-4E30-9A40-0DE278878D79}" srcOrd="6" destOrd="0" presId="urn:microsoft.com/office/officeart/2005/8/layout/default#3"/>
    <dgm:cxn modelId="{84B16266-ACAB-4248-A564-4B0713C914C3}" type="presParOf" srcId="{A0359827-E1AC-4686-A5AE-A191E9CB77FB}" destId="{75BB8850-6D0D-49B9-9AE9-5144C4F81F2F}" srcOrd="7" destOrd="0" presId="urn:microsoft.com/office/officeart/2005/8/layout/default#3"/>
    <dgm:cxn modelId="{74EBBABD-AAB0-471F-8267-E6B2EBDEABFE}" type="presParOf" srcId="{A0359827-E1AC-4686-A5AE-A191E9CB77FB}" destId="{7F8B3457-8189-4D79-BBCE-4CC8C6087366}" srcOrd="8" destOrd="0" presId="urn:microsoft.com/office/officeart/2005/8/layout/default#3"/>
    <dgm:cxn modelId="{9631A493-4C14-4C7B-B4FD-FE7B1D6EAA6D}" type="presParOf" srcId="{A0359827-E1AC-4686-A5AE-A191E9CB77FB}" destId="{BB24610C-6585-4D96-B647-70492587CA8D}" srcOrd="9" destOrd="0" presId="urn:microsoft.com/office/officeart/2005/8/layout/default#3"/>
    <dgm:cxn modelId="{C5E082BE-FDC0-4421-A79E-20C3E9C315E0}" type="presParOf" srcId="{A0359827-E1AC-4686-A5AE-A191E9CB77FB}" destId="{8C201F2A-5022-491D-AF8E-20EFA5C09BA1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DF0616-C2B9-4308-BB8A-D282C837C1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32837D-CD1A-4455-B1D0-11BB9DE78DC2}">
      <dgm:prSet phldrT="[Texto]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/>
            <a:t>PRACIQUANTEL</a:t>
          </a:r>
          <a:endParaRPr lang="es-EC" dirty="0"/>
        </a:p>
      </dgm:t>
    </dgm:pt>
    <dgm:pt modelId="{36EF3CB6-4D4E-4774-9DAA-3049431FC7F6}" type="parTrans" cxnId="{42898BC2-8231-40F3-B24E-D64906564D64}">
      <dgm:prSet/>
      <dgm:spPr/>
      <dgm:t>
        <a:bodyPr/>
        <a:lstStyle/>
        <a:p>
          <a:endParaRPr lang="es-EC"/>
        </a:p>
      </dgm:t>
    </dgm:pt>
    <dgm:pt modelId="{D556080F-248E-4D9B-8CEA-EB5FA565812F}" type="sibTrans" cxnId="{42898BC2-8231-40F3-B24E-D64906564D64}">
      <dgm:prSet/>
      <dgm:spPr/>
      <dgm:t>
        <a:bodyPr/>
        <a:lstStyle/>
        <a:p>
          <a:endParaRPr lang="es-EC"/>
        </a:p>
      </dgm:t>
    </dgm:pt>
    <dgm:pt modelId="{73D0AB2D-73F8-4B65-A80B-EFACEC6DF47A}">
      <dgm:prSet phldrT="[Texto]" custT="1"/>
      <dgm:spPr>
        <a:solidFill>
          <a:srgbClr val="0070C0">
            <a:alpha val="90000"/>
          </a:srgb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800" dirty="0" smtClean="0"/>
            <a:t>Se administra por VO</a:t>
          </a:r>
          <a:endParaRPr lang="es-EC" sz="2800" dirty="0"/>
        </a:p>
      </dgm:t>
    </dgm:pt>
    <dgm:pt modelId="{306E2208-5F02-4818-9BD3-0E296A716987}" type="parTrans" cxnId="{7099D5C1-C06B-44A1-84AD-EFC371FF8F98}">
      <dgm:prSet/>
      <dgm:spPr/>
      <dgm:t>
        <a:bodyPr/>
        <a:lstStyle/>
        <a:p>
          <a:endParaRPr lang="es-EC"/>
        </a:p>
      </dgm:t>
    </dgm:pt>
    <dgm:pt modelId="{096A94B6-807A-4EF7-92DA-F12C479A1343}" type="sibTrans" cxnId="{7099D5C1-C06B-44A1-84AD-EFC371FF8F98}">
      <dgm:prSet/>
      <dgm:spPr/>
      <dgm:t>
        <a:bodyPr/>
        <a:lstStyle/>
        <a:p>
          <a:endParaRPr lang="es-EC"/>
        </a:p>
      </dgm:t>
    </dgm:pt>
    <dgm:pt modelId="{649F4436-68F3-41D0-9C2A-2C7A2DE8623C}">
      <dgm:prSet phldrT="[Texto]" custT="1"/>
      <dgm:spPr>
        <a:solidFill>
          <a:srgbClr val="0070C0">
            <a:alpha val="90000"/>
          </a:srgb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800" dirty="0" smtClean="0"/>
            <a:t>20 mg/kg 3 veces al día </a:t>
          </a:r>
          <a:endParaRPr lang="es-EC" sz="2800" dirty="0"/>
        </a:p>
      </dgm:t>
    </dgm:pt>
    <dgm:pt modelId="{6C051C50-F9C0-4985-9423-93F53EE8C9BE}" type="parTrans" cxnId="{323D8DDC-2F8A-48ED-AC06-C84BFED12664}">
      <dgm:prSet/>
      <dgm:spPr/>
      <dgm:t>
        <a:bodyPr/>
        <a:lstStyle/>
        <a:p>
          <a:endParaRPr lang="es-EC"/>
        </a:p>
      </dgm:t>
    </dgm:pt>
    <dgm:pt modelId="{098EE126-9E7E-4B5E-A63E-5F3415066C40}" type="sibTrans" cxnId="{323D8DDC-2F8A-48ED-AC06-C84BFED12664}">
      <dgm:prSet/>
      <dgm:spPr/>
      <dgm:t>
        <a:bodyPr/>
        <a:lstStyle/>
        <a:p>
          <a:endParaRPr lang="es-EC"/>
        </a:p>
      </dgm:t>
    </dgm:pt>
    <dgm:pt modelId="{069E2E45-FC3C-4022-A448-F7BD4824C2FA}">
      <dgm:prSet phldrT="[Texto]"/>
      <dgm:spPr>
        <a:solidFill>
          <a:srgbClr val="FFC00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/>
            <a:t>METRIFONATO</a:t>
          </a:r>
          <a:endParaRPr lang="es-EC" dirty="0"/>
        </a:p>
      </dgm:t>
    </dgm:pt>
    <dgm:pt modelId="{9D7AF789-3198-45AD-941B-79557A790B79}" type="parTrans" cxnId="{A1803922-D961-4602-81E1-33DD935628DA}">
      <dgm:prSet/>
      <dgm:spPr/>
      <dgm:t>
        <a:bodyPr/>
        <a:lstStyle/>
        <a:p>
          <a:endParaRPr lang="es-EC"/>
        </a:p>
      </dgm:t>
    </dgm:pt>
    <dgm:pt modelId="{5599EB03-6DB5-47A1-AAA7-C77FAAB1CF30}" type="sibTrans" cxnId="{A1803922-D961-4602-81E1-33DD935628DA}">
      <dgm:prSet/>
      <dgm:spPr/>
      <dgm:t>
        <a:bodyPr/>
        <a:lstStyle/>
        <a:p>
          <a:endParaRPr lang="es-EC"/>
        </a:p>
      </dgm:t>
    </dgm:pt>
    <dgm:pt modelId="{7A1BB29D-B851-4FC2-858A-D40ACEBD2385}">
      <dgm:prSet phldrT="[Texto]" custT="1"/>
      <dgm:spPr>
        <a:solidFill>
          <a:srgbClr val="FFC000">
            <a:alpha val="90000"/>
          </a:srgb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sz="2400" dirty="0" smtClean="0"/>
            <a:t>Medicamento oral altamente eficaz</a:t>
          </a:r>
          <a:endParaRPr lang="es-EC" sz="2400" dirty="0"/>
        </a:p>
      </dgm:t>
    </dgm:pt>
    <dgm:pt modelId="{7918F32C-1B37-47A7-B3A2-F49EED650737}" type="parTrans" cxnId="{338EF0D0-BA9F-428F-8642-54D9B3D6D042}">
      <dgm:prSet/>
      <dgm:spPr/>
      <dgm:t>
        <a:bodyPr/>
        <a:lstStyle/>
        <a:p>
          <a:endParaRPr lang="es-EC"/>
        </a:p>
      </dgm:t>
    </dgm:pt>
    <dgm:pt modelId="{CC72DFA7-B2FE-4563-86B2-8C10ACD8A218}" type="sibTrans" cxnId="{338EF0D0-BA9F-428F-8642-54D9B3D6D042}">
      <dgm:prSet/>
      <dgm:spPr/>
      <dgm:t>
        <a:bodyPr/>
        <a:lstStyle/>
        <a:p>
          <a:endParaRPr lang="es-EC"/>
        </a:p>
      </dgm:t>
    </dgm:pt>
    <dgm:pt modelId="{3C6E71A0-E4EA-4EEC-BC5B-9D669580128F}">
      <dgm:prSet phldrT="[Texto]" custT="1"/>
      <dgm:spPr>
        <a:solidFill>
          <a:srgbClr val="FFC000">
            <a:alpha val="90000"/>
          </a:srgb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sz="2400" dirty="0" smtClean="0"/>
            <a:t>Dosis 7.5 a 10 mg/kg 1vez y repetida 2 veces  a intervalos de 2 semanas</a:t>
          </a:r>
          <a:endParaRPr lang="es-EC" sz="2400" dirty="0"/>
        </a:p>
      </dgm:t>
    </dgm:pt>
    <dgm:pt modelId="{BF8C5FCD-A16E-4138-8C6E-10544461AF4B}" type="parTrans" cxnId="{1E460008-1792-49A1-9BA3-0D536AF1BCB0}">
      <dgm:prSet/>
      <dgm:spPr/>
      <dgm:t>
        <a:bodyPr/>
        <a:lstStyle/>
        <a:p>
          <a:endParaRPr lang="es-EC"/>
        </a:p>
      </dgm:t>
    </dgm:pt>
    <dgm:pt modelId="{1E556019-565D-4EEA-8CE4-6CD229B97A7C}" type="sibTrans" cxnId="{1E460008-1792-49A1-9BA3-0D536AF1BCB0}">
      <dgm:prSet/>
      <dgm:spPr/>
      <dgm:t>
        <a:bodyPr/>
        <a:lstStyle/>
        <a:p>
          <a:endParaRPr lang="es-EC"/>
        </a:p>
      </dgm:t>
    </dgm:pt>
    <dgm:pt modelId="{B03053B5-B8BB-497D-8924-0373967312B1}">
      <dgm:prSet phldrT="[Texto]"/>
      <dgm:spPr>
        <a:solidFill>
          <a:srgbClr val="00B05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/>
            <a:t>OXAMNIQUINA</a:t>
          </a:r>
          <a:endParaRPr lang="es-EC" dirty="0"/>
        </a:p>
      </dgm:t>
    </dgm:pt>
    <dgm:pt modelId="{EA608847-B269-4D93-8E3C-EDA42BC997DA}" type="parTrans" cxnId="{4704E26A-0A44-4DF1-8545-39107A375553}">
      <dgm:prSet/>
      <dgm:spPr/>
      <dgm:t>
        <a:bodyPr/>
        <a:lstStyle/>
        <a:p>
          <a:endParaRPr lang="es-EC"/>
        </a:p>
      </dgm:t>
    </dgm:pt>
    <dgm:pt modelId="{D1A4CEAF-8102-4221-BE43-F28023250D0D}" type="sibTrans" cxnId="{4704E26A-0A44-4DF1-8545-39107A375553}">
      <dgm:prSet/>
      <dgm:spPr/>
      <dgm:t>
        <a:bodyPr/>
        <a:lstStyle/>
        <a:p>
          <a:endParaRPr lang="es-EC"/>
        </a:p>
      </dgm:t>
    </dgm:pt>
    <dgm:pt modelId="{A94BAF2B-55CC-4940-A58E-F472B8D1EFC9}">
      <dgm:prSet phldrT="[Texto]" custT="1"/>
      <dgm:spPr>
        <a:solidFill>
          <a:srgbClr val="00B050">
            <a:alpha val="90000"/>
          </a:srgb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sz="2000" dirty="0" smtClean="0"/>
            <a:t>12 a 15 mg/kg 1 vez, en niños menores de 30kg, se dan 20 mg/kg en dosis en 1 día con un intervalo de 2 a 8 horas entre ambas</a:t>
          </a:r>
          <a:endParaRPr lang="es-EC" sz="2000" dirty="0"/>
        </a:p>
      </dgm:t>
    </dgm:pt>
    <dgm:pt modelId="{504368A0-4C0C-4DD0-A2E5-D694D4AEF043}" type="parTrans" cxnId="{7E8F95B4-857B-4EF9-8C83-BC27BF7AE913}">
      <dgm:prSet/>
      <dgm:spPr/>
      <dgm:t>
        <a:bodyPr/>
        <a:lstStyle/>
        <a:p>
          <a:endParaRPr lang="es-EC"/>
        </a:p>
      </dgm:t>
    </dgm:pt>
    <dgm:pt modelId="{11B9C35F-FF0A-4634-8298-57F3F2101BB1}" type="sibTrans" cxnId="{7E8F95B4-857B-4EF9-8C83-BC27BF7AE913}">
      <dgm:prSet/>
      <dgm:spPr/>
      <dgm:t>
        <a:bodyPr/>
        <a:lstStyle/>
        <a:p>
          <a:endParaRPr lang="es-EC"/>
        </a:p>
      </dgm:t>
    </dgm:pt>
    <dgm:pt modelId="{741C294F-AD65-411D-91B6-E40FB2ADD85D}">
      <dgm:prSet phldrT="[Texto]"/>
      <dgm:spPr>
        <a:solidFill>
          <a:schemeClr val="accent4">
            <a:lumMod val="50000"/>
          </a:schemeClr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/>
            <a:t>NIRIDAZOL</a:t>
          </a:r>
          <a:endParaRPr lang="es-EC" dirty="0"/>
        </a:p>
      </dgm:t>
    </dgm:pt>
    <dgm:pt modelId="{872E2886-14F4-48F0-97E8-783DC3388606}" type="parTrans" cxnId="{7FD5909F-052C-4D9A-9EEE-A6BB1CCBCF5E}">
      <dgm:prSet/>
      <dgm:spPr/>
      <dgm:t>
        <a:bodyPr/>
        <a:lstStyle/>
        <a:p>
          <a:endParaRPr lang="es-EC"/>
        </a:p>
      </dgm:t>
    </dgm:pt>
    <dgm:pt modelId="{40B55B87-D7F7-45E0-A8AB-418B5822ABA5}" type="sibTrans" cxnId="{7FD5909F-052C-4D9A-9EEE-A6BB1CCBCF5E}">
      <dgm:prSet/>
      <dgm:spPr/>
      <dgm:t>
        <a:bodyPr/>
        <a:lstStyle/>
        <a:p>
          <a:endParaRPr lang="es-EC"/>
        </a:p>
      </dgm:t>
    </dgm:pt>
    <dgm:pt modelId="{6F67E3AF-4F7C-473E-88C4-EFE4102374FE}">
      <dgm:prSet phldrT="[Texto]"/>
      <dgm:spPr>
        <a:solidFill>
          <a:srgbClr val="002060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dirty="0" smtClean="0"/>
            <a:t>ANTIMONIALES</a:t>
          </a:r>
          <a:endParaRPr lang="es-EC" dirty="0"/>
        </a:p>
      </dgm:t>
    </dgm:pt>
    <dgm:pt modelId="{663B3C2C-D438-43C1-8BD7-BB78E0CFD505}" type="parTrans" cxnId="{BD873F86-9A36-4861-9F23-C0902D902A72}">
      <dgm:prSet/>
      <dgm:spPr/>
      <dgm:t>
        <a:bodyPr/>
        <a:lstStyle/>
        <a:p>
          <a:endParaRPr lang="es-EC"/>
        </a:p>
      </dgm:t>
    </dgm:pt>
    <dgm:pt modelId="{22A97819-A0B8-4380-87C1-653E306781CC}" type="sibTrans" cxnId="{BD873F86-9A36-4861-9F23-C0902D902A72}">
      <dgm:prSet/>
      <dgm:spPr/>
      <dgm:t>
        <a:bodyPr/>
        <a:lstStyle/>
        <a:p>
          <a:endParaRPr lang="es-EC"/>
        </a:p>
      </dgm:t>
    </dgm:pt>
    <dgm:pt modelId="{46DCD542-7A47-4991-BE81-8AAB0F8DCD53}" type="pres">
      <dgm:prSet presAssocID="{06DF0616-C2B9-4308-BB8A-D282C837C1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B44559-6246-42E3-AB61-7318D18E3C4A}" type="pres">
      <dgm:prSet presAssocID="{D732837D-CD1A-4455-B1D0-11BB9DE78DC2}" presName="linNode" presStyleCnt="0"/>
      <dgm:spPr/>
    </dgm:pt>
    <dgm:pt modelId="{CE93514B-767C-4E44-A847-EA2753A96F20}" type="pres">
      <dgm:prSet presAssocID="{D732837D-CD1A-4455-B1D0-11BB9DE78DC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0CF22-A903-4CC0-B657-79DE9E359DDA}" type="pres">
      <dgm:prSet presAssocID="{D732837D-CD1A-4455-B1D0-11BB9DE78DC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095F71-52B8-4F90-B7EA-8B8A82097CC0}" type="pres">
      <dgm:prSet presAssocID="{D556080F-248E-4D9B-8CEA-EB5FA565812F}" presName="sp" presStyleCnt="0"/>
      <dgm:spPr/>
    </dgm:pt>
    <dgm:pt modelId="{487BB5E2-73F3-48F7-8D8D-571F4199416F}" type="pres">
      <dgm:prSet presAssocID="{069E2E45-FC3C-4022-A448-F7BD4824C2FA}" presName="linNode" presStyleCnt="0"/>
      <dgm:spPr/>
    </dgm:pt>
    <dgm:pt modelId="{22AF5E9E-D611-422C-916D-168CA779617C}" type="pres">
      <dgm:prSet presAssocID="{069E2E45-FC3C-4022-A448-F7BD4824C2F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7386FC-EC37-4D21-BACF-77DC0AAAF9DE}" type="pres">
      <dgm:prSet presAssocID="{069E2E45-FC3C-4022-A448-F7BD4824C2FA}" presName="descendantText" presStyleLbl="alignAccFollowNode1" presStyleIdx="1" presStyleCnt="3" custScaleY="1335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A23CF8-61B4-46AE-9DD7-280F5749AF42}" type="pres">
      <dgm:prSet presAssocID="{5599EB03-6DB5-47A1-AAA7-C77FAAB1CF30}" presName="sp" presStyleCnt="0"/>
      <dgm:spPr/>
    </dgm:pt>
    <dgm:pt modelId="{4C2E5D2E-7C90-4CC5-BAD7-EC6DDA2FA808}" type="pres">
      <dgm:prSet presAssocID="{B03053B5-B8BB-497D-8924-0373967312B1}" presName="linNode" presStyleCnt="0"/>
      <dgm:spPr/>
    </dgm:pt>
    <dgm:pt modelId="{715140FD-8510-474A-AE39-27CE4F4C0DEC}" type="pres">
      <dgm:prSet presAssocID="{B03053B5-B8BB-497D-8924-0373967312B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61DC0-A4AF-4EE8-A0F7-C21E2829F685}" type="pres">
      <dgm:prSet presAssocID="{B03053B5-B8BB-497D-8924-0373967312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3AE00E-6B51-40E9-9831-005451F9AE81}" type="pres">
      <dgm:prSet presAssocID="{D1A4CEAF-8102-4221-BE43-F28023250D0D}" presName="sp" presStyleCnt="0"/>
      <dgm:spPr/>
    </dgm:pt>
    <dgm:pt modelId="{9122E850-3235-4F80-901C-14B2535907E1}" type="pres">
      <dgm:prSet presAssocID="{741C294F-AD65-411D-91B6-E40FB2ADD85D}" presName="linNode" presStyleCnt="0"/>
      <dgm:spPr/>
    </dgm:pt>
    <dgm:pt modelId="{669F2821-6A30-447E-A5B4-0F0152D50372}" type="pres">
      <dgm:prSet presAssocID="{741C294F-AD65-411D-91B6-E40FB2ADD85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C655AC-3E9E-4BC4-AB5B-FCB457B984A4}" type="pres">
      <dgm:prSet presAssocID="{40B55B87-D7F7-45E0-A8AB-418B5822ABA5}" presName="sp" presStyleCnt="0"/>
      <dgm:spPr/>
    </dgm:pt>
    <dgm:pt modelId="{7FC490C7-EE57-4C53-B86F-449066F3A644}" type="pres">
      <dgm:prSet presAssocID="{6F67E3AF-4F7C-473E-88C4-EFE4102374FE}" presName="linNode" presStyleCnt="0"/>
      <dgm:spPr/>
    </dgm:pt>
    <dgm:pt modelId="{6E2C3605-9C8C-4B73-9472-27821C52A4B2}" type="pres">
      <dgm:prSet presAssocID="{6F67E3AF-4F7C-473E-88C4-EFE4102374F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2DDFE6-21E5-4F52-A243-AAB2EF4FF639}" type="presOf" srcId="{B03053B5-B8BB-497D-8924-0373967312B1}" destId="{715140FD-8510-474A-AE39-27CE4F4C0DEC}" srcOrd="0" destOrd="0" presId="urn:microsoft.com/office/officeart/2005/8/layout/vList5"/>
    <dgm:cxn modelId="{323D8DDC-2F8A-48ED-AC06-C84BFED12664}" srcId="{D732837D-CD1A-4455-B1D0-11BB9DE78DC2}" destId="{649F4436-68F3-41D0-9C2A-2C7A2DE8623C}" srcOrd="1" destOrd="0" parTransId="{6C051C50-F9C0-4985-9423-93F53EE8C9BE}" sibTransId="{098EE126-9E7E-4B5E-A63E-5F3415066C40}"/>
    <dgm:cxn modelId="{7FD5909F-052C-4D9A-9EEE-A6BB1CCBCF5E}" srcId="{06DF0616-C2B9-4308-BB8A-D282C837C191}" destId="{741C294F-AD65-411D-91B6-E40FB2ADD85D}" srcOrd="3" destOrd="0" parTransId="{872E2886-14F4-48F0-97E8-783DC3388606}" sibTransId="{40B55B87-D7F7-45E0-A8AB-418B5822ABA5}"/>
    <dgm:cxn modelId="{903D32A0-FD3D-4795-AC66-3B941A491C13}" type="presOf" srcId="{7A1BB29D-B851-4FC2-858A-D40ACEBD2385}" destId="{257386FC-EC37-4D21-BACF-77DC0AAAF9DE}" srcOrd="0" destOrd="0" presId="urn:microsoft.com/office/officeart/2005/8/layout/vList5"/>
    <dgm:cxn modelId="{4704E26A-0A44-4DF1-8545-39107A375553}" srcId="{06DF0616-C2B9-4308-BB8A-D282C837C191}" destId="{B03053B5-B8BB-497D-8924-0373967312B1}" srcOrd="2" destOrd="0" parTransId="{EA608847-B269-4D93-8E3C-EDA42BC997DA}" sibTransId="{D1A4CEAF-8102-4221-BE43-F28023250D0D}"/>
    <dgm:cxn modelId="{1C672B92-C589-4297-8B7B-42BB6CE824AB}" type="presOf" srcId="{D732837D-CD1A-4455-B1D0-11BB9DE78DC2}" destId="{CE93514B-767C-4E44-A847-EA2753A96F20}" srcOrd="0" destOrd="0" presId="urn:microsoft.com/office/officeart/2005/8/layout/vList5"/>
    <dgm:cxn modelId="{0CFBB9B2-C566-4E2C-A422-F97509AC9A48}" type="presOf" srcId="{73D0AB2D-73F8-4B65-A80B-EFACEC6DF47A}" destId="{8FF0CF22-A903-4CC0-B657-79DE9E359DDA}" srcOrd="0" destOrd="0" presId="urn:microsoft.com/office/officeart/2005/8/layout/vList5"/>
    <dgm:cxn modelId="{C507C844-86F2-4CB8-90DA-120159A9922E}" type="presOf" srcId="{06DF0616-C2B9-4308-BB8A-D282C837C191}" destId="{46DCD542-7A47-4991-BE81-8AAB0F8DCD53}" srcOrd="0" destOrd="0" presId="urn:microsoft.com/office/officeart/2005/8/layout/vList5"/>
    <dgm:cxn modelId="{E68A7A64-9AFF-453D-878C-38C9DEA4ECAC}" type="presOf" srcId="{649F4436-68F3-41D0-9C2A-2C7A2DE8623C}" destId="{8FF0CF22-A903-4CC0-B657-79DE9E359DDA}" srcOrd="0" destOrd="1" presId="urn:microsoft.com/office/officeart/2005/8/layout/vList5"/>
    <dgm:cxn modelId="{42898BC2-8231-40F3-B24E-D64906564D64}" srcId="{06DF0616-C2B9-4308-BB8A-D282C837C191}" destId="{D732837D-CD1A-4455-B1D0-11BB9DE78DC2}" srcOrd="0" destOrd="0" parTransId="{36EF3CB6-4D4E-4774-9DAA-3049431FC7F6}" sibTransId="{D556080F-248E-4D9B-8CEA-EB5FA565812F}"/>
    <dgm:cxn modelId="{7099D5C1-C06B-44A1-84AD-EFC371FF8F98}" srcId="{D732837D-CD1A-4455-B1D0-11BB9DE78DC2}" destId="{73D0AB2D-73F8-4B65-A80B-EFACEC6DF47A}" srcOrd="0" destOrd="0" parTransId="{306E2208-5F02-4818-9BD3-0E296A716987}" sibTransId="{096A94B6-807A-4EF7-92DA-F12C479A1343}"/>
    <dgm:cxn modelId="{2A99A948-FBD5-47E4-A8CA-DD068DF3B632}" type="presOf" srcId="{069E2E45-FC3C-4022-A448-F7BD4824C2FA}" destId="{22AF5E9E-D611-422C-916D-168CA779617C}" srcOrd="0" destOrd="0" presId="urn:microsoft.com/office/officeart/2005/8/layout/vList5"/>
    <dgm:cxn modelId="{CDB4DFFF-FC5F-429C-BFA8-985C712E4608}" type="presOf" srcId="{741C294F-AD65-411D-91B6-E40FB2ADD85D}" destId="{669F2821-6A30-447E-A5B4-0F0152D50372}" srcOrd="0" destOrd="0" presId="urn:microsoft.com/office/officeart/2005/8/layout/vList5"/>
    <dgm:cxn modelId="{1E460008-1792-49A1-9BA3-0D536AF1BCB0}" srcId="{069E2E45-FC3C-4022-A448-F7BD4824C2FA}" destId="{3C6E71A0-E4EA-4EEC-BC5B-9D669580128F}" srcOrd="1" destOrd="0" parTransId="{BF8C5FCD-A16E-4138-8C6E-10544461AF4B}" sibTransId="{1E556019-565D-4EEA-8CE4-6CD229B97A7C}"/>
    <dgm:cxn modelId="{1E4AD0C2-5FFD-4A9F-A74B-1B2B4C5F2DD8}" type="presOf" srcId="{A94BAF2B-55CC-4940-A58E-F472B8D1EFC9}" destId="{F2561DC0-A4AF-4EE8-A0F7-C21E2829F685}" srcOrd="0" destOrd="0" presId="urn:microsoft.com/office/officeart/2005/8/layout/vList5"/>
    <dgm:cxn modelId="{BD873F86-9A36-4861-9F23-C0902D902A72}" srcId="{06DF0616-C2B9-4308-BB8A-D282C837C191}" destId="{6F67E3AF-4F7C-473E-88C4-EFE4102374FE}" srcOrd="4" destOrd="0" parTransId="{663B3C2C-D438-43C1-8BD7-BB78E0CFD505}" sibTransId="{22A97819-A0B8-4380-87C1-653E306781CC}"/>
    <dgm:cxn modelId="{7E8F95B4-857B-4EF9-8C83-BC27BF7AE913}" srcId="{B03053B5-B8BB-497D-8924-0373967312B1}" destId="{A94BAF2B-55CC-4940-A58E-F472B8D1EFC9}" srcOrd="0" destOrd="0" parTransId="{504368A0-4C0C-4DD0-A2E5-D694D4AEF043}" sibTransId="{11B9C35F-FF0A-4634-8298-57F3F2101BB1}"/>
    <dgm:cxn modelId="{A1803922-D961-4602-81E1-33DD935628DA}" srcId="{06DF0616-C2B9-4308-BB8A-D282C837C191}" destId="{069E2E45-FC3C-4022-A448-F7BD4824C2FA}" srcOrd="1" destOrd="0" parTransId="{9D7AF789-3198-45AD-941B-79557A790B79}" sibTransId="{5599EB03-6DB5-47A1-AAA7-C77FAAB1CF30}"/>
    <dgm:cxn modelId="{D6141137-2197-49EB-B10C-CF7C9B42B0B6}" type="presOf" srcId="{3C6E71A0-E4EA-4EEC-BC5B-9D669580128F}" destId="{257386FC-EC37-4D21-BACF-77DC0AAAF9DE}" srcOrd="0" destOrd="1" presId="urn:microsoft.com/office/officeart/2005/8/layout/vList5"/>
    <dgm:cxn modelId="{0A05151A-63EA-409E-9B67-0920079E6452}" type="presOf" srcId="{6F67E3AF-4F7C-473E-88C4-EFE4102374FE}" destId="{6E2C3605-9C8C-4B73-9472-27821C52A4B2}" srcOrd="0" destOrd="0" presId="urn:microsoft.com/office/officeart/2005/8/layout/vList5"/>
    <dgm:cxn modelId="{338EF0D0-BA9F-428F-8642-54D9B3D6D042}" srcId="{069E2E45-FC3C-4022-A448-F7BD4824C2FA}" destId="{7A1BB29D-B851-4FC2-858A-D40ACEBD2385}" srcOrd="0" destOrd="0" parTransId="{7918F32C-1B37-47A7-B3A2-F49EED650737}" sibTransId="{CC72DFA7-B2FE-4563-86B2-8C10ACD8A218}"/>
    <dgm:cxn modelId="{248FF1A6-74E7-4D96-B24D-3E3A82F24288}" type="presParOf" srcId="{46DCD542-7A47-4991-BE81-8AAB0F8DCD53}" destId="{4CB44559-6246-42E3-AB61-7318D18E3C4A}" srcOrd="0" destOrd="0" presId="urn:microsoft.com/office/officeart/2005/8/layout/vList5"/>
    <dgm:cxn modelId="{46C4040C-AF88-404D-8CB0-A7D99982CD42}" type="presParOf" srcId="{4CB44559-6246-42E3-AB61-7318D18E3C4A}" destId="{CE93514B-767C-4E44-A847-EA2753A96F20}" srcOrd="0" destOrd="0" presId="urn:microsoft.com/office/officeart/2005/8/layout/vList5"/>
    <dgm:cxn modelId="{356068D9-258C-4AD7-B247-27BAD77D4806}" type="presParOf" srcId="{4CB44559-6246-42E3-AB61-7318D18E3C4A}" destId="{8FF0CF22-A903-4CC0-B657-79DE9E359DDA}" srcOrd="1" destOrd="0" presId="urn:microsoft.com/office/officeart/2005/8/layout/vList5"/>
    <dgm:cxn modelId="{1442C6D7-E287-48E8-8F24-A92F9889F8EF}" type="presParOf" srcId="{46DCD542-7A47-4991-BE81-8AAB0F8DCD53}" destId="{E3095F71-52B8-4F90-B7EA-8B8A82097CC0}" srcOrd="1" destOrd="0" presId="urn:microsoft.com/office/officeart/2005/8/layout/vList5"/>
    <dgm:cxn modelId="{7A21883B-0092-42F9-ABC7-76971665E44D}" type="presParOf" srcId="{46DCD542-7A47-4991-BE81-8AAB0F8DCD53}" destId="{487BB5E2-73F3-48F7-8D8D-571F4199416F}" srcOrd="2" destOrd="0" presId="urn:microsoft.com/office/officeart/2005/8/layout/vList5"/>
    <dgm:cxn modelId="{474D3F57-B349-4609-9E0C-EDDD593B3C9F}" type="presParOf" srcId="{487BB5E2-73F3-48F7-8D8D-571F4199416F}" destId="{22AF5E9E-D611-422C-916D-168CA779617C}" srcOrd="0" destOrd="0" presId="urn:microsoft.com/office/officeart/2005/8/layout/vList5"/>
    <dgm:cxn modelId="{31FF6785-3FF1-42B1-B8C1-B782AFB2BEC0}" type="presParOf" srcId="{487BB5E2-73F3-48F7-8D8D-571F4199416F}" destId="{257386FC-EC37-4D21-BACF-77DC0AAAF9DE}" srcOrd="1" destOrd="0" presId="urn:microsoft.com/office/officeart/2005/8/layout/vList5"/>
    <dgm:cxn modelId="{3D05B260-6B67-44A8-A35C-384BD8BF04B7}" type="presParOf" srcId="{46DCD542-7A47-4991-BE81-8AAB0F8DCD53}" destId="{DEA23CF8-61B4-46AE-9DD7-280F5749AF42}" srcOrd="3" destOrd="0" presId="urn:microsoft.com/office/officeart/2005/8/layout/vList5"/>
    <dgm:cxn modelId="{52779DC2-26D9-4185-8706-7E4333560343}" type="presParOf" srcId="{46DCD542-7A47-4991-BE81-8AAB0F8DCD53}" destId="{4C2E5D2E-7C90-4CC5-BAD7-EC6DDA2FA808}" srcOrd="4" destOrd="0" presId="urn:microsoft.com/office/officeart/2005/8/layout/vList5"/>
    <dgm:cxn modelId="{CFA70BA3-C2BD-41D2-8BF5-85C59F30CC33}" type="presParOf" srcId="{4C2E5D2E-7C90-4CC5-BAD7-EC6DDA2FA808}" destId="{715140FD-8510-474A-AE39-27CE4F4C0DEC}" srcOrd="0" destOrd="0" presId="urn:microsoft.com/office/officeart/2005/8/layout/vList5"/>
    <dgm:cxn modelId="{FB61036D-EED7-4FE1-8450-180FF2006F33}" type="presParOf" srcId="{4C2E5D2E-7C90-4CC5-BAD7-EC6DDA2FA808}" destId="{F2561DC0-A4AF-4EE8-A0F7-C21E2829F685}" srcOrd="1" destOrd="0" presId="urn:microsoft.com/office/officeart/2005/8/layout/vList5"/>
    <dgm:cxn modelId="{CFDEDE78-5F31-48FD-BF3F-33D34F9EF005}" type="presParOf" srcId="{46DCD542-7A47-4991-BE81-8AAB0F8DCD53}" destId="{723AE00E-6B51-40E9-9831-005451F9AE81}" srcOrd="5" destOrd="0" presId="urn:microsoft.com/office/officeart/2005/8/layout/vList5"/>
    <dgm:cxn modelId="{664F2707-3CE3-424D-8298-6E1072DF7308}" type="presParOf" srcId="{46DCD542-7A47-4991-BE81-8AAB0F8DCD53}" destId="{9122E850-3235-4F80-901C-14B2535907E1}" srcOrd="6" destOrd="0" presId="urn:microsoft.com/office/officeart/2005/8/layout/vList5"/>
    <dgm:cxn modelId="{A6723CCB-2F6D-4E5E-83C5-EF78397F8C6A}" type="presParOf" srcId="{9122E850-3235-4F80-901C-14B2535907E1}" destId="{669F2821-6A30-447E-A5B4-0F0152D50372}" srcOrd="0" destOrd="0" presId="urn:microsoft.com/office/officeart/2005/8/layout/vList5"/>
    <dgm:cxn modelId="{D5D31BC4-1754-4186-96E6-BAB74D25A5C7}" type="presParOf" srcId="{46DCD542-7A47-4991-BE81-8AAB0F8DCD53}" destId="{D6C655AC-3E9E-4BC4-AB5B-FCB457B984A4}" srcOrd="7" destOrd="0" presId="urn:microsoft.com/office/officeart/2005/8/layout/vList5"/>
    <dgm:cxn modelId="{3BC29F1C-A353-4A54-8F67-A54F35A8FD94}" type="presParOf" srcId="{46DCD542-7A47-4991-BE81-8AAB0F8DCD53}" destId="{7FC490C7-EE57-4C53-B86F-449066F3A644}" srcOrd="8" destOrd="0" presId="urn:microsoft.com/office/officeart/2005/8/layout/vList5"/>
    <dgm:cxn modelId="{97233B88-96E6-44D0-ABE3-8023EF972CB9}" type="presParOf" srcId="{7FC490C7-EE57-4C53-B86F-449066F3A644}" destId="{6E2C3605-9C8C-4B73-9472-27821C52A4B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4CFE67-ECCF-440B-A38C-0951E68AE7A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FAFD68A-DAD6-44A8-B1F5-7C6A66F1D724}">
      <dgm:prSet phldrT="[Texto]"/>
      <dgm:spPr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CÓLICO RENAL</a:t>
          </a:r>
          <a:endParaRPr lang="es-EC" dirty="0">
            <a:solidFill>
              <a:schemeClr val="bg1"/>
            </a:solidFill>
          </a:endParaRPr>
        </a:p>
      </dgm:t>
    </dgm:pt>
    <dgm:pt modelId="{2415EEE6-19E1-42EB-B6AD-E989A1605A8E}" type="parTrans" cxnId="{6FB98B37-5AFF-4E3C-8AB0-A0CB6A07D596}">
      <dgm:prSet/>
      <dgm:spPr/>
      <dgm:t>
        <a:bodyPr/>
        <a:lstStyle/>
        <a:p>
          <a:endParaRPr lang="es-EC"/>
        </a:p>
      </dgm:t>
    </dgm:pt>
    <dgm:pt modelId="{7771C9C0-14BB-422B-921C-93861C7011E2}" type="sibTrans" cxnId="{6FB98B37-5AFF-4E3C-8AB0-A0CB6A07D596}">
      <dgm:prSet/>
      <dgm:spPr/>
      <dgm:t>
        <a:bodyPr/>
        <a:lstStyle/>
        <a:p>
          <a:endParaRPr lang="es-EC"/>
        </a:p>
      </dgm:t>
    </dgm:pt>
    <dgm:pt modelId="{EE1E585F-9ADC-45C8-999B-25536836F1EA}">
      <dgm:prSet phldrT="[Texto]" custT="1"/>
      <dgm:spPr>
        <a:solidFill>
          <a:srgbClr val="0070C0"/>
        </a:solidFill>
        <a:effectLst>
          <a:glow rad="228600">
            <a:schemeClr val="accent4">
              <a:satMod val="175000"/>
              <a:alpha val="40000"/>
            </a:schemeClr>
          </a:glow>
          <a:innerShdw blurRad="63500" dist="50800" dir="13500000">
            <a:prstClr val="black">
              <a:alpha val="50000"/>
            </a:prstClr>
          </a:innerShdw>
          <a:reflection blurRad="6350" stA="50000" endA="300" endPos="55500" dist="101600" dir="5400000" sy="-100000" algn="bl" rotWithShape="0"/>
        </a:effectLst>
      </dgm:spPr>
      <dgm:t>
        <a:bodyPr/>
        <a:lstStyle/>
        <a:p>
          <a:r>
            <a:rPr lang="es-EC" sz="2800" dirty="0" smtClean="0">
              <a:solidFill>
                <a:schemeClr val="bg1"/>
              </a:solidFill>
            </a:rPr>
            <a:t>CISTITIS</a:t>
          </a:r>
          <a:endParaRPr lang="es-EC" sz="2800" dirty="0">
            <a:solidFill>
              <a:schemeClr val="bg1"/>
            </a:solidFill>
          </a:endParaRPr>
        </a:p>
      </dgm:t>
    </dgm:pt>
    <dgm:pt modelId="{52902547-56AF-489D-955F-86EBCA91A04D}" type="parTrans" cxnId="{F96D4EC1-52D0-43C1-874C-E879058035BD}">
      <dgm:prSet/>
      <dgm:spPr/>
      <dgm:t>
        <a:bodyPr/>
        <a:lstStyle/>
        <a:p>
          <a:endParaRPr lang="es-EC"/>
        </a:p>
      </dgm:t>
    </dgm:pt>
    <dgm:pt modelId="{A7E08251-947F-4D96-B9EF-144ABBF6946C}" type="sibTrans" cxnId="{F96D4EC1-52D0-43C1-874C-E879058035BD}">
      <dgm:prSet/>
      <dgm:spPr/>
      <dgm:t>
        <a:bodyPr/>
        <a:lstStyle/>
        <a:p>
          <a:endParaRPr lang="es-EC"/>
        </a:p>
      </dgm:t>
    </dgm:pt>
    <dgm:pt modelId="{6A6513C8-C7C1-45D5-B10B-CA0F2B9755A3}">
      <dgm:prSet phldrT="[Texto]" custT="1"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600" dirty="0" smtClean="0">
              <a:solidFill>
                <a:schemeClr val="bg1"/>
              </a:solidFill>
            </a:rPr>
            <a:t>LAS RADIOGRAFIAS PUEDEN MOSTRAS CALCIFICACIONES EN LA PARED DEL QUSTE</a:t>
          </a:r>
          <a:endParaRPr lang="es-EC" sz="1600" dirty="0">
            <a:solidFill>
              <a:schemeClr val="bg1"/>
            </a:solidFill>
          </a:endParaRPr>
        </a:p>
      </dgm:t>
    </dgm:pt>
    <dgm:pt modelId="{FF5843A6-97B2-4A19-9592-40E1005293AC}" type="parTrans" cxnId="{69F161D9-ED30-44FE-990E-89FF5EA24A06}">
      <dgm:prSet/>
      <dgm:spPr/>
      <dgm:t>
        <a:bodyPr/>
        <a:lstStyle/>
        <a:p>
          <a:endParaRPr lang="es-EC"/>
        </a:p>
      </dgm:t>
    </dgm:pt>
    <dgm:pt modelId="{25A338F5-58F9-41E0-BFD3-9F0DCF0DC4F4}" type="sibTrans" cxnId="{69F161D9-ED30-44FE-990E-89FF5EA24A06}">
      <dgm:prSet/>
      <dgm:spPr/>
      <dgm:t>
        <a:bodyPr/>
        <a:lstStyle/>
        <a:p>
          <a:endParaRPr lang="es-EC"/>
        </a:p>
      </dgm:t>
    </dgm:pt>
    <dgm:pt modelId="{FEC719DF-F215-415F-8236-2729D6766A4D}">
      <dgm:prSet phldrT="[Texto]" phldr="1"/>
      <dgm:spPr/>
      <dgm:t>
        <a:bodyPr/>
        <a:lstStyle/>
        <a:p>
          <a:endParaRPr lang="es-EC"/>
        </a:p>
      </dgm:t>
    </dgm:pt>
    <dgm:pt modelId="{DCF9C61A-3A6D-4BB5-8CB7-CF01977E4F49}" type="parTrans" cxnId="{D3C70128-830B-4FA7-AC82-5C0866129806}">
      <dgm:prSet/>
      <dgm:spPr/>
      <dgm:t>
        <a:bodyPr/>
        <a:lstStyle/>
        <a:p>
          <a:endParaRPr lang="es-EC"/>
        </a:p>
      </dgm:t>
    </dgm:pt>
    <dgm:pt modelId="{CA1F37B8-C2F1-4821-99E5-C4ACE0A44CF2}" type="sibTrans" cxnId="{D3C70128-830B-4FA7-AC82-5C0866129806}">
      <dgm:prSet/>
      <dgm:spPr/>
      <dgm:t>
        <a:bodyPr/>
        <a:lstStyle/>
        <a:p>
          <a:endParaRPr lang="es-EC"/>
        </a:p>
      </dgm:t>
    </dgm:pt>
    <dgm:pt modelId="{F39D2B91-5A87-4A73-9FD9-EDB49C0EE51C}">
      <dgm:prSet phldrT="[Texto]"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UROGRAMAS REVELAN ALTERACIONES CLASICAS</a:t>
          </a:r>
          <a:endParaRPr lang="es-EC" sz="1800" dirty="0">
            <a:solidFill>
              <a:schemeClr val="bg1"/>
            </a:solidFill>
          </a:endParaRPr>
        </a:p>
      </dgm:t>
    </dgm:pt>
    <dgm:pt modelId="{8F61444B-4160-4F64-AC93-62BEDFB3390A}" type="parTrans" cxnId="{CE7688D2-E9C6-4A0C-BD51-707BCFBAE505}">
      <dgm:prSet/>
      <dgm:spPr/>
      <dgm:t>
        <a:bodyPr/>
        <a:lstStyle/>
        <a:p>
          <a:endParaRPr lang="es-EC"/>
        </a:p>
      </dgm:t>
    </dgm:pt>
    <dgm:pt modelId="{5E549616-C705-4327-B4BD-9AC7394ABE0E}" type="sibTrans" cxnId="{CE7688D2-E9C6-4A0C-BD51-707BCFBAE505}">
      <dgm:prSet/>
      <dgm:spPr/>
      <dgm:t>
        <a:bodyPr/>
        <a:lstStyle/>
        <a:p>
          <a:endParaRPr lang="es-EC"/>
        </a:p>
      </dgm:t>
    </dgm:pt>
    <dgm:pt modelId="{A92A4E79-CDB5-40BE-881C-0774340B43E5}">
      <dgm:prSet custT="1"/>
      <dgm:spPr>
        <a:solidFill>
          <a:srgbClr val="FFFF00"/>
        </a:soli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SE COMPROBARA CON SONOGRAMA Y TC, GAMMAGRAFIA O ANGIOGRAFIA</a:t>
          </a:r>
        </a:p>
      </dgm:t>
    </dgm:pt>
    <dgm:pt modelId="{C87BDD1B-6A46-473A-9F82-F44ED38EE4FA}" type="parTrans" cxnId="{473D2F29-C9DD-42D9-BD37-28D90A450F64}">
      <dgm:prSet/>
      <dgm:spPr/>
      <dgm:t>
        <a:bodyPr/>
        <a:lstStyle/>
        <a:p>
          <a:endParaRPr lang="es-EC"/>
        </a:p>
      </dgm:t>
    </dgm:pt>
    <dgm:pt modelId="{40F6DFDE-D7C8-4FD9-A10C-5BB9654E9B71}" type="sibTrans" cxnId="{473D2F29-C9DD-42D9-BD37-28D90A450F64}">
      <dgm:prSet/>
      <dgm:spPr/>
      <dgm:t>
        <a:bodyPr/>
        <a:lstStyle/>
        <a:p>
          <a:endParaRPr lang="es-EC"/>
        </a:p>
      </dgm:t>
    </dgm:pt>
    <dgm:pt modelId="{2839CDFF-C755-4AB2-9A32-8A3FD7F2059A}">
      <dgm:prSet/>
      <dgm:spPr/>
      <dgm:t>
        <a:bodyPr/>
        <a:lstStyle/>
        <a:p>
          <a:endParaRPr lang="es-ES"/>
        </a:p>
      </dgm:t>
    </dgm:pt>
    <dgm:pt modelId="{00910316-DA03-4A9E-83FB-B2D37AF03876}" type="parTrans" cxnId="{81C97859-B874-4490-A064-6A235DAD4311}">
      <dgm:prSet/>
      <dgm:spPr/>
      <dgm:t>
        <a:bodyPr/>
        <a:lstStyle/>
        <a:p>
          <a:endParaRPr lang="es-EC"/>
        </a:p>
      </dgm:t>
    </dgm:pt>
    <dgm:pt modelId="{5BFA54ED-D594-4B0B-8F13-4985C881FFC2}" type="sibTrans" cxnId="{81C97859-B874-4490-A064-6A235DAD4311}">
      <dgm:prSet/>
      <dgm:spPr/>
      <dgm:t>
        <a:bodyPr/>
        <a:lstStyle/>
        <a:p>
          <a:endParaRPr lang="es-EC"/>
        </a:p>
      </dgm:t>
    </dgm:pt>
    <dgm:pt modelId="{7908CB49-836D-41A1-97A1-79E0092F494D}">
      <dgm:prSet/>
      <dgm:spPr/>
      <dgm:t>
        <a:bodyPr/>
        <a:lstStyle/>
        <a:p>
          <a:endParaRPr lang="es-ES"/>
        </a:p>
      </dgm:t>
    </dgm:pt>
    <dgm:pt modelId="{5987D122-88E0-45D3-BB09-DB87342C9ADE}" type="parTrans" cxnId="{72A8D8A5-938A-4124-92BC-5874C2FD0E56}">
      <dgm:prSet/>
      <dgm:spPr/>
      <dgm:t>
        <a:bodyPr/>
        <a:lstStyle/>
        <a:p>
          <a:endParaRPr lang="es-EC"/>
        </a:p>
      </dgm:t>
    </dgm:pt>
    <dgm:pt modelId="{35EA568D-E409-4C8E-81B4-B83E0CDAC3DA}" type="sibTrans" cxnId="{72A8D8A5-938A-4124-92BC-5874C2FD0E56}">
      <dgm:prSet/>
      <dgm:spPr/>
      <dgm:t>
        <a:bodyPr/>
        <a:lstStyle/>
        <a:p>
          <a:endParaRPr lang="es-EC"/>
        </a:p>
      </dgm:t>
    </dgm:pt>
    <dgm:pt modelId="{3DFD7004-2ECD-4F23-AE85-C023AAD88414}">
      <dgm:prSet/>
      <dgm:spPr/>
      <dgm:t>
        <a:bodyPr/>
        <a:lstStyle/>
        <a:p>
          <a:endParaRPr lang="es-ES"/>
        </a:p>
      </dgm:t>
    </dgm:pt>
    <dgm:pt modelId="{F6DCF32E-0B18-4B61-9AD7-4EE732DFB878}" type="parTrans" cxnId="{F35B3072-F904-45BD-AE7A-7C32F20E86E8}">
      <dgm:prSet/>
      <dgm:spPr/>
      <dgm:t>
        <a:bodyPr/>
        <a:lstStyle/>
        <a:p>
          <a:endParaRPr lang="es-EC"/>
        </a:p>
      </dgm:t>
    </dgm:pt>
    <dgm:pt modelId="{C19510B2-F11F-4457-9AAE-7D63F1D2276F}" type="sibTrans" cxnId="{F35B3072-F904-45BD-AE7A-7C32F20E86E8}">
      <dgm:prSet/>
      <dgm:spPr/>
      <dgm:t>
        <a:bodyPr/>
        <a:lstStyle/>
        <a:p>
          <a:endParaRPr lang="es-EC"/>
        </a:p>
      </dgm:t>
    </dgm:pt>
    <dgm:pt modelId="{A1B8890D-937C-4EE6-90FB-837DE1DE8659}" type="pres">
      <dgm:prSet presAssocID="{144CFE67-ECCF-440B-A38C-0951E68AE7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4C3983-2802-4A68-8B92-C4222B1C40EE}" type="pres">
      <dgm:prSet presAssocID="{8FAFD68A-DAD6-44A8-B1F5-7C6A66F1D724}" presName="centerShape" presStyleLbl="node0" presStyleIdx="0" presStyleCnt="1"/>
      <dgm:spPr/>
      <dgm:t>
        <a:bodyPr/>
        <a:lstStyle/>
        <a:p>
          <a:endParaRPr lang="es-EC"/>
        </a:p>
      </dgm:t>
    </dgm:pt>
    <dgm:pt modelId="{5DB713BF-100E-4DD6-AC29-597BD0EDA8F4}" type="pres">
      <dgm:prSet presAssocID="{EE1E585F-9ADC-45C8-999B-25536836F1EA}" presName="node" presStyleLbl="node1" presStyleIdx="0" presStyleCnt="5" custScaleX="2136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962B71-8AD4-4B38-A0A7-03631FD29E1E}" type="pres">
      <dgm:prSet presAssocID="{EE1E585F-9ADC-45C8-999B-25536836F1EA}" presName="dummy" presStyleCnt="0"/>
      <dgm:spPr/>
    </dgm:pt>
    <dgm:pt modelId="{03ED38B0-58D8-4244-BA2F-A03A5AED0D43}" type="pres">
      <dgm:prSet presAssocID="{A7E08251-947F-4D96-B9EF-144ABBF6946C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552AA75-DCB7-4503-ADF0-52BD6405F01B}" type="pres">
      <dgm:prSet presAssocID="{6A6513C8-C7C1-45D5-B10B-CA0F2B9755A3}" presName="node" presStyleLbl="node1" presStyleIdx="1" presStyleCnt="5" custScaleX="215910" custScaleY="1185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AA1896-1667-413B-BF95-586DA5AFBF82}" type="pres">
      <dgm:prSet presAssocID="{6A6513C8-C7C1-45D5-B10B-CA0F2B9755A3}" presName="dummy" presStyleCnt="0"/>
      <dgm:spPr/>
    </dgm:pt>
    <dgm:pt modelId="{3712A626-B5E2-46D7-8D0E-11C3457EF372}" type="pres">
      <dgm:prSet presAssocID="{25A338F5-58F9-41E0-BFD3-9F0DCF0DC4F4}" presName="sibTrans" presStyleLbl="sibTrans2D1" presStyleIdx="1" presStyleCnt="5"/>
      <dgm:spPr/>
      <dgm:t>
        <a:bodyPr/>
        <a:lstStyle/>
        <a:p>
          <a:endParaRPr lang="es-ES"/>
        </a:p>
      </dgm:t>
    </dgm:pt>
    <dgm:pt modelId="{53CD6B8F-5B65-4377-824B-693E4390025B}" type="pres">
      <dgm:prSet presAssocID="{FEC719DF-F215-415F-8236-2729D6766A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B10A2-7DE2-4A88-9F93-60DD860E1F4D}" type="pres">
      <dgm:prSet presAssocID="{FEC719DF-F215-415F-8236-2729D6766A4D}" presName="dummy" presStyleCnt="0"/>
      <dgm:spPr/>
    </dgm:pt>
    <dgm:pt modelId="{5B165C47-D633-43B5-BBAE-5CB7C14B08F2}" type="pres">
      <dgm:prSet presAssocID="{CA1F37B8-C2F1-4821-99E5-C4ACE0A44CF2}" presName="sibTrans" presStyleLbl="sibTrans2D1" presStyleIdx="2" presStyleCnt="5"/>
      <dgm:spPr/>
      <dgm:t>
        <a:bodyPr/>
        <a:lstStyle/>
        <a:p>
          <a:endParaRPr lang="es-ES"/>
        </a:p>
      </dgm:t>
    </dgm:pt>
    <dgm:pt modelId="{2024D170-39A7-47C7-97F1-ACB6D77BE4D0}" type="pres">
      <dgm:prSet presAssocID="{A92A4E79-CDB5-40BE-881C-0774340B43E5}" presName="node" presStyleLbl="node1" presStyleIdx="3" presStyleCnt="5" custScaleX="370677" custRadScaleRad="82730" custRadScaleInc="-1552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476A2-C823-4E4A-83BA-ED202B5C43B7}" type="pres">
      <dgm:prSet presAssocID="{A92A4E79-CDB5-40BE-881C-0774340B43E5}" presName="dummy" presStyleCnt="0"/>
      <dgm:spPr/>
    </dgm:pt>
    <dgm:pt modelId="{5E85DF7D-8976-433A-881F-DB1E6AA7DC18}" type="pres">
      <dgm:prSet presAssocID="{40F6DFDE-D7C8-4FD9-A10C-5BB9654E9B71}" presName="sibTrans" presStyleLbl="sibTrans2D1" presStyleIdx="3" presStyleCnt="5"/>
      <dgm:spPr/>
      <dgm:t>
        <a:bodyPr/>
        <a:lstStyle/>
        <a:p>
          <a:endParaRPr lang="es-ES"/>
        </a:p>
      </dgm:t>
    </dgm:pt>
    <dgm:pt modelId="{55E49F38-1A24-46BF-9704-BAC11D55E125}" type="pres">
      <dgm:prSet presAssocID="{F39D2B91-5A87-4A73-9FD9-EDB49C0EE51C}" presName="node" presStyleLbl="node1" presStyleIdx="4" presStyleCnt="5" custScaleX="213870" custScaleY="1271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7AE949-662F-4ADB-AB1D-97AE4AD685AA}" type="pres">
      <dgm:prSet presAssocID="{F39D2B91-5A87-4A73-9FD9-EDB49C0EE51C}" presName="dummy" presStyleCnt="0"/>
      <dgm:spPr/>
    </dgm:pt>
    <dgm:pt modelId="{A07F9431-D8F6-4535-924B-BA76D9A5B554}" type="pres">
      <dgm:prSet presAssocID="{5E549616-C705-4327-B4BD-9AC7394ABE0E}" presName="sibTrans" presStyleLbl="sibTrans2D1" presStyleIdx="4" presStyleCnt="5" custLinFactNeighborY="1395"/>
      <dgm:spPr/>
      <dgm:t>
        <a:bodyPr/>
        <a:lstStyle/>
        <a:p>
          <a:endParaRPr lang="es-ES"/>
        </a:p>
      </dgm:t>
    </dgm:pt>
  </dgm:ptLst>
  <dgm:cxnLst>
    <dgm:cxn modelId="{81C97859-B874-4490-A064-6A235DAD4311}" srcId="{144CFE67-ECCF-440B-A38C-0951E68AE7A0}" destId="{2839CDFF-C755-4AB2-9A32-8A3FD7F2059A}" srcOrd="1" destOrd="0" parTransId="{00910316-DA03-4A9E-83FB-B2D37AF03876}" sibTransId="{5BFA54ED-D594-4B0B-8F13-4985C881FFC2}"/>
    <dgm:cxn modelId="{0FFA3991-55EC-4976-82E3-4AC8A83E43BA}" type="presOf" srcId="{EE1E585F-9ADC-45C8-999B-25536836F1EA}" destId="{5DB713BF-100E-4DD6-AC29-597BD0EDA8F4}" srcOrd="0" destOrd="0" presId="urn:microsoft.com/office/officeart/2005/8/layout/radial6"/>
    <dgm:cxn modelId="{98E4D665-8BF0-4822-8C33-EF69191C2ABA}" type="presOf" srcId="{CA1F37B8-C2F1-4821-99E5-C4ACE0A44CF2}" destId="{5B165C47-D633-43B5-BBAE-5CB7C14B08F2}" srcOrd="0" destOrd="0" presId="urn:microsoft.com/office/officeart/2005/8/layout/radial6"/>
    <dgm:cxn modelId="{BE3E6B1C-121D-403E-A28D-E5C0D076C517}" type="presOf" srcId="{A92A4E79-CDB5-40BE-881C-0774340B43E5}" destId="{2024D170-39A7-47C7-97F1-ACB6D77BE4D0}" srcOrd="0" destOrd="0" presId="urn:microsoft.com/office/officeart/2005/8/layout/radial6"/>
    <dgm:cxn modelId="{A20F2162-5B7C-4C39-BC49-140C4D223CDB}" type="presOf" srcId="{A7E08251-947F-4D96-B9EF-144ABBF6946C}" destId="{03ED38B0-58D8-4244-BA2F-A03A5AED0D43}" srcOrd="0" destOrd="0" presId="urn:microsoft.com/office/officeart/2005/8/layout/radial6"/>
    <dgm:cxn modelId="{F35B3072-F904-45BD-AE7A-7C32F20E86E8}" srcId="{144CFE67-ECCF-440B-A38C-0951E68AE7A0}" destId="{3DFD7004-2ECD-4F23-AE85-C023AAD88414}" srcOrd="3" destOrd="0" parTransId="{F6DCF32E-0B18-4B61-9AD7-4EE732DFB878}" sibTransId="{C19510B2-F11F-4457-9AAE-7D63F1D2276F}"/>
    <dgm:cxn modelId="{CE6B6FF3-CFC9-4E9B-8788-28E41C8D8845}" type="presOf" srcId="{8FAFD68A-DAD6-44A8-B1F5-7C6A66F1D724}" destId="{6E4C3983-2802-4A68-8B92-C4222B1C40EE}" srcOrd="0" destOrd="0" presId="urn:microsoft.com/office/officeart/2005/8/layout/radial6"/>
    <dgm:cxn modelId="{4F6F8AD4-65B0-4712-A541-293EDA2E9C16}" type="presOf" srcId="{F39D2B91-5A87-4A73-9FD9-EDB49C0EE51C}" destId="{55E49F38-1A24-46BF-9704-BAC11D55E125}" srcOrd="0" destOrd="0" presId="urn:microsoft.com/office/officeart/2005/8/layout/radial6"/>
    <dgm:cxn modelId="{CDDE0F0F-5519-45DC-B5BB-6BCBB057DE84}" type="presOf" srcId="{25A338F5-58F9-41E0-BFD3-9F0DCF0DC4F4}" destId="{3712A626-B5E2-46D7-8D0E-11C3457EF372}" srcOrd="0" destOrd="0" presId="urn:microsoft.com/office/officeart/2005/8/layout/radial6"/>
    <dgm:cxn modelId="{CE7688D2-E9C6-4A0C-BD51-707BCFBAE505}" srcId="{8FAFD68A-DAD6-44A8-B1F5-7C6A66F1D724}" destId="{F39D2B91-5A87-4A73-9FD9-EDB49C0EE51C}" srcOrd="4" destOrd="0" parTransId="{8F61444B-4160-4F64-AC93-62BEDFB3390A}" sibTransId="{5E549616-C705-4327-B4BD-9AC7394ABE0E}"/>
    <dgm:cxn modelId="{DC3BCAE6-D0EA-4D6B-ACFB-F32B1C86ABA6}" type="presOf" srcId="{FEC719DF-F215-415F-8236-2729D6766A4D}" destId="{53CD6B8F-5B65-4377-824B-693E4390025B}" srcOrd="0" destOrd="0" presId="urn:microsoft.com/office/officeart/2005/8/layout/radial6"/>
    <dgm:cxn modelId="{3F91411A-7766-4E5E-B480-97B4C3126D85}" type="presOf" srcId="{144CFE67-ECCF-440B-A38C-0951E68AE7A0}" destId="{A1B8890D-937C-4EE6-90FB-837DE1DE8659}" srcOrd="0" destOrd="0" presId="urn:microsoft.com/office/officeart/2005/8/layout/radial6"/>
    <dgm:cxn modelId="{69F161D9-ED30-44FE-990E-89FF5EA24A06}" srcId="{8FAFD68A-DAD6-44A8-B1F5-7C6A66F1D724}" destId="{6A6513C8-C7C1-45D5-B10B-CA0F2B9755A3}" srcOrd="1" destOrd="0" parTransId="{FF5843A6-97B2-4A19-9592-40E1005293AC}" sibTransId="{25A338F5-58F9-41E0-BFD3-9F0DCF0DC4F4}"/>
    <dgm:cxn modelId="{F96D4EC1-52D0-43C1-874C-E879058035BD}" srcId="{8FAFD68A-DAD6-44A8-B1F5-7C6A66F1D724}" destId="{EE1E585F-9ADC-45C8-999B-25536836F1EA}" srcOrd="0" destOrd="0" parTransId="{52902547-56AF-489D-955F-86EBCA91A04D}" sibTransId="{A7E08251-947F-4D96-B9EF-144ABBF6946C}"/>
    <dgm:cxn modelId="{6FB98B37-5AFF-4E3C-8AB0-A0CB6A07D596}" srcId="{144CFE67-ECCF-440B-A38C-0951E68AE7A0}" destId="{8FAFD68A-DAD6-44A8-B1F5-7C6A66F1D724}" srcOrd="0" destOrd="0" parTransId="{2415EEE6-19E1-42EB-B6AD-E989A1605A8E}" sibTransId="{7771C9C0-14BB-422B-921C-93861C7011E2}"/>
    <dgm:cxn modelId="{3ED099F4-9F91-4F5D-B7C8-24B50A9FB3B8}" type="presOf" srcId="{5E549616-C705-4327-B4BD-9AC7394ABE0E}" destId="{A07F9431-D8F6-4535-924B-BA76D9A5B554}" srcOrd="0" destOrd="0" presId="urn:microsoft.com/office/officeart/2005/8/layout/radial6"/>
    <dgm:cxn modelId="{D1FE7B6F-4C41-4053-B180-C3389F5AADCA}" type="presOf" srcId="{6A6513C8-C7C1-45D5-B10B-CA0F2B9755A3}" destId="{2552AA75-DCB7-4503-ADF0-52BD6405F01B}" srcOrd="0" destOrd="0" presId="urn:microsoft.com/office/officeart/2005/8/layout/radial6"/>
    <dgm:cxn modelId="{D3C70128-830B-4FA7-AC82-5C0866129806}" srcId="{8FAFD68A-DAD6-44A8-B1F5-7C6A66F1D724}" destId="{FEC719DF-F215-415F-8236-2729D6766A4D}" srcOrd="2" destOrd="0" parTransId="{DCF9C61A-3A6D-4BB5-8CB7-CF01977E4F49}" sibTransId="{CA1F37B8-C2F1-4821-99E5-C4ACE0A44CF2}"/>
    <dgm:cxn modelId="{72A8D8A5-938A-4124-92BC-5874C2FD0E56}" srcId="{144CFE67-ECCF-440B-A38C-0951E68AE7A0}" destId="{7908CB49-836D-41A1-97A1-79E0092F494D}" srcOrd="2" destOrd="0" parTransId="{5987D122-88E0-45D3-BB09-DB87342C9ADE}" sibTransId="{35EA568D-E409-4C8E-81B4-B83E0CDAC3DA}"/>
    <dgm:cxn modelId="{473D2F29-C9DD-42D9-BD37-28D90A450F64}" srcId="{8FAFD68A-DAD6-44A8-B1F5-7C6A66F1D724}" destId="{A92A4E79-CDB5-40BE-881C-0774340B43E5}" srcOrd="3" destOrd="0" parTransId="{C87BDD1B-6A46-473A-9F82-F44ED38EE4FA}" sibTransId="{40F6DFDE-D7C8-4FD9-A10C-5BB9654E9B71}"/>
    <dgm:cxn modelId="{1F465043-3721-48E5-AA60-B34587BB5580}" type="presOf" srcId="{40F6DFDE-D7C8-4FD9-A10C-5BB9654E9B71}" destId="{5E85DF7D-8976-433A-881F-DB1E6AA7DC18}" srcOrd="0" destOrd="0" presId="urn:microsoft.com/office/officeart/2005/8/layout/radial6"/>
    <dgm:cxn modelId="{C2356BC1-132E-4F2A-8CCA-DC040D424CEC}" type="presParOf" srcId="{A1B8890D-937C-4EE6-90FB-837DE1DE8659}" destId="{6E4C3983-2802-4A68-8B92-C4222B1C40EE}" srcOrd="0" destOrd="0" presId="urn:microsoft.com/office/officeart/2005/8/layout/radial6"/>
    <dgm:cxn modelId="{C870177E-4A8A-43A6-B42A-2B5ACA04FAE9}" type="presParOf" srcId="{A1B8890D-937C-4EE6-90FB-837DE1DE8659}" destId="{5DB713BF-100E-4DD6-AC29-597BD0EDA8F4}" srcOrd="1" destOrd="0" presId="urn:microsoft.com/office/officeart/2005/8/layout/radial6"/>
    <dgm:cxn modelId="{537C3A4B-5A77-4F38-8F67-ECB997110F90}" type="presParOf" srcId="{A1B8890D-937C-4EE6-90FB-837DE1DE8659}" destId="{05962B71-8AD4-4B38-A0A7-03631FD29E1E}" srcOrd="2" destOrd="0" presId="urn:microsoft.com/office/officeart/2005/8/layout/radial6"/>
    <dgm:cxn modelId="{3356CC16-211D-4134-BE6C-B3B7819BEA34}" type="presParOf" srcId="{A1B8890D-937C-4EE6-90FB-837DE1DE8659}" destId="{03ED38B0-58D8-4244-BA2F-A03A5AED0D43}" srcOrd="3" destOrd="0" presId="urn:microsoft.com/office/officeart/2005/8/layout/radial6"/>
    <dgm:cxn modelId="{89F340E6-F698-42D0-921B-FC2518088487}" type="presParOf" srcId="{A1B8890D-937C-4EE6-90FB-837DE1DE8659}" destId="{2552AA75-DCB7-4503-ADF0-52BD6405F01B}" srcOrd="4" destOrd="0" presId="urn:microsoft.com/office/officeart/2005/8/layout/radial6"/>
    <dgm:cxn modelId="{A94249A8-4A10-4F20-B31B-F5383A5456EC}" type="presParOf" srcId="{A1B8890D-937C-4EE6-90FB-837DE1DE8659}" destId="{61AA1896-1667-413B-BF95-586DA5AFBF82}" srcOrd="5" destOrd="0" presId="urn:microsoft.com/office/officeart/2005/8/layout/radial6"/>
    <dgm:cxn modelId="{5997D844-A7AD-4864-8942-44DAFE66FA49}" type="presParOf" srcId="{A1B8890D-937C-4EE6-90FB-837DE1DE8659}" destId="{3712A626-B5E2-46D7-8D0E-11C3457EF372}" srcOrd="6" destOrd="0" presId="urn:microsoft.com/office/officeart/2005/8/layout/radial6"/>
    <dgm:cxn modelId="{0EE481A1-5AAA-4993-AB91-B5B518FF2386}" type="presParOf" srcId="{A1B8890D-937C-4EE6-90FB-837DE1DE8659}" destId="{53CD6B8F-5B65-4377-824B-693E4390025B}" srcOrd="7" destOrd="0" presId="urn:microsoft.com/office/officeart/2005/8/layout/radial6"/>
    <dgm:cxn modelId="{FA099BD1-2929-441C-8930-B4E2B1E5FB56}" type="presParOf" srcId="{A1B8890D-937C-4EE6-90FB-837DE1DE8659}" destId="{C29B10A2-7DE2-4A88-9F93-60DD860E1F4D}" srcOrd="8" destOrd="0" presId="urn:microsoft.com/office/officeart/2005/8/layout/radial6"/>
    <dgm:cxn modelId="{D50C1971-E6E6-4070-B7EB-AE12D14827CC}" type="presParOf" srcId="{A1B8890D-937C-4EE6-90FB-837DE1DE8659}" destId="{5B165C47-D633-43B5-BBAE-5CB7C14B08F2}" srcOrd="9" destOrd="0" presId="urn:microsoft.com/office/officeart/2005/8/layout/radial6"/>
    <dgm:cxn modelId="{FB5ABC43-AA99-47D8-B6FA-17934AB5FD9E}" type="presParOf" srcId="{A1B8890D-937C-4EE6-90FB-837DE1DE8659}" destId="{2024D170-39A7-47C7-97F1-ACB6D77BE4D0}" srcOrd="10" destOrd="0" presId="urn:microsoft.com/office/officeart/2005/8/layout/radial6"/>
    <dgm:cxn modelId="{D947D01C-4183-4549-8437-78A582CF42C2}" type="presParOf" srcId="{A1B8890D-937C-4EE6-90FB-837DE1DE8659}" destId="{75D476A2-C823-4E4A-83BA-ED202B5C43B7}" srcOrd="11" destOrd="0" presId="urn:microsoft.com/office/officeart/2005/8/layout/radial6"/>
    <dgm:cxn modelId="{93B52721-B975-42E9-BC20-CFD438D8B6AF}" type="presParOf" srcId="{A1B8890D-937C-4EE6-90FB-837DE1DE8659}" destId="{5E85DF7D-8976-433A-881F-DB1E6AA7DC18}" srcOrd="12" destOrd="0" presId="urn:microsoft.com/office/officeart/2005/8/layout/radial6"/>
    <dgm:cxn modelId="{9BDA8CA6-B4CF-451D-94D5-D831B22044EC}" type="presParOf" srcId="{A1B8890D-937C-4EE6-90FB-837DE1DE8659}" destId="{55E49F38-1A24-46BF-9704-BAC11D55E125}" srcOrd="13" destOrd="0" presId="urn:microsoft.com/office/officeart/2005/8/layout/radial6"/>
    <dgm:cxn modelId="{598DAD17-3C3F-4A89-A026-58D2446BD805}" type="presParOf" srcId="{A1B8890D-937C-4EE6-90FB-837DE1DE8659}" destId="{EC7AE949-662F-4ADB-AB1D-97AE4AD685AA}" srcOrd="14" destOrd="0" presId="urn:microsoft.com/office/officeart/2005/8/layout/radial6"/>
    <dgm:cxn modelId="{74A244ED-6228-4A0F-A56F-0F292F7FB27B}" type="presParOf" srcId="{A1B8890D-937C-4EE6-90FB-837DE1DE8659}" destId="{A07F9431-D8F6-4535-924B-BA76D9A5B55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5F1BBD-9747-4665-B7DA-76C3091E575C}" type="doc">
      <dgm:prSet loTypeId="urn:microsoft.com/office/officeart/2005/8/layout/hProcess9" loCatId="process" qsTypeId="urn:microsoft.com/office/officeart/2005/8/quickstyle/simple5" qsCatId="simple" csTypeId="urn:microsoft.com/office/officeart/2005/8/colors/accent1_5" csCatId="accent1" phldr="1"/>
      <dgm:spPr/>
    </dgm:pt>
    <dgm:pt modelId="{D8EA0691-DB47-460D-BB4D-F3BDFB62FBDA}">
      <dgm:prSet phldrT="[Texto]"/>
      <dgm:spPr>
        <a:solidFill>
          <a:srgbClr val="66FF99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s-EC" b="1" dirty="0" smtClean="0">
              <a:solidFill>
                <a:srgbClr val="002060"/>
              </a:solidFill>
            </a:rPr>
            <a:t>Mycobacterium tuberculosis, por vía hematógena desde los pulmones.</a:t>
          </a:r>
          <a:endParaRPr lang="es-EC" b="1" dirty="0">
            <a:solidFill>
              <a:srgbClr val="002060"/>
            </a:solidFill>
          </a:endParaRPr>
        </a:p>
      </dgm:t>
    </dgm:pt>
    <dgm:pt modelId="{112218A6-9C7D-4D11-98EA-547F8ADEE341}" type="parTrans" cxnId="{4F371361-F7E3-4E36-B002-56B0C17ED67F}">
      <dgm:prSet/>
      <dgm:spPr/>
      <dgm:t>
        <a:bodyPr/>
        <a:lstStyle/>
        <a:p>
          <a:endParaRPr lang="es-EC"/>
        </a:p>
      </dgm:t>
    </dgm:pt>
    <dgm:pt modelId="{4535D566-2710-4DBB-86A9-74ACCB76F764}" type="sibTrans" cxnId="{4F371361-F7E3-4E36-B002-56B0C17ED67F}">
      <dgm:prSet/>
      <dgm:spPr/>
      <dgm:t>
        <a:bodyPr/>
        <a:lstStyle/>
        <a:p>
          <a:endParaRPr lang="es-EC"/>
        </a:p>
      </dgm:t>
    </dgm:pt>
    <dgm:pt modelId="{82B00A1F-7515-4979-989F-8CC800EDF37B}">
      <dgm:prSet phldrT="[Texto]"/>
      <dgm:spPr>
        <a:solidFill>
          <a:srgbClr val="92D05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s-EC" b="1" dirty="0" smtClean="0">
              <a:solidFill>
                <a:srgbClr val="002060"/>
              </a:solidFill>
            </a:rPr>
            <a:t>El aparato genitourinario, el riñón y posiblemente la próstata son los sitios primario de la infección</a:t>
          </a:r>
          <a:endParaRPr lang="es-EC" b="1" dirty="0">
            <a:solidFill>
              <a:srgbClr val="002060"/>
            </a:solidFill>
          </a:endParaRPr>
        </a:p>
      </dgm:t>
    </dgm:pt>
    <dgm:pt modelId="{405CAF92-A729-4CD5-A9EF-481BD600FFDB}" type="parTrans" cxnId="{03A9C995-D2FB-49FE-847F-778C6D10F120}">
      <dgm:prSet/>
      <dgm:spPr/>
      <dgm:t>
        <a:bodyPr/>
        <a:lstStyle/>
        <a:p>
          <a:endParaRPr lang="es-EC"/>
        </a:p>
      </dgm:t>
    </dgm:pt>
    <dgm:pt modelId="{DB165CA7-B304-4358-9046-21FDD568EE3C}" type="sibTrans" cxnId="{03A9C995-D2FB-49FE-847F-778C6D10F120}">
      <dgm:prSet/>
      <dgm:spPr/>
      <dgm:t>
        <a:bodyPr/>
        <a:lstStyle/>
        <a:p>
          <a:endParaRPr lang="es-EC"/>
        </a:p>
      </dgm:t>
    </dgm:pt>
    <dgm:pt modelId="{53C0069B-DC4F-4B9D-97ED-4090D68B0F05}">
      <dgm:prSet phldrT="[Texto]"/>
      <dgm:spPr>
        <a:ln w="38100">
          <a:solidFill>
            <a:schemeClr val="tx1"/>
          </a:solidFill>
        </a:ln>
      </dgm:spPr>
      <dgm:t>
        <a:bodyPr/>
        <a:lstStyle/>
        <a:p>
          <a:r>
            <a:rPr lang="es-EC" b="1" dirty="0" smtClean="0">
              <a:solidFill>
                <a:srgbClr val="002060"/>
              </a:solidFill>
            </a:rPr>
            <a:t>Los testículos pueden afectarse por extensión directa de la infección epididimaria.</a:t>
          </a:r>
          <a:endParaRPr lang="es-EC" b="1" dirty="0">
            <a:solidFill>
              <a:srgbClr val="002060"/>
            </a:solidFill>
          </a:endParaRPr>
        </a:p>
      </dgm:t>
    </dgm:pt>
    <dgm:pt modelId="{CE966D14-7C16-4743-8102-2B88BFB9E1B6}" type="parTrans" cxnId="{4F551B00-4553-42F5-B495-89FF75A91FEF}">
      <dgm:prSet/>
      <dgm:spPr/>
      <dgm:t>
        <a:bodyPr/>
        <a:lstStyle/>
        <a:p>
          <a:endParaRPr lang="es-EC"/>
        </a:p>
      </dgm:t>
    </dgm:pt>
    <dgm:pt modelId="{FC87C831-9EDE-4B80-B47E-94DFD0101F44}" type="sibTrans" cxnId="{4F551B00-4553-42F5-B495-89FF75A91FEF}">
      <dgm:prSet/>
      <dgm:spPr/>
      <dgm:t>
        <a:bodyPr/>
        <a:lstStyle/>
        <a:p>
          <a:endParaRPr lang="es-EC"/>
        </a:p>
      </dgm:t>
    </dgm:pt>
    <dgm:pt modelId="{44367390-211D-435F-ACB6-CB0A3EE6DCC2}" type="pres">
      <dgm:prSet presAssocID="{5B5F1BBD-9747-4665-B7DA-76C3091E575C}" presName="CompostProcess" presStyleCnt="0">
        <dgm:presLayoutVars>
          <dgm:dir/>
          <dgm:resizeHandles val="exact"/>
        </dgm:presLayoutVars>
      </dgm:prSet>
      <dgm:spPr/>
    </dgm:pt>
    <dgm:pt modelId="{E322A06B-7FA2-443B-AEEB-4C3857E1EC1E}" type="pres">
      <dgm:prSet presAssocID="{5B5F1BBD-9747-4665-B7DA-76C3091E575C}" presName="arrow" presStyleLbl="bgShp" presStyleIdx="0" presStyleCnt="1"/>
      <dgm:spPr/>
      <dgm:t>
        <a:bodyPr/>
        <a:lstStyle/>
        <a:p>
          <a:endParaRPr lang="es-EC"/>
        </a:p>
      </dgm:t>
    </dgm:pt>
    <dgm:pt modelId="{4AF0358F-A956-4A76-8B22-9780F1474156}" type="pres">
      <dgm:prSet presAssocID="{5B5F1BBD-9747-4665-B7DA-76C3091E575C}" presName="linearProcess" presStyleCnt="0"/>
      <dgm:spPr/>
    </dgm:pt>
    <dgm:pt modelId="{B6F2038E-A54F-4314-AE7B-CE49E238BBBF}" type="pres">
      <dgm:prSet presAssocID="{D8EA0691-DB47-460D-BB4D-F3BDFB62FB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D4EE74-1DB2-40BE-B26F-C227BB0908FD}" type="pres">
      <dgm:prSet presAssocID="{4535D566-2710-4DBB-86A9-74ACCB76F764}" presName="sibTrans" presStyleCnt="0"/>
      <dgm:spPr/>
    </dgm:pt>
    <dgm:pt modelId="{E88E7898-27F2-446D-9D0F-0AAB431AC614}" type="pres">
      <dgm:prSet presAssocID="{82B00A1F-7515-4979-989F-8CC800EDF37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437D14-AA93-47A5-B1D3-06F872D65DA8}" type="pres">
      <dgm:prSet presAssocID="{DB165CA7-B304-4358-9046-21FDD568EE3C}" presName="sibTrans" presStyleCnt="0"/>
      <dgm:spPr/>
    </dgm:pt>
    <dgm:pt modelId="{28235A8E-2C90-4913-A80A-C20043E9512F}" type="pres">
      <dgm:prSet presAssocID="{53C0069B-DC4F-4B9D-97ED-4090D68B0F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CE77B5-FB37-4ADD-BBE2-37E3CD5AD491}" type="presOf" srcId="{5B5F1BBD-9747-4665-B7DA-76C3091E575C}" destId="{44367390-211D-435F-ACB6-CB0A3EE6DCC2}" srcOrd="0" destOrd="0" presId="urn:microsoft.com/office/officeart/2005/8/layout/hProcess9"/>
    <dgm:cxn modelId="{D0656AF5-4D64-414B-96BE-9F00818B3652}" type="presOf" srcId="{82B00A1F-7515-4979-989F-8CC800EDF37B}" destId="{E88E7898-27F2-446D-9D0F-0AAB431AC614}" srcOrd="0" destOrd="0" presId="urn:microsoft.com/office/officeart/2005/8/layout/hProcess9"/>
    <dgm:cxn modelId="{03A9C995-D2FB-49FE-847F-778C6D10F120}" srcId="{5B5F1BBD-9747-4665-B7DA-76C3091E575C}" destId="{82B00A1F-7515-4979-989F-8CC800EDF37B}" srcOrd="1" destOrd="0" parTransId="{405CAF92-A729-4CD5-A9EF-481BD600FFDB}" sibTransId="{DB165CA7-B304-4358-9046-21FDD568EE3C}"/>
    <dgm:cxn modelId="{2DCDE692-9DA6-4E0A-8145-C0AFF9BE9438}" type="presOf" srcId="{D8EA0691-DB47-460D-BB4D-F3BDFB62FBDA}" destId="{B6F2038E-A54F-4314-AE7B-CE49E238BBBF}" srcOrd="0" destOrd="0" presId="urn:microsoft.com/office/officeart/2005/8/layout/hProcess9"/>
    <dgm:cxn modelId="{4F551B00-4553-42F5-B495-89FF75A91FEF}" srcId="{5B5F1BBD-9747-4665-B7DA-76C3091E575C}" destId="{53C0069B-DC4F-4B9D-97ED-4090D68B0F05}" srcOrd="2" destOrd="0" parTransId="{CE966D14-7C16-4743-8102-2B88BFB9E1B6}" sibTransId="{FC87C831-9EDE-4B80-B47E-94DFD0101F44}"/>
    <dgm:cxn modelId="{3B224E8B-43FF-4F26-9BEB-BF7ADA85AA86}" type="presOf" srcId="{53C0069B-DC4F-4B9D-97ED-4090D68B0F05}" destId="{28235A8E-2C90-4913-A80A-C20043E9512F}" srcOrd="0" destOrd="0" presId="urn:microsoft.com/office/officeart/2005/8/layout/hProcess9"/>
    <dgm:cxn modelId="{4F371361-F7E3-4E36-B002-56B0C17ED67F}" srcId="{5B5F1BBD-9747-4665-B7DA-76C3091E575C}" destId="{D8EA0691-DB47-460D-BB4D-F3BDFB62FBDA}" srcOrd="0" destOrd="0" parTransId="{112218A6-9C7D-4D11-98EA-547F8ADEE341}" sibTransId="{4535D566-2710-4DBB-86A9-74ACCB76F764}"/>
    <dgm:cxn modelId="{C8F8DA9C-5F49-40DC-915C-2B1A30067CF4}" type="presParOf" srcId="{44367390-211D-435F-ACB6-CB0A3EE6DCC2}" destId="{E322A06B-7FA2-443B-AEEB-4C3857E1EC1E}" srcOrd="0" destOrd="0" presId="urn:microsoft.com/office/officeart/2005/8/layout/hProcess9"/>
    <dgm:cxn modelId="{269708BF-4FEC-4025-BA26-9BDD663ECA90}" type="presParOf" srcId="{44367390-211D-435F-ACB6-CB0A3EE6DCC2}" destId="{4AF0358F-A956-4A76-8B22-9780F1474156}" srcOrd="1" destOrd="0" presId="urn:microsoft.com/office/officeart/2005/8/layout/hProcess9"/>
    <dgm:cxn modelId="{A186783F-8548-4D54-9B0D-8122C4485D96}" type="presParOf" srcId="{4AF0358F-A956-4A76-8B22-9780F1474156}" destId="{B6F2038E-A54F-4314-AE7B-CE49E238BBBF}" srcOrd="0" destOrd="0" presId="urn:microsoft.com/office/officeart/2005/8/layout/hProcess9"/>
    <dgm:cxn modelId="{D059178B-5FB6-4189-8A7A-64B8CD86B8A7}" type="presParOf" srcId="{4AF0358F-A956-4A76-8B22-9780F1474156}" destId="{44D4EE74-1DB2-40BE-B26F-C227BB0908FD}" srcOrd="1" destOrd="0" presId="urn:microsoft.com/office/officeart/2005/8/layout/hProcess9"/>
    <dgm:cxn modelId="{F0AD6285-04D2-41A4-9741-45682179C01E}" type="presParOf" srcId="{4AF0358F-A956-4A76-8B22-9780F1474156}" destId="{E88E7898-27F2-446D-9D0F-0AAB431AC614}" srcOrd="2" destOrd="0" presId="urn:microsoft.com/office/officeart/2005/8/layout/hProcess9"/>
    <dgm:cxn modelId="{295D25FE-1B0C-403E-A109-62DB08CF8F9E}" type="presParOf" srcId="{4AF0358F-A956-4A76-8B22-9780F1474156}" destId="{45437D14-AA93-47A5-B1D3-06F872D65DA8}" srcOrd="3" destOrd="0" presId="urn:microsoft.com/office/officeart/2005/8/layout/hProcess9"/>
    <dgm:cxn modelId="{E810F7ED-5EA4-4880-A88B-D5338C9EC3C9}" type="presParOf" srcId="{4AF0358F-A956-4A76-8B22-9780F1474156}" destId="{28235A8E-2C90-4913-A80A-C20043E951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B1CD8-0E05-4824-90E2-6B604C9439E2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FF22495-4CCB-4613-8979-2113897D0FAE}">
      <dgm:prSet phldrT="[Texto]"/>
      <dgm:spPr>
        <a:effectLst>
          <a:reflection blurRad="6350" stA="50000" endA="300" endPos="900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r>
            <a:rPr lang="es-EC" dirty="0" smtClean="0">
              <a:solidFill>
                <a:schemeClr val="tx2"/>
              </a:solidFill>
              <a:latin typeface="Showcard Gothic" panose="04020904020102020604" pitchFamily="82" charset="0"/>
            </a:rPr>
            <a:t>Próstata y vesículas seminales </a:t>
          </a:r>
          <a:endParaRPr lang="es-EC" dirty="0">
            <a:solidFill>
              <a:schemeClr val="tx2"/>
            </a:solidFill>
            <a:latin typeface="Showcard Gothic" panose="04020904020102020604" pitchFamily="82" charset="0"/>
          </a:endParaRPr>
        </a:p>
      </dgm:t>
    </dgm:pt>
    <dgm:pt modelId="{09359F64-DB05-4E5B-9F56-8B3A618E67BB}" type="parTrans" cxnId="{C4159AE5-1982-4036-9854-12B6CA2CE28B}">
      <dgm:prSet/>
      <dgm:spPr/>
      <dgm:t>
        <a:bodyPr/>
        <a:lstStyle/>
        <a:p>
          <a:endParaRPr lang="es-EC"/>
        </a:p>
      </dgm:t>
    </dgm:pt>
    <dgm:pt modelId="{A3C984CA-3AFE-46F3-82BC-D6E71521542B}" type="sibTrans" cxnId="{C4159AE5-1982-4036-9854-12B6CA2CE28B}">
      <dgm:prSet/>
      <dgm:spPr/>
      <dgm:t>
        <a:bodyPr/>
        <a:lstStyle/>
        <a:p>
          <a:endParaRPr lang="es-EC"/>
        </a:p>
      </dgm:t>
    </dgm:pt>
    <dgm:pt modelId="{04247E0E-7F34-456A-B4F9-84139536859C}">
      <dgm:prSet phldrT="[Texto]" custT="1"/>
      <dgm:spPr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sz="1800" dirty="0" smtClean="0"/>
            <a:t>El paso de orina infectada a través de la uretra prostática conducirá a la invasión de la próstata y de una o  ambas vesículas seminales </a:t>
          </a:r>
          <a:endParaRPr lang="es-EC" sz="1800" dirty="0"/>
        </a:p>
      </dgm:t>
    </dgm:pt>
    <dgm:pt modelId="{FD15B5A2-6EBD-49BC-9561-F4479B938B87}" type="parTrans" cxnId="{DF4B0208-820D-4B95-B825-DDF9374AF1DB}">
      <dgm:prSet/>
      <dgm:spPr/>
      <dgm:t>
        <a:bodyPr/>
        <a:lstStyle/>
        <a:p>
          <a:endParaRPr lang="es-EC"/>
        </a:p>
      </dgm:t>
    </dgm:pt>
    <dgm:pt modelId="{3AA38C94-80CE-4B89-A7EE-D9F8D76F3A1C}" type="sibTrans" cxnId="{DF4B0208-820D-4B95-B825-DDF9374AF1DB}">
      <dgm:prSet/>
      <dgm:spPr/>
      <dgm:t>
        <a:bodyPr/>
        <a:lstStyle/>
        <a:p>
          <a:endParaRPr lang="es-EC"/>
        </a:p>
      </dgm:t>
    </dgm:pt>
    <dgm:pt modelId="{691299B5-831A-4B07-90CB-DF813D70C2C9}">
      <dgm:prSet phldrT="[Texto]" custT="1"/>
      <dgm:spPr>
        <a:effectLst>
          <a:innerShdw blurRad="63500" dist="50800" dir="108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sz="1600" dirty="0" smtClean="0"/>
            <a:t>A veces la lesión hematógena primaria en el aparto genitourinario está en la próstata. La infección prostática puede ascender a la vejiga y descender al epidídimo.</a:t>
          </a:r>
          <a:endParaRPr lang="es-EC" sz="1600" dirty="0"/>
        </a:p>
      </dgm:t>
    </dgm:pt>
    <dgm:pt modelId="{125E9B04-6A1E-40B2-ADDB-0F892467B0FF}" type="parTrans" cxnId="{DFB63B38-8C13-4098-AB61-B20EE93B56A0}">
      <dgm:prSet/>
      <dgm:spPr/>
      <dgm:t>
        <a:bodyPr/>
        <a:lstStyle/>
        <a:p>
          <a:endParaRPr lang="es-EC"/>
        </a:p>
      </dgm:t>
    </dgm:pt>
    <dgm:pt modelId="{3BCE6260-BDAF-4831-B4DE-E533568A0FD4}" type="sibTrans" cxnId="{DFB63B38-8C13-4098-AB61-B20EE93B56A0}">
      <dgm:prSet/>
      <dgm:spPr/>
      <dgm:t>
        <a:bodyPr/>
        <a:lstStyle/>
        <a:p>
          <a:endParaRPr lang="es-EC"/>
        </a:p>
      </dgm:t>
    </dgm:pt>
    <dgm:pt modelId="{C9715726-CC7D-4A15-AA70-850FA08E74E2}">
      <dgm:prSet phldrT="[Texto]"/>
      <dgm:spPr>
        <a:solidFill>
          <a:srgbClr val="92D050"/>
        </a:solidFill>
        <a:effectLst>
          <a:reflection blurRad="6350" stA="50000" endA="295" endPos="92000" dist="101600" dir="5400000" sy="-100000" algn="bl" rotWithShape="0"/>
        </a:effectLst>
        <a:scene3d>
          <a:camera prst="perspectiveContrastingLeftFacing"/>
          <a:lightRig rig="threePt" dir="t"/>
        </a:scene3d>
      </dgm:spPr>
      <dgm:t>
        <a:bodyPr/>
        <a:lstStyle/>
        <a:p>
          <a:r>
            <a:rPr lang="es-EC" dirty="0" smtClean="0">
              <a:solidFill>
                <a:schemeClr val="tx2"/>
              </a:solidFill>
              <a:latin typeface="Showcard Gothic" panose="04020904020102020604" pitchFamily="82" charset="0"/>
            </a:rPr>
            <a:t>Epidídimo y testículos </a:t>
          </a:r>
          <a:endParaRPr lang="es-EC" dirty="0">
            <a:solidFill>
              <a:schemeClr val="tx2"/>
            </a:solidFill>
            <a:latin typeface="Showcard Gothic" panose="04020904020102020604" pitchFamily="82" charset="0"/>
          </a:endParaRPr>
        </a:p>
      </dgm:t>
    </dgm:pt>
    <dgm:pt modelId="{A453B66C-F859-476D-9CB5-B6BDA0DEF9DC}" type="parTrans" cxnId="{FD82830A-26C4-47AE-80B0-5C8256D007F5}">
      <dgm:prSet/>
      <dgm:spPr/>
      <dgm:t>
        <a:bodyPr/>
        <a:lstStyle/>
        <a:p>
          <a:endParaRPr lang="es-EC"/>
        </a:p>
      </dgm:t>
    </dgm:pt>
    <dgm:pt modelId="{63B2524B-474D-486C-B3BB-C781F6609BF4}" type="sibTrans" cxnId="{FD82830A-26C4-47AE-80B0-5C8256D007F5}">
      <dgm:prSet/>
      <dgm:spPr/>
      <dgm:t>
        <a:bodyPr/>
        <a:lstStyle/>
        <a:p>
          <a:endParaRPr lang="es-EC"/>
        </a:p>
      </dgm:t>
    </dgm:pt>
    <dgm:pt modelId="{47779FC2-9FA0-486A-8AC8-EEB7FE4717DF}">
      <dgm:prSet phldrT="[Texto]" custT="1"/>
      <dgm:spPr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C" sz="1600" dirty="0" smtClean="0"/>
            <a:t>La tuberculosis de la próstata puede extenderse a lo largo del conducto deferente o por los linfáticos que lo rodean y afectar el epidídimo.</a:t>
          </a:r>
          <a:endParaRPr lang="es-EC" sz="1600" dirty="0"/>
        </a:p>
      </dgm:t>
    </dgm:pt>
    <dgm:pt modelId="{61D92B95-D09C-4342-AA32-BBFB4018392B}" type="parTrans" cxnId="{CF3AEF1C-3EB6-4260-9EFC-6CAACABBEBF2}">
      <dgm:prSet/>
      <dgm:spPr/>
      <dgm:t>
        <a:bodyPr/>
        <a:lstStyle/>
        <a:p>
          <a:endParaRPr lang="es-EC"/>
        </a:p>
      </dgm:t>
    </dgm:pt>
    <dgm:pt modelId="{DAB0F28D-A9A1-418B-8A02-24CE10982C43}" type="sibTrans" cxnId="{CF3AEF1C-3EB6-4260-9EFC-6CAACABBEBF2}">
      <dgm:prSet/>
      <dgm:spPr/>
      <dgm:t>
        <a:bodyPr/>
        <a:lstStyle/>
        <a:p>
          <a:endParaRPr lang="es-EC"/>
        </a:p>
      </dgm:t>
    </dgm:pt>
    <dgm:pt modelId="{031A9249-22BF-4256-901B-AF8B8112594E}">
      <dgm:prSet phldrT="[Texto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C" dirty="0" smtClean="0"/>
            <a:t>Si la infección epididimaria es extensa y se forma un absceso , este puede abrirse a través de la piel del escroto estableciéndose así una fistula o caverna permanente. </a:t>
          </a:r>
          <a:endParaRPr lang="es-EC" dirty="0"/>
        </a:p>
      </dgm:t>
    </dgm:pt>
    <dgm:pt modelId="{C8C7E520-F80C-4267-BB3D-08A97517DD4D}" type="parTrans" cxnId="{8D839479-BA58-4215-9F02-A15F51E30CC5}">
      <dgm:prSet/>
      <dgm:spPr/>
      <dgm:t>
        <a:bodyPr/>
        <a:lstStyle/>
        <a:p>
          <a:endParaRPr lang="es-EC"/>
        </a:p>
      </dgm:t>
    </dgm:pt>
    <dgm:pt modelId="{4E5C6972-586F-481A-B8D6-092AFB8D0BF5}" type="sibTrans" cxnId="{8D839479-BA58-4215-9F02-A15F51E30CC5}">
      <dgm:prSet/>
      <dgm:spPr/>
      <dgm:t>
        <a:bodyPr/>
        <a:lstStyle/>
        <a:p>
          <a:endParaRPr lang="es-EC"/>
        </a:p>
      </dgm:t>
    </dgm:pt>
    <dgm:pt modelId="{7B078E80-FBBB-4EF9-88B4-D1FFF23D78D0}" type="pres">
      <dgm:prSet presAssocID="{EA4B1CD8-0E05-4824-90E2-6B604C9439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0364D37-462F-4C4B-A07E-6461E14B045A}" type="pres">
      <dgm:prSet presAssocID="{EFF22495-4CCB-4613-8979-2113897D0FAE}" presName="root" presStyleCnt="0"/>
      <dgm:spPr/>
    </dgm:pt>
    <dgm:pt modelId="{1B69BA06-1066-4FB7-8EE0-89EEE0D55717}" type="pres">
      <dgm:prSet presAssocID="{EFF22495-4CCB-4613-8979-2113897D0FAE}" presName="rootComposite" presStyleCnt="0"/>
      <dgm:spPr/>
    </dgm:pt>
    <dgm:pt modelId="{198118DD-31D9-4572-BC22-1B1376BA8C9B}" type="pres">
      <dgm:prSet presAssocID="{EFF22495-4CCB-4613-8979-2113897D0FAE}" presName="rootText" presStyleLbl="node1" presStyleIdx="0" presStyleCnt="2" custLinFactNeighborX="1193" custLinFactNeighborY="-143"/>
      <dgm:spPr/>
      <dgm:t>
        <a:bodyPr/>
        <a:lstStyle/>
        <a:p>
          <a:endParaRPr lang="es-EC"/>
        </a:p>
      </dgm:t>
    </dgm:pt>
    <dgm:pt modelId="{3701637F-6091-444B-88E3-191C080F1773}" type="pres">
      <dgm:prSet presAssocID="{EFF22495-4CCB-4613-8979-2113897D0FAE}" presName="rootConnector" presStyleLbl="node1" presStyleIdx="0" presStyleCnt="2"/>
      <dgm:spPr/>
      <dgm:t>
        <a:bodyPr/>
        <a:lstStyle/>
        <a:p>
          <a:endParaRPr lang="es-EC"/>
        </a:p>
      </dgm:t>
    </dgm:pt>
    <dgm:pt modelId="{3A67BD78-81E4-4CCF-889A-E81BEF3DAF96}" type="pres">
      <dgm:prSet presAssocID="{EFF22495-4CCB-4613-8979-2113897D0FAE}" presName="childShape" presStyleCnt="0"/>
      <dgm:spPr/>
    </dgm:pt>
    <dgm:pt modelId="{6FA8A9A6-2EA9-4FB4-AE65-035CEC8B4F6C}" type="pres">
      <dgm:prSet presAssocID="{FD15B5A2-6EBD-49BC-9561-F4479B938B87}" presName="Name13" presStyleLbl="parChTrans1D2" presStyleIdx="0" presStyleCnt="4"/>
      <dgm:spPr/>
      <dgm:t>
        <a:bodyPr/>
        <a:lstStyle/>
        <a:p>
          <a:endParaRPr lang="es-EC"/>
        </a:p>
      </dgm:t>
    </dgm:pt>
    <dgm:pt modelId="{C81786C6-31AA-4C5B-842F-3C337CC4D318}" type="pres">
      <dgm:prSet presAssocID="{04247E0E-7F34-456A-B4F9-84139536859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1C027A-68E0-4AE6-80A9-EAB6558AD1D0}" type="pres">
      <dgm:prSet presAssocID="{125E9B04-6A1E-40B2-ADDB-0F892467B0FF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FB00326-84CF-459F-808B-F7E7BFADB9C2}" type="pres">
      <dgm:prSet presAssocID="{691299B5-831A-4B07-90CB-DF813D70C2C9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144D7-E310-48A2-8CEB-68BBB2F1110E}" type="pres">
      <dgm:prSet presAssocID="{C9715726-CC7D-4A15-AA70-850FA08E74E2}" presName="root" presStyleCnt="0"/>
      <dgm:spPr/>
    </dgm:pt>
    <dgm:pt modelId="{16DAAF1D-517E-4E91-9BF9-B80B06E06578}" type="pres">
      <dgm:prSet presAssocID="{C9715726-CC7D-4A15-AA70-850FA08E74E2}" presName="rootComposite" presStyleCnt="0"/>
      <dgm:spPr/>
    </dgm:pt>
    <dgm:pt modelId="{130B42A9-8A42-41B0-A922-48696970DC73}" type="pres">
      <dgm:prSet presAssocID="{C9715726-CC7D-4A15-AA70-850FA08E74E2}" presName="rootText" presStyleLbl="node1" presStyleIdx="1" presStyleCnt="2"/>
      <dgm:spPr/>
      <dgm:t>
        <a:bodyPr/>
        <a:lstStyle/>
        <a:p>
          <a:endParaRPr lang="es-EC"/>
        </a:p>
      </dgm:t>
    </dgm:pt>
    <dgm:pt modelId="{CC8B71B4-BE68-4323-A2BE-4058AA909071}" type="pres">
      <dgm:prSet presAssocID="{C9715726-CC7D-4A15-AA70-850FA08E74E2}" presName="rootConnector" presStyleLbl="node1" presStyleIdx="1" presStyleCnt="2"/>
      <dgm:spPr/>
      <dgm:t>
        <a:bodyPr/>
        <a:lstStyle/>
        <a:p>
          <a:endParaRPr lang="es-EC"/>
        </a:p>
      </dgm:t>
    </dgm:pt>
    <dgm:pt modelId="{903AC7CA-A26D-4220-85CD-A37E4AF82E64}" type="pres">
      <dgm:prSet presAssocID="{C9715726-CC7D-4A15-AA70-850FA08E74E2}" presName="childShape" presStyleCnt="0"/>
      <dgm:spPr/>
    </dgm:pt>
    <dgm:pt modelId="{17219A96-3E71-4AF4-A557-0EBA53A01EA8}" type="pres">
      <dgm:prSet presAssocID="{61D92B95-D09C-4342-AA32-BBFB4018392B}" presName="Name13" presStyleLbl="parChTrans1D2" presStyleIdx="2" presStyleCnt="4"/>
      <dgm:spPr/>
      <dgm:t>
        <a:bodyPr/>
        <a:lstStyle/>
        <a:p>
          <a:endParaRPr lang="es-EC"/>
        </a:p>
      </dgm:t>
    </dgm:pt>
    <dgm:pt modelId="{B24DD43A-CDF2-4CB9-8B60-F179340EE13F}" type="pres">
      <dgm:prSet presAssocID="{47779FC2-9FA0-486A-8AC8-EEB7FE4717D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7F83B9-F88F-4F5F-9BE0-8DF73EF75BDF}" type="pres">
      <dgm:prSet presAssocID="{C8C7E520-F80C-4267-BB3D-08A97517DD4D}" presName="Name13" presStyleLbl="parChTrans1D2" presStyleIdx="3" presStyleCnt="4"/>
      <dgm:spPr/>
      <dgm:t>
        <a:bodyPr/>
        <a:lstStyle/>
        <a:p>
          <a:endParaRPr lang="es-EC"/>
        </a:p>
      </dgm:t>
    </dgm:pt>
    <dgm:pt modelId="{ED8852EC-48AD-4F11-BF24-829932F4D4D9}" type="pres">
      <dgm:prSet presAssocID="{031A9249-22BF-4256-901B-AF8B8112594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82830A-26C4-47AE-80B0-5C8256D007F5}" srcId="{EA4B1CD8-0E05-4824-90E2-6B604C9439E2}" destId="{C9715726-CC7D-4A15-AA70-850FA08E74E2}" srcOrd="1" destOrd="0" parTransId="{A453B66C-F859-476D-9CB5-B6BDA0DEF9DC}" sibTransId="{63B2524B-474D-486C-B3BB-C781F6609BF4}"/>
    <dgm:cxn modelId="{2D930F5F-CF64-4BF7-8036-8B8FAEDA25A4}" type="presOf" srcId="{125E9B04-6A1E-40B2-ADDB-0F892467B0FF}" destId="{791C027A-68E0-4AE6-80A9-EAB6558AD1D0}" srcOrd="0" destOrd="0" presId="urn:microsoft.com/office/officeart/2005/8/layout/hierarchy3"/>
    <dgm:cxn modelId="{CF3AEF1C-3EB6-4260-9EFC-6CAACABBEBF2}" srcId="{C9715726-CC7D-4A15-AA70-850FA08E74E2}" destId="{47779FC2-9FA0-486A-8AC8-EEB7FE4717DF}" srcOrd="0" destOrd="0" parTransId="{61D92B95-D09C-4342-AA32-BBFB4018392B}" sibTransId="{DAB0F28D-A9A1-418B-8A02-24CE10982C43}"/>
    <dgm:cxn modelId="{866F1B6B-A5B4-488D-A4D0-CD964EAA28BF}" type="presOf" srcId="{691299B5-831A-4B07-90CB-DF813D70C2C9}" destId="{FFB00326-84CF-459F-808B-F7E7BFADB9C2}" srcOrd="0" destOrd="0" presId="urn:microsoft.com/office/officeart/2005/8/layout/hierarchy3"/>
    <dgm:cxn modelId="{5691DA25-0ACC-4D8E-B2C6-BC020BC2F5B3}" type="presOf" srcId="{FD15B5A2-6EBD-49BC-9561-F4479B938B87}" destId="{6FA8A9A6-2EA9-4FB4-AE65-035CEC8B4F6C}" srcOrd="0" destOrd="0" presId="urn:microsoft.com/office/officeart/2005/8/layout/hierarchy3"/>
    <dgm:cxn modelId="{B250F57B-5852-4F48-A8F4-DEB6C2AB70F5}" type="presOf" srcId="{C9715726-CC7D-4A15-AA70-850FA08E74E2}" destId="{CC8B71B4-BE68-4323-A2BE-4058AA909071}" srcOrd="1" destOrd="0" presId="urn:microsoft.com/office/officeart/2005/8/layout/hierarchy3"/>
    <dgm:cxn modelId="{00A49130-2147-472B-A751-EF25A129DF24}" type="presOf" srcId="{EFF22495-4CCB-4613-8979-2113897D0FAE}" destId="{3701637F-6091-444B-88E3-191C080F1773}" srcOrd="1" destOrd="0" presId="urn:microsoft.com/office/officeart/2005/8/layout/hierarchy3"/>
    <dgm:cxn modelId="{8D839479-BA58-4215-9F02-A15F51E30CC5}" srcId="{C9715726-CC7D-4A15-AA70-850FA08E74E2}" destId="{031A9249-22BF-4256-901B-AF8B8112594E}" srcOrd="1" destOrd="0" parTransId="{C8C7E520-F80C-4267-BB3D-08A97517DD4D}" sibTransId="{4E5C6972-586F-481A-B8D6-092AFB8D0BF5}"/>
    <dgm:cxn modelId="{A9CAA9EC-BC88-4B96-89F3-3BF8DBF103C6}" type="presOf" srcId="{04247E0E-7F34-456A-B4F9-84139536859C}" destId="{C81786C6-31AA-4C5B-842F-3C337CC4D318}" srcOrd="0" destOrd="0" presId="urn:microsoft.com/office/officeart/2005/8/layout/hierarchy3"/>
    <dgm:cxn modelId="{E6DAA7B6-5643-43BF-9697-0564C4ED5DE5}" type="presOf" srcId="{C9715726-CC7D-4A15-AA70-850FA08E74E2}" destId="{130B42A9-8A42-41B0-A922-48696970DC73}" srcOrd="0" destOrd="0" presId="urn:microsoft.com/office/officeart/2005/8/layout/hierarchy3"/>
    <dgm:cxn modelId="{DF4B0208-820D-4B95-B825-DDF9374AF1DB}" srcId="{EFF22495-4CCB-4613-8979-2113897D0FAE}" destId="{04247E0E-7F34-456A-B4F9-84139536859C}" srcOrd="0" destOrd="0" parTransId="{FD15B5A2-6EBD-49BC-9561-F4479B938B87}" sibTransId="{3AA38C94-80CE-4B89-A7EE-D9F8D76F3A1C}"/>
    <dgm:cxn modelId="{BEF0A8AB-BFD2-46D9-BF10-B0BA1A0E0003}" type="presOf" srcId="{C8C7E520-F80C-4267-BB3D-08A97517DD4D}" destId="{797F83B9-F88F-4F5F-9BE0-8DF73EF75BDF}" srcOrd="0" destOrd="0" presId="urn:microsoft.com/office/officeart/2005/8/layout/hierarchy3"/>
    <dgm:cxn modelId="{DFB63B38-8C13-4098-AB61-B20EE93B56A0}" srcId="{EFF22495-4CCB-4613-8979-2113897D0FAE}" destId="{691299B5-831A-4B07-90CB-DF813D70C2C9}" srcOrd="1" destOrd="0" parTransId="{125E9B04-6A1E-40B2-ADDB-0F892467B0FF}" sibTransId="{3BCE6260-BDAF-4831-B4DE-E533568A0FD4}"/>
    <dgm:cxn modelId="{FD019B6F-2349-4E55-9DD2-7DF11AE115C0}" type="presOf" srcId="{EFF22495-4CCB-4613-8979-2113897D0FAE}" destId="{198118DD-31D9-4572-BC22-1B1376BA8C9B}" srcOrd="0" destOrd="0" presId="urn:microsoft.com/office/officeart/2005/8/layout/hierarchy3"/>
    <dgm:cxn modelId="{44F639B4-C1F9-41CA-BE2F-4FF90F9FB6B3}" type="presOf" srcId="{47779FC2-9FA0-486A-8AC8-EEB7FE4717DF}" destId="{B24DD43A-CDF2-4CB9-8B60-F179340EE13F}" srcOrd="0" destOrd="0" presId="urn:microsoft.com/office/officeart/2005/8/layout/hierarchy3"/>
    <dgm:cxn modelId="{F9FDE0F5-3EC4-4ABE-B1FB-F13DA47FD788}" type="presOf" srcId="{031A9249-22BF-4256-901B-AF8B8112594E}" destId="{ED8852EC-48AD-4F11-BF24-829932F4D4D9}" srcOrd="0" destOrd="0" presId="urn:microsoft.com/office/officeart/2005/8/layout/hierarchy3"/>
    <dgm:cxn modelId="{C9C7ACD1-7B1B-4E5E-AB95-0B723CAD7677}" type="presOf" srcId="{EA4B1CD8-0E05-4824-90E2-6B604C9439E2}" destId="{7B078E80-FBBB-4EF9-88B4-D1FFF23D78D0}" srcOrd="0" destOrd="0" presId="urn:microsoft.com/office/officeart/2005/8/layout/hierarchy3"/>
    <dgm:cxn modelId="{C4159AE5-1982-4036-9854-12B6CA2CE28B}" srcId="{EA4B1CD8-0E05-4824-90E2-6B604C9439E2}" destId="{EFF22495-4CCB-4613-8979-2113897D0FAE}" srcOrd="0" destOrd="0" parTransId="{09359F64-DB05-4E5B-9F56-8B3A618E67BB}" sibTransId="{A3C984CA-3AFE-46F3-82BC-D6E71521542B}"/>
    <dgm:cxn modelId="{4DD4EB90-5FED-4C99-860C-214A9EDFCAE2}" type="presOf" srcId="{61D92B95-D09C-4342-AA32-BBFB4018392B}" destId="{17219A96-3E71-4AF4-A557-0EBA53A01EA8}" srcOrd="0" destOrd="0" presId="urn:microsoft.com/office/officeart/2005/8/layout/hierarchy3"/>
    <dgm:cxn modelId="{62C41D56-544B-48CB-B558-F4AB4EE8C659}" type="presParOf" srcId="{7B078E80-FBBB-4EF9-88B4-D1FFF23D78D0}" destId="{B0364D37-462F-4C4B-A07E-6461E14B045A}" srcOrd="0" destOrd="0" presId="urn:microsoft.com/office/officeart/2005/8/layout/hierarchy3"/>
    <dgm:cxn modelId="{573BAC60-3C10-4359-A786-344D007CD10C}" type="presParOf" srcId="{B0364D37-462F-4C4B-A07E-6461E14B045A}" destId="{1B69BA06-1066-4FB7-8EE0-89EEE0D55717}" srcOrd="0" destOrd="0" presId="urn:microsoft.com/office/officeart/2005/8/layout/hierarchy3"/>
    <dgm:cxn modelId="{9E76BF99-6105-4E47-8111-311A827E8315}" type="presParOf" srcId="{1B69BA06-1066-4FB7-8EE0-89EEE0D55717}" destId="{198118DD-31D9-4572-BC22-1B1376BA8C9B}" srcOrd="0" destOrd="0" presId="urn:microsoft.com/office/officeart/2005/8/layout/hierarchy3"/>
    <dgm:cxn modelId="{C93F38A4-56DE-43DF-B165-692EC9BC769A}" type="presParOf" srcId="{1B69BA06-1066-4FB7-8EE0-89EEE0D55717}" destId="{3701637F-6091-444B-88E3-191C080F1773}" srcOrd="1" destOrd="0" presId="urn:microsoft.com/office/officeart/2005/8/layout/hierarchy3"/>
    <dgm:cxn modelId="{5DB78050-07CC-4DBD-9DAE-9A6CFB44FDA7}" type="presParOf" srcId="{B0364D37-462F-4C4B-A07E-6461E14B045A}" destId="{3A67BD78-81E4-4CCF-889A-E81BEF3DAF96}" srcOrd="1" destOrd="0" presId="urn:microsoft.com/office/officeart/2005/8/layout/hierarchy3"/>
    <dgm:cxn modelId="{FD57E198-5E61-479C-B550-9A759D44E2DD}" type="presParOf" srcId="{3A67BD78-81E4-4CCF-889A-E81BEF3DAF96}" destId="{6FA8A9A6-2EA9-4FB4-AE65-035CEC8B4F6C}" srcOrd="0" destOrd="0" presId="urn:microsoft.com/office/officeart/2005/8/layout/hierarchy3"/>
    <dgm:cxn modelId="{017122D2-99B4-4BDF-8DBA-9CB18565F8B9}" type="presParOf" srcId="{3A67BD78-81E4-4CCF-889A-E81BEF3DAF96}" destId="{C81786C6-31AA-4C5B-842F-3C337CC4D318}" srcOrd="1" destOrd="0" presId="urn:microsoft.com/office/officeart/2005/8/layout/hierarchy3"/>
    <dgm:cxn modelId="{DF38E6D1-4CD3-414C-B15E-FA7F647E4298}" type="presParOf" srcId="{3A67BD78-81E4-4CCF-889A-E81BEF3DAF96}" destId="{791C027A-68E0-4AE6-80A9-EAB6558AD1D0}" srcOrd="2" destOrd="0" presId="urn:microsoft.com/office/officeart/2005/8/layout/hierarchy3"/>
    <dgm:cxn modelId="{61257797-60CB-4E08-8AAB-D3E0D67B72BC}" type="presParOf" srcId="{3A67BD78-81E4-4CCF-889A-E81BEF3DAF96}" destId="{FFB00326-84CF-459F-808B-F7E7BFADB9C2}" srcOrd="3" destOrd="0" presId="urn:microsoft.com/office/officeart/2005/8/layout/hierarchy3"/>
    <dgm:cxn modelId="{8FB90144-4B36-428B-9899-EC09EB63E845}" type="presParOf" srcId="{7B078E80-FBBB-4EF9-88B4-D1FFF23D78D0}" destId="{755144D7-E310-48A2-8CEB-68BBB2F1110E}" srcOrd="1" destOrd="0" presId="urn:microsoft.com/office/officeart/2005/8/layout/hierarchy3"/>
    <dgm:cxn modelId="{5AAEBCE9-F648-48E8-9838-3A98E0C31235}" type="presParOf" srcId="{755144D7-E310-48A2-8CEB-68BBB2F1110E}" destId="{16DAAF1D-517E-4E91-9BF9-B80B06E06578}" srcOrd="0" destOrd="0" presId="urn:microsoft.com/office/officeart/2005/8/layout/hierarchy3"/>
    <dgm:cxn modelId="{3FD29692-5CB1-4B7E-8868-238A222188C4}" type="presParOf" srcId="{16DAAF1D-517E-4E91-9BF9-B80B06E06578}" destId="{130B42A9-8A42-41B0-A922-48696970DC73}" srcOrd="0" destOrd="0" presId="urn:microsoft.com/office/officeart/2005/8/layout/hierarchy3"/>
    <dgm:cxn modelId="{B6CE919D-1765-429C-BBE6-C6EF0C07075E}" type="presParOf" srcId="{16DAAF1D-517E-4E91-9BF9-B80B06E06578}" destId="{CC8B71B4-BE68-4323-A2BE-4058AA909071}" srcOrd="1" destOrd="0" presId="urn:microsoft.com/office/officeart/2005/8/layout/hierarchy3"/>
    <dgm:cxn modelId="{A82078FC-0C45-4519-974F-04C1293D942B}" type="presParOf" srcId="{755144D7-E310-48A2-8CEB-68BBB2F1110E}" destId="{903AC7CA-A26D-4220-85CD-A37E4AF82E64}" srcOrd="1" destOrd="0" presId="urn:microsoft.com/office/officeart/2005/8/layout/hierarchy3"/>
    <dgm:cxn modelId="{50F30C8E-2670-4ECC-9B66-0FD9A26E0176}" type="presParOf" srcId="{903AC7CA-A26D-4220-85CD-A37E4AF82E64}" destId="{17219A96-3E71-4AF4-A557-0EBA53A01EA8}" srcOrd="0" destOrd="0" presId="urn:microsoft.com/office/officeart/2005/8/layout/hierarchy3"/>
    <dgm:cxn modelId="{026BB448-B54C-4DFE-846B-B616AB6CCC7B}" type="presParOf" srcId="{903AC7CA-A26D-4220-85CD-A37E4AF82E64}" destId="{B24DD43A-CDF2-4CB9-8B60-F179340EE13F}" srcOrd="1" destOrd="0" presId="urn:microsoft.com/office/officeart/2005/8/layout/hierarchy3"/>
    <dgm:cxn modelId="{A8475BDC-E685-442E-89F9-43EEA7F88E14}" type="presParOf" srcId="{903AC7CA-A26D-4220-85CD-A37E4AF82E64}" destId="{797F83B9-F88F-4F5F-9BE0-8DF73EF75BDF}" srcOrd="2" destOrd="0" presId="urn:microsoft.com/office/officeart/2005/8/layout/hierarchy3"/>
    <dgm:cxn modelId="{D5234C3E-90EC-4E9C-94D7-F3FE3CB0E5ED}" type="presParOf" srcId="{903AC7CA-A26D-4220-85CD-A37E4AF82E64}" destId="{ED8852EC-48AD-4F11-BF24-829932F4D4D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1C156-81BD-4F6D-9133-A9D355A961BB}" type="doc">
      <dgm:prSet loTypeId="urn:microsoft.com/office/officeart/2005/8/layout/hProcess10#1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1AAE79A-E8ED-4F67-AD61-5B7EEFE49216}">
      <dgm:prSet phldrT="[Texto]" custT="1"/>
      <dgm:spPr>
        <a:solidFill>
          <a:srgbClr val="FFC000"/>
        </a:solidFill>
        <a:ln>
          <a:solidFill>
            <a:schemeClr val="tx1"/>
          </a:solidFill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  <a:latin typeface="Showcard Gothic" panose="04020904020102020604" pitchFamily="82" charset="0"/>
            </a:rPr>
            <a:t>Próstata y vesículas seminales.</a:t>
          </a:r>
          <a:endParaRPr lang="es-EC" sz="1600" dirty="0">
            <a:solidFill>
              <a:schemeClr val="bg1"/>
            </a:solidFill>
            <a:latin typeface="Showcard Gothic" panose="04020904020102020604" pitchFamily="82" charset="0"/>
          </a:endParaRPr>
        </a:p>
      </dgm:t>
    </dgm:pt>
    <dgm:pt modelId="{260EA552-EB23-4E17-B532-F8F5F28BB784}" type="parTrans" cxnId="{B0A9CC0C-D6F0-49B6-9F0B-511E11605A14}">
      <dgm:prSet/>
      <dgm:spPr/>
      <dgm:t>
        <a:bodyPr/>
        <a:lstStyle/>
        <a:p>
          <a:endParaRPr lang="es-EC"/>
        </a:p>
      </dgm:t>
    </dgm:pt>
    <dgm:pt modelId="{58FD53F6-A41C-4759-9CE5-4C66D612B8CD}" type="sibTrans" cxnId="{B0A9CC0C-D6F0-49B6-9F0B-511E11605A14}">
      <dgm:prSet/>
      <dgm:spPr/>
      <dgm:t>
        <a:bodyPr/>
        <a:lstStyle/>
        <a:p>
          <a:endParaRPr lang="es-EC"/>
        </a:p>
      </dgm:t>
    </dgm:pt>
    <dgm:pt modelId="{2D1826D3-4C89-40C2-9493-A5220462A1C7}">
      <dgm:prSet phldrT="[Texto]"/>
      <dgm:spPr>
        <a:solidFill>
          <a:srgbClr val="FFC000"/>
        </a:solidFill>
        <a:ln>
          <a:solidFill>
            <a:schemeClr val="tx1"/>
          </a:solidFill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l"/>
          <a:r>
            <a:rPr lang="es-EC" sz="1900" dirty="0" smtClean="0">
              <a:solidFill>
                <a:schemeClr val="bg1"/>
              </a:solidFill>
            </a:rPr>
            <a:t>Nódulos y áreas de induración.</a:t>
          </a:r>
          <a:endParaRPr lang="es-EC" sz="1900" dirty="0">
            <a:solidFill>
              <a:schemeClr val="bg1"/>
            </a:solidFill>
          </a:endParaRPr>
        </a:p>
      </dgm:t>
    </dgm:pt>
    <dgm:pt modelId="{79695D92-F6D0-46FE-92D7-72D9BA75FA13}" type="parTrans" cxnId="{A89BA7AB-1AC4-47D8-8E0B-2617E6A6B5A9}">
      <dgm:prSet/>
      <dgm:spPr/>
      <dgm:t>
        <a:bodyPr/>
        <a:lstStyle/>
        <a:p>
          <a:endParaRPr lang="es-EC"/>
        </a:p>
      </dgm:t>
    </dgm:pt>
    <dgm:pt modelId="{B88D506F-210B-4BD0-A306-D7D8758F0C37}" type="sibTrans" cxnId="{A89BA7AB-1AC4-47D8-8E0B-2617E6A6B5A9}">
      <dgm:prSet/>
      <dgm:spPr/>
      <dgm:t>
        <a:bodyPr/>
        <a:lstStyle/>
        <a:p>
          <a:endParaRPr lang="es-EC"/>
        </a:p>
      </dgm:t>
    </dgm:pt>
    <dgm:pt modelId="{21E74E0B-DA1C-4202-AA31-D92FA2996C4E}">
      <dgm:prSet phldrT="[Texto]"/>
      <dgm:spPr>
        <a:solidFill>
          <a:srgbClr val="FFC000"/>
        </a:solidFill>
        <a:ln>
          <a:solidFill>
            <a:schemeClr val="tx1"/>
          </a:solidFill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l"/>
          <a:r>
            <a:rPr lang="es-EC" sz="1900" dirty="0" smtClean="0">
              <a:solidFill>
                <a:schemeClr val="bg1"/>
              </a:solidFill>
            </a:rPr>
            <a:t>Comunes las áreas de necrosis.</a:t>
          </a:r>
          <a:endParaRPr lang="es-EC" sz="1900" dirty="0">
            <a:solidFill>
              <a:schemeClr val="bg1"/>
            </a:solidFill>
          </a:endParaRPr>
        </a:p>
      </dgm:t>
    </dgm:pt>
    <dgm:pt modelId="{7C1181DD-4F4B-4D37-B88E-C53A19AC3F83}" type="parTrans" cxnId="{16B5ECEC-15CF-4305-8828-D995CBC6323F}">
      <dgm:prSet/>
      <dgm:spPr/>
      <dgm:t>
        <a:bodyPr/>
        <a:lstStyle/>
        <a:p>
          <a:endParaRPr lang="es-EC"/>
        </a:p>
      </dgm:t>
    </dgm:pt>
    <dgm:pt modelId="{6B381FFD-44E8-47C5-B6D4-A80F0A984E68}" type="sibTrans" cxnId="{16B5ECEC-15CF-4305-8828-D995CBC6323F}">
      <dgm:prSet/>
      <dgm:spPr/>
      <dgm:t>
        <a:bodyPr/>
        <a:lstStyle/>
        <a:p>
          <a:endParaRPr lang="es-EC"/>
        </a:p>
      </dgm:t>
    </dgm:pt>
    <dgm:pt modelId="{E2A648AF-BFBD-4640-848E-BE4BB46D2982}">
      <dgm:prSet phldrT="[Texto]" custT="1"/>
      <dgm:spPr>
        <a:solidFill>
          <a:srgbClr val="CCFFCC"/>
        </a:solidFill>
        <a:ln>
          <a:solidFill>
            <a:schemeClr val="tx1"/>
          </a:solidFill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  <a:latin typeface="Showcard Gothic" panose="04020904020102020604" pitchFamily="82" charset="0"/>
            </a:rPr>
            <a:t>Epidídimo cordón espermático y testículos.</a:t>
          </a:r>
          <a:endParaRPr lang="es-EC" sz="1600" dirty="0">
            <a:solidFill>
              <a:schemeClr val="bg1"/>
            </a:solidFill>
            <a:latin typeface="Showcard Gothic" panose="04020904020102020604" pitchFamily="82" charset="0"/>
          </a:endParaRPr>
        </a:p>
      </dgm:t>
    </dgm:pt>
    <dgm:pt modelId="{E1743041-8987-47AD-932F-4F622EC9F52B}" type="parTrans" cxnId="{62616FB3-85A6-491B-BB6D-A961CDBB8DEE}">
      <dgm:prSet/>
      <dgm:spPr/>
      <dgm:t>
        <a:bodyPr/>
        <a:lstStyle/>
        <a:p>
          <a:endParaRPr lang="es-EC"/>
        </a:p>
      </dgm:t>
    </dgm:pt>
    <dgm:pt modelId="{A2EB6583-E129-4CDB-AD51-2F5E62CA2582}" type="sibTrans" cxnId="{62616FB3-85A6-491B-BB6D-A961CDBB8DEE}">
      <dgm:prSet/>
      <dgm:spPr/>
      <dgm:t>
        <a:bodyPr/>
        <a:lstStyle/>
        <a:p>
          <a:endParaRPr lang="es-EC"/>
        </a:p>
      </dgm:t>
    </dgm:pt>
    <dgm:pt modelId="{071342BA-3548-441B-B2A8-5AA5A6FA752C}">
      <dgm:prSet phldrT="[Texto]"/>
      <dgm:spPr>
        <a:solidFill>
          <a:srgbClr val="CCFFCC"/>
        </a:solidFill>
        <a:ln>
          <a:solidFill>
            <a:schemeClr val="tx1"/>
          </a:solidFill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l"/>
          <a:r>
            <a:rPr lang="es-EC" sz="1900" dirty="0" smtClean="0">
              <a:solidFill>
                <a:schemeClr val="bg1"/>
              </a:solidFill>
            </a:rPr>
            <a:t>Las tumefacciones fusiforme representan tubérculos (epidídimo en rosario).</a:t>
          </a:r>
          <a:endParaRPr lang="es-EC" sz="1900" dirty="0">
            <a:solidFill>
              <a:schemeClr val="bg1"/>
            </a:solidFill>
          </a:endParaRPr>
        </a:p>
      </dgm:t>
    </dgm:pt>
    <dgm:pt modelId="{8F7D0C55-4B58-44CA-B691-3D634701BE2C}" type="parTrans" cxnId="{868DB087-CF6B-4D4C-ACC3-CD2146D2588A}">
      <dgm:prSet/>
      <dgm:spPr/>
      <dgm:t>
        <a:bodyPr/>
        <a:lstStyle/>
        <a:p>
          <a:endParaRPr lang="es-EC"/>
        </a:p>
      </dgm:t>
    </dgm:pt>
    <dgm:pt modelId="{EF7068F7-1971-4371-970B-A06E3A70BE2B}" type="sibTrans" cxnId="{868DB087-CF6B-4D4C-ACC3-CD2146D2588A}">
      <dgm:prSet/>
      <dgm:spPr/>
      <dgm:t>
        <a:bodyPr/>
        <a:lstStyle/>
        <a:p>
          <a:endParaRPr lang="es-EC"/>
        </a:p>
      </dgm:t>
    </dgm:pt>
    <dgm:pt modelId="{7F315036-6193-4B4D-84ED-391EEAD5C007}">
      <dgm:prSet phldrT="[Texto]"/>
      <dgm:spPr>
        <a:solidFill>
          <a:srgbClr val="CCFFCC"/>
        </a:solidFill>
        <a:ln>
          <a:solidFill>
            <a:schemeClr val="tx1"/>
          </a:solidFill>
        </a:ln>
        <a:effectLst>
          <a:innerShdw blurRad="63500" dist="50800" dir="10800000">
            <a:prstClr val="black">
              <a:alpha val="50000"/>
            </a:prstClr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l"/>
          <a:r>
            <a:rPr lang="es-EC" sz="1900" dirty="0" smtClean="0">
              <a:solidFill>
                <a:schemeClr val="bg1"/>
              </a:solidFill>
            </a:rPr>
            <a:t>El epidídimo esta crecido y duro.</a:t>
          </a:r>
          <a:endParaRPr lang="es-EC" sz="1900" dirty="0">
            <a:solidFill>
              <a:schemeClr val="bg1"/>
            </a:solidFill>
          </a:endParaRPr>
        </a:p>
      </dgm:t>
    </dgm:pt>
    <dgm:pt modelId="{C32FEE42-1AC6-4E51-8A72-B5E3B54A45F7}" type="parTrans" cxnId="{B2658C64-3828-416D-9478-A51604751201}">
      <dgm:prSet/>
      <dgm:spPr/>
      <dgm:t>
        <a:bodyPr/>
        <a:lstStyle/>
        <a:p>
          <a:endParaRPr lang="es-EC"/>
        </a:p>
      </dgm:t>
    </dgm:pt>
    <dgm:pt modelId="{7A51444E-C9D6-4831-A713-328EC87C3D2B}" type="sibTrans" cxnId="{B2658C64-3828-416D-9478-A51604751201}">
      <dgm:prSet/>
      <dgm:spPr/>
      <dgm:t>
        <a:bodyPr/>
        <a:lstStyle/>
        <a:p>
          <a:endParaRPr lang="es-EC"/>
        </a:p>
      </dgm:t>
    </dgm:pt>
    <dgm:pt modelId="{83491199-D09F-4B5E-BC5D-7B64E8ADFB37}">
      <dgm:prSet phldrT="[Texto]" custT="1"/>
      <dgm:spPr>
        <a:solidFill>
          <a:srgbClr val="FFFFFF"/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ctr"/>
          <a:r>
            <a:rPr lang="es-EC" sz="1700" dirty="0" smtClean="0">
              <a:solidFill>
                <a:schemeClr val="bg1"/>
              </a:solidFill>
              <a:latin typeface="Showcard Gothic" panose="04020904020102020604" pitchFamily="82" charset="0"/>
            </a:rPr>
            <a:t>Vías genitales </a:t>
          </a:r>
          <a:r>
            <a:rPr lang="es-EC" sz="1800" dirty="0" smtClean="0">
              <a:solidFill>
                <a:schemeClr val="bg1"/>
              </a:solidFill>
              <a:latin typeface="Showcard Gothic" panose="04020904020102020604" pitchFamily="82" charset="0"/>
            </a:rPr>
            <a:t>femeninas.</a:t>
          </a:r>
          <a:endParaRPr lang="es-EC" sz="1800" dirty="0">
            <a:solidFill>
              <a:schemeClr val="bg1"/>
            </a:solidFill>
            <a:latin typeface="Showcard Gothic" panose="04020904020102020604" pitchFamily="82" charset="0"/>
          </a:endParaRPr>
        </a:p>
      </dgm:t>
    </dgm:pt>
    <dgm:pt modelId="{61BE25BA-2F8A-4F4B-8893-AFE2D05E97BB}" type="parTrans" cxnId="{81177FEE-D07E-4CE2-8CD4-6EEE5471A246}">
      <dgm:prSet/>
      <dgm:spPr/>
      <dgm:t>
        <a:bodyPr/>
        <a:lstStyle/>
        <a:p>
          <a:endParaRPr lang="es-EC"/>
        </a:p>
      </dgm:t>
    </dgm:pt>
    <dgm:pt modelId="{0AE6EB29-4EE5-4A25-8A5C-E36B87D14F2F}" type="sibTrans" cxnId="{81177FEE-D07E-4CE2-8CD4-6EEE5471A246}">
      <dgm:prSet/>
      <dgm:spPr/>
      <dgm:t>
        <a:bodyPr/>
        <a:lstStyle/>
        <a:p>
          <a:endParaRPr lang="es-EC"/>
        </a:p>
      </dgm:t>
    </dgm:pt>
    <dgm:pt modelId="{7240D57F-8342-40FC-9CE3-1B6CC886B7C7}">
      <dgm:prSet phldrT="[Texto]" custT="1"/>
      <dgm:spPr>
        <a:solidFill>
          <a:srgbClr val="FFFFFF"/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l"/>
          <a:r>
            <a:rPr lang="es-EC" sz="1800" dirty="0" smtClean="0">
              <a:solidFill>
                <a:schemeClr val="bg1"/>
              </a:solidFill>
            </a:rPr>
            <a:t>Las infecciones llegan por el torrente sanguíneo.</a:t>
          </a:r>
          <a:endParaRPr lang="es-EC" sz="1800" dirty="0">
            <a:solidFill>
              <a:schemeClr val="bg1"/>
            </a:solidFill>
          </a:endParaRPr>
        </a:p>
      </dgm:t>
    </dgm:pt>
    <dgm:pt modelId="{05994108-555E-4F7B-A14E-326C9645B8FC}" type="parTrans" cxnId="{37D506A6-A0B1-4F61-9018-35FFB02886E4}">
      <dgm:prSet/>
      <dgm:spPr/>
      <dgm:t>
        <a:bodyPr/>
        <a:lstStyle/>
        <a:p>
          <a:endParaRPr lang="es-EC"/>
        </a:p>
      </dgm:t>
    </dgm:pt>
    <dgm:pt modelId="{08A7BE48-B3CB-42B3-B6AD-1A2218F34A1A}" type="sibTrans" cxnId="{37D506A6-A0B1-4F61-9018-35FFB02886E4}">
      <dgm:prSet/>
      <dgm:spPr/>
      <dgm:t>
        <a:bodyPr/>
        <a:lstStyle/>
        <a:p>
          <a:endParaRPr lang="es-EC"/>
        </a:p>
      </dgm:t>
    </dgm:pt>
    <dgm:pt modelId="{383685D6-BC83-4447-B976-FE186B5D3777}">
      <dgm:prSet phldrT="[Texto]" custT="1"/>
      <dgm:spPr>
        <a:solidFill>
          <a:srgbClr val="FFFFFF"/>
        </a:solidFill>
        <a:ln>
          <a:solidFill>
            <a:schemeClr val="tx1"/>
          </a:solidFill>
        </a:ln>
        <a:effectLst>
          <a:innerShdw blurRad="114300">
            <a:prstClr val="black"/>
          </a:innerShdw>
        </a:effectLst>
        <a:scene3d>
          <a:camera prst="isometricOffAxis1Right"/>
          <a:lightRig rig="threePt" dir="t"/>
        </a:scene3d>
      </dgm:spPr>
      <dgm:t>
        <a:bodyPr/>
        <a:lstStyle/>
        <a:p>
          <a:pPr algn="l"/>
          <a:r>
            <a:rPr lang="es-EC" sz="1800" dirty="0" smtClean="0">
              <a:solidFill>
                <a:schemeClr val="bg1"/>
              </a:solidFill>
            </a:rPr>
            <a:t>Endarteritis , masas anexiales localizadas y</a:t>
          </a:r>
          <a:r>
            <a:rPr lang="es-EC" sz="1800" dirty="0" smtClean="0">
              <a:solidFill>
                <a:schemeClr val="tx1"/>
              </a:solidFill>
            </a:rPr>
            <a:t> </a:t>
          </a:r>
          <a:r>
            <a:rPr lang="es-EC" sz="1800" dirty="0" smtClean="0">
              <a:solidFill>
                <a:schemeClr val="bg1"/>
              </a:solidFill>
            </a:rPr>
            <a:t>cervicitis </a:t>
          </a:r>
          <a:r>
            <a:rPr lang="es-EC" sz="2000" dirty="0" smtClean="0">
              <a:solidFill>
                <a:schemeClr val="bg1"/>
              </a:solidFill>
            </a:rPr>
            <a:t>tuberculosa</a:t>
          </a:r>
          <a:r>
            <a:rPr lang="es-EC" sz="1300" dirty="0" smtClean="0">
              <a:solidFill>
                <a:schemeClr val="bg1"/>
              </a:solidFill>
            </a:rPr>
            <a:t>.</a:t>
          </a:r>
          <a:endParaRPr lang="es-EC" sz="1300" dirty="0">
            <a:solidFill>
              <a:schemeClr val="bg1"/>
            </a:solidFill>
          </a:endParaRPr>
        </a:p>
      </dgm:t>
    </dgm:pt>
    <dgm:pt modelId="{852F3E3F-0D9A-4178-9EAE-FC95B0C5C9CC}" type="parTrans" cxnId="{2AB27ACF-1EBC-43D8-97C6-8C0B2373807A}">
      <dgm:prSet/>
      <dgm:spPr/>
      <dgm:t>
        <a:bodyPr/>
        <a:lstStyle/>
        <a:p>
          <a:endParaRPr lang="es-EC"/>
        </a:p>
      </dgm:t>
    </dgm:pt>
    <dgm:pt modelId="{8D8D624A-BD0F-4893-A1EA-E1C90F2A442A}" type="sibTrans" cxnId="{2AB27ACF-1EBC-43D8-97C6-8C0B2373807A}">
      <dgm:prSet/>
      <dgm:spPr/>
      <dgm:t>
        <a:bodyPr/>
        <a:lstStyle/>
        <a:p>
          <a:endParaRPr lang="es-EC"/>
        </a:p>
      </dgm:t>
    </dgm:pt>
    <dgm:pt modelId="{5CB83516-24BB-4C5A-9C76-1512C03F9665}" type="pres">
      <dgm:prSet presAssocID="{9A71C156-81BD-4F6D-9133-A9D355A961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F915D4-A9BC-4ED1-8B8C-4309A56E70BD}" type="pres">
      <dgm:prSet presAssocID="{C1AAE79A-E8ED-4F67-AD61-5B7EEFE49216}" presName="composite" presStyleCnt="0"/>
      <dgm:spPr/>
    </dgm:pt>
    <dgm:pt modelId="{8D8CA77C-6747-4CFC-AFA8-0F8C9D4D90F1}" type="pres">
      <dgm:prSet presAssocID="{C1AAE79A-E8ED-4F67-AD61-5B7EEFE49216}" presName="imagSh" presStyleLbl="bgImgPlace1" presStyleIdx="0" presStyleCnt="3" custScaleX="169036" custScaleY="148429" custLinFactNeighborY="646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s-EC"/>
        </a:p>
      </dgm:t>
    </dgm:pt>
    <dgm:pt modelId="{3A625D47-FFF8-496B-9710-C05ED9973979}" type="pres">
      <dgm:prSet presAssocID="{C1AAE79A-E8ED-4F67-AD61-5B7EEFE49216}" presName="txNode" presStyleLbl="node1" presStyleIdx="0" presStyleCnt="3" custScaleX="122454" custScaleY="85162" custLinFactNeighborX="-2952" custLinFactNeighborY="363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1F93D6-8C6C-48DF-93EE-9470A5C1C516}" type="pres">
      <dgm:prSet presAssocID="{58FD53F6-A41C-4759-9CE5-4C66D612B8CD}" presName="sibTrans" presStyleLbl="sibTrans2D1" presStyleIdx="0" presStyleCnt="2"/>
      <dgm:spPr/>
      <dgm:t>
        <a:bodyPr/>
        <a:lstStyle/>
        <a:p>
          <a:endParaRPr lang="es-EC"/>
        </a:p>
      </dgm:t>
    </dgm:pt>
    <dgm:pt modelId="{4E436B52-2FA1-413B-A6B3-FDB51BD0FBFC}" type="pres">
      <dgm:prSet presAssocID="{58FD53F6-A41C-4759-9CE5-4C66D612B8CD}" presName="connTx" presStyleLbl="sibTrans2D1" presStyleIdx="0" presStyleCnt="2"/>
      <dgm:spPr/>
      <dgm:t>
        <a:bodyPr/>
        <a:lstStyle/>
        <a:p>
          <a:endParaRPr lang="es-EC"/>
        </a:p>
      </dgm:t>
    </dgm:pt>
    <dgm:pt modelId="{85183A9F-4B93-4534-B03C-4E7EC6F23EE4}" type="pres">
      <dgm:prSet presAssocID="{E2A648AF-BFBD-4640-848E-BE4BB46D2982}" presName="composite" presStyleCnt="0"/>
      <dgm:spPr/>
    </dgm:pt>
    <dgm:pt modelId="{2DF85F7F-DD16-4E0B-AC48-959B10D845C4}" type="pres">
      <dgm:prSet presAssocID="{E2A648AF-BFBD-4640-848E-BE4BB46D2982}" presName="imagSh" presStyleLbl="bgImgPlace1" presStyleIdx="1" presStyleCnt="3" custScaleX="149109" custScaleY="134727" custLinFactNeighborX="-5137" custLinFactNeighborY="-2920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s-EC"/>
        </a:p>
      </dgm:t>
    </dgm:pt>
    <dgm:pt modelId="{1EEAF682-24A5-4384-A366-37416955B12D}" type="pres">
      <dgm:prSet presAssocID="{E2A648AF-BFBD-4640-848E-BE4BB46D2982}" presName="txNode" presStyleLbl="node1" presStyleIdx="1" presStyleCnt="3" custScaleX="135717" custScaleY="118430" custLinFactNeighborX="-2952" custLinFactNeighborY="363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87724C-6C76-4BCF-AE67-649EDAAF76C5}" type="pres">
      <dgm:prSet presAssocID="{A2EB6583-E129-4CDB-AD51-2F5E62CA2582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572BE9E-4E0B-424C-8AB5-6ED7D4C38B9A}" type="pres">
      <dgm:prSet presAssocID="{A2EB6583-E129-4CDB-AD51-2F5E62CA2582}" presName="connTx" presStyleLbl="sibTrans2D1" presStyleIdx="1" presStyleCnt="2"/>
      <dgm:spPr/>
      <dgm:t>
        <a:bodyPr/>
        <a:lstStyle/>
        <a:p>
          <a:endParaRPr lang="es-EC"/>
        </a:p>
      </dgm:t>
    </dgm:pt>
    <dgm:pt modelId="{41BD8DC3-5408-4FEE-8D9F-380FAE3BA75B}" type="pres">
      <dgm:prSet presAssocID="{83491199-D09F-4B5E-BC5D-7B64E8ADFB37}" presName="composite" presStyleCnt="0"/>
      <dgm:spPr/>
    </dgm:pt>
    <dgm:pt modelId="{48F367CC-4AD1-4B60-9DB1-FA0561A3AC87}" type="pres">
      <dgm:prSet presAssocID="{83491199-D09F-4B5E-BC5D-7B64E8ADFB37}" presName="imagSh" presStyleLbl="bgImgPlace1" presStyleIdx="2" presStyleCnt="3" custScaleX="158609" custScaleY="127292" custLinFactNeighborX="2362" custLinFactNeighborY="-590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es-EC"/>
        </a:p>
      </dgm:t>
    </dgm:pt>
    <dgm:pt modelId="{3F05B0C1-935E-4E2F-8116-AF67228B3F9E}" type="pres">
      <dgm:prSet presAssocID="{83491199-D09F-4B5E-BC5D-7B64E8ADFB37}" presName="txNode" presStyleLbl="node1" presStyleIdx="2" presStyleCnt="3" custScaleX="141312" custScaleY="93667" custLinFactNeighborX="-2952" custLinFactNeighborY="363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0BBB1A-364E-4893-A994-3B1941A37758}" type="presOf" srcId="{9A71C156-81BD-4F6D-9133-A9D355A961BB}" destId="{5CB83516-24BB-4C5A-9C76-1512C03F9665}" srcOrd="0" destOrd="0" presId="urn:microsoft.com/office/officeart/2005/8/layout/hProcess10#1"/>
    <dgm:cxn modelId="{228FD1A4-51EE-4D36-8194-5FE5DE0693BF}" type="presOf" srcId="{E2A648AF-BFBD-4640-848E-BE4BB46D2982}" destId="{1EEAF682-24A5-4384-A366-37416955B12D}" srcOrd="0" destOrd="0" presId="urn:microsoft.com/office/officeart/2005/8/layout/hProcess10#1"/>
    <dgm:cxn modelId="{F78F5BC3-C4A4-42AB-99E3-E75C88DFCC93}" type="presOf" srcId="{A2EB6583-E129-4CDB-AD51-2F5E62CA2582}" destId="{3572BE9E-4E0B-424C-8AB5-6ED7D4C38B9A}" srcOrd="1" destOrd="0" presId="urn:microsoft.com/office/officeart/2005/8/layout/hProcess10#1"/>
    <dgm:cxn modelId="{F2A5D6A6-C9D4-4D18-B959-37A3DCBB3135}" type="presOf" srcId="{C1AAE79A-E8ED-4F67-AD61-5B7EEFE49216}" destId="{3A625D47-FFF8-496B-9710-C05ED9973979}" srcOrd="0" destOrd="0" presId="urn:microsoft.com/office/officeart/2005/8/layout/hProcess10#1"/>
    <dgm:cxn modelId="{5B66F24A-4E1F-4EBC-97F3-9E6EF5AB4BB1}" type="presOf" srcId="{58FD53F6-A41C-4759-9CE5-4C66D612B8CD}" destId="{4E436B52-2FA1-413B-A6B3-FDB51BD0FBFC}" srcOrd="1" destOrd="0" presId="urn:microsoft.com/office/officeart/2005/8/layout/hProcess10#1"/>
    <dgm:cxn modelId="{1DE0EFD8-9BEE-4A7B-8F73-055413981D6B}" type="presOf" srcId="{83491199-D09F-4B5E-BC5D-7B64E8ADFB37}" destId="{3F05B0C1-935E-4E2F-8116-AF67228B3F9E}" srcOrd="0" destOrd="0" presId="urn:microsoft.com/office/officeart/2005/8/layout/hProcess10#1"/>
    <dgm:cxn modelId="{81177FEE-D07E-4CE2-8CD4-6EEE5471A246}" srcId="{9A71C156-81BD-4F6D-9133-A9D355A961BB}" destId="{83491199-D09F-4B5E-BC5D-7B64E8ADFB37}" srcOrd="2" destOrd="0" parTransId="{61BE25BA-2F8A-4F4B-8893-AFE2D05E97BB}" sibTransId="{0AE6EB29-4EE5-4A25-8A5C-E36B87D14F2F}"/>
    <dgm:cxn modelId="{CEE6BE69-71E1-4E96-B613-F3C052AFD699}" type="presOf" srcId="{7F315036-6193-4B4D-84ED-391EEAD5C007}" destId="{1EEAF682-24A5-4384-A366-37416955B12D}" srcOrd="0" destOrd="2" presId="urn:microsoft.com/office/officeart/2005/8/layout/hProcess10#1"/>
    <dgm:cxn modelId="{62616FB3-85A6-491B-BB6D-A961CDBB8DEE}" srcId="{9A71C156-81BD-4F6D-9133-A9D355A961BB}" destId="{E2A648AF-BFBD-4640-848E-BE4BB46D2982}" srcOrd="1" destOrd="0" parTransId="{E1743041-8987-47AD-932F-4F622EC9F52B}" sibTransId="{A2EB6583-E129-4CDB-AD51-2F5E62CA2582}"/>
    <dgm:cxn modelId="{6DE8E12A-89DF-45BF-870B-517EAA43F4A4}" type="presOf" srcId="{21E74E0B-DA1C-4202-AA31-D92FA2996C4E}" destId="{3A625D47-FFF8-496B-9710-C05ED9973979}" srcOrd="0" destOrd="2" presId="urn:microsoft.com/office/officeart/2005/8/layout/hProcess10#1"/>
    <dgm:cxn modelId="{4B655A70-795D-478C-A82C-28F6E08118E7}" type="presOf" srcId="{383685D6-BC83-4447-B976-FE186B5D3777}" destId="{3F05B0C1-935E-4E2F-8116-AF67228B3F9E}" srcOrd="0" destOrd="2" presId="urn:microsoft.com/office/officeart/2005/8/layout/hProcess10#1"/>
    <dgm:cxn modelId="{2AB27ACF-1EBC-43D8-97C6-8C0B2373807A}" srcId="{83491199-D09F-4B5E-BC5D-7B64E8ADFB37}" destId="{383685D6-BC83-4447-B976-FE186B5D3777}" srcOrd="1" destOrd="0" parTransId="{852F3E3F-0D9A-4178-9EAE-FC95B0C5C9CC}" sibTransId="{8D8D624A-BD0F-4893-A1EA-E1C90F2A442A}"/>
    <dgm:cxn modelId="{A69F61A9-0396-43A7-8647-A2D660276BDD}" type="presOf" srcId="{A2EB6583-E129-4CDB-AD51-2F5E62CA2582}" destId="{6787724C-6C76-4BCF-AE67-649EDAAF76C5}" srcOrd="0" destOrd="0" presId="urn:microsoft.com/office/officeart/2005/8/layout/hProcess10#1"/>
    <dgm:cxn modelId="{16B5ECEC-15CF-4305-8828-D995CBC6323F}" srcId="{C1AAE79A-E8ED-4F67-AD61-5B7EEFE49216}" destId="{21E74E0B-DA1C-4202-AA31-D92FA2996C4E}" srcOrd="1" destOrd="0" parTransId="{7C1181DD-4F4B-4D37-B88E-C53A19AC3F83}" sibTransId="{6B381FFD-44E8-47C5-B6D4-A80F0A984E68}"/>
    <dgm:cxn modelId="{B2658C64-3828-416D-9478-A51604751201}" srcId="{E2A648AF-BFBD-4640-848E-BE4BB46D2982}" destId="{7F315036-6193-4B4D-84ED-391EEAD5C007}" srcOrd="1" destOrd="0" parTransId="{C32FEE42-1AC6-4E51-8A72-B5E3B54A45F7}" sibTransId="{7A51444E-C9D6-4831-A713-328EC87C3D2B}"/>
    <dgm:cxn modelId="{868DB087-CF6B-4D4C-ACC3-CD2146D2588A}" srcId="{E2A648AF-BFBD-4640-848E-BE4BB46D2982}" destId="{071342BA-3548-441B-B2A8-5AA5A6FA752C}" srcOrd="0" destOrd="0" parTransId="{8F7D0C55-4B58-44CA-B691-3D634701BE2C}" sibTransId="{EF7068F7-1971-4371-970B-A06E3A70BE2B}"/>
    <dgm:cxn modelId="{D13A14E4-3A31-476E-9A3A-6A8D6344B7DA}" type="presOf" srcId="{071342BA-3548-441B-B2A8-5AA5A6FA752C}" destId="{1EEAF682-24A5-4384-A366-37416955B12D}" srcOrd="0" destOrd="1" presId="urn:microsoft.com/office/officeart/2005/8/layout/hProcess10#1"/>
    <dgm:cxn modelId="{338FFC37-2057-46F3-AE65-E3F4F5DDD5E3}" type="presOf" srcId="{7240D57F-8342-40FC-9CE3-1B6CC886B7C7}" destId="{3F05B0C1-935E-4E2F-8116-AF67228B3F9E}" srcOrd="0" destOrd="1" presId="urn:microsoft.com/office/officeart/2005/8/layout/hProcess10#1"/>
    <dgm:cxn modelId="{37D506A6-A0B1-4F61-9018-35FFB02886E4}" srcId="{83491199-D09F-4B5E-BC5D-7B64E8ADFB37}" destId="{7240D57F-8342-40FC-9CE3-1B6CC886B7C7}" srcOrd="0" destOrd="0" parTransId="{05994108-555E-4F7B-A14E-326C9645B8FC}" sibTransId="{08A7BE48-B3CB-42B3-B6AD-1A2218F34A1A}"/>
    <dgm:cxn modelId="{A89BA7AB-1AC4-47D8-8E0B-2617E6A6B5A9}" srcId="{C1AAE79A-E8ED-4F67-AD61-5B7EEFE49216}" destId="{2D1826D3-4C89-40C2-9493-A5220462A1C7}" srcOrd="0" destOrd="0" parTransId="{79695D92-F6D0-46FE-92D7-72D9BA75FA13}" sibTransId="{B88D506F-210B-4BD0-A306-D7D8758F0C37}"/>
    <dgm:cxn modelId="{E5B458F4-1B99-4215-940A-81AE44E068A5}" type="presOf" srcId="{58FD53F6-A41C-4759-9CE5-4C66D612B8CD}" destId="{B71F93D6-8C6C-48DF-93EE-9470A5C1C516}" srcOrd="0" destOrd="0" presId="urn:microsoft.com/office/officeart/2005/8/layout/hProcess10#1"/>
    <dgm:cxn modelId="{A38DE966-7711-4B56-9A59-6C9D2AAA8ACE}" type="presOf" srcId="{2D1826D3-4C89-40C2-9493-A5220462A1C7}" destId="{3A625D47-FFF8-496B-9710-C05ED9973979}" srcOrd="0" destOrd="1" presId="urn:microsoft.com/office/officeart/2005/8/layout/hProcess10#1"/>
    <dgm:cxn modelId="{B0A9CC0C-D6F0-49B6-9F0B-511E11605A14}" srcId="{9A71C156-81BD-4F6D-9133-A9D355A961BB}" destId="{C1AAE79A-E8ED-4F67-AD61-5B7EEFE49216}" srcOrd="0" destOrd="0" parTransId="{260EA552-EB23-4E17-B532-F8F5F28BB784}" sibTransId="{58FD53F6-A41C-4759-9CE5-4C66D612B8CD}"/>
    <dgm:cxn modelId="{6AA0974C-E2CD-45ED-A786-FABFF9F443AD}" type="presParOf" srcId="{5CB83516-24BB-4C5A-9C76-1512C03F9665}" destId="{3AF915D4-A9BC-4ED1-8B8C-4309A56E70BD}" srcOrd="0" destOrd="0" presId="urn:microsoft.com/office/officeart/2005/8/layout/hProcess10#1"/>
    <dgm:cxn modelId="{68BC612A-B4CE-44AF-A4EF-4891357F97FB}" type="presParOf" srcId="{3AF915D4-A9BC-4ED1-8B8C-4309A56E70BD}" destId="{8D8CA77C-6747-4CFC-AFA8-0F8C9D4D90F1}" srcOrd="0" destOrd="0" presId="urn:microsoft.com/office/officeart/2005/8/layout/hProcess10#1"/>
    <dgm:cxn modelId="{85C21765-33B3-4788-BEB4-14E6B1D032CA}" type="presParOf" srcId="{3AF915D4-A9BC-4ED1-8B8C-4309A56E70BD}" destId="{3A625D47-FFF8-496B-9710-C05ED9973979}" srcOrd="1" destOrd="0" presId="urn:microsoft.com/office/officeart/2005/8/layout/hProcess10#1"/>
    <dgm:cxn modelId="{58AB3FD6-DE8D-4618-88C1-30BD08CE3FDE}" type="presParOf" srcId="{5CB83516-24BB-4C5A-9C76-1512C03F9665}" destId="{B71F93D6-8C6C-48DF-93EE-9470A5C1C516}" srcOrd="1" destOrd="0" presId="urn:microsoft.com/office/officeart/2005/8/layout/hProcess10#1"/>
    <dgm:cxn modelId="{6428F341-D741-45E7-AAB8-22C9B8D7B1D0}" type="presParOf" srcId="{B71F93D6-8C6C-48DF-93EE-9470A5C1C516}" destId="{4E436B52-2FA1-413B-A6B3-FDB51BD0FBFC}" srcOrd="0" destOrd="0" presId="urn:microsoft.com/office/officeart/2005/8/layout/hProcess10#1"/>
    <dgm:cxn modelId="{0C7C03AA-857D-4A18-BA13-C9521781DFC6}" type="presParOf" srcId="{5CB83516-24BB-4C5A-9C76-1512C03F9665}" destId="{85183A9F-4B93-4534-B03C-4E7EC6F23EE4}" srcOrd="2" destOrd="0" presId="urn:microsoft.com/office/officeart/2005/8/layout/hProcess10#1"/>
    <dgm:cxn modelId="{A9225B98-83AD-4FF5-9F99-2A41FF8CE84D}" type="presParOf" srcId="{85183A9F-4B93-4534-B03C-4E7EC6F23EE4}" destId="{2DF85F7F-DD16-4E0B-AC48-959B10D845C4}" srcOrd="0" destOrd="0" presId="urn:microsoft.com/office/officeart/2005/8/layout/hProcess10#1"/>
    <dgm:cxn modelId="{6F296C9F-F17C-4A05-8AAE-0BC7D10145C1}" type="presParOf" srcId="{85183A9F-4B93-4534-B03C-4E7EC6F23EE4}" destId="{1EEAF682-24A5-4384-A366-37416955B12D}" srcOrd="1" destOrd="0" presId="urn:microsoft.com/office/officeart/2005/8/layout/hProcess10#1"/>
    <dgm:cxn modelId="{E2D8B52F-C0DA-4F94-AA96-C87BC47F8552}" type="presParOf" srcId="{5CB83516-24BB-4C5A-9C76-1512C03F9665}" destId="{6787724C-6C76-4BCF-AE67-649EDAAF76C5}" srcOrd="3" destOrd="0" presId="urn:microsoft.com/office/officeart/2005/8/layout/hProcess10#1"/>
    <dgm:cxn modelId="{3442A9E7-41C4-46FE-AD14-C4A2811D7950}" type="presParOf" srcId="{6787724C-6C76-4BCF-AE67-649EDAAF76C5}" destId="{3572BE9E-4E0B-424C-8AB5-6ED7D4C38B9A}" srcOrd="0" destOrd="0" presId="urn:microsoft.com/office/officeart/2005/8/layout/hProcess10#1"/>
    <dgm:cxn modelId="{BEF6ECAC-E97F-49EB-97F5-3DFD2EDA6AD4}" type="presParOf" srcId="{5CB83516-24BB-4C5A-9C76-1512C03F9665}" destId="{41BD8DC3-5408-4FEE-8D9F-380FAE3BA75B}" srcOrd="4" destOrd="0" presId="urn:microsoft.com/office/officeart/2005/8/layout/hProcess10#1"/>
    <dgm:cxn modelId="{A205087B-82E5-442C-B5C4-0D5EFF47836A}" type="presParOf" srcId="{41BD8DC3-5408-4FEE-8D9F-380FAE3BA75B}" destId="{48F367CC-4AD1-4B60-9DB1-FA0561A3AC87}" srcOrd="0" destOrd="0" presId="urn:microsoft.com/office/officeart/2005/8/layout/hProcess10#1"/>
    <dgm:cxn modelId="{886DC1D1-7998-461D-B43A-3B8231713107}" type="presParOf" srcId="{41BD8DC3-5408-4FEE-8D9F-380FAE3BA75B}" destId="{3F05B0C1-935E-4E2F-8116-AF67228B3F9E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67038C-0C54-412F-A9EA-5918B6225E8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06B037-E07C-45AD-B158-4E7FB308BF26}">
      <dgm:prSet phldrT="[Texto]"/>
      <dgm:spPr>
        <a:solidFill>
          <a:schemeClr val="bg1"/>
        </a:solidFill>
      </dgm:spPr>
      <dgm:t>
        <a:bodyPr/>
        <a:lstStyle/>
        <a:p>
          <a:pPr algn="ctr"/>
          <a:r>
            <a:rPr lang="es-EC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Goudy Stout" panose="0202090407030B020401" pitchFamily="18" charset="0"/>
            </a:rPr>
            <a:t>SÍNTOMAS Y SIGNOS</a:t>
          </a:r>
          <a:endParaRPr lang="es-EC" dirty="0">
            <a:ln>
              <a:solidFill>
                <a:schemeClr val="tx1"/>
              </a:solidFill>
            </a:ln>
            <a:solidFill>
              <a:srgbClr val="00B050"/>
            </a:solidFill>
            <a:latin typeface="Goudy Stout" panose="0202090407030B020401" pitchFamily="18" charset="0"/>
          </a:endParaRPr>
        </a:p>
      </dgm:t>
    </dgm:pt>
    <dgm:pt modelId="{E96B56FD-1F4A-4E8C-BD0B-28D735871950}" type="parTrans" cxnId="{9F1DB05C-3D5B-46C4-9E51-CAFDF1B83A1F}">
      <dgm:prSet/>
      <dgm:spPr/>
      <dgm:t>
        <a:bodyPr/>
        <a:lstStyle/>
        <a:p>
          <a:endParaRPr lang="es-EC"/>
        </a:p>
      </dgm:t>
    </dgm:pt>
    <dgm:pt modelId="{F732F178-A6A8-4F7B-97FF-6692774F08C4}" type="sibTrans" cxnId="{9F1DB05C-3D5B-46C4-9E51-CAFDF1B83A1F}">
      <dgm:prSet/>
      <dgm:spPr/>
      <dgm:t>
        <a:bodyPr/>
        <a:lstStyle/>
        <a:p>
          <a:endParaRPr lang="es-EC"/>
        </a:p>
      </dgm:t>
    </dgm:pt>
    <dgm:pt modelId="{FDCFA990-CC48-40A0-8E5A-10294BC39BDD}">
      <dgm:prSet phldrT="[Texto]" custT="1"/>
      <dgm:spPr/>
      <dgm:t>
        <a:bodyPr/>
        <a:lstStyle/>
        <a:p>
          <a:r>
            <a:rPr lang="es-EC" sz="3200" dirty="0" smtClean="0"/>
            <a:t>Asintomático</a:t>
          </a:r>
          <a:endParaRPr lang="es-EC" sz="3200" dirty="0"/>
        </a:p>
      </dgm:t>
    </dgm:pt>
    <dgm:pt modelId="{53D397AE-004C-406B-ADB5-5FE5BC3B79AE}" type="parTrans" cxnId="{BC02F4E9-CEC4-434A-927D-B11C72F4ED18}">
      <dgm:prSet/>
      <dgm:spPr/>
      <dgm:t>
        <a:bodyPr/>
        <a:lstStyle/>
        <a:p>
          <a:endParaRPr lang="es-EC"/>
        </a:p>
      </dgm:t>
    </dgm:pt>
    <dgm:pt modelId="{D0A735ED-4657-45F9-A9E8-12FD6B96E65D}" type="sibTrans" cxnId="{BC02F4E9-CEC4-434A-927D-B11C72F4ED18}">
      <dgm:prSet/>
      <dgm:spPr/>
      <dgm:t>
        <a:bodyPr/>
        <a:lstStyle/>
        <a:p>
          <a:endParaRPr lang="es-EC"/>
        </a:p>
      </dgm:t>
    </dgm:pt>
    <dgm:pt modelId="{5FB459B1-05CB-4440-ADB3-585CD93D0655}">
      <dgm:prSet phldrT="[Texto]" custT="1"/>
      <dgm:spPr/>
      <dgm:t>
        <a:bodyPr/>
        <a:lstStyle/>
        <a:p>
          <a:endParaRPr lang="es-EC" sz="2400" dirty="0" smtClean="0"/>
        </a:p>
        <a:p>
          <a:endParaRPr lang="es-EC" sz="2400" dirty="0" smtClean="0"/>
        </a:p>
        <a:p>
          <a:r>
            <a:rPr lang="es-EC" sz="3200" dirty="0" smtClean="0"/>
            <a:t>Dolor sordo en el flanco</a:t>
          </a:r>
          <a:endParaRPr lang="es-EC" sz="3200" dirty="0"/>
        </a:p>
      </dgm:t>
    </dgm:pt>
    <dgm:pt modelId="{6FFD0BA2-4D42-46B5-9900-0BB5F19F02E4}" type="parTrans" cxnId="{CCB68E64-97F4-44D2-ACE4-B9ECBA57EF6B}">
      <dgm:prSet/>
      <dgm:spPr/>
      <dgm:t>
        <a:bodyPr/>
        <a:lstStyle/>
        <a:p>
          <a:endParaRPr lang="es-EC"/>
        </a:p>
      </dgm:t>
    </dgm:pt>
    <dgm:pt modelId="{2BAC8189-5248-4F2C-A895-00C28383FCCB}" type="sibTrans" cxnId="{CCB68E64-97F4-44D2-ACE4-B9ECBA57EF6B}">
      <dgm:prSet/>
      <dgm:spPr/>
      <dgm:t>
        <a:bodyPr/>
        <a:lstStyle/>
        <a:p>
          <a:endParaRPr lang="es-EC"/>
        </a:p>
      </dgm:t>
    </dgm:pt>
    <dgm:pt modelId="{F493D3EB-B88A-4EA4-A997-C089DFDF4617}">
      <dgm:prSet phldrT="[Texto]" phldr="1"/>
      <dgm:spPr/>
      <dgm:t>
        <a:bodyPr/>
        <a:lstStyle/>
        <a:p>
          <a:endParaRPr lang="es-EC" dirty="0"/>
        </a:p>
      </dgm:t>
    </dgm:pt>
    <dgm:pt modelId="{EDA61E47-731E-40C1-B312-AD2F6EB08F76}" type="parTrans" cxnId="{3B960050-6CE0-4DEF-B281-50140823EF27}">
      <dgm:prSet/>
      <dgm:spPr/>
      <dgm:t>
        <a:bodyPr/>
        <a:lstStyle/>
        <a:p>
          <a:endParaRPr lang="es-EC"/>
        </a:p>
      </dgm:t>
    </dgm:pt>
    <dgm:pt modelId="{F5E23EE0-F3B3-4F2E-9A5E-BFDD9B316175}" type="sibTrans" cxnId="{3B960050-6CE0-4DEF-B281-50140823EF27}">
      <dgm:prSet/>
      <dgm:spPr/>
      <dgm:t>
        <a:bodyPr/>
        <a:lstStyle/>
        <a:p>
          <a:endParaRPr lang="es-EC"/>
        </a:p>
      </dgm:t>
    </dgm:pt>
    <dgm:pt modelId="{5076274A-DD7F-4E43-9C34-FC4253F85447}">
      <dgm:prSet phldrT="[Texto]" custT="1"/>
      <dgm:spPr/>
      <dgm:t>
        <a:bodyPr/>
        <a:lstStyle/>
        <a:p>
          <a:r>
            <a:rPr lang="es-EC" sz="3200" dirty="0" smtClean="0"/>
            <a:t>Cólico renal por coágulos o cálculos</a:t>
          </a:r>
          <a:endParaRPr lang="es-EC" sz="3200" dirty="0"/>
        </a:p>
      </dgm:t>
    </dgm:pt>
    <dgm:pt modelId="{B3322FFF-575D-416E-993E-5B2B08E4A306}" type="parTrans" cxnId="{B68DCB03-37A0-40B5-88E8-085516E2FE29}">
      <dgm:prSet/>
      <dgm:spPr/>
      <dgm:t>
        <a:bodyPr/>
        <a:lstStyle/>
        <a:p>
          <a:endParaRPr lang="es-EC"/>
        </a:p>
      </dgm:t>
    </dgm:pt>
    <dgm:pt modelId="{AE6BB7A4-FFA7-4502-BBDB-19C2925789B9}" type="sibTrans" cxnId="{B68DCB03-37A0-40B5-88E8-085516E2FE29}">
      <dgm:prSet/>
      <dgm:spPr/>
      <dgm:t>
        <a:bodyPr/>
        <a:lstStyle/>
        <a:p>
          <a:endParaRPr lang="es-EC"/>
        </a:p>
      </dgm:t>
    </dgm:pt>
    <dgm:pt modelId="{62573EB0-B2DE-440B-BF5A-C2593840F84C}">
      <dgm:prSet phldrT="[Texto]" custT="1"/>
      <dgm:spPr/>
      <dgm:t>
        <a:bodyPr/>
        <a:lstStyle/>
        <a:p>
          <a:endParaRPr lang="es-EC" sz="1700" dirty="0" smtClean="0"/>
        </a:p>
        <a:p>
          <a:r>
            <a:rPr lang="es-EC" sz="1700" dirty="0" smtClean="0"/>
            <a:t>   </a:t>
          </a:r>
        </a:p>
        <a:p>
          <a:r>
            <a:rPr lang="es-EC" sz="1700" dirty="0" smtClean="0"/>
            <a:t> </a:t>
          </a:r>
          <a:r>
            <a:rPr lang="es-EC" sz="3200" dirty="0" smtClean="0"/>
            <a:t>La infección desciende del riñón a la vejiga</a:t>
          </a:r>
          <a:endParaRPr lang="es-EC" sz="3200" dirty="0"/>
        </a:p>
      </dgm:t>
    </dgm:pt>
    <dgm:pt modelId="{561B4194-2D1A-42D7-8E4C-AA81A2F1834B}" type="parTrans" cxnId="{5D5CA39E-1A2D-4028-8CD3-D8F09A888CE2}">
      <dgm:prSet/>
      <dgm:spPr/>
      <dgm:t>
        <a:bodyPr/>
        <a:lstStyle/>
        <a:p>
          <a:endParaRPr lang="es-EC"/>
        </a:p>
      </dgm:t>
    </dgm:pt>
    <dgm:pt modelId="{A7FE4F89-BE6F-46F2-AC69-760E834C3E3B}" type="sibTrans" cxnId="{5D5CA39E-1A2D-4028-8CD3-D8F09A888CE2}">
      <dgm:prSet/>
      <dgm:spPr/>
      <dgm:t>
        <a:bodyPr/>
        <a:lstStyle/>
        <a:p>
          <a:endParaRPr lang="es-EC"/>
        </a:p>
      </dgm:t>
    </dgm:pt>
    <dgm:pt modelId="{C3677982-E9AE-4E42-8374-7446F56789CB}" type="pres">
      <dgm:prSet presAssocID="{A067038C-0C54-412F-A9EA-5918B6225E85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9DEBDE22-65D9-4081-8F3A-B97110A9AF74}" type="pres">
      <dgm:prSet presAssocID="{5A06B037-E07C-45AD-B158-4E7FB308BF26}" presName="withChildren" presStyleCnt="0"/>
      <dgm:spPr/>
    </dgm:pt>
    <dgm:pt modelId="{4CA0E97C-B958-49E4-B35B-B13DBF7F17E9}" type="pres">
      <dgm:prSet presAssocID="{5A06B037-E07C-45AD-B158-4E7FB308BF26}" presName="bigCircle" presStyleLbl="vennNode1" presStyleIdx="0" presStyleCnt="6" custScaleX="113399" custLinFactNeighborX="1209"/>
      <dgm:spPr>
        <a:solidFill>
          <a:schemeClr val="bg1">
            <a:alpha val="50000"/>
          </a:schemeClr>
        </a:solidFill>
      </dgm:spPr>
    </dgm:pt>
    <dgm:pt modelId="{65846211-BFD8-4FB4-A841-65956DA1D834}" type="pres">
      <dgm:prSet presAssocID="{5A06B037-E07C-45AD-B158-4E7FB308BF26}" presName="medCircle" presStyleLbl="vennNode1" presStyleIdx="1" presStyleCnt="6" custLinFactX="-87027" custLinFactNeighborX="-100000" custLinFactNeighborY="2102"/>
      <dgm:spPr/>
    </dgm:pt>
    <dgm:pt modelId="{781850FE-B5D9-4865-A08B-16EA005D1C16}" type="pres">
      <dgm:prSet presAssocID="{5A06B037-E07C-45AD-B158-4E7FB308BF26}" presName="txLvl1" presStyleLbl="revTx" presStyleIdx="0" presStyleCnt="6" custScaleX="175858" custLinFactNeighborX="-814" custLinFactNeighborY="2299"/>
      <dgm:spPr/>
      <dgm:t>
        <a:bodyPr/>
        <a:lstStyle/>
        <a:p>
          <a:endParaRPr lang="es-EC"/>
        </a:p>
      </dgm:t>
    </dgm:pt>
    <dgm:pt modelId="{37A5379E-868B-4F3E-AAB5-674B5202F471}" type="pres">
      <dgm:prSet presAssocID="{5A06B037-E07C-45AD-B158-4E7FB308BF26}" presName="lin" presStyleCnt="0"/>
      <dgm:spPr/>
    </dgm:pt>
    <dgm:pt modelId="{621A3996-48BD-4F0F-AA45-F1319F955309}" type="pres">
      <dgm:prSet presAssocID="{FDCFA990-CC48-40A0-8E5A-10294BC39BDD}" presName="txLvl2" presStyleLbl="revTx" presStyleIdx="1" presStyleCnt="6"/>
      <dgm:spPr/>
      <dgm:t>
        <a:bodyPr/>
        <a:lstStyle/>
        <a:p>
          <a:endParaRPr lang="es-EC"/>
        </a:p>
      </dgm:t>
    </dgm:pt>
    <dgm:pt modelId="{9F878A3C-6EF6-4D42-AED2-6438F8A54E21}" type="pres">
      <dgm:prSet presAssocID="{D0A735ED-4657-45F9-A9E8-12FD6B96E65D}" presName="smCircle" presStyleLbl="vennNode1" presStyleIdx="2" presStyleCnt="6"/>
      <dgm:spPr/>
    </dgm:pt>
    <dgm:pt modelId="{CCC41612-F3C5-42A7-8B83-CFB0495F45ED}" type="pres">
      <dgm:prSet presAssocID="{5FB459B1-05CB-4440-ADB3-585CD93D0655}" presName="txLvl2" presStyleLbl="revTx" presStyleIdx="2" presStyleCnt="6"/>
      <dgm:spPr/>
      <dgm:t>
        <a:bodyPr/>
        <a:lstStyle/>
        <a:p>
          <a:endParaRPr lang="es-EC"/>
        </a:p>
      </dgm:t>
    </dgm:pt>
    <dgm:pt modelId="{51EBC557-5023-4FF8-BA7A-96CA02D0B5F8}" type="pres">
      <dgm:prSet presAssocID="{5A06B037-E07C-45AD-B158-4E7FB308BF26}" presName="overlap" presStyleCnt="0"/>
      <dgm:spPr/>
    </dgm:pt>
    <dgm:pt modelId="{EDEBDE75-51DE-4636-B5AB-5BBF46C40400}" type="pres">
      <dgm:prSet presAssocID="{F493D3EB-B88A-4EA4-A997-C089DFDF4617}" presName="withChildren" presStyleCnt="0"/>
      <dgm:spPr/>
    </dgm:pt>
    <dgm:pt modelId="{F0C2E2A8-E2FE-4CD0-A8A8-16CE51F9A319}" type="pres">
      <dgm:prSet presAssocID="{F493D3EB-B88A-4EA4-A997-C089DFDF4617}" presName="bigCircle" presStyleLbl="vennNode1" presStyleIdx="3" presStyleCnt="6" custScaleX="116689"/>
      <dgm:spPr>
        <a:solidFill>
          <a:srgbClr val="7030A0">
            <a:alpha val="50000"/>
          </a:srgbClr>
        </a:solidFill>
      </dgm:spPr>
    </dgm:pt>
    <dgm:pt modelId="{A654779A-2D34-4C97-B1E1-4DD7DB9C7D39}" type="pres">
      <dgm:prSet presAssocID="{F493D3EB-B88A-4EA4-A997-C089DFDF4617}" presName="medCircle" presStyleLbl="vennNode1" presStyleIdx="4" presStyleCnt="6"/>
      <dgm:spPr/>
    </dgm:pt>
    <dgm:pt modelId="{544D4A73-3E65-4409-BC29-1A165664D2D3}" type="pres">
      <dgm:prSet presAssocID="{F493D3EB-B88A-4EA4-A997-C089DFDF4617}" presName="txLvl1" presStyleLbl="revTx" presStyleIdx="3" presStyleCnt="6" custFlipVert="1" custFlipHor="0" custScaleX="10297" custScaleY="204684" custLinFactNeighborX="-7748" custLinFactNeighborY="-89266"/>
      <dgm:spPr/>
      <dgm:t>
        <a:bodyPr/>
        <a:lstStyle/>
        <a:p>
          <a:endParaRPr lang="es-EC"/>
        </a:p>
      </dgm:t>
    </dgm:pt>
    <dgm:pt modelId="{96FE3831-70A7-473D-9D75-AD29B3A38098}" type="pres">
      <dgm:prSet presAssocID="{F493D3EB-B88A-4EA4-A997-C089DFDF4617}" presName="lin" presStyleCnt="0"/>
      <dgm:spPr/>
    </dgm:pt>
    <dgm:pt modelId="{0EE679DF-B9BB-4F8C-B91F-090176C32BB1}" type="pres">
      <dgm:prSet presAssocID="{5076274A-DD7F-4E43-9C34-FC4253F85447}" presName="txLvl2" presStyleLbl="revTx" presStyleIdx="4" presStyleCnt="6"/>
      <dgm:spPr/>
      <dgm:t>
        <a:bodyPr/>
        <a:lstStyle/>
        <a:p>
          <a:endParaRPr lang="es-EC"/>
        </a:p>
      </dgm:t>
    </dgm:pt>
    <dgm:pt modelId="{1A820C4B-05C0-4E0E-A075-AF24257AFF5C}" type="pres">
      <dgm:prSet presAssocID="{AE6BB7A4-FFA7-4502-BBDB-19C2925789B9}" presName="smCircle" presStyleLbl="vennNode1" presStyleIdx="5" presStyleCnt="6"/>
      <dgm:spPr/>
    </dgm:pt>
    <dgm:pt modelId="{D781A54E-E6C6-466B-AB0F-03F73CC0C18D}" type="pres">
      <dgm:prSet presAssocID="{62573EB0-B2DE-440B-BF5A-C2593840F84C}" presName="txLvl2" presStyleLbl="revTx" presStyleIdx="5" presStyleCnt="6" custScaleX="107842"/>
      <dgm:spPr/>
      <dgm:t>
        <a:bodyPr/>
        <a:lstStyle/>
        <a:p>
          <a:endParaRPr lang="es-EC"/>
        </a:p>
      </dgm:t>
    </dgm:pt>
  </dgm:ptLst>
  <dgm:cxnLst>
    <dgm:cxn modelId="{AC9C2896-F0E5-42BB-AE3A-1D9AF4CE62F6}" type="presOf" srcId="{FDCFA990-CC48-40A0-8E5A-10294BC39BDD}" destId="{621A3996-48BD-4F0F-AA45-F1319F955309}" srcOrd="0" destOrd="0" presId="urn:microsoft.com/office/officeart/2008/layout/VerticalCircleList"/>
    <dgm:cxn modelId="{5D5CA39E-1A2D-4028-8CD3-D8F09A888CE2}" srcId="{F493D3EB-B88A-4EA4-A997-C089DFDF4617}" destId="{62573EB0-B2DE-440B-BF5A-C2593840F84C}" srcOrd="1" destOrd="0" parTransId="{561B4194-2D1A-42D7-8E4C-AA81A2F1834B}" sibTransId="{A7FE4F89-BE6F-46F2-AC69-760E834C3E3B}"/>
    <dgm:cxn modelId="{A8058A4F-3F4B-4104-BCF9-FA3A905A42D7}" type="presOf" srcId="{62573EB0-B2DE-440B-BF5A-C2593840F84C}" destId="{D781A54E-E6C6-466B-AB0F-03F73CC0C18D}" srcOrd="0" destOrd="0" presId="urn:microsoft.com/office/officeart/2008/layout/VerticalCircleList"/>
    <dgm:cxn modelId="{BC02F4E9-CEC4-434A-927D-B11C72F4ED18}" srcId="{5A06B037-E07C-45AD-B158-4E7FB308BF26}" destId="{FDCFA990-CC48-40A0-8E5A-10294BC39BDD}" srcOrd="0" destOrd="0" parTransId="{53D397AE-004C-406B-ADB5-5FE5BC3B79AE}" sibTransId="{D0A735ED-4657-45F9-A9E8-12FD6B96E65D}"/>
    <dgm:cxn modelId="{587A34F3-4564-4606-935B-5ED12B65BFED}" type="presOf" srcId="{5FB459B1-05CB-4440-ADB3-585CD93D0655}" destId="{CCC41612-F3C5-42A7-8B83-CFB0495F45ED}" srcOrd="0" destOrd="0" presId="urn:microsoft.com/office/officeart/2008/layout/VerticalCircleList"/>
    <dgm:cxn modelId="{B68DCB03-37A0-40B5-88E8-085516E2FE29}" srcId="{F493D3EB-B88A-4EA4-A997-C089DFDF4617}" destId="{5076274A-DD7F-4E43-9C34-FC4253F85447}" srcOrd="0" destOrd="0" parTransId="{B3322FFF-575D-416E-993E-5B2B08E4A306}" sibTransId="{AE6BB7A4-FFA7-4502-BBDB-19C2925789B9}"/>
    <dgm:cxn modelId="{CCB68E64-97F4-44D2-ACE4-B9ECBA57EF6B}" srcId="{5A06B037-E07C-45AD-B158-4E7FB308BF26}" destId="{5FB459B1-05CB-4440-ADB3-585CD93D0655}" srcOrd="1" destOrd="0" parTransId="{6FFD0BA2-4D42-46B5-9900-0BB5F19F02E4}" sibTransId="{2BAC8189-5248-4F2C-A895-00C28383FCCB}"/>
    <dgm:cxn modelId="{AC58FFC7-C984-4B73-92B8-44971ADADD5D}" type="presOf" srcId="{A067038C-0C54-412F-A9EA-5918B6225E85}" destId="{C3677982-E9AE-4E42-8374-7446F56789CB}" srcOrd="0" destOrd="0" presId="urn:microsoft.com/office/officeart/2008/layout/VerticalCircleList"/>
    <dgm:cxn modelId="{3B960050-6CE0-4DEF-B281-50140823EF27}" srcId="{A067038C-0C54-412F-A9EA-5918B6225E85}" destId="{F493D3EB-B88A-4EA4-A997-C089DFDF4617}" srcOrd="1" destOrd="0" parTransId="{EDA61E47-731E-40C1-B312-AD2F6EB08F76}" sibTransId="{F5E23EE0-F3B3-4F2E-9A5E-BFDD9B316175}"/>
    <dgm:cxn modelId="{26A21DF1-F803-4D23-905C-6545E3EBD5C9}" type="presOf" srcId="{5A06B037-E07C-45AD-B158-4E7FB308BF26}" destId="{781850FE-B5D9-4865-A08B-16EA005D1C16}" srcOrd="0" destOrd="0" presId="urn:microsoft.com/office/officeart/2008/layout/VerticalCircleList"/>
    <dgm:cxn modelId="{2A99D01B-225A-4831-8F85-9D09B8C36939}" type="presOf" srcId="{5076274A-DD7F-4E43-9C34-FC4253F85447}" destId="{0EE679DF-B9BB-4F8C-B91F-090176C32BB1}" srcOrd="0" destOrd="0" presId="urn:microsoft.com/office/officeart/2008/layout/VerticalCircleList"/>
    <dgm:cxn modelId="{9F1DB05C-3D5B-46C4-9E51-CAFDF1B83A1F}" srcId="{A067038C-0C54-412F-A9EA-5918B6225E85}" destId="{5A06B037-E07C-45AD-B158-4E7FB308BF26}" srcOrd="0" destOrd="0" parTransId="{E96B56FD-1F4A-4E8C-BD0B-28D735871950}" sibTransId="{F732F178-A6A8-4F7B-97FF-6692774F08C4}"/>
    <dgm:cxn modelId="{C824E586-53BE-4433-BAA7-9B1364621044}" type="presOf" srcId="{F493D3EB-B88A-4EA4-A997-C089DFDF4617}" destId="{544D4A73-3E65-4409-BC29-1A165664D2D3}" srcOrd="0" destOrd="0" presId="urn:microsoft.com/office/officeart/2008/layout/VerticalCircleList"/>
    <dgm:cxn modelId="{C2E86A2C-0907-45FA-AC25-6C87FC20ED07}" type="presParOf" srcId="{C3677982-E9AE-4E42-8374-7446F56789CB}" destId="{9DEBDE22-65D9-4081-8F3A-B97110A9AF74}" srcOrd="0" destOrd="0" presId="urn:microsoft.com/office/officeart/2008/layout/VerticalCircleList"/>
    <dgm:cxn modelId="{8981AAEF-6E2D-4561-AF9B-D004ADCBC027}" type="presParOf" srcId="{9DEBDE22-65D9-4081-8F3A-B97110A9AF74}" destId="{4CA0E97C-B958-49E4-B35B-B13DBF7F17E9}" srcOrd="0" destOrd="0" presId="urn:microsoft.com/office/officeart/2008/layout/VerticalCircleList"/>
    <dgm:cxn modelId="{595945DC-2C73-4F99-AA5D-D694515122ED}" type="presParOf" srcId="{9DEBDE22-65D9-4081-8F3A-B97110A9AF74}" destId="{65846211-BFD8-4FB4-A841-65956DA1D834}" srcOrd="1" destOrd="0" presId="urn:microsoft.com/office/officeart/2008/layout/VerticalCircleList"/>
    <dgm:cxn modelId="{94787D3E-CD7D-44B5-9636-362EE8FC62E1}" type="presParOf" srcId="{9DEBDE22-65D9-4081-8F3A-B97110A9AF74}" destId="{781850FE-B5D9-4865-A08B-16EA005D1C16}" srcOrd="2" destOrd="0" presId="urn:microsoft.com/office/officeart/2008/layout/VerticalCircleList"/>
    <dgm:cxn modelId="{B25434AC-65C8-4632-8657-EDD1C9F902D2}" type="presParOf" srcId="{9DEBDE22-65D9-4081-8F3A-B97110A9AF74}" destId="{37A5379E-868B-4F3E-AAB5-674B5202F471}" srcOrd="3" destOrd="0" presId="urn:microsoft.com/office/officeart/2008/layout/VerticalCircleList"/>
    <dgm:cxn modelId="{8D4D5BCF-84F4-4609-886D-3367A3D13DCB}" type="presParOf" srcId="{37A5379E-868B-4F3E-AAB5-674B5202F471}" destId="{621A3996-48BD-4F0F-AA45-F1319F955309}" srcOrd="0" destOrd="0" presId="urn:microsoft.com/office/officeart/2008/layout/VerticalCircleList"/>
    <dgm:cxn modelId="{C128ACE3-E4C6-4F18-BC2F-93E4CF8B96BC}" type="presParOf" srcId="{37A5379E-868B-4F3E-AAB5-674B5202F471}" destId="{9F878A3C-6EF6-4D42-AED2-6438F8A54E21}" srcOrd="1" destOrd="0" presId="urn:microsoft.com/office/officeart/2008/layout/VerticalCircleList"/>
    <dgm:cxn modelId="{21E71E21-2050-425B-AAB2-54146E513D1B}" type="presParOf" srcId="{37A5379E-868B-4F3E-AAB5-674B5202F471}" destId="{CCC41612-F3C5-42A7-8B83-CFB0495F45ED}" srcOrd="2" destOrd="0" presId="urn:microsoft.com/office/officeart/2008/layout/VerticalCircleList"/>
    <dgm:cxn modelId="{0D39E75D-EC14-4087-BFBE-0682CCA93C68}" type="presParOf" srcId="{C3677982-E9AE-4E42-8374-7446F56789CB}" destId="{51EBC557-5023-4FF8-BA7A-96CA02D0B5F8}" srcOrd="1" destOrd="0" presId="urn:microsoft.com/office/officeart/2008/layout/VerticalCircleList"/>
    <dgm:cxn modelId="{5D118E87-0ABD-4359-8E1C-877FE872C98B}" type="presParOf" srcId="{C3677982-E9AE-4E42-8374-7446F56789CB}" destId="{EDEBDE75-51DE-4636-B5AB-5BBF46C40400}" srcOrd="2" destOrd="0" presId="urn:microsoft.com/office/officeart/2008/layout/VerticalCircleList"/>
    <dgm:cxn modelId="{98DD5A26-1E4C-4E28-832D-370994078CC0}" type="presParOf" srcId="{EDEBDE75-51DE-4636-B5AB-5BBF46C40400}" destId="{F0C2E2A8-E2FE-4CD0-A8A8-16CE51F9A319}" srcOrd="0" destOrd="0" presId="urn:microsoft.com/office/officeart/2008/layout/VerticalCircleList"/>
    <dgm:cxn modelId="{6131207C-D781-485B-B81F-FBD7793E8DA7}" type="presParOf" srcId="{EDEBDE75-51DE-4636-B5AB-5BBF46C40400}" destId="{A654779A-2D34-4C97-B1E1-4DD7DB9C7D39}" srcOrd="1" destOrd="0" presId="urn:microsoft.com/office/officeart/2008/layout/VerticalCircleList"/>
    <dgm:cxn modelId="{C339A93F-CFEF-4D4C-8C94-C04BC2FF89C8}" type="presParOf" srcId="{EDEBDE75-51DE-4636-B5AB-5BBF46C40400}" destId="{544D4A73-3E65-4409-BC29-1A165664D2D3}" srcOrd="2" destOrd="0" presId="urn:microsoft.com/office/officeart/2008/layout/VerticalCircleList"/>
    <dgm:cxn modelId="{1307A36A-7621-45EE-B206-D78A47F3364F}" type="presParOf" srcId="{EDEBDE75-51DE-4636-B5AB-5BBF46C40400}" destId="{96FE3831-70A7-473D-9D75-AD29B3A38098}" srcOrd="3" destOrd="0" presId="urn:microsoft.com/office/officeart/2008/layout/VerticalCircleList"/>
    <dgm:cxn modelId="{4410A418-3C64-4083-8795-2F0A10D32581}" type="presParOf" srcId="{96FE3831-70A7-473D-9D75-AD29B3A38098}" destId="{0EE679DF-B9BB-4F8C-B91F-090176C32BB1}" srcOrd="0" destOrd="0" presId="urn:microsoft.com/office/officeart/2008/layout/VerticalCircleList"/>
    <dgm:cxn modelId="{2BD84855-A2F3-49AD-9CCD-6BA02E8092D2}" type="presParOf" srcId="{96FE3831-70A7-473D-9D75-AD29B3A38098}" destId="{1A820C4B-05C0-4E0E-A075-AF24257AFF5C}" srcOrd="1" destOrd="0" presId="urn:microsoft.com/office/officeart/2008/layout/VerticalCircleList"/>
    <dgm:cxn modelId="{DD7CD72C-EBBD-41C9-8976-67912563F853}" type="presParOf" srcId="{96FE3831-70A7-473D-9D75-AD29B3A38098}" destId="{D781A54E-E6C6-466B-AB0F-03F73CC0C18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94CEBD-A2AE-46A2-8EA8-3B119A83B0B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7BC2E7-B7C2-4963-858E-83715C0D59A1}">
      <dgm:prSet phldrT="[Texto]"/>
      <dgm:spPr>
        <a:solidFill>
          <a:srgbClr val="002060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s-EC" dirty="0" err="1" smtClean="0"/>
            <a:t>Nicturia</a:t>
          </a:r>
          <a:endParaRPr lang="es-EC" dirty="0"/>
        </a:p>
      </dgm:t>
    </dgm:pt>
    <dgm:pt modelId="{48E8A562-D89E-487B-B466-B509547EEFB3}" type="parTrans" cxnId="{77D3E97F-910B-43D9-90C2-710D233A9421}">
      <dgm:prSet/>
      <dgm:spPr/>
      <dgm:t>
        <a:bodyPr/>
        <a:lstStyle/>
        <a:p>
          <a:endParaRPr lang="es-EC"/>
        </a:p>
      </dgm:t>
    </dgm:pt>
    <dgm:pt modelId="{6269FEFB-0162-4A4B-9D91-D945CE85367C}" type="sibTrans" cxnId="{77D3E97F-910B-43D9-90C2-710D233A9421}">
      <dgm:prSet/>
      <dgm:spPr/>
      <dgm:t>
        <a:bodyPr/>
        <a:lstStyle/>
        <a:p>
          <a:endParaRPr lang="es-EC"/>
        </a:p>
      </dgm:t>
    </dgm:pt>
    <dgm:pt modelId="{B15D0A95-AC96-43AD-9F8E-08E199F0CF88}">
      <dgm:prSet phldrT="[Texto]" custT="1"/>
      <dgm:spPr>
        <a:solidFill>
          <a:srgbClr val="7030A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800" dirty="0" smtClean="0"/>
            <a:t>Disuria</a:t>
          </a:r>
          <a:endParaRPr lang="es-EC" sz="2800" dirty="0"/>
        </a:p>
      </dgm:t>
    </dgm:pt>
    <dgm:pt modelId="{9768339F-B0B6-4BF8-A519-E0F043CAB114}" type="parTrans" cxnId="{F7D48C1B-8BE1-492C-B656-E815634CB4D9}">
      <dgm:prSet/>
      <dgm:spPr/>
      <dgm:t>
        <a:bodyPr/>
        <a:lstStyle/>
        <a:p>
          <a:endParaRPr lang="es-EC"/>
        </a:p>
      </dgm:t>
    </dgm:pt>
    <dgm:pt modelId="{5D430F79-C916-4A11-BA01-11B5B8CFF87A}" type="sibTrans" cxnId="{F7D48C1B-8BE1-492C-B656-E815634CB4D9}">
      <dgm:prSet/>
      <dgm:spPr/>
      <dgm:t>
        <a:bodyPr/>
        <a:lstStyle/>
        <a:p>
          <a:endParaRPr lang="es-EC"/>
        </a:p>
      </dgm:t>
    </dgm:pt>
    <dgm:pt modelId="{7D80BA6C-426F-4698-8E45-D416B22D6ECB}">
      <dgm:prSet phldrT="[Texto]" custT="1"/>
      <dgm:spPr>
        <a:solidFill>
          <a:srgbClr val="00B050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1800" dirty="0" smtClean="0"/>
            <a:t>Hematuria</a:t>
          </a:r>
          <a:endParaRPr lang="es-EC" sz="1800" dirty="0"/>
        </a:p>
      </dgm:t>
    </dgm:pt>
    <dgm:pt modelId="{BA115D62-41AF-442C-8EA3-EDA42DAB10F6}" type="parTrans" cxnId="{95CB9D11-6B63-4158-BAED-06443569A19B}">
      <dgm:prSet/>
      <dgm:spPr/>
      <dgm:t>
        <a:bodyPr/>
        <a:lstStyle/>
        <a:p>
          <a:endParaRPr lang="es-EC"/>
        </a:p>
      </dgm:t>
    </dgm:pt>
    <dgm:pt modelId="{497EC63C-354F-4CA3-86CD-0503B7072103}" type="sibTrans" cxnId="{95CB9D11-6B63-4158-BAED-06443569A19B}">
      <dgm:prSet/>
      <dgm:spPr/>
      <dgm:t>
        <a:bodyPr/>
        <a:lstStyle/>
        <a:p>
          <a:endParaRPr lang="es-EC"/>
        </a:p>
      </dgm:t>
    </dgm:pt>
    <dgm:pt modelId="{D58E984E-FE88-4F2C-BD58-D73D3E8114DF}">
      <dgm:prSet phldrT="[Texto]" custT="1"/>
      <dgm:spPr>
        <a:solidFill>
          <a:srgbClr val="0070C0"/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2000" dirty="0" smtClean="0"/>
            <a:t>Dolor </a:t>
          </a:r>
          <a:r>
            <a:rPr lang="es-EC" sz="2000" dirty="0" err="1" smtClean="0"/>
            <a:t>suprapúbico</a:t>
          </a:r>
          <a:endParaRPr lang="es-EC" sz="2000" dirty="0"/>
        </a:p>
      </dgm:t>
    </dgm:pt>
    <dgm:pt modelId="{F7CDDB21-7D28-42A7-B69A-D211ACBB7D81}" type="parTrans" cxnId="{A1D74A55-433F-4119-AEAB-798034C90C48}">
      <dgm:prSet/>
      <dgm:spPr/>
      <dgm:t>
        <a:bodyPr/>
        <a:lstStyle/>
        <a:p>
          <a:endParaRPr lang="es-EC"/>
        </a:p>
      </dgm:t>
    </dgm:pt>
    <dgm:pt modelId="{E23932DE-7E54-491C-B48A-B550B1F85FD8}" type="sibTrans" cxnId="{A1D74A55-433F-4119-AEAB-798034C90C48}">
      <dgm:prSet/>
      <dgm:spPr/>
      <dgm:t>
        <a:bodyPr/>
        <a:lstStyle/>
        <a:p>
          <a:endParaRPr lang="es-EC"/>
        </a:p>
      </dgm:t>
    </dgm:pt>
    <dgm:pt modelId="{327FDC01-734F-420D-AA6C-05B908457AF1}">
      <dgm:prSet phldrT="[Texto]" custT="1"/>
      <dgm:spPr>
        <a:solidFill>
          <a:srgbClr val="FF000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C" sz="1800" dirty="0" err="1" smtClean="0"/>
            <a:t>Polaquiuria</a:t>
          </a:r>
          <a:endParaRPr lang="es-EC" sz="1800" dirty="0"/>
        </a:p>
      </dgm:t>
    </dgm:pt>
    <dgm:pt modelId="{F5371E5A-6FCE-4AF4-B2ED-BA8AB44C60B7}" type="parTrans" cxnId="{6978267C-5EC6-4302-B09F-299E921C5A5F}">
      <dgm:prSet/>
      <dgm:spPr/>
      <dgm:t>
        <a:bodyPr/>
        <a:lstStyle/>
        <a:p>
          <a:endParaRPr lang="es-EC"/>
        </a:p>
      </dgm:t>
    </dgm:pt>
    <dgm:pt modelId="{A21AE70D-1486-4B20-8411-5B5931C15432}" type="sibTrans" cxnId="{6978267C-5EC6-4302-B09F-299E921C5A5F}">
      <dgm:prSet/>
      <dgm:spPr/>
      <dgm:t>
        <a:bodyPr/>
        <a:lstStyle/>
        <a:p>
          <a:endParaRPr lang="es-EC"/>
        </a:p>
      </dgm:t>
    </dgm:pt>
    <dgm:pt modelId="{54C94587-B0F1-4668-8E6C-DBB93BA26778}" type="pres">
      <dgm:prSet presAssocID="{B394CEBD-A2AE-46A2-8EA8-3B119A83B0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64EC287-7D14-4BFA-8B2A-38CA39D8EAFA}" type="pres">
      <dgm:prSet presAssocID="{2D7BC2E7-B7C2-4963-858E-83715C0D59A1}" presName="centerShape" presStyleLbl="node0" presStyleIdx="0" presStyleCnt="1"/>
      <dgm:spPr/>
      <dgm:t>
        <a:bodyPr/>
        <a:lstStyle/>
        <a:p>
          <a:endParaRPr lang="es-EC"/>
        </a:p>
      </dgm:t>
    </dgm:pt>
    <dgm:pt modelId="{D3CD7588-7153-432B-A0C9-A0CBBBB76AD5}" type="pres">
      <dgm:prSet presAssocID="{9768339F-B0B6-4BF8-A519-E0F043CAB114}" presName="Name9" presStyleLbl="parChTrans1D2" presStyleIdx="0" presStyleCnt="4"/>
      <dgm:spPr/>
      <dgm:t>
        <a:bodyPr/>
        <a:lstStyle/>
        <a:p>
          <a:endParaRPr lang="es-EC"/>
        </a:p>
      </dgm:t>
    </dgm:pt>
    <dgm:pt modelId="{11084389-B440-4DD0-960B-F5C93A18C7B7}" type="pres">
      <dgm:prSet presAssocID="{9768339F-B0B6-4BF8-A519-E0F043CAB114}" presName="connTx" presStyleLbl="parChTrans1D2" presStyleIdx="0" presStyleCnt="4"/>
      <dgm:spPr/>
      <dgm:t>
        <a:bodyPr/>
        <a:lstStyle/>
        <a:p>
          <a:endParaRPr lang="es-EC"/>
        </a:p>
      </dgm:t>
    </dgm:pt>
    <dgm:pt modelId="{37AFE31A-D13E-4304-9658-E35B68173171}" type="pres">
      <dgm:prSet presAssocID="{B15D0A95-AC96-43AD-9F8E-08E199F0CF88}" presName="node" presStyleLbl="node1" presStyleIdx="0" presStyleCnt="4" custRadScaleRad="986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5497A7-FACE-4D22-8D6C-E09F38A38C83}" type="pres">
      <dgm:prSet presAssocID="{BA115D62-41AF-442C-8EA3-EDA42DAB10F6}" presName="Name9" presStyleLbl="parChTrans1D2" presStyleIdx="1" presStyleCnt="4"/>
      <dgm:spPr/>
      <dgm:t>
        <a:bodyPr/>
        <a:lstStyle/>
        <a:p>
          <a:endParaRPr lang="es-EC"/>
        </a:p>
      </dgm:t>
    </dgm:pt>
    <dgm:pt modelId="{FED64543-732B-41D8-89CC-3F3B424DD706}" type="pres">
      <dgm:prSet presAssocID="{BA115D62-41AF-442C-8EA3-EDA42DAB10F6}" presName="connTx" presStyleLbl="parChTrans1D2" presStyleIdx="1" presStyleCnt="4"/>
      <dgm:spPr/>
      <dgm:t>
        <a:bodyPr/>
        <a:lstStyle/>
        <a:p>
          <a:endParaRPr lang="es-EC"/>
        </a:p>
      </dgm:t>
    </dgm:pt>
    <dgm:pt modelId="{5C08CF9F-B4A6-4998-8A5D-D6C20308985A}" type="pres">
      <dgm:prSet presAssocID="{7D80BA6C-426F-4698-8E45-D416B22D6ECB}" presName="node" presStyleLbl="node1" presStyleIdx="1" presStyleCnt="4" custRadScaleRad="100026" custRadScaleInc="28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76E7DA-39E3-42CD-BB45-CCD24C436F7B}" type="pres">
      <dgm:prSet presAssocID="{F7CDDB21-7D28-42A7-B69A-D211ACBB7D81}" presName="Name9" presStyleLbl="parChTrans1D2" presStyleIdx="2" presStyleCnt="4"/>
      <dgm:spPr/>
      <dgm:t>
        <a:bodyPr/>
        <a:lstStyle/>
        <a:p>
          <a:endParaRPr lang="es-EC"/>
        </a:p>
      </dgm:t>
    </dgm:pt>
    <dgm:pt modelId="{C9FA4D39-102B-4317-B5A6-D7EED7201842}" type="pres">
      <dgm:prSet presAssocID="{F7CDDB21-7D28-42A7-B69A-D211ACBB7D8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53A5ED7-524E-4AAF-886D-ABD5DE443E07}" type="pres">
      <dgm:prSet presAssocID="{D58E984E-FE88-4F2C-BD58-D73D3E8114DF}" presName="node" presStyleLbl="node1" presStyleIdx="2" presStyleCnt="4" custScaleX="132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3D6345-8FD0-4C04-B3E2-C25784071017}" type="pres">
      <dgm:prSet presAssocID="{F5371E5A-6FCE-4AF4-B2ED-BA8AB44C60B7}" presName="Name9" presStyleLbl="parChTrans1D2" presStyleIdx="3" presStyleCnt="4"/>
      <dgm:spPr/>
      <dgm:t>
        <a:bodyPr/>
        <a:lstStyle/>
        <a:p>
          <a:endParaRPr lang="es-EC"/>
        </a:p>
      </dgm:t>
    </dgm:pt>
    <dgm:pt modelId="{614B6F25-1E9C-4026-B371-80975D310904}" type="pres">
      <dgm:prSet presAssocID="{F5371E5A-6FCE-4AF4-B2ED-BA8AB44C60B7}" presName="connTx" presStyleLbl="parChTrans1D2" presStyleIdx="3" presStyleCnt="4"/>
      <dgm:spPr/>
      <dgm:t>
        <a:bodyPr/>
        <a:lstStyle/>
        <a:p>
          <a:endParaRPr lang="es-EC"/>
        </a:p>
      </dgm:t>
    </dgm:pt>
    <dgm:pt modelId="{87BFE0B1-9E12-4432-A230-73195645D1FC}" type="pres">
      <dgm:prSet presAssocID="{327FDC01-734F-420D-AA6C-05B908457A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D3E97F-910B-43D9-90C2-710D233A9421}" srcId="{B394CEBD-A2AE-46A2-8EA8-3B119A83B0B1}" destId="{2D7BC2E7-B7C2-4963-858E-83715C0D59A1}" srcOrd="0" destOrd="0" parTransId="{48E8A562-D89E-487B-B466-B509547EEFB3}" sibTransId="{6269FEFB-0162-4A4B-9D91-D945CE85367C}"/>
    <dgm:cxn modelId="{0789A78B-AC3D-4C5C-A6E7-B8411357B16E}" type="presOf" srcId="{9768339F-B0B6-4BF8-A519-E0F043CAB114}" destId="{11084389-B440-4DD0-960B-F5C93A18C7B7}" srcOrd="1" destOrd="0" presId="urn:microsoft.com/office/officeart/2005/8/layout/radial1"/>
    <dgm:cxn modelId="{600C6AE2-2EDB-407F-AF47-9637AB25934B}" type="presOf" srcId="{7D80BA6C-426F-4698-8E45-D416B22D6ECB}" destId="{5C08CF9F-B4A6-4998-8A5D-D6C20308985A}" srcOrd="0" destOrd="0" presId="urn:microsoft.com/office/officeart/2005/8/layout/radial1"/>
    <dgm:cxn modelId="{E540C60E-D1C8-47CD-975C-D33AC7FE76A5}" type="presOf" srcId="{D58E984E-FE88-4F2C-BD58-D73D3E8114DF}" destId="{153A5ED7-524E-4AAF-886D-ABD5DE443E07}" srcOrd="0" destOrd="0" presId="urn:microsoft.com/office/officeart/2005/8/layout/radial1"/>
    <dgm:cxn modelId="{4C8984A9-3E02-44F7-8D9E-A1080E9ABE14}" type="presOf" srcId="{F5371E5A-6FCE-4AF4-B2ED-BA8AB44C60B7}" destId="{FA3D6345-8FD0-4C04-B3E2-C25784071017}" srcOrd="0" destOrd="0" presId="urn:microsoft.com/office/officeart/2005/8/layout/radial1"/>
    <dgm:cxn modelId="{F7D48C1B-8BE1-492C-B656-E815634CB4D9}" srcId="{2D7BC2E7-B7C2-4963-858E-83715C0D59A1}" destId="{B15D0A95-AC96-43AD-9F8E-08E199F0CF88}" srcOrd="0" destOrd="0" parTransId="{9768339F-B0B6-4BF8-A519-E0F043CAB114}" sibTransId="{5D430F79-C916-4A11-BA01-11B5B8CFF87A}"/>
    <dgm:cxn modelId="{CBC92523-2580-4F54-B059-B1119C6AB968}" type="presOf" srcId="{F5371E5A-6FCE-4AF4-B2ED-BA8AB44C60B7}" destId="{614B6F25-1E9C-4026-B371-80975D310904}" srcOrd="1" destOrd="0" presId="urn:microsoft.com/office/officeart/2005/8/layout/radial1"/>
    <dgm:cxn modelId="{A1D74A55-433F-4119-AEAB-798034C90C48}" srcId="{2D7BC2E7-B7C2-4963-858E-83715C0D59A1}" destId="{D58E984E-FE88-4F2C-BD58-D73D3E8114DF}" srcOrd="2" destOrd="0" parTransId="{F7CDDB21-7D28-42A7-B69A-D211ACBB7D81}" sibTransId="{E23932DE-7E54-491C-B48A-B550B1F85FD8}"/>
    <dgm:cxn modelId="{C7CA701E-2B14-42DC-B587-DCCDF5B92B11}" type="presOf" srcId="{9768339F-B0B6-4BF8-A519-E0F043CAB114}" destId="{D3CD7588-7153-432B-A0C9-A0CBBBB76AD5}" srcOrd="0" destOrd="0" presId="urn:microsoft.com/office/officeart/2005/8/layout/radial1"/>
    <dgm:cxn modelId="{2735FECD-C20E-4809-A056-FA7A2D6CCDD0}" type="presOf" srcId="{B394CEBD-A2AE-46A2-8EA8-3B119A83B0B1}" destId="{54C94587-B0F1-4668-8E6C-DBB93BA26778}" srcOrd="0" destOrd="0" presId="urn:microsoft.com/office/officeart/2005/8/layout/radial1"/>
    <dgm:cxn modelId="{E44295D7-A0F9-4E2D-8186-CDAFEFCA0796}" type="presOf" srcId="{F7CDDB21-7D28-42A7-B69A-D211ACBB7D81}" destId="{C9FA4D39-102B-4317-B5A6-D7EED7201842}" srcOrd="1" destOrd="0" presId="urn:microsoft.com/office/officeart/2005/8/layout/radial1"/>
    <dgm:cxn modelId="{5C8E48F0-BE7A-470B-81AD-CA7A99F3E49C}" type="presOf" srcId="{BA115D62-41AF-442C-8EA3-EDA42DAB10F6}" destId="{FED64543-732B-41D8-89CC-3F3B424DD706}" srcOrd="1" destOrd="0" presId="urn:microsoft.com/office/officeart/2005/8/layout/radial1"/>
    <dgm:cxn modelId="{B853733B-D597-4AF3-AC0C-905EF948E95E}" type="presOf" srcId="{B15D0A95-AC96-43AD-9F8E-08E199F0CF88}" destId="{37AFE31A-D13E-4304-9658-E35B68173171}" srcOrd="0" destOrd="0" presId="urn:microsoft.com/office/officeart/2005/8/layout/radial1"/>
    <dgm:cxn modelId="{E59F1329-2CD9-47EF-928F-6D92C936A85F}" type="presOf" srcId="{F7CDDB21-7D28-42A7-B69A-D211ACBB7D81}" destId="{5476E7DA-39E3-42CD-BB45-CCD24C436F7B}" srcOrd="0" destOrd="0" presId="urn:microsoft.com/office/officeart/2005/8/layout/radial1"/>
    <dgm:cxn modelId="{2CAABEE9-8397-4CF6-840A-8A7DCF2C0C70}" type="presOf" srcId="{BA115D62-41AF-442C-8EA3-EDA42DAB10F6}" destId="{8A5497A7-FACE-4D22-8D6C-E09F38A38C83}" srcOrd="0" destOrd="0" presId="urn:microsoft.com/office/officeart/2005/8/layout/radial1"/>
    <dgm:cxn modelId="{D833F512-2D88-4E64-AEFA-38330B439327}" type="presOf" srcId="{327FDC01-734F-420D-AA6C-05B908457AF1}" destId="{87BFE0B1-9E12-4432-A230-73195645D1FC}" srcOrd="0" destOrd="0" presId="urn:microsoft.com/office/officeart/2005/8/layout/radial1"/>
    <dgm:cxn modelId="{EBB494A8-FBB5-4F5D-B23C-B2B328975DFC}" type="presOf" srcId="{2D7BC2E7-B7C2-4963-858E-83715C0D59A1}" destId="{664EC287-7D14-4BFA-8B2A-38CA39D8EAFA}" srcOrd="0" destOrd="0" presId="urn:microsoft.com/office/officeart/2005/8/layout/radial1"/>
    <dgm:cxn modelId="{6978267C-5EC6-4302-B09F-299E921C5A5F}" srcId="{2D7BC2E7-B7C2-4963-858E-83715C0D59A1}" destId="{327FDC01-734F-420D-AA6C-05B908457AF1}" srcOrd="3" destOrd="0" parTransId="{F5371E5A-6FCE-4AF4-B2ED-BA8AB44C60B7}" sibTransId="{A21AE70D-1486-4B20-8411-5B5931C15432}"/>
    <dgm:cxn modelId="{95CB9D11-6B63-4158-BAED-06443569A19B}" srcId="{2D7BC2E7-B7C2-4963-858E-83715C0D59A1}" destId="{7D80BA6C-426F-4698-8E45-D416B22D6ECB}" srcOrd="1" destOrd="0" parTransId="{BA115D62-41AF-442C-8EA3-EDA42DAB10F6}" sibTransId="{497EC63C-354F-4CA3-86CD-0503B7072103}"/>
    <dgm:cxn modelId="{40E1A41A-7E37-4AAC-AD5C-AB6099DFFF3D}" type="presParOf" srcId="{54C94587-B0F1-4668-8E6C-DBB93BA26778}" destId="{664EC287-7D14-4BFA-8B2A-38CA39D8EAFA}" srcOrd="0" destOrd="0" presId="urn:microsoft.com/office/officeart/2005/8/layout/radial1"/>
    <dgm:cxn modelId="{4621A1B0-72F8-4C5B-BE6A-E8A7ABE2E3A2}" type="presParOf" srcId="{54C94587-B0F1-4668-8E6C-DBB93BA26778}" destId="{D3CD7588-7153-432B-A0C9-A0CBBBB76AD5}" srcOrd="1" destOrd="0" presId="urn:microsoft.com/office/officeart/2005/8/layout/radial1"/>
    <dgm:cxn modelId="{8A4F335E-114B-4489-8B5E-058169B1D622}" type="presParOf" srcId="{D3CD7588-7153-432B-A0C9-A0CBBBB76AD5}" destId="{11084389-B440-4DD0-960B-F5C93A18C7B7}" srcOrd="0" destOrd="0" presId="urn:microsoft.com/office/officeart/2005/8/layout/radial1"/>
    <dgm:cxn modelId="{1CA728ED-A9DE-48A2-9FE2-44B33F8C6A3E}" type="presParOf" srcId="{54C94587-B0F1-4668-8E6C-DBB93BA26778}" destId="{37AFE31A-D13E-4304-9658-E35B68173171}" srcOrd="2" destOrd="0" presId="urn:microsoft.com/office/officeart/2005/8/layout/radial1"/>
    <dgm:cxn modelId="{CD7C1AB5-3043-400F-9AE4-6BE3861C263D}" type="presParOf" srcId="{54C94587-B0F1-4668-8E6C-DBB93BA26778}" destId="{8A5497A7-FACE-4D22-8D6C-E09F38A38C83}" srcOrd="3" destOrd="0" presId="urn:microsoft.com/office/officeart/2005/8/layout/radial1"/>
    <dgm:cxn modelId="{31C9016F-0965-4D7C-BC6D-8B26B62031A1}" type="presParOf" srcId="{8A5497A7-FACE-4D22-8D6C-E09F38A38C83}" destId="{FED64543-732B-41D8-89CC-3F3B424DD706}" srcOrd="0" destOrd="0" presId="urn:microsoft.com/office/officeart/2005/8/layout/radial1"/>
    <dgm:cxn modelId="{58A3553D-4F51-4E97-82F0-B973200A7EE0}" type="presParOf" srcId="{54C94587-B0F1-4668-8E6C-DBB93BA26778}" destId="{5C08CF9F-B4A6-4998-8A5D-D6C20308985A}" srcOrd="4" destOrd="0" presId="urn:microsoft.com/office/officeart/2005/8/layout/radial1"/>
    <dgm:cxn modelId="{9A5AE10C-F2BF-4217-8ABE-130FB0D1496D}" type="presParOf" srcId="{54C94587-B0F1-4668-8E6C-DBB93BA26778}" destId="{5476E7DA-39E3-42CD-BB45-CCD24C436F7B}" srcOrd="5" destOrd="0" presId="urn:microsoft.com/office/officeart/2005/8/layout/radial1"/>
    <dgm:cxn modelId="{F993B130-7147-44A2-88B4-23002DBE5C4E}" type="presParOf" srcId="{5476E7DA-39E3-42CD-BB45-CCD24C436F7B}" destId="{C9FA4D39-102B-4317-B5A6-D7EED7201842}" srcOrd="0" destOrd="0" presId="urn:microsoft.com/office/officeart/2005/8/layout/radial1"/>
    <dgm:cxn modelId="{02523373-B43F-4083-9E78-4EBF140987A2}" type="presParOf" srcId="{54C94587-B0F1-4668-8E6C-DBB93BA26778}" destId="{153A5ED7-524E-4AAF-886D-ABD5DE443E07}" srcOrd="6" destOrd="0" presId="urn:microsoft.com/office/officeart/2005/8/layout/radial1"/>
    <dgm:cxn modelId="{C2426D22-6322-45E4-B094-D3AADA19B6FA}" type="presParOf" srcId="{54C94587-B0F1-4668-8E6C-DBB93BA26778}" destId="{FA3D6345-8FD0-4C04-B3E2-C25784071017}" srcOrd="7" destOrd="0" presId="urn:microsoft.com/office/officeart/2005/8/layout/radial1"/>
    <dgm:cxn modelId="{04774C57-4994-4600-9D93-D10F6EF2B5C7}" type="presParOf" srcId="{FA3D6345-8FD0-4C04-B3E2-C25784071017}" destId="{614B6F25-1E9C-4026-B371-80975D310904}" srcOrd="0" destOrd="0" presId="urn:microsoft.com/office/officeart/2005/8/layout/radial1"/>
    <dgm:cxn modelId="{DE18D2BA-E7E7-472A-9550-F450E8F9C10D}" type="presParOf" srcId="{54C94587-B0F1-4668-8E6C-DBB93BA26778}" destId="{87BFE0B1-9E12-4432-A230-73195645D1F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F60B43-D7AC-4E8A-AAFF-074056E6B60E}" type="doc">
      <dgm:prSet loTypeId="urn:microsoft.com/office/officeart/2005/8/layout/vList3#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54D94727-064A-427C-93F3-5BD3554F45B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s-EC" sz="2400" dirty="0" smtClean="0">
            <a:latin typeface="+mn-lt"/>
          </a:endParaRPr>
        </a:p>
        <a:p>
          <a:pPr algn="l"/>
          <a:r>
            <a:rPr lang="es-EC" sz="2400" b="1" i="1" dirty="0" smtClean="0">
              <a:solidFill>
                <a:srgbClr val="FF0000"/>
              </a:solidFill>
              <a:latin typeface="+mn-lt"/>
            </a:rPr>
            <a:t>RIÑÓN</a:t>
          </a:r>
          <a:endParaRPr lang="es-EC" sz="2400" b="1" i="1" dirty="0">
            <a:solidFill>
              <a:srgbClr val="FF0000"/>
            </a:solidFill>
            <a:latin typeface="+mn-lt"/>
          </a:endParaRPr>
        </a:p>
      </dgm:t>
    </dgm:pt>
    <dgm:pt modelId="{9ACF0B33-FB67-4B6D-A100-823DD0E1D410}" type="parTrans" cxnId="{E2B054C4-03F2-431F-9CF9-CF7E9FAA4B6F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EC7C39EF-1754-478C-92AD-2799A8E238E1}" type="sibTrans" cxnId="{E2B054C4-03F2-431F-9CF9-CF7E9FAA4B6F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BD002905-4281-4BC3-85AA-89B80A362DD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000" dirty="0" smtClean="0">
              <a:latin typeface="+mn-lt"/>
            </a:rPr>
            <a:t>No existe crecimiento o hipersensibilidad.</a:t>
          </a:r>
          <a:endParaRPr lang="es-EC" sz="2000" dirty="0">
            <a:latin typeface="+mn-lt"/>
          </a:endParaRPr>
        </a:p>
      </dgm:t>
    </dgm:pt>
    <dgm:pt modelId="{247AF661-BC3F-4568-B398-78C2BB63C09C}" type="parTrans" cxnId="{1059EA66-F515-4447-B048-60FA9ACF019F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726E8DD1-845C-4A10-A084-A19C13607A11}" type="sibTrans" cxnId="{1059EA66-F515-4447-B048-60FA9ACF019F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F4F36E68-63F7-4C80-9BCF-8D6A5F53BB69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s-EC" sz="1400" b="1" i="1" dirty="0" smtClean="0">
            <a:solidFill>
              <a:srgbClr val="FF0000"/>
            </a:solidFill>
            <a:latin typeface="+mn-lt"/>
          </a:endParaRPr>
        </a:p>
        <a:p>
          <a:pPr algn="l"/>
          <a:r>
            <a:rPr lang="es-EC" sz="2400" b="1" i="1" dirty="0" smtClean="0">
              <a:solidFill>
                <a:srgbClr val="FF0000"/>
              </a:solidFill>
              <a:latin typeface="+mn-lt"/>
            </a:rPr>
            <a:t>GENITALES EXTERNOS</a:t>
          </a:r>
          <a:endParaRPr lang="es-EC" sz="2400" b="1" i="1" dirty="0">
            <a:solidFill>
              <a:srgbClr val="FF0000"/>
            </a:solidFill>
            <a:latin typeface="+mn-lt"/>
          </a:endParaRPr>
        </a:p>
      </dgm:t>
    </dgm:pt>
    <dgm:pt modelId="{FCFAE3C9-8C7E-4547-A15B-BA5A3279FA0F}" type="parTrans" cxnId="{21CED82A-B37B-49C9-8143-4A116519A6B2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FED894A3-FDAD-490E-A13B-0F1FC190D25E}" type="sibTrans" cxnId="{21CED82A-B37B-49C9-8143-4A116519A6B2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E1B48D11-3CF0-46FD-8DAB-16AC1467816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dirty="0" smtClean="0">
              <a:latin typeface="+mn-lt"/>
            </a:rPr>
            <a:t>EPIDÍDIMO engrosado, insensible o ligeramente sensible.</a:t>
          </a:r>
          <a:endParaRPr lang="es-EC" sz="1800" dirty="0">
            <a:latin typeface="+mn-lt"/>
          </a:endParaRPr>
        </a:p>
      </dgm:t>
    </dgm:pt>
    <dgm:pt modelId="{E57AEE7F-8264-414C-8511-646C16C4854B}" type="parTrans" cxnId="{06379340-242B-4CC6-B61A-A71DBCC75D9E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4D5650A8-E692-425F-BA1F-70F936B59B73}" type="sibTrans" cxnId="{06379340-242B-4CC6-B61A-A71DBCC75D9E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9BA94851-F4E1-4406-8D69-BDAAE9BBEDA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1800" dirty="0" smtClean="0">
              <a:latin typeface="+mn-lt"/>
            </a:rPr>
            <a:t>CONDUCTO DEFERENTE engrosado y en rosario.</a:t>
          </a:r>
          <a:endParaRPr lang="es-EC" sz="1800" dirty="0">
            <a:latin typeface="+mn-lt"/>
          </a:endParaRPr>
        </a:p>
      </dgm:t>
    </dgm:pt>
    <dgm:pt modelId="{A698CAB1-40EF-4300-A6F0-1358A218B7A9}" type="parTrans" cxnId="{0A56876F-748B-48F2-BB62-FF2AF3F42DCC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08FEF64F-4E46-4988-A78A-671150BF1565}" type="sibTrans" cxnId="{0A56876F-748B-48F2-BB62-FF2AF3F42DCC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439BA220-347E-49AC-822C-070DEF6DEA9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400" b="1" i="1" dirty="0" smtClean="0">
              <a:solidFill>
                <a:srgbClr val="FF0000"/>
              </a:solidFill>
              <a:latin typeface="+mn-lt"/>
            </a:rPr>
            <a:t>PRÓSTATA Y VESÍCULAS SEMINALES</a:t>
          </a:r>
        </a:p>
        <a:p>
          <a:pPr algn="ctr"/>
          <a:r>
            <a:rPr lang="es-EC" sz="1800" dirty="0" smtClean="0">
              <a:latin typeface="+mn-lt"/>
            </a:rPr>
            <a:t>- NORMAL  a la palpación.</a:t>
          </a:r>
        </a:p>
        <a:p>
          <a:pPr algn="ctr"/>
          <a:r>
            <a:rPr lang="es-EC" sz="1800" dirty="0" smtClean="0">
              <a:latin typeface="+mn-lt"/>
            </a:rPr>
            <a:t>- Áreas de induración y nodulación.</a:t>
          </a:r>
        </a:p>
        <a:p>
          <a:pPr algn="ctr"/>
          <a:r>
            <a:rPr lang="es-EC" sz="1800" dirty="0" smtClean="0">
              <a:latin typeface="+mn-lt"/>
            </a:rPr>
            <a:t>-  V. S. indurada, crecida y fija.</a:t>
          </a:r>
        </a:p>
      </dgm:t>
    </dgm:pt>
    <dgm:pt modelId="{55784556-4E7D-455F-87B3-CB2A9EA8E5FE}" type="parTrans" cxnId="{27EDBA2B-0D76-474E-9C8B-9A86DE81E8B6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1C7DF07B-A6DD-43A2-863D-8BF4B38B22ED}" type="sibTrans" cxnId="{27EDBA2B-0D76-474E-9C8B-9A86DE81E8B6}">
      <dgm:prSet/>
      <dgm:spPr/>
      <dgm:t>
        <a:bodyPr/>
        <a:lstStyle/>
        <a:p>
          <a:endParaRPr lang="es-EC">
            <a:latin typeface="+mn-lt"/>
          </a:endParaRPr>
        </a:p>
      </dgm:t>
    </dgm:pt>
    <dgm:pt modelId="{7FBBE084-6158-459F-937E-D65BAA2515A9}" type="pres">
      <dgm:prSet presAssocID="{9DF60B43-D7AC-4E8A-AAFF-074056E6B6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855FDC-42EA-4DC4-892A-AF799A4D5891}" type="pres">
      <dgm:prSet presAssocID="{54D94727-064A-427C-93F3-5BD3554F45BE}" presName="composite" presStyleCnt="0"/>
      <dgm:spPr/>
    </dgm:pt>
    <dgm:pt modelId="{2A8347C8-4F73-497A-8E41-5F752D82F99F}" type="pres">
      <dgm:prSet presAssocID="{54D94727-064A-427C-93F3-5BD3554F45BE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91FF7E89-D4F4-49BC-A91A-CB3E93F781FF}" type="pres">
      <dgm:prSet presAssocID="{54D94727-064A-427C-93F3-5BD3554F45B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FA73E9-B0D2-4A16-BA98-C3D3AF20D626}" type="pres">
      <dgm:prSet presAssocID="{EC7C39EF-1754-478C-92AD-2799A8E238E1}" presName="spacing" presStyleCnt="0"/>
      <dgm:spPr/>
    </dgm:pt>
    <dgm:pt modelId="{97D1BD7C-10E8-4536-90F3-9BB0F20150F9}" type="pres">
      <dgm:prSet presAssocID="{F4F36E68-63F7-4C80-9BCF-8D6A5F53BB69}" presName="composite" presStyleCnt="0"/>
      <dgm:spPr/>
    </dgm:pt>
    <dgm:pt modelId="{FBFA05F9-9DFF-4C9F-9F97-216F77F9074B}" type="pres">
      <dgm:prSet presAssocID="{F4F36E68-63F7-4C80-9BCF-8D6A5F53BB69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es-EC"/>
        </a:p>
      </dgm:t>
    </dgm:pt>
    <dgm:pt modelId="{35D322B6-BB37-4EB8-BD59-8E10BAAA8AA6}" type="pres">
      <dgm:prSet presAssocID="{F4F36E68-63F7-4C80-9BCF-8D6A5F53BB69}" presName="txShp" presStyleLbl="node1" presStyleIdx="1" presStyleCnt="3" custScaleX="109397" custScaleY="1424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47149-B535-482F-A54B-A4BFB80365A7}" type="pres">
      <dgm:prSet presAssocID="{FED894A3-FDAD-490E-A13B-0F1FC190D25E}" presName="spacing" presStyleCnt="0"/>
      <dgm:spPr/>
    </dgm:pt>
    <dgm:pt modelId="{B3655991-4446-4EFD-BCBB-6C3CAF27BAAA}" type="pres">
      <dgm:prSet presAssocID="{439BA220-347E-49AC-822C-070DEF6DEA97}" presName="composite" presStyleCnt="0"/>
      <dgm:spPr/>
    </dgm:pt>
    <dgm:pt modelId="{4D32329A-26F1-4FAE-AAF6-08956BD78C84}" type="pres">
      <dgm:prSet presAssocID="{439BA220-347E-49AC-822C-070DEF6DEA9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endParaRPr lang="es-EC"/>
        </a:p>
      </dgm:t>
    </dgm:pt>
    <dgm:pt modelId="{36B3C2F8-EA23-4E0B-B50D-D2F39CCC6F50}" type="pres">
      <dgm:prSet presAssocID="{439BA220-347E-49AC-822C-070DEF6DEA9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CED82A-B37B-49C9-8143-4A116519A6B2}" srcId="{9DF60B43-D7AC-4E8A-AAFF-074056E6B60E}" destId="{F4F36E68-63F7-4C80-9BCF-8D6A5F53BB69}" srcOrd="1" destOrd="0" parTransId="{FCFAE3C9-8C7E-4547-A15B-BA5A3279FA0F}" sibTransId="{FED894A3-FDAD-490E-A13B-0F1FC190D25E}"/>
    <dgm:cxn modelId="{0A56876F-748B-48F2-BB62-FF2AF3F42DCC}" srcId="{F4F36E68-63F7-4C80-9BCF-8D6A5F53BB69}" destId="{9BA94851-F4E1-4406-8D69-BDAAE9BBEDAB}" srcOrd="1" destOrd="0" parTransId="{A698CAB1-40EF-4300-A6F0-1358A218B7A9}" sibTransId="{08FEF64F-4E46-4988-A78A-671150BF1565}"/>
    <dgm:cxn modelId="{94EECE22-3E00-412D-9EA8-C24ED97D7B38}" type="presOf" srcId="{F4F36E68-63F7-4C80-9BCF-8D6A5F53BB69}" destId="{35D322B6-BB37-4EB8-BD59-8E10BAAA8AA6}" srcOrd="0" destOrd="0" presId="urn:microsoft.com/office/officeart/2005/8/layout/vList3#1"/>
    <dgm:cxn modelId="{6B0C96C2-F2B4-4F09-8227-584D9F1E1C62}" type="presOf" srcId="{54D94727-064A-427C-93F3-5BD3554F45BE}" destId="{91FF7E89-D4F4-49BC-A91A-CB3E93F781FF}" srcOrd="0" destOrd="0" presId="urn:microsoft.com/office/officeart/2005/8/layout/vList3#1"/>
    <dgm:cxn modelId="{6DD89BAD-B7FA-4D16-8633-738F648DDBD1}" type="presOf" srcId="{E1B48D11-3CF0-46FD-8DAB-16AC14678167}" destId="{35D322B6-BB37-4EB8-BD59-8E10BAAA8AA6}" srcOrd="0" destOrd="1" presId="urn:microsoft.com/office/officeart/2005/8/layout/vList3#1"/>
    <dgm:cxn modelId="{1D214F63-D0DF-4AE0-B443-6F39C80CE833}" type="presOf" srcId="{9BA94851-F4E1-4406-8D69-BDAAE9BBEDAB}" destId="{35D322B6-BB37-4EB8-BD59-8E10BAAA8AA6}" srcOrd="0" destOrd="2" presId="urn:microsoft.com/office/officeart/2005/8/layout/vList3#1"/>
    <dgm:cxn modelId="{B96EBCDB-3CA7-44E7-933F-DA0A835CCEE0}" type="presOf" srcId="{439BA220-347E-49AC-822C-070DEF6DEA97}" destId="{36B3C2F8-EA23-4E0B-B50D-D2F39CCC6F50}" srcOrd="0" destOrd="0" presId="urn:microsoft.com/office/officeart/2005/8/layout/vList3#1"/>
    <dgm:cxn modelId="{27EDBA2B-0D76-474E-9C8B-9A86DE81E8B6}" srcId="{9DF60B43-D7AC-4E8A-AAFF-074056E6B60E}" destId="{439BA220-347E-49AC-822C-070DEF6DEA97}" srcOrd="2" destOrd="0" parTransId="{55784556-4E7D-455F-87B3-CB2A9EA8E5FE}" sibTransId="{1C7DF07B-A6DD-43A2-863D-8BF4B38B22ED}"/>
    <dgm:cxn modelId="{E2B054C4-03F2-431F-9CF9-CF7E9FAA4B6F}" srcId="{9DF60B43-D7AC-4E8A-AAFF-074056E6B60E}" destId="{54D94727-064A-427C-93F3-5BD3554F45BE}" srcOrd="0" destOrd="0" parTransId="{9ACF0B33-FB67-4B6D-A100-823DD0E1D410}" sibTransId="{EC7C39EF-1754-478C-92AD-2799A8E238E1}"/>
    <dgm:cxn modelId="{383DCF1A-3F8A-49FF-B250-3642C0821FC9}" type="presOf" srcId="{9DF60B43-D7AC-4E8A-AAFF-074056E6B60E}" destId="{7FBBE084-6158-459F-937E-D65BAA2515A9}" srcOrd="0" destOrd="0" presId="urn:microsoft.com/office/officeart/2005/8/layout/vList3#1"/>
    <dgm:cxn modelId="{1059EA66-F515-4447-B048-60FA9ACF019F}" srcId="{54D94727-064A-427C-93F3-5BD3554F45BE}" destId="{BD002905-4281-4BC3-85AA-89B80A362DDA}" srcOrd="0" destOrd="0" parTransId="{247AF661-BC3F-4568-B398-78C2BB63C09C}" sibTransId="{726E8DD1-845C-4A10-A084-A19C13607A11}"/>
    <dgm:cxn modelId="{06379340-242B-4CC6-B61A-A71DBCC75D9E}" srcId="{F4F36E68-63F7-4C80-9BCF-8D6A5F53BB69}" destId="{E1B48D11-3CF0-46FD-8DAB-16AC14678167}" srcOrd="0" destOrd="0" parTransId="{E57AEE7F-8264-414C-8511-646C16C4854B}" sibTransId="{4D5650A8-E692-425F-BA1F-70F936B59B73}"/>
    <dgm:cxn modelId="{FE8A2466-04BB-42D1-AD28-A188DF3EE0D3}" type="presOf" srcId="{BD002905-4281-4BC3-85AA-89B80A362DDA}" destId="{91FF7E89-D4F4-49BC-A91A-CB3E93F781FF}" srcOrd="0" destOrd="1" presId="urn:microsoft.com/office/officeart/2005/8/layout/vList3#1"/>
    <dgm:cxn modelId="{A7C064AA-02B2-4764-99DF-86771EA8E4A3}" type="presParOf" srcId="{7FBBE084-6158-459F-937E-D65BAA2515A9}" destId="{6E855FDC-42EA-4DC4-892A-AF799A4D5891}" srcOrd="0" destOrd="0" presId="urn:microsoft.com/office/officeart/2005/8/layout/vList3#1"/>
    <dgm:cxn modelId="{D315B8B2-09DE-4F1A-A578-7330E53616F0}" type="presParOf" srcId="{6E855FDC-42EA-4DC4-892A-AF799A4D5891}" destId="{2A8347C8-4F73-497A-8E41-5F752D82F99F}" srcOrd="0" destOrd="0" presId="urn:microsoft.com/office/officeart/2005/8/layout/vList3#1"/>
    <dgm:cxn modelId="{2A1B7DDC-0141-4FCA-943F-06BBCAEDA133}" type="presParOf" srcId="{6E855FDC-42EA-4DC4-892A-AF799A4D5891}" destId="{91FF7E89-D4F4-49BC-A91A-CB3E93F781FF}" srcOrd="1" destOrd="0" presId="urn:microsoft.com/office/officeart/2005/8/layout/vList3#1"/>
    <dgm:cxn modelId="{47E10E60-4B76-4193-81F9-DBD6A1E2AC67}" type="presParOf" srcId="{7FBBE084-6158-459F-937E-D65BAA2515A9}" destId="{AAFA73E9-B0D2-4A16-BA98-C3D3AF20D626}" srcOrd="1" destOrd="0" presId="urn:microsoft.com/office/officeart/2005/8/layout/vList3#1"/>
    <dgm:cxn modelId="{67BE9640-5AE7-47F1-AD30-77E54763EA74}" type="presParOf" srcId="{7FBBE084-6158-459F-937E-D65BAA2515A9}" destId="{97D1BD7C-10E8-4536-90F3-9BB0F20150F9}" srcOrd="2" destOrd="0" presId="urn:microsoft.com/office/officeart/2005/8/layout/vList3#1"/>
    <dgm:cxn modelId="{B8BA473C-F8E0-4A20-B896-15F0C49BCE03}" type="presParOf" srcId="{97D1BD7C-10E8-4536-90F3-9BB0F20150F9}" destId="{FBFA05F9-9DFF-4C9F-9F97-216F77F9074B}" srcOrd="0" destOrd="0" presId="urn:microsoft.com/office/officeart/2005/8/layout/vList3#1"/>
    <dgm:cxn modelId="{8721F511-9913-469C-86C8-F827D5A86A24}" type="presParOf" srcId="{97D1BD7C-10E8-4536-90F3-9BB0F20150F9}" destId="{35D322B6-BB37-4EB8-BD59-8E10BAAA8AA6}" srcOrd="1" destOrd="0" presId="urn:microsoft.com/office/officeart/2005/8/layout/vList3#1"/>
    <dgm:cxn modelId="{82E8E512-AE16-48DD-8F73-03568E1FE73C}" type="presParOf" srcId="{7FBBE084-6158-459F-937E-D65BAA2515A9}" destId="{3AE47149-B535-482F-A54B-A4BFB80365A7}" srcOrd="3" destOrd="0" presId="urn:microsoft.com/office/officeart/2005/8/layout/vList3#1"/>
    <dgm:cxn modelId="{6BA65F42-C4F5-4931-9982-90DB6808C206}" type="presParOf" srcId="{7FBBE084-6158-459F-937E-D65BAA2515A9}" destId="{B3655991-4446-4EFD-BCBB-6C3CAF27BAAA}" srcOrd="4" destOrd="0" presId="urn:microsoft.com/office/officeart/2005/8/layout/vList3#1"/>
    <dgm:cxn modelId="{BDB83061-414E-4C36-AE16-E74AC9CE1FC8}" type="presParOf" srcId="{B3655991-4446-4EFD-BCBB-6C3CAF27BAAA}" destId="{4D32329A-26F1-4FAE-AAF6-08956BD78C84}" srcOrd="0" destOrd="0" presId="urn:microsoft.com/office/officeart/2005/8/layout/vList3#1"/>
    <dgm:cxn modelId="{FC6A4AC8-EF89-46B3-8AAF-21F1928A290C}" type="presParOf" srcId="{B3655991-4446-4EFD-BCBB-6C3CAF27BAAA}" destId="{36B3C2F8-EA23-4E0B-B50D-D2F39CCC6F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40A758-744C-41DF-ABA1-AE4E3BD737E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FB07CCB-BBFA-4FAB-860D-F4B61E2838C2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C" sz="2400" i="1" dirty="0" smtClean="0">
              <a:solidFill>
                <a:srgbClr val="002060"/>
              </a:solidFill>
            </a:rPr>
            <a:t>Crecimiento de un </a:t>
          </a:r>
          <a:r>
            <a:rPr lang="es-EC" sz="2400" i="1" dirty="0" err="1" smtClean="0">
              <a:solidFill>
                <a:srgbClr val="002060"/>
              </a:solidFill>
            </a:rPr>
            <a:t>riñon</a:t>
          </a:r>
          <a:r>
            <a:rPr lang="es-EC" sz="1800" i="1" dirty="0" smtClean="0">
              <a:solidFill>
                <a:srgbClr val="002060"/>
              </a:solidFill>
            </a:rPr>
            <a:t>.</a:t>
          </a:r>
          <a:endParaRPr lang="es-EC" sz="1800" i="1" dirty="0">
            <a:solidFill>
              <a:srgbClr val="002060"/>
            </a:solidFill>
          </a:endParaRPr>
        </a:p>
      </dgm:t>
    </dgm:pt>
    <dgm:pt modelId="{7C840AF2-EFD5-4C08-8743-2404F851D242}" type="parTrans" cxnId="{017410EB-0EE3-45C7-812C-E23C4F98732D}">
      <dgm:prSet/>
      <dgm:spPr/>
      <dgm:t>
        <a:bodyPr/>
        <a:lstStyle/>
        <a:p>
          <a:endParaRPr lang="es-EC"/>
        </a:p>
      </dgm:t>
    </dgm:pt>
    <dgm:pt modelId="{83A5672E-E51C-4315-96CE-9891EB035E57}" type="sibTrans" cxnId="{017410EB-0EE3-45C7-812C-E23C4F98732D}">
      <dgm:prSet/>
      <dgm:spPr/>
      <dgm:t>
        <a:bodyPr/>
        <a:lstStyle/>
        <a:p>
          <a:endParaRPr lang="es-EC"/>
        </a:p>
      </dgm:t>
    </dgm:pt>
    <dgm:pt modelId="{81F09D1C-85DD-4D20-9B7D-D5AE7A6D9DB6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endParaRPr lang="es-EC" sz="1600" i="1" dirty="0" smtClean="0">
            <a:solidFill>
              <a:srgbClr val="002060"/>
            </a:solidFill>
          </a:endParaRPr>
        </a:p>
        <a:p>
          <a:r>
            <a:rPr lang="es-EC" sz="2000" i="1" dirty="0" smtClean="0">
              <a:solidFill>
                <a:srgbClr val="002060"/>
              </a:solidFill>
            </a:rPr>
            <a:t>Obliteración de las sombras renales y del psoas debido a absceso perinéfrico</a:t>
          </a:r>
          <a:r>
            <a:rPr lang="es-EC" sz="1400" i="1" dirty="0" smtClean="0">
              <a:solidFill>
                <a:srgbClr val="002060"/>
              </a:solidFill>
            </a:rPr>
            <a:t>.</a:t>
          </a:r>
          <a:endParaRPr lang="es-EC" sz="1400" i="1" dirty="0">
            <a:solidFill>
              <a:srgbClr val="002060"/>
            </a:solidFill>
          </a:endParaRPr>
        </a:p>
      </dgm:t>
    </dgm:pt>
    <dgm:pt modelId="{FFD0ADE2-2ECD-4D40-BD86-C65B5F2A86F9}" type="parTrans" cxnId="{992465C3-F694-47A3-8302-D3E6A9484F26}">
      <dgm:prSet/>
      <dgm:spPr/>
      <dgm:t>
        <a:bodyPr/>
        <a:lstStyle/>
        <a:p>
          <a:endParaRPr lang="es-EC"/>
        </a:p>
      </dgm:t>
    </dgm:pt>
    <dgm:pt modelId="{597F64D6-30A1-4C99-AFD2-0F277296AD34}" type="sibTrans" cxnId="{992465C3-F694-47A3-8302-D3E6A9484F26}">
      <dgm:prSet/>
      <dgm:spPr/>
      <dgm:t>
        <a:bodyPr/>
        <a:lstStyle/>
        <a:p>
          <a:endParaRPr lang="es-EC"/>
        </a:p>
      </dgm:t>
    </dgm:pt>
    <dgm:pt modelId="{9F900D0E-D500-45C1-AE8B-C76E0C9C28E4}">
      <dgm:prSet phldrT="[Texto]" custT="1"/>
      <dgm:spPr/>
      <dgm:t>
        <a:bodyPr/>
        <a:lstStyle/>
        <a:p>
          <a:endParaRPr lang="es-EC" sz="1800" i="1" dirty="0" smtClean="0">
            <a:solidFill>
              <a:srgbClr val="002060"/>
            </a:solidFill>
          </a:endParaRPr>
        </a:p>
        <a:p>
          <a:r>
            <a:rPr lang="es-EC" sz="2400" i="1" dirty="0" smtClean="0">
              <a:solidFill>
                <a:srgbClr val="002060"/>
              </a:solidFill>
            </a:rPr>
            <a:t>Calcificación punteada en el parénquima renal</a:t>
          </a:r>
          <a:r>
            <a:rPr lang="es-EC" sz="1400" i="1" dirty="0" smtClean="0">
              <a:solidFill>
                <a:srgbClr val="002060"/>
              </a:solidFill>
            </a:rPr>
            <a:t>.</a:t>
          </a:r>
          <a:endParaRPr lang="es-EC" sz="1400" i="1" dirty="0">
            <a:solidFill>
              <a:srgbClr val="002060"/>
            </a:solidFill>
          </a:endParaRPr>
        </a:p>
      </dgm:t>
    </dgm:pt>
    <dgm:pt modelId="{2441C79C-8C4A-46E7-B646-1390837ADE2A}" type="parTrans" cxnId="{4D7FD9E7-23ED-47AF-B10B-759DA61D22D2}">
      <dgm:prSet/>
      <dgm:spPr/>
      <dgm:t>
        <a:bodyPr/>
        <a:lstStyle/>
        <a:p>
          <a:endParaRPr lang="es-EC"/>
        </a:p>
      </dgm:t>
    </dgm:pt>
    <dgm:pt modelId="{AF0FF476-DD80-4B44-B198-B3B005B3E8E1}" type="sibTrans" cxnId="{4D7FD9E7-23ED-47AF-B10B-759DA61D22D2}">
      <dgm:prSet/>
      <dgm:spPr/>
      <dgm:t>
        <a:bodyPr/>
        <a:lstStyle/>
        <a:p>
          <a:endParaRPr lang="es-EC"/>
        </a:p>
      </dgm:t>
    </dgm:pt>
    <dgm:pt modelId="{20489D40-A3E0-4AF7-976A-B64C22DD6691}" type="pres">
      <dgm:prSet presAssocID="{FD40A758-744C-41DF-ABA1-AE4E3BD73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F46B28-EA72-4B9B-8BAF-15A4D0BA3A6D}" type="pres">
      <dgm:prSet presAssocID="{7FB07CCB-BBFA-4FAB-860D-F4B61E2838C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1EEC52-6BD8-4C97-A8B6-EC42166B24FD}" type="pres">
      <dgm:prSet presAssocID="{83A5672E-E51C-4315-96CE-9891EB035E57}" presName="space" presStyleCnt="0"/>
      <dgm:spPr/>
    </dgm:pt>
    <dgm:pt modelId="{89648F95-5852-48CB-A4C1-24927597EFE4}" type="pres">
      <dgm:prSet presAssocID="{81F09D1C-85DD-4D20-9B7D-D5AE7A6D9DB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150911-47A3-4FCA-B608-306FF02F3363}" type="pres">
      <dgm:prSet presAssocID="{597F64D6-30A1-4C99-AFD2-0F277296AD34}" presName="space" presStyleCnt="0"/>
      <dgm:spPr/>
    </dgm:pt>
    <dgm:pt modelId="{0219BB57-2A34-4257-B039-8B15EAE169F7}" type="pres">
      <dgm:prSet presAssocID="{9F900D0E-D500-45C1-AE8B-C76E0C9C28E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03798D-6D35-4329-BF78-26B6196F8A2F}" type="presOf" srcId="{7FB07CCB-BBFA-4FAB-860D-F4B61E2838C2}" destId="{E3F46B28-EA72-4B9B-8BAF-15A4D0BA3A6D}" srcOrd="0" destOrd="0" presId="urn:microsoft.com/office/officeart/2005/8/layout/venn3"/>
    <dgm:cxn modelId="{5FAE33E7-F506-445D-910B-D4326FF4B51A}" type="presOf" srcId="{FD40A758-744C-41DF-ABA1-AE4E3BD737EC}" destId="{20489D40-A3E0-4AF7-976A-B64C22DD6691}" srcOrd="0" destOrd="0" presId="urn:microsoft.com/office/officeart/2005/8/layout/venn3"/>
    <dgm:cxn modelId="{D2A5FE47-6172-4A7F-AFD1-76CDE760139A}" type="presOf" srcId="{81F09D1C-85DD-4D20-9B7D-D5AE7A6D9DB6}" destId="{89648F95-5852-48CB-A4C1-24927597EFE4}" srcOrd="0" destOrd="0" presId="urn:microsoft.com/office/officeart/2005/8/layout/venn3"/>
    <dgm:cxn modelId="{992465C3-F694-47A3-8302-D3E6A9484F26}" srcId="{FD40A758-744C-41DF-ABA1-AE4E3BD737EC}" destId="{81F09D1C-85DD-4D20-9B7D-D5AE7A6D9DB6}" srcOrd="1" destOrd="0" parTransId="{FFD0ADE2-2ECD-4D40-BD86-C65B5F2A86F9}" sibTransId="{597F64D6-30A1-4C99-AFD2-0F277296AD34}"/>
    <dgm:cxn modelId="{4D7FD9E7-23ED-47AF-B10B-759DA61D22D2}" srcId="{FD40A758-744C-41DF-ABA1-AE4E3BD737EC}" destId="{9F900D0E-D500-45C1-AE8B-C76E0C9C28E4}" srcOrd="2" destOrd="0" parTransId="{2441C79C-8C4A-46E7-B646-1390837ADE2A}" sibTransId="{AF0FF476-DD80-4B44-B198-B3B005B3E8E1}"/>
    <dgm:cxn modelId="{52AB9375-236A-4FAB-BD3D-F319FB587765}" type="presOf" srcId="{9F900D0E-D500-45C1-AE8B-C76E0C9C28E4}" destId="{0219BB57-2A34-4257-B039-8B15EAE169F7}" srcOrd="0" destOrd="0" presId="urn:microsoft.com/office/officeart/2005/8/layout/venn3"/>
    <dgm:cxn modelId="{017410EB-0EE3-45C7-812C-E23C4F98732D}" srcId="{FD40A758-744C-41DF-ABA1-AE4E3BD737EC}" destId="{7FB07CCB-BBFA-4FAB-860D-F4B61E2838C2}" srcOrd="0" destOrd="0" parTransId="{7C840AF2-EFD5-4C08-8743-2404F851D242}" sibTransId="{83A5672E-E51C-4315-96CE-9891EB035E57}"/>
    <dgm:cxn modelId="{9CEFC827-1392-4971-954D-B23D6DBC7F75}" type="presParOf" srcId="{20489D40-A3E0-4AF7-976A-B64C22DD6691}" destId="{E3F46B28-EA72-4B9B-8BAF-15A4D0BA3A6D}" srcOrd="0" destOrd="0" presId="urn:microsoft.com/office/officeart/2005/8/layout/venn3"/>
    <dgm:cxn modelId="{4D88499C-B488-42FC-9EA7-C7548E44C6EE}" type="presParOf" srcId="{20489D40-A3E0-4AF7-976A-B64C22DD6691}" destId="{B01EEC52-6BD8-4C97-A8B6-EC42166B24FD}" srcOrd="1" destOrd="0" presId="urn:microsoft.com/office/officeart/2005/8/layout/venn3"/>
    <dgm:cxn modelId="{F4186A13-2BA5-4F22-8CCF-C2664C437330}" type="presParOf" srcId="{20489D40-A3E0-4AF7-976A-B64C22DD6691}" destId="{89648F95-5852-48CB-A4C1-24927597EFE4}" srcOrd="2" destOrd="0" presId="urn:microsoft.com/office/officeart/2005/8/layout/venn3"/>
    <dgm:cxn modelId="{B4749792-661B-4273-B00F-8874677033B1}" type="presParOf" srcId="{20489D40-A3E0-4AF7-976A-B64C22DD6691}" destId="{2D150911-47A3-4FCA-B608-306FF02F3363}" srcOrd="3" destOrd="0" presId="urn:microsoft.com/office/officeart/2005/8/layout/venn3"/>
    <dgm:cxn modelId="{FC07770D-B024-4B6D-A963-94B954072E55}" type="presParOf" srcId="{20489D40-A3E0-4AF7-976A-B64C22DD6691}" destId="{0219BB57-2A34-4257-B039-8B15EAE169F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038507-8B1E-4A2C-9D81-805486A393F0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A36817FE-6CEC-43BF-8FEF-6856FFD057FE}">
      <dgm:prSet phldrT="[Texto]" custT="1"/>
      <dgm:spPr>
        <a:solidFill>
          <a:schemeClr val="bg2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riblet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EC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ESTUDIO CITOSCÓPICO</a:t>
          </a:r>
          <a:endParaRPr lang="es-EC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9E8E89-7B34-4952-84C0-2745D059BCE1}" type="parTrans" cxnId="{B628DC22-6785-4BAA-A2A8-69D8211F1415}">
      <dgm:prSet/>
      <dgm:spPr/>
      <dgm:t>
        <a:bodyPr/>
        <a:lstStyle/>
        <a:p>
          <a:endParaRPr lang="es-EC"/>
        </a:p>
      </dgm:t>
    </dgm:pt>
    <dgm:pt modelId="{558F0C3A-7615-4A6E-9596-091ECC38E43C}" type="sibTrans" cxnId="{B628DC22-6785-4BAA-A2A8-69D8211F1415}">
      <dgm:prSet/>
      <dgm:spPr/>
      <dgm:t>
        <a:bodyPr/>
        <a:lstStyle/>
        <a:p>
          <a:endParaRPr lang="es-EC"/>
        </a:p>
      </dgm:t>
    </dgm:pt>
    <dgm:pt modelId="{1851C838-2770-4199-B642-D71C678FA24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600" dirty="0" smtClean="0"/>
            <a:t>Muestra la extensión de la enfermedad</a:t>
          </a:r>
          <a:endParaRPr lang="es-EC" sz="1600" dirty="0"/>
        </a:p>
      </dgm:t>
    </dgm:pt>
    <dgm:pt modelId="{70B396D3-4E74-400D-B5B2-63F81852246F}" type="parTrans" cxnId="{6096031D-6E8E-4DDA-A29D-7B12D4B24E4D}">
      <dgm:prSet/>
      <dgm:spPr/>
      <dgm:t>
        <a:bodyPr/>
        <a:lstStyle/>
        <a:p>
          <a:endParaRPr lang="es-EC"/>
        </a:p>
      </dgm:t>
    </dgm:pt>
    <dgm:pt modelId="{9510776A-EBE1-49CE-BAD3-A13487A6C45F}" type="sibTrans" cxnId="{6096031D-6E8E-4DDA-A29D-7B12D4B24E4D}">
      <dgm:prSet/>
      <dgm:spPr/>
      <dgm:t>
        <a:bodyPr/>
        <a:lstStyle/>
        <a:p>
          <a:endParaRPr lang="es-EC"/>
        </a:p>
      </dgm:t>
    </dgm:pt>
    <dgm:pt modelId="{D3099718-85D9-4657-986F-CFE070F8A2B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600" dirty="0" smtClean="0"/>
            <a:t>Revela tubérculos típicos o úlceras </a:t>
          </a:r>
          <a:endParaRPr lang="es-EC" sz="2000" dirty="0"/>
        </a:p>
      </dgm:t>
    </dgm:pt>
    <dgm:pt modelId="{0E7AFADD-F904-4BEC-A2B4-164677D5E439}" type="parTrans" cxnId="{0B8C073B-CF18-4090-BEF0-22EE614AEEB9}">
      <dgm:prSet/>
      <dgm:spPr/>
      <dgm:t>
        <a:bodyPr/>
        <a:lstStyle/>
        <a:p>
          <a:endParaRPr lang="es-EC"/>
        </a:p>
      </dgm:t>
    </dgm:pt>
    <dgm:pt modelId="{BCCCF417-BB6A-422B-B23A-64AD9914E860}" type="sibTrans" cxnId="{0B8C073B-CF18-4090-BEF0-22EE614AEEB9}">
      <dgm:prSet/>
      <dgm:spPr/>
      <dgm:t>
        <a:bodyPr/>
        <a:lstStyle/>
        <a:p>
          <a:endParaRPr lang="es-EC"/>
        </a:p>
      </dgm:t>
    </dgm:pt>
    <dgm:pt modelId="{DEF08BAD-99D1-446D-BA62-15023FF7732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1600" dirty="0" smtClean="0"/>
            <a:t>Contractura en la vejiga</a:t>
          </a:r>
          <a:endParaRPr lang="es-EC" sz="1600" dirty="0"/>
        </a:p>
      </dgm:t>
    </dgm:pt>
    <dgm:pt modelId="{C9813FE1-3982-4FFC-A943-306AAE346312}" type="parTrans" cxnId="{6B015D68-5A9B-4C35-BC27-E22CCA2BFE94}">
      <dgm:prSet/>
      <dgm:spPr/>
      <dgm:t>
        <a:bodyPr/>
        <a:lstStyle/>
        <a:p>
          <a:endParaRPr lang="es-EC"/>
        </a:p>
      </dgm:t>
    </dgm:pt>
    <dgm:pt modelId="{54CAC2F2-8340-4C96-9F9C-45806A6AD018}" type="sibTrans" cxnId="{6B015D68-5A9B-4C35-BC27-E22CCA2BFE94}">
      <dgm:prSet/>
      <dgm:spPr/>
      <dgm:t>
        <a:bodyPr/>
        <a:lstStyle/>
        <a:p>
          <a:endParaRPr lang="es-EC"/>
        </a:p>
      </dgm:t>
    </dgm:pt>
    <dgm:pt modelId="{63D021D1-25A2-4BE6-ABD8-EA8CD767A22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600" dirty="0" smtClean="0"/>
            <a:t>Reflujo ureteral</a:t>
          </a:r>
          <a:endParaRPr lang="es-EC" sz="1600" dirty="0"/>
        </a:p>
      </dgm:t>
    </dgm:pt>
    <dgm:pt modelId="{5BDCD60D-1D1B-485C-AC50-F38A93F2AB62}" type="parTrans" cxnId="{A15B2D26-2589-4F1A-B0F5-6A7A94D2CABA}">
      <dgm:prSet/>
      <dgm:spPr/>
      <dgm:t>
        <a:bodyPr/>
        <a:lstStyle/>
        <a:p>
          <a:endParaRPr lang="es-EC"/>
        </a:p>
      </dgm:t>
    </dgm:pt>
    <dgm:pt modelId="{B8B914AB-4161-4A35-A33B-D9E3E6D606BE}" type="sibTrans" cxnId="{A15B2D26-2589-4F1A-B0F5-6A7A94D2CABA}">
      <dgm:prSet/>
      <dgm:spPr/>
      <dgm:t>
        <a:bodyPr/>
        <a:lstStyle/>
        <a:p>
          <a:endParaRPr lang="es-EC"/>
        </a:p>
      </dgm:t>
    </dgm:pt>
    <dgm:pt modelId="{B76B9D31-1589-4740-9E59-925F9D6450CC}" type="pres">
      <dgm:prSet presAssocID="{4A038507-8B1E-4A2C-9D81-805486A393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AE88CC-BCA1-420D-AC81-B32DFE871494}" type="pres">
      <dgm:prSet presAssocID="{A36817FE-6CEC-43BF-8FEF-6856FFD057FE}" presName="centerShape" presStyleLbl="node0" presStyleIdx="0" presStyleCnt="1"/>
      <dgm:spPr/>
      <dgm:t>
        <a:bodyPr/>
        <a:lstStyle/>
        <a:p>
          <a:endParaRPr lang="es-EC"/>
        </a:p>
      </dgm:t>
    </dgm:pt>
    <dgm:pt modelId="{D875FB15-074A-46C3-88AF-286EA8B07049}" type="pres">
      <dgm:prSet presAssocID="{70B396D3-4E74-400D-B5B2-63F81852246F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D8300761-AF03-4A66-8ACD-416856C0168D}" type="pres">
      <dgm:prSet presAssocID="{1851C838-2770-4199-B642-D71C678FA2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9EA468-7BAD-4650-AE67-6E043BF28595}" type="pres">
      <dgm:prSet presAssocID="{0E7AFADD-F904-4BEC-A2B4-164677D5E439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35D5A1E5-6B28-4F9D-9D42-B3208BDB6006}" type="pres">
      <dgm:prSet presAssocID="{D3099718-85D9-4657-986F-CFE070F8A2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CE2E01-FC00-49D1-A386-8EC5F953B7E3}" type="pres">
      <dgm:prSet presAssocID="{C9813FE1-3982-4FFC-A943-306AAE346312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FAE9E8B7-B73E-459F-BC79-3267DDE8CEC0}" type="pres">
      <dgm:prSet presAssocID="{DEF08BAD-99D1-446D-BA62-15023FF773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85BF74-F070-4E4A-9488-22170151028B}" type="pres">
      <dgm:prSet presAssocID="{5BDCD60D-1D1B-485C-AC50-F38A93F2AB62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B92BC4AE-D4E4-4E13-BF7D-378FBEA0951A}" type="pres">
      <dgm:prSet presAssocID="{63D021D1-25A2-4BE6-ABD8-EA8CD767A2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96031D-6E8E-4DDA-A29D-7B12D4B24E4D}" srcId="{A36817FE-6CEC-43BF-8FEF-6856FFD057FE}" destId="{1851C838-2770-4199-B642-D71C678FA244}" srcOrd="0" destOrd="0" parTransId="{70B396D3-4E74-400D-B5B2-63F81852246F}" sibTransId="{9510776A-EBE1-49CE-BAD3-A13487A6C45F}"/>
    <dgm:cxn modelId="{F1B3D7D1-3B72-472D-A5E2-BCC4DB408BB0}" type="presOf" srcId="{4A038507-8B1E-4A2C-9D81-805486A393F0}" destId="{B76B9D31-1589-4740-9E59-925F9D6450CC}" srcOrd="0" destOrd="0" presId="urn:microsoft.com/office/officeart/2005/8/layout/radial4"/>
    <dgm:cxn modelId="{A15B2D26-2589-4F1A-B0F5-6A7A94D2CABA}" srcId="{A36817FE-6CEC-43BF-8FEF-6856FFD057FE}" destId="{63D021D1-25A2-4BE6-ABD8-EA8CD767A22A}" srcOrd="3" destOrd="0" parTransId="{5BDCD60D-1D1B-485C-AC50-F38A93F2AB62}" sibTransId="{B8B914AB-4161-4A35-A33B-D9E3E6D606BE}"/>
    <dgm:cxn modelId="{0B8C073B-CF18-4090-BEF0-22EE614AEEB9}" srcId="{A36817FE-6CEC-43BF-8FEF-6856FFD057FE}" destId="{D3099718-85D9-4657-986F-CFE070F8A2BA}" srcOrd="1" destOrd="0" parTransId="{0E7AFADD-F904-4BEC-A2B4-164677D5E439}" sibTransId="{BCCCF417-BB6A-422B-B23A-64AD9914E860}"/>
    <dgm:cxn modelId="{6238AC2C-0148-4546-AABD-06E41EC084B8}" type="presOf" srcId="{63D021D1-25A2-4BE6-ABD8-EA8CD767A22A}" destId="{B92BC4AE-D4E4-4E13-BF7D-378FBEA0951A}" srcOrd="0" destOrd="0" presId="urn:microsoft.com/office/officeart/2005/8/layout/radial4"/>
    <dgm:cxn modelId="{B628DC22-6785-4BAA-A2A8-69D8211F1415}" srcId="{4A038507-8B1E-4A2C-9D81-805486A393F0}" destId="{A36817FE-6CEC-43BF-8FEF-6856FFD057FE}" srcOrd="0" destOrd="0" parTransId="{F59E8E89-7B34-4952-84C0-2745D059BCE1}" sibTransId="{558F0C3A-7615-4A6E-9596-091ECC38E43C}"/>
    <dgm:cxn modelId="{33BAEBEB-F4F7-48BF-88E3-F00CEB66AEF3}" type="presOf" srcId="{C9813FE1-3982-4FFC-A943-306AAE346312}" destId="{2CCE2E01-FC00-49D1-A386-8EC5F953B7E3}" srcOrd="0" destOrd="0" presId="urn:microsoft.com/office/officeart/2005/8/layout/radial4"/>
    <dgm:cxn modelId="{96A5EDCF-3F83-4074-AF83-B4E251F57939}" type="presOf" srcId="{0E7AFADD-F904-4BEC-A2B4-164677D5E439}" destId="{1F9EA468-7BAD-4650-AE67-6E043BF28595}" srcOrd="0" destOrd="0" presId="urn:microsoft.com/office/officeart/2005/8/layout/radial4"/>
    <dgm:cxn modelId="{95B0FA77-DCE7-420F-ACE0-6001D78A7236}" type="presOf" srcId="{5BDCD60D-1D1B-485C-AC50-F38A93F2AB62}" destId="{3485BF74-F070-4E4A-9488-22170151028B}" srcOrd="0" destOrd="0" presId="urn:microsoft.com/office/officeart/2005/8/layout/radial4"/>
    <dgm:cxn modelId="{C4FC39DA-141D-405D-83E2-12DE64F1DDA7}" type="presOf" srcId="{A36817FE-6CEC-43BF-8FEF-6856FFD057FE}" destId="{8FAE88CC-BCA1-420D-AC81-B32DFE871494}" srcOrd="0" destOrd="0" presId="urn:microsoft.com/office/officeart/2005/8/layout/radial4"/>
    <dgm:cxn modelId="{6B015D68-5A9B-4C35-BC27-E22CCA2BFE94}" srcId="{A36817FE-6CEC-43BF-8FEF-6856FFD057FE}" destId="{DEF08BAD-99D1-446D-BA62-15023FF77323}" srcOrd="2" destOrd="0" parTransId="{C9813FE1-3982-4FFC-A943-306AAE346312}" sibTransId="{54CAC2F2-8340-4C96-9F9C-45806A6AD018}"/>
    <dgm:cxn modelId="{2B9438B8-7C32-43B2-BADC-83460A0CDDE0}" type="presOf" srcId="{1851C838-2770-4199-B642-D71C678FA244}" destId="{D8300761-AF03-4A66-8ACD-416856C0168D}" srcOrd="0" destOrd="0" presId="urn:microsoft.com/office/officeart/2005/8/layout/radial4"/>
    <dgm:cxn modelId="{3181BFB4-80F1-4EAB-95A4-E93EC3E645A5}" type="presOf" srcId="{70B396D3-4E74-400D-B5B2-63F81852246F}" destId="{D875FB15-074A-46C3-88AF-286EA8B07049}" srcOrd="0" destOrd="0" presId="urn:microsoft.com/office/officeart/2005/8/layout/radial4"/>
    <dgm:cxn modelId="{2AA324E7-9B2D-49F9-9387-CE027D67EC07}" type="presOf" srcId="{DEF08BAD-99D1-446D-BA62-15023FF77323}" destId="{FAE9E8B7-B73E-459F-BC79-3267DDE8CEC0}" srcOrd="0" destOrd="0" presId="urn:microsoft.com/office/officeart/2005/8/layout/radial4"/>
    <dgm:cxn modelId="{D0D9850A-2783-4F26-8E08-1843E340AADD}" type="presOf" srcId="{D3099718-85D9-4657-986F-CFE070F8A2BA}" destId="{35D5A1E5-6B28-4F9D-9D42-B3208BDB6006}" srcOrd="0" destOrd="0" presId="urn:microsoft.com/office/officeart/2005/8/layout/radial4"/>
    <dgm:cxn modelId="{7F7D2DF2-2886-4FDC-B1EE-996AA3E25F29}" type="presParOf" srcId="{B76B9D31-1589-4740-9E59-925F9D6450CC}" destId="{8FAE88CC-BCA1-420D-AC81-B32DFE871494}" srcOrd="0" destOrd="0" presId="urn:microsoft.com/office/officeart/2005/8/layout/radial4"/>
    <dgm:cxn modelId="{DE824785-2446-42C3-BFA3-946AB603E08A}" type="presParOf" srcId="{B76B9D31-1589-4740-9E59-925F9D6450CC}" destId="{D875FB15-074A-46C3-88AF-286EA8B07049}" srcOrd="1" destOrd="0" presId="urn:microsoft.com/office/officeart/2005/8/layout/radial4"/>
    <dgm:cxn modelId="{BF3BA9B9-02D9-4284-B390-1B6546E21D42}" type="presParOf" srcId="{B76B9D31-1589-4740-9E59-925F9D6450CC}" destId="{D8300761-AF03-4A66-8ACD-416856C0168D}" srcOrd="2" destOrd="0" presId="urn:microsoft.com/office/officeart/2005/8/layout/radial4"/>
    <dgm:cxn modelId="{EA3FC83E-99B6-48F5-8F3D-65E9587E1562}" type="presParOf" srcId="{B76B9D31-1589-4740-9E59-925F9D6450CC}" destId="{1F9EA468-7BAD-4650-AE67-6E043BF28595}" srcOrd="3" destOrd="0" presId="urn:microsoft.com/office/officeart/2005/8/layout/radial4"/>
    <dgm:cxn modelId="{7A2FC24E-376C-4095-B7F5-275956AE15B6}" type="presParOf" srcId="{B76B9D31-1589-4740-9E59-925F9D6450CC}" destId="{35D5A1E5-6B28-4F9D-9D42-B3208BDB6006}" srcOrd="4" destOrd="0" presId="urn:microsoft.com/office/officeart/2005/8/layout/radial4"/>
    <dgm:cxn modelId="{48C14A38-3997-4FF0-8BB2-C794D8F72977}" type="presParOf" srcId="{B76B9D31-1589-4740-9E59-925F9D6450CC}" destId="{2CCE2E01-FC00-49D1-A386-8EC5F953B7E3}" srcOrd="5" destOrd="0" presId="urn:microsoft.com/office/officeart/2005/8/layout/radial4"/>
    <dgm:cxn modelId="{DD8A06A1-1321-4899-AC87-0A58708BBEBB}" type="presParOf" srcId="{B76B9D31-1589-4740-9E59-925F9D6450CC}" destId="{FAE9E8B7-B73E-459F-BC79-3267DDE8CEC0}" srcOrd="6" destOrd="0" presId="urn:microsoft.com/office/officeart/2005/8/layout/radial4"/>
    <dgm:cxn modelId="{2B78E5BB-8A08-4B7F-8618-F1647172A212}" type="presParOf" srcId="{B76B9D31-1589-4740-9E59-925F9D6450CC}" destId="{3485BF74-F070-4E4A-9488-22170151028B}" srcOrd="7" destOrd="0" presId="urn:microsoft.com/office/officeart/2005/8/layout/radial4"/>
    <dgm:cxn modelId="{AC1C0981-ACE0-499C-846B-D1344371DA21}" type="presParOf" srcId="{B76B9D31-1589-4740-9E59-925F9D6450CC}" destId="{B92BC4AE-D4E4-4E13-BF7D-378FBEA0951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C5537-6EEC-4786-BF2B-7AC6FDC10164}">
      <dsp:nvSpPr>
        <dsp:cNvPr id="0" name=""/>
        <dsp:cNvSpPr/>
      </dsp:nvSpPr>
      <dsp:spPr>
        <a:xfrm>
          <a:off x="71983" y="0"/>
          <a:ext cx="7418120" cy="46363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AD46E-6D2B-4D76-AD08-F7F4BAEACBCF}">
      <dsp:nvSpPr>
        <dsp:cNvPr id="0" name=""/>
        <dsp:cNvSpPr/>
      </dsp:nvSpPr>
      <dsp:spPr>
        <a:xfrm>
          <a:off x="1014085" y="3199991"/>
          <a:ext cx="192871" cy="1928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0E6C1-850C-4155-92F4-020906088DDC}">
      <dsp:nvSpPr>
        <dsp:cNvPr id="0" name=""/>
        <dsp:cNvSpPr/>
      </dsp:nvSpPr>
      <dsp:spPr>
        <a:xfrm>
          <a:off x="1110520" y="3296427"/>
          <a:ext cx="1728421" cy="133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98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Los bacilos tuberculosos pueden invadir uno o más y aún todos los órganos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1110520" y="3296427"/>
        <a:ext cx="1728421" cy="1339897"/>
      </dsp:txXfrm>
    </dsp:sp>
    <dsp:sp modelId="{35DE20B4-8118-4715-A0C1-ECEF5DCFF0D1}">
      <dsp:nvSpPr>
        <dsp:cNvPr id="0" name=""/>
        <dsp:cNvSpPr/>
      </dsp:nvSpPr>
      <dsp:spPr>
        <a:xfrm>
          <a:off x="2716543" y="1939838"/>
          <a:ext cx="348651" cy="348651"/>
        </a:xfrm>
        <a:prstGeom prst="ellipse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84EAB-6A6C-44C1-B649-D8BBAB770E4E}">
      <dsp:nvSpPr>
        <dsp:cNvPr id="0" name=""/>
        <dsp:cNvSpPr/>
      </dsp:nvSpPr>
      <dsp:spPr>
        <a:xfrm>
          <a:off x="2890869" y="2114164"/>
          <a:ext cx="1780348" cy="252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43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Ocasionan infección granulomatosa crónica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890869" y="2114164"/>
        <a:ext cx="1780348" cy="2522160"/>
      </dsp:txXfrm>
    </dsp:sp>
    <dsp:sp modelId="{8E9FF750-001F-4A2A-91D6-83418297693F}">
      <dsp:nvSpPr>
        <dsp:cNvPr id="0" name=""/>
        <dsp:cNvSpPr/>
      </dsp:nvSpPr>
      <dsp:spPr>
        <a:xfrm>
          <a:off x="4763944" y="1172990"/>
          <a:ext cx="482177" cy="482177"/>
        </a:xfrm>
        <a:prstGeom prst="ellipse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2AB6-C882-460D-8032-28C39A512B23}">
      <dsp:nvSpPr>
        <dsp:cNvPr id="0" name=""/>
        <dsp:cNvSpPr/>
      </dsp:nvSpPr>
      <dsp:spPr>
        <a:xfrm>
          <a:off x="4924793" y="1414079"/>
          <a:ext cx="1940829" cy="322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9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Padecimiento de adultos y jóvenes, 60% esta entre los 20 – 40 años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4924793" y="1414079"/>
        <a:ext cx="1940829" cy="32222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4AA84-3040-47E8-B74A-FDCC7BD155D8}">
      <dsp:nvSpPr>
        <dsp:cNvPr id="0" name=""/>
        <dsp:cNvSpPr/>
      </dsp:nvSpPr>
      <dsp:spPr>
        <a:xfrm>
          <a:off x="0" y="873109"/>
          <a:ext cx="2767807" cy="16606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Habitante normal del aparato respiratorio, digestivo  y vagina</a:t>
          </a:r>
          <a:endParaRPr lang="es-EC" sz="2300" kern="1200" dirty="0"/>
        </a:p>
      </dsp:txBody>
      <dsp:txXfrm>
        <a:off x="0" y="873109"/>
        <a:ext cx="2767807" cy="1660684"/>
      </dsp:txXfrm>
    </dsp:sp>
    <dsp:sp modelId="{CACE03EA-F7C3-44C3-AF9F-AB594F48A1BA}">
      <dsp:nvSpPr>
        <dsp:cNvPr id="0" name=""/>
        <dsp:cNvSpPr/>
      </dsp:nvSpPr>
      <dsp:spPr>
        <a:xfrm>
          <a:off x="3044588" y="735853"/>
          <a:ext cx="2767807" cy="1935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Antibióticos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Desequilibrio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Crecen en exceso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Vejiga (irritabilidad)</a:t>
          </a:r>
          <a:endParaRPr lang="es-EC" sz="2400" kern="1200" dirty="0"/>
        </a:p>
      </dsp:txBody>
      <dsp:txXfrm>
        <a:off x="3044588" y="735853"/>
        <a:ext cx="2767807" cy="1935195"/>
      </dsp:txXfrm>
    </dsp:sp>
    <dsp:sp modelId="{74467449-204B-462E-9FBB-F9E0D4355CDF}">
      <dsp:nvSpPr>
        <dsp:cNvPr id="0" name=""/>
        <dsp:cNvSpPr/>
      </dsp:nvSpPr>
      <dsp:spPr>
        <a:xfrm>
          <a:off x="6089176" y="873109"/>
          <a:ext cx="2767807" cy="16606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Diagnostico</a:t>
          </a:r>
          <a:r>
            <a:rPr lang="es-EC" sz="2300" kern="1200" dirty="0" smtClean="0"/>
            <a:t>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Micelios</a:t>
          </a:r>
          <a:endParaRPr lang="es-EC" sz="2300" kern="1200" dirty="0"/>
        </a:p>
      </dsp:txBody>
      <dsp:txXfrm>
        <a:off x="6089176" y="873109"/>
        <a:ext cx="2767807" cy="1660684"/>
      </dsp:txXfrm>
    </dsp:sp>
    <dsp:sp modelId="{74A8093A-A9FC-4792-ACEA-DB8015449ACB}">
      <dsp:nvSpPr>
        <dsp:cNvPr id="0" name=""/>
        <dsp:cNvSpPr/>
      </dsp:nvSpPr>
      <dsp:spPr>
        <a:xfrm>
          <a:off x="1522294" y="2947829"/>
          <a:ext cx="2767807" cy="1660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Alcalinización de la orina con bicarbonato sodio(papel indicador)</a:t>
          </a:r>
          <a:endParaRPr lang="es-EC" sz="2300" kern="1200" dirty="0"/>
        </a:p>
      </dsp:txBody>
      <dsp:txXfrm>
        <a:off x="1522294" y="2947829"/>
        <a:ext cx="2767807" cy="1660684"/>
      </dsp:txXfrm>
    </dsp:sp>
    <dsp:sp modelId="{42A01898-E80B-4558-8D68-A862BECB6F0E}">
      <dsp:nvSpPr>
        <dsp:cNvPr id="0" name=""/>
        <dsp:cNvSpPr/>
      </dsp:nvSpPr>
      <dsp:spPr>
        <a:xfrm>
          <a:off x="4566882" y="2947829"/>
          <a:ext cx="2767807" cy="166068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err="1" smtClean="0"/>
            <a:t>Anfotericina</a:t>
          </a:r>
          <a:r>
            <a:rPr lang="es-EC" sz="2300" kern="1200" dirty="0" smtClean="0"/>
            <a:t> B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50 mg en 1L de agua estéril. </a:t>
          </a:r>
          <a:endParaRPr lang="es-EC" sz="2300" kern="1200" dirty="0"/>
        </a:p>
      </dsp:txBody>
      <dsp:txXfrm>
        <a:off x="4566882" y="2947829"/>
        <a:ext cx="2767807" cy="16606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FF97B-21EA-4CF3-9250-7D71AC2DA068}">
      <dsp:nvSpPr>
        <dsp:cNvPr id="0" name=""/>
        <dsp:cNvSpPr/>
      </dsp:nvSpPr>
      <dsp:spPr>
        <a:xfrm rot="4396374">
          <a:off x="2888456" y="930294"/>
          <a:ext cx="4035763" cy="2814441"/>
        </a:xfrm>
        <a:prstGeom prst="swooshArrow">
          <a:avLst>
            <a:gd name="adj1" fmla="val 16310"/>
            <a:gd name="adj2" fmla="val 31370"/>
          </a:avLst>
        </a:prstGeom>
        <a:solidFill>
          <a:srgbClr val="FFC000"/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A9595-4342-4E66-A48B-A7D81A429EA3}">
      <dsp:nvSpPr>
        <dsp:cNvPr id="0" name=""/>
        <dsp:cNvSpPr/>
      </dsp:nvSpPr>
      <dsp:spPr>
        <a:xfrm>
          <a:off x="4400266" y="1297788"/>
          <a:ext cx="101915" cy="1019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E6A1E-22AC-4CC4-A521-EED45AFF83E8}">
      <dsp:nvSpPr>
        <dsp:cNvPr id="0" name=""/>
        <dsp:cNvSpPr/>
      </dsp:nvSpPr>
      <dsp:spPr>
        <a:xfrm>
          <a:off x="5098108" y="1860661"/>
          <a:ext cx="101915" cy="1019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0C328-1BDD-4337-9C9C-888523D2FF79}">
      <dsp:nvSpPr>
        <dsp:cNvPr id="0" name=""/>
        <dsp:cNvSpPr/>
      </dsp:nvSpPr>
      <dsp:spPr>
        <a:xfrm>
          <a:off x="5621103" y="2518906"/>
          <a:ext cx="101915" cy="10191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5CC5D-09D1-464D-9952-CFA6BBD6C946}">
      <dsp:nvSpPr>
        <dsp:cNvPr id="0" name=""/>
        <dsp:cNvSpPr/>
      </dsp:nvSpPr>
      <dsp:spPr>
        <a:xfrm>
          <a:off x="602427" y="0"/>
          <a:ext cx="5933705" cy="74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Afección renal: 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pelvicilla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renal</a:t>
          </a:r>
          <a:endParaRPr lang="es-EC" sz="2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602427" y="0"/>
        <a:ext cx="5933705" cy="748004"/>
      </dsp:txXfrm>
    </dsp:sp>
    <dsp:sp modelId="{9F7ACF39-2658-4BE3-AEEF-E500927D85FD}">
      <dsp:nvSpPr>
        <dsp:cNvPr id="0" name=""/>
        <dsp:cNvSpPr/>
      </dsp:nvSpPr>
      <dsp:spPr>
        <a:xfrm>
          <a:off x="1166700" y="974743"/>
          <a:ext cx="10410519" cy="74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Afecciones graves: 600 mg I.V el primer 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y luego V.O</a:t>
          </a:r>
          <a:endParaRPr lang="es-EC" sz="2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166700" y="974743"/>
        <a:ext cx="10410519" cy="748004"/>
      </dsp:txXfrm>
    </dsp:sp>
    <dsp:sp modelId="{D288A007-B7DE-4F5C-A2E1-071A99D13FDA}">
      <dsp:nvSpPr>
        <dsp:cNvPr id="0" name=""/>
        <dsp:cNvSpPr/>
      </dsp:nvSpPr>
      <dsp:spPr>
        <a:xfrm>
          <a:off x="-1423860" y="1537617"/>
          <a:ext cx="10294833" cy="74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Ketoconazol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200 – 400 mg/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por 2 a 3 semanas</a:t>
          </a:r>
          <a:endParaRPr lang="es-EC" sz="2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-1423860" y="1537617"/>
        <a:ext cx="10294833" cy="748004"/>
      </dsp:txXfrm>
    </dsp:sp>
    <dsp:sp modelId="{0A41F192-D526-4B3F-A737-83D9CCC3C6B0}">
      <dsp:nvSpPr>
        <dsp:cNvPr id="0" name=""/>
        <dsp:cNvSpPr/>
      </dsp:nvSpPr>
      <dsp:spPr>
        <a:xfrm>
          <a:off x="2280689" y="2195861"/>
          <a:ext cx="9262472" cy="74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Nifuratel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400 mg 3 veces al 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durante 1 semana</a:t>
          </a:r>
          <a:endParaRPr lang="es-EC" sz="2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280689" y="2195861"/>
        <a:ext cx="9262472" cy="748004"/>
      </dsp:txXfrm>
    </dsp:sp>
    <dsp:sp modelId="{25DD5170-FA0A-41C5-B924-F25F473ECA5F}">
      <dsp:nvSpPr>
        <dsp:cNvPr id="0" name=""/>
        <dsp:cNvSpPr/>
      </dsp:nvSpPr>
      <dsp:spPr>
        <a:xfrm>
          <a:off x="2732859" y="3927025"/>
          <a:ext cx="7483902" cy="74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Candidemia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: 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flucitosina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 (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Ancobon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) 100 mg/kg/</a:t>
          </a:r>
          <a:r>
            <a:rPr lang="es-EC" sz="2400" b="1" kern="1200" cap="none" spc="0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dia</a:t>
          </a:r>
          <a:r>
            <a:rPr lang="es-EC" sz="24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, V.O en dosis divididas durante 1 semana.</a:t>
          </a:r>
          <a:endParaRPr lang="es-EC" sz="2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732859" y="3927025"/>
        <a:ext cx="7483902" cy="748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D6CBD-49DA-44A8-B42F-B2E320897A3F}">
      <dsp:nvSpPr>
        <dsp:cNvPr id="0" name=""/>
        <dsp:cNvSpPr/>
      </dsp:nvSpPr>
      <dsp:spPr>
        <a:xfrm>
          <a:off x="514440" y="28"/>
          <a:ext cx="2660738" cy="1596443"/>
        </a:xfrm>
        <a:prstGeom prst="rect">
          <a:avLst/>
        </a:prstGeom>
        <a:solidFill>
          <a:schemeClr val="tx2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Enfermedad granulomatosa crónica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Fibrosis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Fistulas espontaneas</a:t>
          </a:r>
          <a:endParaRPr lang="es-EC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440" y="28"/>
        <a:ext cx="2660738" cy="1596443"/>
      </dsp:txXfrm>
    </dsp:sp>
    <dsp:sp modelId="{4A786B50-0CBE-42E3-BEF5-8F38F3BD7270}">
      <dsp:nvSpPr>
        <dsp:cNvPr id="0" name=""/>
        <dsp:cNvSpPr/>
      </dsp:nvSpPr>
      <dsp:spPr>
        <a:xfrm>
          <a:off x="3441253" y="28"/>
          <a:ext cx="2660738" cy="1596443"/>
        </a:xfrm>
        <a:prstGeom prst="rect">
          <a:avLst/>
        </a:prstGeom>
        <a:solidFill>
          <a:srgbClr val="FFFF00"/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Piel del pene con abrasión local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Vejiga (Extensión directa)</a:t>
          </a:r>
          <a:endParaRPr lang="es-EC" sz="1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1253" y="28"/>
        <a:ext cx="2660738" cy="1596443"/>
      </dsp:txXfrm>
    </dsp:sp>
    <dsp:sp modelId="{0424F77D-5F29-4742-A657-A4944F4B7E45}">
      <dsp:nvSpPr>
        <dsp:cNvPr id="0" name=""/>
        <dsp:cNvSpPr/>
      </dsp:nvSpPr>
      <dsp:spPr>
        <a:xfrm>
          <a:off x="6368065" y="28"/>
          <a:ext cx="2660738" cy="1596443"/>
        </a:xfrm>
        <a:prstGeom prst="rect">
          <a:avLst/>
        </a:prstGeom>
        <a:solidFill>
          <a:srgbClr val="00B0F0"/>
        </a:solidFill>
        <a:ln w="15875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Actinomyces</a:t>
          </a: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9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israelii</a:t>
          </a:r>
          <a:endParaRPr lang="es-EC" sz="19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es-EC" sz="19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Bovis</a:t>
          </a:r>
          <a:endParaRPr lang="es-EC" sz="19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Gránulos de azufre</a:t>
          </a:r>
          <a:endParaRPr lang="es-EC" sz="19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8065" y="28"/>
        <a:ext cx="2660738" cy="1596443"/>
      </dsp:txXfrm>
    </dsp:sp>
    <dsp:sp modelId="{C57C37D1-C1CB-4143-95D5-26C360C5724F}">
      <dsp:nvSpPr>
        <dsp:cNvPr id="0" name=""/>
        <dsp:cNvSpPr/>
      </dsp:nvSpPr>
      <dsp:spPr>
        <a:xfrm>
          <a:off x="1972299" y="1862545"/>
          <a:ext cx="2660738" cy="2367413"/>
        </a:xfrm>
        <a:prstGeom prst="rect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Biopsia – Cultivo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Urografía: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Cálices erosionados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Tumores</a:t>
          </a:r>
        </a:p>
      </dsp:txBody>
      <dsp:txXfrm>
        <a:off x="1972299" y="1862545"/>
        <a:ext cx="2660738" cy="2367413"/>
      </dsp:txXfrm>
    </dsp:sp>
    <dsp:sp modelId="{222F325B-F3EA-4255-9F25-4FFF0DA72E88}">
      <dsp:nvSpPr>
        <dsp:cNvPr id="0" name=""/>
        <dsp:cNvSpPr/>
      </dsp:nvSpPr>
      <dsp:spPr>
        <a:xfrm>
          <a:off x="4899111" y="1875699"/>
          <a:ext cx="2671833" cy="2341104"/>
        </a:xfrm>
        <a:prstGeom prst="rect">
          <a:avLst/>
        </a:prstGeom>
        <a:solidFill>
          <a:srgbClr val="35DF6A"/>
        </a:solidFill>
        <a:ln w="1587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Penicilina G 10 a 20 millones U diarias I.V por 4 a 6 semanas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Penicilina </a:t>
          </a: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V.O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Estreptomicina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Drenaje - Extirpación</a:t>
          </a:r>
        </a:p>
      </dsp:txBody>
      <dsp:txXfrm>
        <a:off x="4899111" y="1875699"/>
        <a:ext cx="2671833" cy="23411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EFC14-BDC9-4A41-A7C4-0BC6F7E66101}">
      <dsp:nvSpPr>
        <dsp:cNvPr id="0" name=""/>
        <dsp:cNvSpPr/>
      </dsp:nvSpPr>
      <dsp:spPr>
        <a:xfrm>
          <a:off x="218951" y="0"/>
          <a:ext cx="2208371" cy="2432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</a:rPr>
            <a:t>Contenido de los huevecillos atrapados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</a:rPr>
            <a:t>Muerte de los microorganismos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218951" y="0"/>
        <a:ext cx="2208371" cy="2432795"/>
      </dsp:txXfrm>
    </dsp:sp>
    <dsp:sp modelId="{28573CFF-58B7-4EA4-BB99-08E63987154E}">
      <dsp:nvSpPr>
        <dsp:cNvPr id="0" name=""/>
        <dsp:cNvSpPr/>
      </dsp:nvSpPr>
      <dsp:spPr>
        <a:xfrm>
          <a:off x="2636080" y="52269"/>
          <a:ext cx="3488741" cy="25342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Intensa reacción local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Infiltración de células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Forman tubérculos, nódulos y pólipos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Tejido fibroso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</a:rPr>
            <a:t>Ulceración crónica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>
              <a:solidFill>
                <a:schemeClr val="bg1"/>
              </a:solidFill>
            </a:rPr>
            <a:t>Metaplasia</a:t>
          </a:r>
          <a:r>
            <a:rPr lang="es-EC" sz="2000" kern="1200" dirty="0" smtClean="0">
              <a:solidFill>
                <a:schemeClr val="bg1"/>
              </a:solidFill>
            </a:rPr>
            <a:t> epitelial  y carcinoma </a:t>
          </a:r>
          <a:r>
            <a:rPr lang="es-EC" sz="2000" kern="1200" dirty="0" err="1" smtClean="0">
              <a:solidFill>
                <a:schemeClr val="bg1"/>
              </a:solidFill>
            </a:rPr>
            <a:t>escamocelular</a:t>
          </a:r>
          <a:endParaRPr lang="es-EC" sz="2000" kern="1200" dirty="0">
            <a:solidFill>
              <a:schemeClr val="bg1"/>
            </a:solidFill>
          </a:endParaRPr>
        </a:p>
      </dsp:txBody>
      <dsp:txXfrm>
        <a:off x="2636080" y="52269"/>
        <a:ext cx="3488741" cy="2534265"/>
      </dsp:txXfrm>
    </dsp:sp>
    <dsp:sp modelId="{6E55AF74-3F46-462A-8B0E-12E3424A1702}">
      <dsp:nvSpPr>
        <dsp:cNvPr id="0" name=""/>
        <dsp:cNvSpPr/>
      </dsp:nvSpPr>
      <dsp:spPr>
        <a:xfrm>
          <a:off x="6337951" y="108172"/>
          <a:ext cx="3547042" cy="23209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>
              <a:solidFill>
                <a:schemeClr val="bg1"/>
              </a:solidFill>
            </a:rPr>
            <a:t>Síntomas</a:t>
          </a:r>
          <a:r>
            <a:rPr lang="es-EC" sz="2400" b="1" kern="1200" dirty="0" smtClean="0">
              <a:solidFill>
                <a:schemeClr val="bg1"/>
              </a:solidFill>
            </a:rPr>
            <a:t>:</a:t>
          </a:r>
          <a:r>
            <a:rPr lang="es-EC" sz="2400" kern="1200" dirty="0" smtClean="0">
              <a:solidFill>
                <a:schemeClr val="bg1"/>
              </a:solidFill>
            </a:rPr>
            <a:t> hiperemia cutánea, prurito, malestar general, fatiga, fiebre leve, sudoración excesiva, dolor de espalda, </a:t>
          </a:r>
          <a:r>
            <a:rPr lang="es-EC" sz="2400" kern="1200" dirty="0" err="1" smtClean="0">
              <a:solidFill>
                <a:schemeClr val="bg1"/>
              </a:solidFill>
            </a:rPr>
            <a:t>polaquiuria</a:t>
          </a:r>
          <a:r>
            <a:rPr lang="es-EC" sz="2400" kern="1200" dirty="0" smtClean="0">
              <a:solidFill>
                <a:schemeClr val="bg1"/>
              </a:solidFill>
            </a:rPr>
            <a:t>, hematuria, </a:t>
          </a:r>
          <a:r>
            <a:rPr lang="es-EC" sz="2400" kern="1200" dirty="0" err="1" smtClean="0">
              <a:solidFill>
                <a:schemeClr val="bg1"/>
              </a:solidFill>
            </a:rPr>
            <a:t>piuria</a:t>
          </a:r>
          <a:r>
            <a:rPr lang="es-EC" sz="2400" kern="1200" dirty="0" smtClean="0">
              <a:solidFill>
                <a:schemeClr val="bg1"/>
              </a:solidFill>
            </a:rPr>
            <a:t>.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6337951" y="108172"/>
        <a:ext cx="3547042" cy="2320989"/>
      </dsp:txXfrm>
    </dsp:sp>
    <dsp:sp modelId="{9AFC6D39-747B-4E30-9A40-0DE278878D79}">
      <dsp:nvSpPr>
        <dsp:cNvPr id="0" name=""/>
        <dsp:cNvSpPr/>
      </dsp:nvSpPr>
      <dsp:spPr>
        <a:xfrm>
          <a:off x="658086" y="2756636"/>
          <a:ext cx="3215366" cy="26821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bg1"/>
              </a:solidFill>
            </a:rPr>
            <a:t>Signos</a:t>
          </a:r>
          <a:r>
            <a:rPr lang="es-EC" sz="2400" b="1" kern="1200" dirty="0" smtClean="0">
              <a:solidFill>
                <a:schemeClr val="bg1"/>
              </a:solidFill>
            </a:rPr>
            <a:t>:</a:t>
          </a:r>
          <a:r>
            <a:rPr lang="es-EC" sz="2400" kern="1200" dirty="0" smtClean="0">
              <a:solidFill>
                <a:schemeClr val="bg1"/>
              </a:solidFill>
            </a:rPr>
            <a:t> fibrosis y aparición de hoyuelos en el glande, estenosis o fistulas uretrales, una masa fibrosa en el perineo, masa vesical </a:t>
          </a:r>
          <a:r>
            <a:rPr lang="es-EC" sz="2400" kern="1200" dirty="0" err="1" smtClean="0">
              <a:solidFill>
                <a:schemeClr val="bg1"/>
              </a:solidFill>
            </a:rPr>
            <a:t>suprapúbica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658086" y="2756636"/>
        <a:ext cx="3215366" cy="2682190"/>
      </dsp:txXfrm>
    </dsp:sp>
    <dsp:sp modelId="{7F8B3457-8189-4D79-BBCE-4CC8C6087366}">
      <dsp:nvSpPr>
        <dsp:cNvPr id="0" name=""/>
        <dsp:cNvSpPr/>
      </dsp:nvSpPr>
      <dsp:spPr>
        <a:xfrm>
          <a:off x="4094290" y="2833898"/>
          <a:ext cx="2507605" cy="25276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</a:rPr>
            <a:t>Laboratorio: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</a:rPr>
            <a:t>Huevecillos muertos o vivientes  con terminación en espina en orina, sangre, </a:t>
          </a:r>
          <a:r>
            <a:rPr lang="es-EC" sz="1900" kern="1200" dirty="0" err="1" smtClean="0">
              <a:solidFill>
                <a:schemeClr val="bg1"/>
              </a:solidFill>
            </a:rPr>
            <a:t>piocitos</a:t>
          </a:r>
          <a:r>
            <a:rPr lang="es-EC" sz="1900" kern="1200" dirty="0" smtClean="0">
              <a:solidFill>
                <a:schemeClr val="bg1"/>
              </a:solidFill>
            </a:rPr>
            <a:t> y bacterias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</a:rPr>
            <a:t>Leucocitosis con </a:t>
          </a:r>
          <a:r>
            <a:rPr lang="es-EC" sz="1900" kern="1200" dirty="0" err="1" smtClean="0">
              <a:solidFill>
                <a:schemeClr val="bg1"/>
              </a:solidFill>
            </a:rPr>
            <a:t>eosinofilia</a:t>
          </a:r>
          <a:r>
            <a:rPr lang="es-EC" sz="1900" kern="1200" dirty="0" smtClean="0">
              <a:solidFill>
                <a:schemeClr val="bg1"/>
              </a:solidFill>
            </a:rPr>
            <a:t> y anemia </a:t>
          </a:r>
          <a:r>
            <a:rPr lang="es-EC" sz="1900" kern="1200" dirty="0" err="1" smtClean="0">
              <a:solidFill>
                <a:schemeClr val="bg1"/>
              </a:solidFill>
            </a:rPr>
            <a:t>normocítica</a:t>
          </a:r>
          <a:r>
            <a:rPr lang="es-EC" sz="1900" kern="1200" dirty="0" smtClean="0">
              <a:solidFill>
                <a:schemeClr val="bg1"/>
              </a:solidFill>
            </a:rPr>
            <a:t> </a:t>
          </a:r>
          <a:r>
            <a:rPr lang="es-EC" sz="1900" kern="1200" dirty="0" err="1" smtClean="0">
              <a:solidFill>
                <a:schemeClr val="bg1"/>
              </a:solidFill>
            </a:rPr>
            <a:t>hipocrómica</a:t>
          </a:r>
          <a:endParaRPr lang="es-EC" sz="1900" kern="1200" dirty="0">
            <a:solidFill>
              <a:schemeClr val="bg1"/>
            </a:solidFill>
          </a:endParaRPr>
        </a:p>
      </dsp:txBody>
      <dsp:txXfrm>
        <a:off x="4094290" y="2833898"/>
        <a:ext cx="2507605" cy="2527666"/>
      </dsp:txXfrm>
    </dsp:sp>
    <dsp:sp modelId="{8C201F2A-5022-491D-AF8E-20EFA5C09BA1}">
      <dsp:nvSpPr>
        <dsp:cNvPr id="0" name=""/>
        <dsp:cNvSpPr/>
      </dsp:nvSpPr>
      <dsp:spPr>
        <a:xfrm>
          <a:off x="6822733" y="2845267"/>
          <a:ext cx="2603338" cy="2504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bg1"/>
              </a:solidFill>
            </a:rPr>
            <a:t>Diagnostico diferencial: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</a:rPr>
            <a:t>Cistitis tuberculosa</a:t>
          </a:r>
          <a:endParaRPr lang="es-EC" sz="2800" kern="1200" dirty="0">
            <a:solidFill>
              <a:schemeClr val="bg1"/>
            </a:solidFill>
          </a:endParaRPr>
        </a:p>
      </dsp:txBody>
      <dsp:txXfrm>
        <a:off x="6822733" y="2845267"/>
        <a:ext cx="2603338" cy="25049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0CF22-A903-4CC0-B657-79DE9E359DDA}">
      <dsp:nvSpPr>
        <dsp:cNvPr id="0" name=""/>
        <dsp:cNvSpPr/>
      </dsp:nvSpPr>
      <dsp:spPr>
        <a:xfrm rot="5400000">
          <a:off x="6150693" y="-2608093"/>
          <a:ext cx="730767" cy="6132778"/>
        </a:xfrm>
        <a:prstGeom prst="round2SameRect">
          <a:avLst/>
        </a:prstGeom>
        <a:solidFill>
          <a:srgbClr val="0070C0">
            <a:alpha val="90000"/>
          </a:srgb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Se administra por VO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20 mg/kg 3 veces al día </a:t>
          </a:r>
          <a:endParaRPr lang="es-EC" sz="2800" kern="1200" dirty="0"/>
        </a:p>
      </dsp:txBody>
      <dsp:txXfrm rot="-5400000">
        <a:off x="3449688" y="128585"/>
        <a:ext cx="6097105" cy="659421"/>
      </dsp:txXfrm>
    </dsp:sp>
    <dsp:sp modelId="{CE93514B-767C-4E44-A847-EA2753A96F20}">
      <dsp:nvSpPr>
        <dsp:cNvPr id="0" name=""/>
        <dsp:cNvSpPr/>
      </dsp:nvSpPr>
      <dsp:spPr>
        <a:xfrm>
          <a:off x="0" y="1566"/>
          <a:ext cx="3449688" cy="913459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PRACIQUANTEL</a:t>
          </a:r>
          <a:endParaRPr lang="es-EC" sz="3400" kern="1200" dirty="0"/>
        </a:p>
      </dsp:txBody>
      <dsp:txXfrm>
        <a:off x="44591" y="46157"/>
        <a:ext cx="3360506" cy="824277"/>
      </dsp:txXfrm>
    </dsp:sp>
    <dsp:sp modelId="{257386FC-EC37-4D21-BACF-77DC0AAAF9DE}">
      <dsp:nvSpPr>
        <dsp:cNvPr id="0" name=""/>
        <dsp:cNvSpPr/>
      </dsp:nvSpPr>
      <dsp:spPr>
        <a:xfrm rot="5400000">
          <a:off x="6015511" y="-1611859"/>
          <a:ext cx="975691" cy="6120806"/>
        </a:xfrm>
        <a:prstGeom prst="round2SameRect">
          <a:avLst/>
        </a:prstGeom>
        <a:solidFill>
          <a:srgbClr val="FFC000">
            <a:alpha val="90000"/>
          </a:srgbClr>
        </a:solidFill>
        <a:ln w="15875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Medicamento oral altamente eficaz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Dosis 7.5 a 10 mg/kg 1vez y repetida 2 veces  a intervalos de 2 semanas</a:t>
          </a:r>
          <a:endParaRPr lang="es-EC" sz="2400" kern="1200" dirty="0"/>
        </a:p>
      </dsp:txBody>
      <dsp:txXfrm rot="-5400000">
        <a:off x="3442954" y="1008327"/>
        <a:ext cx="6073177" cy="880433"/>
      </dsp:txXfrm>
    </dsp:sp>
    <dsp:sp modelId="{22AF5E9E-D611-422C-916D-168CA779617C}">
      <dsp:nvSpPr>
        <dsp:cNvPr id="0" name=""/>
        <dsp:cNvSpPr/>
      </dsp:nvSpPr>
      <dsp:spPr>
        <a:xfrm>
          <a:off x="0" y="991814"/>
          <a:ext cx="3442953" cy="913459"/>
        </a:xfrm>
        <a:prstGeom prst="roundRect">
          <a:avLst/>
        </a:prstGeom>
        <a:solidFill>
          <a:srgbClr val="FFC000"/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METRIFONATO</a:t>
          </a:r>
          <a:endParaRPr lang="es-EC" sz="3400" kern="1200" dirty="0"/>
        </a:p>
      </dsp:txBody>
      <dsp:txXfrm>
        <a:off x="44591" y="1036405"/>
        <a:ext cx="3353771" cy="824277"/>
      </dsp:txXfrm>
    </dsp:sp>
    <dsp:sp modelId="{F2561DC0-A4AF-4EE8-A0F7-C21E2829F685}">
      <dsp:nvSpPr>
        <dsp:cNvPr id="0" name=""/>
        <dsp:cNvSpPr/>
      </dsp:nvSpPr>
      <dsp:spPr>
        <a:xfrm rot="5400000">
          <a:off x="6150693" y="-627597"/>
          <a:ext cx="730767" cy="6132778"/>
        </a:xfrm>
        <a:prstGeom prst="round2SameRect">
          <a:avLst/>
        </a:prstGeom>
        <a:solidFill>
          <a:srgbClr val="00B050">
            <a:alpha val="90000"/>
          </a:srgbClr>
        </a:solidFill>
        <a:ln w="15875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12 a 15 mg/kg 1 vez, en niños menores de 30kg, se dan 20 mg/kg en dosis en 1 día con un intervalo de 2 a 8 horas entre ambas</a:t>
          </a:r>
          <a:endParaRPr lang="es-EC" sz="2000" kern="1200" dirty="0"/>
        </a:p>
      </dsp:txBody>
      <dsp:txXfrm rot="-5400000">
        <a:off x="3449688" y="2109081"/>
        <a:ext cx="6097105" cy="659421"/>
      </dsp:txXfrm>
    </dsp:sp>
    <dsp:sp modelId="{715140FD-8510-474A-AE39-27CE4F4C0DEC}">
      <dsp:nvSpPr>
        <dsp:cNvPr id="0" name=""/>
        <dsp:cNvSpPr/>
      </dsp:nvSpPr>
      <dsp:spPr>
        <a:xfrm>
          <a:off x="0" y="1982062"/>
          <a:ext cx="3449688" cy="913459"/>
        </a:xfrm>
        <a:prstGeom prst="roundRect">
          <a:avLst/>
        </a:prstGeom>
        <a:solidFill>
          <a:srgbClr val="00B050"/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OXAMNIQUINA</a:t>
          </a:r>
          <a:endParaRPr lang="es-EC" sz="3400" kern="1200" dirty="0"/>
        </a:p>
      </dsp:txBody>
      <dsp:txXfrm>
        <a:off x="44591" y="2026653"/>
        <a:ext cx="3360506" cy="824277"/>
      </dsp:txXfrm>
    </dsp:sp>
    <dsp:sp modelId="{669F2821-6A30-447E-A5B4-0F0152D50372}">
      <dsp:nvSpPr>
        <dsp:cNvPr id="0" name=""/>
        <dsp:cNvSpPr/>
      </dsp:nvSpPr>
      <dsp:spPr>
        <a:xfrm>
          <a:off x="0" y="2941194"/>
          <a:ext cx="3449688" cy="913459"/>
        </a:xfrm>
        <a:prstGeom prst="roundRect">
          <a:avLst/>
        </a:prstGeom>
        <a:solidFill>
          <a:schemeClr val="accent4">
            <a:lumMod val="50000"/>
          </a:schemeClr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NIRIDAZOL</a:t>
          </a:r>
          <a:endParaRPr lang="es-EC" sz="3400" kern="1200" dirty="0"/>
        </a:p>
      </dsp:txBody>
      <dsp:txXfrm>
        <a:off x="44591" y="2985785"/>
        <a:ext cx="3360506" cy="824277"/>
      </dsp:txXfrm>
    </dsp:sp>
    <dsp:sp modelId="{6E2C3605-9C8C-4B73-9472-27821C52A4B2}">
      <dsp:nvSpPr>
        <dsp:cNvPr id="0" name=""/>
        <dsp:cNvSpPr/>
      </dsp:nvSpPr>
      <dsp:spPr>
        <a:xfrm>
          <a:off x="0" y="3900326"/>
          <a:ext cx="3449688" cy="913459"/>
        </a:xfrm>
        <a:prstGeom prst="roundRect">
          <a:avLst/>
        </a:prstGeom>
        <a:solidFill>
          <a:srgbClr val="002060"/>
        </a:solidFill>
        <a:ln w="158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/>
            <a:t>ANTIMONIALES</a:t>
          </a:r>
          <a:endParaRPr lang="es-EC" sz="3400" kern="1200" dirty="0"/>
        </a:p>
      </dsp:txBody>
      <dsp:txXfrm>
        <a:off x="44591" y="3944917"/>
        <a:ext cx="3360506" cy="8242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F9431-D8F6-4535-924B-BA76D9A5B554}">
      <dsp:nvSpPr>
        <dsp:cNvPr id="0" name=""/>
        <dsp:cNvSpPr/>
      </dsp:nvSpPr>
      <dsp:spPr>
        <a:xfrm>
          <a:off x="3812913" y="605294"/>
          <a:ext cx="3690652" cy="3690652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5DF7D-8976-433A-881F-DB1E6AA7DC18}">
      <dsp:nvSpPr>
        <dsp:cNvPr id="0" name=""/>
        <dsp:cNvSpPr/>
      </dsp:nvSpPr>
      <dsp:spPr>
        <a:xfrm>
          <a:off x="3884300" y="242577"/>
          <a:ext cx="3690652" cy="3690652"/>
        </a:xfrm>
        <a:prstGeom prst="blockArc">
          <a:avLst>
            <a:gd name="adj1" fmla="val 5473843"/>
            <a:gd name="adj2" fmla="val 1127019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65C47-D633-43B5-BBAE-5CB7C14B08F2}">
      <dsp:nvSpPr>
        <dsp:cNvPr id="0" name=""/>
        <dsp:cNvSpPr/>
      </dsp:nvSpPr>
      <dsp:spPr>
        <a:xfrm>
          <a:off x="4304168" y="301472"/>
          <a:ext cx="3690652" cy="3690652"/>
        </a:xfrm>
        <a:prstGeom prst="blockArc">
          <a:avLst>
            <a:gd name="adj1" fmla="val 4297467"/>
            <a:gd name="adj2" fmla="val 628433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2A626-B5E2-46D7-8D0E-11C3457EF372}">
      <dsp:nvSpPr>
        <dsp:cNvPr id="0" name=""/>
        <dsp:cNvSpPr/>
      </dsp:nvSpPr>
      <dsp:spPr>
        <a:xfrm>
          <a:off x="3812913" y="553809"/>
          <a:ext cx="3690652" cy="3690652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D38B0-58D8-4244-BA2F-A03A5AED0D43}">
      <dsp:nvSpPr>
        <dsp:cNvPr id="0" name=""/>
        <dsp:cNvSpPr/>
      </dsp:nvSpPr>
      <dsp:spPr>
        <a:xfrm>
          <a:off x="3812913" y="553809"/>
          <a:ext cx="3690652" cy="3690652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3983-2802-4A68-8B92-C4222B1C40EE}">
      <dsp:nvSpPr>
        <dsp:cNvPr id="0" name=""/>
        <dsp:cNvSpPr/>
      </dsp:nvSpPr>
      <dsp:spPr>
        <a:xfrm>
          <a:off x="4808402" y="1549298"/>
          <a:ext cx="1699675" cy="1699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</a:rPr>
            <a:t>CÓLICO RENAL</a:t>
          </a:r>
          <a:endParaRPr lang="es-EC" sz="2600" kern="1200" dirty="0">
            <a:solidFill>
              <a:schemeClr val="bg1"/>
            </a:solidFill>
          </a:endParaRPr>
        </a:p>
      </dsp:txBody>
      <dsp:txXfrm>
        <a:off x="5057314" y="1798210"/>
        <a:ext cx="1201851" cy="1201851"/>
      </dsp:txXfrm>
    </dsp:sp>
    <dsp:sp modelId="{5DB713BF-100E-4DD6-AC29-597BD0EDA8F4}">
      <dsp:nvSpPr>
        <dsp:cNvPr id="0" name=""/>
        <dsp:cNvSpPr/>
      </dsp:nvSpPr>
      <dsp:spPr>
        <a:xfrm>
          <a:off x="4387319" y="1755"/>
          <a:ext cx="2541842" cy="1189772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innerShdw blurRad="63500" dist="50800" dir="13500000">
            <a:prstClr val="black">
              <a:alpha val="50000"/>
            </a:prstClr>
          </a:innerShdw>
          <a:reflection blurRad="6350" stA="50000" endA="300" endPos="55500" dist="1016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</a:rPr>
            <a:t>CISTITIS</a:t>
          </a:r>
          <a:endParaRPr lang="es-EC" sz="2800" kern="1200" dirty="0">
            <a:solidFill>
              <a:schemeClr val="bg1"/>
            </a:solidFill>
          </a:endParaRPr>
        </a:p>
      </dsp:txBody>
      <dsp:txXfrm>
        <a:off x="4759563" y="175993"/>
        <a:ext cx="1797354" cy="841296"/>
      </dsp:txXfrm>
    </dsp:sp>
    <dsp:sp modelId="{2552AA75-DCB7-4503-ADF0-52BD6405F01B}">
      <dsp:nvSpPr>
        <dsp:cNvPr id="0" name=""/>
        <dsp:cNvSpPr/>
      </dsp:nvSpPr>
      <dsp:spPr>
        <a:xfrm>
          <a:off x="6088095" y="1137099"/>
          <a:ext cx="2568838" cy="1410070"/>
        </a:xfrm>
        <a:prstGeom prst="ellipse">
          <a:avLst/>
        </a:prstGeom>
        <a:solidFill>
          <a:srgbClr val="00B0F0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</a:rPr>
            <a:t>LAS RADIOGRAFIAS PUEDEN MOSTRAS CALCIFICACIONES EN LA PARED DEL QUSTE</a:t>
          </a:r>
          <a:endParaRPr lang="es-EC" sz="1600" kern="1200" dirty="0">
            <a:solidFill>
              <a:schemeClr val="bg1"/>
            </a:solidFill>
          </a:endParaRPr>
        </a:p>
      </dsp:txBody>
      <dsp:txXfrm>
        <a:off x="6464293" y="1343599"/>
        <a:ext cx="1816442" cy="997070"/>
      </dsp:txXfrm>
    </dsp:sp>
    <dsp:sp modelId="{53CD6B8F-5B65-4377-824B-693E4390025B}">
      <dsp:nvSpPr>
        <dsp:cNvPr id="0" name=""/>
        <dsp:cNvSpPr/>
      </dsp:nvSpPr>
      <dsp:spPr>
        <a:xfrm>
          <a:off x="6122833" y="3262498"/>
          <a:ext cx="1189772" cy="1189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6297071" y="3436736"/>
        <a:ext cx="841296" cy="841296"/>
      </dsp:txXfrm>
    </dsp:sp>
    <dsp:sp modelId="{2024D170-39A7-47C7-97F1-ACB6D77BE4D0}">
      <dsp:nvSpPr>
        <dsp:cNvPr id="0" name=""/>
        <dsp:cNvSpPr/>
      </dsp:nvSpPr>
      <dsp:spPr>
        <a:xfrm>
          <a:off x="3485805" y="3295095"/>
          <a:ext cx="4410213" cy="1189772"/>
        </a:xfrm>
        <a:prstGeom prst="ellipse">
          <a:avLst/>
        </a:prstGeom>
        <a:solidFill>
          <a:srgbClr val="FFFF00"/>
        </a:solidFill>
        <a:ln w="15875" cap="flat" cmpd="sng" algn="ctr">
          <a:noFill/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SE COMPROBARA CON SONOGRAMA Y TC, GAMMAGRAFIA O ANGIOGRAFIA</a:t>
          </a:r>
          <a:endParaRPr lang="es-EC" sz="1800" kern="1200" dirty="0" smtClean="0">
            <a:solidFill>
              <a:schemeClr val="bg1"/>
            </a:solidFill>
          </a:endParaRPr>
        </a:p>
      </dsp:txBody>
      <dsp:txXfrm>
        <a:off x="4131666" y="3469333"/>
        <a:ext cx="3118491" cy="841296"/>
      </dsp:txXfrm>
    </dsp:sp>
    <dsp:sp modelId="{55E49F38-1A24-46BF-9704-BAC11D55E125}">
      <dsp:nvSpPr>
        <dsp:cNvPr id="0" name=""/>
        <dsp:cNvSpPr/>
      </dsp:nvSpPr>
      <dsp:spPr>
        <a:xfrm>
          <a:off x="2671682" y="1085522"/>
          <a:ext cx="2544566" cy="1513224"/>
        </a:xfrm>
        <a:prstGeom prst="ellipse">
          <a:avLst/>
        </a:prstGeom>
        <a:solidFill>
          <a:srgbClr val="FFC000"/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UROGRAMAS REVELAN ALTERACIONES CLASICAS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3044325" y="1307129"/>
        <a:ext cx="1799280" cy="1070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2A06B-7FA2-443B-AEEB-4C3857E1EC1E}">
      <dsp:nvSpPr>
        <dsp:cNvPr id="0" name=""/>
        <dsp:cNvSpPr/>
      </dsp:nvSpPr>
      <dsp:spPr>
        <a:xfrm>
          <a:off x="543910" y="0"/>
          <a:ext cx="6164316" cy="35157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F2038E-A54F-4314-AE7B-CE49E238BBBF}">
      <dsp:nvSpPr>
        <dsp:cNvPr id="0" name=""/>
        <dsp:cNvSpPr/>
      </dsp:nvSpPr>
      <dsp:spPr>
        <a:xfrm>
          <a:off x="7790" y="1054713"/>
          <a:ext cx="2334281" cy="1406284"/>
        </a:xfrm>
        <a:prstGeom prst="roundRect">
          <a:avLst/>
        </a:prstGeom>
        <a:solidFill>
          <a:srgbClr val="66FF99"/>
        </a:solidFill>
        <a:ln w="381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</a:rPr>
            <a:t>Mycobacterium tuberculosis, por vía hematógena desde los pulmones.</a:t>
          </a:r>
          <a:endParaRPr lang="es-EC" sz="1600" b="1" kern="1200" dirty="0">
            <a:solidFill>
              <a:srgbClr val="002060"/>
            </a:solidFill>
          </a:endParaRPr>
        </a:p>
      </dsp:txBody>
      <dsp:txXfrm>
        <a:off x="76439" y="1123362"/>
        <a:ext cx="2196983" cy="1268986"/>
      </dsp:txXfrm>
    </dsp:sp>
    <dsp:sp modelId="{E88E7898-27F2-446D-9D0F-0AAB431AC614}">
      <dsp:nvSpPr>
        <dsp:cNvPr id="0" name=""/>
        <dsp:cNvSpPr/>
      </dsp:nvSpPr>
      <dsp:spPr>
        <a:xfrm>
          <a:off x="2458927" y="1054713"/>
          <a:ext cx="2334281" cy="1406284"/>
        </a:xfrm>
        <a:prstGeom prst="roundRect">
          <a:avLst/>
        </a:prstGeom>
        <a:solidFill>
          <a:srgbClr val="92D050"/>
        </a:solidFill>
        <a:ln w="381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</a:rPr>
            <a:t>El aparato genitourinario, el riñón y posiblemente la próstata son los sitios primario de la infección</a:t>
          </a:r>
          <a:endParaRPr lang="es-EC" sz="1600" b="1" kern="1200" dirty="0">
            <a:solidFill>
              <a:srgbClr val="002060"/>
            </a:solidFill>
          </a:endParaRPr>
        </a:p>
      </dsp:txBody>
      <dsp:txXfrm>
        <a:off x="2527576" y="1123362"/>
        <a:ext cx="2196983" cy="1268986"/>
      </dsp:txXfrm>
    </dsp:sp>
    <dsp:sp modelId="{28235A8E-2C90-4913-A80A-C20043E9512F}">
      <dsp:nvSpPr>
        <dsp:cNvPr id="0" name=""/>
        <dsp:cNvSpPr/>
      </dsp:nvSpPr>
      <dsp:spPr>
        <a:xfrm>
          <a:off x="4910065" y="1054713"/>
          <a:ext cx="2334281" cy="140628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5000"/>
                <a:lumMod val="10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4000"/>
                <a:satMod val="128000"/>
                <a:lumMod val="100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</a:rPr>
            <a:t>Los testículos pueden afectarse por extensión directa de la infección epididimaria.</a:t>
          </a:r>
          <a:endParaRPr lang="es-EC" sz="1600" b="1" kern="1200" dirty="0">
            <a:solidFill>
              <a:srgbClr val="002060"/>
            </a:solidFill>
          </a:endParaRPr>
        </a:p>
      </dsp:txBody>
      <dsp:txXfrm>
        <a:off x="4978714" y="1123362"/>
        <a:ext cx="2196983" cy="1268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microsoft.com/office/2007/relationships/diagramDrawing" Target="../diagrams/drawing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microsoft.com/office/2007/relationships/diagramDrawing" Target="../diagrams/drawing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80" y="1891116"/>
            <a:ext cx="12191999" cy="476812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23504" y="151180"/>
            <a:ext cx="665837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endParaRPr lang="es-EC" sz="3600" b="1" dirty="0">
              <a:solidFill>
                <a:srgbClr val="00CC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lvl="0" algn="ctr" defTabSz="914400"/>
            <a:endParaRPr lang="es-EC" sz="2800" b="1" dirty="0" smtClean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lvl="0" algn="ctr" defTabSz="914400"/>
            <a:r>
              <a:rPr lang="es-EC" sz="2800" b="1" dirty="0" smtClean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ASIGNATURA DE UROLOGÍA</a:t>
            </a:r>
            <a:endParaRPr lang="es-EC" sz="2800" b="1" dirty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lvl="0" algn="ctr" defTabSz="914400"/>
            <a:endParaRPr lang="es-EC" sz="2800" b="1" dirty="0" smtClean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lvl="0" algn="ctr" defTabSz="914400"/>
            <a:r>
              <a:rPr lang="es-EC" sz="2800" b="1" dirty="0" smtClean="0"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Goudy Stout" panose="0202090407030B020401" pitchFamily="18" charset="0"/>
              </a:rPr>
              <a:t>INFECCIONES ESPECÍFICAS DEL APARATO GENITOURINARIO</a:t>
            </a:r>
            <a:endParaRPr lang="es-EC" sz="2800" b="1" dirty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Goudy Stout" panose="0202090407030B020401" pitchFamily="18" charset="0"/>
            </a:endParaRPr>
          </a:p>
          <a:p>
            <a:pPr lvl="0" algn="ctr" defTabSz="914400"/>
            <a:endParaRPr lang="es-EC" sz="3600" b="1" dirty="0"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93949" y="6259132"/>
            <a:ext cx="935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MSc</a:t>
            </a:r>
            <a:r>
              <a:rPr lang="es-EC" sz="2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DRA. DAISY  MARIA  CONTRERAS  DUVERGER</a:t>
            </a:r>
            <a:endParaRPr lang="es-EC" sz="2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5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8918"/>
            <a:ext cx="9905998" cy="1478570"/>
          </a:xfrm>
          <a:solidFill>
            <a:schemeClr val="bg1"/>
          </a:solidFill>
        </p:spPr>
        <p:txBody>
          <a:bodyPr/>
          <a:lstStyle/>
          <a:p>
            <a:r>
              <a:rPr lang="es-EC" dirty="0" smtClean="0"/>
              <a:t> </a:t>
            </a:r>
            <a:r>
              <a:rPr lang="es-EC" dirty="0" smtClean="0">
                <a:solidFill>
                  <a:srgbClr val="00B050"/>
                </a:solidFill>
                <a:latin typeface="Goudy Stout" panose="0202090407030B020401" pitchFamily="18" charset="0"/>
              </a:rPr>
              <a:t>próstata y vesículas seminales</a:t>
            </a:r>
            <a:endParaRPr lang="es-EC" dirty="0">
              <a:solidFill>
                <a:srgbClr val="00B050"/>
              </a:solidFill>
              <a:latin typeface="Goudy Stout" panose="0202090407030B020401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439437" y="3425780"/>
            <a:ext cx="1313645" cy="9015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581"/>
              <a:satOff val="562"/>
              <a:lumOff val="-26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 fontScale="25000" lnSpcReduction="20000"/>
          </a:bodyPr>
          <a:lstStyle/>
          <a:p>
            <a:endParaRPr lang="es-EC" dirty="0"/>
          </a:p>
        </p:txBody>
      </p:sp>
      <p:grpSp>
        <p:nvGrpSpPr>
          <p:cNvPr id="5" name="Grupo 4"/>
          <p:cNvGrpSpPr/>
          <p:nvPr/>
        </p:nvGrpSpPr>
        <p:grpSpPr>
          <a:xfrm>
            <a:off x="1141413" y="1690688"/>
            <a:ext cx="4847262" cy="4645717"/>
            <a:chOff x="4574531" y="1976461"/>
            <a:chExt cx="2079561" cy="3068279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6" name="Redondear rectángulo de esquina del mismo lado 5"/>
            <p:cNvSpPr/>
            <p:nvPr/>
          </p:nvSpPr>
          <p:spPr>
            <a:xfrm rot="10800000">
              <a:off x="4574531" y="1976461"/>
              <a:ext cx="1991157" cy="2821608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Redondear rectángulo de esquina del mismo lado 4"/>
            <p:cNvSpPr/>
            <p:nvPr/>
          </p:nvSpPr>
          <p:spPr>
            <a:xfrm>
              <a:off x="4638515" y="2244869"/>
              <a:ext cx="2015577" cy="2799871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000" b="1" dirty="0" smtClean="0">
                  <a:solidFill>
                    <a:srgbClr val="ED7D31">
                      <a:lumMod val="50000"/>
                    </a:srgbClr>
                  </a:solidFill>
                  <a:latin typeface="Monotype Corsiva" pitchFamily="66" charset="0"/>
                </a:rPr>
                <a:t>Tracto genital</a:t>
              </a:r>
              <a:endParaRPr lang="es-EC" sz="4000" b="1" dirty="0">
                <a:solidFill>
                  <a:srgbClr val="ED7D31">
                    <a:lumMod val="50000"/>
                  </a:srgbClr>
                </a:solidFill>
                <a:latin typeface="Monotype Corsiva" pitchFamily="66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C" sz="2000" dirty="0" smtClean="0">
                  <a:solidFill>
                    <a:prstClr val="black"/>
                  </a:solidFill>
                </a:rPr>
                <a:t>La Tuberculosis de próstata y Vesículas Seminales no produce síntomas .</a:t>
              </a:r>
              <a:endParaRPr lang="es-EC" sz="2000" dirty="0">
                <a:solidFill>
                  <a:prstClr val="black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C" sz="2000" dirty="0" smtClean="0">
                  <a:solidFill>
                    <a:prstClr val="black"/>
                  </a:solidFill>
                </a:rPr>
                <a:t>El primer indicio de la presencia de una infección tuberculosa de estos órganos  es el comienzo de una  Epididimitis tuberculosa.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C" sz="2000" dirty="0" smtClean="0">
                  <a:solidFill>
                    <a:prstClr val="black"/>
                  </a:solidFill>
                </a:rPr>
                <a:t>La tuberculosis del epidídimo generalmente se presenta como una tumefacción indolora o solo ligeramente dolorosa </a:t>
              </a:r>
              <a:endParaRPr lang="es-EC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Resultado de imagen para genital mascul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436" y="2031706"/>
            <a:ext cx="4056845" cy="39312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2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1747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84375" y="2852738"/>
            <a:ext cx="5264150" cy="331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>
              <a:buFont typeface="Wingdings" pitchFamily="2" charset="2"/>
              <a:buChar char="ü"/>
              <a:defRPr/>
            </a:pPr>
            <a:endParaRPr lang="es-EC" sz="1600" dirty="0">
              <a:solidFill>
                <a:srgbClr val="70AD47">
                  <a:lumMod val="75000"/>
                </a:srgb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818830278"/>
              </p:ext>
            </p:extLst>
          </p:nvPr>
        </p:nvGraphicFramePr>
        <p:xfrm>
          <a:off x="1679576" y="1628800"/>
          <a:ext cx="9550801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809750" y="304801"/>
            <a:ext cx="8534400" cy="7588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es-EC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  <a:cs typeface="Mongolian Baiti" panose="03000500000000000000" pitchFamily="66" charset="0"/>
              </a:rPr>
              <a:t>Signos</a:t>
            </a:r>
          </a:p>
        </p:txBody>
      </p:sp>
    </p:spTree>
    <p:extLst>
      <p:ext uri="{BB962C8B-B14F-4D97-AF65-F5344CB8AC3E}">
        <p14:creationId xmlns:p14="http://schemas.microsoft.com/office/powerpoint/2010/main" xmlns="" val="13522955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8162" y="214314"/>
            <a:ext cx="9679793" cy="7588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Datos de laboratorio</a:t>
            </a:r>
          </a:p>
        </p:txBody>
      </p:sp>
      <p:sp>
        <p:nvSpPr>
          <p:cNvPr id="32771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2772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162" y="1755775"/>
            <a:ext cx="87852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984375" y="2852738"/>
            <a:ext cx="5264150" cy="331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>
              <a:buFont typeface="Wingdings" pitchFamily="2" charset="2"/>
              <a:buChar char="ü"/>
              <a:defRPr/>
            </a:pPr>
            <a:endParaRPr lang="es-EC" sz="1600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22864" y="5643564"/>
            <a:ext cx="1946275" cy="5238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s-EC" sz="2800" b="1" i="1" dirty="0">
                <a:solidFill>
                  <a:srgbClr val="A5A5A5">
                    <a:lumMod val="50000"/>
                  </a:srgbClr>
                </a:solidFill>
              </a:rPr>
              <a:t>EGO</a:t>
            </a:r>
          </a:p>
        </p:txBody>
      </p:sp>
      <p:sp>
        <p:nvSpPr>
          <p:cNvPr id="10" name="9 Estrella de 8 puntas"/>
          <p:cNvSpPr/>
          <p:nvPr/>
        </p:nvSpPr>
        <p:spPr>
          <a:xfrm>
            <a:off x="1849439" y="2098676"/>
            <a:ext cx="3030537" cy="1947863"/>
          </a:xfrm>
          <a:prstGeom prst="star8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rtDeco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s-EC" dirty="0">
                <a:solidFill>
                  <a:prstClr val="black"/>
                </a:solidFill>
              </a:rPr>
              <a:t>PIURA persistente sin microorganismos en el cultivo o frotis.</a:t>
            </a:r>
          </a:p>
        </p:txBody>
      </p:sp>
      <p:sp>
        <p:nvSpPr>
          <p:cNvPr id="11" name="10 Estrella de 8 puntas"/>
          <p:cNvSpPr/>
          <p:nvPr/>
        </p:nvSpPr>
        <p:spPr>
          <a:xfrm>
            <a:off x="7281864" y="2130426"/>
            <a:ext cx="3030537" cy="1946275"/>
          </a:xfrm>
          <a:prstGeom prst="star8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hardEdge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s-EC" dirty="0">
                <a:solidFill>
                  <a:prstClr val="black"/>
                </a:solidFill>
              </a:rPr>
              <a:t>Los cultivos para bacilos tuberculosos  de la primera  orina de la mañana  (+)  </a:t>
            </a:r>
          </a:p>
        </p:txBody>
      </p:sp>
      <p:sp>
        <p:nvSpPr>
          <p:cNvPr id="3" name="Flecha izquierda y derecha 2"/>
          <p:cNvSpPr/>
          <p:nvPr/>
        </p:nvSpPr>
        <p:spPr>
          <a:xfrm>
            <a:off x="4572000" y="2691685"/>
            <a:ext cx="2975019" cy="999786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969135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1975" y="244476"/>
            <a:ext cx="8534400" cy="7588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Datos radiológicos</a:t>
            </a:r>
          </a:p>
        </p:txBody>
      </p:sp>
      <p:sp>
        <p:nvSpPr>
          <p:cNvPr id="33795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3796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84375" y="2852738"/>
            <a:ext cx="5264150" cy="331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>
              <a:buFont typeface="Wingdings" pitchFamily="2" charset="2"/>
              <a:buChar char="ü"/>
              <a:defRPr/>
            </a:pPr>
            <a:endParaRPr lang="es-EC" sz="1600" dirty="0">
              <a:solidFill>
                <a:srgbClr val="70AD47">
                  <a:lumMod val="75000"/>
                </a:srgb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660293091"/>
              </p:ext>
            </p:extLst>
          </p:nvPr>
        </p:nvGraphicFramePr>
        <p:xfrm>
          <a:off x="5141396" y="1416677"/>
          <a:ext cx="6784441" cy="452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9" name="Picture 5" descr="http://www.nejm.org/na101/home/literatum/publisher/mms/journals/content/nejm/2011/nejm_2011.365.issue-12/nejmicm1100769/production/images/large/nejmicm1100769_f1.jpe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030310" y="1416677"/>
            <a:ext cx="4144942" cy="452048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021468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5843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84375" y="2852738"/>
            <a:ext cx="5264150" cy="331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914400">
              <a:buFont typeface="Wingdings" pitchFamily="2" charset="2"/>
              <a:buChar char="ü"/>
              <a:defRPr/>
            </a:pPr>
            <a:endParaRPr lang="es-EC" sz="1600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184856" y="0"/>
            <a:ext cx="10045521" cy="100330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Exploración instrumental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050794265"/>
              </p:ext>
            </p:extLst>
          </p:nvPr>
        </p:nvGraphicFramePr>
        <p:xfrm>
          <a:off x="1262131" y="1249251"/>
          <a:ext cx="9375818" cy="533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21668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6867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6868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6869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230632" cy="147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EC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DIAGNÓSTICO DIFERENCIAL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679408359"/>
              </p:ext>
            </p:extLst>
          </p:nvPr>
        </p:nvGraphicFramePr>
        <p:xfrm>
          <a:off x="1468191" y="1844824"/>
          <a:ext cx="9903853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661540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7891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7892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7893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914400" y="618518"/>
            <a:ext cx="10406129" cy="147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DIAGNÓSTICO DIFERENCIAL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400376788"/>
              </p:ext>
            </p:extLst>
          </p:nvPr>
        </p:nvGraphicFramePr>
        <p:xfrm>
          <a:off x="1133341" y="1957589"/>
          <a:ext cx="10019763" cy="475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44266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8915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8916" name="AutoShape 4" descr="data:image/jpeg;base64,/9j/4AAQSkZJRgABAQAAAQABAAD/2wCEAAkGBhQSERUUExMWFRUUGBcWFRgYGRYWGBwYFxcYHRcYGhobHCYgHBojGRUUHy8gJCcpLCwtFx4xNTAsNSYrLCkBCQoKDgwOGg8PGi8kHyQsLCwsKiwsLCksKiwsLCksLCwsKiwsKSksLCksLCwsLCwpLCwsLCwsLCwsLCwsKSwsKf/AABEIAMIBAwMBIgACEQEDEQH/xAAcAAABBAMBAAAAAAAAAAAAAAAAAwQFBgECBwj/xABDEAACAQIEAwUGAwYDBwUBAAABAhEAAwQSITEFQVEGImFxgQcTMkKRoRRSsSNicsHR8IKS4RUzQ2OywtIkU3Oi8dP/xAAaAQACAwEBAAAAAAAAAAAAAAAAAwECBAUG/8QAMBEAAgIBAwIEBAUFAQAAAAAAAAECEQMSITEEQRMyUaEicYHhQmHR8PEUIzORwQX/2gAMAwEAAhEDEQA/AO40UUUAYNct7c2XGKugMwDoGEFhy8+oNdTqmdvcH37F3lJRvXUf91ZuqXwWuxo6d1MbeyHHF8I6MxZrdw7kkwwBGp8Q1Xyuaezm4LGMxFg/8QB0/wAMn9Ca6XVsDuBXOlrdBRRRTxIUUViaAM0UndvqoJYgAbkkADzJqq8a9qGCw8gXPesPltd7XxaQv3qG0uS8YSm6irLdNYLgbmuK8Z9s2JuSLCLZXqf2j/fuj6GqbxPj2Ivn9teuPOsFjH+XYfSkvMlwbIdBN+Z0dw7R+0nCYVWAuC9cGyWzm1/eYd1f18K5RiO3l/E4pLl5yEVtEQkKoMbDmfE66VVnTaefKt8nP1+tIyZHPY6GLpIY16su/aXivclbjajSHImfWofgPtHxeEOUP7xPyXO8PQ7j0NRZtaCemszpTG9ZmYpUXRZ4Y6aW53LgHtbwt+FuzYf97VPRxt6gVd7OIV1DKwZTqCCCD5Eb15MVyvjUzwXtTiMKZs3XTnAMqfNTofpWpZn3MM+ji/K6PTs1muVdn/bUphcXby/8y3qPVDr9CfKuhcM7TYbER7m/bcnkGAb/ACmD9qdGakYsmCePzIk6KxNZq4kKKKKACiiigCle0a4YsKCRLMTBI0Cjp51VvZtnucScl2KojGCzEawNpj5qn+3WJBv/APxW9fNtf0App7IMFP4i8RuyoD9Sw/6axK5ZmblUcB0oUUUVtMIUUUUAFFFFABUdx/h3v7DpzIlf4hqP6etSNYIqGrVEptO0cjxd5rb2cUghrZyuPLkfDcV1XA41bttXXZgCPWqh2r4SLbs0fsr2jfuv19ai+yPa5MIWsYh8tvU22Ovpprr+vnXPwz8KbhI3ZI+LDVHk6Wa0uXQoJJAA3JMAetcz4/7ZVBKYS1nPJ7kgeiDU+pFc6452oxGLP7e8zjcKNEHko0rVLNFcbhj6DJPeWx2bjHtRwViQLnvmHy2hm/8AsYX71SeM+2a+8jD21sryZv2jnyHwj71zqY1Ik9OVYILGSfM0mWaTN+Pocced/mPuJcbv4kl79536ZjOvQDYb9KY21k67Dfy/rTq1giSf3RJ9dh/fjSwsQBp8Xejw5CkuRrUEvyGjJqJ+nQDei6hJnqR99hS5gFp3ywPOR/rWxYtAVZjWWMAQB/Sqpg5RQ2W3P009OVYN0A6nRdz0/wBaTvYxRIktvIXur6ncio6/cZ94A5AbD+/GmRjZnnmrykpw/iWdmU8z3J6fl8+f1p29noNBy5j/AEqvJb6GpHC8WYfHLeI+L686mUfQpjm48mxw0x4zTc2vpUupW4ZDT1Pza9RSbYUwIExJ8SPKqps0XGRFFCNqzbxBHpzp2bXd8iQaTNoTU36kaH2ZM8J7fYywIt4hwB8rHOv0aau3CfbY4IGIsqw/NbJU/QyPuK5acPrpWhtECrxm1wxEsEZeaJ6K4X7SMFfiLotsflud37/CfrVlt3QwkEEHYgyK8mpcYc6muCds8Thj+yusn7u6nzU6fzpizNcoxy6OL8jr5npusM0DWuQcG9t7iBiLKuPzISp/ymQftVg4r7R8Pfw+Wy5D3CFYMMpVT8RnYztoedMeaKVmaXS5IvdfUgO1fEc63LnO85y/wjRfsBV97BcJ/D4K2sQzj3jdZb/TLVA4PgPxuNRAJtWgC3SF/roPWuwKKT06bbky/UOoqBmiiithjCiiigAooooAKwzRSOMxaWkZ3YKiiWYmABXFu2/tHfFlrVkm3Y2PJn8W6L+79apPIocmnp+nlnlS47ss/b72j2VR8PYi67aM+6J5fmYeGgI57VyW9iWMkkknczqfWsIknXlv/fWsZZbbRdY/lXPlPU7PQYenjhjUQzaQu53P8vAUW8PpPXbx6nypxhsMSP4t+uUch/fKpO5gpPIaBYJ2A8Okc+dVbLuSRCC3NO7QVQpOpnMw8tgBz1qTbh5idh5ZV+vIR101OtQmP4vbU5bSq2kFjsT4AcvGdaEmxUsqXA4XFkSFQ9489NSIEjyn60k99R/vLwBGmVAT6EqKYYji1xhBYL4Iqr9wJ+9MhZnl96YomeWSUiUxHFbYEWlltyzD9B/M/So3E4h3+JieeugHoNKUWzpyWllUbLr6VbZEaW+RqtskQPWlRhvAmnlvDeDMfKl7PCn3IK+FV1jFjXcZWMLA2K+v8qLuC8v0qTt4aD/TX9acjBzrIJ8aprJ0IhFwJEEGCNo5U7THvoLkPHjB/SPtTq5hmU8/RRWWstGkA9GWKNVkaEhE3UYRMeB0++3/AO1ocOT3gJjp/cVp7oMYKwR0MUquFIOoI8QYP2qQTaElt+lD2ZJjY/2K2VHnkwHXf6704ULGsqfIEfUf0ostrZFC3rFJmxv1G/8AWpm7w8kZ5DDqNQJ68x601ZBM+hA2I86lMLTIxrcUJfI3NPHtR5f3/WkWscvp/Srp2Gmt4k92Y7b38E+a2whoDKwBDRtPPmdjXY+y3tHsYuFYi1dPysdG/hb+Rg154yfT9DSuFxRU+R5VeMnHgRlwQy+bZ+p6wBrNcz9m3tBN3Lh8Q0ttbc7k/kbx6H0rpYNaoyUlaONlxPHLSzNFFFWFhWl24FBJMAaknYAbmt6ontZ4+bOGFlTDXyQ3/wAa/F9TA8pqspKKtjMWN5JqC7lD7f8AbhsZcNtCRYQ90fmI+c/yHLzqrWrWmbp+p2pW3g5knrB8xqx+pAqbs8JBBBMCS3LYA5TJO3dFcyc23bPUQjHFFRQwwfCiQpmJnMf3o2+n61JWuDW7YzNrDAtsRH1106T1g0+sjLMgKwgjU7bAECAZJknadqxib6Wl/asqqpKgseY3AjvEbfCP6haspLI/oIPhYAhAAoljICw2sHNpoD5eAqH4h2ht2gTaPvLk6GJtjzPzHwGniRpUX2j48cQQiZvdJsDpmbmxA0HgOQ8ZqMsroSfQU6MKW5mc3LZCuIxt27/vHZpOxOn02FNCsGAP504S0QfHlS1q1038KYnRVQsQVI2AnqadWsKYkjNPIaCnmB4epkwTG3nTpMAWb4jHht9aU5o0RxNciFnBELJCjwAmnWBwgY95tOg51KCwhhVGYgan5afWMBGiFVA+Jok+lIc2yzaj2Ie5hATEkRyUUrZ4aWPwlVHNjv8AWp38LbERmLdazcwgOwzHxOlVsX4hDPZXZVB+9b2uHXHOqwPICpC3hXBjMqjoqE/epa1bGXvGfMEUIVLIyDHCCNMs+ObX9KTfhCg858SSP0qWGCUmZH/2n0p2cOOTMP8ADUrgp4hANwhYkqD4gEGmty2NihjqRp9asZAOjXGPiFik7nDhb72ZmU85qQjk33K4OHfltg+R1pDFcMYfDp4MIqxvgbNzVSQfAwaVtgMuS4hIGzEa1KkTrKdbL25JhTzj4SDyNObXuGU55Q+WYT/ENY9J8TUtiuHIAckHqCZFRN/Bqvy5CepJFWslPUIXOD5VNy2Qy/MVOaJkCQdY1HL60zxGBJ1MCYggb+g+lPcNiWtNmCiOcbEc5HSpG/hFc51AyMdCuwmCAQNiNo+mh0YmXTrkqV6zlcgjemrWY/vlVrxHDh8LQfykfykA7axFRGMwZXXdZInfx/pV1IYqZHYLGFGGpG1ei+wXaX8ZhgWM3LcI/iY0b1H3BrzhiE28q6J7HeLlMWLU928pUjxUFlP0BHrT8cqfzMnUw1wd8rg7jRRRWo4pg1xj2o4vPjrgO1q0gXzJVj/1V2c1x72qcMK44P8ALiLYA/iWFP8A2H60jPeg6H/nNeNv6MrfC7BcEkEghyTExrMt0BiPUVOpicgEGAuUiNSodSVgZoIAkkfNO1IYOz7tAsENodpIMnKBE6neGHKdKzex3xImaVlz3Z1IykTGgAkztXPas7M5XsJ/iAe6EGaRMnkNgTzJ1nl8XUEwHtAw4DWHIKlkPc5gBiVb/FPPpVssW0BUkAsS4RY7swACx/LooPkTOtc34pibrXXa+SbpJDTuCNIjlERFTi5sz5N9hraUt4U6t4Y8vU0W7c6DeKd4a0BOvnTGy+OCMWcNJ72g+5p7hMHmMABVG58PGtsJhCxz6xyqQwmFdrZiILARy+tJnIekoiIhjlGYhdDAyipbCYElZKBF5SZJ9K2w2DloAJI5Daf51JXWIhTAI5ATSLspklWyGlrAZhmLMFHkoqQs2Vy6AgbaD+dZ1ZRmbKg25mpDC2pUmGjl/WpEyk63EsLg1y7Rv8R3oOEy6l/QCKXw+DVTmczJ0nU0rcshjMnLyEUCbGiOB8TBPoTTqwyEaHN9KUGAV/l+1KWcIqHQ+kUC3JDW/g51Gcfw71tZsnL3XJ8GqRs2mEw0RyNZZM+4H2FT2FaiJfo6hfECRSdq2V0zhlPKKmFwKj5SPUkVl0S4MklT1ipsh5CCuWkQjMoU8jFbPbDDMlzKPqKlxhmTTMHHQ6UnesDLOSDzUDSOoihUV1ohcRw1iugQnqKj8Zwp8uY7j5YkemlTN1DByrK89wRSSo0dxj5EzVkOjKSKdjEDfCch5qQQKZcMvvauyogc4MqRzBHSp7it260qygkdPmH9agsHaPve6CDpp49KYjUt1uT/ABDJmcCROrAiVkqCY8gQfSOQqKtcPXUDUa7d4hhqRIH5pExqJipviDsvuwApcCWbeDAUL5tBTx16UyuBsuY5dZgRtlIIOnPVxEExUplYt0VLjvD/AHdyP7B/v9an/ZSk8Rs+BY/RH/pWvaHD5rczqmkaabkRrsV2051O+xfg5fFPeju2lif330H2z0/G9TRGV1jk36HaqKKK3HCCq3274F+Iw0qJuWT7xOp0IdfVSdOoFWSsEVDSapl4TcJKS7HDrl/MgIBEKTEldh3hr8coQZjTYSKxdc6hJlZUQDJDqMoYBFEQQBM7nSrn267O5T75A2U6OFBaPIbKOvKqb+HBksmhAnKd1PwgQmgzLvPSuZKLi6Z6PFkjkipoUwVvKUgzBUsrcmI70ciIVR4TVQ7S8NuJirhuKYd2ZWg5WDMSCDsauOFbPcjU6AqyxJgxI5HYDfcAzSn4iYVrgZZgrHjBOU6HrH9KWnRecdTOfpaUNE6nfw8KcjD6QlTHabhCWHtsggXUDGJy5pM5eg205TSOGww+AaFo1/lUyl3RaG6NsC0CGBJ6D0ip3DhggkAAahR/PxpLCYXKQAPNv6VIi0wbaAeZBrNJ2yza4NuH3XCkld/hApTKq6uRmPIaxQLhG0fXU1suClhHLUz9aEJkk2LWraHvOS3QbU/VmbmLajrEx5VBccwBvpvDJ3rbflYag+U0rfwVy9hnLAG69orA2zQYAPSST9fCrFXji0m2T4ZT8EMRWbRJmWWRynbzqE4Lhblu0i+6zOiACTbUKwQggMNYY6THPXaizwZ/f4q4yqPfWVRFDAnN7sAgnaM2knzoFvHFN/Ft9yxBmiSygdaXtgfmB61VbXZ26EwMgMMOIvWpEMYgMPlJB1g+mtTWGS8L11zZt5cqi2RCux1kMc0ZQf1qaEzxLs/3dEoMrc9R0rYWugDee9QFnA37GM96hFy1eAF8T8LqAFuKGOxGmUch5VYWCsAcxWhmbLHTVO7GneB+Fh6yKc2Hj5Qf1rBvaRmBgc61GJT1/vnUCXbMX7jzoqnzOtJjE6agoduorBxds/EsUlcxymVAzVKJS34E75dTIUMvUb1E47CZmkCPEGDNOkxItk94weRIj9aZ4zEydDH961dDop2QPFg7wFVsw3Pl5U84fhwqvdb4rds6jeSDr5ilbTZwwOixq0wB4k0le4uEUW7dsurAgtPxQNSJGwPPnpsDqw0Ntqhhi7YDRzMBSG0V1V19TlKeRpQ2SeZGY6lJOjkj+GYCAaSIpC+IA7gUDSDLTBjdRAmIBO8E+JWt2TvMHUgjK2muUgySQDKzuaukXb2EsdZdrRQSYBJnmT3Rp+bNA8dK6p2H7NDBYVUP+8bv3D+8Rt5AafXrUb2M7OwDdde6Sptgz8oEGCJEGTHXyq5itWGFKzm9RmcvgXBmiiitJjCiiigDS7aDAggEEEEHoa592m7ItZDNZWbRHeCCHQTJyZQCQdzJ1rolYIpeTGpofhzywu4nC3wxY6R8SjN8JJ1Czv7u5ERA/rSjJlEkyd2le8IOmYSDPPTTyrqXF+x9q8SyE2rh0zpA89NtRpMVQ+KdlcRZMtazW0kjL3kCtuoWMwkkEx1NYJ4pw5O3h6vHl70/Q1OKBtgXQpQk6MkjbRtRz07wPoaZ3OHWrvwBbbEdxpgTpoVPyn8wAjStMNh3VmVZkKDcAA0E6yfi07vyyOZrPvclsg/DJkqSRHKDmyzE6EjpNKSHad3Rrh7OKsvFy020dwBvWBJ9a2/2gzN3Mh/NnLA/akrmJHxFNgBJBIJIkE5maABrIpZuILcARkS7BbUlmeNIGeUkT0mOmlV0bktOiY4eEOpAU/UVJCzbPNfotVWzh1/9vSTJzXEERplOfWeoB8qLnDR8t17fdzHN3lEmIka/b1pbgJlBt8lpfAKT8X0pWxw/o1U9eGXQSPxSgiZn3i6Aan4dttaWXD4xdUuLcjcK0keYMH7VGmiuivxFyXhz8m/WheFNVOsdrMVaMOs9asXCe3KuYbQ0UJnDIt0Sq8Lb8xrb/ZLRuae/7VWJ0qB4x20RAdQYqaszx8SXCHbcLYfP9qw3DTHxGqc3bu7dbLZts7HkoJP0rZ7nETGZBbDEBc7oup2GpmaNI3wp/iaLWcAu5f70ndsWl+YVUb2DxBBL4q0I3yl7nON1WPvSB4XJynFliYIy2nMg8wenjUqJKxX+L2LPieIBZC5fWKibvaO4nxXlj8qBh9838qZW7eHUD9m90gd8vcyjmFKhNwY3kxWj3LcnLZRMo3JZobocxIEjaR1q6Rfw0tqNcXiL14F4CW/z3DlB8uZ+lOsK6DKjNmKjUjQRuSxYyOm1aOGdyr6E5SZAB5aAsQD+nQVpiLeZiO6X/ezoBGmUFtOh7sExypiLNKtzXHYlnSN1PeVQNBGgY6TzkTPURoQkEb3Zlh3RlYEwAJnXRi3eaSJknypQ2Bl7yksVhyVI3PxA5W7sctJnnT7hXDDeZhaTcBZXuwNBm0VdTlmBHOgG6W/BFjCkkSNe5+XMZmNtJy5dASR06XHsn2Za8RcuqUtgggaqXI6oRoBHQVPcG7IKneu6nQ5ZJAI5iZIPrPjVlRABA2G1a8eK92c/N1NrTEESBA0A2raiitZhCiiigAooooAKKKKACsRWaKAI7H8BsXYL2wSNjGon9fWqvjPZyJm3dbYjUKTBMxOhHnPM1eaKVPFGQ/H1GTH5WcmxvZLE2iT7ksDoxQlpE7ssFn6nUdKiMXgmtIVKOp72UMGQeBQCSG56x+s9vNUzjvaS/euvhsHC5J97fYZlUjdUB0kc2MgdDSJ4VBXZvxddObpxT9jnpvtZULmYZ8pLGVfbaN+ehkSK3uE6AEAxn3DuxI5xME7xApziOyeIDFjxG7GrMzMyjXmBMAfTwp1geEWVJ97efE3GGYFQVeF0MMCJO255VmeOT4NS6mPoMUnLCqWgLOYEdwA6QORnloeYpRsXKrqSW1lTILcyIXRthEaAHSpFsBYCsyNcSFzHMFZQJjQsD01E7fWo65wXuZlcuWjLIAnbXusQdxy061V45LlDlmxy7jrDcQn41lNQGmduXe3PPUyI8hTDjuGVSGjIT3kaCs6ncEb+FaFXtnvs6lhoDBBIgxm56ARsdB6r4y3nwAaST745Drtl736E0txImknqQvwzjLXLDDYoY8OX9arfCrb4y+Qx7oYgLy3iT1OlXTgPCrYwQb5nGY+p29AoqH7N2FtY1wh0MNHTMNR6EmoXDEaqtolsReOHPu8PFoL3XIEszlCRmMbbag6EjpUS2JcmTLPqDDNnlSR3mgGYJGvSRTzG23t3yqsZdiZVohW+EGdSZJHM6wNIqWbhq2rbXLjgC0o5jVQNTEDqdiYqYqw1wglfPuQTIQ2UHVIjMRsPh6DMJ8BHOmwOa25JB0VNMzfCZgEmCT66bRUkLgu5Rhk7l3VbgtswBWe4WuKBJI59dJp1Ya4LFy3eMvDBTYBtsRGrIxAUlfKmabIlmVbIYfhLmQMtpwxzEFVJmYBkFdNOvpW9rg997QUWSSs5cyFRlJnLMqNNT6moSx2GOJQPaxd9lbb3itqRuMwc6iDy5VcOzaYvBqB+I98i/wDDua93n7t9wR+U/Sr6YrlipZpdkNG7LYq4YNoy0F2JDCByBJBjcRB8zUjhOwN9vicJHwfPA59BB3iKsWD7RXL1n3tq1s4Uoc2YD3gUtIEHuHPA8tTs6vcSui8UCdwWw+eH1Yl+7oIkBVP+KtMcEauzNLqMr2pIjcB7P7KBc5LkbnRZMzLAaHw0qzWcMqDuiP761DYbjlxvcZrTD3iFrvdudx8qEINNdWI/w/RXA8UvO+VrBSVckkyFZXAVSfmzKS0roAPKnxhGPCM09cvMTNFQFzi2ICWybMMz5HHfbLCvLyu6FlUA6SHHPSsXeNXxchbBZM6qCQ4MZLhY67QyIsmB3xV7K+GywUVCHjN33ZIsM1wKpyd5dSJZczCCVAieZjrUvh7uZFaCMwBgggieRB1B8KLKuLXIpRRRUlQoorDNFAGaK0F4HY1gXh1osBSitDdA30rOcUAbUVobw60LdB2oAZ8cxnusPdfmqMR5xofrFUvg5BVbakZSud+pM8/XWrnxyz7zDXlHO249cprm3BAGyq7MpUR3WKGVMwY3Gu1Y+oXxRNvTpaWIcV4gWZwO+pLoqKSDAG5J5kkaxpl51paTu6rsAB32zSJJJ8F0MiZPKjFXxnYST8SwwHxSQCZYaHvaeGsVm0A5OXR80tBmRoPm0iSZGu2m8UxOlwOrfkXa6oEk6BsyNrqWzTBmSQSZG2kaisq4UId2cli7KZAMSBr3ZiB6SOVIWbWeRnIG+UEanMZB0kwJEb+tLIqlZdEXoCo6EwATOWREdeutQ5RoloVwuFVoVwCrONG1Ld4gmeYHLY6DyqB7WcTAYWbRIW0CGIJ1dh3voCR6mp69ifw+Hu3oGaCBAmWaNTvPLnGhrnrNm0glm/nz8T4eNYp05WacfG/YtPZDjZbD3EP/AAjp5GYH2NMuyWLN3GXGPWI8BoP0qe7Pdl/cYZg3x3Pi8P3fTbzmqvg8M2ExYM9y4x1jmDqPoZ9aps1KinJ0biFgSjIBowJPh6cp+h1pvxLhou3rVy7chbUlEOUqx2LEttsYpxYh7ZCyoB5AajfSZ09KiMdYfEFgyhgDABLLajcZlB7x33PpUYn2EtWa3+I4m7raS02Hgw4LDLro6r8zfw6UnibSWLDG8t64bct7x5JUnpDiFOmkHnWuPv4lFCfibbBx3Q9kKmnyKVjT0qM/bsAty/ZtlSxJBU90bgWyAJ1/MTTw0kj/ALftNbJVhbS8qlACshwDPOVGnhPSsHiMrdUs2gBTuXBDZZAgyY7u+3eNIDi1nD2BYQlveDLbCoA7BtSxgGRPrSCcSa2117iOvvFFpR3p0U6sGJMVKRKW25ZPZFxEs+JQnTu3AOhMhv5V0wVy/wBkmAK3r78siD1LE/yrqArXg8hh6j/Iwooop4gKKKKACiiigAooooAK0vDSt6KAKR2M7HNatYdr4ZLuHa8QqlIIuM3xMslhlI7swDyMVEWOx+LWzbm2p93i7l5kVlS9kLkobd7MQNDqpiYiRXTYoil+GjV/V5Lctt/v+pVcJwu7bxuJv3UN63eVBa1VmtqAc9rKxgAkzI0POozA9lMQuGRHuXEdb9y9a90yv7lSIS2VfR1gtoNp0q+xRFToKrqJL29tv5KgOA3mwOIS7btNfZb62iqqhOcABiJKo7ECYMaCnvAeHvh8FZUWgL4tW7bxk0IGpYz3gpLGBM8t6sUUAVOlXZR5pNaXXNlS4LwfEYfEXrTD3uExGa5mLAlLj6XEIY5irb6bTVL41w4WeJ3syKttrahBAykeXgPuprsMVUPaNwX3lj3yiXsamNzbPxD0+L0NKy47ja7GnD1LU3fdV9znfG+HYg5LrZTdUn4RIcLO+UbMsaHaY5ml7WKBy5oBYjMInvQOYYyAQAeunjT3C4hbtrI4LMolQPiYDXKJ5jbXkaZYjjxVJsWmcpEypgydFfQHMOoPLnWbXZrcm0otcEgeN4e0pUHOZCkKC7CNz+YRrPdpDFdpc/dW07ERk/ZOQyn8rELoPKfE00wuNu3C3vLty2FBLhUi4skbNsc3MQfOtzZUWZvYi46kBl1NsBTspkarrVGylU9xHtQ7jD2RKhHLNEHNInfX941G9lbanEBzB92Cw85gfSZ9KkOIst7Bh17oskQpHyndp6T1A2qH7O4zJiVB0FwFfX5f0+9Jk3p2HRexdsVxS5dW0cOVNsnvlg20ctt9darPaC+rlwrfDrzgOnT0ketWO1edbY/ZiSYKg6AE7zFVntLiYNwZQBsDzLNodIpULbK8Fq7K40tbBJnpp/c1txS4F7rYlrQ1IAXvT1LBdteXSmfZCxCKCNFgjXcif0pfFXyXLW8QgIIDI0HUaAa661fG92VaVleuJgDlU5nfK0NcF99TsMuwImY8Nazd4xYssbduwVAVTm90GBcbaFQefOpu6uNDE/8Ap2UttDCNORg+dR9nEXANbdq5lOlxWDKwiSJYg5gOgG29aEytepjAYnDW7mZLV1rhmALL/Ms93QAAHyrXHYhhb74yPiHBKyTFtOZkkyY1151tYxN3O1y8jW7aAszXCQdD3TlncLoBJ3pLsnw9+KY0uVIsoVzbwEX4bf8AExmfWppvgiUkuTpnYDh5TDZ2XKbrZgOeQCEn0BPrVmFCrFZrfCOmKRzJS1NsKKKKuVCiiigAooooAKKKKACiiigAooooAKKKKACiiigArV0BEHUHetqxNAFE4v2IFtmezITcAalCNo6r+lVjFWjcU5GytILgRrlHxLOgOnOa7FVO7Vez1cQTcsXPcXt9ASjHxA1HmKyZMG9xNePP2kc3wdtSzuyXb7Fu6QO7ruBGVJiN9NNKardGcKGFo3D3lOYsjLMEySAu3ONanLvZ7F4ZSmIwjOmv7bDw8dTkA20n4RTJbS33OTE5lIANsylzeWkzKyYOg5UlxaHqV8M1wOJW3+xa5703ZVmbNlmdQQPOarvGuHth7hWZZIKsOY3BFS+NCYecthi7SpzAszGZkltVUaQRvW3HsMbmGRyIZe6ZmYY6anXf/qpbdMbF9yw8L4oLuHW5zI18G5j6/rVQ4ze95fUCTHeIGpnkI8p+tOeyd0izdtnTIfpMzWvZrB+8vXLp5NlX+/IUqCjGUm+EG7RYuG8dt2rOtu8BtOSRzG8+FQ9/GiW/EYY3EnRmUow5wT0/0qU4jjrNxXsfEyyoEkEMBqwA13kTUNbvX4HvALahgM75bWZdiGQyWJ8N+laIaOdPuUt+om1+ycqK2ICCWK91iJmSJnSCdZrNp0yA2mxKIrakS4EjvEHqfOpPh3Ztr5d8Nh3uNc094FWxYAG8Fxr6DnVu4L7MmYKcddzqvw2bZYJ/jfQt9vM0+MU+I+4mWXT3OfnB38Wot2Uuth1YBnW2zt4zBOYjkJHL06h2f4lZwdhbNnBY0Ku5/DtLMd2YzqT/AKcqt2FwqW0CIqqqiFVQAAPACla0xhCPCMk5ufJAXO0rfi7GHFqBftNdliVZQsSpTKe9r1ptxzte2HCH3YbPiRhvjIifnPdP0+9TuL4TbuXEuMvftzkcSGAO4kQYPMbGtMZwWzdCi5bVwji4s8nGobz1OtRTGRliTTa+ZBL22JwuKvrazDClgCHBS5l3KNEiPFaecM49dv2xcS2mqIYLsCHdbblTNvUBLkyJ2iKdv2bw5N4myn/qP99pAf8AiGxPjvTmxwu2mTKgHu1yJv3V00A22AHXSpSl3CU8VfDHf/lcEPwbtJdxF3EWxbVfw102mJc97Q94DJpqBpUZwL2i/iDhx7kZsQ1xSq3AzIts63GBUSmh2+9WrCcJtWjcNtAputnuEbs3U+NNV7J4ULbUWEC2mL24EZXJksp3BJ+tRUvUvrwu7j8v9b+4nxbtQmHvWbbqct1ihufIjxKKx6t/e9TQphjOC2bts2rlsOjNmKtJBbNmn660+toAABsBAq24huNKue5tRRRUlDUvQbgqse0Phd3EYF7dlc1wlCoBAOjjNBJEaTzrOK4Ucl1fduHuIy+8shLbBCVhBLQXGpk6aHaYqrdMcsacVJvl1XpxuWYXBQHqjNwbFe6xVtgl0HDstm4E9y5fWEZJyk884jz6OuFdm3XABbiKby4fIoygOHNshgzZiGJbLr4etRq/ItLDFK9Xct+ejPVJ4P2PL4DC2b6vauorEujAXEcE5TnB1O3UVI8G4ReLXBjFtXSvuwl1QB70KSQzLyYGJGxipTb7ETxRjdS4f7aLNmrGaqh2N4A1r8Sb9oAnFXntTlP7NhCxBMCC2njtTLsbwO9Ysr7+yWIuXCEhC+Y3FNu5nzQFChtJ+u1QpfkTLDFaqldV9b/Qvheqp2i4ldt3IVnWdR30AI6gFfTeoDiPZjFl+IG1bAW7ctG1qFcooOc2WBi28gQWEa1Pcb4YXtW3ykMECkPma6SBs2QMs76g86lStlcmJQSalf8ACIZ+P3Qf968/xyPoK1xPaW8B/vW9D/QU1u8Ju/kPL5bv27lNL3D7nO05B/5dz/xFWasVqob4vtnjEaPesB6n9aY8X4v+JCm7kcjQsyJm35MRM+RrXH8IufkuADqj/pWG4e5UAK0+KGNuRJFc+eu2jr4nicU1Qpac2z3Xcqq5oLMdhsJlY9RSuJxZu2rqFQDkLCIMldzoTzApNuG3S3wMSyMugJ3HMA9fEVvhOGXkZ89p0DI47ykCSdBOxO+0+dJlF1wXlorYhOAXpfEnqs+s077Hrq3TOx9SdK24X2fxFoXHezcVLiEAlW1OhHKpHgfZ+/YXNdsugcypI6mR5HwMVSUXu0vQXrT7jXEYp2kZ2X4h3Tl5mJgbaAb/AEpLhnEPcQ9sIbnNzbW6/wDmeSPIGnK8NuByWs3ANT3kcT3jzC6nT78t6a4fBXWRpttIPdDBhoemYzFMSkN/t12J89tcWP8Ajkka/Db58oyzT7B9tMQRJvA+GVf/ABqqW+F3v/ZuHoFWR9YPh9akcJwe5ln3F1Sf+UST6haZHXfcRmWLTtRZF7aX/wA6nzFv/wAhTux20vHnaP8Al/8A6VW7fBb50Fq//kK/9tPMN2dxKsp93dAkawDHpzrSlM570o6FwnHNcXvMhYbhCpj6MakKZcLtZUA1nnK5ftFPaehbCiiipICiiigAooooAKKKKAMUGiiggBRRRQSZrFFFAAa1FFFBDA1sKKKCEZrFFFBYwaAaxRQR3Nq1cUUVDJNqDRRQwMGiiijuATQKKKsVM1miioLBRRRQAUUUUAFFFFABRRRQAUUUUA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38917" name="AutoShape 2" descr="data:image/jpeg;base64,/9j/4AAQSkZJRgABAQAAAQABAAD/2wCEAAkGBhQSEBUUExQWFBQTGRYaFxYWFxUVFRcYGBUYFhgYFxgYHCchGhknGRUYHy8hJScpLSwsFSAxNTAqNSYrLCkBCQoKDgwOGg8PGi0lHyQvKjItLCwsLCkpLS4vKiwuLC01Ly0sLCwpLCwsKSwpKiwqKSwsKiwsKSwpMCwsKiosLP/AABEIALkBEAMBIgACEQEDEQH/xAAbAAEAAwADAQAAAAAAAAAAAAAABAUGAgMHAf/EAEsQAAIBAgQDBAUJBAYHCQAAAAECEQADBBIhMQUGQRMiUWEyQnGBkQcUI1JicpKhsRWCwdEWM6KywuEkQ1NUg7PTJTRjc5Ojw/Dx/8QAGgEBAAMBAQEAAAAAAAAAAAAAAAIDBAEFBv/EADURAAIBAgQCBwYFBQAAAAAAAAABAgMRBBIhMUFRE2FxgaGx0QUiIzKRwUJicvDxBiRSY+H/2gAMAwEAAhEDEQA/APcaVH4hjRatlyCYiANySQqqJ0ksQNdNag3uNsr2kNppbJ2pDArZ7QlEk+vLiNNhJPmBbUrM4fm9rq2slkrcvK7LbuNlJi01y2VIBDKxWCR6M6idK+YLmw3LAuTaAmHuAs1pc1kujTpHfKoykyCd9jQGnpVDhuLXrjQOyQ21t51clS73EVoG5RRmiYYkgjSJMW3xzEOiZjYsF2uAuc7qnZEq694pmcsNBI0VjrEUBqKVF4Zijcso7CCygmJjUdJ6dR7alUApSlAKUpQClK4vcCgkkADcnQAeZoDlSs5j+drKkLaDX3OwtyQfYQCWHmoaoC4jieIjKi4ZTuWyqQPIHOx94T3VNQfHQ5c2U0msivJ+KMl8fcafV+kCjxHduj+FF5KvCcuMdJ8Bd/Ob2tMsf8vP0F2a6lZIct45fRxoP3lufxdqGxxS1qHtXwOhIBPuKr/fFdyLhJePoL9RraVj8P8AKAEfs8VZey/nofwtEjzQuK02B4pbvCbbg9Y1DAHaVMEfCoyhKO6CaJVKUqJ0UpSgFKUoBSlKAUpSgFKUoDjdtBgVYBgdCCJBHgQdxWeu4uxauFRhSBh1zZgltVRJJzICQSA2Y6DxI89HVS/AQ99rt24zggKLcBbYUNmGaNXM+JjyoDhZ4ur3Mi2STbLhTmsAjIxtsVQvmAnSYGhquwvOts2w+RBbMDIt1GvKzPlVWtgBQc0z3tI99XWG4Ilu4zqWBdi5WYXMdyYALa6wxIk6V9u8EtNaNorKEs0SSQzObhIJ1BzEn8tqAqr3Mn0ixYBlQyszpnIIdswCB/oxk1aZGYaGRMa9zqpwwumyCHDmGaUXLbDqWJUaZmVCY0LVoTwm3nR8vftgBWlpAAYATOohjM79ZgV9tcJtKIFtY72kSO8AGGvQgARtAoCtPGb+a6vY2x2SZz9KzE5kcoABbHrJB1+NdnAeJ3L8sSpTKpEWb9qc2oKtdMOI8B4a1ajDqGLQMzAAmNSFmAT4DM3xNUmF5eu284TE9mjMSq27FlcoOwJIbMQIE+W1AX9KrP2Vd/3u9+DDf9Kvp4Vc/wB7vfhwx/8AhoCypVX+ybsf97v/AIcN/wBGsLx/hmLw+Iu3xjrys5RLFuLbC4EQF7lxFXIEWWEBQxgaywrqV3ZA2fMPM6YYBQO0vPGS2skmdATAJAnaASYMDQxV2uWsRimFzGXMq7iykQv6qD+I/aG1S+VOXDaHbXyXxNzVmbdZjTwzbTH3R3QKt+K8XtYa32l1gqzA6sxOyqo1ZvIVPNl+X6kbX3OWA4XasrFtAs7n1m82Y6sfbXZiMbbt+m6p95gv6mvP+P8AOl92y2h2do7FWAZliZzzp7F2+sazttr1wt2NrM0wSEuXCG37z7EwRuetZZ10nzNEaLtd6Hq9zmTDL/r7R8g6sfgsmo784YYbMzfdt3P1KxWA+YYnDoe3RidCGBXKesZl0Ps39u9d+E4LibiM6jTu5A57Mtqc2UMp0iBLROsab0zxKgryslzb0JdFHma9+d7XS3cPtyD/ABT+VRzz1rHYNH31/SKz45TxAU3C6Bgpy25LAkkekwACxGkBvORXVd5axRQk9mv/ABG3jwRdp86zv2jS19+OnX+/Al0cOs1Y5tw9wZLttgp3DILi+8LP6VX8X5dTJ86wD5XtSwW22ZGG7BF1CvHq7NsRrIwmMzWbjLLJGy3GE697VWPTbQwY0Otd/AeZ71u6LiDVoDJqEcamDO22h6eyZ3U8Q09SMqCavFnqXLPH1xdkMIzro4G0xIYTrlYaifGNwat6875Xv9nxDKgZbV0EpJ0e06tdt6dCjB7cHbXxr0StM0k9NjMusUpSoHRSlKAUpSgFKUoBSlKAUpSgFKUoBSlKAVFx/EFsgM+gJifDus0nyhTUqqPnJT81JG4ZPgWCH8mNRk7JsnTipTUXxaLXB41LqB0OZT19mh3rvrO8kXAcOR1DtPviK0VcpyzRUiden0VSUFwYrE4JvnfEWciUtehr3ezQ6afauEN5hfKtZxXFdlYu3PqI7fhUn+FZz5O8IRYa6RGc5BqCStolST7Xz+4CtEdIt9xne6Rd8e4uMPazRLMcqA6AsQTqeigKSfIeNecYvHG5d7R2z3IIztooB3RF9VdtvDUmtd8oOELWbbT3UchvAB1Kg/GB+9XnFy5KfR6kiBmLePhGnWsFeTvY2UIpq5L4Vwi9iXBnNMloYDKMxUCW21EQJI8NRXoWAwnYWVQQTJJIGknePLYe6sHytzGmFJS6vd6XBJCZ2BaVjWWAGYE6INN59CLbzpEnyivk/blerG1KPyu3f/HIuWr14HI4lvHSuOYtua+aV9WvlHVlJWbZZZcDkbdfIA0JGugBjU7wPEwK+o5OhFZy7yTZF9Lxu32yZpW5euOuqlZDZgyEeRg7Vpw9KjO/Szce65CTktEXfHuH9vh3tlVJK93MBoRBGp9ESImvHrGJZbgGoIK+9SQB7yNK2PHuJ4LI1pAXZ8oLd+4gAZS3edu93Z2mZrCLZQ3c3ZiEIzAARodBHif/AL1r7f2XTkqVpOT10urPzejK1dXZ6DwDGq2LwytKtYe+MxlUi4q3QoJ0ZpD6dJr0U8UtDe7b/Gv868s5Qwoe7aTKsM4YrlUjQ5zrG2VIE/xr1ZMEgEBVA8AIH5V9NUpSpWjLeyMObM20dX7Ysf7W3+Nf5134fEq65kIZTMEajQwfzFcLmAQxKzERqem3Wu21aCiAIGv56mqjpT8Sx9wX1sqwU3crWyVnRMzXQ2uo7qDoR2vvrpwOOxFwMzstpULgv2QFuUdkOrXcxHdmYXTrVzjMQtsZmE6hRAky7BQB7SRVWnErS3CLdtmNxiH1Uam41swrNrLIzHKNgSd6Ag4TitxnuF7+fILjrbsIqiLDIYzFmL50uIY6Ztwa7LPG7ht3MxbOWCKbdtWUEgsWtQzG7Cd/Xw1A1UTv2tatTPZjuu9sJuyKstuAA8qe7OuWehj4OPWxiEs9xQy7FlDrcIDBCs9VJ99ASeBcQ7awrkEMJVwVK99DlfTwzgj3VYVQWePi4LmWEtgH6VCHZXZgqymUqHJbMFknbMBNdmD5lRsT82LBnVdXGgNxQC65ekKQ2/UjpQF3SlKAUpSgFKUoBSlKAVB43hu0w91RqSjR94CV/tAVOpQJ2MTybiuzvvaJ0cSPDTUfFTW2rBcewhw+IDppBDJ7J29xkezLW2wWKFy2rjZgD/lWah7t6b4eR6ON+Io11+Ja9qI/HrGfC316tauAe3IY/Oq7ka8DgwOqPcU+UuXH5OKv2FYrk7F9jir2GY+lJH3rfcPvKgH9w1tirwa5a/b7nmPc2WIw6uhRwGVgQQdiD0NYfi3yaEz2FwAE+jczGBEQHXX4gnzreUqlxUtyyMnHY8h4lyfctDv2lBHUsXtt7DoB7CAfCpHLXFezYWmGVHzIwLTluGChidATK6aSy+FeqXLYYEEAgiCDqCDuCOoryTmnhZwmNlIKkAqDqDbY5SpneCCNekVhxeEjUpuL2fh1miFTNo9zdYYd2uTsFBJMASSToABqSfKKyGI5re3hrS2wpuFBmdu8QJITSdyqzJnceNRsHYxuLBIe4UJGrt2dlvHQCXE9AhU+NfIUf6erVZayVurV7/TxLnVvqWHGOdCBGHETvcuLH4LZgknxYADTeqI8YxN5XDXC6sNQwRU0P2VGnSDoQKvbHyfODmuOl2TORS9v/wBzvH8hvrWr4Tg8JbsLeRFRYnPc1dehDMxJBBkb7ivqcN7JpYZJRj3vV/UplUSPMDyxiDbe/cQpatguzuSM0agKp7zsdANgSRrXG1gZVWJgawNtToNBMnp1Ou9bPF41+I3+ytgiwkNJBEno9wHp9VNzuY9XVcO5fsWYNu2AwnvHVtdWgnaTqYiSZr6ChkwmrjeXkZak5VeOhR8j8vNaBvXVKswyop9JVmSzDoWIGm4CiYJIGuql5p5bGNs9n2tyyymVuW2KkGIggEZlIO1dGB5UOGthMNiLtsDpcy31JPpMQ4zAk6nKwEk6VTUqOpJyluziVtDQ0qmU41Nxh7w8jcsN8IuD8xT9vXV/rcJfXxa32d5fgjZ/7NVnSyxeFFxcpkaggjQgqQykeYIFQl5csh1cBhcUKA4Yh9GZzLDUhmY5gdD4V1jm/Czla8tpvq3s1hvhdCmrSzfV1DIwZTsVIIPsIoCDf5esPba2yd1wQRLbFmfTXQ5nYgjaakjh1uc2USHzyd8+XJmnxymPZUR+PoMxiFVCxdiEUHtDbCGdiWVvhXLD8XzdkGQr22aGnuDKAQCWAMnWBGoUmgPv9HrEEBIzKitBYEi2ZSSDqQeu9SRgLcg5RIZnB6hmBDH2kMRVXZ4ye6EzXWvFnVXNu2LSBgpBIGwOgHeYmdY27P6Q6kBDoyjcRBxRw521nTNt1idDQFxSqJeZkOO+bhkK5Y0kt2sZ8sjSOzk/umr2gFKUoD5NJrO38FfbujOCgdc5bRluX7bAiHDGLamdVOsA9RD/AGVcLWVuWMyjOtxSq3EJNwEsma4uRCCSCQTGkSNQNdNM1ZnHctktdKW0lmtZC5LqVkNczLmByzus6gCuvFcExF2zatrFo2FYjNlufTKQLRBUiFEEjTZgCBEUBq6V1WrhyBnAQ5QWEghTEkT4DXXyrtoCh5uwWe0GG6mPc/d/v5PhXRyPi5tMh9QyPY3+YPxqy49eAtBZ1uOgA8gwZz7Aisx9lUHJbTfukejH+IR+U1mnpVi1xuj0aPv4WpF8LNGyrC85cOaziExVveQ3gM6DY+TII9gbxrdVF4lw9b9trbzlbwMEHcEHxB1rbTnkld7cew82Suj7w7HretJcQyriR4jxB8wZB8xUmsRy1ijgsW2DvN3bnetNEKWMyB4BgJjoysOonbiuTjldkE7nXfvhFLMYVRJPlWW5h4H89yM82cuYJAVn7wH9YGkRIByjWR6W4q84wJ7IHY3Vn91Wdf7SrXJ4ikYp7ltNa3PP+TsACxS93uzVZ2EskWCgA9WbY3k6ATBIO2t/AdP/AMFYUY35tjL3dLljeyrqqgs9u732juqFZtesACrG1hMbi17zdnbMmRNpSDtCKc7CPrOAa19FGHy6LTyEJqKtuy84nx+3ZORQbl36i9Os3Dsi+3Xyqn4XyziMUts4h8tpNQAAMxJJLKmyySTmM76CKk8H4EMM4Zu+oKSGChQCcodVAEENB1LaE+Ara1VKeR2jvz9P3chO7fvHRg8EtpQqCAPeSfEnqfOu+lKzHBSlKAUpSgOFyyG9IAjzAP61wwuES2uW2qookhVAVRJLGANNSSffXdSgKKylntLtodpcN1znIV8lsxny9ooAWDLbyC/SRX1PmguNcnMbeYs5a7cRSiksZJKZgAfP31JPCW+cdorhEOpRVYF2gglznykGR6gPd9KomF5VVLT2gwyOjoDlPaBX6ZixBgHoBQEjtbAVhbW2/ZOMyyoyG6RcJltASLmaOsxXWcZhblxrQRXa45W4Mg9K2C03JAkSsBtRI0r7huV7aI6ZnZbiKjywzMVZ2zlgAc8vv9kaCKk/sO1ocvfVbirc0zqLhl4bzJmgIWH4paZVPZR2d1Ao7vdF3uWroA9VluDzGYjoavBVZZ5ZwyKypZRAyqrBRlBCEss5Y1BJM7+dSsFw23ans1y5oLakkwIEkk9KAlUpSgFfIr7SgFKUoDjcthgQwBBBBBEgg6EEdRWev8SbBxZjOG0w7EkwBulwjWFkZTBLAhdWjNo6wXMXEnOJdUhgxFvKRoyr08R3y+oM6DwFQnNQV2X0KEq08kT7YW9i3bs80HR71zQxOqIo0RdPRGpgZid61vCOEJh0yrJJ9JjuT/LyroweKaywtXmmf6u6dngTkc7dqAD94CR6wHfiON2UsC+XBtsAVK97PPohANWJ6AVGFPXM9WSq4jNHJBZY8vu3xJ9JrGnjmMxZjDILSfXaCfe5BT3KHPnUheUL1xGF/HXyWiRbIRR4gSDPwHsrQ4Zd2Zb3JnN3L3zqz3ZF20S1sg5TPUBvVmAQejKp6VH5T5mN0CzeP06g94jL2gXRjHq3B6ydIkabQ7vyb2xravXFboWgwfEG3kIPmDWZ5i5cx2GIvpdLEMJcurtn0Fs962D9jWdGAMgVbGMZLLfXgRbadz1DG4YXEKkkbEMN1ZTKsJ8CBWR4/wA2LhwRms3n2i2bg73QMBmAPlmza6A7VGwfAcdjLaPevqEuKGjMbkgiR3EW2mx860fBuULGHIeO0urtceCVncWwBCD7onxJqKUYat3fJepJSlwMpy7y8965cv4pDL3GJsiBLd0/Sa+iAEAT7PenatyEJGogeG/xNcr3DpfOrtbY+llykNGgkMpEjxEHpT9mKf6xmueTxl/AoCn3g1yVVy3Jp22IPzlbtxbcgK2skgdoEKtltjd1BILMNI01kxdV538pHLF/E4vC3LBuL2S3CzoSMgVlIyj/AGhkwBqcsabjd8NM2UPadrKr9IYBfT0jlAGu+gqtnG7kmlKVw4KUpQClKUApSlAKUpQClKUApSlAKUpQClKUApSlAK8+4Xbz8R11+lun4O7D9K9BrA8DaOIn794D3lzWav8Ah7UejgdFUf5WaXj1qxikfB3LhQ3AJClQ5EgwpYESY6a+EV53w+zlZld2vYfCArZzhVzKzkIncAABKuSQJyWwvWrHmDFTi7rA+gWP/prP+GqyMuCUJoWzd6OttFQH3MXPvqyFd9HOa3Tsu8k8FGNSlGT0azNdiuXPDMVxLFBntRbtrost2VtsumW0oQkgREmB5mud3mHH2W78EJGYFFBEzGaOhgwwJBjQ6Gt5gcItq0ltBC21VV9iiB+lU3ONkdkH6iV9quDp+NUb92oSptR0k7nKeLUqiUoRyt2tZad+5P4DxUYiyHgA6hgOhH+UH31U/KHxHssEYEs72woidVYXDp10tmo/yeOcl0dAyke+f5Vecd4BbxSKtwsArZgUIB2KkSQdCCR+kGrsPUuoykZsbRVKtOESr5M43ZOHsWe1RroQSoJiSM2VSRDRMQJ2rTE15fxh7NjiFpUQ2rdq5aDkBmMIO0BIklixKrO8CddhoOcuYQcKpsuGR88lTBOQSU8QZ0INWV/hxzlWHputNQRrbN9XEqwYHqCCPyrsrN8A5ayYdM167nZQxyXCiBmAJyquhA2707a1ZfNcQnoXlceF1BJ/ft5Y/Cagr21Iytd5diyquwo7K6bfqXJdPJpm4n55x7X6Cgx94aNh2J8UuWmX3F2U/lUbGLfvrC2hZKkMr3WVmVhsQlsmfAyw0JHWukS6qsxXFCWa3YXtLg0LHS1bMeu3U/YEnaYBmo2CwzX0m7euSCVuW0ItBWGjLKDPHUd7UEHrVvh8MttQqKFVdgBAFAdijSvtKUApSlAKUpQClKUApSlAKUpQClKUApSlAKUpQCvPsC8cQX/zXH9twa9ANefYYRxL/jv/AH2P8azYjaPaj0cBvU/TIruKr9NivHLiv+XcrrxQ/wBHsAaSt0/HEXP4V28yPkv4rzW+PxW2A/WuXF8vZWI0ARgB4RfcfwquOlGS/Ob6rvXg/wDW/Jnp4rO853vowg83b2CEHxd1/Ca0QrC81Y3M7gbsyqAPq2ht77r3PwCtFaWWDZ5ODpupXilz8tS05Csxh2P1nP5AfzNaZjWWx2N+YYJEQTdKkgATqBmdonWCQAJ1JUdax/8ASDFWWDu7kPqQ9zPbuIV7yqQcqvGoIgz0K6VfhsPJ00kVYuup1pSXFmmwXMOFxl10xNmypnLba4UY3ASylQSPSHUKSAWiZrL8zcN+aYgWASbV2WWTMd0qAftDIVzdQUnUVG4tw/sTbKS9hxbNpgpYtu2XKTJK5dEkKNSdoqRxPFXcbkdgv+jIQ7KysZLsFVsuitBUeZD9KtxNO1KTjtbyGCn/AHEOd146HpvAbhOGtz6Srkb7ydxvzU1YVn+TcQXssSZOYHaN7aE/nJ99aCs6d1cjOLhJxfBilKV0gVeOHY3BeHoNC3vCNkufukwT9Vp9UVaVwu2gylWAIYEEHUEHQg+VVGL4wuGZLC27lwi3mGoJyoQsSTmZtukdSRQF1SqKzzYrWu0Ft2UsFQW8txnkSYgwCoBLawIOsyK5YjmhFZgqM6omckG2pIyB5RHYMwynUgR01MwBd0qlfmUKbQuIU7ZhEvb0QhYcgHbO6KR0mdhNcbvG3QXXudki2CA65mJOZVZYaAJOcAab0BeUqBwXigv2Q+gYEq6iSFdTDAEgEidQYEgg1PoBSlKAUpSgFKUoBSlKAUpSgFKUoD4a89Df9pHyv/4gf416Ga85sPm4iW6HEGPYHyfqlZsTsu1Ho+zvnn+lkDnVD2+I66Np+5/Kud1c1uzJ1K3RPmL96CffUnmG12mKxHkl72d2w38q6MPrh7VwzlRriXSBOTNca4pgdCtz+FQS+DN/nRulL41OPF07eDPTLD5kB8QD8RNed9pmxy5tjeb4G8xH61suA8WFxAh0dFWYIKsvo50I3WQdDBGxA0nE8XXs7yt4M/8AYv3B+iipYr5E+tGT2aviyi93Fo4884hn4gLQBIyosAhToGuHU6AQ+Yn7PWAKprvB1uK1tMRcYtJ7O0o7EZYlnuXO4oBgl1EzsCdK0HO1opiVurteVW2+qAGg+IGT41U4Ry4t2YZVvNbF5tDcuknW3oxy2gMy76jwk5veak6EXHa3L66niS0lqVt7h+JvIlpHzAM1y1bYgBi1svnAHeAZQSqkjUnxgc+GY3KLloKWLIqyGkqFuKYCqAuWQSQu0akzV7irs4xch79u5agj6wdVK+Y77KR7dqh8t4a23F7i/wBV2Ny64CAFVCkgZ3zE5SjGNANx0qqqs0HF6XTfn/JOjUdOcanJo3PJtnLbIiDltz7SD/hy1oqg8HBKG4d7xLx4AgBB7kVR7ZqdXnxVkkX1J55uXNtilKV0gKjXMApu9od8hSNIKsQxnSenj1qTSgKw8u2ZBClYAHcd02GUN3T6WUlc28Eg12HglskEgkKAqqWYooClO6kwDlYiYnWp9KAgXeB2WXK1sMMgt6ySEHQEmR7Zk6eFSmwqkyVGpBJgSSvok+JECPZXbSgOu1h1XNlUDMczQIloAk+JgAe6uylKAUpSgFKUoBSlKAUpSgFKUoBSlKA6MazC05T0grZfbBj86wPLVlXxiR6K95fMKvdn8q9FNYPi/D7mBxIxFsZrJOv/AIebQq32CSYbpIB6VnrxvZ8E9T0MDNLPDZyTS7f+kDi7H5xjD17PED4qV/QmrHksSt4RmUW9RoVPebKI9zfGuvjmS5GJtDMryl62dxKlSD7VkT4wRUTgXGls2sXbmT3QhiJJDJPgO6oaPHNFWUKkY0akHzT7izFUp1KlKUVwUexrf1JfIYPzl42W2ZHSXdI/5Z+FSOceG5XzdHMg/agBk9pChh4kP5T9+T62c99/VItLP2gbjEfhdT+8K1XEzb7Mi6AyMVUgjMO+wUSPCSNem9U06eaios5ia7p4x1I8H9rMyfDXTGYcYe42W7bM22PiBp11EEqROo89RUcR5QxKiCoCqQ3aW7qLEGZlihEeXxq74hyG2abNwR9W5mkey4ASR7RPnUe5ydirhAuXQVXYdq5HuBt1poYrEUI5LX+lvEhWpYStPpFPLfdWfhYzuGm069nlzKe7lGY5oIBBjcZjAE6mZOkbLgeHe7byMo7x+muACXA/1ZYemxOjHoJHpHSTw3lBEHfII6qoIB+8xJZh5AqD1Bq/t2woAAAAEAAQAB0AFRTqzk51Ja8uBVWqUcip0Y2S4vd+hyFfahcOxLObpMFRcZUIEd1VUNPie0DifKptTMgpSlAKUpQClKUApSlAKUpQClKUApSlAKUpQClKUApSlAKUpQCuNy0GBVgCCCCCJBB3BB3FcqUBjeJcgS04dwindGLEL90jUr9k+4gaV3YH5PbSK03HLvPaMoUK0kEd1w+UiNwZ1MmtZSq1Tir2W5fLE1ZJJyemxF4bw5LFsW7YhVnqSSSZJJOpJOpJruxFhXUqwDKwIIOxB3FdlKsKNytXl6wN7ebydncfByRXC9wC3B7Idi8d17crB6EqDDCdwdDVhiUYqQjZCfWjNHjAOkx4/A7VmTwi42GVsme+Xi410BndFuOuzMixEMFkLrIG1AW1vl21Az57jRqzvcJJ6n0oHsEAVx/Y2GzBcoJIJC5nMgEBtM3iw+NQMTwBnznIGJsAKXIBW6FKqoCkgJ6xBkTBE6xJu8KvBctkrbXsssA5YuFlzHurElAwzxIPSgLm1aVFCqAqgQABAA8AK+vdABYkADckgAR4mqW9wR2CqAipGVlzO5A7RLmYMRJeVO/UgyYg/LvCLr2GsutpkLljLNFwG+bhR1yd0FTB1bw2NAXqOCAQZB1BGoI8q+1E4Xgzat5TG7EKvoqCxIRfITHT2AaVLoBSlKAUpSgFKUoBSlKAUpSgFKUoBSlKAUpSgFKUoBSlKAUpSgFKUoBSlKAUi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endParaRPr lang="es-EC">
              <a:solidFill>
                <a:prstClr val="black"/>
              </a:solidFill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670774" y="-205212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EC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COMPLICACIONES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96915284"/>
              </p:ext>
            </p:extLst>
          </p:nvPr>
        </p:nvGraphicFramePr>
        <p:xfrm>
          <a:off x="1327574" y="965916"/>
          <a:ext cx="10237653" cy="571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11218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19536" y="1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s-EC" sz="3200" b="1" dirty="0">
                <a:solidFill>
                  <a:srgbClr val="FFC000"/>
                </a:solidFill>
                <a:latin typeface="Goudy Stout" panose="0202090407030B020401" pitchFamily="18" charset="0"/>
              </a:rPr>
              <a:t>CANDIDIASIS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856200995"/>
              </p:ext>
            </p:extLst>
          </p:nvPr>
        </p:nvGraphicFramePr>
        <p:xfrm>
          <a:off x="1631504" y="1397000"/>
          <a:ext cx="885698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128" y="-38636"/>
            <a:ext cx="4165872" cy="21337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9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solidFill>
                  <a:srgbClr val="FFC000"/>
                </a:solidFill>
                <a:latin typeface="Goudy Stout" panose="0202090407030B020401" pitchFamily="18" charset="0"/>
              </a:rPr>
              <a:t>CANDIDIASIS</a:t>
            </a:r>
            <a:endParaRPr lang="es-EC" sz="4400" dirty="0">
              <a:solidFill>
                <a:srgbClr val="FFC000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263839"/>
              </p:ext>
            </p:extLst>
          </p:nvPr>
        </p:nvGraphicFramePr>
        <p:xfrm>
          <a:off x="1141412" y="1828801"/>
          <a:ext cx="10153359" cy="467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60920"/>
            <a:ext cx="3142445" cy="26970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62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65832" y="0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54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tuberculosis</a:t>
            </a:r>
            <a:endParaRPr lang="es-EC" sz="5400" dirty="0">
              <a:solidFill>
                <a:srgbClr val="00B050"/>
              </a:solidFill>
              <a:latin typeface="Showcard Gothic" panose="04020904020102020604" pitchFamily="8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4920812"/>
              </p:ext>
            </p:extLst>
          </p:nvPr>
        </p:nvGraphicFramePr>
        <p:xfrm>
          <a:off x="0" y="801306"/>
          <a:ext cx="7562088" cy="463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509345" y="30452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800" dirty="0" smtClean="0">
                <a:solidFill>
                  <a:srgbClr val="002060"/>
                </a:solidFill>
                <a:latin typeface="Showcard Gothic" panose="04020904020102020604" pitchFamily="82" charset="0"/>
              </a:rPr>
              <a:t>Etiología </a:t>
            </a:r>
            <a:endParaRPr lang="es-EC" sz="4800" dirty="0">
              <a:solidFill>
                <a:srgbClr val="002060"/>
              </a:solidFill>
              <a:latin typeface="Showcard Gothic" panose="04020904020102020604" pitchFamily="82" charset="0"/>
            </a:endParaRPr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/>
          </p:nvPr>
        </p:nvGraphicFramePr>
        <p:xfrm>
          <a:off x="4939863" y="3342289"/>
          <a:ext cx="7252137" cy="351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7145" y="139262"/>
            <a:ext cx="3810000" cy="304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xmlns="" val="2260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0049" y="618519"/>
            <a:ext cx="7912436" cy="147857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s-EC" dirty="0" smtClean="0">
                <a:solidFill>
                  <a:srgbClr val="002060"/>
                </a:solidFill>
                <a:latin typeface="Goudy Stout" panose="0202090407030B020401" pitchFamily="18" charset="0"/>
              </a:rPr>
              <a:t>ACTINOMICOSIS</a:t>
            </a:r>
            <a:endParaRPr lang="es-EC" dirty="0">
              <a:solidFill>
                <a:srgbClr val="002060"/>
              </a:solidFill>
              <a:latin typeface="Goudy Stout" panose="0202090407030B020401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304" y="463640"/>
            <a:ext cx="2640169" cy="19447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8184868"/>
              </p:ext>
            </p:extLst>
          </p:nvPr>
        </p:nvGraphicFramePr>
        <p:xfrm>
          <a:off x="746975" y="2511380"/>
          <a:ext cx="9543245" cy="422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49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856984" cy="11430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algn="ctr"/>
            <a:r>
              <a:rPr lang="es-EC" sz="4800" b="1" dirty="0" smtClean="0">
                <a:solidFill>
                  <a:srgbClr val="002060"/>
                </a:solidFill>
              </a:rPr>
              <a:t>ESQUISTOSOMIASIS URINARIA </a:t>
            </a:r>
            <a:r>
              <a:rPr lang="es-EC" sz="4800" b="1" dirty="0">
                <a:solidFill>
                  <a:srgbClr val="002060"/>
                </a:solidFill>
              </a:rPr>
              <a:t>(</a:t>
            </a:r>
            <a:r>
              <a:rPr lang="es-EC" sz="4800" b="1" dirty="0" err="1">
                <a:solidFill>
                  <a:srgbClr val="002060"/>
                </a:solidFill>
              </a:rPr>
              <a:t>Bilharziasis</a:t>
            </a:r>
            <a:r>
              <a:rPr lang="es-EC" sz="48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916" y="1412776"/>
            <a:ext cx="7108242" cy="4912618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80176" y="1412776"/>
            <a:ext cx="2771800" cy="122413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C" sz="2400" dirty="0" smtClean="0">
                <a:solidFill>
                  <a:prstClr val="black"/>
                </a:solidFill>
              </a:rPr>
              <a:t>Causada por el </a:t>
            </a:r>
            <a:r>
              <a:rPr lang="es-EC" sz="2400" dirty="0" err="1" smtClean="0">
                <a:solidFill>
                  <a:prstClr val="black"/>
                </a:solidFill>
              </a:rPr>
              <a:t>Schistosoma</a:t>
            </a:r>
            <a:r>
              <a:rPr lang="es-EC" sz="2400" dirty="0" smtClean="0">
                <a:solidFill>
                  <a:prstClr val="black"/>
                </a:solidFill>
              </a:rPr>
              <a:t> </a:t>
            </a:r>
            <a:r>
              <a:rPr lang="es-EC" sz="2800" dirty="0" err="1">
                <a:solidFill>
                  <a:prstClr val="black"/>
                </a:solidFill>
              </a:rPr>
              <a:t>haematobium</a:t>
            </a:r>
            <a:endParaRPr lang="es-EC" sz="28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36160" y="2780928"/>
            <a:ext cx="3131840" cy="38164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s-EC" dirty="0">
              <a:solidFill>
                <a:prstClr val="black"/>
              </a:solidFill>
            </a:endParaRPr>
          </a:p>
          <a:p>
            <a:pPr algn="ctr" defTabSz="914400"/>
            <a:endParaRPr lang="es-EC" dirty="0">
              <a:solidFill>
                <a:prstClr val="black"/>
              </a:solidFill>
            </a:endParaRPr>
          </a:p>
          <a:p>
            <a:pPr algn="ctr" defTabSz="914400"/>
            <a:endParaRPr lang="es-EC" dirty="0">
              <a:solidFill>
                <a:prstClr val="black"/>
              </a:solidFill>
            </a:endParaRP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 err="1">
                <a:solidFill>
                  <a:prstClr val="black"/>
                </a:solidFill>
              </a:rPr>
              <a:t>Cercarias</a:t>
            </a:r>
            <a:endParaRPr lang="es-EC" dirty="0">
              <a:solidFill>
                <a:prstClr val="black"/>
              </a:solidFill>
            </a:endParaRP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</a:rPr>
              <a:t>Larvas con cola en tenedor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 err="1">
                <a:solidFill>
                  <a:prstClr val="black"/>
                </a:solidFill>
              </a:rPr>
              <a:t>Esquistosómulas</a:t>
            </a:r>
            <a:endParaRPr lang="es-EC" dirty="0">
              <a:solidFill>
                <a:prstClr val="black"/>
              </a:solidFill>
            </a:endParaRPr>
          </a:p>
          <a:p>
            <a:pPr algn="ctr" defTabSz="914400"/>
            <a:r>
              <a:rPr lang="es-EC" dirty="0">
                <a:solidFill>
                  <a:prstClr val="black"/>
                </a:solidFill>
              </a:rPr>
              <a:t>Pulmones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</a:rPr>
              <a:t>Cavidades izquierdas del corazón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</a:rPr>
              <a:t>Plexo </a:t>
            </a:r>
            <a:r>
              <a:rPr lang="es-EC" dirty="0" err="1" smtClean="0">
                <a:solidFill>
                  <a:prstClr val="black"/>
                </a:solidFill>
              </a:rPr>
              <a:t>prostatovesical</a:t>
            </a:r>
            <a:endParaRPr lang="es-EC" dirty="0">
              <a:solidFill>
                <a:prstClr val="black"/>
              </a:solidFill>
            </a:endParaRP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</a:rPr>
              <a:t>Vénulas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</a:rPr>
              <a:t>Huevecillos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>
                <a:solidFill>
                  <a:prstClr val="black"/>
                </a:solidFill>
              </a:rPr>
              <a:t>Histólisis y contracciones musculares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 err="1">
                <a:solidFill>
                  <a:prstClr val="black"/>
                </a:solidFill>
              </a:rPr>
              <a:t>Miracidios</a:t>
            </a:r>
            <a:r>
              <a:rPr lang="es-EC" dirty="0">
                <a:solidFill>
                  <a:prstClr val="black"/>
                </a:solidFill>
              </a:rPr>
              <a:t> ciliados</a:t>
            </a:r>
          </a:p>
          <a:p>
            <a:pPr marL="285750" indent="-285750" algn="ctr" defTabSz="914400">
              <a:buFont typeface="Arial" panose="020B0604020202020204" pitchFamily="34" charset="0"/>
              <a:buChar char="•"/>
            </a:pPr>
            <a:r>
              <a:rPr lang="es-EC" dirty="0" err="1">
                <a:solidFill>
                  <a:prstClr val="black"/>
                </a:solidFill>
              </a:rPr>
              <a:t>Esporocistos</a:t>
            </a:r>
            <a:endParaRPr lang="es-EC" dirty="0">
              <a:solidFill>
                <a:prstClr val="black"/>
              </a:solidFill>
            </a:endParaRPr>
          </a:p>
          <a:p>
            <a:pPr algn="ctr" defTabSz="914400"/>
            <a:endParaRPr lang="es-EC" dirty="0">
              <a:solidFill>
                <a:prstClr val="black"/>
              </a:solidFill>
            </a:endParaRPr>
          </a:p>
          <a:p>
            <a:pPr algn="ctr" defTabSz="914400"/>
            <a:endParaRPr lang="es-EC" dirty="0">
              <a:solidFill>
                <a:prstClr val="black"/>
              </a:solidFill>
            </a:endParaRPr>
          </a:p>
          <a:p>
            <a:pPr algn="ctr" defTabSz="914400"/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4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708033"/>
              </p:ext>
            </p:extLst>
          </p:nvPr>
        </p:nvGraphicFramePr>
        <p:xfrm>
          <a:off x="1094704" y="1417638"/>
          <a:ext cx="10084158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313645" y="274638"/>
            <a:ext cx="9723549" cy="1143000"/>
          </a:xfrm>
          <a:solidFill>
            <a:schemeClr val="tx2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algn="ctr"/>
            <a:r>
              <a:rPr lang="es-EC" sz="4800" b="1" dirty="0" smtClean="0">
                <a:solidFill>
                  <a:srgbClr val="002060"/>
                </a:solidFill>
              </a:rPr>
              <a:t>ESQUISTOSOMIASIS URINARIA </a:t>
            </a:r>
            <a:r>
              <a:rPr lang="es-EC" sz="4800" b="1" dirty="0">
                <a:solidFill>
                  <a:srgbClr val="002060"/>
                </a:solidFill>
              </a:rPr>
              <a:t>(</a:t>
            </a:r>
            <a:r>
              <a:rPr lang="es-EC" sz="4800" b="1" dirty="0" err="1">
                <a:solidFill>
                  <a:srgbClr val="002060"/>
                </a:solidFill>
              </a:rPr>
              <a:t>Bilharziasis</a:t>
            </a:r>
            <a:r>
              <a:rPr lang="es-EC" sz="4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Flecha curvada hacia la derecha 1"/>
          <p:cNvSpPr/>
          <p:nvPr/>
        </p:nvSpPr>
        <p:spPr>
          <a:xfrm>
            <a:off x="3271234" y="1648496"/>
            <a:ext cx="309093" cy="605307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Flecha curvada hacia la derecha 4"/>
          <p:cNvSpPr/>
          <p:nvPr/>
        </p:nvSpPr>
        <p:spPr>
          <a:xfrm>
            <a:off x="3361386" y="2923504"/>
            <a:ext cx="218941" cy="540913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7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6413" y="528320"/>
            <a:ext cx="8915399" cy="794661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TRATAMIENTO</a:t>
            </a:r>
            <a:endParaRPr lang="es-EC" b="1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133" y="1322981"/>
            <a:ext cx="8915399" cy="5058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C" sz="2800" b="1" dirty="0" smtClean="0"/>
              <a:t> </a:t>
            </a:r>
            <a:r>
              <a:rPr lang="es-EC" sz="4300" b="1" dirty="0" err="1" smtClean="0">
                <a:solidFill>
                  <a:schemeClr val="bg1"/>
                </a:solidFill>
                <a:latin typeface="Goudy Stout" panose="0202090407030B020401" pitchFamily="18" charset="0"/>
              </a:rPr>
              <a:t>MéDICo</a:t>
            </a:r>
            <a:endParaRPr lang="es-EC" sz="4300" b="1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4254202377"/>
              </p:ext>
            </p:extLst>
          </p:nvPr>
        </p:nvGraphicFramePr>
        <p:xfrm>
          <a:off x="1796732" y="2042648"/>
          <a:ext cx="9582467" cy="481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537" y="6100549"/>
            <a:ext cx="6117343" cy="75745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857" y="5125189"/>
            <a:ext cx="6117343" cy="75745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41537" y="5120640"/>
            <a:ext cx="611734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1"/>
                </a:solidFill>
              </a:rPr>
              <a:t>Se administra por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1"/>
                </a:solidFill>
              </a:rPr>
              <a:t>La dosis 25 mg/kg diarios en 2 dosis por 7 </a:t>
            </a:r>
            <a:r>
              <a:rPr lang="es-EC" sz="2000" dirty="0" err="1" smtClean="0">
                <a:solidFill>
                  <a:schemeClr val="bg1"/>
                </a:solidFill>
              </a:rPr>
              <a:t>dias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82177" y="6179305"/>
            <a:ext cx="6097023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Ya no se usan si existen los anteriores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6" t="29588" r="49665" b="43461"/>
          <a:stretch/>
        </p:blipFill>
        <p:spPr>
          <a:xfrm>
            <a:off x="1149072" y="0"/>
            <a:ext cx="6144767" cy="30723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0425" y="282607"/>
            <a:ext cx="3734479" cy="250716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4797" y="3722104"/>
            <a:ext cx="3952875" cy="221932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09" y="3418332"/>
            <a:ext cx="3962019" cy="34396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2" name="Rectángulo redondeado 11"/>
          <p:cNvSpPr/>
          <p:nvPr/>
        </p:nvSpPr>
        <p:spPr>
          <a:xfrm>
            <a:off x="4241128" y="3258356"/>
            <a:ext cx="2739221" cy="146319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CISTECTOMIA TOTAL</a:t>
            </a:r>
            <a:endParaRPr lang="es-EC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503920" y="6050660"/>
            <a:ext cx="330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REPARACION QUIRURGICA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8369" y="2727137"/>
            <a:ext cx="376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RESECCION DEL SEGMENTO ESTENOTICO</a:t>
            </a:r>
            <a:endParaRPr lang="es-EC" b="1" dirty="0"/>
          </a:p>
        </p:txBody>
      </p:sp>
      <p:cxnSp>
        <p:nvCxnSpPr>
          <p:cNvPr id="18" name="Conector angular 17"/>
          <p:cNvCxnSpPr/>
          <p:nvPr/>
        </p:nvCxnSpPr>
        <p:spPr>
          <a:xfrm rot="16200000" flipH="1">
            <a:off x="5277159" y="4903671"/>
            <a:ext cx="790605" cy="4263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640580" y="5512159"/>
            <a:ext cx="265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TRATADA CON ENTEROPLASTIA</a:t>
            </a:r>
            <a:endParaRPr lang="es-EC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640580" y="6235326"/>
            <a:ext cx="25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PRONOSTICO</a:t>
            </a:r>
            <a:endParaRPr lang="es-EC" sz="2800" b="1" dirty="0"/>
          </a:p>
        </p:txBody>
      </p:sp>
      <p:sp>
        <p:nvSpPr>
          <p:cNvPr id="17" name="Flecha curvada hacia la derecha 16"/>
          <p:cNvSpPr/>
          <p:nvPr/>
        </p:nvSpPr>
        <p:spPr>
          <a:xfrm>
            <a:off x="347730" y="2789776"/>
            <a:ext cx="1120462" cy="6285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Flecha curvada hacia la izquierda 18"/>
          <p:cNvSpPr/>
          <p:nvPr/>
        </p:nvSpPr>
        <p:spPr>
          <a:xfrm>
            <a:off x="6936121" y="2910625"/>
            <a:ext cx="1025106" cy="6764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5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9" y="154546"/>
            <a:ext cx="9667398" cy="14913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Goudy Stout" panose="0202090407030B020401" pitchFamily="18" charset="0"/>
              </a:rPr>
              <a:t>EQUINOCOCOSIS (QUISTE </a:t>
            </a:r>
            <a:r>
              <a:rPr lang="es-EC" b="1" dirty="0" err="1" smtClean="0">
                <a:latin typeface="Goudy Stout" panose="0202090407030B020401" pitchFamily="18" charset="0"/>
              </a:rPr>
              <a:t>HIDATíDICO</a:t>
            </a:r>
            <a:r>
              <a:rPr lang="es-EC" b="1" dirty="0" smtClean="0">
                <a:latin typeface="Goudy Stout" panose="0202090407030B020401" pitchFamily="18" charset="0"/>
              </a:rPr>
              <a:t>)</a:t>
            </a:r>
            <a:endParaRPr lang="es-EC" b="1" dirty="0">
              <a:latin typeface="Goudy Stout" panose="0202090407030B020401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49" y="1817982"/>
            <a:ext cx="5908485" cy="4754880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7114032" y="2202836"/>
            <a:ext cx="5077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TENIA ADULTA (</a:t>
            </a:r>
            <a:r>
              <a:rPr lang="es-EC" sz="2400" dirty="0" err="1"/>
              <a:t>E</a:t>
            </a:r>
            <a:r>
              <a:rPr lang="es-EC" sz="2400" dirty="0" err="1" smtClean="0"/>
              <a:t>chinococcus</a:t>
            </a:r>
            <a:r>
              <a:rPr lang="es-EC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Vive en el intestino de los animales carnívoros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Sus huevecillos salen con las heces y pueden ser ingerido por otros animales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Las larvas atraviesan la pared intestinal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En el hombre el principal órgano afectado es el hígado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065008" y="1645920"/>
            <a:ext cx="24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ETIOLOGIA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33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1049642"/>
              </p:ext>
            </p:extLst>
          </p:nvPr>
        </p:nvGraphicFramePr>
        <p:xfrm>
          <a:off x="1141412" y="2249487"/>
          <a:ext cx="11050587" cy="448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62886" y="618518"/>
            <a:ext cx="11329114" cy="147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latin typeface="Goudy Stout" panose="0202090407030B020401" pitchFamily="18" charset="0"/>
              </a:rPr>
              <a:t>EQUINOCOCOSIS (QUISTE </a:t>
            </a:r>
            <a:r>
              <a:rPr lang="es-EC" b="1" dirty="0" err="1" smtClean="0">
                <a:latin typeface="Goudy Stout" panose="0202090407030B020401" pitchFamily="18" charset="0"/>
              </a:rPr>
              <a:t>HIDATíDICO</a:t>
            </a:r>
            <a:r>
              <a:rPr lang="es-EC" b="1" dirty="0" smtClean="0">
                <a:latin typeface="Goudy Stout" panose="0202090407030B020401" pitchFamily="18" charset="0"/>
              </a:rPr>
              <a:t>)</a:t>
            </a:r>
            <a:endParaRPr lang="es-EC" b="1" dirty="0">
              <a:latin typeface="Goudy Stout" panose="0202090407030B020401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5760" y="2123556"/>
            <a:ext cx="2336240" cy="239692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ectángulo 6"/>
          <p:cNvSpPr/>
          <p:nvPr/>
        </p:nvSpPr>
        <p:spPr>
          <a:xfrm>
            <a:off x="1571223" y="5331854"/>
            <a:ext cx="3232597" cy="126212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dirty="0" smtClean="0"/>
              <a:t>TRATAMIENTO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C" sz="2400" dirty="0" smtClean="0"/>
              <a:t> NEFRECTOMÍA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EC" dirty="0" smtClean="0"/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2863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t="16969" r="51883" b="3991"/>
          <a:stretch/>
        </p:blipFill>
        <p:spPr>
          <a:xfrm>
            <a:off x="7057624" y="2951082"/>
            <a:ext cx="3954590" cy="389621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w="139700" h="139700" prst="divot"/>
          </a:sp3d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96614" y="-107554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C" sz="54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Patogenia</a:t>
            </a:r>
            <a:r>
              <a:rPr lang="es-EC" sz="5400" dirty="0" smtClean="0">
                <a:solidFill>
                  <a:srgbClr val="002060"/>
                </a:solidFill>
                <a:latin typeface="Showcard Gothic" panose="04020904020102020604" pitchFamily="82" charset="0"/>
              </a:rPr>
              <a:t> </a:t>
            </a:r>
            <a:endParaRPr lang="es-EC" sz="5400" dirty="0">
              <a:solidFill>
                <a:srgbClr val="00206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0" y="914400"/>
            <a:ext cx="283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sz="2400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Riñón y uréter</a:t>
            </a:r>
            <a:endParaRPr lang="es-EC" sz="2400" dirty="0">
              <a:solidFill>
                <a:srgbClr val="7030A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157655" y="1376065"/>
            <a:ext cx="381000" cy="342376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3834" y="1376065"/>
            <a:ext cx="2188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b="1" dirty="0" smtClean="0">
                <a:solidFill>
                  <a:prstClr val="black"/>
                </a:solidFill>
              </a:rPr>
              <a:t>Progresa lentamente y puede requerir de 15 – 20 años para destruir el órgano.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423745" y="1376064"/>
            <a:ext cx="2330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b="1" dirty="0" smtClean="0">
                <a:solidFill>
                  <a:prstClr val="black"/>
                </a:solidFill>
              </a:rPr>
              <a:t>Casi nunca se presenta dolor renal y la alteración clínica es muy escasa o nula.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117023" y="1398443"/>
            <a:ext cx="2270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b="1" dirty="0" smtClean="0">
                <a:solidFill>
                  <a:prstClr val="black"/>
                </a:solidFill>
              </a:rPr>
              <a:t>Afecta los cálices y/ o </a:t>
            </a:r>
            <a:r>
              <a:rPr lang="es-EC" b="1" dirty="0" err="1" smtClean="0">
                <a:solidFill>
                  <a:prstClr val="black"/>
                </a:solidFill>
              </a:rPr>
              <a:t>pelvicilla</a:t>
            </a:r>
            <a:r>
              <a:rPr lang="es-EC" b="1" dirty="0" smtClean="0">
                <a:solidFill>
                  <a:prstClr val="black"/>
                </a:solidFill>
              </a:rPr>
              <a:t> renal con  expulsión de  pus </a:t>
            </a:r>
            <a:r>
              <a:rPr lang="es-EC" b="1" dirty="0">
                <a:solidFill>
                  <a:prstClr val="black"/>
                </a:solidFill>
              </a:rPr>
              <a:t>y</a:t>
            </a:r>
            <a:r>
              <a:rPr lang="es-EC" b="1" dirty="0" smtClean="0">
                <a:solidFill>
                  <a:prstClr val="black"/>
                </a:solidFill>
              </a:rPr>
              <a:t> gérmenes en  la orina.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8387257" y="1718441"/>
            <a:ext cx="457198" cy="55179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883874" y="1376064"/>
            <a:ext cx="294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b="1" dirty="0" smtClean="0">
                <a:solidFill>
                  <a:prstClr val="black"/>
                </a:solidFill>
              </a:rPr>
              <a:t>Conforme la enfermedad avanza ocurre necrosis caseosa de los tejidos hasta que se remplaza todo el riñón por material caseoso.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2669632" y="1713470"/>
            <a:ext cx="457198" cy="55179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27" name="Flecha derecha 26"/>
          <p:cNvSpPr/>
          <p:nvPr/>
        </p:nvSpPr>
        <p:spPr>
          <a:xfrm>
            <a:off x="5620406" y="1718441"/>
            <a:ext cx="457198" cy="551793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48154" y="2860860"/>
            <a:ext cx="1685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sz="3200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vejiga</a:t>
            </a:r>
            <a:endParaRPr lang="es-EC" sz="3200" dirty="0">
              <a:solidFill>
                <a:srgbClr val="7030A0"/>
              </a:solidFill>
              <a:latin typeface="Showcard Gothic" panose="04020904020102020604" pitchFamily="8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89443" y="3628375"/>
            <a:ext cx="25744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s-EC" dirty="0" smtClean="0">
                <a:solidFill>
                  <a:prstClr val="black"/>
                </a:solidFill>
              </a:rPr>
              <a:t>Se presenta irritabilidad vesical conforme llega a  la vejiga material infectado.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48154" y="5251445"/>
            <a:ext cx="2615763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s-EC" sz="2000" dirty="0" smtClean="0">
                <a:solidFill>
                  <a:prstClr val="black"/>
                </a:solidFill>
              </a:rPr>
              <a:t>Mas tarde se forman tubérculos , región del orificio </a:t>
            </a:r>
            <a:r>
              <a:rPr lang="es-EC" sz="2000" dirty="0" err="1" smtClean="0">
                <a:solidFill>
                  <a:prstClr val="black"/>
                </a:solidFill>
              </a:rPr>
              <a:t>ureteral</a:t>
            </a:r>
            <a:r>
              <a:rPr lang="es-EC" sz="2000" dirty="0" smtClean="0">
                <a:solidFill>
                  <a:prstClr val="black"/>
                </a:solidFill>
              </a:rPr>
              <a:t> afectado, por último </a:t>
            </a:r>
            <a:r>
              <a:rPr lang="es-EC" sz="2000" dirty="0" err="1" smtClean="0">
                <a:solidFill>
                  <a:prstClr val="black"/>
                </a:solidFill>
              </a:rPr>
              <a:t>coalescen</a:t>
            </a:r>
            <a:r>
              <a:rPr lang="es-EC" sz="2000" dirty="0" smtClean="0">
                <a:solidFill>
                  <a:prstClr val="black"/>
                </a:solidFill>
              </a:rPr>
              <a:t> y se ulceran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641833" y="4319752"/>
            <a:ext cx="3188497" cy="193899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s-EC" sz="2000" dirty="0" smtClean="0">
                <a:solidFill>
                  <a:prstClr val="black"/>
                </a:solidFill>
              </a:rPr>
              <a:t>Severa: la vejiga se hace fibrosa y se contrae , acarreando polaquiuria intensa. Se puede producir reflujo uretral o estenosis y aparecer una hidronefrosis</a:t>
            </a:r>
            <a:r>
              <a:rPr lang="es-EC" b="1" dirty="0" smtClean="0">
                <a:solidFill>
                  <a:prstClr val="black"/>
                </a:solidFill>
              </a:rPr>
              <a:t>.</a:t>
            </a:r>
            <a:endParaRPr lang="es-EC" b="1" dirty="0">
              <a:solidFill>
                <a:prstClr val="black"/>
              </a:solidFill>
            </a:endParaRPr>
          </a:p>
        </p:txBody>
      </p:sp>
      <p:sp>
        <p:nvSpPr>
          <p:cNvPr id="34" name="Flecha abajo 33"/>
          <p:cNvSpPr/>
          <p:nvPr/>
        </p:nvSpPr>
        <p:spPr>
          <a:xfrm>
            <a:off x="2112579" y="3249846"/>
            <a:ext cx="557053" cy="376223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35" name="Flecha abajo 34"/>
          <p:cNvSpPr/>
          <p:nvPr/>
        </p:nvSpPr>
        <p:spPr>
          <a:xfrm>
            <a:off x="2033751" y="4826398"/>
            <a:ext cx="635881" cy="376223"/>
          </a:xfrm>
          <a:prstGeom prst="down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36" name="Flecha curvada hacia abajo 35"/>
          <p:cNvSpPr/>
          <p:nvPr/>
        </p:nvSpPr>
        <p:spPr>
          <a:xfrm rot="1825921">
            <a:off x="2217863" y="2841840"/>
            <a:ext cx="2742759" cy="1040524"/>
          </a:xfrm>
          <a:prstGeom prst="curvedDown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9648736"/>
              </p:ext>
            </p:extLst>
          </p:nvPr>
        </p:nvGraphicFramePr>
        <p:xfrm>
          <a:off x="-1086507" y="1076120"/>
          <a:ext cx="9161561" cy="56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4"/>
          <p:cNvSpPr txBox="1">
            <a:spLocks/>
          </p:cNvSpPr>
          <p:nvPr/>
        </p:nvSpPr>
        <p:spPr>
          <a:xfrm>
            <a:off x="2240923" y="-249443"/>
            <a:ext cx="5834131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Patogenia</a:t>
            </a:r>
            <a:r>
              <a:rPr lang="es-EC" sz="5400" dirty="0" smtClean="0">
                <a:solidFill>
                  <a:srgbClr val="002060"/>
                </a:solidFill>
                <a:latin typeface="Showcard Gothic" panose="04020904020102020604" pitchFamily="82" charset="0"/>
              </a:rPr>
              <a:t> </a:t>
            </a:r>
            <a:endParaRPr lang="es-EC" sz="5400" dirty="0">
              <a:solidFill>
                <a:srgbClr val="00206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26" name="Picture 2" descr="http://epididimitis.org/files/img/epididim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525" y="3783725"/>
            <a:ext cx="3773214" cy="30742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131" y="147526"/>
            <a:ext cx="3304519" cy="36361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4055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724" y="2103803"/>
            <a:ext cx="3329038" cy="49602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w="114300" prst="hardEdge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766" y="0"/>
            <a:ext cx="10515600" cy="8961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Patología</a:t>
            </a:r>
            <a:r>
              <a:rPr lang="es-EC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 </a:t>
            </a:r>
            <a:endParaRPr lang="es-EC" dirty="0">
              <a:solidFill>
                <a:srgbClr val="7030A0"/>
              </a:solidFill>
              <a:latin typeface="Showcard Gothic" panose="04020904020102020604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4861" y="854642"/>
            <a:ext cx="359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sz="32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Riñón y uréter</a:t>
            </a:r>
            <a:endParaRPr lang="es-EC" sz="3200" dirty="0">
              <a:solidFill>
                <a:srgbClr val="00B050"/>
              </a:solidFill>
              <a:latin typeface="Showcard Gothic" panose="04020904020102020604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9253" y="1400209"/>
            <a:ext cx="406356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Aspecto macroscópico del </a:t>
            </a:r>
          </a:p>
          <a:p>
            <a:pPr defTabSz="914400"/>
            <a:r>
              <a:rPr lang="es-EC" sz="2400" dirty="0">
                <a:solidFill>
                  <a:prstClr val="black"/>
                </a:solidFill>
              </a:rPr>
              <a:t> </a:t>
            </a:r>
            <a:r>
              <a:rPr lang="es-EC" sz="2400" dirty="0" smtClean="0">
                <a:solidFill>
                  <a:prstClr val="black"/>
                </a:solidFill>
              </a:rPr>
              <a:t>    riñón con tuberculosis.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Rodeado  por una </a:t>
            </a:r>
            <a:r>
              <a:rPr lang="es-EC" sz="2400" dirty="0" err="1" smtClean="0">
                <a:solidFill>
                  <a:prstClr val="black"/>
                </a:solidFill>
              </a:rPr>
              <a:t>perinefritis</a:t>
            </a:r>
            <a:r>
              <a:rPr lang="es-EC" sz="2400" dirty="0" smtClean="0">
                <a:solidFill>
                  <a:prstClr val="black"/>
                </a:solidFill>
              </a:rPr>
              <a:t> 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Abultamiento localizado blando amarillento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Al corte: área de caseificación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Las paredes de la </a:t>
            </a:r>
            <a:r>
              <a:rPr lang="es-EC" sz="2400" dirty="0" err="1" smtClean="0">
                <a:solidFill>
                  <a:prstClr val="black"/>
                </a:solidFill>
              </a:rPr>
              <a:t>pelvicilla</a:t>
            </a:r>
            <a:r>
              <a:rPr lang="es-EC" sz="2400" dirty="0" smtClean="0">
                <a:solidFill>
                  <a:prstClr val="black"/>
                </a:solidFill>
              </a:rPr>
              <a:t> los cálices y el uréter pueden estar engrosados.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prstClr val="black"/>
                </a:solidFill>
              </a:rPr>
              <a:t>El riñón se encuentra fibroso y sin función </a:t>
            </a:r>
            <a:r>
              <a:rPr lang="es-EC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C" dirty="0" smtClean="0">
              <a:solidFill>
                <a:prstClr val="black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C" dirty="0" smtClean="0">
              <a:solidFill>
                <a:prstClr val="black"/>
              </a:solidFill>
            </a:endParaRPr>
          </a:p>
          <a:p>
            <a:pPr defTabSz="914400"/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65689" y="1400209"/>
            <a:ext cx="459171" cy="35343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99301" y="854642"/>
            <a:ext cx="21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C" sz="40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vejiga</a:t>
            </a:r>
            <a:endParaRPr lang="es-EC" sz="4000" dirty="0">
              <a:solidFill>
                <a:srgbClr val="00B050"/>
              </a:solidFill>
              <a:latin typeface="Showcard Gothic" panose="04020904020102020604" pitchFamily="82" charset="0"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6696405" y="1400210"/>
            <a:ext cx="744919" cy="24781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49142" y="1444616"/>
            <a:ext cx="4790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prstClr val="black"/>
                </a:solidFill>
              </a:rPr>
              <a:t>Es muy resistente a la invasión renal 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prstClr val="black"/>
                </a:solidFill>
              </a:rPr>
              <a:t>Se forman tubérculos que se pueden observar con facilidad por medio del cistoscopio.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prstClr val="black"/>
                </a:solidFill>
              </a:rPr>
              <a:t>El reflujo se puede presentar como resultado de la fibrosis parietal y de una contractura vesical grave.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prstClr val="black"/>
                </a:solidFill>
              </a:rPr>
              <a:t>Microscópicamente: los nódulos se rompen formando ulceras profundas e irregulares</a:t>
            </a:r>
            <a:r>
              <a:rPr lang="es-EC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48" y="4432124"/>
            <a:ext cx="2795835" cy="242587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41747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2115634"/>
              </p:ext>
            </p:extLst>
          </p:nvPr>
        </p:nvGraphicFramePr>
        <p:xfrm>
          <a:off x="380999" y="141890"/>
          <a:ext cx="11395841" cy="632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37" y="0"/>
            <a:ext cx="6994609" cy="11766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26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06" y="3503054"/>
            <a:ext cx="4419212" cy="343298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114300" prst="artDeco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7" y="0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s-EC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Cuadro clínico</a:t>
            </a:r>
            <a:endParaRPr lang="es-EC" dirty="0">
              <a:solidFill>
                <a:srgbClr val="00B050"/>
              </a:solidFill>
              <a:latin typeface="Showcard Gothic" panose="04020904020102020604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7831" y="1143630"/>
            <a:ext cx="6096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/>
                </a:solidFill>
              </a:rPr>
              <a:t>Cistitis crónica</a:t>
            </a: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/>
                </a:solidFill>
              </a:rPr>
              <a:t>Hallazgo de pus sin bacteria</a:t>
            </a: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/>
                </a:solidFill>
              </a:rPr>
              <a:t>Hematuria microscópica o macroscópica</a:t>
            </a: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/>
                </a:solidFill>
              </a:rPr>
              <a:t>Epidídimo crecido insensible</a:t>
            </a: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/>
                </a:solidFill>
              </a:rPr>
              <a:t>Cavidad con drenaje crónico en el escroto </a:t>
            </a:r>
          </a:p>
          <a:p>
            <a:pPr marL="28575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prstClr val="black"/>
                </a:solidFill>
              </a:rPr>
              <a:t>Induración o presencia de nódulos en la próstata y engrosamiento de una o ambas vesículas seminales.</a:t>
            </a:r>
          </a:p>
        </p:txBody>
      </p:sp>
      <p:sp>
        <p:nvSpPr>
          <p:cNvPr id="5" name="Abrir llave 4"/>
          <p:cNvSpPr/>
          <p:nvPr/>
        </p:nvSpPr>
        <p:spPr>
          <a:xfrm>
            <a:off x="629306" y="961697"/>
            <a:ext cx="278525" cy="2782990"/>
          </a:xfrm>
          <a:prstGeom prst="lef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2774731" y="662781"/>
            <a:ext cx="945931" cy="834943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C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30123" y="1081458"/>
            <a:ext cx="41305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C" sz="2800" dirty="0" err="1" smtClean="0">
                <a:solidFill>
                  <a:srgbClr val="ED7D31">
                    <a:lumMod val="75000"/>
                  </a:srgbClr>
                </a:solidFill>
                <a:latin typeface="Showcard Gothic" panose="04020904020102020604" pitchFamily="82" charset="0"/>
              </a:rPr>
              <a:t>DiagnÓstico</a:t>
            </a:r>
            <a:r>
              <a:rPr lang="es-EC" dirty="0" smtClean="0">
                <a:solidFill>
                  <a:prstClr val="black"/>
                </a:solidFill>
              </a:rPr>
              <a:t> </a:t>
            </a:r>
          </a:p>
          <a:p>
            <a:pPr defTabSz="914400"/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70176" y="1631985"/>
            <a:ext cx="315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C" sz="2000" dirty="0" smtClean="0">
                <a:solidFill>
                  <a:prstClr val="black"/>
                </a:solidFill>
              </a:rPr>
              <a:t>Bacilos tuberculoso en los urocultivos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22176" y="4158613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/>
            <a:r>
              <a:rPr lang="es-EC" sz="2800" dirty="0" smtClean="0">
                <a:solidFill>
                  <a:prstClr val="black"/>
                </a:solidFill>
                <a:latin typeface="Showcard Gothic" panose="04020904020102020604" pitchFamily="82" charset="0"/>
              </a:rPr>
              <a:t>EXTENSIÓN DE LA INFECCIÓN:</a:t>
            </a:r>
          </a:p>
          <a:p>
            <a:pPr algn="ctr" defTabSz="914400"/>
            <a:endParaRPr lang="es-EC" sz="2800" dirty="0" smtClean="0">
              <a:solidFill>
                <a:prstClr val="black"/>
              </a:solidFill>
              <a:latin typeface="Showcard Gothic" panose="04020904020102020604" pitchFamily="82" charset="0"/>
            </a:endParaRPr>
          </a:p>
          <a:p>
            <a:pPr defTabSz="914400"/>
            <a:r>
              <a:rPr lang="es-EC" dirty="0" smtClean="0">
                <a:solidFill>
                  <a:prstClr val="black"/>
                </a:solidFill>
              </a:rPr>
              <a:t>1.PALPACIÓN: epidídimo, conductos deferentes, próstata y vesículas seminales.</a:t>
            </a:r>
          </a:p>
          <a:p>
            <a:pPr defTabSz="914400"/>
            <a:r>
              <a:rPr lang="es-EC" dirty="0" smtClean="0">
                <a:solidFill>
                  <a:prstClr val="black"/>
                </a:solidFill>
              </a:rPr>
              <a:t>2.Lesiones renales y ureterales.</a:t>
            </a:r>
          </a:p>
          <a:p>
            <a:pPr defTabSz="914400"/>
            <a:r>
              <a:rPr lang="es-EC" dirty="0" smtClean="0">
                <a:solidFill>
                  <a:prstClr val="black"/>
                </a:solidFill>
              </a:rPr>
              <a:t>3.Afectación de la vejiga ( cistoscopio).</a:t>
            </a:r>
          </a:p>
          <a:p>
            <a:pPr defTabSz="914400"/>
            <a:r>
              <a:rPr lang="es-EC" dirty="0" smtClean="0">
                <a:solidFill>
                  <a:prstClr val="black"/>
                </a:solidFill>
              </a:rPr>
              <a:t>4.Grado de daño renal.</a:t>
            </a:r>
          </a:p>
          <a:p>
            <a:pPr defTabSz="914400"/>
            <a:r>
              <a:rPr lang="es-EC" dirty="0" smtClean="0">
                <a:solidFill>
                  <a:prstClr val="black"/>
                </a:solidFill>
              </a:rPr>
              <a:t>5.Presencia de bacilos tuberculosos en uno o ambos riñones.</a:t>
            </a: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37" y="2368437"/>
            <a:ext cx="2714625" cy="16859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xmlns="" val="39323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1169" y="645022"/>
            <a:ext cx="91040" cy="23074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 flipV="1">
            <a:off x="3837167" y="6241774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29698" name="Picture 2" descr="http://www.beliefnet.com/healthandhealing/images/AC0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6863" y="849259"/>
            <a:ext cx="2865762" cy="500988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283641835"/>
              </p:ext>
            </p:extLst>
          </p:nvPr>
        </p:nvGraphicFramePr>
        <p:xfrm>
          <a:off x="755374" y="424070"/>
          <a:ext cx="5851490" cy="643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183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s-MX" dirty="0" smtClean="0">
                <a:solidFill>
                  <a:srgbClr val="00B050"/>
                </a:solidFill>
                <a:latin typeface="Goudy Stout" panose="0202090407030B020401" pitchFamily="18" charset="0"/>
              </a:rPr>
              <a:t>Vejiga</a:t>
            </a:r>
            <a:r>
              <a:rPr lang="es-EC" dirty="0" smtClean="0">
                <a:latin typeface="Goudy Stout" panose="0202090407030B020401" pitchFamily="18" charset="0"/>
              </a:rPr>
              <a:t/>
            </a:r>
            <a:br>
              <a:rPr lang="es-EC" dirty="0" smtClean="0">
                <a:latin typeface="Goudy Stout" panose="0202090407030B020401" pitchFamily="18" charset="0"/>
              </a:rPr>
            </a:br>
            <a:endParaRPr lang="es-EC" dirty="0">
              <a:latin typeface="Goudy Stout" panose="0202090407030B020401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28674" name="Picture 2" descr="http://cuidatusaludcondiane.com/wordpress/wp-content/uploads/2011/03/VEJ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003" y="1012987"/>
            <a:ext cx="5199979" cy="56679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prst="relaxedInset"/>
          </a:sp3d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403602355"/>
              </p:ext>
            </p:extLst>
          </p:nvPr>
        </p:nvGraphicFramePr>
        <p:xfrm>
          <a:off x="425004" y="1339402"/>
          <a:ext cx="5396248" cy="551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308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496</TotalTime>
  <Words>1461</Words>
  <Application>Microsoft Office PowerPoint</Application>
  <PresentationFormat>Personalizado</PresentationFormat>
  <Paragraphs>265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Circuito</vt:lpstr>
      <vt:lpstr>Diapositiva 1</vt:lpstr>
      <vt:lpstr>tuberculosis</vt:lpstr>
      <vt:lpstr>Patogenia </vt:lpstr>
      <vt:lpstr>Diapositiva 4</vt:lpstr>
      <vt:lpstr>Patología </vt:lpstr>
      <vt:lpstr>Diapositiva 6</vt:lpstr>
      <vt:lpstr>Cuadro clínico</vt:lpstr>
      <vt:lpstr> </vt:lpstr>
      <vt:lpstr>Vejiga </vt:lpstr>
      <vt:lpstr> próstata y vesículas seminales</vt:lpstr>
      <vt:lpstr>Signos</vt:lpstr>
      <vt:lpstr>Datos de laboratorio</vt:lpstr>
      <vt:lpstr>Datos radiológicos</vt:lpstr>
      <vt:lpstr>Exploración instrumental</vt:lpstr>
      <vt:lpstr>DIAGNÓSTICO DIFERENCIAL</vt:lpstr>
      <vt:lpstr>DIAGNÓSTICO DIFERENCIAL</vt:lpstr>
      <vt:lpstr>COMPLICACIONES</vt:lpstr>
      <vt:lpstr>CANDIDIASIS</vt:lpstr>
      <vt:lpstr>CANDIDIASIS</vt:lpstr>
      <vt:lpstr>ACTINOMICOSIS</vt:lpstr>
      <vt:lpstr>ESQUISTOSOMIASIS URINARIA (Bilharziasis)</vt:lpstr>
      <vt:lpstr>ESQUISTOSOMIASIS URINARIA (Bilharziasis)</vt:lpstr>
      <vt:lpstr>TRATAMIENTO</vt:lpstr>
      <vt:lpstr>Diapositiva 24</vt:lpstr>
      <vt:lpstr>EQUINOCOCOSIS (QUISTE HIDATíDICO)</vt:lpstr>
      <vt:lpstr>EQUINOCOCOSIS (QUISTE HIDATíDICO)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</dc:creator>
  <cp:lastModifiedBy>Contreras</cp:lastModifiedBy>
  <cp:revision>61</cp:revision>
  <dcterms:created xsi:type="dcterms:W3CDTF">2016-01-29T23:50:17Z</dcterms:created>
  <dcterms:modified xsi:type="dcterms:W3CDTF">2020-04-01T12:07:16Z</dcterms:modified>
</cp:coreProperties>
</file>