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5" r:id="rId10"/>
    <p:sldId id="266" r:id="rId11"/>
    <p:sldId id="268" r:id="rId12"/>
    <p:sldId id="270" r:id="rId13"/>
    <p:sldId id="271" r:id="rId14"/>
    <p:sldId id="272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1C4E0-31A2-4DBB-A9F1-2C5BCB1ADC42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225E-3299-4B7B-9676-4FB9E3F76D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71934" y="1071546"/>
            <a:ext cx="478634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FCM “Miguel </a:t>
            </a: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Enriquez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”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85720" y="3000372"/>
            <a:ext cx="8643998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Estado de Salud de la Población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929322" y="585789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Curso escolar 2017-18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Comportamiento de la pirámide poblacional de Sudáfrica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578645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2000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15008" y="578645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2013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Sudafrica 20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928802"/>
            <a:ext cx="3429024" cy="3571900"/>
          </a:xfrm>
          <a:prstGeom prst="rect">
            <a:avLst/>
          </a:prstGeom>
          <a:noFill/>
        </p:spPr>
      </p:pic>
      <p:pic>
        <p:nvPicPr>
          <p:cNvPr id="22531" name="Picture 3" descr="C:\Sufafrica 2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14488"/>
            <a:ext cx="3562357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Dinámica de la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43174" y="200673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MIGRACIÓN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 de flecha"/>
          <p:cNvCxnSpPr>
            <a:endCxn id="7" idx="0"/>
          </p:cNvCxnSpPr>
          <p:nvPr/>
        </p:nvCxnSpPr>
        <p:spPr>
          <a:xfrm rot="5400000">
            <a:off x="1964513" y="2756833"/>
            <a:ext cx="1000132" cy="78581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00034" y="3649808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Emigración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86380" y="3649808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Inmigración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rot="10800000">
            <a:off x="5786446" y="2649676"/>
            <a:ext cx="1143008" cy="92869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Fertilidad: Capacidad de procrear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Esterilidad Incapacidad de procrear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Fecundidad: Procreación efectiva</a:t>
            </a:r>
          </a:p>
          <a:p>
            <a:pPr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Su indicador más utilizado es la TASA BRUTA O CRUDA DE NATALIDAD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Fecundidad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 de crecimiento natural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 de Natalidad-Tasa de Mortalidad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Tasas específicas de mortalidad: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Por edad, sexo y patologías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 de mortalidad infantil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 de muerte materna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 por tumores malignos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 por enfermedades infecciosas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Morbilidad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928802"/>
            <a:ext cx="7000924" cy="2214578"/>
          </a:xfrm>
          <a:ln w="5715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Conjunto de enfermedades, traumatismos, incapacidades y otros daños a la salud en una población durante un intervalo dado, por lo general un año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143372" y="1000108"/>
            <a:ext cx="1071570" cy="928694"/>
          </a:xfrm>
          <a:prstGeom prst="downArrow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curvada hacia la derecha"/>
          <p:cNvSpPr/>
          <p:nvPr/>
        </p:nvSpPr>
        <p:spPr>
          <a:xfrm rot="1072898">
            <a:off x="176724" y="3540466"/>
            <a:ext cx="845339" cy="1143008"/>
          </a:xfrm>
          <a:prstGeom prst="curv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20278357">
            <a:off x="8090292" y="3616870"/>
            <a:ext cx="857256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28662" y="507207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INCIDENCIA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3504" y="507207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PREVALENCIA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iNVALIDEZ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643182"/>
            <a:ext cx="7000924" cy="1500198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Caso particular de morbilidad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4143372" y="1000108"/>
            <a:ext cx="1071570" cy="928694"/>
          </a:xfrm>
          <a:prstGeom prst="downArrow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curvada hacia la derecha"/>
          <p:cNvSpPr/>
          <p:nvPr/>
        </p:nvSpPr>
        <p:spPr>
          <a:xfrm rot="1072898">
            <a:off x="176724" y="3540466"/>
            <a:ext cx="845339" cy="1143008"/>
          </a:xfrm>
          <a:prstGeom prst="curv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20278357">
            <a:off x="8090292" y="3616870"/>
            <a:ext cx="857256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28662" y="507207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temporal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3504" y="507207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permanente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Determinantes del estado de salud de la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2129845"/>
            <a:ext cx="235745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Modo o condiciones de vida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928926" y="2629911"/>
            <a:ext cx="500066" cy="35719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428992" y="2201283"/>
            <a:ext cx="235745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Medio ambiente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388" y="2201283"/>
            <a:ext cx="235745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Biología del hombre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5857884" y="2701349"/>
            <a:ext cx="500066" cy="35719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357290" y="4558737"/>
            <a:ext cx="6215106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SALUD PÚBLICA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7358082" y="3415729"/>
            <a:ext cx="357190" cy="92869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1857356" y="3772919"/>
            <a:ext cx="357190" cy="64294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bajo"/>
          <p:cNvSpPr/>
          <p:nvPr/>
        </p:nvSpPr>
        <p:spPr>
          <a:xfrm>
            <a:off x="4429124" y="3415729"/>
            <a:ext cx="357190" cy="92869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5929330"/>
            <a:ext cx="807249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ESTADO DE SALUD DE LA POBLACIÓN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Definiciones importantes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Modo de vida: conjunto de características más generales de un país, representa el modo de vivir y reproducirse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Condiciones de vida: aquellas de que disponen los hombres para reproducirse y son los medios y recursos con que cuenta la sociedad para satisfacer sus necesidades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Estilo de vida: la expresión particular de utilizar o disponer de las condiciones de vida que se tiene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Factores de riesgo: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Probabilidad de sufrir un daño, enfermedad o muerte en presencia de determinadas circunstancias que inciden en la persona, grupos de personas, comunidad o ambiente.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Pueden ser: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Individuales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Colectivos o ambientales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Contenidos temáticos: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Estado de salud de la población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Componentes, determinantes y factores de riesgo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Demografía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Pirámide de población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Indicadores de salud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Incidencia y prevalencia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Estado de salud de la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Expresa el nivel alcanzado en la relación del hombre con la naturaleza y entre los propios hombres, respecto a su salud en el plano físico, mental y social; en un momento concreto.</a:t>
            </a: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Se expresa: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Indicadores (datos estadísticos)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Información descriptiva y cualitativa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Determinantes del estado de la salud de la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000240"/>
            <a:ext cx="8501122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Socio-económicas: Modo, condiciones y estilos de vida</a:t>
            </a:r>
          </a:p>
          <a:p>
            <a:pPr>
              <a:buFont typeface="Wingdings" pitchFamily="2" charset="2"/>
              <a:buChar char="Ø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Naturales: Medio ambiente, ecológico</a:t>
            </a:r>
          </a:p>
          <a:p>
            <a:pPr>
              <a:buFont typeface="Wingdings" pitchFamily="2" charset="2"/>
              <a:buChar char="Ø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Organización de los servicios de salud</a:t>
            </a:r>
          </a:p>
          <a:p>
            <a:pPr>
              <a:buFont typeface="Wingdings" pitchFamily="2" charset="2"/>
              <a:buChar char="Ø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Biogenético: Biología humana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1.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Demográficos: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son insumos para la planificación en el sector de la salud, incluye: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Estructura de la población por edad y sexo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Migraciones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Fecundidad-natalidad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Mortalidad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2. Crecimiento y desarrollo físico y psíquico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3. Morbilidad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4. Invalidez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Componentes del estado de la salud de la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Demografía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Número y composición de la población:</a:t>
            </a:r>
          </a:p>
          <a:p>
            <a:pPr marL="514350" indent="-51435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Número absoluto de la población según sexo, edad, grupos sociales, estado conyugal, nacionalidad, lengua, etnias, nivel de instrucción, ocupación, distribución espacial y densidad</a:t>
            </a: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La composición por edad y sexo se representa en la pirámide de población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Pirámide poblacional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Resultado de imagen para Pirámide poblacional"/>
          <p:cNvSpPr>
            <a:spLocks noChangeAspect="1" noChangeArrowheads="1"/>
          </p:cNvSpPr>
          <p:nvPr/>
        </p:nvSpPr>
        <p:spPr bwMode="auto">
          <a:xfrm>
            <a:off x="155575" y="-846138"/>
            <a:ext cx="1838325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 descr="C:\pirámide 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35811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Tipos de pirámide según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Tipos de pirámi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71543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Comportamiento de la pirámide poblacional de Cuba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Pirámide Cuba 20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643050"/>
            <a:ext cx="2562225" cy="4000528"/>
          </a:xfrm>
          <a:prstGeom prst="rect">
            <a:avLst/>
          </a:prstGeom>
          <a:noFill/>
        </p:spPr>
      </p:pic>
      <p:pic>
        <p:nvPicPr>
          <p:cNvPr id="21507" name="Picture 3" descr="C:\Piramide Cuba 20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2724150" cy="3714776"/>
          </a:xfrm>
          <a:prstGeom prst="rect">
            <a:avLst/>
          </a:prstGeom>
          <a:noFill/>
        </p:spPr>
      </p:pic>
      <p:pic>
        <p:nvPicPr>
          <p:cNvPr id="21508" name="Picture 4" descr="C:\Pirámide Cuba 2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643050"/>
            <a:ext cx="2562225" cy="385765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28662" y="564357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2012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86182" y="578645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2015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58016" y="585789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2050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497</Words>
  <Application>Microsoft Office PowerPoint</Application>
  <PresentationFormat>Presentación en pantalla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Contenidos temáticos:</vt:lpstr>
      <vt:lpstr>Estado de salud de la población</vt:lpstr>
      <vt:lpstr>Determinantes del estado de la salud de la población</vt:lpstr>
      <vt:lpstr>Componentes del estado de la salud de la población</vt:lpstr>
      <vt:lpstr>Demografía</vt:lpstr>
      <vt:lpstr>Pirámide poblacional</vt:lpstr>
      <vt:lpstr>Tipos de pirámide según población</vt:lpstr>
      <vt:lpstr>Comportamiento de la pirámide poblacional de Cuba</vt:lpstr>
      <vt:lpstr>Comportamiento de la pirámide poblacional de Sudáfrica</vt:lpstr>
      <vt:lpstr>Dinámica de la población</vt:lpstr>
      <vt:lpstr>Fecundidad</vt:lpstr>
      <vt:lpstr>Tasa de crecimiento natural</vt:lpstr>
      <vt:lpstr>Morbilidad</vt:lpstr>
      <vt:lpstr>iNVALIDEZ</vt:lpstr>
      <vt:lpstr>Determinantes del estado de salud de la población</vt:lpstr>
      <vt:lpstr>Definiciones importantes</vt:lpstr>
      <vt:lpstr>Factores de riesgo: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</dc:creator>
  <cp:lastModifiedBy>tere</cp:lastModifiedBy>
  <cp:revision>14</cp:revision>
  <dcterms:created xsi:type="dcterms:W3CDTF">2017-11-14T10:41:43Z</dcterms:created>
  <dcterms:modified xsi:type="dcterms:W3CDTF">2018-05-15T01:20:24Z</dcterms:modified>
</cp:coreProperties>
</file>