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7" r:id="rId2"/>
    <p:sldId id="258" r:id="rId3"/>
    <p:sldId id="259" r:id="rId4"/>
    <p:sldId id="260" r:id="rId5"/>
    <p:sldId id="261" r:id="rId6"/>
    <p:sldId id="262" r:id="rId7"/>
    <p:sldId id="263" r:id="rId8"/>
    <p:sldId id="264" r:id="rId9"/>
    <p:sldId id="265" r:id="rId10"/>
    <p:sldId id="266" r:id="rId11"/>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99" d="100"/>
          <a:sy n="99" d="100"/>
        </p:scale>
        <p:origin x="72" y="6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B202699-B23C-474A-9A10-719B33C5798A}"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s-ES"/>
        </a:p>
      </dgm:t>
    </dgm:pt>
    <dgm:pt modelId="{9BF05C94-C3F2-40E5-8015-782492613D3F}">
      <dgm:prSet phldrT="[Texto]" custT="1"/>
      <dgm:spPr>
        <a:solidFill>
          <a:schemeClr val="tx2">
            <a:lumMod val="75000"/>
          </a:schemeClr>
        </a:solidFill>
      </dgm:spPr>
      <dgm:t>
        <a:bodyPr/>
        <a:lstStyle/>
        <a:p>
          <a:r>
            <a:rPr lang="es-ES" sz="1800" dirty="0" smtClean="0">
              <a:solidFill>
                <a:schemeClr val="bg1">
                  <a:lumMod val="95000"/>
                </a:schemeClr>
              </a:solidFill>
              <a:latin typeface="Arial" panose="020B0604020202020204" pitchFamily="34" charset="0"/>
              <a:cs typeface="Arial" panose="020B0604020202020204" pitchFamily="34" charset="0"/>
            </a:rPr>
            <a:t>Tema 1:</a:t>
          </a:r>
        </a:p>
        <a:p>
          <a:r>
            <a:rPr lang="es-ES" sz="1800" dirty="0" smtClean="0">
              <a:solidFill>
                <a:schemeClr val="bg1">
                  <a:lumMod val="95000"/>
                </a:schemeClr>
              </a:solidFill>
              <a:latin typeface="Arial" panose="020B0604020202020204" pitchFamily="34" charset="0"/>
              <a:cs typeface="Arial" panose="020B0604020202020204" pitchFamily="34" charset="0"/>
            </a:rPr>
            <a:t> </a:t>
          </a:r>
          <a:r>
            <a:rPr lang="es-ES" sz="1800" dirty="0" smtClean="0">
              <a:solidFill>
                <a:schemeClr val="bg1">
                  <a:lumMod val="95000"/>
                </a:schemeClr>
              </a:solidFill>
              <a:latin typeface="Arial" panose="020B0604020202020204" pitchFamily="34" charset="0"/>
              <a:cs typeface="Arial" panose="020B0604020202020204" pitchFamily="34" charset="0"/>
            </a:rPr>
            <a:t>Bibliografía médica cubana</a:t>
          </a:r>
          <a:endParaRPr lang="es-ES" sz="1800" dirty="0">
            <a:solidFill>
              <a:schemeClr val="bg1">
                <a:lumMod val="95000"/>
              </a:schemeClr>
            </a:solidFill>
            <a:latin typeface="Arial" panose="020B0604020202020204" pitchFamily="34" charset="0"/>
            <a:cs typeface="Arial" panose="020B0604020202020204" pitchFamily="34" charset="0"/>
          </a:endParaRPr>
        </a:p>
      </dgm:t>
    </dgm:pt>
    <dgm:pt modelId="{588ACBCB-66C7-4264-9060-91F3290BC151}" type="parTrans" cxnId="{1E91EFC8-5F9D-4AAE-BCF2-A88FAFB862E9}">
      <dgm:prSet/>
      <dgm:spPr/>
      <dgm:t>
        <a:bodyPr/>
        <a:lstStyle/>
        <a:p>
          <a:endParaRPr lang="es-ES"/>
        </a:p>
      </dgm:t>
    </dgm:pt>
    <dgm:pt modelId="{5B889638-B181-4944-8CD8-A1D69ED5D753}" type="sibTrans" cxnId="{1E91EFC8-5F9D-4AAE-BCF2-A88FAFB862E9}">
      <dgm:prSet/>
      <dgm:spPr/>
      <dgm:t>
        <a:bodyPr/>
        <a:lstStyle/>
        <a:p>
          <a:endParaRPr lang="es-ES"/>
        </a:p>
      </dgm:t>
    </dgm:pt>
    <dgm:pt modelId="{313DA84B-F9E1-40BE-9A98-2A10E09DE20D}">
      <dgm:prSet phldrT="[Texto]" custT="1"/>
      <dgm:spPr>
        <a:solidFill>
          <a:schemeClr val="bg2">
            <a:lumMod val="90000"/>
            <a:alpha val="90000"/>
          </a:schemeClr>
        </a:solidFill>
      </dgm:spPr>
      <dgm:t>
        <a:bodyPr/>
        <a:lstStyle/>
        <a:p>
          <a:r>
            <a:rPr lang="es-ES_tradnl" sz="1400" b="0" dirty="0" smtClean="0">
              <a:latin typeface="Calibri" panose="020F0502020204030204" pitchFamily="34" charset="0"/>
            </a:rPr>
            <a:t>Bibliografías de Carlos Manuel Trelles, Fermín Peraza y Antonio Bachiller y Morales, fieles exponentes de la Bibliografía científica cubana antes de 1959. Principales aportes a la bibliografía médica cubana en la etapa posterior al triunfo revolucionario.</a:t>
          </a:r>
          <a:endParaRPr lang="es-ES" sz="1400" b="0" dirty="0">
            <a:latin typeface="Calibri" panose="020F0502020204030204" pitchFamily="34" charset="0"/>
            <a:cs typeface="Arial" panose="020B0604020202020204" pitchFamily="34" charset="0"/>
          </a:endParaRPr>
        </a:p>
      </dgm:t>
    </dgm:pt>
    <dgm:pt modelId="{883D28EF-E879-4C7C-822E-DEB5FB25EE55}" type="parTrans" cxnId="{A9729FA9-4398-4893-AC84-1ED591F0DDB9}">
      <dgm:prSet/>
      <dgm:spPr/>
      <dgm:t>
        <a:bodyPr/>
        <a:lstStyle/>
        <a:p>
          <a:endParaRPr lang="es-ES"/>
        </a:p>
      </dgm:t>
    </dgm:pt>
    <dgm:pt modelId="{D1B88748-4721-4FAE-A906-A4C2FE0AEB55}" type="sibTrans" cxnId="{A9729FA9-4398-4893-AC84-1ED591F0DDB9}">
      <dgm:prSet/>
      <dgm:spPr/>
      <dgm:t>
        <a:bodyPr/>
        <a:lstStyle/>
        <a:p>
          <a:endParaRPr lang="es-ES"/>
        </a:p>
      </dgm:t>
    </dgm:pt>
    <dgm:pt modelId="{5CB0EC52-80A5-4A05-9423-39DB21CFA3F3}">
      <dgm:prSet phldrT="[Texto]" custT="1"/>
      <dgm:spPr>
        <a:solidFill>
          <a:schemeClr val="tx2">
            <a:lumMod val="75000"/>
          </a:schemeClr>
        </a:solidFill>
      </dgm:spPr>
      <dgm:t>
        <a:bodyPr/>
        <a:lstStyle/>
        <a:p>
          <a:pPr algn="ctr"/>
          <a:r>
            <a:rPr lang="es-ES" sz="1800" dirty="0" smtClean="0">
              <a:solidFill>
                <a:schemeClr val="bg1">
                  <a:lumMod val="95000"/>
                </a:schemeClr>
              </a:solidFill>
              <a:latin typeface="Arial" panose="020B0604020202020204" pitchFamily="34" charset="0"/>
              <a:cs typeface="Arial" panose="020B0604020202020204" pitchFamily="34" charset="0"/>
            </a:rPr>
            <a:t>Tema 2: </a:t>
          </a:r>
        </a:p>
        <a:p>
          <a:pPr algn="ctr"/>
          <a:r>
            <a:rPr lang="es-ES" sz="1800" dirty="0" smtClean="0">
              <a:solidFill>
                <a:schemeClr val="bg1">
                  <a:lumMod val="95000"/>
                </a:schemeClr>
              </a:solidFill>
              <a:latin typeface="Arial" panose="020B0604020202020204" pitchFamily="34" charset="0"/>
              <a:cs typeface="Arial" panose="020B0604020202020204" pitchFamily="34" charset="0"/>
            </a:rPr>
            <a:t>Normas para la publicación científica en Ciencias de la Salud</a:t>
          </a:r>
          <a:endParaRPr lang="es-ES" sz="1800" dirty="0">
            <a:solidFill>
              <a:schemeClr val="bg1">
                <a:lumMod val="95000"/>
              </a:schemeClr>
            </a:solidFill>
            <a:latin typeface="Arial" panose="020B0604020202020204" pitchFamily="34" charset="0"/>
            <a:cs typeface="Arial" panose="020B0604020202020204" pitchFamily="34" charset="0"/>
          </a:endParaRPr>
        </a:p>
      </dgm:t>
    </dgm:pt>
    <dgm:pt modelId="{00D476E5-7251-41F5-9EC6-123E0F75F3D1}" type="parTrans" cxnId="{F56FF46F-95DC-460B-BCDC-BC43283B09C4}">
      <dgm:prSet/>
      <dgm:spPr/>
      <dgm:t>
        <a:bodyPr/>
        <a:lstStyle/>
        <a:p>
          <a:endParaRPr lang="es-ES"/>
        </a:p>
      </dgm:t>
    </dgm:pt>
    <dgm:pt modelId="{BE1CA551-C63E-4ED0-A3A3-75F7752722BB}" type="sibTrans" cxnId="{F56FF46F-95DC-460B-BCDC-BC43283B09C4}">
      <dgm:prSet/>
      <dgm:spPr/>
      <dgm:t>
        <a:bodyPr/>
        <a:lstStyle/>
        <a:p>
          <a:endParaRPr lang="es-ES"/>
        </a:p>
      </dgm:t>
    </dgm:pt>
    <dgm:pt modelId="{6ADBBFEF-E198-42A3-8974-AD51CDE2808A}">
      <dgm:prSet phldrT="[Texto]" custT="1"/>
      <dgm:spPr>
        <a:solidFill>
          <a:schemeClr val="bg2">
            <a:lumMod val="90000"/>
            <a:alpha val="90000"/>
          </a:schemeClr>
        </a:solidFill>
      </dgm:spPr>
      <dgm:t>
        <a:bodyPr/>
        <a:lstStyle/>
        <a:p>
          <a:pPr>
            <a:lnSpc>
              <a:spcPct val="100000"/>
            </a:lnSpc>
          </a:pPr>
          <a:r>
            <a:rPr lang="es-ES_tradnl" sz="1400" dirty="0" smtClean="0">
              <a:latin typeface="Calibri" panose="020F0502020204030204" pitchFamily="34" charset="0"/>
            </a:rPr>
            <a:t>Escogiendo una revista para publicar. Revistas nacionales de Ciencias Médicas (Revistas estudiantiles). Revistas de Acceso abierto. Rankings. </a:t>
          </a:r>
          <a:r>
            <a:rPr lang="es-ES_tradnl" sz="1400" dirty="0" err="1" smtClean="0">
              <a:latin typeface="Calibri" panose="020F0502020204030204" pitchFamily="34" charset="0"/>
            </a:rPr>
            <a:t>Scimago</a:t>
          </a:r>
          <a:r>
            <a:rPr lang="es-ES_tradnl" sz="1400" dirty="0" smtClean="0">
              <a:latin typeface="Calibri" panose="020F0502020204030204" pitchFamily="34" charset="0"/>
            </a:rPr>
            <a:t> </a:t>
          </a:r>
          <a:r>
            <a:rPr lang="es-ES_tradnl" sz="1400" dirty="0" err="1" smtClean="0">
              <a:latin typeface="Calibri" panose="020F0502020204030204" pitchFamily="34" charset="0"/>
            </a:rPr>
            <a:t>Journal</a:t>
          </a:r>
          <a:r>
            <a:rPr lang="es-ES_tradnl" sz="1400" dirty="0" smtClean="0">
              <a:latin typeface="Calibri" panose="020F0502020204030204" pitchFamily="34" charset="0"/>
            </a:rPr>
            <a:t> Ranking. Normas y metodologías para publicar en las revistas de la Editorial de Ciencias Médicas (ECIMED). Normas para autores.</a:t>
          </a:r>
          <a:endParaRPr lang="es-ES" sz="1400" dirty="0">
            <a:latin typeface="Calibri" panose="020F0502020204030204" pitchFamily="34" charset="0"/>
            <a:cs typeface="Arial" panose="020B0604020202020204" pitchFamily="34" charset="0"/>
          </a:endParaRPr>
        </a:p>
      </dgm:t>
    </dgm:pt>
    <dgm:pt modelId="{FF2E807B-0E78-408F-B3FE-B2916B81C0E1}" type="parTrans" cxnId="{B77299F3-096C-43E2-8641-CB99DDB60798}">
      <dgm:prSet/>
      <dgm:spPr/>
      <dgm:t>
        <a:bodyPr/>
        <a:lstStyle/>
        <a:p>
          <a:endParaRPr lang="es-ES"/>
        </a:p>
      </dgm:t>
    </dgm:pt>
    <dgm:pt modelId="{47355E73-7160-4E0E-947C-7B9E8DF905A8}" type="sibTrans" cxnId="{B77299F3-096C-43E2-8641-CB99DDB60798}">
      <dgm:prSet/>
      <dgm:spPr/>
      <dgm:t>
        <a:bodyPr/>
        <a:lstStyle/>
        <a:p>
          <a:endParaRPr lang="es-ES"/>
        </a:p>
      </dgm:t>
    </dgm:pt>
    <dgm:pt modelId="{85147E69-1D75-4FBE-A174-0AB41192BC84}">
      <dgm:prSet phldrT="[Texto]" custT="1"/>
      <dgm:spPr>
        <a:solidFill>
          <a:schemeClr val="tx2">
            <a:lumMod val="75000"/>
          </a:schemeClr>
        </a:solidFill>
      </dgm:spPr>
      <dgm:t>
        <a:bodyPr/>
        <a:lstStyle/>
        <a:p>
          <a:r>
            <a:rPr lang="es-ES" sz="1800" dirty="0" smtClean="0">
              <a:solidFill>
                <a:schemeClr val="bg1">
                  <a:lumMod val="95000"/>
                </a:schemeClr>
              </a:solidFill>
              <a:latin typeface="Arial" panose="020B0604020202020204" pitchFamily="34" charset="0"/>
              <a:cs typeface="Arial" panose="020B0604020202020204" pitchFamily="34" charset="0"/>
            </a:rPr>
            <a:t>Tema 3:</a:t>
          </a:r>
        </a:p>
        <a:p>
          <a:r>
            <a:rPr lang="es-ES" sz="1800" dirty="0" smtClean="0">
              <a:solidFill>
                <a:schemeClr val="bg1">
                  <a:lumMod val="95000"/>
                </a:schemeClr>
              </a:solidFill>
              <a:latin typeface="Arial" panose="020B0604020202020204" pitchFamily="34" charset="0"/>
              <a:cs typeface="Arial" panose="020B0604020202020204" pitchFamily="34" charset="0"/>
            </a:rPr>
            <a:t>Redacción del documento científico </a:t>
          </a:r>
          <a:r>
            <a:rPr lang="es-ES" sz="1800" dirty="0" smtClean="0">
              <a:solidFill>
                <a:schemeClr val="bg1">
                  <a:lumMod val="95000"/>
                </a:schemeClr>
              </a:solidFill>
              <a:latin typeface="Arial" panose="020B0604020202020204" pitchFamily="34" charset="0"/>
              <a:cs typeface="Arial" panose="020B0604020202020204" pitchFamily="34" charset="0"/>
            </a:rPr>
            <a:t>médico</a:t>
          </a:r>
          <a:endParaRPr lang="es-ES" sz="1800" dirty="0">
            <a:solidFill>
              <a:schemeClr val="bg1">
                <a:lumMod val="95000"/>
              </a:schemeClr>
            </a:solidFill>
            <a:latin typeface="Arial" panose="020B0604020202020204" pitchFamily="34" charset="0"/>
            <a:cs typeface="Arial" panose="020B0604020202020204" pitchFamily="34" charset="0"/>
          </a:endParaRPr>
        </a:p>
      </dgm:t>
    </dgm:pt>
    <dgm:pt modelId="{F6828C09-BD91-412B-9C71-9F4091D4C4BA}" type="parTrans" cxnId="{CA6315EE-040B-45BD-9122-656057E82E15}">
      <dgm:prSet/>
      <dgm:spPr/>
      <dgm:t>
        <a:bodyPr/>
        <a:lstStyle/>
        <a:p>
          <a:endParaRPr lang="es-ES"/>
        </a:p>
      </dgm:t>
    </dgm:pt>
    <dgm:pt modelId="{81CCCA31-B1D7-4518-9525-FD02DF5F45C3}" type="sibTrans" cxnId="{CA6315EE-040B-45BD-9122-656057E82E15}">
      <dgm:prSet/>
      <dgm:spPr/>
      <dgm:t>
        <a:bodyPr/>
        <a:lstStyle/>
        <a:p>
          <a:endParaRPr lang="es-ES"/>
        </a:p>
      </dgm:t>
    </dgm:pt>
    <dgm:pt modelId="{DEA95BF8-C7A1-45B8-95AB-3F36A99A5B50}">
      <dgm:prSet phldrT="[Texto]" custT="1"/>
      <dgm:spPr>
        <a:solidFill>
          <a:schemeClr val="bg2">
            <a:lumMod val="90000"/>
            <a:alpha val="90000"/>
          </a:schemeClr>
        </a:solidFill>
      </dgm:spPr>
      <dgm:t>
        <a:bodyPr/>
        <a:lstStyle/>
        <a:p>
          <a:pPr>
            <a:lnSpc>
              <a:spcPct val="100000"/>
            </a:lnSpc>
          </a:pPr>
          <a:r>
            <a:rPr lang="es-ES_tradnl" sz="1400" dirty="0" smtClean="0">
              <a:latin typeface="Calibri" panose="020F0502020204030204" pitchFamily="34" charset="0"/>
            </a:rPr>
            <a:t>Cómo formatear el manuscrito Metodología para la edición de manuscritos. Presentación del manuscrito a la revista. Características de las plataformas para la gestión de contenido. Plataforma Open </a:t>
          </a:r>
          <a:r>
            <a:rPr lang="es-ES_tradnl" sz="1400" dirty="0" err="1" smtClean="0">
              <a:latin typeface="Calibri" panose="020F0502020204030204" pitchFamily="34" charset="0"/>
            </a:rPr>
            <a:t>Journal</a:t>
          </a:r>
          <a:r>
            <a:rPr lang="es-ES_tradnl" sz="1400" dirty="0" smtClean="0">
              <a:latin typeface="Calibri" panose="020F0502020204030204" pitchFamily="34" charset="0"/>
            </a:rPr>
            <a:t> </a:t>
          </a:r>
          <a:r>
            <a:rPr lang="es-ES_tradnl" sz="1400" dirty="0" err="1" smtClean="0">
              <a:latin typeface="Calibri" panose="020F0502020204030204" pitchFamily="34" charset="0"/>
            </a:rPr>
            <a:t>System</a:t>
          </a:r>
          <a:r>
            <a:rPr lang="es-ES_tradnl" sz="1400" dirty="0" smtClean="0">
              <a:latin typeface="Calibri" panose="020F0502020204030204" pitchFamily="34" charset="0"/>
            </a:rPr>
            <a:t>. El proceso de arbitraje. Área editorial del Centro Provincial de Información de Ciencias Médicas de La Habana.</a:t>
          </a:r>
          <a:endParaRPr lang="es-ES" sz="1400" dirty="0">
            <a:latin typeface="Calibri" panose="020F0502020204030204" pitchFamily="34" charset="0"/>
            <a:cs typeface="Arial" panose="020B0604020202020204" pitchFamily="34" charset="0"/>
          </a:endParaRPr>
        </a:p>
      </dgm:t>
    </dgm:pt>
    <dgm:pt modelId="{9728164F-628B-495D-8469-B65B40C234D8}" type="parTrans" cxnId="{224CE197-9469-4401-8EF8-E0C73E247532}">
      <dgm:prSet/>
      <dgm:spPr/>
      <dgm:t>
        <a:bodyPr/>
        <a:lstStyle/>
        <a:p>
          <a:endParaRPr lang="es-ES"/>
        </a:p>
      </dgm:t>
    </dgm:pt>
    <dgm:pt modelId="{F68D34BA-10D7-4FC0-ACAF-7880DFEA0D3B}" type="sibTrans" cxnId="{224CE197-9469-4401-8EF8-E0C73E247532}">
      <dgm:prSet/>
      <dgm:spPr/>
      <dgm:t>
        <a:bodyPr/>
        <a:lstStyle/>
        <a:p>
          <a:endParaRPr lang="es-ES"/>
        </a:p>
      </dgm:t>
    </dgm:pt>
    <dgm:pt modelId="{069E9ABA-1060-4402-AA86-DB4C247A5C11}">
      <dgm:prSet phldrT="[Texto]" custT="1"/>
      <dgm:spPr>
        <a:solidFill>
          <a:schemeClr val="bg2">
            <a:lumMod val="90000"/>
            <a:alpha val="90000"/>
          </a:schemeClr>
        </a:solidFill>
      </dgm:spPr>
      <dgm:t>
        <a:bodyPr/>
        <a:lstStyle/>
        <a:p>
          <a:pPr algn="l"/>
          <a:r>
            <a:rPr lang="es-ES" sz="1400" dirty="0" smtClean="0">
              <a:latin typeface="Calibri" panose="020F0502020204030204" pitchFamily="34" charset="0"/>
            </a:rPr>
            <a:t>Libros científicos. Reseñas de libros. Orientación de la revisión bibliográfica (Trabajo integrador).</a:t>
          </a:r>
          <a:endParaRPr lang="es-ES" sz="1400" dirty="0">
            <a:latin typeface="Calibri" panose="020F0502020204030204" pitchFamily="34" charset="0"/>
            <a:cs typeface="Arial" panose="020B0604020202020204" pitchFamily="34" charset="0"/>
          </a:endParaRPr>
        </a:p>
      </dgm:t>
    </dgm:pt>
    <dgm:pt modelId="{13274C41-8355-44DF-8D27-90E25B16567A}" type="parTrans" cxnId="{719C9907-91D3-429C-ABF5-D3B1A561398D}">
      <dgm:prSet/>
      <dgm:spPr/>
      <dgm:t>
        <a:bodyPr/>
        <a:lstStyle/>
        <a:p>
          <a:endParaRPr lang="es-ES"/>
        </a:p>
      </dgm:t>
    </dgm:pt>
    <dgm:pt modelId="{5735FE80-93FE-463D-A6DC-0EF186A580E2}" type="sibTrans" cxnId="{719C9907-91D3-429C-ABF5-D3B1A561398D}">
      <dgm:prSet/>
      <dgm:spPr/>
      <dgm:t>
        <a:bodyPr/>
        <a:lstStyle/>
        <a:p>
          <a:endParaRPr lang="es-ES"/>
        </a:p>
      </dgm:t>
    </dgm:pt>
    <dgm:pt modelId="{B19A938E-05DE-4048-B52F-151231E17184}">
      <dgm:prSet phldrT="[Texto]" custT="1"/>
      <dgm:spPr>
        <a:solidFill>
          <a:schemeClr val="bg2">
            <a:lumMod val="90000"/>
            <a:alpha val="90000"/>
          </a:schemeClr>
        </a:solidFill>
      </dgm:spPr>
      <dgm:t>
        <a:bodyPr/>
        <a:lstStyle/>
        <a:p>
          <a:pPr algn="l"/>
          <a:r>
            <a:rPr lang="es-ES" sz="1400" dirty="0" smtClean="0">
              <a:latin typeface="Calibri" panose="020F0502020204030204" pitchFamily="34" charset="0"/>
            </a:rPr>
            <a:t>El resumen. Definiciones. Importancia. Breve descripción histórica. Norma Cubana Tipos de resúmenes de acuerdo al contenido y a la presentación. Extensión del resumen.</a:t>
          </a:r>
          <a:endParaRPr lang="es-ES" sz="1400" dirty="0">
            <a:latin typeface="Arial" panose="020B0604020202020204" pitchFamily="34" charset="0"/>
            <a:cs typeface="Arial" panose="020B0604020202020204" pitchFamily="34" charset="0"/>
          </a:endParaRPr>
        </a:p>
      </dgm:t>
    </dgm:pt>
    <dgm:pt modelId="{5FB48A47-CDC9-4875-816D-C8EC67CA398C}" type="parTrans" cxnId="{661F4C08-29F8-4BD3-88AE-3BBD0E149A6D}">
      <dgm:prSet/>
      <dgm:spPr/>
      <dgm:t>
        <a:bodyPr/>
        <a:lstStyle/>
        <a:p>
          <a:endParaRPr lang="es-ES"/>
        </a:p>
      </dgm:t>
    </dgm:pt>
    <dgm:pt modelId="{17C73B55-12AB-4673-AFE1-1AD28D6746C3}" type="sibTrans" cxnId="{661F4C08-29F8-4BD3-88AE-3BBD0E149A6D}">
      <dgm:prSet/>
      <dgm:spPr/>
      <dgm:t>
        <a:bodyPr/>
        <a:lstStyle/>
        <a:p>
          <a:endParaRPr lang="es-ES"/>
        </a:p>
      </dgm:t>
    </dgm:pt>
    <dgm:pt modelId="{18E00971-5408-40A4-B7CD-8872057A5726}">
      <dgm:prSet phldrT="[Texto]" custT="1"/>
      <dgm:spPr>
        <a:solidFill>
          <a:schemeClr val="bg2">
            <a:lumMod val="90000"/>
            <a:alpha val="90000"/>
          </a:schemeClr>
        </a:solidFill>
      </dgm:spPr>
      <dgm:t>
        <a:bodyPr/>
        <a:lstStyle/>
        <a:p>
          <a:pPr algn="l"/>
          <a:r>
            <a:rPr lang="es-ES" sz="1400" dirty="0" smtClean="0">
              <a:latin typeface="Calibri" panose="020F0502020204030204" pitchFamily="34" charset="0"/>
            </a:rPr>
            <a:t>La redacción científica. Estructura IMRYD. Comunicación a Conferencia. Presentación de trabajos verbalmente. El Poster. Cómo preparar un Poster.</a:t>
          </a:r>
          <a:endParaRPr lang="es-ES" sz="1400" dirty="0">
            <a:latin typeface="Calibri" panose="020F0502020204030204" pitchFamily="34" charset="0"/>
            <a:cs typeface="Arial" panose="020B0604020202020204" pitchFamily="34" charset="0"/>
          </a:endParaRPr>
        </a:p>
      </dgm:t>
    </dgm:pt>
    <dgm:pt modelId="{66C0BC54-21A5-4B6D-A22D-89478E17A97D}" type="parTrans" cxnId="{B77B150D-BFE7-42A4-98DF-E9F9F7A74F91}">
      <dgm:prSet/>
      <dgm:spPr/>
      <dgm:t>
        <a:bodyPr/>
        <a:lstStyle/>
        <a:p>
          <a:endParaRPr lang="es-ES"/>
        </a:p>
      </dgm:t>
    </dgm:pt>
    <dgm:pt modelId="{87EC0AD6-76BB-4F80-AA25-80BDCE022C70}" type="sibTrans" cxnId="{B77B150D-BFE7-42A4-98DF-E9F9F7A74F91}">
      <dgm:prSet/>
      <dgm:spPr/>
      <dgm:t>
        <a:bodyPr/>
        <a:lstStyle/>
        <a:p>
          <a:endParaRPr lang="es-ES"/>
        </a:p>
      </dgm:t>
    </dgm:pt>
    <dgm:pt modelId="{2EA7FA32-5FA0-4D7D-AF3F-EBB65425836D}">
      <dgm:prSet phldrT="[Texto]" custT="1"/>
      <dgm:spPr>
        <a:solidFill>
          <a:schemeClr val="bg2">
            <a:lumMod val="90000"/>
            <a:alpha val="90000"/>
          </a:schemeClr>
        </a:solidFill>
      </dgm:spPr>
      <dgm:t>
        <a:bodyPr/>
        <a:lstStyle/>
        <a:p>
          <a:pPr algn="l"/>
          <a:r>
            <a:rPr lang="es-ES" sz="1400" dirty="0" smtClean="0">
              <a:latin typeface="Calibri" panose="020F0502020204030204" pitchFamily="34" charset="0"/>
            </a:rPr>
            <a:t>El artículo científico. Artículo original. Artículo de revisión. Tesis de terminación de estudios. </a:t>
          </a:r>
          <a:endParaRPr lang="es-ES" sz="1400" dirty="0">
            <a:latin typeface="Calibri" panose="020F0502020204030204" pitchFamily="34" charset="0"/>
            <a:cs typeface="Arial" panose="020B0604020202020204" pitchFamily="34" charset="0"/>
          </a:endParaRPr>
        </a:p>
      </dgm:t>
    </dgm:pt>
    <dgm:pt modelId="{ACB3C322-8975-415B-80F8-BB6E5CF33020}" type="parTrans" cxnId="{B4822C56-14D3-46B8-9EC8-1CBBD0083E47}">
      <dgm:prSet/>
      <dgm:spPr/>
      <dgm:t>
        <a:bodyPr/>
        <a:lstStyle/>
        <a:p>
          <a:endParaRPr lang="es-ES"/>
        </a:p>
      </dgm:t>
    </dgm:pt>
    <dgm:pt modelId="{AFAA1EF6-D337-4BDE-9EE0-B978A7BA32DE}" type="sibTrans" cxnId="{B4822C56-14D3-46B8-9EC8-1CBBD0083E47}">
      <dgm:prSet/>
      <dgm:spPr/>
      <dgm:t>
        <a:bodyPr/>
        <a:lstStyle/>
        <a:p>
          <a:endParaRPr lang="es-ES"/>
        </a:p>
      </dgm:t>
    </dgm:pt>
    <dgm:pt modelId="{86F27C66-FEAB-46BB-809D-A7E4CF9A2BFB}" type="pres">
      <dgm:prSet presAssocID="{BB202699-B23C-474A-9A10-719B33C5798A}" presName="Name0" presStyleCnt="0">
        <dgm:presLayoutVars>
          <dgm:dir/>
          <dgm:animLvl val="lvl"/>
          <dgm:resizeHandles val="exact"/>
        </dgm:presLayoutVars>
      </dgm:prSet>
      <dgm:spPr/>
      <dgm:t>
        <a:bodyPr/>
        <a:lstStyle/>
        <a:p>
          <a:endParaRPr lang="es-ES"/>
        </a:p>
      </dgm:t>
    </dgm:pt>
    <dgm:pt modelId="{4355B4C5-4716-48ED-94A4-6C18D77F0FA6}" type="pres">
      <dgm:prSet presAssocID="{9BF05C94-C3F2-40E5-8015-782492613D3F}" presName="linNode" presStyleCnt="0"/>
      <dgm:spPr/>
    </dgm:pt>
    <dgm:pt modelId="{4D2A76DB-8A3B-4C87-9F7A-561DEAAACD88}" type="pres">
      <dgm:prSet presAssocID="{9BF05C94-C3F2-40E5-8015-782492613D3F}" presName="parentText" presStyleLbl="node1" presStyleIdx="0" presStyleCnt="3" custScaleX="92162" custLinFactNeighborY="-1765">
        <dgm:presLayoutVars>
          <dgm:chMax val="1"/>
          <dgm:bulletEnabled val="1"/>
        </dgm:presLayoutVars>
      </dgm:prSet>
      <dgm:spPr/>
      <dgm:t>
        <a:bodyPr/>
        <a:lstStyle/>
        <a:p>
          <a:endParaRPr lang="es-ES"/>
        </a:p>
      </dgm:t>
    </dgm:pt>
    <dgm:pt modelId="{F3211D2B-4000-4121-A8B4-525076DB8CB9}" type="pres">
      <dgm:prSet presAssocID="{9BF05C94-C3F2-40E5-8015-782492613D3F}" presName="descendantText" presStyleLbl="alignAccFollowNode1" presStyleIdx="0" presStyleCnt="3">
        <dgm:presLayoutVars>
          <dgm:bulletEnabled val="1"/>
        </dgm:presLayoutVars>
      </dgm:prSet>
      <dgm:spPr/>
      <dgm:t>
        <a:bodyPr/>
        <a:lstStyle/>
        <a:p>
          <a:endParaRPr lang="es-ES"/>
        </a:p>
      </dgm:t>
    </dgm:pt>
    <dgm:pt modelId="{6C8C07A2-393B-4A60-8A38-D49FDC68821D}" type="pres">
      <dgm:prSet presAssocID="{5B889638-B181-4944-8CD8-A1D69ED5D753}" presName="sp" presStyleCnt="0"/>
      <dgm:spPr/>
    </dgm:pt>
    <dgm:pt modelId="{09FE1C6B-9509-4F08-8C87-C65F227E87B7}" type="pres">
      <dgm:prSet presAssocID="{5CB0EC52-80A5-4A05-9423-39DB21CFA3F3}" presName="linNode" presStyleCnt="0"/>
      <dgm:spPr/>
    </dgm:pt>
    <dgm:pt modelId="{6E744BEB-A50F-4020-A9F4-AFC446FBC2F4}" type="pres">
      <dgm:prSet presAssocID="{5CB0EC52-80A5-4A05-9423-39DB21CFA3F3}" presName="parentText" presStyleLbl="node1" presStyleIdx="1" presStyleCnt="3" custScaleX="132713">
        <dgm:presLayoutVars>
          <dgm:chMax val="1"/>
          <dgm:bulletEnabled val="1"/>
        </dgm:presLayoutVars>
      </dgm:prSet>
      <dgm:spPr/>
      <dgm:t>
        <a:bodyPr/>
        <a:lstStyle/>
        <a:p>
          <a:endParaRPr lang="es-ES"/>
        </a:p>
      </dgm:t>
    </dgm:pt>
    <dgm:pt modelId="{18FC2A14-FBAB-425A-91C8-0AE515C6B1D1}" type="pres">
      <dgm:prSet presAssocID="{5CB0EC52-80A5-4A05-9423-39DB21CFA3F3}" presName="descendantText" presStyleLbl="alignAccFollowNode1" presStyleIdx="1" presStyleCnt="3" custScaleX="158222" custScaleY="147693" custLinFactNeighborX="371" custLinFactNeighborY="-5438">
        <dgm:presLayoutVars>
          <dgm:bulletEnabled val="1"/>
        </dgm:presLayoutVars>
      </dgm:prSet>
      <dgm:spPr/>
      <dgm:t>
        <a:bodyPr/>
        <a:lstStyle/>
        <a:p>
          <a:endParaRPr lang="es-ES"/>
        </a:p>
      </dgm:t>
    </dgm:pt>
    <dgm:pt modelId="{E53F2B1A-3F8B-4E92-88B2-B334C24FE492}" type="pres">
      <dgm:prSet presAssocID="{BE1CA551-C63E-4ED0-A3A3-75F7752722BB}" presName="sp" presStyleCnt="0"/>
      <dgm:spPr/>
    </dgm:pt>
    <dgm:pt modelId="{623D7890-C757-4533-8B43-57760EF6E18A}" type="pres">
      <dgm:prSet presAssocID="{85147E69-1D75-4FBE-A174-0AB41192BC84}" presName="linNode" presStyleCnt="0"/>
      <dgm:spPr/>
    </dgm:pt>
    <dgm:pt modelId="{6C381CC5-1717-445F-8C04-4FF5BAD77877}" type="pres">
      <dgm:prSet presAssocID="{85147E69-1D75-4FBE-A174-0AB41192BC84}" presName="parentText" presStyleLbl="node1" presStyleIdx="2" presStyleCnt="3">
        <dgm:presLayoutVars>
          <dgm:chMax val="1"/>
          <dgm:bulletEnabled val="1"/>
        </dgm:presLayoutVars>
      </dgm:prSet>
      <dgm:spPr/>
      <dgm:t>
        <a:bodyPr/>
        <a:lstStyle/>
        <a:p>
          <a:endParaRPr lang="es-ES"/>
        </a:p>
      </dgm:t>
    </dgm:pt>
    <dgm:pt modelId="{48EC9685-21F2-4414-BA77-E1C9B0A8DCFC}" type="pres">
      <dgm:prSet presAssocID="{85147E69-1D75-4FBE-A174-0AB41192BC84}" presName="descendantText" presStyleLbl="alignAccFollowNode1" presStyleIdx="2" presStyleCnt="3" custScaleX="118566" custScaleY="125063">
        <dgm:presLayoutVars>
          <dgm:bulletEnabled val="1"/>
        </dgm:presLayoutVars>
      </dgm:prSet>
      <dgm:spPr/>
      <dgm:t>
        <a:bodyPr/>
        <a:lstStyle/>
        <a:p>
          <a:endParaRPr lang="es-ES"/>
        </a:p>
      </dgm:t>
    </dgm:pt>
  </dgm:ptLst>
  <dgm:cxnLst>
    <dgm:cxn modelId="{47C7E089-BB11-4D75-A691-24DB3FDB4200}" type="presOf" srcId="{BB202699-B23C-474A-9A10-719B33C5798A}" destId="{86F27C66-FEAB-46BB-809D-A7E4CF9A2BFB}" srcOrd="0" destOrd="0" presId="urn:microsoft.com/office/officeart/2005/8/layout/vList5"/>
    <dgm:cxn modelId="{07D4CD57-BB0A-40FD-B639-0D62A7AE13C4}" type="presOf" srcId="{B19A938E-05DE-4048-B52F-151231E17184}" destId="{48EC9685-21F2-4414-BA77-E1C9B0A8DCFC}" srcOrd="0" destOrd="0" presId="urn:microsoft.com/office/officeart/2005/8/layout/vList5"/>
    <dgm:cxn modelId="{A26962D5-0905-4FD1-9891-7CE5D3920E93}" type="presOf" srcId="{069E9ABA-1060-4402-AA86-DB4C247A5C11}" destId="{48EC9685-21F2-4414-BA77-E1C9B0A8DCFC}" srcOrd="0" destOrd="2" presId="urn:microsoft.com/office/officeart/2005/8/layout/vList5"/>
    <dgm:cxn modelId="{42CF6B31-2FCD-4C60-A8BB-227380FAC59E}" type="presOf" srcId="{DEA95BF8-C7A1-45B8-95AB-3F36A99A5B50}" destId="{18FC2A14-FBAB-425A-91C8-0AE515C6B1D1}" srcOrd="0" destOrd="1" presId="urn:microsoft.com/office/officeart/2005/8/layout/vList5"/>
    <dgm:cxn modelId="{F56FF46F-95DC-460B-BCDC-BC43283B09C4}" srcId="{BB202699-B23C-474A-9A10-719B33C5798A}" destId="{5CB0EC52-80A5-4A05-9423-39DB21CFA3F3}" srcOrd="1" destOrd="0" parTransId="{00D476E5-7251-41F5-9EC6-123E0F75F3D1}" sibTransId="{BE1CA551-C63E-4ED0-A3A3-75F7752722BB}"/>
    <dgm:cxn modelId="{1E91EFC8-5F9D-4AAE-BCF2-A88FAFB862E9}" srcId="{BB202699-B23C-474A-9A10-719B33C5798A}" destId="{9BF05C94-C3F2-40E5-8015-782492613D3F}" srcOrd="0" destOrd="0" parTransId="{588ACBCB-66C7-4264-9060-91F3290BC151}" sibTransId="{5B889638-B181-4944-8CD8-A1D69ED5D753}"/>
    <dgm:cxn modelId="{C9172530-DC0D-4657-A66C-26684B585EDC}" type="presOf" srcId="{6ADBBFEF-E198-42A3-8974-AD51CDE2808A}" destId="{18FC2A14-FBAB-425A-91C8-0AE515C6B1D1}" srcOrd="0" destOrd="0" presId="urn:microsoft.com/office/officeart/2005/8/layout/vList5"/>
    <dgm:cxn modelId="{CA6315EE-040B-45BD-9122-656057E82E15}" srcId="{BB202699-B23C-474A-9A10-719B33C5798A}" destId="{85147E69-1D75-4FBE-A174-0AB41192BC84}" srcOrd="2" destOrd="0" parTransId="{F6828C09-BD91-412B-9C71-9F4091D4C4BA}" sibTransId="{81CCCA31-B1D7-4518-9525-FD02DF5F45C3}"/>
    <dgm:cxn modelId="{F22CE2CC-D389-49D8-ACFA-28BC34007901}" type="presOf" srcId="{18E00971-5408-40A4-B7CD-8872057A5726}" destId="{48EC9685-21F2-4414-BA77-E1C9B0A8DCFC}" srcOrd="0" destOrd="1" presId="urn:microsoft.com/office/officeart/2005/8/layout/vList5"/>
    <dgm:cxn modelId="{B4CB6E4E-B30F-4C6B-98B5-198AB9549AB6}" type="presOf" srcId="{9BF05C94-C3F2-40E5-8015-782492613D3F}" destId="{4D2A76DB-8A3B-4C87-9F7A-561DEAAACD88}" srcOrd="0" destOrd="0" presId="urn:microsoft.com/office/officeart/2005/8/layout/vList5"/>
    <dgm:cxn modelId="{EF832819-6033-490E-9842-3A963EACB200}" type="presOf" srcId="{2EA7FA32-5FA0-4D7D-AF3F-EBB65425836D}" destId="{48EC9685-21F2-4414-BA77-E1C9B0A8DCFC}" srcOrd="0" destOrd="3" presId="urn:microsoft.com/office/officeart/2005/8/layout/vList5"/>
    <dgm:cxn modelId="{224CE197-9469-4401-8EF8-E0C73E247532}" srcId="{5CB0EC52-80A5-4A05-9423-39DB21CFA3F3}" destId="{DEA95BF8-C7A1-45B8-95AB-3F36A99A5B50}" srcOrd="1" destOrd="0" parTransId="{9728164F-628B-495D-8469-B65B40C234D8}" sibTransId="{F68D34BA-10D7-4FC0-ACAF-7880DFEA0D3B}"/>
    <dgm:cxn modelId="{B77299F3-096C-43E2-8641-CB99DDB60798}" srcId="{5CB0EC52-80A5-4A05-9423-39DB21CFA3F3}" destId="{6ADBBFEF-E198-42A3-8974-AD51CDE2808A}" srcOrd="0" destOrd="0" parTransId="{FF2E807B-0E78-408F-B3FE-B2916B81C0E1}" sibTransId="{47355E73-7160-4E0E-947C-7B9E8DF905A8}"/>
    <dgm:cxn modelId="{B4822C56-14D3-46B8-9EC8-1CBBD0083E47}" srcId="{85147E69-1D75-4FBE-A174-0AB41192BC84}" destId="{2EA7FA32-5FA0-4D7D-AF3F-EBB65425836D}" srcOrd="3" destOrd="0" parTransId="{ACB3C322-8975-415B-80F8-BB6E5CF33020}" sibTransId="{AFAA1EF6-D337-4BDE-9EE0-B978A7BA32DE}"/>
    <dgm:cxn modelId="{A9729FA9-4398-4893-AC84-1ED591F0DDB9}" srcId="{9BF05C94-C3F2-40E5-8015-782492613D3F}" destId="{313DA84B-F9E1-40BE-9A98-2A10E09DE20D}" srcOrd="0" destOrd="0" parTransId="{883D28EF-E879-4C7C-822E-DEB5FB25EE55}" sibTransId="{D1B88748-4721-4FAE-A906-A4C2FE0AEB55}"/>
    <dgm:cxn modelId="{B77B150D-BFE7-42A4-98DF-E9F9F7A74F91}" srcId="{85147E69-1D75-4FBE-A174-0AB41192BC84}" destId="{18E00971-5408-40A4-B7CD-8872057A5726}" srcOrd="1" destOrd="0" parTransId="{66C0BC54-21A5-4B6D-A22D-89478E17A97D}" sibTransId="{87EC0AD6-76BB-4F80-AA25-80BDCE022C70}"/>
    <dgm:cxn modelId="{719C9907-91D3-429C-ABF5-D3B1A561398D}" srcId="{85147E69-1D75-4FBE-A174-0AB41192BC84}" destId="{069E9ABA-1060-4402-AA86-DB4C247A5C11}" srcOrd="2" destOrd="0" parTransId="{13274C41-8355-44DF-8D27-90E25B16567A}" sibTransId="{5735FE80-93FE-463D-A6DC-0EF186A580E2}"/>
    <dgm:cxn modelId="{E4087BBE-8EDD-4882-AB64-679AFFF17995}" type="presOf" srcId="{85147E69-1D75-4FBE-A174-0AB41192BC84}" destId="{6C381CC5-1717-445F-8C04-4FF5BAD77877}" srcOrd="0" destOrd="0" presId="urn:microsoft.com/office/officeart/2005/8/layout/vList5"/>
    <dgm:cxn modelId="{7483A261-2B13-48BE-AB4F-0A3850D6ACD2}" type="presOf" srcId="{313DA84B-F9E1-40BE-9A98-2A10E09DE20D}" destId="{F3211D2B-4000-4121-A8B4-525076DB8CB9}" srcOrd="0" destOrd="0" presId="urn:microsoft.com/office/officeart/2005/8/layout/vList5"/>
    <dgm:cxn modelId="{661F4C08-29F8-4BD3-88AE-3BBD0E149A6D}" srcId="{85147E69-1D75-4FBE-A174-0AB41192BC84}" destId="{B19A938E-05DE-4048-B52F-151231E17184}" srcOrd="0" destOrd="0" parTransId="{5FB48A47-CDC9-4875-816D-C8EC67CA398C}" sibTransId="{17C73B55-12AB-4673-AFE1-1AD28D6746C3}"/>
    <dgm:cxn modelId="{3EEFF8CA-559F-481C-B3DB-001627AB8884}" type="presOf" srcId="{5CB0EC52-80A5-4A05-9423-39DB21CFA3F3}" destId="{6E744BEB-A50F-4020-A9F4-AFC446FBC2F4}" srcOrd="0" destOrd="0" presId="urn:microsoft.com/office/officeart/2005/8/layout/vList5"/>
    <dgm:cxn modelId="{634B9062-B25F-4E16-9346-EDD5CCC99C94}" type="presParOf" srcId="{86F27C66-FEAB-46BB-809D-A7E4CF9A2BFB}" destId="{4355B4C5-4716-48ED-94A4-6C18D77F0FA6}" srcOrd="0" destOrd="0" presId="urn:microsoft.com/office/officeart/2005/8/layout/vList5"/>
    <dgm:cxn modelId="{4C3B4957-744C-421C-82AE-A2D72C5E7E4F}" type="presParOf" srcId="{4355B4C5-4716-48ED-94A4-6C18D77F0FA6}" destId="{4D2A76DB-8A3B-4C87-9F7A-561DEAAACD88}" srcOrd="0" destOrd="0" presId="urn:microsoft.com/office/officeart/2005/8/layout/vList5"/>
    <dgm:cxn modelId="{531A68A4-73CB-4668-953A-6C986C595C16}" type="presParOf" srcId="{4355B4C5-4716-48ED-94A4-6C18D77F0FA6}" destId="{F3211D2B-4000-4121-A8B4-525076DB8CB9}" srcOrd="1" destOrd="0" presId="urn:microsoft.com/office/officeart/2005/8/layout/vList5"/>
    <dgm:cxn modelId="{EA4EB0BF-86AA-45BC-841B-12154E21BD30}" type="presParOf" srcId="{86F27C66-FEAB-46BB-809D-A7E4CF9A2BFB}" destId="{6C8C07A2-393B-4A60-8A38-D49FDC68821D}" srcOrd="1" destOrd="0" presId="urn:microsoft.com/office/officeart/2005/8/layout/vList5"/>
    <dgm:cxn modelId="{CBD16FB9-4E96-472C-8735-CCEBF866303F}" type="presParOf" srcId="{86F27C66-FEAB-46BB-809D-A7E4CF9A2BFB}" destId="{09FE1C6B-9509-4F08-8C87-C65F227E87B7}" srcOrd="2" destOrd="0" presId="urn:microsoft.com/office/officeart/2005/8/layout/vList5"/>
    <dgm:cxn modelId="{93043C8C-D5C5-41C4-A78E-4ECE42D456E3}" type="presParOf" srcId="{09FE1C6B-9509-4F08-8C87-C65F227E87B7}" destId="{6E744BEB-A50F-4020-A9F4-AFC446FBC2F4}" srcOrd="0" destOrd="0" presId="urn:microsoft.com/office/officeart/2005/8/layout/vList5"/>
    <dgm:cxn modelId="{5F1B942F-9879-4E70-BD96-476FC0452F55}" type="presParOf" srcId="{09FE1C6B-9509-4F08-8C87-C65F227E87B7}" destId="{18FC2A14-FBAB-425A-91C8-0AE515C6B1D1}" srcOrd="1" destOrd="0" presId="urn:microsoft.com/office/officeart/2005/8/layout/vList5"/>
    <dgm:cxn modelId="{E4ACB38A-465F-4BE3-8737-829F8774A6E5}" type="presParOf" srcId="{86F27C66-FEAB-46BB-809D-A7E4CF9A2BFB}" destId="{E53F2B1A-3F8B-4E92-88B2-B334C24FE492}" srcOrd="3" destOrd="0" presId="urn:microsoft.com/office/officeart/2005/8/layout/vList5"/>
    <dgm:cxn modelId="{6922AFBC-9317-415D-9C31-BCF5B0E8B86E}" type="presParOf" srcId="{86F27C66-FEAB-46BB-809D-A7E4CF9A2BFB}" destId="{623D7890-C757-4533-8B43-57760EF6E18A}" srcOrd="4" destOrd="0" presId="urn:microsoft.com/office/officeart/2005/8/layout/vList5"/>
    <dgm:cxn modelId="{942D5FEB-945F-4C18-B8D0-1CCED0B7907A}" type="presParOf" srcId="{623D7890-C757-4533-8B43-57760EF6E18A}" destId="{6C381CC5-1717-445F-8C04-4FF5BAD77877}" srcOrd="0" destOrd="0" presId="urn:microsoft.com/office/officeart/2005/8/layout/vList5"/>
    <dgm:cxn modelId="{0EBEF024-BA47-4DAB-8B0E-75AA7160D2B0}" type="presParOf" srcId="{623D7890-C757-4533-8B43-57760EF6E18A}" destId="{48EC9685-21F2-4414-BA77-E1C9B0A8DCFC}"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211D2B-4000-4121-A8B4-525076DB8CB9}">
      <dsp:nvSpPr>
        <dsp:cNvPr id="0" name=""/>
        <dsp:cNvSpPr/>
      </dsp:nvSpPr>
      <dsp:spPr>
        <a:xfrm rot="5400000">
          <a:off x="6216630" y="-2493489"/>
          <a:ext cx="1471238" cy="6826033"/>
        </a:xfrm>
        <a:prstGeom prst="round2SameRect">
          <a:avLst/>
        </a:prstGeom>
        <a:solidFill>
          <a:schemeClr val="bg2">
            <a:lumMod val="90000"/>
            <a:alpha val="9000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s-ES_tradnl" sz="1400" b="0" kern="1200" dirty="0" smtClean="0">
              <a:latin typeface="Calibri" panose="020F0502020204030204" pitchFamily="34" charset="0"/>
            </a:rPr>
            <a:t>Bibliografías de Carlos Manuel Trelles, Fermín Peraza y Antonio Bachiller y Morales, fieles exponentes de la Bibliografía científica cubana antes de 1959. Principales aportes a la bibliografía médica cubana en la etapa posterior al triunfo revolucionario.</a:t>
          </a:r>
          <a:endParaRPr lang="es-ES" sz="1400" b="0" kern="1200" dirty="0">
            <a:latin typeface="Calibri" panose="020F0502020204030204" pitchFamily="34" charset="0"/>
            <a:cs typeface="Arial" panose="020B0604020202020204" pitchFamily="34" charset="0"/>
          </a:endParaRPr>
        </a:p>
      </dsp:txBody>
      <dsp:txXfrm rot="-5400000">
        <a:off x="3539233" y="255728"/>
        <a:ext cx="6754213" cy="1327598"/>
      </dsp:txXfrm>
    </dsp:sp>
    <dsp:sp modelId="{4D2A76DB-8A3B-4C87-9F7A-561DEAAACD88}">
      <dsp:nvSpPr>
        <dsp:cNvPr id="0" name=""/>
        <dsp:cNvSpPr/>
      </dsp:nvSpPr>
      <dsp:spPr>
        <a:xfrm>
          <a:off x="540" y="0"/>
          <a:ext cx="3538692" cy="1839048"/>
        </a:xfrm>
        <a:prstGeom prst="roundRect">
          <a:avLst/>
        </a:prstGeom>
        <a:solidFill>
          <a:schemeClr val="tx2">
            <a:lumMod val="75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s-ES" sz="1800" kern="1200" dirty="0" smtClean="0">
              <a:solidFill>
                <a:schemeClr val="bg1">
                  <a:lumMod val="95000"/>
                </a:schemeClr>
              </a:solidFill>
              <a:latin typeface="Arial" panose="020B0604020202020204" pitchFamily="34" charset="0"/>
              <a:cs typeface="Arial" panose="020B0604020202020204" pitchFamily="34" charset="0"/>
            </a:rPr>
            <a:t>Tema 1:</a:t>
          </a:r>
        </a:p>
        <a:p>
          <a:pPr lvl="0" algn="ctr" defTabSz="800100">
            <a:lnSpc>
              <a:spcPct val="90000"/>
            </a:lnSpc>
            <a:spcBef>
              <a:spcPct val="0"/>
            </a:spcBef>
            <a:spcAft>
              <a:spcPct val="35000"/>
            </a:spcAft>
          </a:pPr>
          <a:r>
            <a:rPr lang="es-ES" sz="1800" kern="1200" dirty="0" smtClean="0">
              <a:solidFill>
                <a:schemeClr val="bg1">
                  <a:lumMod val="95000"/>
                </a:schemeClr>
              </a:solidFill>
              <a:latin typeface="Arial" panose="020B0604020202020204" pitchFamily="34" charset="0"/>
              <a:cs typeface="Arial" panose="020B0604020202020204" pitchFamily="34" charset="0"/>
            </a:rPr>
            <a:t> </a:t>
          </a:r>
          <a:r>
            <a:rPr lang="es-ES" sz="1800" kern="1200" dirty="0" smtClean="0">
              <a:solidFill>
                <a:schemeClr val="bg1">
                  <a:lumMod val="95000"/>
                </a:schemeClr>
              </a:solidFill>
              <a:latin typeface="Arial" panose="020B0604020202020204" pitchFamily="34" charset="0"/>
              <a:cs typeface="Arial" panose="020B0604020202020204" pitchFamily="34" charset="0"/>
            </a:rPr>
            <a:t>Bibliografía médica cubana</a:t>
          </a:r>
          <a:endParaRPr lang="es-ES" sz="1800" kern="1200" dirty="0">
            <a:solidFill>
              <a:schemeClr val="bg1">
                <a:lumMod val="95000"/>
              </a:schemeClr>
            </a:solidFill>
            <a:latin typeface="Arial" panose="020B0604020202020204" pitchFamily="34" charset="0"/>
            <a:cs typeface="Arial" panose="020B0604020202020204" pitchFamily="34" charset="0"/>
          </a:endParaRPr>
        </a:p>
      </dsp:txBody>
      <dsp:txXfrm>
        <a:off x="90315" y="89775"/>
        <a:ext cx="3359142" cy="1659498"/>
      </dsp:txXfrm>
    </dsp:sp>
    <dsp:sp modelId="{18FC2A14-FBAB-425A-91C8-0AE515C6B1D1}">
      <dsp:nvSpPr>
        <dsp:cNvPr id="0" name=""/>
        <dsp:cNvSpPr/>
      </dsp:nvSpPr>
      <dsp:spPr>
        <a:xfrm rot="5400000">
          <a:off x="5956271" y="-685492"/>
          <a:ext cx="2172916" cy="7245895"/>
        </a:xfrm>
        <a:prstGeom prst="round2SameRect">
          <a:avLst/>
        </a:prstGeom>
        <a:solidFill>
          <a:schemeClr val="bg2">
            <a:lumMod val="90000"/>
            <a:alpha val="9000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100000"/>
            </a:lnSpc>
            <a:spcBef>
              <a:spcPct val="0"/>
            </a:spcBef>
            <a:spcAft>
              <a:spcPct val="15000"/>
            </a:spcAft>
            <a:buChar char="••"/>
          </a:pPr>
          <a:r>
            <a:rPr lang="es-ES_tradnl" sz="1400" kern="1200" dirty="0" smtClean="0">
              <a:latin typeface="Calibri" panose="020F0502020204030204" pitchFamily="34" charset="0"/>
            </a:rPr>
            <a:t>Escogiendo una revista para publicar. Revistas nacionales de Ciencias Médicas (Revistas estudiantiles). Revistas de Acceso abierto. Rankings. </a:t>
          </a:r>
          <a:r>
            <a:rPr lang="es-ES_tradnl" sz="1400" kern="1200" dirty="0" err="1" smtClean="0">
              <a:latin typeface="Calibri" panose="020F0502020204030204" pitchFamily="34" charset="0"/>
            </a:rPr>
            <a:t>Scimago</a:t>
          </a:r>
          <a:r>
            <a:rPr lang="es-ES_tradnl" sz="1400" kern="1200" dirty="0" smtClean="0">
              <a:latin typeface="Calibri" panose="020F0502020204030204" pitchFamily="34" charset="0"/>
            </a:rPr>
            <a:t> </a:t>
          </a:r>
          <a:r>
            <a:rPr lang="es-ES_tradnl" sz="1400" kern="1200" dirty="0" err="1" smtClean="0">
              <a:latin typeface="Calibri" panose="020F0502020204030204" pitchFamily="34" charset="0"/>
            </a:rPr>
            <a:t>Journal</a:t>
          </a:r>
          <a:r>
            <a:rPr lang="es-ES_tradnl" sz="1400" kern="1200" dirty="0" smtClean="0">
              <a:latin typeface="Calibri" panose="020F0502020204030204" pitchFamily="34" charset="0"/>
            </a:rPr>
            <a:t> Ranking. Normas y metodologías para publicar en las revistas de la Editorial de Ciencias Médicas (ECIMED). Normas para autores.</a:t>
          </a:r>
          <a:endParaRPr lang="es-ES" sz="1400" kern="1200" dirty="0">
            <a:latin typeface="Calibri" panose="020F0502020204030204" pitchFamily="34" charset="0"/>
            <a:cs typeface="Arial" panose="020B0604020202020204" pitchFamily="34" charset="0"/>
          </a:endParaRPr>
        </a:p>
        <a:p>
          <a:pPr marL="114300" lvl="1" indent="-114300" algn="l" defTabSz="622300">
            <a:lnSpc>
              <a:spcPct val="100000"/>
            </a:lnSpc>
            <a:spcBef>
              <a:spcPct val="0"/>
            </a:spcBef>
            <a:spcAft>
              <a:spcPct val="15000"/>
            </a:spcAft>
            <a:buChar char="••"/>
          </a:pPr>
          <a:r>
            <a:rPr lang="es-ES_tradnl" sz="1400" kern="1200" dirty="0" smtClean="0">
              <a:latin typeface="Calibri" panose="020F0502020204030204" pitchFamily="34" charset="0"/>
            </a:rPr>
            <a:t>Cómo formatear el manuscrito Metodología para la edición de manuscritos. Presentación del manuscrito a la revista. Características de las plataformas para la gestión de contenido. Plataforma Open </a:t>
          </a:r>
          <a:r>
            <a:rPr lang="es-ES_tradnl" sz="1400" kern="1200" dirty="0" err="1" smtClean="0">
              <a:latin typeface="Calibri" panose="020F0502020204030204" pitchFamily="34" charset="0"/>
            </a:rPr>
            <a:t>Journal</a:t>
          </a:r>
          <a:r>
            <a:rPr lang="es-ES_tradnl" sz="1400" kern="1200" dirty="0" smtClean="0">
              <a:latin typeface="Calibri" panose="020F0502020204030204" pitchFamily="34" charset="0"/>
            </a:rPr>
            <a:t> </a:t>
          </a:r>
          <a:r>
            <a:rPr lang="es-ES_tradnl" sz="1400" kern="1200" dirty="0" err="1" smtClean="0">
              <a:latin typeface="Calibri" panose="020F0502020204030204" pitchFamily="34" charset="0"/>
            </a:rPr>
            <a:t>System</a:t>
          </a:r>
          <a:r>
            <a:rPr lang="es-ES_tradnl" sz="1400" kern="1200" dirty="0" smtClean="0">
              <a:latin typeface="Calibri" panose="020F0502020204030204" pitchFamily="34" charset="0"/>
            </a:rPr>
            <a:t>. El proceso de arbitraje. Área editorial del Centro Provincial de Información de Ciencias Médicas de La Habana.</a:t>
          </a:r>
          <a:endParaRPr lang="es-ES" sz="1400" kern="1200" dirty="0">
            <a:latin typeface="Calibri" panose="020F0502020204030204" pitchFamily="34" charset="0"/>
            <a:cs typeface="Arial" panose="020B0604020202020204" pitchFamily="34" charset="0"/>
          </a:endParaRPr>
        </a:p>
      </dsp:txBody>
      <dsp:txXfrm rot="-5400000">
        <a:off x="3419782" y="1957070"/>
        <a:ext cx="7139822" cy="1960770"/>
      </dsp:txXfrm>
    </dsp:sp>
    <dsp:sp modelId="{6E744BEB-A50F-4020-A9F4-AFC446FBC2F4}">
      <dsp:nvSpPr>
        <dsp:cNvPr id="0" name=""/>
        <dsp:cNvSpPr/>
      </dsp:nvSpPr>
      <dsp:spPr>
        <a:xfrm>
          <a:off x="540" y="2097937"/>
          <a:ext cx="3418701" cy="1839048"/>
        </a:xfrm>
        <a:prstGeom prst="roundRect">
          <a:avLst/>
        </a:prstGeom>
        <a:solidFill>
          <a:schemeClr val="tx2">
            <a:lumMod val="75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s-ES" sz="1800" kern="1200" dirty="0" smtClean="0">
              <a:solidFill>
                <a:schemeClr val="bg1">
                  <a:lumMod val="95000"/>
                </a:schemeClr>
              </a:solidFill>
              <a:latin typeface="Arial" panose="020B0604020202020204" pitchFamily="34" charset="0"/>
              <a:cs typeface="Arial" panose="020B0604020202020204" pitchFamily="34" charset="0"/>
            </a:rPr>
            <a:t>Tema 2: </a:t>
          </a:r>
        </a:p>
        <a:p>
          <a:pPr lvl="0" algn="ctr" defTabSz="800100">
            <a:lnSpc>
              <a:spcPct val="90000"/>
            </a:lnSpc>
            <a:spcBef>
              <a:spcPct val="0"/>
            </a:spcBef>
            <a:spcAft>
              <a:spcPct val="35000"/>
            </a:spcAft>
          </a:pPr>
          <a:r>
            <a:rPr lang="es-ES" sz="1800" kern="1200" dirty="0" smtClean="0">
              <a:solidFill>
                <a:schemeClr val="bg1">
                  <a:lumMod val="95000"/>
                </a:schemeClr>
              </a:solidFill>
              <a:latin typeface="Arial" panose="020B0604020202020204" pitchFamily="34" charset="0"/>
              <a:cs typeface="Arial" panose="020B0604020202020204" pitchFamily="34" charset="0"/>
            </a:rPr>
            <a:t>Normas para la publicación científica en Ciencias de la Salud</a:t>
          </a:r>
          <a:endParaRPr lang="es-ES" sz="1800" kern="1200" dirty="0">
            <a:solidFill>
              <a:schemeClr val="bg1">
                <a:lumMod val="95000"/>
              </a:schemeClr>
            </a:solidFill>
            <a:latin typeface="Arial" panose="020B0604020202020204" pitchFamily="34" charset="0"/>
            <a:cs typeface="Arial" panose="020B0604020202020204" pitchFamily="34" charset="0"/>
          </a:endParaRPr>
        </a:p>
      </dsp:txBody>
      <dsp:txXfrm>
        <a:off x="90315" y="2187712"/>
        <a:ext cx="3239151" cy="1659498"/>
      </dsp:txXfrm>
    </dsp:sp>
    <dsp:sp modelId="{48EC9685-21F2-4414-BA77-E1C9B0A8DCFC}">
      <dsp:nvSpPr>
        <dsp:cNvPr id="0" name=""/>
        <dsp:cNvSpPr/>
      </dsp:nvSpPr>
      <dsp:spPr>
        <a:xfrm rot="5400000">
          <a:off x="6127412" y="1499931"/>
          <a:ext cx="1839974" cy="7231855"/>
        </a:xfrm>
        <a:prstGeom prst="round2SameRect">
          <a:avLst/>
        </a:prstGeom>
        <a:solidFill>
          <a:schemeClr val="bg2">
            <a:lumMod val="90000"/>
            <a:alpha val="9000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s-ES" sz="1400" kern="1200" dirty="0" smtClean="0">
              <a:latin typeface="Calibri" panose="020F0502020204030204" pitchFamily="34" charset="0"/>
            </a:rPr>
            <a:t>El resumen. Definiciones. Importancia. Breve descripción histórica. Norma Cubana Tipos de resúmenes de acuerdo al contenido y a la presentación. Extensión del resumen.</a:t>
          </a:r>
          <a:endParaRPr lang="es-ES" sz="1400" kern="1200" dirty="0">
            <a:latin typeface="Arial" panose="020B0604020202020204" pitchFamily="34" charset="0"/>
            <a:cs typeface="Arial" panose="020B0604020202020204" pitchFamily="34" charset="0"/>
          </a:endParaRPr>
        </a:p>
        <a:p>
          <a:pPr marL="114300" lvl="1" indent="-114300" algn="l" defTabSz="622300">
            <a:lnSpc>
              <a:spcPct val="90000"/>
            </a:lnSpc>
            <a:spcBef>
              <a:spcPct val="0"/>
            </a:spcBef>
            <a:spcAft>
              <a:spcPct val="15000"/>
            </a:spcAft>
            <a:buChar char="••"/>
          </a:pPr>
          <a:r>
            <a:rPr lang="es-ES" sz="1400" kern="1200" dirty="0" smtClean="0">
              <a:latin typeface="Calibri" panose="020F0502020204030204" pitchFamily="34" charset="0"/>
            </a:rPr>
            <a:t>La redacción científica. Estructura IMRYD. Comunicación a Conferencia. Presentación de trabajos verbalmente. El Poster. Cómo preparar un Poster.</a:t>
          </a:r>
          <a:endParaRPr lang="es-ES" sz="1400" kern="1200" dirty="0">
            <a:latin typeface="Calibri" panose="020F0502020204030204" pitchFamily="34" charset="0"/>
            <a:cs typeface="Arial" panose="020B0604020202020204" pitchFamily="34" charset="0"/>
          </a:endParaRPr>
        </a:p>
        <a:p>
          <a:pPr marL="114300" lvl="1" indent="-114300" algn="l" defTabSz="622300">
            <a:lnSpc>
              <a:spcPct val="90000"/>
            </a:lnSpc>
            <a:spcBef>
              <a:spcPct val="0"/>
            </a:spcBef>
            <a:spcAft>
              <a:spcPct val="15000"/>
            </a:spcAft>
            <a:buChar char="••"/>
          </a:pPr>
          <a:r>
            <a:rPr lang="es-ES" sz="1400" kern="1200" dirty="0" smtClean="0">
              <a:latin typeface="Calibri" panose="020F0502020204030204" pitchFamily="34" charset="0"/>
            </a:rPr>
            <a:t>Libros científicos. Reseñas de libros. Orientación de la revisión bibliográfica (Trabajo integrador).</a:t>
          </a:r>
          <a:endParaRPr lang="es-ES" sz="1400" kern="1200" dirty="0">
            <a:latin typeface="Calibri" panose="020F0502020204030204" pitchFamily="34" charset="0"/>
            <a:cs typeface="Arial" panose="020B0604020202020204" pitchFamily="34" charset="0"/>
          </a:endParaRPr>
        </a:p>
        <a:p>
          <a:pPr marL="114300" lvl="1" indent="-114300" algn="l" defTabSz="622300">
            <a:lnSpc>
              <a:spcPct val="90000"/>
            </a:lnSpc>
            <a:spcBef>
              <a:spcPct val="0"/>
            </a:spcBef>
            <a:spcAft>
              <a:spcPct val="15000"/>
            </a:spcAft>
            <a:buChar char="••"/>
          </a:pPr>
          <a:r>
            <a:rPr lang="es-ES" sz="1400" kern="1200" dirty="0" smtClean="0">
              <a:latin typeface="Calibri" panose="020F0502020204030204" pitchFamily="34" charset="0"/>
            </a:rPr>
            <a:t>El artículo científico. Artículo original. Artículo de revisión. Tesis de terminación de estudios. </a:t>
          </a:r>
          <a:endParaRPr lang="es-ES" sz="1400" kern="1200" dirty="0">
            <a:latin typeface="Calibri" panose="020F0502020204030204" pitchFamily="34" charset="0"/>
            <a:cs typeface="Arial" panose="020B0604020202020204" pitchFamily="34" charset="0"/>
          </a:endParaRPr>
        </a:p>
      </dsp:txBody>
      <dsp:txXfrm rot="-5400000">
        <a:off x="3431472" y="4285691"/>
        <a:ext cx="7142035" cy="1660334"/>
      </dsp:txXfrm>
    </dsp:sp>
    <dsp:sp modelId="{6C381CC5-1717-445F-8C04-4FF5BAD77877}">
      <dsp:nvSpPr>
        <dsp:cNvPr id="0" name=""/>
        <dsp:cNvSpPr/>
      </dsp:nvSpPr>
      <dsp:spPr>
        <a:xfrm>
          <a:off x="540" y="4196335"/>
          <a:ext cx="3430931" cy="1839048"/>
        </a:xfrm>
        <a:prstGeom prst="roundRect">
          <a:avLst/>
        </a:prstGeom>
        <a:solidFill>
          <a:schemeClr val="tx2">
            <a:lumMod val="75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s-ES" sz="1800" kern="1200" dirty="0" smtClean="0">
              <a:solidFill>
                <a:schemeClr val="bg1">
                  <a:lumMod val="95000"/>
                </a:schemeClr>
              </a:solidFill>
              <a:latin typeface="Arial" panose="020B0604020202020204" pitchFamily="34" charset="0"/>
              <a:cs typeface="Arial" panose="020B0604020202020204" pitchFamily="34" charset="0"/>
            </a:rPr>
            <a:t>Tema 3:</a:t>
          </a:r>
        </a:p>
        <a:p>
          <a:pPr lvl="0" algn="ctr" defTabSz="800100">
            <a:lnSpc>
              <a:spcPct val="90000"/>
            </a:lnSpc>
            <a:spcBef>
              <a:spcPct val="0"/>
            </a:spcBef>
            <a:spcAft>
              <a:spcPct val="35000"/>
            </a:spcAft>
          </a:pPr>
          <a:r>
            <a:rPr lang="es-ES" sz="1800" kern="1200" dirty="0" smtClean="0">
              <a:solidFill>
                <a:schemeClr val="bg1">
                  <a:lumMod val="95000"/>
                </a:schemeClr>
              </a:solidFill>
              <a:latin typeface="Arial" panose="020B0604020202020204" pitchFamily="34" charset="0"/>
              <a:cs typeface="Arial" panose="020B0604020202020204" pitchFamily="34" charset="0"/>
            </a:rPr>
            <a:t>Redacción del documento científico </a:t>
          </a:r>
          <a:r>
            <a:rPr lang="es-ES" sz="1800" kern="1200" dirty="0" smtClean="0">
              <a:solidFill>
                <a:schemeClr val="bg1">
                  <a:lumMod val="95000"/>
                </a:schemeClr>
              </a:solidFill>
              <a:latin typeface="Arial" panose="020B0604020202020204" pitchFamily="34" charset="0"/>
              <a:cs typeface="Arial" panose="020B0604020202020204" pitchFamily="34" charset="0"/>
            </a:rPr>
            <a:t>médico</a:t>
          </a:r>
          <a:endParaRPr lang="es-ES" sz="1800" kern="1200" dirty="0">
            <a:solidFill>
              <a:schemeClr val="bg1">
                <a:lumMod val="95000"/>
              </a:schemeClr>
            </a:solidFill>
            <a:latin typeface="Arial" panose="020B0604020202020204" pitchFamily="34" charset="0"/>
            <a:cs typeface="Arial" panose="020B0604020202020204" pitchFamily="34" charset="0"/>
          </a:endParaRPr>
        </a:p>
      </dsp:txBody>
      <dsp:txXfrm>
        <a:off x="90315" y="4286110"/>
        <a:ext cx="3251381" cy="1659498"/>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888C0D-1790-4981-B1A0-9FEC1183A276}" type="datetimeFigureOut">
              <a:rPr lang="es-ES" smtClean="0"/>
              <a:t>16/10/2020</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42EB5C-8B09-4CBB-873D-DF48D15D0244}" type="slidenum">
              <a:rPr lang="es-ES" smtClean="0"/>
              <a:t>‹Nº›</a:t>
            </a:fld>
            <a:endParaRPr lang="es-ES"/>
          </a:p>
        </p:txBody>
      </p:sp>
    </p:spTree>
    <p:extLst>
      <p:ext uri="{BB962C8B-B14F-4D97-AF65-F5344CB8AC3E}">
        <p14:creationId xmlns:p14="http://schemas.microsoft.com/office/powerpoint/2010/main" val="24271149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ES" smtClean="0"/>
          </a:p>
        </p:txBody>
      </p:sp>
      <p:sp>
        <p:nvSpPr>
          <p:cNvPr id="39940"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DE4085A2-9EB2-4542-B82C-A64E0DB3318D}" type="slidenum">
              <a:rPr lang="es-ES" sz="1200">
                <a:solidFill>
                  <a:prstClr val="black"/>
                </a:solidFill>
              </a:rPr>
              <a:pPr/>
              <a:t>3</a:t>
            </a:fld>
            <a:endParaRPr lang="es-ES" sz="1200">
              <a:solidFill>
                <a:prstClr val="black"/>
              </a:solidFill>
            </a:endParaRPr>
          </a:p>
        </p:txBody>
      </p:sp>
    </p:spTree>
    <p:extLst>
      <p:ext uri="{BB962C8B-B14F-4D97-AF65-F5344CB8AC3E}">
        <p14:creationId xmlns:p14="http://schemas.microsoft.com/office/powerpoint/2010/main" val="35517939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ES" smtClean="0"/>
          </a:p>
        </p:txBody>
      </p:sp>
      <p:sp>
        <p:nvSpPr>
          <p:cNvPr id="40964"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7746EA4-EAE0-424D-A2C6-EA7C5D7C566B}" type="slidenum">
              <a:rPr lang="es-ES" sz="1200">
                <a:solidFill>
                  <a:prstClr val="black"/>
                </a:solidFill>
              </a:rPr>
              <a:pPr/>
              <a:t>6</a:t>
            </a:fld>
            <a:endParaRPr lang="es-ES" sz="1200">
              <a:solidFill>
                <a:prstClr val="black"/>
              </a:solidFill>
            </a:endParaRPr>
          </a:p>
        </p:txBody>
      </p:sp>
    </p:spTree>
    <p:extLst>
      <p:ext uri="{BB962C8B-B14F-4D97-AF65-F5344CB8AC3E}">
        <p14:creationId xmlns:p14="http://schemas.microsoft.com/office/powerpoint/2010/main" val="24156015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ES" smtClean="0"/>
          </a:p>
        </p:txBody>
      </p:sp>
      <p:sp>
        <p:nvSpPr>
          <p:cNvPr id="41988"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AFB50F45-937F-439D-B154-03AE5D6D1120}" type="slidenum">
              <a:rPr lang="es-ES" sz="1200">
                <a:solidFill>
                  <a:prstClr val="black"/>
                </a:solidFill>
              </a:rPr>
              <a:pPr/>
              <a:t>7</a:t>
            </a:fld>
            <a:endParaRPr lang="es-ES" sz="1200">
              <a:solidFill>
                <a:prstClr val="black"/>
              </a:solidFill>
            </a:endParaRPr>
          </a:p>
        </p:txBody>
      </p:sp>
    </p:spTree>
    <p:extLst>
      <p:ext uri="{BB962C8B-B14F-4D97-AF65-F5344CB8AC3E}">
        <p14:creationId xmlns:p14="http://schemas.microsoft.com/office/powerpoint/2010/main" val="32929723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ES" smtClean="0"/>
          </a:p>
        </p:txBody>
      </p:sp>
      <p:sp>
        <p:nvSpPr>
          <p:cNvPr id="43012"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E7591A47-C1A2-4630-9841-C9C3CE905129}" type="slidenum">
              <a:rPr lang="es-ES" sz="1200">
                <a:solidFill>
                  <a:prstClr val="black"/>
                </a:solidFill>
              </a:rPr>
              <a:pPr/>
              <a:t>8</a:t>
            </a:fld>
            <a:endParaRPr lang="es-ES" sz="1200">
              <a:solidFill>
                <a:prstClr val="black"/>
              </a:solidFill>
            </a:endParaRPr>
          </a:p>
        </p:txBody>
      </p:sp>
    </p:spTree>
    <p:extLst>
      <p:ext uri="{BB962C8B-B14F-4D97-AF65-F5344CB8AC3E}">
        <p14:creationId xmlns:p14="http://schemas.microsoft.com/office/powerpoint/2010/main" val="30301179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4" name="Freeform 8"/>
          <p:cNvSpPr>
            <a:spLocks/>
          </p:cNvSpPr>
          <p:nvPr/>
        </p:nvSpPr>
        <p:spPr bwMode="auto">
          <a:xfrm>
            <a:off x="-42333" y="4321175"/>
            <a:ext cx="1860551" cy="781050"/>
          </a:xfrm>
          <a:custGeom>
            <a:avLst/>
            <a:gdLst>
              <a:gd name="T0" fmla="*/ 2147483646 w 8042"/>
              <a:gd name="T1" fmla="*/ 2147483646 h 10000"/>
              <a:gd name="T2" fmla="*/ 2147483646 w 8042"/>
              <a:gd name="T3" fmla="*/ 2147483646 h 10000"/>
              <a:gd name="T4" fmla="*/ 2147483646 w 8042"/>
              <a:gd name="T5" fmla="*/ 2147483646 h 10000"/>
              <a:gd name="T6" fmla="*/ 2147483646 w 8042"/>
              <a:gd name="T7" fmla="*/ 2147483646 h 10000"/>
              <a:gd name="T8" fmla="*/ 2147483646 w 8042"/>
              <a:gd name="T9" fmla="*/ 2147483646 h 10000"/>
              <a:gd name="T10" fmla="*/ 2147483646 w 8042"/>
              <a:gd name="T11" fmla="*/ 105298818 h 10000"/>
              <a:gd name="T12" fmla="*/ 2147483646 w 8042"/>
              <a:gd name="T13" fmla="*/ 76236572 h 10000"/>
              <a:gd name="T14" fmla="*/ 2147483646 w 8042"/>
              <a:gd name="T15" fmla="*/ 19533436 h 10000"/>
              <a:gd name="T16" fmla="*/ 94026232 w 8042"/>
              <a:gd name="T17" fmla="*/ 0 h 10000"/>
              <a:gd name="T18" fmla="*/ 0 w 8042"/>
              <a:gd name="T19" fmla="*/ 2147483646 h 10000"/>
              <a:gd name="T20" fmla="*/ 2147483646 w 8042"/>
              <a:gd name="T21" fmla="*/ 2147483646 h 100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w="9525">
            <a:noFill/>
            <a:round/>
            <a:headEnd/>
            <a:tailEnd/>
          </a:ln>
        </p:spPr>
        <p:txBody>
          <a:bodyPr/>
          <a:lstStyle/>
          <a:p>
            <a:pPr eaLnBrk="0" fontAlgn="base" hangingPunct="0">
              <a:spcBef>
                <a:spcPct val="0"/>
              </a:spcBef>
              <a:spcAft>
                <a:spcPct val="0"/>
              </a:spcAft>
              <a:defRPr/>
            </a:pPr>
            <a:endParaRPr lang="es-ES" sz="2400">
              <a:solidFill>
                <a:prstClr val="black"/>
              </a:solidFill>
              <a:latin typeface="Times New Roman" panose="02020603050405020304" pitchFamily="18" charset="0"/>
            </a:endParaRPr>
          </a:p>
        </p:txBody>
      </p:sp>
      <p:sp>
        <p:nvSpPr>
          <p:cNvPr id="2" name="Title 1"/>
          <p:cNvSpPr>
            <a:spLocks noGrp="1"/>
          </p:cNvSpPr>
          <p:nvPr>
            <p:ph type="ctrTitle"/>
          </p:nvPr>
        </p:nvSpPr>
        <p:spPr>
          <a:xfrm>
            <a:off x="2589889" y="2514601"/>
            <a:ext cx="8800601" cy="2262781"/>
          </a:xfrm>
        </p:spPr>
        <p:txBody>
          <a:bodyPr anchor="b">
            <a:normAutofit/>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589889" y="4777381"/>
            <a:ext cx="8800601" cy="1126283"/>
          </a:xfrm>
        </p:spPr>
        <p:txBody>
          <a:bodyPr/>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5" name="Date Placeholder 3"/>
          <p:cNvSpPr>
            <a:spLocks noGrp="1"/>
          </p:cNvSpPr>
          <p:nvPr>
            <p:ph type="dt" sz="half" idx="10"/>
          </p:nvPr>
        </p:nvSpPr>
        <p:spPr/>
        <p:txBody>
          <a:bodyPr/>
          <a:lstStyle>
            <a:lvl1pPr>
              <a:defRPr/>
            </a:lvl1pPr>
          </a:lstStyle>
          <a:p>
            <a:pPr>
              <a:defRPr/>
            </a:pPr>
            <a:endParaRPr lang="es-E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7" name="Slide Number Placeholder 5"/>
          <p:cNvSpPr>
            <a:spLocks noGrp="1"/>
          </p:cNvSpPr>
          <p:nvPr>
            <p:ph type="sldNum" sz="quarter" idx="12"/>
          </p:nvPr>
        </p:nvSpPr>
        <p:spPr>
          <a:xfrm>
            <a:off x="565151" y="4529139"/>
            <a:ext cx="778933" cy="365125"/>
          </a:xfrm>
        </p:spPr>
        <p:txBody>
          <a:bodyPr/>
          <a:lstStyle>
            <a:lvl1pPr>
              <a:defRPr/>
            </a:lvl1pPr>
          </a:lstStyle>
          <a:p>
            <a:fld id="{275E3135-E910-42A5-B047-4B2C012ECF0E}" type="slidenum">
              <a:rPr lang="es-ES"/>
              <a:pPr/>
              <a:t>‹Nº›</a:t>
            </a:fld>
            <a:endParaRPr lang="es-ES"/>
          </a:p>
        </p:txBody>
      </p:sp>
    </p:spTree>
    <p:extLst>
      <p:ext uri="{BB962C8B-B14F-4D97-AF65-F5344CB8AC3E}">
        <p14:creationId xmlns:p14="http://schemas.microsoft.com/office/powerpoint/2010/main" val="32126378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4" name="Freeform 11"/>
          <p:cNvSpPr>
            <a:spLocks/>
          </p:cNvSpPr>
          <p:nvPr/>
        </p:nvSpPr>
        <p:spPr bwMode="auto">
          <a:xfrm flipV="1">
            <a:off x="0" y="3167063"/>
            <a:ext cx="1811867" cy="508000"/>
          </a:xfrm>
          <a:custGeom>
            <a:avLst/>
            <a:gdLst>
              <a:gd name="T0" fmla="*/ 2147483646 w 7908"/>
              <a:gd name="T1" fmla="*/ 615366511 h 10000"/>
              <a:gd name="T2" fmla="*/ 2147483646 w 7908"/>
              <a:gd name="T3" fmla="*/ 24645112 h 10000"/>
              <a:gd name="T4" fmla="*/ 2147483646 w 7908"/>
              <a:gd name="T5" fmla="*/ 12322556 h 10000"/>
              <a:gd name="T6" fmla="*/ 2147483646 w 7908"/>
              <a:gd name="T7" fmla="*/ 0 h 10000"/>
              <a:gd name="T8" fmla="*/ 2147483646 w 7908"/>
              <a:gd name="T9" fmla="*/ 0 h 10000"/>
              <a:gd name="T10" fmla="*/ 0 w 7908"/>
              <a:gd name="T11" fmla="*/ 8129016 h 10000"/>
              <a:gd name="T12" fmla="*/ 0 w 7908"/>
              <a:gd name="T13" fmla="*/ 1310965120 h 10000"/>
              <a:gd name="T14" fmla="*/ 2147483646 w 7908"/>
              <a:gd name="T15" fmla="*/ 1304673540 h 10000"/>
              <a:gd name="T16" fmla="*/ 2147483646 w 7908"/>
              <a:gd name="T17" fmla="*/ 1304673540 h 10000"/>
              <a:gd name="T18" fmla="*/ 2147483646 w 7908"/>
              <a:gd name="T19" fmla="*/ 1292480016 h 10000"/>
              <a:gd name="T20" fmla="*/ 2147483646 w 7908"/>
              <a:gd name="T21" fmla="*/ 1280025837 h 10000"/>
              <a:gd name="T22" fmla="*/ 2147483646 w 7908"/>
              <a:gd name="T23" fmla="*/ 689304438 h 10000"/>
              <a:gd name="T24" fmla="*/ 2147483646 w 7908"/>
              <a:gd name="T25" fmla="*/ 615366511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w="9525">
            <a:noFill/>
            <a:round/>
            <a:headEnd/>
            <a:tailEnd/>
          </a:ln>
        </p:spPr>
        <p:txBody>
          <a:bodyPr/>
          <a:lstStyle/>
          <a:p>
            <a:pPr eaLnBrk="0" fontAlgn="base" hangingPunct="0">
              <a:spcBef>
                <a:spcPct val="0"/>
              </a:spcBef>
              <a:spcAft>
                <a:spcPct val="0"/>
              </a:spcAft>
              <a:defRPr/>
            </a:pPr>
            <a:endParaRPr lang="es-ES" sz="2400">
              <a:solidFill>
                <a:prstClr val="black"/>
              </a:solidFill>
              <a:latin typeface="Times New Roman" panose="02020603050405020304" pitchFamily="18" charset="0"/>
            </a:endParaRPr>
          </a:p>
        </p:txBody>
      </p:sp>
      <p:sp>
        <p:nvSpPr>
          <p:cNvPr id="2" name="Title 1"/>
          <p:cNvSpPr>
            <a:spLocks noGrp="1"/>
          </p:cNvSpPr>
          <p:nvPr>
            <p:ph type="title"/>
          </p:nvPr>
        </p:nvSpPr>
        <p:spPr>
          <a:xfrm>
            <a:off x="2589888" y="609600"/>
            <a:ext cx="8789313" cy="311704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888" y="4354046"/>
            <a:ext cx="8789313"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5" name="Date Placeholder 3"/>
          <p:cNvSpPr>
            <a:spLocks noGrp="1"/>
          </p:cNvSpPr>
          <p:nvPr>
            <p:ph type="dt" sz="half" idx="10"/>
          </p:nvPr>
        </p:nvSpPr>
        <p:spPr/>
        <p:txBody>
          <a:bodyPr/>
          <a:lstStyle>
            <a:lvl1pPr>
              <a:defRPr/>
            </a:lvl1pPr>
          </a:lstStyle>
          <a:p>
            <a:pPr>
              <a:defRPr/>
            </a:pPr>
            <a:endParaRPr lang="es-E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7" name="Slide Number Placeholder 5"/>
          <p:cNvSpPr>
            <a:spLocks noGrp="1"/>
          </p:cNvSpPr>
          <p:nvPr>
            <p:ph type="sldNum" sz="quarter" idx="12"/>
          </p:nvPr>
        </p:nvSpPr>
        <p:spPr>
          <a:xfrm>
            <a:off x="681567" y="3244851"/>
            <a:ext cx="781051" cy="365125"/>
          </a:xfrm>
        </p:spPr>
        <p:txBody>
          <a:bodyPr/>
          <a:lstStyle>
            <a:lvl1pPr>
              <a:defRPr/>
            </a:lvl1pPr>
          </a:lstStyle>
          <a:p>
            <a:fld id="{BD7BCC7C-90A6-4D82-826F-2A89AE9D18A9}" type="slidenum">
              <a:rPr lang="es-ES"/>
              <a:pPr/>
              <a:t>‹Nº›</a:t>
            </a:fld>
            <a:endParaRPr lang="es-ES"/>
          </a:p>
        </p:txBody>
      </p:sp>
    </p:spTree>
    <p:extLst>
      <p:ext uri="{BB962C8B-B14F-4D97-AF65-F5344CB8AC3E}">
        <p14:creationId xmlns:p14="http://schemas.microsoft.com/office/powerpoint/2010/main" val="3517978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5" name="Freeform 11"/>
          <p:cNvSpPr>
            <a:spLocks/>
          </p:cNvSpPr>
          <p:nvPr/>
        </p:nvSpPr>
        <p:spPr bwMode="auto">
          <a:xfrm flipV="1">
            <a:off x="0" y="3167063"/>
            <a:ext cx="1811867" cy="508000"/>
          </a:xfrm>
          <a:custGeom>
            <a:avLst/>
            <a:gdLst>
              <a:gd name="T0" fmla="*/ 2147483646 w 7908"/>
              <a:gd name="T1" fmla="*/ 615366511 h 10000"/>
              <a:gd name="T2" fmla="*/ 2147483646 w 7908"/>
              <a:gd name="T3" fmla="*/ 24645112 h 10000"/>
              <a:gd name="T4" fmla="*/ 2147483646 w 7908"/>
              <a:gd name="T5" fmla="*/ 12322556 h 10000"/>
              <a:gd name="T6" fmla="*/ 2147483646 w 7908"/>
              <a:gd name="T7" fmla="*/ 0 h 10000"/>
              <a:gd name="T8" fmla="*/ 2147483646 w 7908"/>
              <a:gd name="T9" fmla="*/ 0 h 10000"/>
              <a:gd name="T10" fmla="*/ 0 w 7908"/>
              <a:gd name="T11" fmla="*/ 8129016 h 10000"/>
              <a:gd name="T12" fmla="*/ 0 w 7908"/>
              <a:gd name="T13" fmla="*/ 1310965120 h 10000"/>
              <a:gd name="T14" fmla="*/ 2147483646 w 7908"/>
              <a:gd name="T15" fmla="*/ 1304673540 h 10000"/>
              <a:gd name="T16" fmla="*/ 2147483646 w 7908"/>
              <a:gd name="T17" fmla="*/ 1304673540 h 10000"/>
              <a:gd name="T18" fmla="*/ 2147483646 w 7908"/>
              <a:gd name="T19" fmla="*/ 1292480016 h 10000"/>
              <a:gd name="T20" fmla="*/ 2147483646 w 7908"/>
              <a:gd name="T21" fmla="*/ 1280025837 h 10000"/>
              <a:gd name="T22" fmla="*/ 2147483646 w 7908"/>
              <a:gd name="T23" fmla="*/ 689304438 h 10000"/>
              <a:gd name="T24" fmla="*/ 2147483646 w 7908"/>
              <a:gd name="T25" fmla="*/ 615366511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w="9525">
            <a:noFill/>
            <a:round/>
            <a:headEnd/>
            <a:tailEnd/>
          </a:ln>
        </p:spPr>
        <p:txBody>
          <a:bodyPr/>
          <a:lstStyle/>
          <a:p>
            <a:pPr eaLnBrk="0" fontAlgn="base" hangingPunct="0">
              <a:spcBef>
                <a:spcPct val="0"/>
              </a:spcBef>
              <a:spcAft>
                <a:spcPct val="0"/>
              </a:spcAft>
              <a:defRPr/>
            </a:pPr>
            <a:endParaRPr lang="es-ES" sz="2400">
              <a:solidFill>
                <a:prstClr val="black"/>
              </a:solidFill>
              <a:latin typeface="Times New Roman" panose="02020603050405020304" pitchFamily="18" charset="0"/>
            </a:endParaRPr>
          </a:p>
        </p:txBody>
      </p:sp>
      <p:sp>
        <p:nvSpPr>
          <p:cNvPr id="6" name="TextBox 13"/>
          <p:cNvSpPr txBox="1">
            <a:spLocks noChangeArrowheads="1"/>
          </p:cNvSpPr>
          <p:nvPr/>
        </p:nvSpPr>
        <p:spPr bwMode="auto">
          <a:xfrm>
            <a:off x="2410884" y="647700"/>
            <a:ext cx="609600" cy="585788"/>
          </a:xfrm>
          <a:prstGeom prst="rect">
            <a:avLst/>
          </a:prstGeom>
          <a:noFill/>
          <a:ln>
            <a:noFill/>
          </a:ln>
          <a:extLst/>
        </p:spPr>
        <p:txBody>
          <a:bodyPr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defRPr/>
            </a:pPr>
            <a:r>
              <a:rPr lang="en-US" sz="8000" smtClean="0">
                <a:solidFill>
                  <a:srgbClr val="353535"/>
                </a:solidFill>
                <a:latin typeface="Arial" panose="020B0604020202020204" pitchFamily="34" charset="0"/>
              </a:rPr>
              <a:t>“</a:t>
            </a:r>
          </a:p>
        </p:txBody>
      </p:sp>
      <p:sp>
        <p:nvSpPr>
          <p:cNvPr id="7" name="TextBox 14"/>
          <p:cNvSpPr txBox="1">
            <a:spLocks noChangeArrowheads="1"/>
          </p:cNvSpPr>
          <p:nvPr/>
        </p:nvSpPr>
        <p:spPr bwMode="auto">
          <a:xfrm>
            <a:off x="10892367" y="2905125"/>
            <a:ext cx="609600" cy="584200"/>
          </a:xfrm>
          <a:prstGeom prst="rect">
            <a:avLst/>
          </a:prstGeom>
          <a:noFill/>
          <a:ln>
            <a:noFill/>
          </a:ln>
          <a:extLst/>
        </p:spPr>
        <p:txBody>
          <a:bodyPr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defRPr/>
            </a:pPr>
            <a:r>
              <a:rPr lang="en-US" sz="8000" smtClean="0">
                <a:solidFill>
                  <a:srgbClr val="353535"/>
                </a:solidFill>
                <a:latin typeface="Arial" panose="020B0604020202020204" pitchFamily="34" charset="0"/>
              </a:rPr>
              <a:t>”</a:t>
            </a:r>
          </a:p>
        </p:txBody>
      </p:sp>
      <p:sp>
        <p:nvSpPr>
          <p:cNvPr id="2" name="Title 1"/>
          <p:cNvSpPr>
            <a:spLocks noGrp="1"/>
          </p:cNvSpPr>
          <p:nvPr>
            <p:ph type="title"/>
          </p:nvPr>
        </p:nvSpPr>
        <p:spPr>
          <a:xfrm>
            <a:off x="2917498" y="609600"/>
            <a:ext cx="814611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3221296" y="3505200"/>
            <a:ext cx="7538517"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2589888" y="4354046"/>
            <a:ext cx="8789313"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8" name="Date Placeholder 3"/>
          <p:cNvSpPr>
            <a:spLocks noGrp="1"/>
          </p:cNvSpPr>
          <p:nvPr>
            <p:ph type="dt" sz="half" idx="14"/>
          </p:nvPr>
        </p:nvSpPr>
        <p:spPr/>
        <p:txBody>
          <a:bodyPr/>
          <a:lstStyle>
            <a:lvl1pPr>
              <a:defRPr/>
            </a:lvl1pPr>
          </a:lstStyle>
          <a:p>
            <a:pPr>
              <a:defRPr/>
            </a:pPr>
            <a:endParaRPr lang="es-ES">
              <a:solidFill>
                <a:prstClr val="black">
                  <a:tint val="75000"/>
                </a:prstClr>
              </a:solidFill>
            </a:endParaRPr>
          </a:p>
        </p:txBody>
      </p:sp>
      <p:sp>
        <p:nvSpPr>
          <p:cNvPr id="9" name="Footer Placeholder 4"/>
          <p:cNvSpPr>
            <a:spLocks noGrp="1"/>
          </p:cNvSpPr>
          <p:nvPr>
            <p:ph type="ftr" sz="quarter" idx="15"/>
          </p:nvPr>
        </p:nvSpPr>
        <p:spPr/>
        <p:txBody>
          <a:bodyPr/>
          <a:lstStyle>
            <a:lvl1pPr>
              <a:defRPr/>
            </a:lvl1pPr>
          </a:lstStyle>
          <a:p>
            <a:pPr>
              <a:defRPr/>
            </a:pPr>
            <a:endParaRPr lang="es-ES">
              <a:solidFill>
                <a:prstClr val="black">
                  <a:tint val="75000"/>
                </a:prstClr>
              </a:solidFill>
            </a:endParaRPr>
          </a:p>
        </p:txBody>
      </p:sp>
      <p:sp>
        <p:nvSpPr>
          <p:cNvPr id="10" name="Slide Number Placeholder 5"/>
          <p:cNvSpPr>
            <a:spLocks noGrp="1"/>
          </p:cNvSpPr>
          <p:nvPr>
            <p:ph type="sldNum" sz="quarter" idx="16"/>
          </p:nvPr>
        </p:nvSpPr>
        <p:spPr>
          <a:xfrm>
            <a:off x="681567" y="3244851"/>
            <a:ext cx="781051" cy="365125"/>
          </a:xfrm>
        </p:spPr>
        <p:txBody>
          <a:bodyPr/>
          <a:lstStyle>
            <a:lvl1pPr>
              <a:defRPr/>
            </a:lvl1pPr>
          </a:lstStyle>
          <a:p>
            <a:fld id="{0D6C4F2B-E93B-4FE5-A4CC-796480E3DC03}" type="slidenum">
              <a:rPr lang="es-ES"/>
              <a:pPr/>
              <a:t>‹Nº›</a:t>
            </a:fld>
            <a:endParaRPr lang="es-ES"/>
          </a:p>
        </p:txBody>
      </p:sp>
    </p:spTree>
    <p:extLst>
      <p:ext uri="{BB962C8B-B14F-4D97-AF65-F5344CB8AC3E}">
        <p14:creationId xmlns:p14="http://schemas.microsoft.com/office/powerpoint/2010/main" val="19591263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5" name="Freeform 11"/>
          <p:cNvSpPr>
            <a:spLocks/>
          </p:cNvSpPr>
          <p:nvPr/>
        </p:nvSpPr>
        <p:spPr bwMode="auto">
          <a:xfrm flipV="1">
            <a:off x="0" y="4910138"/>
            <a:ext cx="1811867" cy="508000"/>
          </a:xfrm>
          <a:custGeom>
            <a:avLst/>
            <a:gdLst>
              <a:gd name="T0" fmla="*/ 2147483646 w 7908"/>
              <a:gd name="T1" fmla="*/ 615366511 h 10000"/>
              <a:gd name="T2" fmla="*/ 2147483646 w 7908"/>
              <a:gd name="T3" fmla="*/ 24645112 h 10000"/>
              <a:gd name="T4" fmla="*/ 2147483646 w 7908"/>
              <a:gd name="T5" fmla="*/ 12322556 h 10000"/>
              <a:gd name="T6" fmla="*/ 2147483646 w 7908"/>
              <a:gd name="T7" fmla="*/ 0 h 10000"/>
              <a:gd name="T8" fmla="*/ 2147483646 w 7908"/>
              <a:gd name="T9" fmla="*/ 0 h 10000"/>
              <a:gd name="T10" fmla="*/ 0 w 7908"/>
              <a:gd name="T11" fmla="*/ 8129016 h 10000"/>
              <a:gd name="T12" fmla="*/ 0 w 7908"/>
              <a:gd name="T13" fmla="*/ 1310965120 h 10000"/>
              <a:gd name="T14" fmla="*/ 2147483646 w 7908"/>
              <a:gd name="T15" fmla="*/ 1304673540 h 10000"/>
              <a:gd name="T16" fmla="*/ 2147483646 w 7908"/>
              <a:gd name="T17" fmla="*/ 1304673540 h 10000"/>
              <a:gd name="T18" fmla="*/ 2147483646 w 7908"/>
              <a:gd name="T19" fmla="*/ 1292480016 h 10000"/>
              <a:gd name="T20" fmla="*/ 2147483646 w 7908"/>
              <a:gd name="T21" fmla="*/ 1280025837 h 10000"/>
              <a:gd name="T22" fmla="*/ 2147483646 w 7908"/>
              <a:gd name="T23" fmla="*/ 689304438 h 10000"/>
              <a:gd name="T24" fmla="*/ 2147483646 w 7908"/>
              <a:gd name="T25" fmla="*/ 615366511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w="9525">
            <a:noFill/>
            <a:round/>
            <a:headEnd/>
            <a:tailEnd/>
          </a:ln>
        </p:spPr>
        <p:txBody>
          <a:bodyPr/>
          <a:lstStyle/>
          <a:p>
            <a:pPr eaLnBrk="0" fontAlgn="base" hangingPunct="0">
              <a:spcBef>
                <a:spcPct val="0"/>
              </a:spcBef>
              <a:spcAft>
                <a:spcPct val="0"/>
              </a:spcAft>
              <a:defRPr/>
            </a:pPr>
            <a:endParaRPr lang="es-ES" sz="2400">
              <a:solidFill>
                <a:prstClr val="black"/>
              </a:solidFill>
              <a:latin typeface="Times New Roman" panose="02020603050405020304" pitchFamily="18" charset="0"/>
            </a:endParaRPr>
          </a:p>
        </p:txBody>
      </p:sp>
      <p:sp>
        <p:nvSpPr>
          <p:cNvPr id="2" name="Title 1"/>
          <p:cNvSpPr>
            <a:spLocks noGrp="1"/>
          </p:cNvSpPr>
          <p:nvPr>
            <p:ph type="title"/>
          </p:nvPr>
        </p:nvSpPr>
        <p:spPr>
          <a:xfrm>
            <a:off x="2589888" y="2438402"/>
            <a:ext cx="8789313" cy="2724845"/>
          </a:xfrm>
        </p:spPr>
        <p:txBody>
          <a:bodyPr anchor="b">
            <a:normAutofit/>
          </a:bodyPr>
          <a:lstStyle>
            <a:lvl1pPr algn="l">
              <a:defRPr sz="48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2589888" y="5181600"/>
            <a:ext cx="8789313" cy="729622"/>
          </a:xfrm>
        </p:spPr>
        <p:txBody>
          <a:bodyPr rtlCol="0">
            <a:normAutofit/>
          </a:bodyPr>
          <a:lstStyle>
            <a:lvl1pPr>
              <a:buNone/>
              <a:defRPr lang="en-US">
                <a:solidFill>
                  <a:schemeClr val="tx1">
                    <a:lumMod val="65000"/>
                    <a:lumOff val="35000"/>
                  </a:schemeClr>
                </a:solidFill>
              </a:defRPr>
            </a:lvl1pPr>
          </a:lstStyle>
          <a:p>
            <a:pPr lvl="0"/>
            <a:r>
              <a:rPr lang="es-ES" smtClean="0"/>
              <a:t>Haga clic para modificar el estilo de texto del patrón</a:t>
            </a:r>
          </a:p>
        </p:txBody>
      </p:sp>
      <p:sp>
        <p:nvSpPr>
          <p:cNvPr id="6" name="Date Placeholder 4"/>
          <p:cNvSpPr>
            <a:spLocks noGrp="1"/>
          </p:cNvSpPr>
          <p:nvPr>
            <p:ph type="dt" sz="half" idx="10"/>
          </p:nvPr>
        </p:nvSpPr>
        <p:spPr/>
        <p:txBody>
          <a:bodyPr/>
          <a:lstStyle>
            <a:lvl1pPr>
              <a:defRPr/>
            </a:lvl1pPr>
          </a:lstStyle>
          <a:p>
            <a:pPr>
              <a:defRPr/>
            </a:pPr>
            <a:endParaRPr lang="es-ES">
              <a:solidFill>
                <a:prstClr val="black">
                  <a:tint val="75000"/>
                </a:prstClr>
              </a:solidFill>
            </a:endParaRPr>
          </a:p>
        </p:txBody>
      </p:sp>
      <p:sp>
        <p:nvSpPr>
          <p:cNvPr id="7" name="Footer Placeholder 5"/>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8" name="Slide Number Placeholder 6"/>
          <p:cNvSpPr>
            <a:spLocks noGrp="1"/>
          </p:cNvSpPr>
          <p:nvPr>
            <p:ph type="sldNum" sz="quarter" idx="12"/>
          </p:nvPr>
        </p:nvSpPr>
        <p:spPr>
          <a:xfrm>
            <a:off x="681567" y="4983164"/>
            <a:ext cx="781051" cy="365125"/>
          </a:xfrm>
        </p:spPr>
        <p:txBody>
          <a:bodyPr/>
          <a:lstStyle>
            <a:lvl1pPr>
              <a:defRPr/>
            </a:lvl1pPr>
          </a:lstStyle>
          <a:p>
            <a:fld id="{E1325868-384E-4C10-8062-AFC77754BA22}" type="slidenum">
              <a:rPr lang="es-ES"/>
              <a:pPr/>
              <a:t>‹Nº›</a:t>
            </a:fld>
            <a:endParaRPr lang="es-ES"/>
          </a:p>
        </p:txBody>
      </p:sp>
    </p:spTree>
    <p:extLst>
      <p:ext uri="{BB962C8B-B14F-4D97-AF65-F5344CB8AC3E}">
        <p14:creationId xmlns:p14="http://schemas.microsoft.com/office/powerpoint/2010/main" val="10545697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5" name="Freeform 11"/>
          <p:cNvSpPr>
            <a:spLocks/>
          </p:cNvSpPr>
          <p:nvPr/>
        </p:nvSpPr>
        <p:spPr bwMode="auto">
          <a:xfrm flipV="1">
            <a:off x="0" y="4910138"/>
            <a:ext cx="1811867" cy="508000"/>
          </a:xfrm>
          <a:custGeom>
            <a:avLst/>
            <a:gdLst>
              <a:gd name="T0" fmla="*/ 2147483646 w 7908"/>
              <a:gd name="T1" fmla="*/ 615366511 h 10000"/>
              <a:gd name="T2" fmla="*/ 2147483646 w 7908"/>
              <a:gd name="T3" fmla="*/ 24645112 h 10000"/>
              <a:gd name="T4" fmla="*/ 2147483646 w 7908"/>
              <a:gd name="T5" fmla="*/ 12322556 h 10000"/>
              <a:gd name="T6" fmla="*/ 2147483646 w 7908"/>
              <a:gd name="T7" fmla="*/ 0 h 10000"/>
              <a:gd name="T8" fmla="*/ 2147483646 w 7908"/>
              <a:gd name="T9" fmla="*/ 0 h 10000"/>
              <a:gd name="T10" fmla="*/ 0 w 7908"/>
              <a:gd name="T11" fmla="*/ 8129016 h 10000"/>
              <a:gd name="T12" fmla="*/ 0 w 7908"/>
              <a:gd name="T13" fmla="*/ 1310965120 h 10000"/>
              <a:gd name="T14" fmla="*/ 2147483646 w 7908"/>
              <a:gd name="T15" fmla="*/ 1304673540 h 10000"/>
              <a:gd name="T16" fmla="*/ 2147483646 w 7908"/>
              <a:gd name="T17" fmla="*/ 1304673540 h 10000"/>
              <a:gd name="T18" fmla="*/ 2147483646 w 7908"/>
              <a:gd name="T19" fmla="*/ 1292480016 h 10000"/>
              <a:gd name="T20" fmla="*/ 2147483646 w 7908"/>
              <a:gd name="T21" fmla="*/ 1280025837 h 10000"/>
              <a:gd name="T22" fmla="*/ 2147483646 w 7908"/>
              <a:gd name="T23" fmla="*/ 689304438 h 10000"/>
              <a:gd name="T24" fmla="*/ 2147483646 w 7908"/>
              <a:gd name="T25" fmla="*/ 615366511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w="9525">
            <a:noFill/>
            <a:round/>
            <a:headEnd/>
            <a:tailEnd/>
          </a:ln>
        </p:spPr>
        <p:txBody>
          <a:bodyPr/>
          <a:lstStyle/>
          <a:p>
            <a:pPr eaLnBrk="0" fontAlgn="base" hangingPunct="0">
              <a:spcBef>
                <a:spcPct val="0"/>
              </a:spcBef>
              <a:spcAft>
                <a:spcPct val="0"/>
              </a:spcAft>
              <a:defRPr/>
            </a:pPr>
            <a:endParaRPr lang="es-ES" sz="2400">
              <a:solidFill>
                <a:prstClr val="black"/>
              </a:solidFill>
              <a:latin typeface="Times New Roman" panose="02020603050405020304" pitchFamily="18" charset="0"/>
            </a:endParaRPr>
          </a:p>
        </p:txBody>
      </p:sp>
      <p:sp>
        <p:nvSpPr>
          <p:cNvPr id="6" name="TextBox 10"/>
          <p:cNvSpPr txBox="1">
            <a:spLocks noChangeArrowheads="1"/>
          </p:cNvSpPr>
          <p:nvPr/>
        </p:nvSpPr>
        <p:spPr bwMode="auto">
          <a:xfrm>
            <a:off x="2410884" y="647700"/>
            <a:ext cx="609600" cy="585788"/>
          </a:xfrm>
          <a:prstGeom prst="rect">
            <a:avLst/>
          </a:prstGeom>
          <a:noFill/>
          <a:ln>
            <a:noFill/>
          </a:ln>
          <a:extLst/>
        </p:spPr>
        <p:txBody>
          <a:bodyPr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defRPr/>
            </a:pPr>
            <a:r>
              <a:rPr lang="en-US" sz="8000" smtClean="0">
                <a:solidFill>
                  <a:srgbClr val="353535"/>
                </a:solidFill>
                <a:latin typeface="Arial" panose="020B0604020202020204" pitchFamily="34" charset="0"/>
              </a:rPr>
              <a:t>“</a:t>
            </a:r>
          </a:p>
        </p:txBody>
      </p:sp>
      <p:sp>
        <p:nvSpPr>
          <p:cNvPr id="7" name="TextBox 11"/>
          <p:cNvSpPr txBox="1">
            <a:spLocks noChangeArrowheads="1"/>
          </p:cNvSpPr>
          <p:nvPr/>
        </p:nvSpPr>
        <p:spPr bwMode="auto">
          <a:xfrm>
            <a:off x="10892367" y="2905125"/>
            <a:ext cx="609600" cy="584200"/>
          </a:xfrm>
          <a:prstGeom prst="rect">
            <a:avLst/>
          </a:prstGeom>
          <a:noFill/>
          <a:ln>
            <a:noFill/>
          </a:ln>
          <a:extLst/>
        </p:spPr>
        <p:txBody>
          <a:bodyPr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defRPr/>
            </a:pPr>
            <a:r>
              <a:rPr lang="en-US" sz="8000" smtClean="0">
                <a:solidFill>
                  <a:srgbClr val="353535"/>
                </a:solidFill>
                <a:latin typeface="Arial" panose="020B0604020202020204" pitchFamily="34" charset="0"/>
              </a:rPr>
              <a:t>”</a:t>
            </a:r>
          </a:p>
        </p:txBody>
      </p:sp>
      <p:sp>
        <p:nvSpPr>
          <p:cNvPr id="13" name="Title 1"/>
          <p:cNvSpPr>
            <a:spLocks noGrp="1"/>
          </p:cNvSpPr>
          <p:nvPr>
            <p:ph type="title"/>
          </p:nvPr>
        </p:nvSpPr>
        <p:spPr>
          <a:xfrm>
            <a:off x="2917498" y="609600"/>
            <a:ext cx="814611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887" y="4343400"/>
            <a:ext cx="8917723"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887" y="5181600"/>
            <a:ext cx="8917723" cy="729622"/>
          </a:xfrm>
        </p:spPr>
        <p:txBody>
          <a:bodyPr rtlCol="0">
            <a:normAutofit/>
          </a:bodyPr>
          <a:lstStyle>
            <a:lvl1pPr>
              <a:buNone/>
              <a:defRPr lang="en-US">
                <a:solidFill>
                  <a:schemeClr val="tx1">
                    <a:lumMod val="65000"/>
                    <a:lumOff val="35000"/>
                  </a:schemeClr>
                </a:solidFill>
              </a:defRPr>
            </a:lvl1pPr>
          </a:lstStyle>
          <a:p>
            <a:pPr lvl="0"/>
            <a:r>
              <a:rPr lang="es-ES" smtClean="0"/>
              <a:t>Haga clic para modificar el estilo de texto del patrón</a:t>
            </a:r>
          </a:p>
        </p:txBody>
      </p:sp>
      <p:sp>
        <p:nvSpPr>
          <p:cNvPr id="8" name="Date Placeholder 4"/>
          <p:cNvSpPr>
            <a:spLocks noGrp="1"/>
          </p:cNvSpPr>
          <p:nvPr>
            <p:ph type="dt" sz="half" idx="14"/>
          </p:nvPr>
        </p:nvSpPr>
        <p:spPr/>
        <p:txBody>
          <a:bodyPr/>
          <a:lstStyle>
            <a:lvl1pPr>
              <a:defRPr/>
            </a:lvl1pPr>
          </a:lstStyle>
          <a:p>
            <a:pPr>
              <a:defRPr/>
            </a:pPr>
            <a:endParaRPr lang="es-ES">
              <a:solidFill>
                <a:prstClr val="black">
                  <a:tint val="75000"/>
                </a:prstClr>
              </a:solidFill>
            </a:endParaRPr>
          </a:p>
        </p:txBody>
      </p:sp>
      <p:sp>
        <p:nvSpPr>
          <p:cNvPr id="9" name="Footer Placeholder 5"/>
          <p:cNvSpPr>
            <a:spLocks noGrp="1"/>
          </p:cNvSpPr>
          <p:nvPr>
            <p:ph type="ftr" sz="quarter" idx="15"/>
          </p:nvPr>
        </p:nvSpPr>
        <p:spPr/>
        <p:txBody>
          <a:bodyPr/>
          <a:lstStyle>
            <a:lvl1pPr>
              <a:defRPr/>
            </a:lvl1pPr>
          </a:lstStyle>
          <a:p>
            <a:pPr>
              <a:defRPr/>
            </a:pPr>
            <a:endParaRPr lang="es-ES">
              <a:solidFill>
                <a:prstClr val="black">
                  <a:tint val="75000"/>
                </a:prstClr>
              </a:solidFill>
            </a:endParaRPr>
          </a:p>
        </p:txBody>
      </p:sp>
      <p:sp>
        <p:nvSpPr>
          <p:cNvPr id="10" name="Slide Number Placeholder 6"/>
          <p:cNvSpPr>
            <a:spLocks noGrp="1"/>
          </p:cNvSpPr>
          <p:nvPr>
            <p:ph type="sldNum" sz="quarter" idx="16"/>
          </p:nvPr>
        </p:nvSpPr>
        <p:spPr>
          <a:xfrm>
            <a:off x="681567" y="4983164"/>
            <a:ext cx="781051" cy="365125"/>
          </a:xfrm>
        </p:spPr>
        <p:txBody>
          <a:bodyPr/>
          <a:lstStyle>
            <a:lvl1pPr>
              <a:defRPr/>
            </a:lvl1pPr>
          </a:lstStyle>
          <a:p>
            <a:fld id="{2AAF88F9-F9EA-49F8-B908-188BC27984F7}" type="slidenum">
              <a:rPr lang="es-ES"/>
              <a:pPr/>
              <a:t>‹Nº›</a:t>
            </a:fld>
            <a:endParaRPr lang="es-ES"/>
          </a:p>
        </p:txBody>
      </p:sp>
    </p:spTree>
    <p:extLst>
      <p:ext uri="{BB962C8B-B14F-4D97-AF65-F5344CB8AC3E}">
        <p14:creationId xmlns:p14="http://schemas.microsoft.com/office/powerpoint/2010/main" val="41998133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5" name="Freeform 11"/>
          <p:cNvSpPr>
            <a:spLocks/>
          </p:cNvSpPr>
          <p:nvPr/>
        </p:nvSpPr>
        <p:spPr bwMode="auto">
          <a:xfrm flipV="1">
            <a:off x="0" y="4910138"/>
            <a:ext cx="1811867" cy="508000"/>
          </a:xfrm>
          <a:custGeom>
            <a:avLst/>
            <a:gdLst>
              <a:gd name="T0" fmla="*/ 2147483646 w 7908"/>
              <a:gd name="T1" fmla="*/ 615366511 h 10000"/>
              <a:gd name="T2" fmla="*/ 2147483646 w 7908"/>
              <a:gd name="T3" fmla="*/ 24645112 h 10000"/>
              <a:gd name="T4" fmla="*/ 2147483646 w 7908"/>
              <a:gd name="T5" fmla="*/ 12322556 h 10000"/>
              <a:gd name="T6" fmla="*/ 2147483646 w 7908"/>
              <a:gd name="T7" fmla="*/ 0 h 10000"/>
              <a:gd name="T8" fmla="*/ 2147483646 w 7908"/>
              <a:gd name="T9" fmla="*/ 0 h 10000"/>
              <a:gd name="T10" fmla="*/ 0 w 7908"/>
              <a:gd name="T11" fmla="*/ 8129016 h 10000"/>
              <a:gd name="T12" fmla="*/ 0 w 7908"/>
              <a:gd name="T13" fmla="*/ 1310965120 h 10000"/>
              <a:gd name="T14" fmla="*/ 2147483646 w 7908"/>
              <a:gd name="T15" fmla="*/ 1304673540 h 10000"/>
              <a:gd name="T16" fmla="*/ 2147483646 w 7908"/>
              <a:gd name="T17" fmla="*/ 1304673540 h 10000"/>
              <a:gd name="T18" fmla="*/ 2147483646 w 7908"/>
              <a:gd name="T19" fmla="*/ 1292480016 h 10000"/>
              <a:gd name="T20" fmla="*/ 2147483646 w 7908"/>
              <a:gd name="T21" fmla="*/ 1280025837 h 10000"/>
              <a:gd name="T22" fmla="*/ 2147483646 w 7908"/>
              <a:gd name="T23" fmla="*/ 689304438 h 10000"/>
              <a:gd name="T24" fmla="*/ 2147483646 w 7908"/>
              <a:gd name="T25" fmla="*/ 615366511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w="9525">
            <a:noFill/>
            <a:round/>
            <a:headEnd/>
            <a:tailEnd/>
          </a:ln>
        </p:spPr>
        <p:txBody>
          <a:bodyPr/>
          <a:lstStyle/>
          <a:p>
            <a:pPr eaLnBrk="0" fontAlgn="base" hangingPunct="0">
              <a:spcBef>
                <a:spcPct val="0"/>
              </a:spcBef>
              <a:spcAft>
                <a:spcPct val="0"/>
              </a:spcAft>
              <a:defRPr/>
            </a:pPr>
            <a:endParaRPr lang="es-ES" sz="2400">
              <a:solidFill>
                <a:prstClr val="black"/>
              </a:solidFill>
              <a:latin typeface="Times New Roman" panose="02020603050405020304" pitchFamily="18" charset="0"/>
            </a:endParaRPr>
          </a:p>
        </p:txBody>
      </p:sp>
      <p:sp>
        <p:nvSpPr>
          <p:cNvPr id="2" name="Title 1"/>
          <p:cNvSpPr>
            <a:spLocks noGrp="1"/>
          </p:cNvSpPr>
          <p:nvPr>
            <p:ph type="title"/>
          </p:nvPr>
        </p:nvSpPr>
        <p:spPr>
          <a:xfrm>
            <a:off x="2589888" y="627407"/>
            <a:ext cx="8789312" cy="2880020"/>
          </a:xfrm>
        </p:spPr>
        <p:txBody>
          <a:bodyPr anchor="ctr">
            <a:normAutofit/>
          </a:bodyPr>
          <a:lstStyle>
            <a:lvl1pPr algn="l">
              <a:defRPr sz="48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888" y="4343400"/>
            <a:ext cx="8789313"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888" y="5181600"/>
            <a:ext cx="8789313" cy="729622"/>
          </a:xfrm>
        </p:spPr>
        <p:txBody>
          <a:bodyPr rtlCol="0">
            <a:normAutofit/>
          </a:bodyPr>
          <a:lstStyle>
            <a:lvl1pPr>
              <a:buNone/>
              <a:defRPr lang="en-US">
                <a:solidFill>
                  <a:schemeClr val="tx1">
                    <a:lumMod val="65000"/>
                    <a:lumOff val="35000"/>
                  </a:schemeClr>
                </a:solidFill>
              </a:defRPr>
            </a:lvl1pPr>
          </a:lstStyle>
          <a:p>
            <a:pPr lvl="0"/>
            <a:r>
              <a:rPr lang="es-ES" smtClean="0"/>
              <a:t>Haga clic para modificar el estilo de texto del patrón</a:t>
            </a:r>
          </a:p>
        </p:txBody>
      </p:sp>
      <p:sp>
        <p:nvSpPr>
          <p:cNvPr id="6" name="Date Placeholder 4"/>
          <p:cNvSpPr>
            <a:spLocks noGrp="1"/>
          </p:cNvSpPr>
          <p:nvPr>
            <p:ph type="dt" sz="half" idx="14"/>
          </p:nvPr>
        </p:nvSpPr>
        <p:spPr/>
        <p:txBody>
          <a:bodyPr/>
          <a:lstStyle>
            <a:lvl1pPr>
              <a:defRPr/>
            </a:lvl1pPr>
          </a:lstStyle>
          <a:p>
            <a:pPr>
              <a:defRPr/>
            </a:pPr>
            <a:endParaRPr lang="es-ES">
              <a:solidFill>
                <a:prstClr val="black">
                  <a:tint val="75000"/>
                </a:prstClr>
              </a:solidFill>
            </a:endParaRPr>
          </a:p>
        </p:txBody>
      </p:sp>
      <p:sp>
        <p:nvSpPr>
          <p:cNvPr id="7" name="Footer Placeholder 5"/>
          <p:cNvSpPr>
            <a:spLocks noGrp="1"/>
          </p:cNvSpPr>
          <p:nvPr>
            <p:ph type="ftr" sz="quarter" idx="15"/>
          </p:nvPr>
        </p:nvSpPr>
        <p:spPr/>
        <p:txBody>
          <a:bodyPr/>
          <a:lstStyle>
            <a:lvl1pPr>
              <a:defRPr/>
            </a:lvl1pPr>
          </a:lstStyle>
          <a:p>
            <a:pPr>
              <a:defRPr/>
            </a:pPr>
            <a:endParaRPr lang="es-ES">
              <a:solidFill>
                <a:prstClr val="black">
                  <a:tint val="75000"/>
                </a:prstClr>
              </a:solidFill>
            </a:endParaRPr>
          </a:p>
        </p:txBody>
      </p:sp>
      <p:sp>
        <p:nvSpPr>
          <p:cNvPr id="8" name="Slide Number Placeholder 6"/>
          <p:cNvSpPr>
            <a:spLocks noGrp="1"/>
          </p:cNvSpPr>
          <p:nvPr>
            <p:ph type="sldNum" sz="quarter" idx="16"/>
          </p:nvPr>
        </p:nvSpPr>
        <p:spPr>
          <a:xfrm>
            <a:off x="681567" y="4983164"/>
            <a:ext cx="781051" cy="365125"/>
          </a:xfrm>
        </p:spPr>
        <p:txBody>
          <a:bodyPr/>
          <a:lstStyle>
            <a:lvl1pPr>
              <a:defRPr/>
            </a:lvl1pPr>
          </a:lstStyle>
          <a:p>
            <a:fld id="{293A0845-DAC5-4363-8DB1-A18C27773EB1}" type="slidenum">
              <a:rPr lang="es-ES"/>
              <a:pPr/>
              <a:t>‹Nº›</a:t>
            </a:fld>
            <a:endParaRPr lang="es-ES"/>
          </a:p>
        </p:txBody>
      </p:sp>
    </p:spTree>
    <p:extLst>
      <p:ext uri="{BB962C8B-B14F-4D97-AF65-F5344CB8AC3E}">
        <p14:creationId xmlns:p14="http://schemas.microsoft.com/office/powerpoint/2010/main" val="8024193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4" name="Freeform 11"/>
          <p:cNvSpPr>
            <a:spLocks/>
          </p:cNvSpPr>
          <p:nvPr/>
        </p:nvSpPr>
        <p:spPr bwMode="auto">
          <a:xfrm flipV="1">
            <a:off x="0" y="711200"/>
            <a:ext cx="1811867" cy="508000"/>
          </a:xfrm>
          <a:custGeom>
            <a:avLst/>
            <a:gdLst>
              <a:gd name="T0" fmla="*/ 2147483646 w 7908"/>
              <a:gd name="T1" fmla="*/ 615366511 h 10000"/>
              <a:gd name="T2" fmla="*/ 2147483646 w 7908"/>
              <a:gd name="T3" fmla="*/ 24645112 h 10000"/>
              <a:gd name="T4" fmla="*/ 2147483646 w 7908"/>
              <a:gd name="T5" fmla="*/ 12322556 h 10000"/>
              <a:gd name="T6" fmla="*/ 2147483646 w 7908"/>
              <a:gd name="T7" fmla="*/ 0 h 10000"/>
              <a:gd name="T8" fmla="*/ 2147483646 w 7908"/>
              <a:gd name="T9" fmla="*/ 0 h 10000"/>
              <a:gd name="T10" fmla="*/ 0 w 7908"/>
              <a:gd name="T11" fmla="*/ 8129016 h 10000"/>
              <a:gd name="T12" fmla="*/ 0 w 7908"/>
              <a:gd name="T13" fmla="*/ 1310965120 h 10000"/>
              <a:gd name="T14" fmla="*/ 2147483646 w 7908"/>
              <a:gd name="T15" fmla="*/ 1304673540 h 10000"/>
              <a:gd name="T16" fmla="*/ 2147483646 w 7908"/>
              <a:gd name="T17" fmla="*/ 1304673540 h 10000"/>
              <a:gd name="T18" fmla="*/ 2147483646 w 7908"/>
              <a:gd name="T19" fmla="*/ 1292480016 h 10000"/>
              <a:gd name="T20" fmla="*/ 2147483646 w 7908"/>
              <a:gd name="T21" fmla="*/ 1280025837 h 10000"/>
              <a:gd name="T22" fmla="*/ 2147483646 w 7908"/>
              <a:gd name="T23" fmla="*/ 689304438 h 10000"/>
              <a:gd name="T24" fmla="*/ 2147483646 w 7908"/>
              <a:gd name="T25" fmla="*/ 615366511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w="9525">
            <a:noFill/>
            <a:round/>
            <a:headEnd/>
            <a:tailEnd/>
          </a:ln>
        </p:spPr>
        <p:txBody>
          <a:bodyPr/>
          <a:lstStyle/>
          <a:p>
            <a:pPr eaLnBrk="0" fontAlgn="base" hangingPunct="0">
              <a:spcBef>
                <a:spcPct val="0"/>
              </a:spcBef>
              <a:spcAft>
                <a:spcPct val="0"/>
              </a:spcAft>
              <a:defRPr/>
            </a:pPr>
            <a:endParaRPr lang="es-ES" sz="2400">
              <a:solidFill>
                <a:prstClr val="black"/>
              </a:solidFill>
              <a:latin typeface="Times New Roman" panose="02020603050405020304" pitchFamily="18" charset="0"/>
            </a:endParaRPr>
          </a:p>
        </p:txBody>
      </p:sp>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s-E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65EFB242-2E68-42AB-AB8D-739FF4AE920F}" type="slidenum">
              <a:rPr lang="es-ES"/>
              <a:pPr/>
              <a:t>‹Nº›</a:t>
            </a:fld>
            <a:endParaRPr lang="es-ES"/>
          </a:p>
        </p:txBody>
      </p:sp>
    </p:spTree>
    <p:extLst>
      <p:ext uri="{BB962C8B-B14F-4D97-AF65-F5344CB8AC3E}">
        <p14:creationId xmlns:p14="http://schemas.microsoft.com/office/powerpoint/2010/main" val="33314700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4" name="Freeform 11"/>
          <p:cNvSpPr>
            <a:spLocks/>
          </p:cNvSpPr>
          <p:nvPr/>
        </p:nvSpPr>
        <p:spPr bwMode="auto">
          <a:xfrm flipV="1">
            <a:off x="0" y="711200"/>
            <a:ext cx="1811867" cy="508000"/>
          </a:xfrm>
          <a:custGeom>
            <a:avLst/>
            <a:gdLst>
              <a:gd name="T0" fmla="*/ 2147483646 w 7908"/>
              <a:gd name="T1" fmla="*/ 615366511 h 10000"/>
              <a:gd name="T2" fmla="*/ 2147483646 w 7908"/>
              <a:gd name="T3" fmla="*/ 24645112 h 10000"/>
              <a:gd name="T4" fmla="*/ 2147483646 w 7908"/>
              <a:gd name="T5" fmla="*/ 12322556 h 10000"/>
              <a:gd name="T6" fmla="*/ 2147483646 w 7908"/>
              <a:gd name="T7" fmla="*/ 0 h 10000"/>
              <a:gd name="T8" fmla="*/ 2147483646 w 7908"/>
              <a:gd name="T9" fmla="*/ 0 h 10000"/>
              <a:gd name="T10" fmla="*/ 0 w 7908"/>
              <a:gd name="T11" fmla="*/ 8129016 h 10000"/>
              <a:gd name="T12" fmla="*/ 0 w 7908"/>
              <a:gd name="T13" fmla="*/ 1310965120 h 10000"/>
              <a:gd name="T14" fmla="*/ 2147483646 w 7908"/>
              <a:gd name="T15" fmla="*/ 1304673540 h 10000"/>
              <a:gd name="T16" fmla="*/ 2147483646 w 7908"/>
              <a:gd name="T17" fmla="*/ 1304673540 h 10000"/>
              <a:gd name="T18" fmla="*/ 2147483646 w 7908"/>
              <a:gd name="T19" fmla="*/ 1292480016 h 10000"/>
              <a:gd name="T20" fmla="*/ 2147483646 w 7908"/>
              <a:gd name="T21" fmla="*/ 1280025837 h 10000"/>
              <a:gd name="T22" fmla="*/ 2147483646 w 7908"/>
              <a:gd name="T23" fmla="*/ 689304438 h 10000"/>
              <a:gd name="T24" fmla="*/ 2147483646 w 7908"/>
              <a:gd name="T25" fmla="*/ 615366511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w="9525">
            <a:noFill/>
            <a:round/>
            <a:headEnd/>
            <a:tailEnd/>
          </a:ln>
        </p:spPr>
        <p:txBody>
          <a:bodyPr/>
          <a:lstStyle/>
          <a:p>
            <a:pPr eaLnBrk="0" fontAlgn="base" hangingPunct="0">
              <a:spcBef>
                <a:spcPct val="0"/>
              </a:spcBef>
              <a:spcAft>
                <a:spcPct val="0"/>
              </a:spcAft>
              <a:defRPr/>
            </a:pPr>
            <a:endParaRPr lang="es-ES" sz="2400">
              <a:solidFill>
                <a:prstClr val="black"/>
              </a:solidFill>
              <a:latin typeface="Times New Roman" panose="02020603050405020304" pitchFamily="18" charset="0"/>
            </a:endParaRPr>
          </a:p>
        </p:txBody>
      </p:sp>
      <p:sp>
        <p:nvSpPr>
          <p:cNvPr id="2" name="Vertical Title 1"/>
          <p:cNvSpPr>
            <a:spLocks noGrp="1"/>
          </p:cNvSpPr>
          <p:nvPr>
            <p:ph type="title" orient="vert"/>
          </p:nvPr>
        </p:nvSpPr>
        <p:spPr>
          <a:xfrm>
            <a:off x="9171380" y="627407"/>
            <a:ext cx="2208176"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589888" y="627407"/>
            <a:ext cx="6288464" cy="52838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s-E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5BEB5556-097B-4722-8920-7C357950D5B4}" type="slidenum">
              <a:rPr lang="es-ES"/>
              <a:pPr/>
              <a:t>‹Nº›</a:t>
            </a:fld>
            <a:endParaRPr lang="es-ES"/>
          </a:p>
        </p:txBody>
      </p:sp>
    </p:spTree>
    <p:extLst>
      <p:ext uri="{BB962C8B-B14F-4D97-AF65-F5344CB8AC3E}">
        <p14:creationId xmlns:p14="http://schemas.microsoft.com/office/powerpoint/2010/main" val="770587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4" name="Freeform 11"/>
          <p:cNvSpPr>
            <a:spLocks/>
          </p:cNvSpPr>
          <p:nvPr/>
        </p:nvSpPr>
        <p:spPr bwMode="auto">
          <a:xfrm flipV="1">
            <a:off x="0" y="711200"/>
            <a:ext cx="1811867" cy="508000"/>
          </a:xfrm>
          <a:custGeom>
            <a:avLst/>
            <a:gdLst>
              <a:gd name="T0" fmla="*/ 2147483646 w 7908"/>
              <a:gd name="T1" fmla="*/ 615366511 h 10000"/>
              <a:gd name="T2" fmla="*/ 2147483646 w 7908"/>
              <a:gd name="T3" fmla="*/ 24645112 h 10000"/>
              <a:gd name="T4" fmla="*/ 2147483646 w 7908"/>
              <a:gd name="T5" fmla="*/ 12322556 h 10000"/>
              <a:gd name="T6" fmla="*/ 2147483646 w 7908"/>
              <a:gd name="T7" fmla="*/ 0 h 10000"/>
              <a:gd name="T8" fmla="*/ 2147483646 w 7908"/>
              <a:gd name="T9" fmla="*/ 0 h 10000"/>
              <a:gd name="T10" fmla="*/ 0 w 7908"/>
              <a:gd name="T11" fmla="*/ 8129016 h 10000"/>
              <a:gd name="T12" fmla="*/ 0 w 7908"/>
              <a:gd name="T13" fmla="*/ 1310965120 h 10000"/>
              <a:gd name="T14" fmla="*/ 2147483646 w 7908"/>
              <a:gd name="T15" fmla="*/ 1304673540 h 10000"/>
              <a:gd name="T16" fmla="*/ 2147483646 w 7908"/>
              <a:gd name="T17" fmla="*/ 1304673540 h 10000"/>
              <a:gd name="T18" fmla="*/ 2147483646 w 7908"/>
              <a:gd name="T19" fmla="*/ 1292480016 h 10000"/>
              <a:gd name="T20" fmla="*/ 2147483646 w 7908"/>
              <a:gd name="T21" fmla="*/ 1280025837 h 10000"/>
              <a:gd name="T22" fmla="*/ 2147483646 w 7908"/>
              <a:gd name="T23" fmla="*/ 689304438 h 10000"/>
              <a:gd name="T24" fmla="*/ 2147483646 w 7908"/>
              <a:gd name="T25" fmla="*/ 615366511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w="9525">
            <a:noFill/>
            <a:round/>
            <a:headEnd/>
            <a:tailEnd/>
          </a:ln>
        </p:spPr>
        <p:txBody>
          <a:bodyPr/>
          <a:lstStyle/>
          <a:p>
            <a:pPr eaLnBrk="0" fontAlgn="base" hangingPunct="0">
              <a:spcBef>
                <a:spcPct val="0"/>
              </a:spcBef>
              <a:spcAft>
                <a:spcPct val="0"/>
              </a:spcAft>
              <a:defRPr/>
            </a:pPr>
            <a:endParaRPr lang="es-ES" sz="2400">
              <a:solidFill>
                <a:prstClr val="black"/>
              </a:solidFill>
              <a:latin typeface="Times New Roman" panose="02020603050405020304" pitchFamily="18" charset="0"/>
            </a:endParaRPr>
          </a:p>
        </p:txBody>
      </p:sp>
      <p:sp>
        <p:nvSpPr>
          <p:cNvPr id="2" name="Title 1"/>
          <p:cNvSpPr>
            <a:spLocks noGrp="1"/>
          </p:cNvSpPr>
          <p:nvPr>
            <p:ph type="title"/>
          </p:nvPr>
        </p:nvSpPr>
        <p:spPr>
          <a:xfrm>
            <a:off x="2593602" y="624110"/>
            <a:ext cx="8785599" cy="128089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589888" y="2133600"/>
            <a:ext cx="8789313" cy="377762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s-E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DAA28B6F-9516-43BA-BA07-D2E1089FDBB1}" type="slidenum">
              <a:rPr lang="es-ES"/>
              <a:pPr/>
              <a:t>‹Nº›</a:t>
            </a:fld>
            <a:endParaRPr lang="es-ES"/>
          </a:p>
        </p:txBody>
      </p:sp>
    </p:spTree>
    <p:extLst>
      <p:ext uri="{BB962C8B-B14F-4D97-AF65-F5344CB8AC3E}">
        <p14:creationId xmlns:p14="http://schemas.microsoft.com/office/powerpoint/2010/main" val="3862809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4" name="Freeform 11"/>
          <p:cNvSpPr>
            <a:spLocks/>
          </p:cNvSpPr>
          <p:nvPr/>
        </p:nvSpPr>
        <p:spPr bwMode="auto">
          <a:xfrm flipV="1">
            <a:off x="0" y="3167063"/>
            <a:ext cx="1811867" cy="508000"/>
          </a:xfrm>
          <a:custGeom>
            <a:avLst/>
            <a:gdLst>
              <a:gd name="T0" fmla="*/ 2147483646 w 7908"/>
              <a:gd name="T1" fmla="*/ 615366511 h 10000"/>
              <a:gd name="T2" fmla="*/ 2147483646 w 7908"/>
              <a:gd name="T3" fmla="*/ 24645112 h 10000"/>
              <a:gd name="T4" fmla="*/ 2147483646 w 7908"/>
              <a:gd name="T5" fmla="*/ 12322556 h 10000"/>
              <a:gd name="T6" fmla="*/ 2147483646 w 7908"/>
              <a:gd name="T7" fmla="*/ 0 h 10000"/>
              <a:gd name="T8" fmla="*/ 2147483646 w 7908"/>
              <a:gd name="T9" fmla="*/ 0 h 10000"/>
              <a:gd name="T10" fmla="*/ 0 w 7908"/>
              <a:gd name="T11" fmla="*/ 8129016 h 10000"/>
              <a:gd name="T12" fmla="*/ 0 w 7908"/>
              <a:gd name="T13" fmla="*/ 1310965120 h 10000"/>
              <a:gd name="T14" fmla="*/ 2147483646 w 7908"/>
              <a:gd name="T15" fmla="*/ 1304673540 h 10000"/>
              <a:gd name="T16" fmla="*/ 2147483646 w 7908"/>
              <a:gd name="T17" fmla="*/ 1304673540 h 10000"/>
              <a:gd name="T18" fmla="*/ 2147483646 w 7908"/>
              <a:gd name="T19" fmla="*/ 1292480016 h 10000"/>
              <a:gd name="T20" fmla="*/ 2147483646 w 7908"/>
              <a:gd name="T21" fmla="*/ 1280025837 h 10000"/>
              <a:gd name="T22" fmla="*/ 2147483646 w 7908"/>
              <a:gd name="T23" fmla="*/ 689304438 h 10000"/>
              <a:gd name="T24" fmla="*/ 2147483646 w 7908"/>
              <a:gd name="T25" fmla="*/ 615366511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w="9525">
            <a:noFill/>
            <a:round/>
            <a:headEnd/>
            <a:tailEnd/>
          </a:ln>
        </p:spPr>
        <p:txBody>
          <a:bodyPr/>
          <a:lstStyle/>
          <a:p>
            <a:pPr eaLnBrk="0" fontAlgn="base" hangingPunct="0">
              <a:spcBef>
                <a:spcPct val="0"/>
              </a:spcBef>
              <a:spcAft>
                <a:spcPct val="0"/>
              </a:spcAft>
              <a:defRPr/>
            </a:pPr>
            <a:endParaRPr lang="es-ES" sz="2400">
              <a:solidFill>
                <a:prstClr val="black"/>
              </a:solidFill>
              <a:latin typeface="Times New Roman" panose="02020603050405020304" pitchFamily="18" charset="0"/>
            </a:endParaRPr>
          </a:p>
        </p:txBody>
      </p:sp>
      <p:sp>
        <p:nvSpPr>
          <p:cNvPr id="2" name="Title 1"/>
          <p:cNvSpPr>
            <a:spLocks noGrp="1"/>
          </p:cNvSpPr>
          <p:nvPr>
            <p:ph type="title"/>
          </p:nvPr>
        </p:nvSpPr>
        <p:spPr>
          <a:xfrm>
            <a:off x="2589888" y="2074562"/>
            <a:ext cx="8789313" cy="14688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888" y="3581400"/>
            <a:ext cx="8789313" cy="860400"/>
          </a:xfrm>
        </p:spPr>
        <p:txBody>
          <a:bodyPr/>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5" name="Date Placeholder 3"/>
          <p:cNvSpPr>
            <a:spLocks noGrp="1"/>
          </p:cNvSpPr>
          <p:nvPr>
            <p:ph type="dt" sz="half" idx="10"/>
          </p:nvPr>
        </p:nvSpPr>
        <p:spPr/>
        <p:txBody>
          <a:bodyPr/>
          <a:lstStyle>
            <a:lvl1pPr>
              <a:defRPr/>
            </a:lvl1pPr>
          </a:lstStyle>
          <a:p>
            <a:pPr>
              <a:defRPr/>
            </a:pPr>
            <a:endParaRPr lang="es-E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7" name="Slide Number Placeholder 5"/>
          <p:cNvSpPr>
            <a:spLocks noGrp="1"/>
          </p:cNvSpPr>
          <p:nvPr>
            <p:ph type="sldNum" sz="quarter" idx="12"/>
          </p:nvPr>
        </p:nvSpPr>
        <p:spPr>
          <a:xfrm>
            <a:off x="681567" y="3244851"/>
            <a:ext cx="781051" cy="365125"/>
          </a:xfrm>
        </p:spPr>
        <p:txBody>
          <a:bodyPr/>
          <a:lstStyle>
            <a:lvl1pPr>
              <a:defRPr/>
            </a:lvl1pPr>
          </a:lstStyle>
          <a:p>
            <a:fld id="{B537E79C-D809-4BCE-BC9C-B61F9E9F7A48}" type="slidenum">
              <a:rPr lang="es-ES"/>
              <a:pPr/>
              <a:t>‹Nº›</a:t>
            </a:fld>
            <a:endParaRPr lang="es-ES"/>
          </a:p>
        </p:txBody>
      </p:sp>
    </p:spTree>
    <p:extLst>
      <p:ext uri="{BB962C8B-B14F-4D97-AF65-F5344CB8AC3E}">
        <p14:creationId xmlns:p14="http://schemas.microsoft.com/office/powerpoint/2010/main" val="3237992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5" name="Freeform 11"/>
          <p:cNvSpPr>
            <a:spLocks/>
          </p:cNvSpPr>
          <p:nvPr/>
        </p:nvSpPr>
        <p:spPr bwMode="auto">
          <a:xfrm flipV="1">
            <a:off x="0" y="711200"/>
            <a:ext cx="1811867" cy="508000"/>
          </a:xfrm>
          <a:custGeom>
            <a:avLst/>
            <a:gdLst>
              <a:gd name="T0" fmla="*/ 2147483646 w 7908"/>
              <a:gd name="T1" fmla="*/ 615366511 h 10000"/>
              <a:gd name="T2" fmla="*/ 2147483646 w 7908"/>
              <a:gd name="T3" fmla="*/ 24645112 h 10000"/>
              <a:gd name="T4" fmla="*/ 2147483646 w 7908"/>
              <a:gd name="T5" fmla="*/ 12322556 h 10000"/>
              <a:gd name="T6" fmla="*/ 2147483646 w 7908"/>
              <a:gd name="T7" fmla="*/ 0 h 10000"/>
              <a:gd name="T8" fmla="*/ 2147483646 w 7908"/>
              <a:gd name="T9" fmla="*/ 0 h 10000"/>
              <a:gd name="T10" fmla="*/ 0 w 7908"/>
              <a:gd name="T11" fmla="*/ 8129016 h 10000"/>
              <a:gd name="T12" fmla="*/ 0 w 7908"/>
              <a:gd name="T13" fmla="*/ 1310965120 h 10000"/>
              <a:gd name="T14" fmla="*/ 2147483646 w 7908"/>
              <a:gd name="T15" fmla="*/ 1304673540 h 10000"/>
              <a:gd name="T16" fmla="*/ 2147483646 w 7908"/>
              <a:gd name="T17" fmla="*/ 1304673540 h 10000"/>
              <a:gd name="T18" fmla="*/ 2147483646 w 7908"/>
              <a:gd name="T19" fmla="*/ 1292480016 h 10000"/>
              <a:gd name="T20" fmla="*/ 2147483646 w 7908"/>
              <a:gd name="T21" fmla="*/ 1280025837 h 10000"/>
              <a:gd name="T22" fmla="*/ 2147483646 w 7908"/>
              <a:gd name="T23" fmla="*/ 689304438 h 10000"/>
              <a:gd name="T24" fmla="*/ 2147483646 w 7908"/>
              <a:gd name="T25" fmla="*/ 615366511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w="9525">
            <a:noFill/>
            <a:round/>
            <a:headEnd/>
            <a:tailEnd/>
          </a:ln>
        </p:spPr>
        <p:txBody>
          <a:bodyPr/>
          <a:lstStyle/>
          <a:p>
            <a:pPr eaLnBrk="0" fontAlgn="base" hangingPunct="0">
              <a:spcBef>
                <a:spcPct val="0"/>
              </a:spcBef>
              <a:spcAft>
                <a:spcPct val="0"/>
              </a:spcAft>
              <a:defRPr/>
            </a:pPr>
            <a:endParaRPr lang="es-ES" sz="2400">
              <a:solidFill>
                <a:prstClr val="black"/>
              </a:solidFill>
              <a:latin typeface="Times New Roman" panose="02020603050405020304" pitchFamily="18" charset="0"/>
            </a:endParaRPr>
          </a:p>
        </p:txBody>
      </p:sp>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2589889" y="2136707"/>
            <a:ext cx="4263375" cy="376739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7116410" y="2136707"/>
            <a:ext cx="4262791" cy="376739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6" name="Date Placeholder 4"/>
          <p:cNvSpPr>
            <a:spLocks noGrp="1"/>
          </p:cNvSpPr>
          <p:nvPr>
            <p:ph type="dt" sz="half" idx="10"/>
          </p:nvPr>
        </p:nvSpPr>
        <p:spPr/>
        <p:txBody>
          <a:bodyPr/>
          <a:lstStyle>
            <a:lvl1pPr>
              <a:defRPr/>
            </a:lvl1pPr>
          </a:lstStyle>
          <a:p>
            <a:pPr>
              <a:defRPr/>
            </a:pPr>
            <a:endParaRPr lang="es-ES">
              <a:solidFill>
                <a:prstClr val="black">
                  <a:tint val="75000"/>
                </a:prstClr>
              </a:solidFill>
            </a:endParaRPr>
          </a:p>
        </p:txBody>
      </p:sp>
      <p:sp>
        <p:nvSpPr>
          <p:cNvPr id="7" name="Footer Placeholder 5"/>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fld id="{283878F1-CF78-4500-BB6D-2FE099D5F216}" type="slidenum">
              <a:rPr lang="es-ES"/>
              <a:pPr/>
              <a:t>‹Nº›</a:t>
            </a:fld>
            <a:endParaRPr lang="es-ES"/>
          </a:p>
        </p:txBody>
      </p:sp>
    </p:spTree>
    <p:extLst>
      <p:ext uri="{BB962C8B-B14F-4D97-AF65-F5344CB8AC3E}">
        <p14:creationId xmlns:p14="http://schemas.microsoft.com/office/powerpoint/2010/main" val="2933657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7" name="Freeform 11"/>
          <p:cNvSpPr>
            <a:spLocks/>
          </p:cNvSpPr>
          <p:nvPr/>
        </p:nvSpPr>
        <p:spPr bwMode="auto">
          <a:xfrm flipV="1">
            <a:off x="0" y="711200"/>
            <a:ext cx="1811867" cy="508000"/>
          </a:xfrm>
          <a:custGeom>
            <a:avLst/>
            <a:gdLst>
              <a:gd name="T0" fmla="*/ 2147483646 w 7908"/>
              <a:gd name="T1" fmla="*/ 615366511 h 10000"/>
              <a:gd name="T2" fmla="*/ 2147483646 w 7908"/>
              <a:gd name="T3" fmla="*/ 24645112 h 10000"/>
              <a:gd name="T4" fmla="*/ 2147483646 w 7908"/>
              <a:gd name="T5" fmla="*/ 12322556 h 10000"/>
              <a:gd name="T6" fmla="*/ 2147483646 w 7908"/>
              <a:gd name="T7" fmla="*/ 0 h 10000"/>
              <a:gd name="T8" fmla="*/ 2147483646 w 7908"/>
              <a:gd name="T9" fmla="*/ 0 h 10000"/>
              <a:gd name="T10" fmla="*/ 0 w 7908"/>
              <a:gd name="T11" fmla="*/ 8129016 h 10000"/>
              <a:gd name="T12" fmla="*/ 0 w 7908"/>
              <a:gd name="T13" fmla="*/ 1310965120 h 10000"/>
              <a:gd name="T14" fmla="*/ 2147483646 w 7908"/>
              <a:gd name="T15" fmla="*/ 1304673540 h 10000"/>
              <a:gd name="T16" fmla="*/ 2147483646 w 7908"/>
              <a:gd name="T17" fmla="*/ 1304673540 h 10000"/>
              <a:gd name="T18" fmla="*/ 2147483646 w 7908"/>
              <a:gd name="T19" fmla="*/ 1292480016 h 10000"/>
              <a:gd name="T20" fmla="*/ 2147483646 w 7908"/>
              <a:gd name="T21" fmla="*/ 1280025837 h 10000"/>
              <a:gd name="T22" fmla="*/ 2147483646 w 7908"/>
              <a:gd name="T23" fmla="*/ 689304438 h 10000"/>
              <a:gd name="T24" fmla="*/ 2147483646 w 7908"/>
              <a:gd name="T25" fmla="*/ 615366511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w="9525">
            <a:noFill/>
            <a:round/>
            <a:headEnd/>
            <a:tailEnd/>
          </a:ln>
        </p:spPr>
        <p:txBody>
          <a:bodyPr/>
          <a:lstStyle/>
          <a:p>
            <a:pPr eaLnBrk="0" fontAlgn="base" hangingPunct="0">
              <a:spcBef>
                <a:spcPct val="0"/>
              </a:spcBef>
              <a:spcAft>
                <a:spcPct val="0"/>
              </a:spcAft>
              <a:defRPr/>
            </a:pPr>
            <a:endParaRPr lang="es-ES" sz="2400">
              <a:solidFill>
                <a:prstClr val="black"/>
              </a:solidFill>
              <a:latin typeface="Times New Roman" panose="02020603050405020304" pitchFamily="18" charset="0"/>
            </a:endParaRPr>
          </a:p>
        </p:txBody>
      </p:sp>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020469" y="2226626"/>
            <a:ext cx="383279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2589887" y="2802889"/>
            <a:ext cx="4263376" cy="3105703"/>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7541540" y="2223398"/>
            <a:ext cx="383098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7111620" y="2799661"/>
            <a:ext cx="4260907" cy="3105703"/>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8" name="Date Placeholder 6"/>
          <p:cNvSpPr>
            <a:spLocks noGrp="1"/>
          </p:cNvSpPr>
          <p:nvPr>
            <p:ph type="dt" sz="half" idx="10"/>
          </p:nvPr>
        </p:nvSpPr>
        <p:spPr/>
        <p:txBody>
          <a:bodyPr/>
          <a:lstStyle>
            <a:lvl1pPr>
              <a:defRPr/>
            </a:lvl1pPr>
          </a:lstStyle>
          <a:p>
            <a:pPr>
              <a:defRPr/>
            </a:pPr>
            <a:endParaRPr lang="es-ES">
              <a:solidFill>
                <a:prstClr val="black">
                  <a:tint val="75000"/>
                </a:prstClr>
              </a:solidFill>
            </a:endParaRPr>
          </a:p>
        </p:txBody>
      </p:sp>
      <p:sp>
        <p:nvSpPr>
          <p:cNvPr id="9" name="Footer Placeholder 7"/>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11" name="Slide Number Placeholder 5"/>
          <p:cNvSpPr>
            <a:spLocks noGrp="1"/>
          </p:cNvSpPr>
          <p:nvPr>
            <p:ph type="sldNum" sz="quarter" idx="12"/>
          </p:nvPr>
        </p:nvSpPr>
        <p:spPr/>
        <p:txBody>
          <a:bodyPr/>
          <a:lstStyle>
            <a:lvl1pPr>
              <a:defRPr/>
            </a:lvl1pPr>
          </a:lstStyle>
          <a:p>
            <a:fld id="{EDED8BCD-1017-4100-9188-83036A0A6C55}" type="slidenum">
              <a:rPr lang="es-ES"/>
              <a:pPr/>
              <a:t>‹Nº›</a:t>
            </a:fld>
            <a:endParaRPr lang="es-ES"/>
          </a:p>
        </p:txBody>
      </p:sp>
    </p:spTree>
    <p:extLst>
      <p:ext uri="{BB962C8B-B14F-4D97-AF65-F5344CB8AC3E}">
        <p14:creationId xmlns:p14="http://schemas.microsoft.com/office/powerpoint/2010/main" val="4105062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3" name="Freeform 11"/>
          <p:cNvSpPr>
            <a:spLocks/>
          </p:cNvSpPr>
          <p:nvPr/>
        </p:nvSpPr>
        <p:spPr bwMode="auto">
          <a:xfrm flipV="1">
            <a:off x="0" y="711200"/>
            <a:ext cx="1811867" cy="508000"/>
          </a:xfrm>
          <a:custGeom>
            <a:avLst/>
            <a:gdLst>
              <a:gd name="T0" fmla="*/ 2147483646 w 7908"/>
              <a:gd name="T1" fmla="*/ 615366511 h 10000"/>
              <a:gd name="T2" fmla="*/ 2147483646 w 7908"/>
              <a:gd name="T3" fmla="*/ 24645112 h 10000"/>
              <a:gd name="T4" fmla="*/ 2147483646 w 7908"/>
              <a:gd name="T5" fmla="*/ 12322556 h 10000"/>
              <a:gd name="T6" fmla="*/ 2147483646 w 7908"/>
              <a:gd name="T7" fmla="*/ 0 h 10000"/>
              <a:gd name="T8" fmla="*/ 2147483646 w 7908"/>
              <a:gd name="T9" fmla="*/ 0 h 10000"/>
              <a:gd name="T10" fmla="*/ 0 w 7908"/>
              <a:gd name="T11" fmla="*/ 8129016 h 10000"/>
              <a:gd name="T12" fmla="*/ 0 w 7908"/>
              <a:gd name="T13" fmla="*/ 1310965120 h 10000"/>
              <a:gd name="T14" fmla="*/ 2147483646 w 7908"/>
              <a:gd name="T15" fmla="*/ 1304673540 h 10000"/>
              <a:gd name="T16" fmla="*/ 2147483646 w 7908"/>
              <a:gd name="T17" fmla="*/ 1304673540 h 10000"/>
              <a:gd name="T18" fmla="*/ 2147483646 w 7908"/>
              <a:gd name="T19" fmla="*/ 1292480016 h 10000"/>
              <a:gd name="T20" fmla="*/ 2147483646 w 7908"/>
              <a:gd name="T21" fmla="*/ 1280025837 h 10000"/>
              <a:gd name="T22" fmla="*/ 2147483646 w 7908"/>
              <a:gd name="T23" fmla="*/ 689304438 h 10000"/>
              <a:gd name="T24" fmla="*/ 2147483646 w 7908"/>
              <a:gd name="T25" fmla="*/ 615366511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w="9525">
            <a:noFill/>
            <a:round/>
            <a:headEnd/>
            <a:tailEnd/>
          </a:ln>
        </p:spPr>
        <p:txBody>
          <a:bodyPr/>
          <a:lstStyle/>
          <a:p>
            <a:pPr eaLnBrk="0" fontAlgn="base" hangingPunct="0">
              <a:spcBef>
                <a:spcPct val="0"/>
              </a:spcBef>
              <a:spcAft>
                <a:spcPct val="0"/>
              </a:spcAft>
              <a:defRPr/>
            </a:pPr>
            <a:endParaRPr lang="es-ES" sz="2400">
              <a:solidFill>
                <a:prstClr val="black"/>
              </a:solidFill>
              <a:latin typeface="Times New Roman" panose="02020603050405020304" pitchFamily="18" charset="0"/>
            </a:endParaRPr>
          </a:p>
        </p:txBody>
      </p:sp>
      <p:sp>
        <p:nvSpPr>
          <p:cNvPr id="2" name="Title 1"/>
          <p:cNvSpPr>
            <a:spLocks noGrp="1"/>
          </p:cNvSpPr>
          <p:nvPr>
            <p:ph type="title"/>
          </p:nvPr>
        </p:nvSpPr>
        <p:spPr>
          <a:xfrm>
            <a:off x="2593600" y="624110"/>
            <a:ext cx="8785600" cy="1280890"/>
          </a:xfrm>
        </p:spPr>
        <p:txBody>
          <a:bodyPr/>
          <a:lstStyle/>
          <a:p>
            <a:r>
              <a:rPr lang="es-ES" smtClean="0"/>
              <a:t>Haga clic para modificar el estilo de título del patrón</a:t>
            </a:r>
            <a:endParaRPr lang="en-US" dirty="0"/>
          </a:p>
        </p:txBody>
      </p:sp>
      <p:sp>
        <p:nvSpPr>
          <p:cNvPr id="4" name="Date Placeholder 2"/>
          <p:cNvSpPr>
            <a:spLocks noGrp="1"/>
          </p:cNvSpPr>
          <p:nvPr>
            <p:ph type="dt" sz="half" idx="10"/>
          </p:nvPr>
        </p:nvSpPr>
        <p:spPr/>
        <p:txBody>
          <a:bodyPr/>
          <a:lstStyle>
            <a:lvl1pPr>
              <a:defRPr/>
            </a:lvl1pPr>
          </a:lstStyle>
          <a:p>
            <a:pPr>
              <a:defRPr/>
            </a:pPr>
            <a:endParaRPr lang="es-ES">
              <a:solidFill>
                <a:prstClr val="black">
                  <a:tint val="75000"/>
                </a:prstClr>
              </a:solidFill>
            </a:endParaRPr>
          </a:p>
        </p:txBody>
      </p:sp>
      <p:sp>
        <p:nvSpPr>
          <p:cNvPr id="5" name="Footer Placeholder 3"/>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6" name="Slide Number Placeholder 4"/>
          <p:cNvSpPr>
            <a:spLocks noGrp="1"/>
          </p:cNvSpPr>
          <p:nvPr>
            <p:ph type="sldNum" sz="quarter" idx="12"/>
          </p:nvPr>
        </p:nvSpPr>
        <p:spPr/>
        <p:txBody>
          <a:bodyPr/>
          <a:lstStyle>
            <a:lvl1pPr>
              <a:defRPr/>
            </a:lvl1pPr>
          </a:lstStyle>
          <a:p>
            <a:fld id="{9C3C0D77-982C-4C6F-9068-97863090E2D8}" type="slidenum">
              <a:rPr lang="es-ES"/>
              <a:pPr/>
              <a:t>‹Nº›</a:t>
            </a:fld>
            <a:endParaRPr lang="es-ES"/>
          </a:p>
        </p:txBody>
      </p:sp>
    </p:spTree>
    <p:extLst>
      <p:ext uri="{BB962C8B-B14F-4D97-AF65-F5344CB8AC3E}">
        <p14:creationId xmlns:p14="http://schemas.microsoft.com/office/powerpoint/2010/main" val="2024970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Freeform 11"/>
          <p:cNvSpPr>
            <a:spLocks/>
          </p:cNvSpPr>
          <p:nvPr/>
        </p:nvSpPr>
        <p:spPr bwMode="auto">
          <a:xfrm flipV="1">
            <a:off x="0" y="711200"/>
            <a:ext cx="1811867" cy="508000"/>
          </a:xfrm>
          <a:custGeom>
            <a:avLst/>
            <a:gdLst>
              <a:gd name="T0" fmla="*/ 2147483646 w 7908"/>
              <a:gd name="T1" fmla="*/ 615366511 h 10000"/>
              <a:gd name="T2" fmla="*/ 2147483646 w 7908"/>
              <a:gd name="T3" fmla="*/ 24645112 h 10000"/>
              <a:gd name="T4" fmla="*/ 2147483646 w 7908"/>
              <a:gd name="T5" fmla="*/ 12322556 h 10000"/>
              <a:gd name="T6" fmla="*/ 2147483646 w 7908"/>
              <a:gd name="T7" fmla="*/ 0 h 10000"/>
              <a:gd name="T8" fmla="*/ 2147483646 w 7908"/>
              <a:gd name="T9" fmla="*/ 0 h 10000"/>
              <a:gd name="T10" fmla="*/ 0 w 7908"/>
              <a:gd name="T11" fmla="*/ 8129016 h 10000"/>
              <a:gd name="T12" fmla="*/ 0 w 7908"/>
              <a:gd name="T13" fmla="*/ 1310965120 h 10000"/>
              <a:gd name="T14" fmla="*/ 2147483646 w 7908"/>
              <a:gd name="T15" fmla="*/ 1304673540 h 10000"/>
              <a:gd name="T16" fmla="*/ 2147483646 w 7908"/>
              <a:gd name="T17" fmla="*/ 1304673540 h 10000"/>
              <a:gd name="T18" fmla="*/ 2147483646 w 7908"/>
              <a:gd name="T19" fmla="*/ 1292480016 h 10000"/>
              <a:gd name="T20" fmla="*/ 2147483646 w 7908"/>
              <a:gd name="T21" fmla="*/ 1280025837 h 10000"/>
              <a:gd name="T22" fmla="*/ 2147483646 w 7908"/>
              <a:gd name="T23" fmla="*/ 689304438 h 10000"/>
              <a:gd name="T24" fmla="*/ 2147483646 w 7908"/>
              <a:gd name="T25" fmla="*/ 615366511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w="9525">
            <a:noFill/>
            <a:round/>
            <a:headEnd/>
            <a:tailEnd/>
          </a:ln>
        </p:spPr>
        <p:txBody>
          <a:bodyPr/>
          <a:lstStyle/>
          <a:p>
            <a:pPr eaLnBrk="0" fontAlgn="base" hangingPunct="0">
              <a:spcBef>
                <a:spcPct val="0"/>
              </a:spcBef>
              <a:spcAft>
                <a:spcPct val="0"/>
              </a:spcAft>
              <a:defRPr/>
            </a:pPr>
            <a:endParaRPr lang="es-ES" sz="2400">
              <a:solidFill>
                <a:prstClr val="black"/>
              </a:solidFill>
              <a:latin typeface="Times New Roman" panose="02020603050405020304" pitchFamily="18" charset="0"/>
            </a:endParaRPr>
          </a:p>
        </p:txBody>
      </p:sp>
      <p:sp>
        <p:nvSpPr>
          <p:cNvPr id="3" name="Date Placeholder 1"/>
          <p:cNvSpPr>
            <a:spLocks noGrp="1"/>
          </p:cNvSpPr>
          <p:nvPr>
            <p:ph type="dt" sz="half" idx="10"/>
          </p:nvPr>
        </p:nvSpPr>
        <p:spPr/>
        <p:txBody>
          <a:bodyPr/>
          <a:lstStyle>
            <a:lvl1pPr>
              <a:defRPr/>
            </a:lvl1pPr>
          </a:lstStyle>
          <a:p>
            <a:pPr>
              <a:defRPr/>
            </a:pPr>
            <a:endParaRPr lang="es-ES">
              <a:solidFill>
                <a:prstClr val="black">
                  <a:tint val="75000"/>
                </a:prstClr>
              </a:solidFill>
            </a:endParaRPr>
          </a:p>
        </p:txBody>
      </p:sp>
      <p:sp>
        <p:nvSpPr>
          <p:cNvPr id="4" name="Footer Placeholder 2"/>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5" name="Slide Number Placeholder 3"/>
          <p:cNvSpPr>
            <a:spLocks noGrp="1"/>
          </p:cNvSpPr>
          <p:nvPr>
            <p:ph type="sldNum" sz="quarter" idx="12"/>
          </p:nvPr>
        </p:nvSpPr>
        <p:spPr/>
        <p:txBody>
          <a:bodyPr/>
          <a:lstStyle>
            <a:lvl1pPr>
              <a:defRPr/>
            </a:lvl1pPr>
          </a:lstStyle>
          <a:p>
            <a:fld id="{96074ADF-21DB-4443-AF7A-0E03663F2386}" type="slidenum">
              <a:rPr lang="es-ES"/>
              <a:pPr/>
              <a:t>‹Nº›</a:t>
            </a:fld>
            <a:endParaRPr lang="es-ES"/>
          </a:p>
        </p:txBody>
      </p:sp>
    </p:spTree>
    <p:extLst>
      <p:ext uri="{BB962C8B-B14F-4D97-AF65-F5344CB8AC3E}">
        <p14:creationId xmlns:p14="http://schemas.microsoft.com/office/powerpoint/2010/main" val="27251869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5" name="Freeform 11"/>
          <p:cNvSpPr>
            <a:spLocks/>
          </p:cNvSpPr>
          <p:nvPr/>
        </p:nvSpPr>
        <p:spPr bwMode="auto">
          <a:xfrm flipV="1">
            <a:off x="0" y="711200"/>
            <a:ext cx="1811867" cy="508000"/>
          </a:xfrm>
          <a:custGeom>
            <a:avLst/>
            <a:gdLst>
              <a:gd name="T0" fmla="*/ 2147483646 w 7908"/>
              <a:gd name="T1" fmla="*/ 615366511 h 10000"/>
              <a:gd name="T2" fmla="*/ 2147483646 w 7908"/>
              <a:gd name="T3" fmla="*/ 24645112 h 10000"/>
              <a:gd name="T4" fmla="*/ 2147483646 w 7908"/>
              <a:gd name="T5" fmla="*/ 12322556 h 10000"/>
              <a:gd name="T6" fmla="*/ 2147483646 w 7908"/>
              <a:gd name="T7" fmla="*/ 0 h 10000"/>
              <a:gd name="T8" fmla="*/ 2147483646 w 7908"/>
              <a:gd name="T9" fmla="*/ 0 h 10000"/>
              <a:gd name="T10" fmla="*/ 0 w 7908"/>
              <a:gd name="T11" fmla="*/ 8129016 h 10000"/>
              <a:gd name="T12" fmla="*/ 0 w 7908"/>
              <a:gd name="T13" fmla="*/ 1310965120 h 10000"/>
              <a:gd name="T14" fmla="*/ 2147483646 w 7908"/>
              <a:gd name="T15" fmla="*/ 1304673540 h 10000"/>
              <a:gd name="T16" fmla="*/ 2147483646 w 7908"/>
              <a:gd name="T17" fmla="*/ 1304673540 h 10000"/>
              <a:gd name="T18" fmla="*/ 2147483646 w 7908"/>
              <a:gd name="T19" fmla="*/ 1292480016 h 10000"/>
              <a:gd name="T20" fmla="*/ 2147483646 w 7908"/>
              <a:gd name="T21" fmla="*/ 1280025837 h 10000"/>
              <a:gd name="T22" fmla="*/ 2147483646 w 7908"/>
              <a:gd name="T23" fmla="*/ 689304438 h 10000"/>
              <a:gd name="T24" fmla="*/ 2147483646 w 7908"/>
              <a:gd name="T25" fmla="*/ 615366511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w="9525">
            <a:noFill/>
            <a:round/>
            <a:headEnd/>
            <a:tailEnd/>
          </a:ln>
        </p:spPr>
        <p:txBody>
          <a:bodyPr/>
          <a:lstStyle/>
          <a:p>
            <a:pPr eaLnBrk="0" fontAlgn="base" hangingPunct="0">
              <a:spcBef>
                <a:spcPct val="0"/>
              </a:spcBef>
              <a:spcAft>
                <a:spcPct val="0"/>
              </a:spcAft>
              <a:defRPr/>
            </a:pPr>
            <a:endParaRPr lang="es-ES" sz="2400">
              <a:solidFill>
                <a:prstClr val="black"/>
              </a:solidFill>
              <a:latin typeface="Times New Roman" panose="02020603050405020304" pitchFamily="18" charset="0"/>
            </a:endParaRPr>
          </a:p>
        </p:txBody>
      </p:sp>
      <p:sp>
        <p:nvSpPr>
          <p:cNvPr id="2" name="Title 1"/>
          <p:cNvSpPr>
            <a:spLocks noGrp="1"/>
          </p:cNvSpPr>
          <p:nvPr>
            <p:ph type="title"/>
          </p:nvPr>
        </p:nvSpPr>
        <p:spPr>
          <a:xfrm>
            <a:off x="2589887" y="446088"/>
            <a:ext cx="3506112" cy="976312"/>
          </a:xfrm>
        </p:spPr>
        <p:txBody>
          <a:bodyPr anchor="b"/>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324659" y="446090"/>
            <a:ext cx="5054541" cy="5414963"/>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589887" y="1598613"/>
            <a:ext cx="3506112"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6" name="Date Placeholder 4"/>
          <p:cNvSpPr>
            <a:spLocks noGrp="1"/>
          </p:cNvSpPr>
          <p:nvPr>
            <p:ph type="dt" sz="half" idx="10"/>
          </p:nvPr>
        </p:nvSpPr>
        <p:spPr/>
        <p:txBody>
          <a:bodyPr/>
          <a:lstStyle>
            <a:lvl1pPr>
              <a:defRPr/>
            </a:lvl1pPr>
          </a:lstStyle>
          <a:p>
            <a:pPr>
              <a:defRPr/>
            </a:pPr>
            <a:endParaRPr lang="es-ES">
              <a:solidFill>
                <a:prstClr val="black">
                  <a:tint val="75000"/>
                </a:prstClr>
              </a:solidFill>
            </a:endParaRPr>
          </a:p>
        </p:txBody>
      </p:sp>
      <p:sp>
        <p:nvSpPr>
          <p:cNvPr id="7" name="Footer Placeholder 5"/>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8" name="Slide Number Placeholder 6"/>
          <p:cNvSpPr>
            <a:spLocks noGrp="1"/>
          </p:cNvSpPr>
          <p:nvPr>
            <p:ph type="sldNum" sz="quarter" idx="12"/>
          </p:nvPr>
        </p:nvSpPr>
        <p:spPr/>
        <p:txBody>
          <a:bodyPr/>
          <a:lstStyle>
            <a:lvl1pPr>
              <a:defRPr/>
            </a:lvl1pPr>
          </a:lstStyle>
          <a:p>
            <a:fld id="{220364A2-E606-44F0-925F-9A6F90F33681}" type="slidenum">
              <a:rPr lang="es-ES"/>
              <a:pPr/>
              <a:t>‹Nº›</a:t>
            </a:fld>
            <a:endParaRPr lang="es-ES"/>
          </a:p>
        </p:txBody>
      </p:sp>
    </p:spTree>
    <p:extLst>
      <p:ext uri="{BB962C8B-B14F-4D97-AF65-F5344CB8AC3E}">
        <p14:creationId xmlns:p14="http://schemas.microsoft.com/office/powerpoint/2010/main" val="725676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5" name="Freeform 11"/>
          <p:cNvSpPr>
            <a:spLocks/>
          </p:cNvSpPr>
          <p:nvPr/>
        </p:nvSpPr>
        <p:spPr bwMode="auto">
          <a:xfrm flipV="1">
            <a:off x="0" y="4910138"/>
            <a:ext cx="1811867" cy="508000"/>
          </a:xfrm>
          <a:custGeom>
            <a:avLst/>
            <a:gdLst>
              <a:gd name="T0" fmla="*/ 2147483646 w 7908"/>
              <a:gd name="T1" fmla="*/ 615366511 h 10000"/>
              <a:gd name="T2" fmla="*/ 2147483646 w 7908"/>
              <a:gd name="T3" fmla="*/ 24645112 h 10000"/>
              <a:gd name="T4" fmla="*/ 2147483646 w 7908"/>
              <a:gd name="T5" fmla="*/ 12322556 h 10000"/>
              <a:gd name="T6" fmla="*/ 2147483646 w 7908"/>
              <a:gd name="T7" fmla="*/ 0 h 10000"/>
              <a:gd name="T8" fmla="*/ 2147483646 w 7908"/>
              <a:gd name="T9" fmla="*/ 0 h 10000"/>
              <a:gd name="T10" fmla="*/ 0 w 7908"/>
              <a:gd name="T11" fmla="*/ 8129016 h 10000"/>
              <a:gd name="T12" fmla="*/ 0 w 7908"/>
              <a:gd name="T13" fmla="*/ 1310965120 h 10000"/>
              <a:gd name="T14" fmla="*/ 2147483646 w 7908"/>
              <a:gd name="T15" fmla="*/ 1304673540 h 10000"/>
              <a:gd name="T16" fmla="*/ 2147483646 w 7908"/>
              <a:gd name="T17" fmla="*/ 1304673540 h 10000"/>
              <a:gd name="T18" fmla="*/ 2147483646 w 7908"/>
              <a:gd name="T19" fmla="*/ 1292480016 h 10000"/>
              <a:gd name="T20" fmla="*/ 2147483646 w 7908"/>
              <a:gd name="T21" fmla="*/ 1280025837 h 10000"/>
              <a:gd name="T22" fmla="*/ 2147483646 w 7908"/>
              <a:gd name="T23" fmla="*/ 689304438 h 10000"/>
              <a:gd name="T24" fmla="*/ 2147483646 w 7908"/>
              <a:gd name="T25" fmla="*/ 615366511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w="9525">
            <a:noFill/>
            <a:round/>
            <a:headEnd/>
            <a:tailEnd/>
          </a:ln>
        </p:spPr>
        <p:txBody>
          <a:bodyPr/>
          <a:lstStyle/>
          <a:p>
            <a:pPr eaLnBrk="0" fontAlgn="base" hangingPunct="0">
              <a:spcBef>
                <a:spcPct val="0"/>
              </a:spcBef>
              <a:spcAft>
                <a:spcPct val="0"/>
              </a:spcAft>
              <a:defRPr/>
            </a:pPr>
            <a:endParaRPr lang="es-ES" sz="2400">
              <a:solidFill>
                <a:prstClr val="black"/>
              </a:solidFill>
              <a:latin typeface="Times New Roman" panose="02020603050405020304" pitchFamily="18" charset="0"/>
            </a:endParaRPr>
          </a:p>
        </p:txBody>
      </p:sp>
      <p:sp>
        <p:nvSpPr>
          <p:cNvPr id="2" name="Title 1"/>
          <p:cNvSpPr>
            <a:spLocks noGrp="1"/>
          </p:cNvSpPr>
          <p:nvPr>
            <p:ph type="title"/>
          </p:nvPr>
        </p:nvSpPr>
        <p:spPr>
          <a:xfrm>
            <a:off x="2589888" y="4800600"/>
            <a:ext cx="8789313"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589888" y="634965"/>
            <a:ext cx="8789313" cy="3854970"/>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noProof="0" smtClean="0"/>
              <a:t>Haga clic en el icono para agregar una imagen</a:t>
            </a:r>
            <a:endParaRPr lang="en-US" noProof="0" dirty="0"/>
          </a:p>
        </p:txBody>
      </p:sp>
      <p:sp>
        <p:nvSpPr>
          <p:cNvPr id="4" name="Text Placeholder 3"/>
          <p:cNvSpPr>
            <a:spLocks noGrp="1"/>
          </p:cNvSpPr>
          <p:nvPr>
            <p:ph type="body" sz="half" idx="2"/>
          </p:nvPr>
        </p:nvSpPr>
        <p:spPr>
          <a:xfrm>
            <a:off x="2589888" y="5367338"/>
            <a:ext cx="8789313"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6" name="Date Placeholder 4"/>
          <p:cNvSpPr>
            <a:spLocks noGrp="1"/>
          </p:cNvSpPr>
          <p:nvPr>
            <p:ph type="dt" sz="half" idx="10"/>
          </p:nvPr>
        </p:nvSpPr>
        <p:spPr/>
        <p:txBody>
          <a:bodyPr/>
          <a:lstStyle>
            <a:lvl1pPr>
              <a:defRPr/>
            </a:lvl1pPr>
          </a:lstStyle>
          <a:p>
            <a:pPr>
              <a:defRPr/>
            </a:pPr>
            <a:endParaRPr lang="es-ES">
              <a:solidFill>
                <a:prstClr val="black">
                  <a:tint val="75000"/>
                </a:prstClr>
              </a:solidFill>
            </a:endParaRPr>
          </a:p>
        </p:txBody>
      </p:sp>
      <p:sp>
        <p:nvSpPr>
          <p:cNvPr id="7" name="Footer Placeholder 5"/>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8" name="Slide Number Placeholder 6"/>
          <p:cNvSpPr>
            <a:spLocks noGrp="1"/>
          </p:cNvSpPr>
          <p:nvPr>
            <p:ph type="sldNum" sz="quarter" idx="12"/>
          </p:nvPr>
        </p:nvSpPr>
        <p:spPr>
          <a:xfrm>
            <a:off x="681567" y="4983164"/>
            <a:ext cx="781051" cy="365125"/>
          </a:xfrm>
        </p:spPr>
        <p:txBody>
          <a:bodyPr/>
          <a:lstStyle>
            <a:lvl1pPr>
              <a:defRPr/>
            </a:lvl1pPr>
          </a:lstStyle>
          <a:p>
            <a:fld id="{3D848FC5-8077-4EF5-8A0C-7E11226DC380}" type="slidenum">
              <a:rPr lang="es-ES"/>
              <a:pPr/>
              <a:t>‹Nº›</a:t>
            </a:fld>
            <a:endParaRPr lang="es-ES"/>
          </a:p>
        </p:txBody>
      </p:sp>
    </p:spTree>
    <p:extLst>
      <p:ext uri="{BB962C8B-B14F-4D97-AF65-F5344CB8AC3E}">
        <p14:creationId xmlns:p14="http://schemas.microsoft.com/office/powerpoint/2010/main" val="40575909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026" name="Group 35"/>
          <p:cNvGrpSpPr>
            <a:grpSpLocks/>
          </p:cNvGrpSpPr>
          <p:nvPr/>
        </p:nvGrpSpPr>
        <p:grpSpPr bwMode="auto">
          <a:xfrm>
            <a:off x="0" y="228601"/>
            <a:ext cx="2641600" cy="6638925"/>
            <a:chOff x="2487613" y="285750"/>
            <a:chExt cx="2428875" cy="5654676"/>
          </a:xfrm>
        </p:grpSpPr>
        <p:sp>
          <p:nvSpPr>
            <p:cNvPr id="1046" name="Freeform 11"/>
            <p:cNvSpPr>
              <a:spLocks/>
            </p:cNvSpPr>
            <p:nvPr/>
          </p:nvSpPr>
          <p:spPr bwMode="auto">
            <a:xfrm>
              <a:off x="2487613" y="2284222"/>
              <a:ext cx="85633" cy="534098"/>
            </a:xfrm>
            <a:custGeom>
              <a:avLst/>
              <a:gdLst>
                <a:gd name="T0" fmla="*/ 2147483646 w 22"/>
                <a:gd name="T1" fmla="*/ 2147483646 h 136"/>
                <a:gd name="T2" fmla="*/ 2147483646 w 22"/>
                <a:gd name="T3" fmla="*/ 2147483646 h 136"/>
                <a:gd name="T4" fmla="*/ 0 w 22"/>
                <a:gd name="T5" fmla="*/ 0 h 136"/>
                <a:gd name="T6" fmla="*/ 0 w 22"/>
                <a:gd name="T7" fmla="*/ 2147483646 h 136"/>
                <a:gd name="T8" fmla="*/ 2147483646 w 22"/>
                <a:gd name="T9" fmla="*/ 2147483646 h 136"/>
                <a:gd name="T10" fmla="*/ 2147483646 w 22"/>
                <a:gd name="T11" fmla="*/ 2147483646 h 13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w="9525">
              <a:noFill/>
              <a:round/>
              <a:headEnd/>
              <a:tailEnd/>
            </a:ln>
          </p:spPr>
          <p:txBody>
            <a:bodyPr/>
            <a:lstStyle/>
            <a:p>
              <a:pPr eaLnBrk="0" fontAlgn="base" hangingPunct="0">
                <a:spcBef>
                  <a:spcPct val="0"/>
                </a:spcBef>
                <a:spcAft>
                  <a:spcPct val="0"/>
                </a:spcAft>
                <a:defRPr/>
              </a:pPr>
              <a:endParaRPr lang="es-ES" sz="2400">
                <a:solidFill>
                  <a:prstClr val="black"/>
                </a:solidFill>
                <a:latin typeface="Times New Roman" panose="02020603050405020304" pitchFamily="18" charset="0"/>
              </a:endParaRPr>
            </a:p>
          </p:txBody>
        </p:sp>
        <p:sp>
          <p:nvSpPr>
            <p:cNvPr id="1047" name="Freeform 12"/>
            <p:cNvSpPr>
              <a:spLocks/>
            </p:cNvSpPr>
            <p:nvPr/>
          </p:nvSpPr>
          <p:spPr bwMode="auto">
            <a:xfrm>
              <a:off x="2596601" y="2779108"/>
              <a:ext cx="550779" cy="1978191"/>
            </a:xfrm>
            <a:custGeom>
              <a:avLst/>
              <a:gdLst>
                <a:gd name="T0" fmla="*/ 2147483646 w 140"/>
                <a:gd name="T1" fmla="*/ 2147483646 h 504"/>
                <a:gd name="T2" fmla="*/ 2147483646 w 140"/>
                <a:gd name="T3" fmla="*/ 2147483646 h 504"/>
                <a:gd name="T4" fmla="*/ 2147483646 w 140"/>
                <a:gd name="T5" fmla="*/ 2147483646 h 504"/>
                <a:gd name="T6" fmla="*/ 2147483646 w 140"/>
                <a:gd name="T7" fmla="*/ 2147483646 h 504"/>
                <a:gd name="T8" fmla="*/ 0 w 140"/>
                <a:gd name="T9" fmla="*/ 0 h 504"/>
                <a:gd name="T10" fmla="*/ 2147483646 w 140"/>
                <a:gd name="T11" fmla="*/ 2147483646 h 504"/>
                <a:gd name="T12" fmla="*/ 2147483646 w 140"/>
                <a:gd name="T13" fmla="*/ 2147483646 h 50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w="9525">
              <a:noFill/>
              <a:round/>
              <a:headEnd/>
              <a:tailEnd/>
            </a:ln>
          </p:spPr>
          <p:txBody>
            <a:bodyPr/>
            <a:lstStyle/>
            <a:p>
              <a:pPr eaLnBrk="0" fontAlgn="base" hangingPunct="0">
                <a:spcBef>
                  <a:spcPct val="0"/>
                </a:spcBef>
                <a:spcAft>
                  <a:spcPct val="0"/>
                </a:spcAft>
                <a:defRPr/>
              </a:pPr>
              <a:endParaRPr lang="es-ES" sz="2400">
                <a:solidFill>
                  <a:prstClr val="black"/>
                </a:solidFill>
                <a:latin typeface="Times New Roman" panose="02020603050405020304" pitchFamily="18" charset="0"/>
              </a:endParaRPr>
            </a:p>
          </p:txBody>
        </p:sp>
        <p:sp>
          <p:nvSpPr>
            <p:cNvPr id="1048" name="Freeform 13"/>
            <p:cNvSpPr>
              <a:spLocks/>
            </p:cNvSpPr>
            <p:nvPr/>
          </p:nvSpPr>
          <p:spPr bwMode="auto">
            <a:xfrm>
              <a:off x="3174627" y="4730255"/>
              <a:ext cx="519639" cy="1210171"/>
            </a:xfrm>
            <a:custGeom>
              <a:avLst/>
              <a:gdLst>
                <a:gd name="T0" fmla="*/ 2147483646 w 132"/>
                <a:gd name="T1" fmla="*/ 2147483646 h 308"/>
                <a:gd name="T2" fmla="*/ 0 w 132"/>
                <a:gd name="T3" fmla="*/ 0 h 308"/>
                <a:gd name="T4" fmla="*/ 0 w 132"/>
                <a:gd name="T5" fmla="*/ 2147483646 h 308"/>
                <a:gd name="T6" fmla="*/ 2147483646 w 132"/>
                <a:gd name="T7" fmla="*/ 2147483646 h 308"/>
                <a:gd name="T8" fmla="*/ 2147483646 w 132"/>
                <a:gd name="T9" fmla="*/ 2147483646 h 308"/>
                <a:gd name="T10" fmla="*/ 2147483646 w 132"/>
                <a:gd name="T11" fmla="*/ 2147483646 h 308"/>
                <a:gd name="T12" fmla="*/ 2147483646 w 132"/>
                <a:gd name="T13" fmla="*/ 2147483646 h 308"/>
                <a:gd name="T14" fmla="*/ 2147483646 w 132"/>
                <a:gd name="T15" fmla="*/ 2147483646 h 30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w="9525">
              <a:noFill/>
              <a:round/>
              <a:headEnd/>
              <a:tailEnd/>
            </a:ln>
          </p:spPr>
          <p:txBody>
            <a:bodyPr/>
            <a:lstStyle/>
            <a:p>
              <a:pPr eaLnBrk="0" fontAlgn="base" hangingPunct="0">
                <a:spcBef>
                  <a:spcPct val="0"/>
                </a:spcBef>
                <a:spcAft>
                  <a:spcPct val="0"/>
                </a:spcAft>
                <a:defRPr/>
              </a:pPr>
              <a:endParaRPr lang="es-ES" sz="2400">
                <a:solidFill>
                  <a:prstClr val="black"/>
                </a:solidFill>
                <a:latin typeface="Times New Roman" panose="02020603050405020304" pitchFamily="18" charset="0"/>
              </a:endParaRPr>
            </a:p>
          </p:txBody>
        </p:sp>
        <p:sp>
          <p:nvSpPr>
            <p:cNvPr id="1049" name="Freeform 14"/>
            <p:cNvSpPr>
              <a:spLocks/>
            </p:cNvSpPr>
            <p:nvPr/>
          </p:nvSpPr>
          <p:spPr bwMode="auto">
            <a:xfrm>
              <a:off x="3305023" y="5630785"/>
              <a:ext cx="145967" cy="309641"/>
            </a:xfrm>
            <a:custGeom>
              <a:avLst/>
              <a:gdLst>
                <a:gd name="T0" fmla="*/ 2147483646 w 37"/>
                <a:gd name="T1" fmla="*/ 2147483646 h 79"/>
                <a:gd name="T2" fmla="*/ 2147483646 w 37"/>
                <a:gd name="T3" fmla="*/ 2147483646 h 79"/>
                <a:gd name="T4" fmla="*/ 0 w 37"/>
                <a:gd name="T5" fmla="*/ 0 h 79"/>
                <a:gd name="T6" fmla="*/ 2147483646 w 37"/>
                <a:gd name="T7" fmla="*/ 2147483646 h 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w="9525">
              <a:noFill/>
              <a:round/>
              <a:headEnd/>
              <a:tailEnd/>
            </a:ln>
          </p:spPr>
          <p:txBody>
            <a:bodyPr/>
            <a:lstStyle/>
            <a:p>
              <a:pPr eaLnBrk="0" fontAlgn="base" hangingPunct="0">
                <a:spcBef>
                  <a:spcPct val="0"/>
                </a:spcBef>
                <a:spcAft>
                  <a:spcPct val="0"/>
                </a:spcAft>
                <a:defRPr/>
              </a:pPr>
              <a:endParaRPr lang="es-ES" sz="2400">
                <a:solidFill>
                  <a:prstClr val="black"/>
                </a:solidFill>
                <a:latin typeface="Times New Roman" panose="02020603050405020304" pitchFamily="18" charset="0"/>
              </a:endParaRPr>
            </a:p>
          </p:txBody>
        </p:sp>
        <p:sp>
          <p:nvSpPr>
            <p:cNvPr id="1050" name="Freeform 15"/>
            <p:cNvSpPr>
              <a:spLocks/>
            </p:cNvSpPr>
            <p:nvPr/>
          </p:nvSpPr>
          <p:spPr bwMode="auto">
            <a:xfrm>
              <a:off x="2573246" y="2818321"/>
              <a:ext cx="700637" cy="2834099"/>
            </a:xfrm>
            <a:custGeom>
              <a:avLst/>
              <a:gdLst>
                <a:gd name="T0" fmla="*/ 2147483646 w 178"/>
                <a:gd name="T1" fmla="*/ 2147483646 h 722"/>
                <a:gd name="T2" fmla="*/ 2147483646 w 178"/>
                <a:gd name="T3" fmla="*/ 2147483646 h 722"/>
                <a:gd name="T4" fmla="*/ 2147483646 w 178"/>
                <a:gd name="T5" fmla="*/ 2147483646 h 722"/>
                <a:gd name="T6" fmla="*/ 2147483646 w 178"/>
                <a:gd name="T7" fmla="*/ 2147483646 h 722"/>
                <a:gd name="T8" fmla="*/ 0 w 178"/>
                <a:gd name="T9" fmla="*/ 0 h 722"/>
                <a:gd name="T10" fmla="*/ 2147483646 w 178"/>
                <a:gd name="T11" fmla="*/ 2147483646 h 722"/>
                <a:gd name="T12" fmla="*/ 2147483646 w 178"/>
                <a:gd name="T13" fmla="*/ 2147483646 h 722"/>
                <a:gd name="T14" fmla="*/ 2147483646 w 178"/>
                <a:gd name="T15" fmla="*/ 2147483646 h 722"/>
                <a:gd name="T16" fmla="*/ 2147483646 w 178"/>
                <a:gd name="T17" fmla="*/ 2147483646 h 722"/>
                <a:gd name="T18" fmla="*/ 2147483646 w 178"/>
                <a:gd name="T19" fmla="*/ 2147483646 h 722"/>
                <a:gd name="T20" fmla="*/ 2147483646 w 178"/>
                <a:gd name="T21" fmla="*/ 2147483646 h 72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w="9525">
              <a:noFill/>
              <a:round/>
              <a:headEnd/>
              <a:tailEnd/>
            </a:ln>
          </p:spPr>
          <p:txBody>
            <a:bodyPr/>
            <a:lstStyle/>
            <a:p>
              <a:pPr eaLnBrk="0" fontAlgn="base" hangingPunct="0">
                <a:spcBef>
                  <a:spcPct val="0"/>
                </a:spcBef>
                <a:spcAft>
                  <a:spcPct val="0"/>
                </a:spcAft>
                <a:defRPr/>
              </a:pPr>
              <a:endParaRPr lang="es-ES" sz="2400">
                <a:solidFill>
                  <a:prstClr val="black"/>
                </a:solidFill>
                <a:latin typeface="Times New Roman" panose="02020603050405020304" pitchFamily="18" charset="0"/>
              </a:endParaRPr>
            </a:p>
          </p:txBody>
        </p:sp>
        <p:sp>
          <p:nvSpPr>
            <p:cNvPr id="1051" name="Freeform 16"/>
            <p:cNvSpPr>
              <a:spLocks/>
            </p:cNvSpPr>
            <p:nvPr/>
          </p:nvSpPr>
          <p:spPr bwMode="auto">
            <a:xfrm>
              <a:off x="2507075" y="285750"/>
              <a:ext cx="89526" cy="2493358"/>
            </a:xfrm>
            <a:custGeom>
              <a:avLst/>
              <a:gdLst>
                <a:gd name="T0" fmla="*/ 2147483646 w 23"/>
                <a:gd name="T1" fmla="*/ 2147483646 h 635"/>
                <a:gd name="T2" fmla="*/ 2147483646 w 23"/>
                <a:gd name="T3" fmla="*/ 2147483646 h 635"/>
                <a:gd name="T4" fmla="*/ 2147483646 w 23"/>
                <a:gd name="T5" fmla="*/ 2147483646 h 635"/>
                <a:gd name="T6" fmla="*/ 2147483646 w 23"/>
                <a:gd name="T7" fmla="*/ 2147483646 h 635"/>
                <a:gd name="T8" fmla="*/ 2147483646 w 23"/>
                <a:gd name="T9" fmla="*/ 2147483646 h 635"/>
                <a:gd name="T10" fmla="*/ 2147483646 w 23"/>
                <a:gd name="T11" fmla="*/ 2147483646 h 635"/>
                <a:gd name="T12" fmla="*/ 2147483646 w 23"/>
                <a:gd name="T13" fmla="*/ 0 h 635"/>
                <a:gd name="T14" fmla="*/ 2147483646 w 23"/>
                <a:gd name="T15" fmla="*/ 0 h 635"/>
                <a:gd name="T16" fmla="*/ 2147483646 w 23"/>
                <a:gd name="T17" fmla="*/ 2147483646 h 635"/>
                <a:gd name="T18" fmla="*/ 2147483646 w 23"/>
                <a:gd name="T19" fmla="*/ 2147483646 h 6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w="9525">
              <a:noFill/>
              <a:round/>
              <a:headEnd/>
              <a:tailEnd/>
            </a:ln>
          </p:spPr>
          <p:txBody>
            <a:bodyPr/>
            <a:lstStyle/>
            <a:p>
              <a:pPr eaLnBrk="0" fontAlgn="base" hangingPunct="0">
                <a:spcBef>
                  <a:spcPct val="0"/>
                </a:spcBef>
                <a:spcAft>
                  <a:spcPct val="0"/>
                </a:spcAft>
                <a:defRPr/>
              </a:pPr>
              <a:endParaRPr lang="es-ES" sz="2400">
                <a:solidFill>
                  <a:prstClr val="black"/>
                </a:solidFill>
                <a:latin typeface="Times New Roman" panose="02020603050405020304" pitchFamily="18" charset="0"/>
              </a:endParaRPr>
            </a:p>
          </p:txBody>
        </p:sp>
        <p:sp>
          <p:nvSpPr>
            <p:cNvPr id="1052" name="Freeform 17"/>
            <p:cNvSpPr>
              <a:spLocks/>
            </p:cNvSpPr>
            <p:nvPr/>
          </p:nvSpPr>
          <p:spPr bwMode="auto">
            <a:xfrm>
              <a:off x="2553784" y="2599273"/>
              <a:ext cx="68118" cy="420517"/>
            </a:xfrm>
            <a:custGeom>
              <a:avLst/>
              <a:gdLst>
                <a:gd name="T0" fmla="*/ 0 w 17"/>
                <a:gd name="T1" fmla="*/ 0 h 107"/>
                <a:gd name="T2" fmla="*/ 2147483646 w 17"/>
                <a:gd name="T3" fmla="*/ 2147483646 h 107"/>
                <a:gd name="T4" fmla="*/ 2147483646 w 17"/>
                <a:gd name="T5" fmla="*/ 2147483646 h 107"/>
                <a:gd name="T6" fmla="*/ 2147483646 w 17"/>
                <a:gd name="T7" fmla="*/ 2147483646 h 107"/>
                <a:gd name="T8" fmla="*/ 2147483646 w 17"/>
                <a:gd name="T9" fmla="*/ 2147483646 h 107"/>
                <a:gd name="T10" fmla="*/ 0 w 17"/>
                <a:gd name="T11" fmla="*/ 0 h 10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w="9525">
              <a:noFill/>
              <a:round/>
              <a:headEnd/>
              <a:tailEnd/>
            </a:ln>
          </p:spPr>
          <p:txBody>
            <a:bodyPr/>
            <a:lstStyle/>
            <a:p>
              <a:pPr eaLnBrk="0" fontAlgn="base" hangingPunct="0">
                <a:spcBef>
                  <a:spcPct val="0"/>
                </a:spcBef>
                <a:spcAft>
                  <a:spcPct val="0"/>
                </a:spcAft>
                <a:defRPr/>
              </a:pPr>
              <a:endParaRPr lang="es-ES" sz="2400">
                <a:solidFill>
                  <a:prstClr val="black"/>
                </a:solidFill>
                <a:latin typeface="Times New Roman" panose="02020603050405020304" pitchFamily="18" charset="0"/>
              </a:endParaRPr>
            </a:p>
          </p:txBody>
        </p:sp>
        <p:sp>
          <p:nvSpPr>
            <p:cNvPr id="1053" name="Freeform 18"/>
            <p:cNvSpPr>
              <a:spLocks/>
            </p:cNvSpPr>
            <p:nvPr/>
          </p:nvSpPr>
          <p:spPr bwMode="auto">
            <a:xfrm>
              <a:off x="3143488" y="4757298"/>
              <a:ext cx="161535" cy="873487"/>
            </a:xfrm>
            <a:custGeom>
              <a:avLst/>
              <a:gdLst>
                <a:gd name="T0" fmla="*/ 0 w 41"/>
                <a:gd name="T1" fmla="*/ 0 h 222"/>
                <a:gd name="T2" fmla="*/ 2147483646 w 41"/>
                <a:gd name="T3" fmla="*/ 2147483646 h 222"/>
                <a:gd name="T4" fmla="*/ 2147483646 w 41"/>
                <a:gd name="T5" fmla="*/ 2147483646 h 222"/>
                <a:gd name="T6" fmla="*/ 2147483646 w 41"/>
                <a:gd name="T7" fmla="*/ 2147483646 h 222"/>
                <a:gd name="T8" fmla="*/ 2147483646 w 41"/>
                <a:gd name="T9" fmla="*/ 2147483646 h 222"/>
                <a:gd name="T10" fmla="*/ 2147483646 w 41"/>
                <a:gd name="T11" fmla="*/ 2147483646 h 222"/>
                <a:gd name="T12" fmla="*/ 2147483646 w 41"/>
                <a:gd name="T13" fmla="*/ 2147483646 h 222"/>
                <a:gd name="T14" fmla="*/ 2147483646 w 41"/>
                <a:gd name="T15" fmla="*/ 2147483646 h 222"/>
                <a:gd name="T16" fmla="*/ 2147483646 w 41"/>
                <a:gd name="T17" fmla="*/ 2147483646 h 222"/>
                <a:gd name="T18" fmla="*/ 0 w 41"/>
                <a:gd name="T19" fmla="*/ 0 h 2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w="9525">
              <a:noFill/>
              <a:round/>
              <a:headEnd/>
              <a:tailEnd/>
            </a:ln>
          </p:spPr>
          <p:txBody>
            <a:bodyPr/>
            <a:lstStyle/>
            <a:p>
              <a:pPr eaLnBrk="0" fontAlgn="base" hangingPunct="0">
                <a:spcBef>
                  <a:spcPct val="0"/>
                </a:spcBef>
                <a:spcAft>
                  <a:spcPct val="0"/>
                </a:spcAft>
                <a:defRPr/>
              </a:pPr>
              <a:endParaRPr lang="es-ES" sz="2400">
                <a:solidFill>
                  <a:prstClr val="black"/>
                </a:solidFill>
                <a:latin typeface="Times New Roman" panose="02020603050405020304" pitchFamily="18" charset="0"/>
              </a:endParaRPr>
            </a:p>
          </p:txBody>
        </p:sp>
        <p:sp>
          <p:nvSpPr>
            <p:cNvPr id="1054" name="Freeform 19"/>
            <p:cNvSpPr>
              <a:spLocks/>
            </p:cNvSpPr>
            <p:nvPr/>
          </p:nvSpPr>
          <p:spPr bwMode="auto">
            <a:xfrm>
              <a:off x="3147380" y="1282282"/>
              <a:ext cx="1769108" cy="3447973"/>
            </a:xfrm>
            <a:custGeom>
              <a:avLst/>
              <a:gdLst>
                <a:gd name="T0" fmla="*/ 2147483646 w 450"/>
                <a:gd name="T1" fmla="*/ 2147483646 h 878"/>
                <a:gd name="T2" fmla="*/ 2147483646 w 450"/>
                <a:gd name="T3" fmla="*/ 2147483646 h 878"/>
                <a:gd name="T4" fmla="*/ 2147483646 w 450"/>
                <a:gd name="T5" fmla="*/ 2147483646 h 878"/>
                <a:gd name="T6" fmla="*/ 2147483646 w 450"/>
                <a:gd name="T7" fmla="*/ 2147483646 h 878"/>
                <a:gd name="T8" fmla="*/ 2147483646 w 450"/>
                <a:gd name="T9" fmla="*/ 2147483646 h 878"/>
                <a:gd name="T10" fmla="*/ 2147483646 w 450"/>
                <a:gd name="T11" fmla="*/ 2147483646 h 878"/>
                <a:gd name="T12" fmla="*/ 2147483646 w 450"/>
                <a:gd name="T13" fmla="*/ 2147483646 h 878"/>
                <a:gd name="T14" fmla="*/ 2147483646 w 450"/>
                <a:gd name="T15" fmla="*/ 0 h 878"/>
                <a:gd name="T16" fmla="*/ 2147483646 w 450"/>
                <a:gd name="T17" fmla="*/ 2147483646 h 878"/>
                <a:gd name="T18" fmla="*/ 2147483646 w 450"/>
                <a:gd name="T19" fmla="*/ 2147483646 h 878"/>
                <a:gd name="T20" fmla="*/ 2147483646 w 450"/>
                <a:gd name="T21" fmla="*/ 2147483646 h 878"/>
                <a:gd name="T22" fmla="*/ 2147483646 w 450"/>
                <a:gd name="T23" fmla="*/ 2147483646 h 878"/>
                <a:gd name="T24" fmla="*/ 2147483646 w 450"/>
                <a:gd name="T25" fmla="*/ 2147483646 h 878"/>
                <a:gd name="T26" fmla="*/ 0 w 450"/>
                <a:gd name="T27" fmla="*/ 2147483646 h 878"/>
                <a:gd name="T28" fmla="*/ 0 w 450"/>
                <a:gd name="T29" fmla="*/ 2147483646 h 878"/>
                <a:gd name="T30" fmla="*/ 2147483646 w 450"/>
                <a:gd name="T31" fmla="*/ 2147483646 h 878"/>
                <a:gd name="T32" fmla="*/ 2147483646 w 450"/>
                <a:gd name="T33" fmla="*/ 2147483646 h 87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w="9525">
              <a:noFill/>
              <a:round/>
              <a:headEnd/>
              <a:tailEnd/>
            </a:ln>
          </p:spPr>
          <p:txBody>
            <a:bodyPr/>
            <a:lstStyle/>
            <a:p>
              <a:pPr eaLnBrk="0" fontAlgn="base" hangingPunct="0">
                <a:spcBef>
                  <a:spcPct val="0"/>
                </a:spcBef>
                <a:spcAft>
                  <a:spcPct val="0"/>
                </a:spcAft>
                <a:defRPr/>
              </a:pPr>
              <a:endParaRPr lang="es-ES" sz="2400">
                <a:solidFill>
                  <a:prstClr val="black"/>
                </a:solidFill>
                <a:latin typeface="Times New Roman" panose="02020603050405020304" pitchFamily="18" charset="0"/>
              </a:endParaRPr>
            </a:p>
          </p:txBody>
        </p:sp>
        <p:sp>
          <p:nvSpPr>
            <p:cNvPr id="1055" name="Freeform 20"/>
            <p:cNvSpPr>
              <a:spLocks/>
            </p:cNvSpPr>
            <p:nvPr/>
          </p:nvSpPr>
          <p:spPr bwMode="auto">
            <a:xfrm>
              <a:off x="3273883" y="5652419"/>
              <a:ext cx="138182" cy="288007"/>
            </a:xfrm>
            <a:custGeom>
              <a:avLst/>
              <a:gdLst>
                <a:gd name="T0" fmla="*/ 0 w 35"/>
                <a:gd name="T1" fmla="*/ 0 h 73"/>
                <a:gd name="T2" fmla="*/ 2147483646 w 35"/>
                <a:gd name="T3" fmla="*/ 2147483646 h 73"/>
                <a:gd name="T4" fmla="*/ 2147483646 w 35"/>
                <a:gd name="T5" fmla="*/ 2147483646 h 73"/>
                <a:gd name="T6" fmla="*/ 0 w 35"/>
                <a:gd name="T7" fmla="*/ 0 h 7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w="9525">
              <a:noFill/>
              <a:round/>
              <a:headEnd/>
              <a:tailEnd/>
            </a:ln>
          </p:spPr>
          <p:txBody>
            <a:bodyPr/>
            <a:lstStyle/>
            <a:p>
              <a:pPr eaLnBrk="0" fontAlgn="base" hangingPunct="0">
                <a:spcBef>
                  <a:spcPct val="0"/>
                </a:spcBef>
                <a:spcAft>
                  <a:spcPct val="0"/>
                </a:spcAft>
                <a:defRPr/>
              </a:pPr>
              <a:endParaRPr lang="es-ES" sz="2400">
                <a:solidFill>
                  <a:prstClr val="black"/>
                </a:solidFill>
                <a:latin typeface="Times New Roman" panose="02020603050405020304" pitchFamily="18" charset="0"/>
              </a:endParaRPr>
            </a:p>
          </p:txBody>
        </p:sp>
        <p:sp>
          <p:nvSpPr>
            <p:cNvPr id="1056" name="Freeform 21"/>
            <p:cNvSpPr>
              <a:spLocks/>
            </p:cNvSpPr>
            <p:nvPr/>
          </p:nvSpPr>
          <p:spPr bwMode="auto">
            <a:xfrm>
              <a:off x="3143488" y="4655887"/>
              <a:ext cx="31139" cy="189300"/>
            </a:xfrm>
            <a:custGeom>
              <a:avLst/>
              <a:gdLst>
                <a:gd name="T0" fmla="*/ 2147483646 w 8"/>
                <a:gd name="T1" fmla="*/ 2147483646 h 48"/>
                <a:gd name="T2" fmla="*/ 2147483646 w 8"/>
                <a:gd name="T3" fmla="*/ 2147483646 h 48"/>
                <a:gd name="T4" fmla="*/ 2147483646 w 8"/>
                <a:gd name="T5" fmla="*/ 2147483646 h 48"/>
                <a:gd name="T6" fmla="*/ 2147483646 w 8"/>
                <a:gd name="T7" fmla="*/ 0 h 48"/>
                <a:gd name="T8" fmla="*/ 0 w 8"/>
                <a:gd name="T9" fmla="*/ 2147483646 h 48"/>
                <a:gd name="T10" fmla="*/ 2147483646 w 8"/>
                <a:gd name="T11" fmla="*/ 2147483646 h 4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w="9525">
              <a:noFill/>
              <a:round/>
              <a:headEnd/>
              <a:tailEnd/>
            </a:ln>
          </p:spPr>
          <p:txBody>
            <a:bodyPr/>
            <a:lstStyle/>
            <a:p>
              <a:pPr eaLnBrk="0" fontAlgn="base" hangingPunct="0">
                <a:spcBef>
                  <a:spcPct val="0"/>
                </a:spcBef>
                <a:spcAft>
                  <a:spcPct val="0"/>
                </a:spcAft>
                <a:defRPr/>
              </a:pPr>
              <a:endParaRPr lang="es-ES" sz="2400">
                <a:solidFill>
                  <a:prstClr val="black"/>
                </a:solidFill>
                <a:latin typeface="Times New Roman" panose="02020603050405020304" pitchFamily="18" charset="0"/>
              </a:endParaRPr>
            </a:p>
          </p:txBody>
        </p:sp>
        <p:sp>
          <p:nvSpPr>
            <p:cNvPr id="1057" name="Freeform 22"/>
            <p:cNvSpPr>
              <a:spLocks/>
            </p:cNvSpPr>
            <p:nvPr/>
          </p:nvSpPr>
          <p:spPr bwMode="auto">
            <a:xfrm>
              <a:off x="3211605" y="5410385"/>
              <a:ext cx="202406" cy="530041"/>
            </a:xfrm>
            <a:custGeom>
              <a:avLst/>
              <a:gdLst>
                <a:gd name="T0" fmla="*/ 2147483646 w 52"/>
                <a:gd name="T1" fmla="*/ 2147483646 h 135"/>
                <a:gd name="T2" fmla="*/ 0 w 52"/>
                <a:gd name="T3" fmla="*/ 0 h 135"/>
                <a:gd name="T4" fmla="*/ 2147483646 w 52"/>
                <a:gd name="T5" fmla="*/ 2147483646 h 135"/>
                <a:gd name="T6" fmla="*/ 2147483646 w 52"/>
                <a:gd name="T7" fmla="*/ 2147483646 h 135"/>
                <a:gd name="T8" fmla="*/ 2147483646 w 52"/>
                <a:gd name="T9" fmla="*/ 2147483646 h 135"/>
                <a:gd name="T10" fmla="*/ 2147483646 w 52"/>
                <a:gd name="T11" fmla="*/ 2147483646 h 135"/>
                <a:gd name="T12" fmla="*/ 2147483646 w 52"/>
                <a:gd name="T13" fmla="*/ 2147483646 h 135"/>
                <a:gd name="T14" fmla="*/ 2147483646 w 52"/>
                <a:gd name="T15" fmla="*/ 2147483646 h 13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w="9525">
              <a:noFill/>
              <a:round/>
              <a:headEnd/>
              <a:tailEnd/>
            </a:ln>
          </p:spPr>
          <p:txBody>
            <a:bodyPr/>
            <a:lstStyle/>
            <a:p>
              <a:pPr eaLnBrk="0" fontAlgn="base" hangingPunct="0">
                <a:spcBef>
                  <a:spcPct val="0"/>
                </a:spcBef>
                <a:spcAft>
                  <a:spcPct val="0"/>
                </a:spcAft>
                <a:defRPr/>
              </a:pPr>
              <a:endParaRPr lang="es-ES" sz="2400">
                <a:solidFill>
                  <a:prstClr val="black"/>
                </a:solidFill>
                <a:latin typeface="Times New Roman" panose="02020603050405020304" pitchFamily="18" charset="0"/>
              </a:endParaRPr>
            </a:p>
          </p:txBody>
        </p:sp>
      </p:grpSp>
      <p:grpSp>
        <p:nvGrpSpPr>
          <p:cNvPr id="1027" name="Group 48"/>
          <p:cNvGrpSpPr>
            <a:grpSpLocks/>
          </p:cNvGrpSpPr>
          <p:nvPr/>
        </p:nvGrpSpPr>
        <p:grpSpPr bwMode="auto">
          <a:xfrm>
            <a:off x="27518" y="0"/>
            <a:ext cx="2603500" cy="6853238"/>
            <a:chOff x="6627813" y="196102"/>
            <a:chExt cx="1952625" cy="5677649"/>
          </a:xfrm>
        </p:grpSpPr>
        <p:sp>
          <p:nvSpPr>
            <p:cNvPr id="1034" name="Freeform 27"/>
            <p:cNvSpPr>
              <a:spLocks/>
            </p:cNvSpPr>
            <p:nvPr/>
          </p:nvSpPr>
          <p:spPr bwMode="auto">
            <a:xfrm>
              <a:off x="6627813" y="196102"/>
              <a:ext cx="409575" cy="3647005"/>
            </a:xfrm>
            <a:custGeom>
              <a:avLst/>
              <a:gdLst>
                <a:gd name="T0" fmla="*/ 2147483646 w 103"/>
                <a:gd name="T1" fmla="*/ 2147483646 h 920"/>
                <a:gd name="T2" fmla="*/ 2147483646 w 103"/>
                <a:gd name="T3" fmla="*/ 2147483646 h 920"/>
                <a:gd name="T4" fmla="*/ 2147483646 w 103"/>
                <a:gd name="T5" fmla="*/ 2147483646 h 920"/>
                <a:gd name="T6" fmla="*/ 2147483646 w 103"/>
                <a:gd name="T7" fmla="*/ 2147483646 h 920"/>
                <a:gd name="T8" fmla="*/ 2147483646 w 103"/>
                <a:gd name="T9" fmla="*/ 2147483646 h 920"/>
                <a:gd name="T10" fmla="*/ 2147483646 w 103"/>
                <a:gd name="T11" fmla="*/ 2147483646 h 920"/>
                <a:gd name="T12" fmla="*/ 2147483646 w 103"/>
                <a:gd name="T13" fmla="*/ 2147483646 h 920"/>
                <a:gd name="T14" fmla="*/ 2147483646 w 103"/>
                <a:gd name="T15" fmla="*/ 2147483646 h 920"/>
                <a:gd name="T16" fmla="*/ 2147483646 w 103"/>
                <a:gd name="T17" fmla="*/ 2147483646 h 920"/>
                <a:gd name="T18" fmla="*/ 2147483646 w 103"/>
                <a:gd name="T19" fmla="*/ 2147483646 h 920"/>
                <a:gd name="T20" fmla="*/ 2147483646 w 103"/>
                <a:gd name="T21" fmla="*/ 2147483646 h 920"/>
                <a:gd name="T22" fmla="*/ 2147483646 w 103"/>
                <a:gd name="T23" fmla="*/ 0 h 920"/>
                <a:gd name="T24" fmla="*/ 0 w 103"/>
                <a:gd name="T25" fmla="*/ 0 h 920"/>
                <a:gd name="T26" fmla="*/ 2147483646 w 103"/>
                <a:gd name="T27" fmla="*/ 2147483646 h 920"/>
                <a:gd name="T28" fmla="*/ 2147483646 w 103"/>
                <a:gd name="T29" fmla="*/ 2147483646 h 92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w="9525">
              <a:noFill/>
              <a:round/>
              <a:headEnd/>
              <a:tailEnd/>
            </a:ln>
          </p:spPr>
          <p:txBody>
            <a:bodyPr/>
            <a:lstStyle/>
            <a:p>
              <a:pPr eaLnBrk="0" fontAlgn="base" hangingPunct="0">
                <a:spcBef>
                  <a:spcPct val="0"/>
                </a:spcBef>
                <a:spcAft>
                  <a:spcPct val="0"/>
                </a:spcAft>
                <a:defRPr/>
              </a:pPr>
              <a:endParaRPr lang="es-ES" sz="2400">
                <a:solidFill>
                  <a:prstClr val="black"/>
                </a:solidFill>
                <a:latin typeface="Times New Roman" panose="02020603050405020304" pitchFamily="18" charset="0"/>
              </a:endParaRPr>
            </a:p>
          </p:txBody>
        </p:sp>
        <p:sp>
          <p:nvSpPr>
            <p:cNvPr id="1035" name="Freeform 28"/>
            <p:cNvSpPr>
              <a:spLocks/>
            </p:cNvSpPr>
            <p:nvPr/>
          </p:nvSpPr>
          <p:spPr bwMode="auto">
            <a:xfrm>
              <a:off x="7061200" y="3772087"/>
              <a:ext cx="350838" cy="1309923"/>
            </a:xfrm>
            <a:custGeom>
              <a:avLst/>
              <a:gdLst>
                <a:gd name="T0" fmla="*/ 2147483646 w 88"/>
                <a:gd name="T1" fmla="*/ 2147483646 h 330"/>
                <a:gd name="T2" fmla="*/ 2147483646 w 88"/>
                <a:gd name="T3" fmla="*/ 2147483646 h 330"/>
                <a:gd name="T4" fmla="*/ 2147483646 w 88"/>
                <a:gd name="T5" fmla="*/ 2147483646 h 330"/>
                <a:gd name="T6" fmla="*/ 2147483646 w 88"/>
                <a:gd name="T7" fmla="*/ 2147483646 h 330"/>
                <a:gd name="T8" fmla="*/ 2147483646 w 88"/>
                <a:gd name="T9" fmla="*/ 2147483646 h 330"/>
                <a:gd name="T10" fmla="*/ 0 w 88"/>
                <a:gd name="T11" fmla="*/ 0 h 330"/>
                <a:gd name="T12" fmla="*/ 2147483646 w 88"/>
                <a:gd name="T13" fmla="*/ 2147483646 h 330"/>
                <a:gd name="T14" fmla="*/ 2147483646 w 88"/>
                <a:gd name="T15" fmla="*/ 2147483646 h 33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w="9525">
              <a:noFill/>
              <a:round/>
              <a:headEnd/>
              <a:tailEnd/>
            </a:ln>
          </p:spPr>
          <p:txBody>
            <a:bodyPr/>
            <a:lstStyle/>
            <a:p>
              <a:pPr eaLnBrk="0" fontAlgn="base" hangingPunct="0">
                <a:spcBef>
                  <a:spcPct val="0"/>
                </a:spcBef>
                <a:spcAft>
                  <a:spcPct val="0"/>
                </a:spcAft>
                <a:defRPr/>
              </a:pPr>
              <a:endParaRPr lang="es-ES" sz="2400">
                <a:solidFill>
                  <a:prstClr val="black"/>
                </a:solidFill>
                <a:latin typeface="Times New Roman" panose="02020603050405020304" pitchFamily="18" charset="0"/>
              </a:endParaRPr>
            </a:p>
          </p:txBody>
        </p:sp>
        <p:sp>
          <p:nvSpPr>
            <p:cNvPr id="1036" name="Freeform 29"/>
            <p:cNvSpPr>
              <a:spLocks/>
            </p:cNvSpPr>
            <p:nvPr/>
          </p:nvSpPr>
          <p:spPr bwMode="auto">
            <a:xfrm>
              <a:off x="7439025" y="5053076"/>
              <a:ext cx="357188" cy="820675"/>
            </a:xfrm>
            <a:custGeom>
              <a:avLst/>
              <a:gdLst>
                <a:gd name="T0" fmla="*/ 2147483646 w 90"/>
                <a:gd name="T1" fmla="*/ 2147483646 h 207"/>
                <a:gd name="T2" fmla="*/ 0 w 90"/>
                <a:gd name="T3" fmla="*/ 0 h 207"/>
                <a:gd name="T4" fmla="*/ 2147483646 w 90"/>
                <a:gd name="T5" fmla="*/ 2147483646 h 207"/>
                <a:gd name="T6" fmla="*/ 2147483646 w 90"/>
                <a:gd name="T7" fmla="*/ 2147483646 h 207"/>
                <a:gd name="T8" fmla="*/ 2147483646 w 90"/>
                <a:gd name="T9" fmla="*/ 2147483646 h 207"/>
                <a:gd name="T10" fmla="*/ 2147483646 w 90"/>
                <a:gd name="T11" fmla="*/ 2147483646 h 207"/>
                <a:gd name="T12" fmla="*/ 2147483646 w 90"/>
                <a:gd name="T13" fmla="*/ 2147483646 h 207"/>
                <a:gd name="T14" fmla="*/ 2147483646 w 90"/>
                <a:gd name="T15" fmla="*/ 2147483646 h 20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w="9525">
              <a:noFill/>
              <a:round/>
              <a:headEnd/>
              <a:tailEnd/>
            </a:ln>
          </p:spPr>
          <p:txBody>
            <a:bodyPr/>
            <a:lstStyle/>
            <a:p>
              <a:pPr eaLnBrk="0" fontAlgn="base" hangingPunct="0">
                <a:spcBef>
                  <a:spcPct val="0"/>
                </a:spcBef>
                <a:spcAft>
                  <a:spcPct val="0"/>
                </a:spcAft>
                <a:defRPr/>
              </a:pPr>
              <a:endParaRPr lang="es-ES" sz="2400">
                <a:solidFill>
                  <a:prstClr val="black"/>
                </a:solidFill>
                <a:latin typeface="Times New Roman" panose="02020603050405020304" pitchFamily="18" charset="0"/>
              </a:endParaRPr>
            </a:p>
          </p:txBody>
        </p:sp>
        <p:sp>
          <p:nvSpPr>
            <p:cNvPr id="1037" name="Freeform 30"/>
            <p:cNvSpPr>
              <a:spLocks/>
            </p:cNvSpPr>
            <p:nvPr/>
          </p:nvSpPr>
          <p:spPr bwMode="auto">
            <a:xfrm>
              <a:off x="7037388" y="3811543"/>
              <a:ext cx="457200" cy="1853094"/>
            </a:xfrm>
            <a:custGeom>
              <a:avLst/>
              <a:gdLst>
                <a:gd name="T0" fmla="*/ 2147483646 w 115"/>
                <a:gd name="T1" fmla="*/ 2147483646 h 467"/>
                <a:gd name="T2" fmla="*/ 2147483646 w 115"/>
                <a:gd name="T3" fmla="*/ 2147483646 h 467"/>
                <a:gd name="T4" fmla="*/ 2147483646 w 115"/>
                <a:gd name="T5" fmla="*/ 2147483646 h 467"/>
                <a:gd name="T6" fmla="*/ 2147483646 w 115"/>
                <a:gd name="T7" fmla="*/ 2147483646 h 467"/>
                <a:gd name="T8" fmla="*/ 0 w 115"/>
                <a:gd name="T9" fmla="*/ 0 h 467"/>
                <a:gd name="T10" fmla="*/ 2147483646 w 115"/>
                <a:gd name="T11" fmla="*/ 2147483646 h 467"/>
                <a:gd name="T12" fmla="*/ 2147483646 w 115"/>
                <a:gd name="T13" fmla="*/ 2147483646 h 467"/>
                <a:gd name="T14" fmla="*/ 2147483646 w 115"/>
                <a:gd name="T15" fmla="*/ 2147483646 h 467"/>
                <a:gd name="T16" fmla="*/ 2147483646 w 115"/>
                <a:gd name="T17" fmla="*/ 2147483646 h 467"/>
                <a:gd name="T18" fmla="*/ 2147483646 w 115"/>
                <a:gd name="T19" fmla="*/ 2147483646 h 467"/>
                <a:gd name="T20" fmla="*/ 2147483646 w 115"/>
                <a:gd name="T21" fmla="*/ 2147483646 h 46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w="9525">
              <a:noFill/>
              <a:round/>
              <a:headEnd/>
              <a:tailEnd/>
            </a:ln>
          </p:spPr>
          <p:txBody>
            <a:bodyPr/>
            <a:lstStyle/>
            <a:p>
              <a:pPr eaLnBrk="0" fontAlgn="base" hangingPunct="0">
                <a:spcBef>
                  <a:spcPct val="0"/>
                </a:spcBef>
                <a:spcAft>
                  <a:spcPct val="0"/>
                </a:spcAft>
                <a:defRPr/>
              </a:pPr>
              <a:endParaRPr lang="es-ES" sz="2400">
                <a:solidFill>
                  <a:prstClr val="black"/>
                </a:solidFill>
                <a:latin typeface="Times New Roman" panose="02020603050405020304" pitchFamily="18" charset="0"/>
              </a:endParaRPr>
            </a:p>
          </p:txBody>
        </p:sp>
        <p:sp>
          <p:nvSpPr>
            <p:cNvPr id="1038" name="Freeform 31"/>
            <p:cNvSpPr>
              <a:spLocks/>
            </p:cNvSpPr>
            <p:nvPr/>
          </p:nvSpPr>
          <p:spPr bwMode="auto">
            <a:xfrm>
              <a:off x="6992938" y="1264031"/>
              <a:ext cx="144462" cy="2508056"/>
            </a:xfrm>
            <a:custGeom>
              <a:avLst/>
              <a:gdLst>
                <a:gd name="T0" fmla="*/ 2147483646 w 36"/>
                <a:gd name="T1" fmla="*/ 2147483646 h 633"/>
                <a:gd name="T2" fmla="*/ 2147483646 w 36"/>
                <a:gd name="T3" fmla="*/ 2147483646 h 633"/>
                <a:gd name="T4" fmla="*/ 2147483646 w 36"/>
                <a:gd name="T5" fmla="*/ 2147483646 h 633"/>
                <a:gd name="T6" fmla="*/ 2147483646 w 36"/>
                <a:gd name="T7" fmla="*/ 2147483646 h 633"/>
                <a:gd name="T8" fmla="*/ 2147483646 w 36"/>
                <a:gd name="T9" fmla="*/ 2147483646 h 633"/>
                <a:gd name="T10" fmla="*/ 2147483646 w 36"/>
                <a:gd name="T11" fmla="*/ 0 h 633"/>
                <a:gd name="T12" fmla="*/ 2147483646 w 36"/>
                <a:gd name="T13" fmla="*/ 0 h 633"/>
                <a:gd name="T14" fmla="*/ 2147483646 w 36"/>
                <a:gd name="T15" fmla="*/ 2147483646 h 633"/>
                <a:gd name="T16" fmla="*/ 2147483646 w 36"/>
                <a:gd name="T17" fmla="*/ 2147483646 h 633"/>
                <a:gd name="T18" fmla="*/ 2147483646 w 36"/>
                <a:gd name="T19" fmla="*/ 2147483646 h 633"/>
                <a:gd name="T20" fmla="*/ 2147483646 w 36"/>
                <a:gd name="T21" fmla="*/ 2147483646 h 633"/>
                <a:gd name="T22" fmla="*/ 2147483646 w 36"/>
                <a:gd name="T23" fmla="*/ 2147483646 h 633"/>
                <a:gd name="T24" fmla="*/ 2147483646 w 36"/>
                <a:gd name="T25" fmla="*/ 2147483646 h 63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w="9525">
              <a:noFill/>
              <a:round/>
              <a:headEnd/>
              <a:tailEnd/>
            </a:ln>
          </p:spPr>
          <p:txBody>
            <a:bodyPr/>
            <a:lstStyle/>
            <a:p>
              <a:pPr eaLnBrk="0" fontAlgn="base" hangingPunct="0">
                <a:spcBef>
                  <a:spcPct val="0"/>
                </a:spcBef>
                <a:spcAft>
                  <a:spcPct val="0"/>
                </a:spcAft>
                <a:defRPr/>
              </a:pPr>
              <a:endParaRPr lang="es-ES" sz="2400">
                <a:solidFill>
                  <a:prstClr val="black"/>
                </a:solidFill>
                <a:latin typeface="Times New Roman" panose="02020603050405020304" pitchFamily="18" charset="0"/>
              </a:endParaRPr>
            </a:p>
          </p:txBody>
        </p:sp>
        <p:sp>
          <p:nvSpPr>
            <p:cNvPr id="1039" name="Freeform 32"/>
            <p:cNvSpPr>
              <a:spLocks/>
            </p:cNvSpPr>
            <p:nvPr/>
          </p:nvSpPr>
          <p:spPr bwMode="auto">
            <a:xfrm>
              <a:off x="7526338" y="5640963"/>
              <a:ext cx="111125" cy="232788"/>
            </a:xfrm>
            <a:custGeom>
              <a:avLst/>
              <a:gdLst>
                <a:gd name="T0" fmla="*/ 2147483646 w 28"/>
                <a:gd name="T1" fmla="*/ 2147483646 h 59"/>
                <a:gd name="T2" fmla="*/ 2147483646 w 28"/>
                <a:gd name="T3" fmla="*/ 2147483646 h 59"/>
                <a:gd name="T4" fmla="*/ 0 w 28"/>
                <a:gd name="T5" fmla="*/ 0 h 59"/>
                <a:gd name="T6" fmla="*/ 2147483646 w 28"/>
                <a:gd name="T7" fmla="*/ 2147483646 h 5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w="9525">
              <a:noFill/>
              <a:round/>
              <a:headEnd/>
              <a:tailEnd/>
            </a:ln>
          </p:spPr>
          <p:txBody>
            <a:bodyPr/>
            <a:lstStyle/>
            <a:p>
              <a:pPr eaLnBrk="0" fontAlgn="base" hangingPunct="0">
                <a:spcBef>
                  <a:spcPct val="0"/>
                </a:spcBef>
                <a:spcAft>
                  <a:spcPct val="0"/>
                </a:spcAft>
                <a:defRPr/>
              </a:pPr>
              <a:endParaRPr lang="es-ES" sz="2400">
                <a:solidFill>
                  <a:prstClr val="black"/>
                </a:solidFill>
                <a:latin typeface="Times New Roman" panose="02020603050405020304" pitchFamily="18" charset="0"/>
              </a:endParaRPr>
            </a:p>
          </p:txBody>
        </p:sp>
        <p:sp>
          <p:nvSpPr>
            <p:cNvPr id="1040" name="Freeform 33"/>
            <p:cNvSpPr>
              <a:spLocks/>
            </p:cNvSpPr>
            <p:nvPr/>
          </p:nvSpPr>
          <p:spPr bwMode="auto">
            <a:xfrm>
              <a:off x="7021513" y="3598483"/>
              <a:ext cx="68262" cy="424804"/>
            </a:xfrm>
            <a:custGeom>
              <a:avLst/>
              <a:gdLst>
                <a:gd name="T0" fmla="*/ 2147483646 w 17"/>
                <a:gd name="T1" fmla="*/ 2147483646 h 107"/>
                <a:gd name="T2" fmla="*/ 2147483646 w 17"/>
                <a:gd name="T3" fmla="*/ 2147483646 h 107"/>
                <a:gd name="T4" fmla="*/ 2147483646 w 17"/>
                <a:gd name="T5" fmla="*/ 2147483646 h 107"/>
                <a:gd name="T6" fmla="*/ 2147483646 w 17"/>
                <a:gd name="T7" fmla="*/ 2147483646 h 107"/>
                <a:gd name="T8" fmla="*/ 0 w 17"/>
                <a:gd name="T9" fmla="*/ 0 h 107"/>
                <a:gd name="T10" fmla="*/ 0 w 17"/>
                <a:gd name="T11" fmla="*/ 2147483646 h 107"/>
                <a:gd name="T12" fmla="*/ 2147483646 w 17"/>
                <a:gd name="T13" fmla="*/ 2147483646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w="9525">
              <a:noFill/>
              <a:round/>
              <a:headEnd/>
              <a:tailEnd/>
            </a:ln>
          </p:spPr>
          <p:txBody>
            <a:bodyPr/>
            <a:lstStyle/>
            <a:p>
              <a:pPr eaLnBrk="0" fontAlgn="base" hangingPunct="0">
                <a:spcBef>
                  <a:spcPct val="0"/>
                </a:spcBef>
                <a:spcAft>
                  <a:spcPct val="0"/>
                </a:spcAft>
                <a:defRPr/>
              </a:pPr>
              <a:endParaRPr lang="es-ES" sz="2400">
                <a:solidFill>
                  <a:prstClr val="black"/>
                </a:solidFill>
                <a:latin typeface="Times New Roman" panose="02020603050405020304" pitchFamily="18" charset="0"/>
              </a:endParaRPr>
            </a:p>
          </p:txBody>
        </p:sp>
        <p:sp>
          <p:nvSpPr>
            <p:cNvPr id="1041" name="Freeform 34"/>
            <p:cNvSpPr>
              <a:spLocks/>
            </p:cNvSpPr>
            <p:nvPr/>
          </p:nvSpPr>
          <p:spPr bwMode="auto">
            <a:xfrm>
              <a:off x="7412038" y="2801482"/>
              <a:ext cx="1168400" cy="2251595"/>
            </a:xfrm>
            <a:custGeom>
              <a:avLst/>
              <a:gdLst>
                <a:gd name="T0" fmla="*/ 2147483646 w 294"/>
                <a:gd name="T1" fmla="*/ 2147483646 h 568"/>
                <a:gd name="T2" fmla="*/ 2147483646 w 294"/>
                <a:gd name="T3" fmla="*/ 2147483646 h 568"/>
                <a:gd name="T4" fmla="*/ 2147483646 w 294"/>
                <a:gd name="T5" fmla="*/ 2147483646 h 568"/>
                <a:gd name="T6" fmla="*/ 2147483646 w 294"/>
                <a:gd name="T7" fmla="*/ 2147483646 h 568"/>
                <a:gd name="T8" fmla="*/ 2147483646 w 294"/>
                <a:gd name="T9" fmla="*/ 2147483646 h 568"/>
                <a:gd name="T10" fmla="*/ 2147483646 w 294"/>
                <a:gd name="T11" fmla="*/ 2147483646 h 568"/>
                <a:gd name="T12" fmla="*/ 2147483646 w 294"/>
                <a:gd name="T13" fmla="*/ 0 h 568"/>
                <a:gd name="T14" fmla="*/ 2147483646 w 294"/>
                <a:gd name="T15" fmla="*/ 0 h 568"/>
                <a:gd name="T16" fmla="*/ 2147483646 w 294"/>
                <a:gd name="T17" fmla="*/ 2147483646 h 568"/>
                <a:gd name="T18" fmla="*/ 2147483646 w 294"/>
                <a:gd name="T19" fmla="*/ 2147483646 h 568"/>
                <a:gd name="T20" fmla="*/ 2147483646 w 294"/>
                <a:gd name="T21" fmla="*/ 2147483646 h 568"/>
                <a:gd name="T22" fmla="*/ 2147483646 w 294"/>
                <a:gd name="T23" fmla="*/ 2147483646 h 568"/>
                <a:gd name="T24" fmla="*/ 2147483646 w 294"/>
                <a:gd name="T25" fmla="*/ 2147483646 h 568"/>
                <a:gd name="T26" fmla="*/ 0 w 294"/>
                <a:gd name="T27" fmla="*/ 2147483646 h 568"/>
                <a:gd name="T28" fmla="*/ 2147483646 w 294"/>
                <a:gd name="T29" fmla="*/ 2147483646 h 568"/>
                <a:gd name="T30" fmla="*/ 2147483646 w 294"/>
                <a:gd name="T31" fmla="*/ 2147483646 h 56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w="9525">
              <a:noFill/>
              <a:round/>
              <a:headEnd/>
              <a:tailEnd/>
            </a:ln>
          </p:spPr>
          <p:txBody>
            <a:bodyPr/>
            <a:lstStyle/>
            <a:p>
              <a:pPr eaLnBrk="0" fontAlgn="base" hangingPunct="0">
                <a:spcBef>
                  <a:spcPct val="0"/>
                </a:spcBef>
                <a:spcAft>
                  <a:spcPct val="0"/>
                </a:spcAft>
                <a:defRPr/>
              </a:pPr>
              <a:endParaRPr lang="es-ES" sz="2400">
                <a:solidFill>
                  <a:prstClr val="black"/>
                </a:solidFill>
                <a:latin typeface="Times New Roman" panose="02020603050405020304" pitchFamily="18" charset="0"/>
              </a:endParaRPr>
            </a:p>
          </p:txBody>
        </p:sp>
        <p:sp>
          <p:nvSpPr>
            <p:cNvPr id="1042" name="Freeform 35"/>
            <p:cNvSpPr>
              <a:spLocks/>
            </p:cNvSpPr>
            <p:nvPr/>
          </p:nvSpPr>
          <p:spPr bwMode="auto">
            <a:xfrm>
              <a:off x="7494588" y="5664636"/>
              <a:ext cx="100012" cy="209115"/>
            </a:xfrm>
            <a:custGeom>
              <a:avLst/>
              <a:gdLst>
                <a:gd name="T0" fmla="*/ 0 w 25"/>
                <a:gd name="T1" fmla="*/ 0 h 53"/>
                <a:gd name="T2" fmla="*/ 2147483646 w 25"/>
                <a:gd name="T3" fmla="*/ 2147483646 h 53"/>
                <a:gd name="T4" fmla="*/ 2147483646 w 25"/>
                <a:gd name="T5" fmla="*/ 2147483646 h 53"/>
                <a:gd name="T6" fmla="*/ 0 w 25"/>
                <a:gd name="T7" fmla="*/ 0 h 5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w="9525">
              <a:noFill/>
              <a:round/>
              <a:headEnd/>
              <a:tailEnd/>
            </a:ln>
          </p:spPr>
          <p:txBody>
            <a:bodyPr/>
            <a:lstStyle/>
            <a:p>
              <a:pPr eaLnBrk="0" fontAlgn="base" hangingPunct="0">
                <a:spcBef>
                  <a:spcPct val="0"/>
                </a:spcBef>
                <a:spcAft>
                  <a:spcPct val="0"/>
                </a:spcAft>
                <a:defRPr/>
              </a:pPr>
              <a:endParaRPr lang="es-ES" sz="2400">
                <a:solidFill>
                  <a:prstClr val="black"/>
                </a:solidFill>
                <a:latin typeface="Times New Roman" panose="02020603050405020304" pitchFamily="18" charset="0"/>
              </a:endParaRPr>
            </a:p>
          </p:txBody>
        </p:sp>
        <p:sp>
          <p:nvSpPr>
            <p:cNvPr id="1043" name="Freeform 36"/>
            <p:cNvSpPr>
              <a:spLocks/>
            </p:cNvSpPr>
            <p:nvPr/>
          </p:nvSpPr>
          <p:spPr bwMode="auto">
            <a:xfrm>
              <a:off x="7412038" y="5082010"/>
              <a:ext cx="114300" cy="558953"/>
            </a:xfrm>
            <a:custGeom>
              <a:avLst/>
              <a:gdLst>
                <a:gd name="T0" fmla="*/ 0 w 29"/>
                <a:gd name="T1" fmla="*/ 0 h 141"/>
                <a:gd name="T2" fmla="*/ 2147483646 w 29"/>
                <a:gd name="T3" fmla="*/ 2147483646 h 141"/>
                <a:gd name="T4" fmla="*/ 2147483646 w 29"/>
                <a:gd name="T5" fmla="*/ 2147483646 h 141"/>
                <a:gd name="T6" fmla="*/ 2147483646 w 29"/>
                <a:gd name="T7" fmla="*/ 2147483646 h 141"/>
                <a:gd name="T8" fmla="*/ 2147483646 w 29"/>
                <a:gd name="T9" fmla="*/ 2147483646 h 141"/>
                <a:gd name="T10" fmla="*/ 2147483646 w 29"/>
                <a:gd name="T11" fmla="*/ 2147483646 h 141"/>
                <a:gd name="T12" fmla="*/ 2147483646 w 29"/>
                <a:gd name="T13" fmla="*/ 2147483646 h 141"/>
                <a:gd name="T14" fmla="*/ 0 w 29"/>
                <a:gd name="T15" fmla="*/ 0 h 14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w="9525">
              <a:noFill/>
              <a:round/>
              <a:headEnd/>
              <a:tailEnd/>
            </a:ln>
          </p:spPr>
          <p:txBody>
            <a:bodyPr/>
            <a:lstStyle/>
            <a:p>
              <a:pPr eaLnBrk="0" fontAlgn="base" hangingPunct="0">
                <a:spcBef>
                  <a:spcPct val="0"/>
                </a:spcBef>
                <a:spcAft>
                  <a:spcPct val="0"/>
                </a:spcAft>
                <a:defRPr/>
              </a:pPr>
              <a:endParaRPr lang="es-ES" sz="2400">
                <a:solidFill>
                  <a:prstClr val="black"/>
                </a:solidFill>
                <a:latin typeface="Times New Roman" panose="02020603050405020304" pitchFamily="18" charset="0"/>
              </a:endParaRPr>
            </a:p>
          </p:txBody>
        </p:sp>
        <p:sp>
          <p:nvSpPr>
            <p:cNvPr id="1044" name="Freeform 37"/>
            <p:cNvSpPr>
              <a:spLocks/>
            </p:cNvSpPr>
            <p:nvPr/>
          </p:nvSpPr>
          <p:spPr bwMode="auto">
            <a:xfrm>
              <a:off x="7412038" y="4978110"/>
              <a:ext cx="31750" cy="189386"/>
            </a:xfrm>
            <a:custGeom>
              <a:avLst/>
              <a:gdLst>
                <a:gd name="T0" fmla="*/ 0 w 8"/>
                <a:gd name="T1" fmla="*/ 2147483646 h 48"/>
                <a:gd name="T2" fmla="*/ 2147483646 w 8"/>
                <a:gd name="T3" fmla="*/ 2147483646 h 48"/>
                <a:gd name="T4" fmla="*/ 2147483646 w 8"/>
                <a:gd name="T5" fmla="*/ 2147483646 h 48"/>
                <a:gd name="T6" fmla="*/ 2147483646 w 8"/>
                <a:gd name="T7" fmla="*/ 2147483646 h 48"/>
                <a:gd name="T8" fmla="*/ 0 w 8"/>
                <a:gd name="T9" fmla="*/ 0 h 48"/>
                <a:gd name="T10" fmla="*/ 0 w 8"/>
                <a:gd name="T11" fmla="*/ 2147483646 h 48"/>
                <a:gd name="T12" fmla="*/ 0 w 8"/>
                <a:gd name="T13" fmla="*/ 2147483646 h 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w="9525">
              <a:noFill/>
              <a:round/>
              <a:headEnd/>
              <a:tailEnd/>
            </a:ln>
          </p:spPr>
          <p:txBody>
            <a:bodyPr/>
            <a:lstStyle/>
            <a:p>
              <a:pPr eaLnBrk="0" fontAlgn="base" hangingPunct="0">
                <a:spcBef>
                  <a:spcPct val="0"/>
                </a:spcBef>
                <a:spcAft>
                  <a:spcPct val="0"/>
                </a:spcAft>
                <a:defRPr/>
              </a:pPr>
              <a:endParaRPr lang="es-ES" sz="2400">
                <a:solidFill>
                  <a:prstClr val="black"/>
                </a:solidFill>
                <a:latin typeface="Times New Roman" panose="02020603050405020304" pitchFamily="18" charset="0"/>
              </a:endParaRPr>
            </a:p>
          </p:txBody>
        </p:sp>
        <p:sp>
          <p:nvSpPr>
            <p:cNvPr id="1045" name="Freeform 38"/>
            <p:cNvSpPr>
              <a:spLocks/>
            </p:cNvSpPr>
            <p:nvPr/>
          </p:nvSpPr>
          <p:spPr bwMode="auto">
            <a:xfrm>
              <a:off x="7439025" y="5434480"/>
              <a:ext cx="174625" cy="439271"/>
            </a:xfrm>
            <a:custGeom>
              <a:avLst/>
              <a:gdLst>
                <a:gd name="T0" fmla="*/ 2147483646 w 44"/>
                <a:gd name="T1" fmla="*/ 2147483646 h 111"/>
                <a:gd name="T2" fmla="*/ 0 w 44"/>
                <a:gd name="T3" fmla="*/ 0 h 111"/>
                <a:gd name="T4" fmla="*/ 2147483646 w 44"/>
                <a:gd name="T5" fmla="*/ 2147483646 h 111"/>
                <a:gd name="T6" fmla="*/ 2147483646 w 44"/>
                <a:gd name="T7" fmla="*/ 2147483646 h 111"/>
                <a:gd name="T8" fmla="*/ 2147483646 w 44"/>
                <a:gd name="T9" fmla="*/ 2147483646 h 111"/>
                <a:gd name="T10" fmla="*/ 2147483646 w 44"/>
                <a:gd name="T11" fmla="*/ 2147483646 h 111"/>
                <a:gd name="T12" fmla="*/ 2147483646 w 44"/>
                <a:gd name="T13" fmla="*/ 2147483646 h 111"/>
                <a:gd name="T14" fmla="*/ 2147483646 w 44"/>
                <a:gd name="T15" fmla="*/ 2147483646 h 11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w="9525">
              <a:noFill/>
              <a:round/>
              <a:headEnd/>
              <a:tailEnd/>
            </a:ln>
          </p:spPr>
          <p:txBody>
            <a:bodyPr/>
            <a:lstStyle/>
            <a:p>
              <a:pPr eaLnBrk="0" fontAlgn="base" hangingPunct="0">
                <a:spcBef>
                  <a:spcPct val="0"/>
                </a:spcBef>
                <a:spcAft>
                  <a:spcPct val="0"/>
                </a:spcAft>
                <a:defRPr/>
              </a:pPr>
              <a:endParaRPr lang="es-ES" sz="2400">
                <a:solidFill>
                  <a:prstClr val="black"/>
                </a:solidFill>
                <a:latin typeface="Times New Roman" panose="02020603050405020304" pitchFamily="18" charset="0"/>
              </a:endParaRPr>
            </a:p>
          </p:txBody>
        </p:sp>
      </p:grpSp>
      <p:sp>
        <p:nvSpPr>
          <p:cNvPr id="62" name="Rectangle 61"/>
          <p:cNvSpPr/>
          <p:nvPr/>
        </p:nvSpPr>
        <p:spPr>
          <a:xfrm>
            <a:off x="1" y="0"/>
            <a:ext cx="243417"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029" name="Title Placeholder 1"/>
          <p:cNvSpPr>
            <a:spLocks noGrp="1"/>
          </p:cNvSpPr>
          <p:nvPr>
            <p:ph type="title"/>
          </p:nvPr>
        </p:nvSpPr>
        <p:spPr bwMode="auto">
          <a:xfrm>
            <a:off x="2592917" y="623888"/>
            <a:ext cx="8786283" cy="1281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título del patrón</a:t>
            </a:r>
            <a:endParaRPr lang="en-US" smtClean="0"/>
          </a:p>
        </p:txBody>
      </p:sp>
      <p:sp>
        <p:nvSpPr>
          <p:cNvPr id="1030" name="Text Placeholder 2"/>
          <p:cNvSpPr>
            <a:spLocks noGrp="1"/>
          </p:cNvSpPr>
          <p:nvPr>
            <p:ph type="body" idx="1"/>
          </p:nvPr>
        </p:nvSpPr>
        <p:spPr bwMode="auto">
          <a:xfrm>
            <a:off x="2590800" y="2133600"/>
            <a:ext cx="87884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4" name="Date Placeholder 3"/>
          <p:cNvSpPr>
            <a:spLocks noGrp="1"/>
          </p:cNvSpPr>
          <p:nvPr>
            <p:ph type="dt" sz="half" idx="2"/>
          </p:nvPr>
        </p:nvSpPr>
        <p:spPr>
          <a:xfrm>
            <a:off x="10363201" y="6135689"/>
            <a:ext cx="1022351" cy="369887"/>
          </a:xfrm>
          <a:prstGeom prst="rect">
            <a:avLst/>
          </a:prstGeom>
        </p:spPr>
        <p:txBody>
          <a:bodyPr vert="horz" lIns="91440" tIns="45720" rIns="91440" bIns="45720" rtlCol="0" anchor="ctr"/>
          <a:lstStyle>
            <a:lvl1pPr algn="r">
              <a:defRPr sz="900">
                <a:solidFill>
                  <a:schemeClr val="tx1">
                    <a:tint val="75000"/>
                  </a:schemeClr>
                </a:solidFill>
              </a:defRPr>
            </a:lvl1pPr>
          </a:lstStyle>
          <a:p>
            <a:pPr eaLnBrk="0" fontAlgn="base" hangingPunct="0">
              <a:spcBef>
                <a:spcPct val="0"/>
              </a:spcBef>
              <a:spcAft>
                <a:spcPct val="0"/>
              </a:spcAft>
              <a:defRPr/>
            </a:pPr>
            <a:endParaRPr lang="es-ES">
              <a:solidFill>
                <a:prstClr val="black">
                  <a:tint val="75000"/>
                </a:prstClr>
              </a:solidFill>
              <a:latin typeface="Times New Roman" panose="02020603050405020304" pitchFamily="18" charset="0"/>
            </a:endParaRPr>
          </a:p>
        </p:txBody>
      </p:sp>
      <p:sp>
        <p:nvSpPr>
          <p:cNvPr id="5" name="Footer Placeholder 4"/>
          <p:cNvSpPr>
            <a:spLocks noGrp="1"/>
          </p:cNvSpPr>
          <p:nvPr>
            <p:ph type="ftr" sz="quarter" idx="3"/>
          </p:nvPr>
        </p:nvSpPr>
        <p:spPr>
          <a:xfrm>
            <a:off x="2590800" y="6135689"/>
            <a:ext cx="7622117"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eaLnBrk="0" fontAlgn="base" hangingPunct="0">
              <a:spcBef>
                <a:spcPct val="0"/>
              </a:spcBef>
              <a:spcAft>
                <a:spcPct val="0"/>
              </a:spcAft>
              <a:defRPr/>
            </a:pPr>
            <a:endParaRPr lang="es-ES">
              <a:solidFill>
                <a:prstClr val="black">
                  <a:tint val="75000"/>
                </a:prstClr>
              </a:solidFill>
              <a:latin typeface="Times New Roman" panose="02020603050405020304" pitchFamily="18" charset="0"/>
            </a:endParaRPr>
          </a:p>
        </p:txBody>
      </p:sp>
      <p:sp>
        <p:nvSpPr>
          <p:cNvPr id="6" name="Slide Number Placeholder 5"/>
          <p:cNvSpPr>
            <a:spLocks noGrp="1"/>
          </p:cNvSpPr>
          <p:nvPr>
            <p:ph type="sldNum" sz="quarter" idx="4"/>
          </p:nvPr>
        </p:nvSpPr>
        <p:spPr bwMode="gray">
          <a:xfrm>
            <a:off x="681567" y="787401"/>
            <a:ext cx="781051" cy="365125"/>
          </a:xfrm>
          <a:prstGeom prst="rect">
            <a:avLst/>
          </a:prstGeom>
        </p:spPr>
        <p:txBody>
          <a:bodyPr vert="horz" wrap="square" lIns="91440" tIns="45720" rIns="91440" bIns="45720" numCol="1" anchor="ctr" anchorCtr="0" compatLnSpc="1">
            <a:prstTxWarp prst="textNoShape">
              <a:avLst/>
            </a:prstTxWarp>
          </a:bodyPr>
          <a:lstStyle>
            <a:lvl1pPr algn="r">
              <a:defRPr sz="2000">
                <a:solidFill>
                  <a:srgbClr val="FEFFFF"/>
                </a:solidFill>
              </a:defRPr>
            </a:lvl1pPr>
          </a:lstStyle>
          <a:p>
            <a:pPr eaLnBrk="0" fontAlgn="base" hangingPunct="0">
              <a:spcBef>
                <a:spcPct val="0"/>
              </a:spcBef>
              <a:spcAft>
                <a:spcPct val="0"/>
              </a:spcAft>
            </a:pPr>
            <a:fld id="{57A3101F-EE19-4D07-A875-5A70362F6E7C}" type="slidenum">
              <a:rPr lang="es-ES">
                <a:latin typeface="Times New Roman" panose="02020603050405020304" pitchFamily="18" charset="0"/>
              </a:rPr>
              <a:pPr eaLnBrk="0" fontAlgn="base" hangingPunct="0">
                <a:spcBef>
                  <a:spcPct val="0"/>
                </a:spcBef>
                <a:spcAft>
                  <a:spcPct val="0"/>
                </a:spcAft>
              </a:pPr>
              <a:t>‹Nº›</a:t>
            </a:fld>
            <a:endParaRPr lang="es-ES">
              <a:latin typeface="Times New Roman" panose="02020603050405020304" pitchFamily="18" charset="0"/>
            </a:endParaRPr>
          </a:p>
        </p:txBody>
      </p:sp>
    </p:spTree>
    <p:extLst>
      <p:ext uri="{BB962C8B-B14F-4D97-AF65-F5344CB8AC3E}">
        <p14:creationId xmlns:p14="http://schemas.microsoft.com/office/powerpoint/2010/main" val="39700244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0" fontAlgn="base" hangingPunct="0">
        <a:spcBef>
          <a:spcPct val="0"/>
        </a:spcBef>
        <a:spcAft>
          <a:spcPct val="0"/>
        </a:spcAft>
        <a:defRPr sz="3600" kern="1200">
          <a:solidFill>
            <a:srgbClr val="1581AA"/>
          </a:solidFill>
          <a:latin typeface="+mj-lt"/>
          <a:ea typeface="+mj-ea"/>
          <a:cs typeface="+mj-cs"/>
        </a:defRPr>
      </a:lvl1pPr>
      <a:lvl2pPr algn="l" defTabSz="457200" rtl="0" eaLnBrk="0" fontAlgn="base" hangingPunct="0">
        <a:spcBef>
          <a:spcPct val="0"/>
        </a:spcBef>
        <a:spcAft>
          <a:spcPct val="0"/>
        </a:spcAft>
        <a:defRPr sz="3600">
          <a:solidFill>
            <a:srgbClr val="1581AA"/>
          </a:solidFill>
          <a:latin typeface="Century Gothic" panose="020B0502020202020204" pitchFamily="34" charset="0"/>
        </a:defRPr>
      </a:lvl2pPr>
      <a:lvl3pPr algn="l" defTabSz="457200" rtl="0" eaLnBrk="0" fontAlgn="base" hangingPunct="0">
        <a:spcBef>
          <a:spcPct val="0"/>
        </a:spcBef>
        <a:spcAft>
          <a:spcPct val="0"/>
        </a:spcAft>
        <a:defRPr sz="3600">
          <a:solidFill>
            <a:srgbClr val="1581AA"/>
          </a:solidFill>
          <a:latin typeface="Century Gothic" panose="020B0502020202020204" pitchFamily="34" charset="0"/>
        </a:defRPr>
      </a:lvl3pPr>
      <a:lvl4pPr algn="l" defTabSz="457200" rtl="0" eaLnBrk="0" fontAlgn="base" hangingPunct="0">
        <a:spcBef>
          <a:spcPct val="0"/>
        </a:spcBef>
        <a:spcAft>
          <a:spcPct val="0"/>
        </a:spcAft>
        <a:defRPr sz="3600">
          <a:solidFill>
            <a:srgbClr val="1581AA"/>
          </a:solidFill>
          <a:latin typeface="Century Gothic" panose="020B0502020202020204" pitchFamily="34" charset="0"/>
        </a:defRPr>
      </a:lvl4pPr>
      <a:lvl5pPr algn="l" defTabSz="457200" rtl="0" eaLnBrk="0" fontAlgn="base" hangingPunct="0">
        <a:spcBef>
          <a:spcPct val="0"/>
        </a:spcBef>
        <a:spcAft>
          <a:spcPct val="0"/>
        </a:spcAft>
        <a:defRPr sz="3600">
          <a:solidFill>
            <a:srgbClr val="1581AA"/>
          </a:solidFill>
          <a:latin typeface="Century Gothic" panose="020B0502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Font typeface="Wingdings 3" panose="05040102010807070707" pitchFamily="18" charset="2"/>
        <a:buChar char=""/>
        <a:defRPr sz="3200"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oblanco@infomed.sld.cu"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https://www.monografias.com/trabajos13/librylec/librylec.shtml"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1881188" y="785813"/>
            <a:ext cx="8058150" cy="4445000"/>
          </a:xfrm>
          <a:prstGeom prst="rect">
            <a:avLst/>
          </a:prstGeom>
          <a:noFill/>
          <a:ln w="9525">
            <a:noFill/>
            <a:miter lim="800000"/>
            <a:headEnd/>
            <a:tailEnd/>
          </a:ln>
          <a:effectLst/>
        </p:spPr>
        <p:txBody>
          <a:bodyPr anchor="ctr"/>
          <a:lstStyle/>
          <a:p>
            <a:pPr algn="ctr" fontAlgn="base">
              <a:spcBef>
                <a:spcPct val="0"/>
              </a:spcBef>
              <a:spcAft>
                <a:spcPct val="0"/>
              </a:spcAft>
              <a:defRPr/>
            </a:pPr>
            <a:r>
              <a:rPr lang="es-MX" sz="4400" b="1" dirty="0">
                <a:solidFill>
                  <a:srgbClr val="008000"/>
                </a:solidFill>
                <a:effectLst>
                  <a:outerShdw blurRad="38100" dist="38100" dir="2700000" algn="tl">
                    <a:srgbClr val="C0C0C0"/>
                  </a:outerShdw>
                </a:effectLst>
                <a:latin typeface="VAGRounded BT" pitchFamily="34" charset="0"/>
              </a:rPr>
              <a:t/>
            </a:r>
            <a:br>
              <a:rPr lang="es-MX" sz="4400" b="1" dirty="0">
                <a:solidFill>
                  <a:srgbClr val="008000"/>
                </a:solidFill>
                <a:effectLst>
                  <a:outerShdw blurRad="38100" dist="38100" dir="2700000" algn="tl">
                    <a:srgbClr val="C0C0C0"/>
                  </a:outerShdw>
                </a:effectLst>
                <a:latin typeface="VAGRounded BT" pitchFamily="34" charset="0"/>
              </a:rPr>
            </a:br>
            <a:endParaRPr lang="es-MX" sz="4400" b="1" dirty="0">
              <a:solidFill>
                <a:srgbClr val="008000"/>
              </a:solidFill>
              <a:effectLst>
                <a:outerShdw blurRad="38100" dist="38100" dir="2700000" algn="tl">
                  <a:srgbClr val="C0C0C0"/>
                </a:outerShdw>
              </a:effectLst>
              <a:latin typeface="VAGRounded BT" pitchFamily="34" charset="0"/>
            </a:endParaRPr>
          </a:p>
        </p:txBody>
      </p:sp>
      <p:sp>
        <p:nvSpPr>
          <p:cNvPr id="21507" name="Text Box 3"/>
          <p:cNvSpPr txBox="1">
            <a:spLocks noChangeArrowheads="1"/>
          </p:cNvSpPr>
          <p:nvPr/>
        </p:nvSpPr>
        <p:spPr bwMode="auto">
          <a:xfrm>
            <a:off x="2298357" y="4786323"/>
            <a:ext cx="7792993" cy="1446550"/>
          </a:xfrm>
          <a:prstGeom prst="rect">
            <a:avLst/>
          </a:prstGeom>
          <a:noFill/>
          <a:ln w="9525">
            <a:noFill/>
            <a:miter lim="800000"/>
            <a:headEnd/>
            <a:tailEnd/>
          </a:ln>
          <a:effectLst/>
        </p:spPr>
        <p:txBody>
          <a:bodyPr wrap="square">
            <a:spAutoFit/>
          </a:bodyPr>
          <a:lstStyle/>
          <a:p>
            <a:pPr algn="ctr" eaLnBrk="0" fontAlgn="base" hangingPunct="0">
              <a:spcBef>
                <a:spcPct val="0"/>
              </a:spcBef>
              <a:spcAft>
                <a:spcPct val="0"/>
              </a:spcAft>
              <a:defRPr/>
            </a:pPr>
            <a:r>
              <a:rPr lang="es-MX" sz="2800" b="1" kern="10" dirty="0">
                <a:ln w="9525">
                  <a:solidFill>
                    <a:srgbClr val="000000"/>
                  </a:solidFill>
                  <a:round/>
                  <a:headEnd/>
                  <a:tailEnd/>
                </a:ln>
                <a:solidFill>
                  <a:srgbClr val="265991">
                    <a:lumMod val="50000"/>
                  </a:srgbClr>
                </a:solidFill>
                <a:latin typeface="Calibri" panose="020F0502020204030204" pitchFamily="34" charset="0"/>
              </a:rPr>
              <a:t>Profesoras: </a:t>
            </a:r>
          </a:p>
          <a:p>
            <a:pPr algn="ctr" eaLnBrk="0" fontAlgn="base" hangingPunct="0">
              <a:spcBef>
                <a:spcPct val="0"/>
              </a:spcBef>
              <a:spcAft>
                <a:spcPct val="0"/>
              </a:spcAft>
              <a:defRPr/>
            </a:pPr>
            <a:r>
              <a:rPr lang="es-MX" sz="2000" kern="10" dirty="0" smtClean="0">
                <a:ln w="9525">
                  <a:solidFill>
                    <a:srgbClr val="000000"/>
                  </a:solidFill>
                  <a:round/>
                  <a:headEnd/>
                  <a:tailEnd/>
                </a:ln>
                <a:latin typeface="Calibri" panose="020F0502020204030204" pitchFamily="34" charset="0"/>
              </a:rPr>
              <a:t>Profesora Principal: Lic</a:t>
            </a:r>
            <a:r>
              <a:rPr lang="es-MX" sz="2000" kern="10" dirty="0">
                <a:ln w="9525">
                  <a:solidFill>
                    <a:srgbClr val="000000"/>
                  </a:solidFill>
                  <a:round/>
                  <a:headEnd/>
                  <a:tailEnd/>
                </a:ln>
                <a:latin typeface="Calibri" panose="020F0502020204030204" pitchFamily="34" charset="0"/>
              </a:rPr>
              <a:t>. </a:t>
            </a:r>
            <a:r>
              <a:rPr lang="es-MX" sz="2000" kern="10" dirty="0" err="1">
                <a:ln w="9525">
                  <a:solidFill>
                    <a:srgbClr val="000000"/>
                  </a:solidFill>
                  <a:round/>
                  <a:headEnd/>
                  <a:tailEnd/>
                </a:ln>
                <a:latin typeface="Calibri" panose="020F0502020204030204" pitchFamily="34" charset="0"/>
              </a:rPr>
              <a:t>Odalys</a:t>
            </a:r>
            <a:r>
              <a:rPr lang="es-MX" sz="2000" kern="10" dirty="0">
                <a:ln w="9525">
                  <a:solidFill>
                    <a:srgbClr val="000000"/>
                  </a:solidFill>
                  <a:round/>
                  <a:headEnd/>
                  <a:tailEnd/>
                </a:ln>
                <a:latin typeface="Calibri" panose="020F0502020204030204" pitchFamily="34" charset="0"/>
              </a:rPr>
              <a:t> Blanco </a:t>
            </a:r>
            <a:r>
              <a:rPr lang="es-MX" sz="2000" kern="10" dirty="0" err="1" smtClean="0">
                <a:ln w="9525">
                  <a:solidFill>
                    <a:srgbClr val="000000"/>
                  </a:solidFill>
                  <a:round/>
                  <a:headEnd/>
                  <a:tailEnd/>
                </a:ln>
                <a:latin typeface="Calibri" panose="020F0502020204030204" pitchFamily="34" charset="0"/>
              </a:rPr>
              <a:t>Aspiazu</a:t>
            </a:r>
            <a:endParaRPr lang="es-MX" sz="2000" kern="10" dirty="0" smtClean="0">
              <a:ln w="9525">
                <a:solidFill>
                  <a:srgbClr val="000000"/>
                </a:solidFill>
                <a:round/>
                <a:headEnd/>
                <a:tailEnd/>
              </a:ln>
              <a:latin typeface="Calibri" panose="020F0502020204030204" pitchFamily="34" charset="0"/>
            </a:endParaRPr>
          </a:p>
          <a:p>
            <a:pPr algn="ctr" eaLnBrk="0" fontAlgn="base" hangingPunct="0">
              <a:spcBef>
                <a:spcPct val="0"/>
              </a:spcBef>
              <a:spcAft>
                <a:spcPct val="0"/>
              </a:spcAft>
              <a:defRPr/>
            </a:pPr>
            <a:r>
              <a:rPr lang="es-MX" sz="2000" kern="10" dirty="0" smtClean="0">
                <a:ln w="9525">
                  <a:solidFill>
                    <a:srgbClr val="000000"/>
                  </a:solidFill>
                  <a:round/>
                  <a:headEnd/>
                  <a:tailEnd/>
                </a:ln>
                <a:latin typeface="Calibri" panose="020F0502020204030204" pitchFamily="34" charset="0"/>
              </a:rPr>
              <a:t>Correo electrónico: </a:t>
            </a:r>
            <a:r>
              <a:rPr lang="es-MX" sz="2000" kern="10" dirty="0" smtClean="0">
                <a:ln w="9525">
                  <a:solidFill>
                    <a:srgbClr val="000000"/>
                  </a:solidFill>
                  <a:round/>
                  <a:headEnd/>
                  <a:tailEnd/>
                </a:ln>
                <a:latin typeface="Calibri" panose="020F0502020204030204" pitchFamily="34" charset="0"/>
                <a:hlinkClick r:id="rId2"/>
              </a:rPr>
              <a:t>oblanco@infomed.sld.cu</a:t>
            </a:r>
            <a:r>
              <a:rPr lang="es-MX" sz="2000" kern="10" dirty="0" smtClean="0">
                <a:ln w="9525">
                  <a:solidFill>
                    <a:srgbClr val="000000"/>
                  </a:solidFill>
                  <a:round/>
                  <a:headEnd/>
                  <a:tailEnd/>
                </a:ln>
                <a:latin typeface="Calibri" panose="020F0502020204030204" pitchFamily="34" charset="0"/>
              </a:rPr>
              <a:t> </a:t>
            </a:r>
            <a:endParaRPr lang="es-MX" sz="2000" kern="10" dirty="0">
              <a:ln w="9525">
                <a:solidFill>
                  <a:srgbClr val="000000"/>
                </a:solidFill>
                <a:round/>
                <a:headEnd/>
                <a:tailEnd/>
              </a:ln>
              <a:latin typeface="Calibri" panose="020F0502020204030204" pitchFamily="34" charset="0"/>
            </a:endParaRPr>
          </a:p>
          <a:p>
            <a:pPr algn="ctr" eaLnBrk="0" fontAlgn="base" hangingPunct="0">
              <a:spcBef>
                <a:spcPct val="0"/>
              </a:spcBef>
              <a:spcAft>
                <a:spcPct val="0"/>
              </a:spcAft>
              <a:defRPr/>
            </a:pPr>
            <a:r>
              <a:rPr lang="es-MX" sz="2000" kern="10" dirty="0">
                <a:ln w="9525">
                  <a:solidFill>
                    <a:srgbClr val="000000"/>
                  </a:solidFill>
                  <a:round/>
                  <a:headEnd/>
                  <a:tailEnd/>
                </a:ln>
                <a:latin typeface="Calibri" panose="020F0502020204030204" pitchFamily="34" charset="0"/>
              </a:rPr>
              <a:t>Lic. </a:t>
            </a:r>
            <a:r>
              <a:rPr lang="es-MX" sz="2000" kern="10" dirty="0" err="1">
                <a:ln w="9525">
                  <a:solidFill>
                    <a:srgbClr val="000000"/>
                  </a:solidFill>
                  <a:round/>
                  <a:headEnd/>
                  <a:tailEnd/>
                </a:ln>
                <a:latin typeface="Calibri" panose="020F0502020204030204" pitchFamily="34" charset="0"/>
              </a:rPr>
              <a:t>Vayolet</a:t>
            </a:r>
            <a:r>
              <a:rPr lang="es-MX" sz="2000" kern="10" dirty="0">
                <a:ln w="9525">
                  <a:solidFill>
                    <a:srgbClr val="000000"/>
                  </a:solidFill>
                  <a:round/>
                  <a:headEnd/>
                  <a:tailEnd/>
                </a:ln>
                <a:latin typeface="Calibri" panose="020F0502020204030204" pitchFamily="34" charset="0"/>
              </a:rPr>
              <a:t> Vasallo Rodríguez</a:t>
            </a:r>
            <a:endParaRPr lang="es-ES" sz="2000" kern="10" dirty="0">
              <a:ln w="9525">
                <a:solidFill>
                  <a:srgbClr val="000000"/>
                </a:solidFill>
                <a:round/>
                <a:headEnd/>
                <a:tailEnd/>
              </a:ln>
              <a:latin typeface="Calibri" panose="020F0502020204030204" pitchFamily="34" charset="0"/>
            </a:endParaRPr>
          </a:p>
        </p:txBody>
      </p:sp>
      <p:sp>
        <p:nvSpPr>
          <p:cNvPr id="4" name="3 Rectángulo"/>
          <p:cNvSpPr/>
          <p:nvPr/>
        </p:nvSpPr>
        <p:spPr>
          <a:xfrm>
            <a:off x="3275848" y="973588"/>
            <a:ext cx="5643563" cy="830997"/>
          </a:xfrm>
          <a:prstGeom prst="rect">
            <a:avLst/>
          </a:prstGeom>
        </p:spPr>
        <p:txBody>
          <a:bodyPr>
            <a:spAutoFit/>
          </a:bodyPr>
          <a:lstStyle/>
          <a:p>
            <a:pPr algn="ctr" fontAlgn="base">
              <a:spcBef>
                <a:spcPct val="0"/>
              </a:spcBef>
              <a:spcAft>
                <a:spcPct val="0"/>
              </a:spcAft>
              <a:defRPr/>
            </a:pPr>
            <a:r>
              <a:rPr lang="es-ES" sz="1600" b="1" dirty="0">
                <a:solidFill>
                  <a:srgbClr val="265991">
                    <a:lumMod val="50000"/>
                  </a:srgbClr>
                </a:solidFill>
                <a:latin typeface="Arial" pitchFamily="34" charset="0"/>
                <a:cs typeface="Arial" pitchFamily="34" charset="0"/>
              </a:rPr>
              <a:t>UNIVERSIDAD DE CIENCIAS MÉDICAS  DE LA HABANA</a:t>
            </a:r>
            <a:br>
              <a:rPr lang="es-ES" sz="1600" b="1" dirty="0">
                <a:solidFill>
                  <a:srgbClr val="265991">
                    <a:lumMod val="50000"/>
                  </a:srgbClr>
                </a:solidFill>
                <a:latin typeface="Arial" pitchFamily="34" charset="0"/>
                <a:cs typeface="Arial" pitchFamily="34" charset="0"/>
              </a:rPr>
            </a:br>
            <a:r>
              <a:rPr lang="es-ES" sz="1600" b="1" dirty="0">
                <a:solidFill>
                  <a:srgbClr val="265991">
                    <a:lumMod val="50000"/>
                  </a:srgbClr>
                </a:solidFill>
                <a:latin typeface="Arial" pitchFamily="34" charset="0"/>
                <a:cs typeface="Arial" pitchFamily="34" charset="0"/>
              </a:rPr>
              <a:t>FACULTAD DE TECNOLOGÍAS DE LA SALUD </a:t>
            </a:r>
          </a:p>
          <a:p>
            <a:pPr algn="ctr" fontAlgn="base">
              <a:spcBef>
                <a:spcPct val="0"/>
              </a:spcBef>
              <a:spcAft>
                <a:spcPct val="0"/>
              </a:spcAft>
              <a:defRPr/>
            </a:pPr>
            <a:r>
              <a:rPr lang="es-ES" sz="1600" b="1" dirty="0">
                <a:solidFill>
                  <a:srgbClr val="265991">
                    <a:lumMod val="50000"/>
                  </a:srgbClr>
                </a:solidFill>
                <a:latin typeface="Arial" pitchFamily="34" charset="0"/>
                <a:cs typeface="Arial" pitchFamily="34" charset="0"/>
              </a:rPr>
              <a:t>(FATESA</a:t>
            </a:r>
            <a:r>
              <a:rPr lang="es-ES" sz="1600" b="1" dirty="0" smtClean="0">
                <a:solidFill>
                  <a:srgbClr val="265991">
                    <a:lumMod val="50000"/>
                  </a:srgbClr>
                </a:solidFill>
                <a:latin typeface="Arial" pitchFamily="34" charset="0"/>
                <a:cs typeface="Arial" pitchFamily="34" charset="0"/>
              </a:rPr>
              <a:t>)</a:t>
            </a:r>
            <a:r>
              <a:rPr lang="es-ES" sz="1600" b="1" dirty="0" smtClean="0">
                <a:solidFill>
                  <a:srgbClr val="008000"/>
                </a:solidFill>
                <a:effectLst>
                  <a:outerShdw blurRad="38100" dist="38100" dir="2700000" algn="tl">
                    <a:srgbClr val="FFFFFF"/>
                  </a:outerShdw>
                </a:effectLst>
                <a:latin typeface="Arial" pitchFamily="34" charset="0"/>
                <a:cs typeface="Arial" pitchFamily="34" charset="0"/>
              </a:rPr>
              <a:t> </a:t>
            </a:r>
            <a:endParaRPr lang="es-ES" sz="1600" dirty="0">
              <a:solidFill>
                <a:srgbClr val="008000"/>
              </a:solidFill>
              <a:latin typeface="Times New Roman" panose="02020603050405020304" pitchFamily="18" charset="0"/>
            </a:endParaRPr>
          </a:p>
        </p:txBody>
      </p:sp>
      <p:sp>
        <p:nvSpPr>
          <p:cNvPr id="5" name="4 Rectángulo"/>
          <p:cNvSpPr/>
          <p:nvPr/>
        </p:nvSpPr>
        <p:spPr>
          <a:xfrm>
            <a:off x="2801548" y="2244057"/>
            <a:ext cx="6786610" cy="1938992"/>
          </a:xfrm>
          <a:prstGeom prst="rect">
            <a:avLst/>
          </a:prstGeom>
          <a:solidFill>
            <a:schemeClr val="accent2">
              <a:lumMod val="40000"/>
              <a:lumOff val="60000"/>
            </a:schemeClr>
          </a:solidFill>
        </p:spPr>
        <p:txBody>
          <a:bodyPr>
            <a:spAutoFit/>
          </a:bodyPr>
          <a:lstStyle/>
          <a:p>
            <a:pPr algn="ctr" fontAlgn="base">
              <a:spcBef>
                <a:spcPct val="0"/>
              </a:spcBef>
              <a:spcAft>
                <a:spcPct val="0"/>
              </a:spcAft>
              <a:defRPr/>
            </a:pPr>
            <a:r>
              <a:rPr lang="es-ES" sz="2400" kern="10" dirty="0">
                <a:ln w="9525">
                  <a:solidFill>
                    <a:srgbClr val="000000"/>
                  </a:solidFill>
                  <a:round/>
                  <a:headEnd/>
                  <a:tailEnd/>
                </a:ln>
                <a:solidFill>
                  <a:srgbClr val="002060"/>
                </a:solidFill>
                <a:latin typeface="Calibri" panose="020F0502020204030204" pitchFamily="34" charset="0"/>
              </a:rPr>
              <a:t>SISTEMAS DE INFORMACIÓN EN SALUD</a:t>
            </a:r>
          </a:p>
          <a:p>
            <a:pPr algn="ctr" fontAlgn="base">
              <a:spcBef>
                <a:spcPct val="0"/>
              </a:spcBef>
              <a:spcAft>
                <a:spcPct val="0"/>
              </a:spcAft>
              <a:defRPr/>
            </a:pPr>
            <a:endParaRPr lang="es-ES" sz="2400" kern="10" dirty="0">
              <a:ln w="9525">
                <a:solidFill>
                  <a:srgbClr val="000000"/>
                </a:solidFill>
                <a:round/>
                <a:headEnd/>
                <a:tailEnd/>
              </a:ln>
              <a:solidFill>
                <a:srgbClr val="265991">
                  <a:lumMod val="50000"/>
                </a:srgbClr>
              </a:solidFill>
              <a:latin typeface="Calibri" panose="020F0502020204030204" pitchFamily="34" charset="0"/>
            </a:endParaRPr>
          </a:p>
          <a:p>
            <a:pPr algn="ctr" fontAlgn="base">
              <a:spcBef>
                <a:spcPct val="0"/>
              </a:spcBef>
              <a:spcAft>
                <a:spcPct val="0"/>
              </a:spcAft>
              <a:defRPr/>
            </a:pPr>
            <a:r>
              <a:rPr lang="es-ES" sz="2400" kern="10" dirty="0" smtClean="0">
                <a:ln w="9525">
                  <a:solidFill>
                    <a:srgbClr val="000000"/>
                  </a:solidFill>
                  <a:round/>
                  <a:headEnd/>
                  <a:tailEnd/>
                </a:ln>
                <a:solidFill>
                  <a:srgbClr val="265991">
                    <a:lumMod val="50000"/>
                  </a:srgbClr>
                </a:solidFill>
                <a:latin typeface="Calibri" panose="020F0502020204030204" pitchFamily="34" charset="0"/>
              </a:rPr>
              <a:t>Presentación del Programa de la asignatura</a:t>
            </a:r>
            <a:r>
              <a:rPr lang="es-ES" sz="2400" kern="10" dirty="0">
                <a:ln w="9525">
                  <a:solidFill>
                    <a:srgbClr val="000000"/>
                  </a:solidFill>
                  <a:round/>
                  <a:headEnd/>
                  <a:tailEnd/>
                </a:ln>
                <a:solidFill>
                  <a:srgbClr val="265991">
                    <a:lumMod val="50000"/>
                  </a:srgbClr>
                </a:solidFill>
                <a:latin typeface="Calibri" panose="020F0502020204030204" pitchFamily="34" charset="0"/>
              </a:rPr>
              <a:t>:</a:t>
            </a:r>
          </a:p>
          <a:p>
            <a:pPr algn="ctr" fontAlgn="base">
              <a:spcBef>
                <a:spcPct val="0"/>
              </a:spcBef>
              <a:spcAft>
                <a:spcPct val="0"/>
              </a:spcAft>
              <a:defRPr/>
            </a:pPr>
            <a:r>
              <a:rPr lang="es-ES" sz="2400" kern="10" dirty="0">
                <a:ln w="9525">
                  <a:solidFill>
                    <a:srgbClr val="000000"/>
                  </a:solidFill>
                  <a:round/>
                  <a:headEnd/>
                  <a:tailEnd/>
                </a:ln>
                <a:latin typeface="Calibri" panose="020F0502020204030204" pitchFamily="34" charset="0"/>
              </a:rPr>
              <a:t>Redacción y edición en Ciencias de la Salud</a:t>
            </a:r>
          </a:p>
          <a:p>
            <a:pPr algn="ctr" fontAlgn="base">
              <a:spcBef>
                <a:spcPct val="0"/>
              </a:spcBef>
              <a:spcAft>
                <a:spcPct val="0"/>
              </a:spcAft>
              <a:defRPr/>
            </a:pPr>
            <a:r>
              <a:rPr lang="es-ES" sz="2400" kern="10" dirty="0">
                <a:ln w="9525">
                  <a:solidFill>
                    <a:srgbClr val="000000"/>
                  </a:solidFill>
                  <a:round/>
                  <a:headEnd/>
                  <a:tailEnd/>
                </a:ln>
                <a:latin typeface="Calibri" panose="020F0502020204030204" pitchFamily="34" charset="0"/>
              </a:rPr>
              <a:t>4to año</a:t>
            </a:r>
          </a:p>
        </p:txBody>
      </p:sp>
      <p:pic>
        <p:nvPicPr>
          <p:cNvPr id="7" name="Imagen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774723" y="140000"/>
            <a:ext cx="712703" cy="7127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505073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1881188" y="785813"/>
            <a:ext cx="8058150" cy="4445000"/>
          </a:xfrm>
          <a:prstGeom prst="rect">
            <a:avLst/>
          </a:prstGeom>
          <a:noFill/>
          <a:ln w="9525">
            <a:noFill/>
            <a:miter lim="800000"/>
            <a:headEnd/>
            <a:tailEnd/>
          </a:ln>
          <a:effectLst/>
        </p:spPr>
        <p:txBody>
          <a:bodyPr anchor="ctr"/>
          <a:lstStyle/>
          <a:p>
            <a:pPr algn="ctr" fontAlgn="base">
              <a:spcBef>
                <a:spcPct val="0"/>
              </a:spcBef>
              <a:spcAft>
                <a:spcPct val="0"/>
              </a:spcAft>
              <a:defRPr/>
            </a:pPr>
            <a:r>
              <a:rPr lang="es-MX" sz="4400" b="1" dirty="0">
                <a:solidFill>
                  <a:srgbClr val="008000"/>
                </a:solidFill>
                <a:effectLst>
                  <a:outerShdw blurRad="38100" dist="38100" dir="2700000" algn="tl">
                    <a:srgbClr val="C0C0C0"/>
                  </a:outerShdw>
                </a:effectLst>
                <a:latin typeface="VAGRounded BT" pitchFamily="34" charset="0"/>
              </a:rPr>
              <a:t/>
            </a:r>
            <a:br>
              <a:rPr lang="es-MX" sz="4400" b="1" dirty="0">
                <a:solidFill>
                  <a:srgbClr val="008000"/>
                </a:solidFill>
                <a:effectLst>
                  <a:outerShdw blurRad="38100" dist="38100" dir="2700000" algn="tl">
                    <a:srgbClr val="C0C0C0"/>
                  </a:outerShdw>
                </a:effectLst>
                <a:latin typeface="VAGRounded BT" pitchFamily="34" charset="0"/>
              </a:rPr>
            </a:br>
            <a:endParaRPr lang="es-MX" sz="4400" b="1" dirty="0">
              <a:solidFill>
                <a:srgbClr val="008000"/>
              </a:solidFill>
              <a:effectLst>
                <a:outerShdw blurRad="38100" dist="38100" dir="2700000" algn="tl">
                  <a:srgbClr val="C0C0C0"/>
                </a:outerShdw>
              </a:effectLst>
              <a:latin typeface="VAGRounded BT" pitchFamily="34" charset="0"/>
            </a:endParaRPr>
          </a:p>
        </p:txBody>
      </p:sp>
      <p:sp>
        <p:nvSpPr>
          <p:cNvPr id="5" name="4 Rectángulo"/>
          <p:cNvSpPr/>
          <p:nvPr/>
        </p:nvSpPr>
        <p:spPr>
          <a:xfrm>
            <a:off x="1219313" y="1280470"/>
            <a:ext cx="9837018" cy="1754326"/>
          </a:xfrm>
          <a:prstGeom prst="rect">
            <a:avLst/>
          </a:prstGeom>
          <a:solidFill>
            <a:schemeClr val="accent2">
              <a:lumMod val="40000"/>
              <a:lumOff val="60000"/>
            </a:schemeClr>
          </a:solidFill>
        </p:spPr>
        <p:txBody>
          <a:bodyPr wrap="square">
            <a:spAutoFit/>
          </a:bodyPr>
          <a:lstStyle/>
          <a:p>
            <a:pPr algn="ctr" fontAlgn="base">
              <a:spcBef>
                <a:spcPct val="0"/>
              </a:spcBef>
              <a:spcAft>
                <a:spcPct val="0"/>
              </a:spcAft>
              <a:defRPr/>
            </a:pPr>
            <a:r>
              <a:rPr lang="es-ES" sz="3600" kern="10" dirty="0" smtClean="0">
                <a:ln w="9525">
                  <a:solidFill>
                    <a:srgbClr val="000000"/>
                  </a:solidFill>
                  <a:round/>
                  <a:headEnd/>
                  <a:tailEnd/>
                </a:ln>
                <a:solidFill>
                  <a:srgbClr val="265991">
                    <a:lumMod val="50000"/>
                  </a:srgbClr>
                </a:solidFill>
                <a:latin typeface="Calibri" panose="020F0502020204030204" pitchFamily="34" charset="0"/>
              </a:rPr>
              <a:t>Esta asignatura te ayudará a perfeccionar tu expresión oral y escrita, préstale mucha atención. </a:t>
            </a:r>
          </a:p>
          <a:p>
            <a:pPr algn="ctr" fontAlgn="base">
              <a:spcBef>
                <a:spcPct val="0"/>
              </a:spcBef>
              <a:spcAft>
                <a:spcPct val="0"/>
              </a:spcAft>
              <a:defRPr/>
            </a:pPr>
            <a:r>
              <a:rPr lang="es-ES" sz="3600" b="1" kern="10" dirty="0" smtClean="0">
                <a:ln w="9525">
                  <a:solidFill>
                    <a:srgbClr val="000000"/>
                  </a:solidFill>
                  <a:round/>
                  <a:headEnd/>
                  <a:tailEnd/>
                </a:ln>
                <a:solidFill>
                  <a:srgbClr val="800000"/>
                </a:solidFill>
                <a:latin typeface="Calibri" panose="020F0502020204030204" pitchFamily="34" charset="0"/>
              </a:rPr>
              <a:t>Comenzamos a avanzar en la </a:t>
            </a:r>
            <a:r>
              <a:rPr lang="es-ES" sz="3600" b="1" kern="10" dirty="0">
                <a:ln w="9525">
                  <a:solidFill>
                    <a:srgbClr val="000000"/>
                  </a:solidFill>
                  <a:round/>
                  <a:headEnd/>
                  <a:tailEnd/>
                </a:ln>
                <a:solidFill>
                  <a:srgbClr val="800000"/>
                </a:solidFill>
                <a:latin typeface="Calibri" panose="020F0502020204030204" pitchFamily="34" charset="0"/>
              </a:rPr>
              <a:t>p</a:t>
            </a:r>
            <a:r>
              <a:rPr lang="es-ES" sz="3600" b="1" kern="10" dirty="0" smtClean="0">
                <a:ln w="9525">
                  <a:solidFill>
                    <a:srgbClr val="000000"/>
                  </a:solidFill>
                  <a:round/>
                  <a:headEnd/>
                  <a:tailEnd/>
                </a:ln>
                <a:solidFill>
                  <a:srgbClr val="800000"/>
                </a:solidFill>
                <a:latin typeface="Calibri" panose="020F0502020204030204" pitchFamily="34" charset="0"/>
              </a:rPr>
              <a:t>róxima clase</a:t>
            </a:r>
            <a:r>
              <a:rPr lang="es-ES" sz="3600" kern="10" dirty="0" smtClean="0">
                <a:ln w="9525">
                  <a:solidFill>
                    <a:srgbClr val="000000"/>
                  </a:solidFill>
                  <a:round/>
                  <a:headEnd/>
                  <a:tailEnd/>
                </a:ln>
                <a:solidFill>
                  <a:srgbClr val="265991">
                    <a:lumMod val="50000"/>
                  </a:srgbClr>
                </a:solidFill>
                <a:latin typeface="Calibri" panose="020F0502020204030204" pitchFamily="34" charset="0"/>
              </a:rPr>
              <a:t> </a:t>
            </a:r>
            <a:endParaRPr lang="es-ES" sz="3600" kern="10" dirty="0">
              <a:ln w="9525">
                <a:solidFill>
                  <a:srgbClr val="000000"/>
                </a:solidFill>
                <a:round/>
                <a:headEnd/>
                <a:tailEnd/>
              </a:ln>
              <a:solidFill>
                <a:srgbClr val="265991">
                  <a:lumMod val="50000"/>
                </a:srgbClr>
              </a:solidFill>
              <a:latin typeface="Calibri" panose="020F0502020204030204" pitchFamily="34" charset="0"/>
            </a:endParaRPr>
          </a:p>
        </p:txBody>
      </p:sp>
      <p:pic>
        <p:nvPicPr>
          <p:cNvPr id="1946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43115"/>
            <a:ext cx="1219313" cy="201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Imagen 3"/>
          <p:cNvPicPr>
            <a:picLocks noChangeAspect="1"/>
          </p:cNvPicPr>
          <p:nvPr/>
        </p:nvPicPr>
        <p:blipFill>
          <a:blip r:embed="rId3"/>
          <a:stretch>
            <a:fillRect/>
          </a:stretch>
        </p:blipFill>
        <p:spPr>
          <a:xfrm>
            <a:off x="2983832" y="3034796"/>
            <a:ext cx="5967663" cy="3708521"/>
          </a:xfrm>
          <a:prstGeom prst="rect">
            <a:avLst/>
          </a:prstGeom>
        </p:spPr>
      </p:pic>
    </p:spTree>
    <p:extLst>
      <p:ext uri="{BB962C8B-B14F-4D97-AF65-F5344CB8AC3E}">
        <p14:creationId xmlns:p14="http://schemas.microsoft.com/office/powerpoint/2010/main" val="34796083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1881188" y="785813"/>
            <a:ext cx="8058150" cy="4445000"/>
          </a:xfrm>
          <a:prstGeom prst="rect">
            <a:avLst/>
          </a:prstGeom>
          <a:noFill/>
          <a:ln w="9525">
            <a:noFill/>
            <a:miter lim="800000"/>
            <a:headEnd/>
            <a:tailEnd/>
          </a:ln>
          <a:effectLst/>
        </p:spPr>
        <p:txBody>
          <a:bodyPr anchor="ctr"/>
          <a:lstStyle/>
          <a:p>
            <a:pPr algn="ctr" fontAlgn="base">
              <a:spcBef>
                <a:spcPct val="0"/>
              </a:spcBef>
              <a:spcAft>
                <a:spcPct val="0"/>
              </a:spcAft>
              <a:defRPr/>
            </a:pPr>
            <a:r>
              <a:rPr lang="es-MX" sz="4400" b="1" dirty="0">
                <a:solidFill>
                  <a:srgbClr val="008000"/>
                </a:solidFill>
                <a:effectLst>
                  <a:outerShdw blurRad="38100" dist="38100" dir="2700000" algn="tl">
                    <a:srgbClr val="C0C0C0"/>
                  </a:outerShdw>
                </a:effectLst>
                <a:latin typeface="VAGRounded BT" pitchFamily="34" charset="0"/>
              </a:rPr>
              <a:t/>
            </a:r>
            <a:br>
              <a:rPr lang="es-MX" sz="4400" b="1" dirty="0">
                <a:solidFill>
                  <a:srgbClr val="008000"/>
                </a:solidFill>
                <a:effectLst>
                  <a:outerShdw blurRad="38100" dist="38100" dir="2700000" algn="tl">
                    <a:srgbClr val="C0C0C0"/>
                  </a:outerShdw>
                </a:effectLst>
                <a:latin typeface="VAGRounded BT" pitchFamily="34" charset="0"/>
              </a:rPr>
            </a:br>
            <a:endParaRPr lang="es-MX" sz="4400" b="1" dirty="0">
              <a:solidFill>
                <a:srgbClr val="008000"/>
              </a:solidFill>
              <a:effectLst>
                <a:outerShdw blurRad="38100" dist="38100" dir="2700000" algn="tl">
                  <a:srgbClr val="C0C0C0"/>
                </a:outerShdw>
              </a:effectLst>
              <a:latin typeface="VAGRounded BT" pitchFamily="34" charset="0"/>
            </a:endParaRPr>
          </a:p>
        </p:txBody>
      </p:sp>
      <p:sp>
        <p:nvSpPr>
          <p:cNvPr id="5" name="4 Rectángulo"/>
          <p:cNvSpPr/>
          <p:nvPr/>
        </p:nvSpPr>
        <p:spPr>
          <a:xfrm>
            <a:off x="2979046" y="1693287"/>
            <a:ext cx="6786610" cy="1569660"/>
          </a:xfrm>
          <a:prstGeom prst="rect">
            <a:avLst/>
          </a:prstGeom>
          <a:solidFill>
            <a:schemeClr val="accent2">
              <a:lumMod val="40000"/>
              <a:lumOff val="60000"/>
            </a:schemeClr>
          </a:solidFill>
        </p:spPr>
        <p:txBody>
          <a:bodyPr>
            <a:spAutoFit/>
          </a:bodyPr>
          <a:lstStyle/>
          <a:p>
            <a:pPr algn="ctr" fontAlgn="base">
              <a:spcBef>
                <a:spcPct val="0"/>
              </a:spcBef>
              <a:spcAft>
                <a:spcPct val="0"/>
              </a:spcAft>
              <a:defRPr/>
            </a:pPr>
            <a:r>
              <a:rPr lang="es-ES" sz="3200" kern="10" dirty="0">
                <a:ln w="9525">
                  <a:solidFill>
                    <a:srgbClr val="000000"/>
                  </a:solidFill>
                  <a:round/>
                  <a:headEnd/>
                  <a:tailEnd/>
                </a:ln>
                <a:solidFill>
                  <a:srgbClr val="265991">
                    <a:lumMod val="50000"/>
                  </a:srgbClr>
                </a:solidFill>
                <a:latin typeface="Arial Black"/>
              </a:rPr>
              <a:t>¿Qué abordará la asignatura,</a:t>
            </a:r>
          </a:p>
          <a:p>
            <a:pPr algn="ctr" fontAlgn="base">
              <a:spcBef>
                <a:spcPct val="0"/>
              </a:spcBef>
              <a:spcAft>
                <a:spcPct val="0"/>
              </a:spcAft>
              <a:defRPr/>
            </a:pPr>
            <a:r>
              <a:rPr lang="es-ES" sz="3200" kern="10" dirty="0">
                <a:ln w="9525">
                  <a:solidFill>
                    <a:srgbClr val="000000"/>
                  </a:solidFill>
                  <a:round/>
                  <a:headEnd/>
                  <a:tailEnd/>
                </a:ln>
                <a:solidFill>
                  <a:srgbClr val="265991">
                    <a:lumMod val="50000"/>
                  </a:srgbClr>
                </a:solidFill>
                <a:latin typeface="Arial Black"/>
              </a:rPr>
              <a:t>Redacción y edición en Ciencias de la Salud ?</a:t>
            </a:r>
          </a:p>
        </p:txBody>
      </p:sp>
      <p:pic>
        <p:nvPicPr>
          <p:cNvPr id="1946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53064" y="4643438"/>
            <a:ext cx="1095375" cy="180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207241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redondeado 2"/>
          <p:cNvSpPr/>
          <p:nvPr/>
        </p:nvSpPr>
        <p:spPr>
          <a:xfrm>
            <a:off x="1524000" y="620714"/>
            <a:ext cx="4897438" cy="7191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s-ES" sz="2400" dirty="0">
                <a:ln w="0"/>
                <a:solidFill>
                  <a:prstClr val="white">
                    <a:lumMod val="95000"/>
                  </a:prstClr>
                </a:solidFill>
                <a:effectLst>
                  <a:outerShdw blurRad="38100" dist="19050" dir="2700000" algn="tl" rotWithShape="0">
                    <a:prstClr val="black">
                      <a:alpha val="40000"/>
                    </a:prstClr>
                  </a:outerShdw>
                </a:effectLst>
              </a:rPr>
              <a:t>Objetivos educativos:</a:t>
            </a:r>
          </a:p>
        </p:txBody>
      </p:sp>
      <p:sp>
        <p:nvSpPr>
          <p:cNvPr id="4" name="Rectangle 1"/>
          <p:cNvSpPr>
            <a:spLocks noChangeArrowheads="1"/>
          </p:cNvSpPr>
          <p:nvPr/>
        </p:nvSpPr>
        <p:spPr bwMode="auto">
          <a:xfrm>
            <a:off x="1992313" y="1465264"/>
            <a:ext cx="8064500" cy="5138737"/>
          </a:xfrm>
          <a:prstGeom prst="rect">
            <a:avLst/>
          </a:prstGeom>
          <a:noFill/>
          <a:ln>
            <a:noFill/>
          </a:ln>
          <a:effectLst>
            <a:prstShdw prst="shdw18" dist="17961" dir="13500000">
              <a:schemeClr val="accent1">
                <a:gamma/>
                <a:shade val="60000"/>
                <a:invGamma/>
              </a:schemeClr>
            </a:prstShdw>
          </a:effectLst>
          <a:extLst/>
        </p:spPr>
        <p:txBody>
          <a:bodyPr anchor="ctr">
            <a:spAutoFit/>
          </a:bodyPr>
          <a:lstStyle>
            <a:lvl1pPr eaLnBrk="0" hangingPunct="0">
              <a:tabLst>
                <a:tab pos="457200" algn="l"/>
              </a:tabLst>
              <a:defRPr sz="2400">
                <a:solidFill>
                  <a:schemeClr val="tx1"/>
                </a:solidFill>
                <a:latin typeface="Times New Roman" panose="02020603050405020304" pitchFamily="18" charset="0"/>
              </a:defRPr>
            </a:lvl1pPr>
            <a:lvl2pPr eaLnBrk="0" hangingPunct="0">
              <a:tabLst>
                <a:tab pos="457200" algn="l"/>
              </a:tabLst>
              <a:defRPr sz="2400">
                <a:solidFill>
                  <a:schemeClr val="tx1"/>
                </a:solidFill>
                <a:latin typeface="Times New Roman" panose="02020603050405020304" pitchFamily="18" charset="0"/>
              </a:defRPr>
            </a:lvl2pPr>
            <a:lvl3pPr eaLnBrk="0" hangingPunct="0">
              <a:tabLst>
                <a:tab pos="457200" algn="l"/>
              </a:tabLst>
              <a:defRPr sz="2400">
                <a:solidFill>
                  <a:schemeClr val="tx1"/>
                </a:solidFill>
                <a:latin typeface="Times New Roman" panose="02020603050405020304" pitchFamily="18" charset="0"/>
              </a:defRPr>
            </a:lvl3pPr>
            <a:lvl4pPr eaLnBrk="0" hangingPunct="0">
              <a:tabLst>
                <a:tab pos="457200" algn="l"/>
              </a:tabLst>
              <a:defRPr sz="2400">
                <a:solidFill>
                  <a:schemeClr val="tx1"/>
                </a:solidFill>
                <a:latin typeface="Times New Roman" panose="02020603050405020304" pitchFamily="18" charset="0"/>
              </a:defRPr>
            </a:lvl4pPr>
            <a:lvl5pPr eaLnBrk="0" hangingPunct="0">
              <a:tabLst>
                <a:tab pos="457200" algn="l"/>
              </a:tabLst>
              <a:defRPr sz="2400">
                <a:solidFill>
                  <a:schemeClr val="tx1"/>
                </a:solidFill>
                <a:latin typeface="Times New Roman" panose="02020603050405020304" pitchFamily="18" charset="0"/>
              </a:defRPr>
            </a:lvl5pPr>
            <a:lvl6pPr eaLnBrk="0" fontAlgn="base" hangingPunct="0">
              <a:spcBef>
                <a:spcPct val="0"/>
              </a:spcBef>
              <a:spcAft>
                <a:spcPct val="0"/>
              </a:spcAft>
              <a:tabLst>
                <a:tab pos="457200" algn="l"/>
              </a:tabLst>
              <a:defRPr sz="2400">
                <a:solidFill>
                  <a:schemeClr val="tx1"/>
                </a:solidFill>
                <a:latin typeface="Times New Roman" panose="02020603050405020304" pitchFamily="18" charset="0"/>
              </a:defRPr>
            </a:lvl6pPr>
            <a:lvl7pPr eaLnBrk="0" fontAlgn="base" hangingPunct="0">
              <a:spcBef>
                <a:spcPct val="0"/>
              </a:spcBef>
              <a:spcAft>
                <a:spcPct val="0"/>
              </a:spcAft>
              <a:tabLst>
                <a:tab pos="457200" algn="l"/>
              </a:tabLst>
              <a:defRPr sz="2400">
                <a:solidFill>
                  <a:schemeClr val="tx1"/>
                </a:solidFill>
                <a:latin typeface="Times New Roman" panose="02020603050405020304" pitchFamily="18" charset="0"/>
              </a:defRPr>
            </a:lvl7pPr>
            <a:lvl8pPr eaLnBrk="0" fontAlgn="base" hangingPunct="0">
              <a:spcBef>
                <a:spcPct val="0"/>
              </a:spcBef>
              <a:spcAft>
                <a:spcPct val="0"/>
              </a:spcAft>
              <a:tabLst>
                <a:tab pos="457200" algn="l"/>
              </a:tabLst>
              <a:defRPr sz="2400">
                <a:solidFill>
                  <a:schemeClr val="tx1"/>
                </a:solidFill>
                <a:latin typeface="Times New Roman" panose="02020603050405020304" pitchFamily="18" charset="0"/>
              </a:defRPr>
            </a:lvl8pPr>
            <a:lvl9pPr eaLnBrk="0" fontAlgn="base" hangingPunct="0">
              <a:spcBef>
                <a:spcPct val="0"/>
              </a:spcBef>
              <a:spcAft>
                <a:spcPct val="0"/>
              </a:spcAft>
              <a:tabLst>
                <a:tab pos="457200" algn="l"/>
              </a:tabLst>
              <a:defRPr sz="2400">
                <a:solidFill>
                  <a:schemeClr val="tx1"/>
                </a:solidFill>
                <a:latin typeface="Times New Roman" panose="02020603050405020304" pitchFamily="18" charset="0"/>
              </a:defRPr>
            </a:lvl9pPr>
          </a:lstStyle>
          <a:p>
            <a:pPr marL="342900" indent="-342900" algn="just" fontAlgn="base">
              <a:spcBef>
                <a:spcPct val="0"/>
              </a:spcBef>
              <a:spcAft>
                <a:spcPct val="0"/>
              </a:spcAft>
              <a:buFont typeface="+mj-lt"/>
              <a:buAutoNum type="arabicPeriod"/>
              <a:defRPr/>
            </a:pPr>
            <a:endParaRPr lang="es-ES" sz="1400" dirty="0">
              <a:solidFill>
                <a:prstClr val="black"/>
              </a:solidFill>
              <a:latin typeface="Arial" panose="020B0604020202020204" pitchFamily="34" charset="0"/>
              <a:cs typeface="Arial" panose="020B0604020202020204" pitchFamily="34" charset="0"/>
            </a:endParaRPr>
          </a:p>
          <a:p>
            <a:pPr marL="457200" indent="-457200" algn="just" fontAlgn="base">
              <a:spcBef>
                <a:spcPct val="0"/>
              </a:spcBef>
              <a:spcAft>
                <a:spcPct val="0"/>
              </a:spcAft>
              <a:buFont typeface="+mj-lt"/>
              <a:buAutoNum type="arabicPeriod"/>
              <a:defRPr/>
            </a:pPr>
            <a:r>
              <a:rPr lang="es-ES" sz="2000" dirty="0">
                <a:solidFill>
                  <a:srgbClr val="2E5369">
                    <a:lumMod val="50000"/>
                  </a:srgbClr>
                </a:solidFill>
                <a:latin typeface="Arial" panose="020B0604020202020204" pitchFamily="34" charset="0"/>
                <a:ea typeface="Times New Roman" panose="02020603050405020304" pitchFamily="18" charset="0"/>
                <a:cs typeface="Arial" panose="020B0604020202020204" pitchFamily="34" charset="0"/>
              </a:rPr>
              <a:t>Aplicar la Redacción de Documentos a partir de una concepción científica del mundo, el desarrollo del pensamiento lógico y la capacidad de razonamiento, aplicando un enfoque sistémico y dialéctico – materialista, con una formación integral.</a:t>
            </a:r>
          </a:p>
          <a:p>
            <a:pPr marL="457200" indent="-457200" algn="just" fontAlgn="base">
              <a:spcBef>
                <a:spcPct val="0"/>
              </a:spcBef>
              <a:spcAft>
                <a:spcPct val="0"/>
              </a:spcAft>
              <a:buFont typeface="+mj-lt"/>
              <a:buAutoNum type="arabicPeriod"/>
              <a:defRPr/>
            </a:pPr>
            <a:endParaRPr lang="es-ES" sz="2000" dirty="0">
              <a:solidFill>
                <a:srgbClr val="2E5369">
                  <a:lumMod val="50000"/>
                </a:srgbClr>
              </a:solidFill>
              <a:latin typeface="Arial" panose="020B0604020202020204" pitchFamily="34" charset="0"/>
              <a:cs typeface="Arial" panose="020B0604020202020204" pitchFamily="34" charset="0"/>
            </a:endParaRPr>
          </a:p>
          <a:p>
            <a:pPr marL="457200" indent="-457200" algn="just" fontAlgn="base">
              <a:spcBef>
                <a:spcPct val="0"/>
              </a:spcBef>
              <a:spcAft>
                <a:spcPct val="0"/>
              </a:spcAft>
              <a:buFont typeface="+mj-lt"/>
              <a:buAutoNum type="arabicPeriod"/>
              <a:defRPr/>
            </a:pPr>
            <a:r>
              <a:rPr lang="es-ES" sz="2000" dirty="0">
                <a:solidFill>
                  <a:srgbClr val="2E5369">
                    <a:lumMod val="50000"/>
                  </a:srgbClr>
                </a:solidFill>
                <a:latin typeface="Arial" panose="020B0604020202020204" pitchFamily="34" charset="0"/>
                <a:ea typeface="Times New Roman" panose="02020603050405020304" pitchFamily="18" charset="0"/>
                <a:cs typeface="Arial" panose="020B0604020202020204" pitchFamily="34" charset="0"/>
              </a:rPr>
              <a:t>Aplicar los principios éticos y morales de los trabajadores de la salud en cuánto a la Redacción de Documentos automatizada de acuerdo a la política de nuestro Partido y Gobierno, en el marco de los principios y valores que rigen el trabajo de la Salud Pública Cubana.</a:t>
            </a:r>
          </a:p>
          <a:p>
            <a:pPr marL="457200" indent="-457200" algn="just" fontAlgn="base">
              <a:spcBef>
                <a:spcPct val="0"/>
              </a:spcBef>
              <a:spcAft>
                <a:spcPct val="0"/>
              </a:spcAft>
              <a:buFont typeface="+mj-lt"/>
              <a:buAutoNum type="arabicPeriod"/>
              <a:defRPr/>
            </a:pPr>
            <a:endParaRPr lang="es-ES" sz="2000" dirty="0">
              <a:solidFill>
                <a:srgbClr val="2E5369">
                  <a:lumMod val="50000"/>
                </a:srgbClr>
              </a:solidFill>
              <a:latin typeface="Arial" panose="020B0604020202020204" pitchFamily="34" charset="0"/>
              <a:cs typeface="Arial" panose="020B0604020202020204" pitchFamily="34" charset="0"/>
            </a:endParaRPr>
          </a:p>
          <a:p>
            <a:pPr marL="457200" indent="-457200" algn="just" fontAlgn="base">
              <a:spcBef>
                <a:spcPct val="0"/>
              </a:spcBef>
              <a:spcAft>
                <a:spcPct val="0"/>
              </a:spcAft>
              <a:buFont typeface="+mj-lt"/>
              <a:buAutoNum type="arabicPeriod"/>
              <a:defRPr/>
            </a:pPr>
            <a:r>
              <a:rPr lang="es-ES" sz="2000" dirty="0">
                <a:solidFill>
                  <a:srgbClr val="2E5369">
                    <a:lumMod val="50000"/>
                  </a:srgbClr>
                </a:solidFill>
                <a:latin typeface="Arial" panose="020B0604020202020204" pitchFamily="34" charset="0"/>
                <a:ea typeface="Times New Roman" panose="02020603050405020304" pitchFamily="18" charset="0"/>
                <a:cs typeface="Arial" panose="020B0604020202020204" pitchFamily="34" charset="0"/>
              </a:rPr>
              <a:t>Demostrar la vinculación de la teoría y la práctica como una actitud activa durante el aprendizaje de la Redacción de Documentos, al integrar los métodos lógicos del pensamiento, los conocimientos y la práctica.</a:t>
            </a:r>
          </a:p>
          <a:p>
            <a:pPr algn="just" fontAlgn="base">
              <a:spcBef>
                <a:spcPct val="0"/>
              </a:spcBef>
              <a:spcAft>
                <a:spcPct val="0"/>
              </a:spcAft>
              <a:buFontTx/>
              <a:buChar char="•"/>
              <a:defRPr/>
            </a:pPr>
            <a:endParaRPr lang="es-ES" sz="14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23844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135188" y="1916113"/>
            <a:ext cx="8208962" cy="4094162"/>
          </a:xfrm>
          <a:prstGeom prst="rect">
            <a:avLst/>
          </a:prstGeom>
        </p:spPr>
        <p:txBody>
          <a:bodyPr>
            <a:spAutoFit/>
          </a:bodyPr>
          <a:lstStyle/>
          <a:p>
            <a:pPr marL="457200" indent="-457200" algn="just" eaLnBrk="0" fontAlgn="base" hangingPunct="0">
              <a:spcBef>
                <a:spcPct val="0"/>
              </a:spcBef>
              <a:spcAft>
                <a:spcPct val="0"/>
              </a:spcAft>
              <a:buFont typeface="+mj-lt"/>
              <a:buAutoNum type="arabicPeriod" startAt="4"/>
              <a:defRPr/>
            </a:pPr>
            <a:r>
              <a:rPr lang="es-ES" sz="2000" dirty="0">
                <a:solidFill>
                  <a:srgbClr val="2E5369">
                    <a:lumMod val="50000"/>
                  </a:srgbClr>
                </a:solidFill>
                <a:latin typeface="Arial" panose="020B0604020202020204" pitchFamily="34" charset="0"/>
                <a:ea typeface="Times New Roman" panose="02020603050405020304" pitchFamily="18" charset="0"/>
                <a:cs typeface="Arial" panose="020B0604020202020204" pitchFamily="34" charset="0"/>
              </a:rPr>
              <a:t>Demostrar las capacidades intelectuales y cualidades individuales en correspondencia con los valores, actitudes y conductas que garanticen la calidad de la Redacción de Documentos salvaguardando los medios materiales de que se dispone en la Salud Pública Cubana para el desarrollo de la labor bibliotecaria.</a:t>
            </a:r>
          </a:p>
          <a:p>
            <a:pPr marL="457200" indent="-457200" algn="just" eaLnBrk="0" fontAlgn="base" hangingPunct="0">
              <a:spcBef>
                <a:spcPct val="0"/>
              </a:spcBef>
              <a:spcAft>
                <a:spcPct val="0"/>
              </a:spcAft>
              <a:buFont typeface="+mj-lt"/>
              <a:buAutoNum type="arabicPeriod" startAt="4"/>
              <a:defRPr/>
            </a:pPr>
            <a:endParaRPr lang="es-ES" sz="2000" dirty="0">
              <a:solidFill>
                <a:srgbClr val="2E5369">
                  <a:lumMod val="50000"/>
                </a:srgbClr>
              </a:solidFill>
              <a:latin typeface="Arial" panose="020B0604020202020204" pitchFamily="34" charset="0"/>
              <a:cs typeface="Arial" panose="020B0604020202020204" pitchFamily="34" charset="0"/>
            </a:endParaRPr>
          </a:p>
          <a:p>
            <a:pPr marL="457200" indent="-457200" algn="just" eaLnBrk="0" fontAlgn="base" hangingPunct="0">
              <a:spcBef>
                <a:spcPct val="0"/>
              </a:spcBef>
              <a:spcAft>
                <a:spcPct val="0"/>
              </a:spcAft>
              <a:buFont typeface="+mj-lt"/>
              <a:buAutoNum type="arabicPeriod" startAt="4"/>
              <a:defRPr/>
            </a:pPr>
            <a:r>
              <a:rPr lang="es-ES" sz="2000" dirty="0">
                <a:solidFill>
                  <a:srgbClr val="2E5369">
                    <a:lumMod val="50000"/>
                  </a:srgbClr>
                </a:solidFill>
                <a:latin typeface="Arial" panose="020B0604020202020204" pitchFamily="34" charset="0"/>
                <a:ea typeface="Times New Roman" panose="02020603050405020304" pitchFamily="18" charset="0"/>
                <a:cs typeface="Arial" panose="020B0604020202020204" pitchFamily="34" charset="0"/>
              </a:rPr>
              <a:t>Manifestar una preocupación constante, íntegra, responsable y creadora con el desarrollo científico – técnico y económico en los problemas concretos y prácticos de esta especialidad.</a:t>
            </a:r>
          </a:p>
          <a:p>
            <a:pPr marL="457200" indent="-457200" algn="just" eaLnBrk="0" fontAlgn="base" hangingPunct="0">
              <a:spcBef>
                <a:spcPct val="0"/>
              </a:spcBef>
              <a:spcAft>
                <a:spcPct val="0"/>
              </a:spcAft>
              <a:buFont typeface="+mj-lt"/>
              <a:buAutoNum type="arabicPeriod" startAt="4"/>
              <a:defRPr/>
            </a:pPr>
            <a:endParaRPr lang="es-ES" sz="2000" dirty="0">
              <a:solidFill>
                <a:srgbClr val="2E5369">
                  <a:lumMod val="50000"/>
                </a:srgbClr>
              </a:solidFill>
              <a:latin typeface="Arial" panose="020B0604020202020204" pitchFamily="34" charset="0"/>
              <a:cs typeface="Arial" panose="020B0604020202020204" pitchFamily="34" charset="0"/>
            </a:endParaRPr>
          </a:p>
          <a:p>
            <a:pPr marL="457200" indent="-457200" algn="just" eaLnBrk="0" fontAlgn="base" hangingPunct="0">
              <a:spcBef>
                <a:spcPct val="0"/>
              </a:spcBef>
              <a:spcAft>
                <a:spcPct val="0"/>
              </a:spcAft>
              <a:buFont typeface="+mj-lt"/>
              <a:buAutoNum type="arabicPeriod" startAt="4"/>
              <a:defRPr/>
            </a:pPr>
            <a:r>
              <a:rPr lang="es-ES" sz="2000" dirty="0">
                <a:solidFill>
                  <a:srgbClr val="2E5369">
                    <a:lumMod val="50000"/>
                  </a:srgbClr>
                </a:solidFill>
                <a:latin typeface="Arial" panose="020B0604020202020204" pitchFamily="34" charset="0"/>
                <a:ea typeface="Times New Roman" panose="02020603050405020304" pitchFamily="18" charset="0"/>
                <a:cs typeface="Arial" panose="020B0604020202020204" pitchFamily="34" charset="0"/>
              </a:rPr>
              <a:t>Orientar el proceso de publicación científico médico en nuestro país a través del cumplimiento de la ética establecida por nuestra sociedad.</a:t>
            </a:r>
            <a:endParaRPr lang="es-ES" sz="2000" dirty="0">
              <a:solidFill>
                <a:srgbClr val="2E5369">
                  <a:lumMod val="50000"/>
                </a:srgbClr>
              </a:solidFill>
              <a:latin typeface="Arial" panose="020B0604020202020204" pitchFamily="34" charset="0"/>
              <a:cs typeface="Arial" panose="020B0604020202020204" pitchFamily="34" charset="0"/>
            </a:endParaRPr>
          </a:p>
        </p:txBody>
      </p:sp>
      <p:pic>
        <p:nvPicPr>
          <p:cNvPr id="21507" name="Imagen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24001" y="549275"/>
            <a:ext cx="4913313"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369948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nvGraphicFramePr>
        <p:xfrm>
          <a:off x="2452689" y="1714501"/>
          <a:ext cx="7858125" cy="2357439"/>
        </p:xfrm>
        <a:graphic>
          <a:graphicData uri="http://schemas.openxmlformats.org/drawingml/2006/table">
            <a:tbl>
              <a:tblPr/>
              <a:tblGrid>
                <a:gridCol w="890562"/>
                <a:gridCol w="6967563"/>
              </a:tblGrid>
              <a:tr h="357188">
                <a:tc>
                  <a:txBody>
                    <a:bodyPr/>
                    <a:lstStyle/>
                    <a:p>
                      <a:pPr marL="0" algn="ctr" defTabSz="457200" rtl="0" eaLnBrk="1" latinLnBrk="0" hangingPunct="1">
                        <a:spcAft>
                          <a:spcPts val="0"/>
                        </a:spcAft>
                      </a:pPr>
                      <a:r>
                        <a:rPr lang="es-ES" sz="1800" b="1" kern="1200" dirty="0">
                          <a:solidFill>
                            <a:schemeClr val="tx1"/>
                          </a:solidFill>
                          <a:latin typeface="+mn-lt"/>
                          <a:ea typeface="+mn-ea"/>
                          <a:cs typeface="+mn-cs"/>
                        </a:rPr>
                        <a:t>No.</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457200" rtl="0" eaLnBrk="1" latinLnBrk="0" hangingPunct="1">
                        <a:spcAft>
                          <a:spcPts val="0"/>
                        </a:spcAft>
                      </a:pPr>
                      <a:r>
                        <a:rPr lang="es-ES" sz="2000" b="1" kern="1200" dirty="0">
                          <a:solidFill>
                            <a:schemeClr val="tx1"/>
                          </a:solidFill>
                          <a:latin typeface="+mn-lt"/>
                          <a:ea typeface="+mn-ea"/>
                          <a:cs typeface="+mn-cs"/>
                        </a:rPr>
                        <a:t>Temas</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0">
                <a:tc>
                  <a:txBody>
                    <a:bodyPr/>
                    <a:lstStyle/>
                    <a:p>
                      <a:pPr marL="0" algn="ctr" defTabSz="457200" rtl="0" eaLnBrk="1" latinLnBrk="0" hangingPunct="1">
                        <a:spcAft>
                          <a:spcPts val="0"/>
                        </a:spcAft>
                      </a:pPr>
                      <a:r>
                        <a:rPr lang="es-ES" sz="1800" kern="1200" dirty="0">
                          <a:solidFill>
                            <a:schemeClr val="tx1"/>
                          </a:solidFill>
                          <a:latin typeface="+mn-lt"/>
                          <a:ea typeface="+mn-ea"/>
                          <a:cs typeface="+mn-cs"/>
                        </a:rPr>
                        <a:t>1</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457200" rtl="0" eaLnBrk="1" latinLnBrk="0" hangingPunct="1">
                        <a:spcAft>
                          <a:spcPts val="0"/>
                        </a:spcAft>
                      </a:pPr>
                      <a:r>
                        <a:rPr lang="es-ES" sz="1800" kern="1200" dirty="0" smtClean="0">
                          <a:solidFill>
                            <a:schemeClr val="tx1"/>
                          </a:solidFill>
                          <a:latin typeface="+mn-lt"/>
                          <a:ea typeface="+mn-ea"/>
                          <a:cs typeface="+mn-cs"/>
                        </a:rPr>
                        <a:t>Bibliografía médica </a:t>
                      </a:r>
                      <a:r>
                        <a:rPr lang="es-ES" sz="1800" kern="1200" dirty="0">
                          <a:solidFill>
                            <a:schemeClr val="tx1"/>
                          </a:solidFill>
                          <a:latin typeface="+mn-lt"/>
                          <a:ea typeface="+mn-ea"/>
                          <a:cs typeface="+mn-cs"/>
                        </a:rPr>
                        <a:t>cubana</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2750">
                <a:tc>
                  <a:txBody>
                    <a:bodyPr/>
                    <a:lstStyle/>
                    <a:p>
                      <a:pPr marL="0" algn="ctr" defTabSz="457200" rtl="0" eaLnBrk="1" latinLnBrk="0" hangingPunct="1">
                        <a:spcAft>
                          <a:spcPts val="0"/>
                        </a:spcAft>
                      </a:pPr>
                      <a:r>
                        <a:rPr lang="es-ES" sz="1800" kern="1200">
                          <a:solidFill>
                            <a:schemeClr val="tx1"/>
                          </a:solidFill>
                          <a:latin typeface="+mn-lt"/>
                          <a:ea typeface="+mn-ea"/>
                          <a:cs typeface="+mn-cs"/>
                        </a:rPr>
                        <a:t>2</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457200" rtl="0" eaLnBrk="1" latinLnBrk="0" hangingPunct="1">
                        <a:spcAft>
                          <a:spcPts val="0"/>
                        </a:spcAft>
                      </a:pPr>
                      <a:r>
                        <a:rPr lang="es-MX" sz="1800" kern="1200" dirty="0">
                          <a:solidFill>
                            <a:schemeClr val="tx1"/>
                          </a:solidFill>
                          <a:latin typeface="+mn-lt"/>
                          <a:ea typeface="+mn-ea"/>
                          <a:cs typeface="+mn-cs"/>
                        </a:rPr>
                        <a:t>Normas para la publicación científica en Ciencias de la Salud</a:t>
                      </a:r>
                      <a:endParaRPr lang="es-ES" sz="1800" kern="1200" dirty="0">
                        <a:solidFill>
                          <a:schemeClr val="tx1"/>
                        </a:solidFill>
                        <a:latin typeface="+mn-lt"/>
                        <a:ea typeface="+mn-ea"/>
                        <a:cs typeface="+mn-cs"/>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8625">
                <a:tc>
                  <a:txBody>
                    <a:bodyPr/>
                    <a:lstStyle/>
                    <a:p>
                      <a:pPr marL="0" algn="ctr" defTabSz="457200" rtl="0" eaLnBrk="1" latinLnBrk="0" hangingPunct="1">
                        <a:spcAft>
                          <a:spcPts val="0"/>
                        </a:spcAft>
                      </a:pPr>
                      <a:r>
                        <a:rPr lang="es-ES" sz="1800" kern="1200">
                          <a:solidFill>
                            <a:schemeClr val="tx1"/>
                          </a:solidFill>
                          <a:latin typeface="+mn-lt"/>
                          <a:ea typeface="+mn-ea"/>
                          <a:cs typeface="+mn-cs"/>
                        </a:rPr>
                        <a:t>3</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457200" rtl="0" eaLnBrk="1" latinLnBrk="0" hangingPunct="1">
                        <a:spcAft>
                          <a:spcPts val="0"/>
                        </a:spcAft>
                      </a:pPr>
                      <a:r>
                        <a:rPr lang="es-MX" sz="1800" kern="1200" dirty="0">
                          <a:solidFill>
                            <a:schemeClr val="tx1"/>
                          </a:solidFill>
                          <a:latin typeface="+mn-lt"/>
                          <a:ea typeface="+mn-ea"/>
                          <a:cs typeface="+mn-cs"/>
                        </a:rPr>
                        <a:t>Redacción del documento científico médico</a:t>
                      </a:r>
                      <a:endParaRPr lang="es-ES" sz="1800" kern="1200" dirty="0">
                        <a:solidFill>
                          <a:schemeClr val="tx1"/>
                        </a:solidFill>
                        <a:latin typeface="+mn-lt"/>
                        <a:ea typeface="+mn-ea"/>
                        <a:cs typeface="+mn-cs"/>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7188">
                <a:tc gridSpan="2">
                  <a:txBody>
                    <a:bodyPr/>
                    <a:lstStyle/>
                    <a:p>
                      <a:pPr algn="ctr">
                        <a:spcAft>
                          <a:spcPts val="0"/>
                        </a:spcAft>
                      </a:pPr>
                      <a:r>
                        <a:rPr lang="es-ES_tradnl" sz="1800" b="1" kern="1200" dirty="0" smtClean="0">
                          <a:solidFill>
                            <a:schemeClr val="tx1"/>
                          </a:solidFill>
                          <a:latin typeface="+mn-lt"/>
                          <a:ea typeface="+mn-ea"/>
                          <a:cs typeface="+mn-cs"/>
                        </a:rPr>
                        <a:t>Trabajo de control Parcial del tema 3</a:t>
                      </a:r>
                      <a:endParaRPr lang="es-ES" sz="1200" b="1" dirty="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spcAft>
                          <a:spcPts val="0"/>
                        </a:spcAft>
                      </a:pPr>
                      <a:endParaRPr lang="es-ES" sz="1200" dirty="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7188">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ES" sz="1800" b="1" kern="1200" dirty="0" smtClean="0">
                          <a:solidFill>
                            <a:schemeClr val="tx1"/>
                          </a:solidFill>
                          <a:latin typeface="+mn-lt"/>
                          <a:ea typeface="+mn-ea"/>
                          <a:cs typeface="+mn-cs"/>
                        </a:rPr>
                        <a:t>Evaluación (Trabajo Final integrador )</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s-ES" sz="1800" kern="1200" dirty="0" smtClean="0">
                        <a:solidFill>
                          <a:schemeClr val="tx1"/>
                        </a:solidFill>
                        <a:latin typeface="+mn-lt"/>
                        <a:ea typeface="+mn-ea"/>
                        <a:cs typeface="+mn-cs"/>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Rectángulo redondeado 5"/>
          <p:cNvSpPr/>
          <p:nvPr/>
        </p:nvSpPr>
        <p:spPr>
          <a:xfrm>
            <a:off x="1524000" y="692151"/>
            <a:ext cx="4103688" cy="7207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s-ES" sz="2400" dirty="0">
                <a:ln w="0"/>
                <a:solidFill>
                  <a:prstClr val="white">
                    <a:lumMod val="95000"/>
                  </a:prstClr>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PLAN TEMÁTICO</a:t>
            </a:r>
            <a:r>
              <a:rPr lang="es-ES" sz="2400" dirty="0">
                <a:ln w="0"/>
                <a:solidFill>
                  <a:prstClr val="white">
                    <a:lumMod val="95000"/>
                  </a:prstClr>
                </a:solidFill>
                <a:effectLst>
                  <a:outerShdw blurRad="38100" dist="19050" dir="2700000" algn="tl" rotWithShape="0">
                    <a:prstClr val="black">
                      <a:alpha val="40000"/>
                    </a:prstClr>
                  </a:outerShdw>
                </a:effectLst>
              </a:rPr>
              <a:t>:</a:t>
            </a:r>
          </a:p>
        </p:txBody>
      </p:sp>
      <p:graphicFrame>
        <p:nvGraphicFramePr>
          <p:cNvPr id="3" name="Tabla 2"/>
          <p:cNvGraphicFramePr>
            <a:graphicFrameLocks noGrp="1"/>
          </p:cNvGraphicFramePr>
          <p:nvPr>
            <p:extLst>
              <p:ext uri="{D42A27DB-BD31-4B8C-83A1-F6EECF244321}">
                <p14:modId xmlns:p14="http://schemas.microsoft.com/office/powerpoint/2010/main" val="4182946189"/>
              </p:ext>
            </p:extLst>
          </p:nvPr>
        </p:nvGraphicFramePr>
        <p:xfrm>
          <a:off x="2452687" y="4357689"/>
          <a:ext cx="8042317" cy="2117251"/>
        </p:xfrm>
        <a:graphic>
          <a:graphicData uri="http://schemas.openxmlformats.org/drawingml/2006/table">
            <a:tbl>
              <a:tblPr/>
              <a:tblGrid>
                <a:gridCol w="8042317"/>
              </a:tblGrid>
              <a:tr h="483828">
                <a:tc>
                  <a:txBody>
                    <a:bodyPr/>
                    <a:lstStyle>
                      <a:lvl1pPr>
                        <a:spcBef>
                          <a:spcPts val="300"/>
                        </a:spcBef>
                        <a:buClr>
                          <a:srgbClr val="A04DA3"/>
                        </a:buClr>
                        <a:buFont typeface="Georgia" panose="02040502050405020303" pitchFamily="18" charset="0"/>
                        <a:defRPr sz="24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defRPr sz="2200">
                          <a:solidFill>
                            <a:schemeClr val="accent2"/>
                          </a:solidFill>
                          <a:latin typeface="Georgia" panose="02040502050405020303" pitchFamily="18" charset="0"/>
                        </a:defRPr>
                      </a:lvl2pPr>
                      <a:lvl3pPr marL="1143000" indent="-228600">
                        <a:spcBef>
                          <a:spcPts val="300"/>
                        </a:spcBef>
                        <a:buClr>
                          <a:schemeClr val="accent1"/>
                        </a:buClr>
                        <a:buFont typeface="Wingdings 2" panose="05020102010507070707" pitchFamily="18" charset="2"/>
                        <a:defRPr sz="2000">
                          <a:solidFill>
                            <a:schemeClr val="accent1"/>
                          </a:solidFill>
                          <a:latin typeface="Georgia" panose="02040502050405020303" pitchFamily="18" charset="0"/>
                        </a:defRPr>
                      </a:lvl3pPr>
                      <a:lvl4pPr marL="1600200" indent="-228600">
                        <a:spcBef>
                          <a:spcPts val="300"/>
                        </a:spcBef>
                        <a:buClr>
                          <a:schemeClr val="accent1"/>
                        </a:buClr>
                        <a:buFont typeface="Wingdings 2" panose="05020102010507070707" pitchFamily="18" charset="2"/>
                        <a:defRPr sz="20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defRPr>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lang="es-ES_tradnl" sz="2000" b="1" kern="1200" dirty="0" smtClean="0">
                          <a:solidFill>
                            <a:schemeClr val="tx1"/>
                          </a:solidFill>
                          <a:latin typeface="+mn-lt"/>
                          <a:ea typeface="+mn-ea"/>
                          <a:cs typeface="+mn-cs"/>
                        </a:rPr>
                        <a:t>Tipos de evaluación</a:t>
                      </a:r>
                      <a:endParaRPr lang="es-ES" sz="2000" b="1" kern="1200" dirty="0" smtClean="0">
                        <a:solidFill>
                          <a:schemeClr val="tx1"/>
                        </a:solidFill>
                        <a:latin typeface="+mn-lt"/>
                        <a:ea typeface="+mn-ea"/>
                        <a:cs typeface="+mn-cs"/>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E8"/>
                    </a:solidFill>
                  </a:tcPr>
                </a:tc>
              </a:tr>
              <a:tr h="576502">
                <a:tc>
                  <a:txBody>
                    <a:bodyPr/>
                    <a:lstStyle>
                      <a:lvl1pPr indent="141288">
                        <a:spcBef>
                          <a:spcPts val="300"/>
                        </a:spcBef>
                        <a:buClr>
                          <a:srgbClr val="A04DA3"/>
                        </a:buClr>
                        <a:buFont typeface="Georgia" panose="02040502050405020303" pitchFamily="18" charset="0"/>
                        <a:defRPr sz="24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defRPr sz="2200">
                          <a:solidFill>
                            <a:schemeClr val="accent2"/>
                          </a:solidFill>
                          <a:latin typeface="Georgia" panose="02040502050405020303" pitchFamily="18" charset="0"/>
                        </a:defRPr>
                      </a:lvl2pPr>
                      <a:lvl3pPr marL="1143000" indent="-228600">
                        <a:spcBef>
                          <a:spcPts val="300"/>
                        </a:spcBef>
                        <a:buClr>
                          <a:schemeClr val="accent1"/>
                        </a:buClr>
                        <a:buFont typeface="Wingdings 2" panose="05020102010507070707" pitchFamily="18" charset="2"/>
                        <a:defRPr sz="2000">
                          <a:solidFill>
                            <a:schemeClr val="accent1"/>
                          </a:solidFill>
                          <a:latin typeface="Georgia" panose="02040502050405020303" pitchFamily="18" charset="0"/>
                        </a:defRPr>
                      </a:lvl3pPr>
                      <a:lvl4pPr marL="1600200" indent="-228600">
                        <a:spcBef>
                          <a:spcPts val="300"/>
                        </a:spcBef>
                        <a:buClr>
                          <a:schemeClr val="accent1"/>
                        </a:buClr>
                        <a:buFont typeface="Wingdings 2" panose="05020102010507070707" pitchFamily="18" charset="2"/>
                        <a:defRPr sz="20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defRPr>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9pPr>
                    </a:lstStyle>
                    <a:p>
                      <a:pPr marL="177800" marR="0" lvl="0" indent="0" algn="l" defTabSz="457200" rtl="0" eaLnBrk="1" fontAlgn="base" latinLnBrk="0" hangingPunct="1">
                        <a:lnSpc>
                          <a:spcPct val="100000"/>
                        </a:lnSpc>
                        <a:spcBef>
                          <a:spcPct val="0"/>
                        </a:spcBef>
                        <a:spcAft>
                          <a:spcPts val="0"/>
                        </a:spcAft>
                        <a:buClrTx/>
                        <a:buSzTx/>
                        <a:buFontTx/>
                        <a:buNone/>
                        <a:tabLst/>
                        <a:defRPr/>
                      </a:pPr>
                      <a:r>
                        <a:rPr lang="es-ES_tradnl" sz="1800" kern="1200" dirty="0" smtClean="0">
                          <a:solidFill>
                            <a:schemeClr val="tx1"/>
                          </a:solidFill>
                          <a:latin typeface="+mn-lt"/>
                          <a:ea typeface="+mn-ea"/>
                          <a:cs typeface="+mn-cs"/>
                        </a:rPr>
                        <a:t>Preguntas sistemáticas, clases teórico-prácticas, seminarios, clases prácticas, Trabajo de Control Parcial del tema 3.</a:t>
                      </a:r>
                      <a:endParaRPr lang="es-ES" sz="1800" kern="1200" dirty="0" smtClean="0">
                        <a:solidFill>
                          <a:schemeClr val="tx1"/>
                        </a:solidFill>
                        <a:latin typeface="+mn-lt"/>
                        <a:ea typeface="+mn-ea"/>
                        <a:cs typeface="+mn-cs"/>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E8"/>
                    </a:solidFill>
                  </a:tcPr>
                </a:tc>
              </a:tr>
              <a:tr h="1056921">
                <a:tc>
                  <a:txBody>
                    <a:bodyPr/>
                    <a:lstStyle>
                      <a:lvl1pPr indent="195263">
                        <a:spcBef>
                          <a:spcPts val="300"/>
                        </a:spcBef>
                        <a:buClr>
                          <a:srgbClr val="A04DA3"/>
                        </a:buClr>
                        <a:buFont typeface="Georgia" panose="02040502050405020303" pitchFamily="18" charset="0"/>
                        <a:defRPr sz="24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defRPr sz="2200">
                          <a:solidFill>
                            <a:schemeClr val="accent2"/>
                          </a:solidFill>
                          <a:latin typeface="Georgia" panose="02040502050405020303" pitchFamily="18" charset="0"/>
                        </a:defRPr>
                      </a:lvl2pPr>
                      <a:lvl3pPr marL="1143000" indent="-228600">
                        <a:spcBef>
                          <a:spcPts val="300"/>
                        </a:spcBef>
                        <a:buClr>
                          <a:schemeClr val="accent1"/>
                        </a:buClr>
                        <a:buFont typeface="Wingdings 2" panose="05020102010507070707" pitchFamily="18" charset="2"/>
                        <a:defRPr sz="2000">
                          <a:solidFill>
                            <a:schemeClr val="accent1"/>
                          </a:solidFill>
                          <a:latin typeface="Georgia" panose="02040502050405020303" pitchFamily="18" charset="0"/>
                        </a:defRPr>
                      </a:lvl3pPr>
                      <a:lvl4pPr marL="1600200" indent="-228600">
                        <a:spcBef>
                          <a:spcPts val="300"/>
                        </a:spcBef>
                        <a:buClr>
                          <a:schemeClr val="accent1"/>
                        </a:buClr>
                        <a:buFont typeface="Wingdings 2" panose="05020102010507070707" pitchFamily="18" charset="2"/>
                        <a:defRPr sz="20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defRPr>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defRPr>
                          <a:solidFill>
                            <a:srgbClr val="A04DA3"/>
                          </a:solidFill>
                          <a:latin typeface="Georgia" panose="02040502050405020303" pitchFamily="18" charset="0"/>
                        </a:defRPr>
                      </a:lvl9pPr>
                    </a:lstStyle>
                    <a:p>
                      <a:pPr marL="0" marR="0" lvl="0" indent="0" algn="ctr" defTabSz="457200" rtl="0" eaLnBrk="1" fontAlgn="base" latinLnBrk="0" hangingPunct="1">
                        <a:lnSpc>
                          <a:spcPct val="100000"/>
                        </a:lnSpc>
                        <a:spcBef>
                          <a:spcPct val="0"/>
                        </a:spcBef>
                        <a:spcAft>
                          <a:spcPts val="0"/>
                        </a:spcAft>
                        <a:buClrTx/>
                        <a:buSzTx/>
                        <a:buFontTx/>
                        <a:buNone/>
                        <a:tabLst/>
                      </a:pPr>
                      <a:endParaRPr lang="es-ES_tradnl" sz="1800" b="1" kern="1200" dirty="0" smtClean="0">
                        <a:solidFill>
                          <a:schemeClr val="tx1"/>
                        </a:solidFill>
                        <a:latin typeface="+mn-lt"/>
                        <a:ea typeface="+mn-ea"/>
                        <a:cs typeface="+mn-cs"/>
                      </a:endParaRPr>
                    </a:p>
                    <a:p>
                      <a:pPr marL="0" marR="0" lvl="0" indent="0" algn="ctr" defTabSz="457200" rtl="0" eaLnBrk="1" fontAlgn="base" latinLnBrk="0" hangingPunct="1">
                        <a:lnSpc>
                          <a:spcPct val="100000"/>
                        </a:lnSpc>
                        <a:spcBef>
                          <a:spcPct val="0"/>
                        </a:spcBef>
                        <a:spcAft>
                          <a:spcPts val="0"/>
                        </a:spcAft>
                        <a:buClrTx/>
                        <a:buSzTx/>
                        <a:buFontTx/>
                        <a:buNone/>
                        <a:tabLst/>
                      </a:pPr>
                      <a:r>
                        <a:rPr lang="es-ES_tradnl" sz="2400" b="1" kern="1200" dirty="0" smtClean="0">
                          <a:solidFill>
                            <a:srgbClr val="002060"/>
                          </a:solidFill>
                          <a:latin typeface="+mn-lt"/>
                          <a:ea typeface="+mn-ea"/>
                          <a:cs typeface="+mn-cs"/>
                        </a:rPr>
                        <a:t>Entrega del Trabajo final integrador coordinado por la asignatura Dirección en Salud</a:t>
                      </a:r>
                      <a:endParaRPr lang="es-ES" sz="2400" b="1" kern="1200" dirty="0" smtClean="0">
                        <a:solidFill>
                          <a:srgbClr val="002060"/>
                        </a:solidFill>
                        <a:latin typeface="+mn-lt"/>
                        <a:ea typeface="+mn-ea"/>
                        <a:cs typeface="+mn-cs"/>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E8"/>
                    </a:solidFill>
                  </a:tcPr>
                </a:tc>
              </a:tr>
            </a:tbl>
          </a:graphicData>
        </a:graphic>
      </p:graphicFrame>
    </p:spTree>
    <p:extLst>
      <p:ext uri="{BB962C8B-B14F-4D97-AF65-F5344CB8AC3E}">
        <p14:creationId xmlns:p14="http://schemas.microsoft.com/office/powerpoint/2010/main" val="3120943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a 2"/>
          <p:cNvGraphicFramePr/>
          <p:nvPr>
            <p:extLst>
              <p:ext uri="{D42A27DB-BD31-4B8C-83A1-F6EECF244321}">
                <p14:modId xmlns:p14="http://schemas.microsoft.com/office/powerpoint/2010/main" val="3718362492"/>
              </p:ext>
            </p:extLst>
          </p:nvPr>
        </p:nvGraphicFramePr>
        <p:xfrm>
          <a:off x="1365901" y="729399"/>
          <a:ext cx="10665678" cy="60358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Rectángulo redondeado 3"/>
          <p:cNvSpPr/>
          <p:nvPr/>
        </p:nvSpPr>
        <p:spPr>
          <a:xfrm>
            <a:off x="1485499" y="81699"/>
            <a:ext cx="3276600" cy="6477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s-ES" sz="2400" dirty="0">
                <a:ln w="0"/>
                <a:solidFill>
                  <a:prstClr val="white">
                    <a:lumMod val="95000"/>
                  </a:prstClr>
                </a:solidFill>
                <a:effectLst>
                  <a:outerShdw blurRad="38100" dist="19050" dir="2700000" algn="tl" rotWithShape="0">
                    <a:prstClr val="black">
                      <a:alpha val="40000"/>
                    </a:prstClr>
                  </a:outerShdw>
                </a:effectLst>
              </a:rPr>
              <a:t>Contenidos:</a:t>
            </a:r>
          </a:p>
        </p:txBody>
      </p:sp>
    </p:spTree>
    <p:extLst>
      <p:ext uri="{BB962C8B-B14F-4D97-AF65-F5344CB8AC3E}">
        <p14:creationId xmlns:p14="http://schemas.microsoft.com/office/powerpoint/2010/main" val="36963394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redondeado 2"/>
          <p:cNvSpPr/>
          <p:nvPr/>
        </p:nvSpPr>
        <p:spPr>
          <a:xfrm>
            <a:off x="1524000" y="549275"/>
            <a:ext cx="4897438" cy="7191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s-ES" sz="2000" dirty="0">
                <a:ln w="0"/>
                <a:solidFill>
                  <a:prstClr val="white">
                    <a:lumMod val="95000"/>
                  </a:prstClr>
                </a:solidFill>
                <a:effectLst>
                  <a:outerShdw blurRad="38100" dist="19050" dir="2700000" algn="tl" rotWithShape="0">
                    <a:prstClr val="black">
                      <a:alpha val="40000"/>
                    </a:prstClr>
                  </a:outerShdw>
                </a:effectLst>
              </a:rPr>
              <a:t>INTRODUCCIÓN A LA ASIGNATURA</a:t>
            </a:r>
          </a:p>
        </p:txBody>
      </p:sp>
      <p:sp>
        <p:nvSpPr>
          <p:cNvPr id="2" name="Rectángulo 1"/>
          <p:cNvSpPr/>
          <p:nvPr/>
        </p:nvSpPr>
        <p:spPr>
          <a:xfrm>
            <a:off x="1992313" y="1536701"/>
            <a:ext cx="8064500" cy="5446713"/>
          </a:xfrm>
          <a:prstGeom prst="rect">
            <a:avLst/>
          </a:prstGeom>
        </p:spPr>
        <p:txBody>
          <a:bodyPr>
            <a:spAutoFit/>
          </a:bodyPr>
          <a:lstStyle/>
          <a:p>
            <a:pPr eaLnBrk="0" fontAlgn="base" hangingPunct="0">
              <a:spcBef>
                <a:spcPct val="0"/>
              </a:spcBef>
              <a:spcAft>
                <a:spcPct val="0"/>
              </a:spcAft>
              <a:defRPr/>
            </a:pPr>
            <a:r>
              <a:rPr lang="es-ES" sz="2400" dirty="0">
                <a:solidFill>
                  <a:srgbClr val="2E5369">
                    <a:lumMod val="50000"/>
                  </a:srgbClr>
                </a:solidFill>
                <a:latin typeface="Times New Roman" panose="02020603050405020304" pitchFamily="18" charset="0"/>
              </a:rPr>
              <a:t> </a:t>
            </a:r>
            <a:r>
              <a:rPr lang="es-ES" sz="2400" u="sng" dirty="0">
                <a:solidFill>
                  <a:srgbClr val="2E5369">
                    <a:lumMod val="5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Redacción:</a:t>
            </a:r>
          </a:p>
          <a:p>
            <a:pPr eaLnBrk="0" fontAlgn="base" hangingPunct="0">
              <a:lnSpc>
                <a:spcPct val="150000"/>
              </a:lnSpc>
              <a:spcBef>
                <a:spcPct val="0"/>
              </a:spcBef>
              <a:spcAft>
                <a:spcPct val="0"/>
              </a:spcAft>
              <a:defRPr/>
            </a:pPr>
            <a:r>
              <a:rPr lang="es-ES" dirty="0">
                <a:solidFill>
                  <a:srgbClr val="2E5369">
                    <a:lumMod val="50000"/>
                  </a:srgbClr>
                </a:solidFill>
                <a:latin typeface="Arial" panose="020B0604020202020204" pitchFamily="34" charset="0"/>
                <a:cs typeface="Arial" panose="020B0604020202020204" pitchFamily="34" charset="0"/>
              </a:rPr>
              <a:t>La palabra proviene del término latino </a:t>
            </a:r>
            <a:r>
              <a:rPr lang="es-ES" b="1" dirty="0" err="1">
                <a:solidFill>
                  <a:srgbClr val="2E5369">
                    <a:lumMod val="50000"/>
                  </a:srgbClr>
                </a:solidFill>
                <a:latin typeface="Arial" panose="020B0604020202020204" pitchFamily="34" charset="0"/>
                <a:cs typeface="Arial" panose="020B0604020202020204" pitchFamily="34" charset="0"/>
              </a:rPr>
              <a:t>redactio</a:t>
            </a:r>
            <a:r>
              <a:rPr lang="es-ES" dirty="0">
                <a:solidFill>
                  <a:srgbClr val="2E5369">
                    <a:lumMod val="50000"/>
                  </a:srgbClr>
                </a:solidFill>
                <a:latin typeface="Arial" panose="020B0604020202020204" pitchFamily="34" charset="0"/>
                <a:cs typeface="Arial" panose="020B0604020202020204" pitchFamily="34" charset="0"/>
              </a:rPr>
              <a:t> y hace referencia a la acción y el efecto de redactar, que no es más que poner por escrito algo sucedido, acordado o pensado con anterioridad.</a:t>
            </a:r>
          </a:p>
          <a:p>
            <a:pPr eaLnBrk="0" fontAlgn="base" hangingPunct="0">
              <a:lnSpc>
                <a:spcPct val="150000"/>
              </a:lnSpc>
              <a:spcBef>
                <a:spcPct val="0"/>
              </a:spcBef>
              <a:spcAft>
                <a:spcPct val="0"/>
              </a:spcAft>
              <a:defRPr/>
            </a:pPr>
            <a:r>
              <a:rPr lang="es-ES" dirty="0">
                <a:solidFill>
                  <a:srgbClr val="2E5369">
                    <a:lumMod val="5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Comunicación científica</a:t>
            </a:r>
            <a:r>
              <a:rPr lang="es-ES" dirty="0">
                <a:solidFill>
                  <a:srgbClr val="2E5369">
                    <a:lumMod val="50000"/>
                  </a:srgbClr>
                </a:solidFill>
                <a:latin typeface="Arial" panose="020B0604020202020204" pitchFamily="34" charset="0"/>
                <a:cs typeface="Arial" panose="020B0604020202020204" pitchFamily="34" charset="0"/>
              </a:rPr>
              <a:t>: Proceso en dos sentidos                    Recibido y entendido por el publico al que se destina.</a:t>
            </a:r>
          </a:p>
          <a:p>
            <a:pPr eaLnBrk="0" fontAlgn="base" hangingPunct="0">
              <a:lnSpc>
                <a:spcPct val="150000"/>
              </a:lnSpc>
              <a:spcBef>
                <a:spcPct val="0"/>
              </a:spcBef>
              <a:spcAft>
                <a:spcPct val="0"/>
              </a:spcAft>
              <a:defRPr/>
            </a:pPr>
            <a:r>
              <a:rPr lang="es-ES" dirty="0">
                <a:solidFill>
                  <a:srgbClr val="2E5369">
                    <a:lumMod val="5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Publicación científica</a:t>
            </a:r>
            <a:r>
              <a:rPr lang="es-ES" dirty="0">
                <a:solidFill>
                  <a:srgbClr val="2E5369">
                    <a:lumMod val="50000"/>
                  </a:srgbClr>
                </a:solidFill>
                <a:latin typeface="Arial" panose="020B0604020202020204" pitchFamily="34" charset="0"/>
                <a:cs typeface="Arial" panose="020B0604020202020204" pitchFamily="34" charset="0"/>
              </a:rPr>
              <a:t>               Necesidad de transmitir a los científicos presentes y futuros el acervo del desarrollo científico de la sociedad</a:t>
            </a:r>
          </a:p>
          <a:p>
            <a:pPr eaLnBrk="0" fontAlgn="base" hangingPunct="0">
              <a:lnSpc>
                <a:spcPct val="150000"/>
              </a:lnSpc>
              <a:spcBef>
                <a:spcPct val="0"/>
              </a:spcBef>
              <a:spcAft>
                <a:spcPct val="0"/>
              </a:spcAft>
              <a:defRPr/>
            </a:pPr>
            <a:r>
              <a:rPr lang="es-ES" dirty="0">
                <a:solidFill>
                  <a:srgbClr val="2E5369">
                    <a:lumMod val="5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Características y principios básicos de la Redacción científica</a:t>
            </a:r>
            <a:r>
              <a:rPr lang="es-ES" dirty="0">
                <a:solidFill>
                  <a:srgbClr val="2E5369">
                    <a:lumMod val="50000"/>
                  </a:srgbClr>
                </a:solidFill>
                <a:latin typeface="Arial" panose="020B0604020202020204" pitchFamily="34" charset="0"/>
                <a:cs typeface="Arial" panose="020B0604020202020204" pitchFamily="34" charset="0"/>
              </a:rPr>
              <a:t>:</a:t>
            </a:r>
          </a:p>
          <a:p>
            <a:pPr eaLnBrk="0" fontAlgn="base" hangingPunct="0">
              <a:lnSpc>
                <a:spcPct val="150000"/>
              </a:lnSpc>
              <a:spcBef>
                <a:spcPct val="0"/>
              </a:spcBef>
              <a:spcAft>
                <a:spcPct val="0"/>
              </a:spcAft>
              <a:defRPr/>
            </a:pPr>
            <a:r>
              <a:rPr lang="es-ES" dirty="0">
                <a:solidFill>
                  <a:srgbClr val="2E5369">
                    <a:lumMod val="50000"/>
                  </a:srgbClr>
                </a:solidFill>
                <a:latin typeface="Arial" panose="020B0604020202020204" pitchFamily="34" charset="0"/>
                <a:cs typeface="Arial" panose="020B0604020202020204" pitchFamily="34" charset="0"/>
              </a:rPr>
              <a:t>                -la precisión</a:t>
            </a:r>
          </a:p>
          <a:p>
            <a:pPr eaLnBrk="0" fontAlgn="base" hangingPunct="0">
              <a:lnSpc>
                <a:spcPct val="150000"/>
              </a:lnSpc>
              <a:spcBef>
                <a:spcPct val="0"/>
              </a:spcBef>
              <a:spcAft>
                <a:spcPct val="0"/>
              </a:spcAft>
              <a:defRPr/>
            </a:pPr>
            <a:r>
              <a:rPr lang="es-ES" dirty="0">
                <a:solidFill>
                  <a:srgbClr val="2E5369">
                    <a:lumMod val="50000"/>
                  </a:srgbClr>
                </a:solidFill>
                <a:latin typeface="Arial" panose="020B0604020202020204" pitchFamily="34" charset="0"/>
                <a:cs typeface="Arial" panose="020B0604020202020204" pitchFamily="34" charset="0"/>
              </a:rPr>
              <a:t>                -la claridad</a:t>
            </a:r>
          </a:p>
          <a:p>
            <a:pPr eaLnBrk="0" fontAlgn="base" hangingPunct="0">
              <a:lnSpc>
                <a:spcPct val="150000"/>
              </a:lnSpc>
              <a:spcBef>
                <a:spcPct val="0"/>
              </a:spcBef>
              <a:spcAft>
                <a:spcPct val="0"/>
              </a:spcAft>
              <a:defRPr/>
            </a:pPr>
            <a:r>
              <a:rPr lang="es-ES" dirty="0">
                <a:solidFill>
                  <a:srgbClr val="2E5369">
                    <a:lumMod val="50000"/>
                  </a:srgbClr>
                </a:solidFill>
                <a:latin typeface="Arial" panose="020B0604020202020204" pitchFamily="34" charset="0"/>
                <a:cs typeface="Arial" panose="020B0604020202020204" pitchFamily="34" charset="0"/>
              </a:rPr>
              <a:t>                -la brevedad</a:t>
            </a:r>
          </a:p>
          <a:p>
            <a:pPr eaLnBrk="0" fontAlgn="base" hangingPunct="0">
              <a:lnSpc>
                <a:spcPct val="150000"/>
              </a:lnSpc>
              <a:spcBef>
                <a:spcPct val="0"/>
              </a:spcBef>
              <a:spcAft>
                <a:spcPct val="0"/>
              </a:spcAft>
              <a:defRPr/>
            </a:pPr>
            <a:endParaRPr lang="es-ES" dirty="0">
              <a:solidFill>
                <a:prstClr val="black"/>
              </a:solidFill>
              <a:latin typeface="Arial" panose="020B0604020202020204" pitchFamily="34" charset="0"/>
              <a:cs typeface="Arial" panose="020B0604020202020204" pitchFamily="34" charset="0"/>
            </a:endParaRPr>
          </a:p>
        </p:txBody>
      </p:sp>
      <p:cxnSp>
        <p:nvCxnSpPr>
          <p:cNvPr id="6" name="Conector recto de flecha 5"/>
          <p:cNvCxnSpPr/>
          <p:nvPr/>
        </p:nvCxnSpPr>
        <p:spPr>
          <a:xfrm>
            <a:off x="4295776" y="4221163"/>
            <a:ext cx="72072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24581" name="Imagen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248525" y="3243263"/>
            <a:ext cx="1017588"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2" name="Imagen 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143751" y="3481388"/>
            <a:ext cx="1019175" cy="157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137724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063750" y="1341438"/>
            <a:ext cx="8280400" cy="4616450"/>
          </a:xfrm>
          <a:prstGeom prst="rect">
            <a:avLst/>
          </a:prstGeom>
        </p:spPr>
        <p:txBody>
          <a:bodyPr>
            <a:spAutoFit/>
          </a:bodyPr>
          <a:lstStyle/>
          <a:p>
            <a:pPr eaLnBrk="0" fontAlgn="base" hangingPunct="0">
              <a:spcBef>
                <a:spcPct val="0"/>
              </a:spcBef>
              <a:spcAft>
                <a:spcPct val="0"/>
              </a:spcAft>
              <a:defRPr/>
            </a:pPr>
            <a:r>
              <a:rPr lang="es-ES" sz="2400" dirty="0">
                <a:solidFill>
                  <a:srgbClr val="2E5369">
                    <a:lumMod val="50000"/>
                  </a:srgbClr>
                </a:solidFill>
                <a:latin typeface="Arial" panose="020B0604020202020204" pitchFamily="34" charset="0"/>
                <a:cs typeface="Arial" panose="020B0604020202020204" pitchFamily="34" charset="0"/>
              </a:rPr>
              <a:t>Aspectos a tener en cuenta a la hora de redactar:</a:t>
            </a:r>
          </a:p>
          <a:p>
            <a:pPr eaLnBrk="0" fontAlgn="base" hangingPunct="0">
              <a:spcBef>
                <a:spcPct val="0"/>
              </a:spcBef>
              <a:spcAft>
                <a:spcPct val="0"/>
              </a:spcAft>
              <a:defRPr/>
            </a:pPr>
            <a:endParaRPr lang="es-ES" dirty="0">
              <a:solidFill>
                <a:srgbClr val="2E5369">
                  <a:lumMod val="50000"/>
                </a:srgbClr>
              </a:solidFill>
              <a:latin typeface="Arial" panose="020B0604020202020204" pitchFamily="34" charset="0"/>
              <a:cs typeface="Arial" panose="020B0604020202020204" pitchFamily="34" charset="0"/>
            </a:endParaRPr>
          </a:p>
          <a:p>
            <a:pPr marL="285750" indent="-285750" eaLnBrk="0" fontAlgn="base" hangingPunct="0">
              <a:spcBef>
                <a:spcPct val="0"/>
              </a:spcBef>
              <a:spcAft>
                <a:spcPct val="0"/>
              </a:spcAft>
              <a:buFont typeface="Arial" panose="020B0604020202020204" pitchFamily="34" charset="0"/>
              <a:buChar char="•"/>
              <a:defRPr/>
            </a:pPr>
            <a:r>
              <a:rPr lang="es-ES" b="1" dirty="0">
                <a:solidFill>
                  <a:srgbClr val="2E5369">
                    <a:lumMod val="50000"/>
                  </a:srgbClr>
                </a:solidFill>
                <a:latin typeface="Arial" panose="020B0604020202020204" pitchFamily="34" charset="0"/>
                <a:cs typeface="Arial" panose="020B0604020202020204" pitchFamily="34" charset="0"/>
              </a:rPr>
              <a:t>La gramática</a:t>
            </a:r>
          </a:p>
          <a:p>
            <a:pPr eaLnBrk="0" fontAlgn="base" hangingPunct="0">
              <a:spcBef>
                <a:spcPct val="0"/>
              </a:spcBef>
              <a:spcAft>
                <a:spcPct val="0"/>
              </a:spcAft>
              <a:defRPr/>
            </a:pPr>
            <a:endParaRPr lang="es-ES" dirty="0">
              <a:solidFill>
                <a:srgbClr val="2E5369">
                  <a:lumMod val="50000"/>
                </a:srgbClr>
              </a:solidFill>
              <a:latin typeface="Arial" panose="020B0604020202020204" pitchFamily="34" charset="0"/>
              <a:cs typeface="Arial" panose="020B0604020202020204" pitchFamily="34" charset="0"/>
            </a:endParaRPr>
          </a:p>
          <a:p>
            <a:pPr marL="285750" indent="-285750" eaLnBrk="0" fontAlgn="base" hangingPunct="0">
              <a:lnSpc>
                <a:spcPct val="150000"/>
              </a:lnSpc>
              <a:spcBef>
                <a:spcPct val="0"/>
              </a:spcBef>
              <a:spcAft>
                <a:spcPct val="0"/>
              </a:spcAft>
              <a:buFont typeface="Arial" panose="020B0604020202020204" pitchFamily="34" charset="0"/>
              <a:buChar char="•"/>
              <a:defRPr/>
            </a:pPr>
            <a:r>
              <a:rPr lang="es-ES" dirty="0">
                <a:solidFill>
                  <a:srgbClr val="2E5369">
                    <a:lumMod val="50000"/>
                  </a:srgbClr>
                </a:solidFill>
                <a:latin typeface="Arial" panose="020B0604020202020204" pitchFamily="34" charset="0"/>
                <a:cs typeface="Arial" panose="020B0604020202020204" pitchFamily="34" charset="0"/>
              </a:rPr>
              <a:t>El uso correcto del </a:t>
            </a:r>
            <a:r>
              <a:rPr lang="es-ES" b="1" dirty="0">
                <a:solidFill>
                  <a:srgbClr val="2E5369">
                    <a:lumMod val="50000"/>
                  </a:srgbClr>
                </a:solidFill>
                <a:latin typeface="Arial" panose="020B0604020202020204" pitchFamily="34" charset="0"/>
                <a:cs typeface="Arial" panose="020B0604020202020204" pitchFamily="34" charset="0"/>
              </a:rPr>
              <a:t>lenguaje</a:t>
            </a:r>
            <a:r>
              <a:rPr lang="es-ES" dirty="0">
                <a:solidFill>
                  <a:srgbClr val="2E5369">
                    <a:lumMod val="50000"/>
                  </a:srgbClr>
                </a:solidFill>
                <a:latin typeface="Arial" panose="020B0604020202020204" pitchFamily="34" charset="0"/>
                <a:cs typeface="Arial" panose="020B0604020202020204" pitchFamily="34" charset="0"/>
              </a:rPr>
              <a:t> como medio de comunicación y las cualidades fundamentales del estilo son: </a:t>
            </a:r>
          </a:p>
          <a:p>
            <a:pPr eaLnBrk="0" fontAlgn="base" hangingPunct="0">
              <a:lnSpc>
                <a:spcPct val="150000"/>
              </a:lnSpc>
              <a:spcBef>
                <a:spcPct val="0"/>
              </a:spcBef>
              <a:spcAft>
                <a:spcPct val="0"/>
              </a:spcAft>
              <a:defRPr/>
            </a:pPr>
            <a:r>
              <a:rPr lang="es-ES" dirty="0">
                <a:solidFill>
                  <a:srgbClr val="2E5369">
                    <a:lumMod val="50000"/>
                  </a:srgbClr>
                </a:solidFill>
                <a:latin typeface="Arial" panose="020B0604020202020204" pitchFamily="34" charset="0"/>
                <a:cs typeface="Arial" panose="020B0604020202020204" pitchFamily="34" charset="0"/>
              </a:rPr>
              <a:t>                  claridad, concisión, sencillez, naturalidad y originalidad.</a:t>
            </a:r>
          </a:p>
          <a:p>
            <a:pPr eaLnBrk="0" fontAlgn="base" hangingPunct="0">
              <a:lnSpc>
                <a:spcPct val="150000"/>
              </a:lnSpc>
              <a:spcBef>
                <a:spcPct val="0"/>
              </a:spcBef>
              <a:spcAft>
                <a:spcPct val="0"/>
              </a:spcAft>
              <a:defRPr/>
            </a:pPr>
            <a:endParaRPr lang="es-ES" dirty="0">
              <a:solidFill>
                <a:srgbClr val="2E5369">
                  <a:lumMod val="50000"/>
                </a:srgbClr>
              </a:solidFill>
              <a:latin typeface="Arial" panose="020B0604020202020204" pitchFamily="34" charset="0"/>
              <a:cs typeface="Arial" panose="020B0604020202020204" pitchFamily="34" charset="0"/>
            </a:endParaRPr>
          </a:p>
          <a:p>
            <a:pPr marL="285750" indent="-285750" eaLnBrk="0" fontAlgn="base" hangingPunct="0">
              <a:lnSpc>
                <a:spcPct val="150000"/>
              </a:lnSpc>
              <a:spcBef>
                <a:spcPct val="0"/>
              </a:spcBef>
              <a:spcAft>
                <a:spcPct val="0"/>
              </a:spcAft>
              <a:buFont typeface="Arial" panose="020B0604020202020204" pitchFamily="34" charset="0"/>
              <a:buChar char="•"/>
              <a:defRPr/>
            </a:pPr>
            <a:r>
              <a:rPr lang="es-ES" b="1" dirty="0">
                <a:solidFill>
                  <a:srgbClr val="2E5369">
                    <a:lumMod val="50000"/>
                  </a:srgbClr>
                </a:solidFill>
                <a:latin typeface="Arial" panose="020B0604020202020204" pitchFamily="34" charset="0"/>
                <a:cs typeface="Arial" panose="020B0604020202020204" pitchFamily="34" charset="0"/>
              </a:rPr>
              <a:t>La originalidad </a:t>
            </a:r>
            <a:r>
              <a:rPr lang="es-ES" dirty="0">
                <a:solidFill>
                  <a:srgbClr val="2E5369">
                    <a:lumMod val="50000"/>
                  </a:srgbClr>
                </a:solidFill>
                <a:latin typeface="Arial" panose="020B0604020202020204" pitchFamily="34" charset="0"/>
                <a:cs typeface="Arial" panose="020B0604020202020204" pitchFamily="34" charset="0"/>
              </a:rPr>
              <a:t>del estilo radica, de manera casi exclusiva, en la sinceridad,</a:t>
            </a:r>
          </a:p>
          <a:p>
            <a:pPr eaLnBrk="0" fontAlgn="base" hangingPunct="0">
              <a:lnSpc>
                <a:spcPct val="150000"/>
              </a:lnSpc>
              <a:spcBef>
                <a:spcPct val="0"/>
              </a:spcBef>
              <a:spcAft>
                <a:spcPct val="0"/>
              </a:spcAft>
              <a:defRPr/>
            </a:pPr>
            <a:r>
              <a:rPr lang="es-ES" dirty="0">
                <a:solidFill>
                  <a:srgbClr val="2E5369">
                    <a:lumMod val="50000"/>
                  </a:srgbClr>
                </a:solidFill>
                <a:latin typeface="Arial" panose="020B0604020202020204" pitchFamily="34" charset="0"/>
                <a:cs typeface="Arial" panose="020B0604020202020204" pitchFamily="34" charset="0"/>
              </a:rPr>
              <a:t>sin caer en la superficialidad, ni resultar excesivamente lacónico, plebeyo o</a:t>
            </a:r>
          </a:p>
          <a:p>
            <a:pPr eaLnBrk="0" fontAlgn="base" hangingPunct="0">
              <a:lnSpc>
                <a:spcPct val="150000"/>
              </a:lnSpc>
              <a:spcBef>
                <a:spcPct val="0"/>
              </a:spcBef>
              <a:spcAft>
                <a:spcPct val="0"/>
              </a:spcAft>
              <a:defRPr/>
            </a:pPr>
            <a:r>
              <a:rPr lang="es-ES" dirty="0">
                <a:solidFill>
                  <a:srgbClr val="2E5369">
                    <a:lumMod val="50000"/>
                  </a:srgbClr>
                </a:solidFill>
                <a:latin typeface="Arial" panose="020B0604020202020204" pitchFamily="34" charset="0"/>
                <a:cs typeface="Arial" panose="020B0604020202020204" pitchFamily="34" charset="0"/>
              </a:rPr>
              <a:t>tremendista. Estos vicios se oponen a las virtudes antes enunciadas. Además</a:t>
            </a:r>
          </a:p>
          <a:p>
            <a:pPr eaLnBrk="0" fontAlgn="base" hangingPunct="0">
              <a:lnSpc>
                <a:spcPct val="150000"/>
              </a:lnSpc>
              <a:spcBef>
                <a:spcPct val="0"/>
              </a:spcBef>
              <a:spcAft>
                <a:spcPct val="0"/>
              </a:spcAft>
              <a:defRPr/>
            </a:pPr>
            <a:r>
              <a:rPr lang="es-ES" dirty="0">
                <a:solidFill>
                  <a:srgbClr val="2E5369">
                    <a:lumMod val="50000"/>
                  </a:srgbClr>
                </a:solidFill>
                <a:latin typeface="Arial" panose="020B0604020202020204" pitchFamily="34" charset="0"/>
                <a:cs typeface="Arial" panose="020B0604020202020204" pitchFamily="34" charset="0"/>
              </a:rPr>
              <a:t>del estilo hay que tener en cuenta el tono, que es el estilo adaptado al tema.</a:t>
            </a:r>
          </a:p>
        </p:txBody>
      </p:sp>
    </p:spTree>
    <p:extLst>
      <p:ext uri="{BB962C8B-B14F-4D97-AF65-F5344CB8AC3E}">
        <p14:creationId xmlns:p14="http://schemas.microsoft.com/office/powerpoint/2010/main" val="19205961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ángulo 4"/>
          <p:cNvSpPr>
            <a:spLocks noChangeArrowheads="1"/>
          </p:cNvSpPr>
          <p:nvPr/>
        </p:nvSpPr>
        <p:spPr bwMode="auto">
          <a:xfrm>
            <a:off x="2208214" y="1125538"/>
            <a:ext cx="8281987" cy="5351462"/>
          </a:xfrm>
          <a:prstGeom prst="rect">
            <a:avLst/>
          </a:prstGeom>
          <a:noFill/>
          <a:ln>
            <a:noFill/>
          </a:ln>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lnSpc>
                <a:spcPct val="107000"/>
              </a:lnSpc>
              <a:spcBef>
                <a:spcPct val="0"/>
              </a:spcBef>
              <a:spcAft>
                <a:spcPts val="800"/>
              </a:spcAft>
              <a:defRPr/>
            </a:pPr>
            <a:endParaRPr lang="es-ES" sz="2000" dirty="0">
              <a:solidFill>
                <a:prstClr val="black"/>
              </a:solidFill>
              <a:latin typeface="Arial" panose="020B0604020202020204" pitchFamily="34" charset="0"/>
              <a:ea typeface="Calibri" panose="020F0502020204030204" pitchFamily="34" charset="0"/>
              <a:cs typeface="Arial" panose="020B0604020202020204" pitchFamily="34" charset="0"/>
            </a:endParaRPr>
          </a:p>
          <a:p>
            <a:pPr eaLnBrk="0" fontAlgn="base" hangingPunct="0">
              <a:lnSpc>
                <a:spcPct val="150000"/>
              </a:lnSpc>
              <a:spcBef>
                <a:spcPct val="0"/>
              </a:spcBef>
              <a:spcAft>
                <a:spcPts val="800"/>
              </a:spcAft>
              <a:defRPr/>
            </a:pPr>
            <a:r>
              <a:rPr lang="es-ES" sz="1800" dirty="0">
                <a:solidFill>
                  <a:srgbClr val="2E5369">
                    <a:lumMod val="50000"/>
                  </a:srgbClr>
                </a:solidFill>
                <a:latin typeface="Arial" panose="020B0604020202020204" pitchFamily="34" charset="0"/>
                <a:ea typeface="Calibri" panose="020F0502020204030204" pitchFamily="34" charset="0"/>
                <a:cs typeface="Arial" panose="020B0604020202020204" pitchFamily="34" charset="0"/>
              </a:rPr>
              <a:t>Las primeras revistas científicas se publicaron hace solo 300 años. El primer </a:t>
            </a:r>
            <a:r>
              <a:rPr lang="es-ES" sz="1800" u="sng" dirty="0">
                <a:solidFill>
                  <a:srgbClr val="2E5369">
                    <a:lumMod val="50000"/>
                  </a:srgbClr>
                </a:solidFill>
                <a:latin typeface="Arial" panose="020B0604020202020204" pitchFamily="34" charset="0"/>
                <a:ea typeface="Calibri" panose="020F0502020204030204" pitchFamily="34" charset="0"/>
                <a:cs typeface="Arial" panose="020B0604020202020204" pitchFamily="34" charset="0"/>
                <a:hlinkClick r:id="rId2"/>
              </a:rPr>
              <a:t>libro</a:t>
            </a:r>
            <a:r>
              <a:rPr lang="es-ES" sz="1800" dirty="0">
                <a:solidFill>
                  <a:srgbClr val="2E5369">
                    <a:lumMod val="50000"/>
                  </a:srgbClr>
                </a:solidFill>
                <a:latin typeface="Arial" panose="020B0604020202020204" pitchFamily="34" charset="0"/>
                <a:ea typeface="Calibri" panose="020F0502020204030204" pitchFamily="34" charset="0"/>
                <a:cs typeface="Arial" panose="020B0604020202020204" pitchFamily="34" charset="0"/>
              </a:rPr>
              <a:t> que se conoce es un relato caldeo del Diluvio. Estaba inscrito en una tablilla de arcilla de alrededor del año 4000 después de Cristo, anterior al Génesis en unos 2000 años (</a:t>
            </a:r>
            <a:r>
              <a:rPr lang="es-ES" sz="1800" dirty="0" err="1">
                <a:solidFill>
                  <a:srgbClr val="2E5369">
                    <a:lumMod val="50000"/>
                  </a:srgbClr>
                </a:solidFill>
                <a:latin typeface="Arial" panose="020B0604020202020204" pitchFamily="34" charset="0"/>
                <a:ea typeface="Calibri" panose="020F0502020204030204" pitchFamily="34" charset="0"/>
                <a:cs typeface="Arial" panose="020B0604020202020204" pitchFamily="34" charset="0"/>
              </a:rPr>
              <a:t>Tuchman</a:t>
            </a:r>
            <a:r>
              <a:rPr lang="es-ES" sz="1800" dirty="0">
                <a:solidFill>
                  <a:srgbClr val="2E5369">
                    <a:lumMod val="50000"/>
                  </a:srgbClr>
                </a:solidFill>
                <a:latin typeface="Arial" panose="020B0604020202020204" pitchFamily="34" charset="0"/>
                <a:ea typeface="Calibri" panose="020F0502020204030204" pitchFamily="34" charset="0"/>
                <a:cs typeface="Arial" panose="020B0604020202020204" pitchFamily="34" charset="0"/>
              </a:rPr>
              <a:t>, 1980).</a:t>
            </a:r>
          </a:p>
          <a:p>
            <a:pPr eaLnBrk="0" fontAlgn="base" hangingPunct="0">
              <a:lnSpc>
                <a:spcPct val="150000"/>
              </a:lnSpc>
              <a:spcBef>
                <a:spcPct val="0"/>
              </a:spcBef>
              <a:spcAft>
                <a:spcPts val="800"/>
              </a:spcAft>
              <a:defRPr/>
            </a:pPr>
            <a:r>
              <a:rPr lang="es-ES" sz="1800" dirty="0">
                <a:solidFill>
                  <a:srgbClr val="2E5369">
                    <a:lumMod val="50000"/>
                  </a:srgbClr>
                </a:solidFill>
                <a:latin typeface="Arial" panose="020B0604020202020204" pitchFamily="34" charset="0"/>
                <a:ea typeface="Calibri" panose="020F0502020204030204" pitchFamily="34" charset="0"/>
                <a:cs typeface="Arial" panose="020B0604020202020204" pitchFamily="34" charset="0"/>
              </a:rPr>
              <a:t>El primer medio utilizado fue el papiro alrededor del año 2000 antes de Cristo, luego en el año 190 A.C. se utilizó el pergamino.</a:t>
            </a:r>
          </a:p>
          <a:p>
            <a:pPr eaLnBrk="0" fontAlgn="base" hangingPunct="0">
              <a:lnSpc>
                <a:spcPct val="150000"/>
              </a:lnSpc>
              <a:spcBef>
                <a:spcPct val="0"/>
              </a:spcBef>
              <a:spcAft>
                <a:spcPts val="800"/>
              </a:spcAft>
              <a:defRPr/>
            </a:pPr>
            <a:r>
              <a:rPr lang="es-ES" sz="1800" dirty="0">
                <a:solidFill>
                  <a:srgbClr val="2E5369">
                    <a:lumMod val="50000"/>
                  </a:srgbClr>
                </a:solidFill>
                <a:latin typeface="Arial" panose="020B0604020202020204" pitchFamily="34" charset="0"/>
                <a:ea typeface="Calibri" panose="020F0502020204030204" pitchFamily="34" charset="0"/>
                <a:cs typeface="Arial" panose="020B0604020202020204" pitchFamily="34" charset="0"/>
              </a:rPr>
              <a:t>En el año 105 de nuestra era los chinos inventaron el papel, luego vino la imprenta de Gutenberg en el año 1455 que imprimió la Biblia de 42 renglones.</a:t>
            </a:r>
          </a:p>
          <a:p>
            <a:pPr eaLnBrk="0" fontAlgn="base" hangingPunct="0">
              <a:lnSpc>
                <a:spcPct val="150000"/>
              </a:lnSpc>
              <a:spcBef>
                <a:spcPct val="0"/>
              </a:spcBef>
              <a:spcAft>
                <a:spcPts val="800"/>
              </a:spcAft>
              <a:defRPr/>
            </a:pPr>
            <a:r>
              <a:rPr lang="es-ES" sz="1800" dirty="0">
                <a:solidFill>
                  <a:srgbClr val="2E5369">
                    <a:lumMod val="50000"/>
                  </a:srgbClr>
                </a:solidFill>
                <a:latin typeface="Arial" panose="020B0604020202020204" pitchFamily="34" charset="0"/>
                <a:ea typeface="Calibri" panose="020F0502020204030204" pitchFamily="34" charset="0"/>
                <a:cs typeface="Arial" panose="020B0604020202020204" pitchFamily="34" charset="0"/>
              </a:rPr>
              <a:t>Las primeras revistas científicas aparecieron en 1665 la </a:t>
            </a:r>
            <a:r>
              <a:rPr lang="es-ES" sz="1800" dirty="0" err="1">
                <a:solidFill>
                  <a:srgbClr val="2E5369">
                    <a:lumMod val="50000"/>
                  </a:srgbClr>
                </a:solidFill>
                <a:latin typeface="Arial" panose="020B0604020202020204" pitchFamily="34" charset="0"/>
                <a:ea typeface="Calibri" panose="020F0502020204030204" pitchFamily="34" charset="0"/>
                <a:cs typeface="Arial" panose="020B0604020202020204" pitchFamily="34" charset="0"/>
              </a:rPr>
              <a:t>Journal</a:t>
            </a:r>
            <a:r>
              <a:rPr lang="es-ES" sz="1800" dirty="0">
                <a:solidFill>
                  <a:srgbClr val="2E5369">
                    <a:lumMod val="50000"/>
                  </a:srgbClr>
                </a:solidFill>
                <a:latin typeface="Arial" panose="020B0604020202020204" pitchFamily="34" charset="0"/>
                <a:ea typeface="Calibri" panose="020F0502020204030204" pitchFamily="34" charset="0"/>
                <a:cs typeface="Arial" panose="020B0604020202020204" pitchFamily="34" charset="0"/>
              </a:rPr>
              <a:t> des </a:t>
            </a:r>
            <a:r>
              <a:rPr lang="es-ES" sz="1800" dirty="0" err="1">
                <a:solidFill>
                  <a:srgbClr val="2E5369">
                    <a:lumMod val="50000"/>
                  </a:srgbClr>
                </a:solidFill>
                <a:latin typeface="Arial" panose="020B0604020202020204" pitchFamily="34" charset="0"/>
                <a:ea typeface="Calibri" panose="020F0502020204030204" pitchFamily="34" charset="0"/>
                <a:cs typeface="Arial" panose="020B0604020202020204" pitchFamily="34" charset="0"/>
              </a:rPr>
              <a:t>Sof</a:t>
            </a:r>
            <a:r>
              <a:rPr lang="es-ES" sz="1800" dirty="0">
                <a:solidFill>
                  <a:srgbClr val="2E5369">
                    <a:lumMod val="50000"/>
                  </a:srgbClr>
                </a:solidFill>
                <a:latin typeface="Arial" panose="020B0604020202020204" pitchFamily="34" charset="0"/>
                <a:ea typeface="Calibri" panose="020F0502020204030204" pitchFamily="34" charset="0"/>
                <a:cs typeface="Arial" panose="020B0604020202020204" pitchFamily="34" charset="0"/>
              </a:rPr>
              <a:t> (no se ve muy bien la copia) en Francia y las </a:t>
            </a:r>
            <a:r>
              <a:rPr lang="es-ES" sz="1800" dirty="0" err="1">
                <a:solidFill>
                  <a:srgbClr val="2E5369">
                    <a:lumMod val="50000"/>
                  </a:srgbClr>
                </a:solidFill>
                <a:latin typeface="Arial" panose="020B0604020202020204" pitchFamily="34" charset="0"/>
                <a:ea typeface="Calibri" panose="020F0502020204030204" pitchFamily="34" charset="0"/>
                <a:cs typeface="Arial" panose="020B0604020202020204" pitchFamily="34" charset="0"/>
              </a:rPr>
              <a:t>Philosophical</a:t>
            </a:r>
            <a:r>
              <a:rPr lang="es-ES" sz="1800" dirty="0">
                <a:solidFill>
                  <a:srgbClr val="2E5369">
                    <a:lumMod val="50000"/>
                  </a:srgbClr>
                </a:solidFill>
                <a:latin typeface="Arial" panose="020B0604020202020204" pitchFamily="34" charset="0"/>
                <a:ea typeface="Calibri" panose="020F0502020204030204" pitchFamily="34" charset="0"/>
                <a:cs typeface="Arial" panose="020B0604020202020204" pitchFamily="34" charset="0"/>
              </a:rPr>
              <a:t> </a:t>
            </a:r>
            <a:r>
              <a:rPr lang="es-ES" sz="1800" dirty="0" err="1">
                <a:solidFill>
                  <a:srgbClr val="2E5369">
                    <a:lumMod val="50000"/>
                  </a:srgbClr>
                </a:solidFill>
                <a:latin typeface="Arial" panose="020B0604020202020204" pitchFamily="34" charset="0"/>
                <a:ea typeface="Calibri" panose="020F0502020204030204" pitchFamily="34" charset="0"/>
                <a:cs typeface="Arial" panose="020B0604020202020204" pitchFamily="34" charset="0"/>
              </a:rPr>
              <a:t>Transactions</a:t>
            </a:r>
            <a:r>
              <a:rPr lang="es-ES" sz="1800" dirty="0">
                <a:solidFill>
                  <a:srgbClr val="2E5369">
                    <a:lumMod val="50000"/>
                  </a:srgbClr>
                </a:solidFill>
                <a:latin typeface="Arial" panose="020B0604020202020204" pitchFamily="34" charset="0"/>
                <a:ea typeface="Calibri" panose="020F0502020204030204" pitchFamily="34" charset="0"/>
                <a:cs typeface="Arial" panose="020B0604020202020204" pitchFamily="34" charset="0"/>
              </a:rPr>
              <a:t> of </a:t>
            </a:r>
            <a:r>
              <a:rPr lang="es-ES" sz="1800" dirty="0" err="1">
                <a:solidFill>
                  <a:srgbClr val="2E5369">
                    <a:lumMod val="50000"/>
                  </a:srgbClr>
                </a:solidFill>
                <a:latin typeface="Arial" panose="020B0604020202020204" pitchFamily="34" charset="0"/>
                <a:ea typeface="Calibri" panose="020F0502020204030204" pitchFamily="34" charset="0"/>
                <a:cs typeface="Arial" panose="020B0604020202020204" pitchFamily="34" charset="0"/>
              </a:rPr>
              <a:t>the</a:t>
            </a:r>
            <a:r>
              <a:rPr lang="es-ES" sz="1800" dirty="0">
                <a:solidFill>
                  <a:srgbClr val="2E5369">
                    <a:lumMod val="50000"/>
                  </a:srgbClr>
                </a:solidFill>
                <a:latin typeface="Arial" panose="020B0604020202020204" pitchFamily="34" charset="0"/>
                <a:ea typeface="Calibri" panose="020F0502020204030204" pitchFamily="34" charset="0"/>
                <a:cs typeface="Arial" panose="020B0604020202020204" pitchFamily="34" charset="0"/>
              </a:rPr>
              <a:t> Royal </a:t>
            </a:r>
            <a:r>
              <a:rPr lang="es-ES" sz="1800" dirty="0" err="1">
                <a:solidFill>
                  <a:srgbClr val="2E5369">
                    <a:lumMod val="50000"/>
                  </a:srgbClr>
                </a:solidFill>
                <a:latin typeface="Arial" panose="020B0604020202020204" pitchFamily="34" charset="0"/>
                <a:ea typeface="Calibri" panose="020F0502020204030204" pitchFamily="34" charset="0"/>
                <a:cs typeface="Arial" panose="020B0604020202020204" pitchFamily="34" charset="0"/>
              </a:rPr>
              <a:t>Society</a:t>
            </a:r>
            <a:r>
              <a:rPr lang="es-ES" sz="1800" dirty="0">
                <a:solidFill>
                  <a:srgbClr val="2E5369">
                    <a:lumMod val="50000"/>
                  </a:srgbClr>
                </a:solidFill>
                <a:latin typeface="Arial" panose="020B0604020202020204" pitchFamily="34" charset="0"/>
                <a:ea typeface="Calibri" panose="020F0502020204030204" pitchFamily="34" charset="0"/>
                <a:cs typeface="Arial" panose="020B0604020202020204" pitchFamily="34" charset="0"/>
              </a:rPr>
              <a:t> of London..</a:t>
            </a:r>
          </a:p>
        </p:txBody>
      </p:sp>
      <p:sp>
        <p:nvSpPr>
          <p:cNvPr id="4" name="Rectángulo redondeado 3"/>
          <p:cNvSpPr/>
          <p:nvPr/>
        </p:nvSpPr>
        <p:spPr>
          <a:xfrm>
            <a:off x="1547814" y="620714"/>
            <a:ext cx="4897437" cy="7191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s-ES" sz="2400" dirty="0">
                <a:ln w="0"/>
                <a:solidFill>
                  <a:prstClr val="white">
                    <a:lumMod val="95000"/>
                  </a:prstClr>
                </a:solidFill>
                <a:effectLst>
                  <a:outerShdw blurRad="38100" dist="19050" dir="2700000" algn="tl" rotWithShape="0">
                    <a:prstClr val="black">
                      <a:alpha val="40000"/>
                    </a:prstClr>
                  </a:outerShdw>
                </a:effectLst>
              </a:rPr>
              <a:t>Los orígenes de la redacción científica</a:t>
            </a:r>
          </a:p>
        </p:txBody>
      </p:sp>
    </p:spTree>
    <p:extLst>
      <p:ext uri="{BB962C8B-B14F-4D97-AF65-F5344CB8AC3E}">
        <p14:creationId xmlns:p14="http://schemas.microsoft.com/office/powerpoint/2010/main" val="1931056122"/>
      </p:ext>
    </p:extLst>
  </p:cSld>
  <p:clrMapOvr>
    <a:masterClrMapping/>
  </p:clrMapOvr>
  <p:timing>
    <p:tnLst>
      <p:par>
        <p:cTn id="1" dur="indefinite" restart="never" nodeType="tmRoot"/>
      </p:par>
    </p:tnLst>
  </p:timing>
</p:sld>
</file>

<file path=ppt/theme/theme1.xml><?xml version="1.0" encoding="utf-8"?>
<a:theme xmlns:a="http://schemas.openxmlformats.org/drawingml/2006/main" name="Espiral">
  <a:themeElements>
    <a:clrScheme name="Espiral">
      <a:dk1>
        <a:sysClr val="windowText" lastClr="000000"/>
      </a:dk1>
      <a:lt1>
        <a:sysClr val="window" lastClr="FFFFFF"/>
      </a:lt1>
      <a:dk2>
        <a:srgbClr val="2E5369"/>
      </a:dk2>
      <a:lt2>
        <a:srgbClr val="CFE2E7"/>
      </a:lt2>
      <a:accent1>
        <a:srgbClr val="353535"/>
      </a:accent1>
      <a:accent2>
        <a:srgbClr val="1CACE3"/>
      </a:accent2>
      <a:accent3>
        <a:srgbClr val="265991"/>
      </a:accent3>
      <a:accent4>
        <a:srgbClr val="7E40CC"/>
      </a:accent4>
      <a:accent5>
        <a:srgbClr val="B927E9"/>
      </a:accent5>
      <a:accent6>
        <a:srgbClr val="E833BF"/>
      </a:accent6>
      <a:hlink>
        <a:srgbClr val="2DA0F1"/>
      </a:hlink>
      <a:folHlink>
        <a:srgbClr val="7ED1E6"/>
      </a:folHlink>
    </a:clrScheme>
    <a:fontScheme name="Espiral">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TotalTime>
  <Words>992</Words>
  <Application>Microsoft Office PowerPoint</Application>
  <PresentationFormat>Panorámica</PresentationFormat>
  <Paragraphs>89</Paragraphs>
  <Slides>10</Slides>
  <Notes>4</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10</vt:i4>
      </vt:variant>
    </vt:vector>
  </HeadingPairs>
  <TitlesOfParts>
    <vt:vector size="18" baseType="lpstr">
      <vt:lpstr>Arial</vt:lpstr>
      <vt:lpstr>Arial Black</vt:lpstr>
      <vt:lpstr>Calibri</vt:lpstr>
      <vt:lpstr>Century Gothic</vt:lpstr>
      <vt:lpstr>Times New Roman</vt:lpstr>
      <vt:lpstr>VAGRounded BT</vt:lpstr>
      <vt:lpstr>Wingdings 3</vt:lpstr>
      <vt:lpstr>Espiral</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ldiaz</dc:creator>
  <cp:lastModifiedBy>ldiaz</cp:lastModifiedBy>
  <cp:revision>9</cp:revision>
  <dcterms:created xsi:type="dcterms:W3CDTF">2020-10-17T01:02:25Z</dcterms:created>
  <dcterms:modified xsi:type="dcterms:W3CDTF">2020-10-17T01:58:57Z</dcterms:modified>
</cp:coreProperties>
</file>