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8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9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5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6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7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346" r:id="rId2"/>
    <p:sldId id="334" r:id="rId3"/>
    <p:sldId id="257" r:id="rId4"/>
    <p:sldId id="342" r:id="rId5"/>
    <p:sldId id="343" r:id="rId6"/>
    <p:sldId id="291" r:id="rId7"/>
    <p:sldId id="259" r:id="rId8"/>
    <p:sldId id="340" r:id="rId9"/>
    <p:sldId id="300" r:id="rId10"/>
    <p:sldId id="263" r:id="rId11"/>
    <p:sldId id="268" r:id="rId12"/>
    <p:sldId id="302" r:id="rId13"/>
    <p:sldId id="332" r:id="rId14"/>
    <p:sldId id="270" r:id="rId15"/>
    <p:sldId id="294" r:id="rId16"/>
    <p:sldId id="290" r:id="rId17"/>
    <p:sldId id="333" r:id="rId18"/>
    <p:sldId id="276" r:id="rId19"/>
    <p:sldId id="335" r:id="rId20"/>
    <p:sldId id="337" r:id="rId21"/>
    <p:sldId id="338" r:id="rId22"/>
    <p:sldId id="339" r:id="rId23"/>
    <p:sldId id="34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07E"/>
    <a:srgbClr val="0E035D"/>
    <a:srgbClr val="99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97BB0-8FC1-48E6-B590-FE064D4339F3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5" csCatId="accent1" phldr="1"/>
      <dgm:spPr/>
    </dgm:pt>
    <dgm:pt modelId="{576774F7-10F1-410B-BE13-39CD3BAD6744}">
      <dgm:prSet custT="1"/>
      <dgm:spPr/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Hemograma en las enfermedades  respiratorias</a:t>
          </a:r>
          <a:r>
            <a:rPr lang="es-ES" sz="2400" dirty="0" smtClean="0">
              <a:solidFill>
                <a:srgbClr val="FFFF00"/>
              </a:solidFill>
            </a:rPr>
            <a:t>.</a:t>
          </a:r>
          <a:endParaRPr lang="es-ES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2BFE79-BDF8-4B07-AF81-D0CECFAF54A0}" type="parTrans" cxnId="{13AEBD54-5A2E-424C-8CB2-FE9389FF5F89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CB5308-1E50-45D7-A3FC-C58E95FE4D1F}" type="sibTrans" cxnId="{13AEBD54-5A2E-424C-8CB2-FE9389FF5F89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AF406D-2357-4EDD-9384-DB9F82822E00}">
      <dgm:prSet custT="1"/>
      <dgm:spPr/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Estudios bioquímicos y enzimáticos en el sue</a:t>
          </a:r>
          <a:r>
            <a:rPr lang="es-ES" sz="2800" b="1" dirty="0" smtClean="0">
              <a:solidFill>
                <a:srgbClr val="FFFF00"/>
              </a:solidFill>
            </a:rPr>
            <a:t>ro.</a:t>
          </a:r>
          <a:endParaRPr lang="es-E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050931-A7E0-45E4-A089-8CC709432B0C}" type="parTrans" cxnId="{9B9CE47E-57EA-4E52-8531-F89AF0523C79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2DD41-D104-402E-9110-7140FF2CCA06}" type="sibTrans" cxnId="{9B9CE47E-57EA-4E52-8531-F89AF0523C79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368F7-4AA8-4629-811F-BB21FF530861}">
      <dgm:prSet/>
      <dgm:spPr/>
      <dgm:t>
        <a:bodyPr/>
        <a:lstStyle/>
        <a:p>
          <a:r>
            <a:rPr lang="es-ES" dirty="0" smtClean="0">
              <a:solidFill>
                <a:srgbClr val="FFFF00"/>
              </a:solidFill>
            </a:rPr>
            <a:t> </a:t>
          </a:r>
          <a:r>
            <a:rPr lang="es-ES" b="1" dirty="0" smtClean="0">
              <a:solidFill>
                <a:srgbClr val="FFFF00"/>
              </a:solidFill>
            </a:rPr>
            <a:t>Marcadores tumorales</a:t>
          </a:r>
          <a:endParaRPr lang="es-E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CABF7-97BE-47A9-887C-29C0BD498625}" type="parTrans" cxnId="{DFD642F2-03E7-4215-81A5-915997631B3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1B86E0-EA1D-4200-84D8-0F05B44E8D92}" type="sibTrans" cxnId="{DFD642F2-03E7-4215-81A5-915997631B3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51D92-B0BF-49A7-9A6B-1FF7992885A4}">
      <dgm:prSet/>
      <dgm:spPr/>
      <dgm:t>
        <a:bodyPr/>
        <a:lstStyle/>
        <a:p>
          <a:r>
            <a:rPr lang="es-ES" b="1" dirty="0" smtClean="0">
              <a:solidFill>
                <a:srgbClr val="FFFF00"/>
              </a:solidFill>
            </a:rPr>
            <a:t>Estudio de líquidos orgánicos</a:t>
          </a:r>
          <a:endParaRPr lang="es-E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C02B45-036B-4B71-9614-86AB8DB08F2F}" type="sibTrans" cxnId="{3FFC8411-74C5-4E9C-AF5F-C8669BC6A18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E9B8B5-8D7F-4600-B1D2-9F5765E4FBBD}" type="parTrans" cxnId="{3FFC8411-74C5-4E9C-AF5F-C8669BC6A18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2C559-25C8-486D-919A-4CFCA01A03A1}">
      <dgm:prSet custT="1"/>
      <dgm:spPr/>
      <dgm:t>
        <a:bodyPr/>
        <a:lstStyle/>
        <a:p>
          <a:r>
            <a:rPr lang="es-ES" sz="2800" b="1" dirty="0" smtClean="0">
              <a:solidFill>
                <a:srgbClr val="FFFF00"/>
              </a:solidFill>
            </a:rPr>
            <a:t>Eritrosedimentación</a:t>
          </a:r>
          <a:endParaRPr lang="es-ES" sz="2800" b="1" dirty="0"/>
        </a:p>
      </dgm:t>
    </dgm:pt>
    <dgm:pt modelId="{6EA593A4-0123-4073-B823-ECD5E925B207}" type="parTrans" cxnId="{8244F373-E847-408C-A944-57B6130E567A}">
      <dgm:prSet/>
      <dgm:spPr/>
      <dgm:t>
        <a:bodyPr/>
        <a:lstStyle/>
        <a:p>
          <a:endParaRPr lang="es-ES"/>
        </a:p>
      </dgm:t>
    </dgm:pt>
    <dgm:pt modelId="{47BC3748-1136-4E8E-BD7E-3372965CDC37}" type="sibTrans" cxnId="{8244F373-E847-408C-A944-57B6130E567A}">
      <dgm:prSet/>
      <dgm:spPr/>
      <dgm:t>
        <a:bodyPr/>
        <a:lstStyle/>
        <a:p>
          <a:endParaRPr lang="es-ES"/>
        </a:p>
      </dgm:t>
    </dgm:pt>
    <dgm:pt modelId="{2EAF51E8-B56C-4C8E-BA58-12CB7E84CDFE}" type="pres">
      <dgm:prSet presAssocID="{EFA97BB0-8FC1-48E6-B590-FE064D4339F3}" presName="Name0" presStyleCnt="0">
        <dgm:presLayoutVars>
          <dgm:chMax val="7"/>
          <dgm:chPref val="7"/>
          <dgm:dir/>
        </dgm:presLayoutVars>
      </dgm:prSet>
      <dgm:spPr/>
    </dgm:pt>
    <dgm:pt modelId="{D1957D33-5AC8-44DE-806C-BA0BBA06B29D}" type="pres">
      <dgm:prSet presAssocID="{EFA97BB0-8FC1-48E6-B590-FE064D4339F3}" presName="Name1" presStyleCnt="0"/>
      <dgm:spPr/>
    </dgm:pt>
    <dgm:pt modelId="{98F51E1A-67A0-4EC5-B60F-2ECBB09876E6}" type="pres">
      <dgm:prSet presAssocID="{EFA97BB0-8FC1-48E6-B590-FE064D4339F3}" presName="cycle" presStyleCnt="0"/>
      <dgm:spPr/>
    </dgm:pt>
    <dgm:pt modelId="{85EB73A9-9CC6-4577-94AB-BCF8E22D1C60}" type="pres">
      <dgm:prSet presAssocID="{EFA97BB0-8FC1-48E6-B590-FE064D4339F3}" presName="srcNode" presStyleLbl="node1" presStyleIdx="0" presStyleCnt="5"/>
      <dgm:spPr/>
    </dgm:pt>
    <dgm:pt modelId="{DEFBCA55-FCA4-46B7-B800-281617F2FC8D}" type="pres">
      <dgm:prSet presAssocID="{EFA97BB0-8FC1-48E6-B590-FE064D4339F3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EB489E8D-34D1-4427-BA08-669F7285036A}" type="pres">
      <dgm:prSet presAssocID="{EFA97BB0-8FC1-48E6-B590-FE064D4339F3}" presName="extraNode" presStyleLbl="node1" presStyleIdx="0" presStyleCnt="5"/>
      <dgm:spPr/>
    </dgm:pt>
    <dgm:pt modelId="{F4F71286-9736-4D55-AB9C-662866D27664}" type="pres">
      <dgm:prSet presAssocID="{EFA97BB0-8FC1-48E6-B590-FE064D4339F3}" presName="dstNode" presStyleLbl="node1" presStyleIdx="0" presStyleCnt="5"/>
      <dgm:spPr/>
    </dgm:pt>
    <dgm:pt modelId="{8B101E9F-9A67-4A94-8509-A34BDF630908}" type="pres">
      <dgm:prSet presAssocID="{576774F7-10F1-410B-BE13-39CD3BAD6744}" presName="text_1" presStyleLbl="node1" presStyleIdx="0" presStyleCnt="5" custLinFactNeighborX="-444" custLinFactNeighborY="-593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56DBCF-2B49-4346-BD2F-E0143EBF38C7}" type="pres">
      <dgm:prSet presAssocID="{576774F7-10F1-410B-BE13-39CD3BAD6744}" presName="accent_1" presStyleCnt="0"/>
      <dgm:spPr/>
    </dgm:pt>
    <dgm:pt modelId="{5C350932-A261-440E-B694-1DBFA9150A53}" type="pres">
      <dgm:prSet presAssocID="{576774F7-10F1-410B-BE13-39CD3BAD6744}" presName="accentRepeatNode" presStyleLbl="solidFgAcc1" presStyleIdx="0" presStyleCnt="5"/>
      <dgm:spPr>
        <a:solidFill>
          <a:schemeClr val="lt1">
            <a:hueOff val="0"/>
            <a:satOff val="0"/>
            <a:lumOff val="0"/>
          </a:schemeClr>
        </a:solidFill>
      </dgm:spPr>
    </dgm:pt>
    <dgm:pt modelId="{DFC49CB7-1DAB-4A64-970D-D7A8FE4DD5DC}" type="pres">
      <dgm:prSet presAssocID="{D812C559-25C8-486D-919A-4CFCA01A03A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3F0A1-1DE8-4133-9312-CAEB0484CCF2}" type="pres">
      <dgm:prSet presAssocID="{D812C559-25C8-486D-919A-4CFCA01A03A1}" presName="accent_2" presStyleCnt="0"/>
      <dgm:spPr/>
    </dgm:pt>
    <dgm:pt modelId="{FD06F3AA-593E-42CD-8A6E-35B4708A28A2}" type="pres">
      <dgm:prSet presAssocID="{D812C559-25C8-486D-919A-4CFCA01A03A1}" presName="accentRepeatNode" presStyleLbl="solidFgAcc1" presStyleIdx="1" presStyleCnt="5"/>
      <dgm:spPr/>
    </dgm:pt>
    <dgm:pt modelId="{BFAE06DA-CFD6-49A4-8953-28100E650466}" type="pres">
      <dgm:prSet presAssocID="{B8AF406D-2357-4EDD-9384-DB9F82822E00}" presName="text_3" presStyleLbl="node1" presStyleIdx="2" presStyleCnt="5" custLinFactNeighborX="664" custLinFactNeighborY="1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3E456E-2A16-4965-A5DB-F7D6215853EF}" type="pres">
      <dgm:prSet presAssocID="{B8AF406D-2357-4EDD-9384-DB9F82822E00}" presName="accent_3" presStyleCnt="0"/>
      <dgm:spPr/>
    </dgm:pt>
    <dgm:pt modelId="{02825246-EAE1-4CC4-8A89-5AAF36B7C4E0}" type="pres">
      <dgm:prSet presAssocID="{B8AF406D-2357-4EDD-9384-DB9F82822E00}" presName="accentRepeatNode" presStyleLbl="solidFgAcc1" presStyleIdx="2" presStyleCnt="5"/>
      <dgm:spPr/>
    </dgm:pt>
    <dgm:pt modelId="{E34DDE67-3ECA-4AC8-92BD-39DA0B32DB09}" type="pres">
      <dgm:prSet presAssocID="{3F151D92-B0BF-49A7-9A6B-1FF7992885A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BC9DE2-7AC4-4E25-ABAB-9C7A360766F9}" type="pres">
      <dgm:prSet presAssocID="{3F151D92-B0BF-49A7-9A6B-1FF7992885A4}" presName="accent_4" presStyleCnt="0"/>
      <dgm:spPr/>
    </dgm:pt>
    <dgm:pt modelId="{03DA20F4-E957-431D-8FB6-ABF4E7972334}" type="pres">
      <dgm:prSet presAssocID="{3F151D92-B0BF-49A7-9A6B-1FF7992885A4}" presName="accentRepeatNode" presStyleLbl="solidFgAcc1" presStyleIdx="3" presStyleCnt="5"/>
      <dgm:spPr/>
    </dgm:pt>
    <dgm:pt modelId="{9D0A62C5-00CE-4C41-A363-3494C4217E1E}" type="pres">
      <dgm:prSet presAssocID="{39E368F7-4AA8-4629-811F-BB21FF53086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540BFA2-A562-43DF-B113-1A0BD6E75714}" type="pres">
      <dgm:prSet presAssocID="{39E368F7-4AA8-4629-811F-BB21FF530861}" presName="accent_5" presStyleCnt="0"/>
      <dgm:spPr/>
    </dgm:pt>
    <dgm:pt modelId="{198C501F-50AB-4394-8B54-1907FEF5D907}" type="pres">
      <dgm:prSet presAssocID="{39E368F7-4AA8-4629-811F-BB21FF530861}" presName="accentRepeatNode" presStyleLbl="solidFgAcc1" presStyleIdx="4" presStyleCnt="5"/>
      <dgm:spPr/>
    </dgm:pt>
  </dgm:ptLst>
  <dgm:cxnLst>
    <dgm:cxn modelId="{9B9CE47E-57EA-4E52-8531-F89AF0523C79}" srcId="{EFA97BB0-8FC1-48E6-B590-FE064D4339F3}" destId="{B8AF406D-2357-4EDD-9384-DB9F82822E00}" srcOrd="2" destOrd="0" parTransId="{57050931-A7E0-45E4-A089-8CC709432B0C}" sibTransId="{6C42DD41-D104-402E-9110-7140FF2CCA06}"/>
    <dgm:cxn modelId="{7AE943DF-4A05-4E45-9A45-F4591280F7DD}" type="presOf" srcId="{C3CB5308-1E50-45D7-A3FC-C58E95FE4D1F}" destId="{DEFBCA55-FCA4-46B7-B800-281617F2FC8D}" srcOrd="0" destOrd="0" presId="urn:microsoft.com/office/officeart/2008/layout/VerticalCurvedList"/>
    <dgm:cxn modelId="{914907F9-6BB9-42AD-9C1E-CF251751F483}" type="presOf" srcId="{B8AF406D-2357-4EDD-9384-DB9F82822E00}" destId="{BFAE06DA-CFD6-49A4-8953-28100E650466}" srcOrd="0" destOrd="0" presId="urn:microsoft.com/office/officeart/2008/layout/VerticalCurvedList"/>
    <dgm:cxn modelId="{4FB2F4FC-F069-4523-BC7A-87E64DB60E37}" type="presOf" srcId="{39E368F7-4AA8-4629-811F-BB21FF530861}" destId="{9D0A62C5-00CE-4C41-A363-3494C4217E1E}" srcOrd="0" destOrd="0" presId="urn:microsoft.com/office/officeart/2008/layout/VerticalCurvedList"/>
    <dgm:cxn modelId="{0E043DC1-AC3A-41AE-AB43-AECE3AC692BE}" type="presOf" srcId="{3F151D92-B0BF-49A7-9A6B-1FF7992885A4}" destId="{E34DDE67-3ECA-4AC8-92BD-39DA0B32DB09}" srcOrd="0" destOrd="0" presId="urn:microsoft.com/office/officeart/2008/layout/VerticalCurvedList"/>
    <dgm:cxn modelId="{8244F373-E847-408C-A944-57B6130E567A}" srcId="{EFA97BB0-8FC1-48E6-B590-FE064D4339F3}" destId="{D812C559-25C8-486D-919A-4CFCA01A03A1}" srcOrd="1" destOrd="0" parTransId="{6EA593A4-0123-4073-B823-ECD5E925B207}" sibTransId="{47BC3748-1136-4E8E-BD7E-3372965CDC37}"/>
    <dgm:cxn modelId="{CD82E7E8-F97A-40FC-8BA3-56B4517AC850}" type="presOf" srcId="{576774F7-10F1-410B-BE13-39CD3BAD6744}" destId="{8B101E9F-9A67-4A94-8509-A34BDF630908}" srcOrd="0" destOrd="0" presId="urn:microsoft.com/office/officeart/2008/layout/VerticalCurvedList"/>
    <dgm:cxn modelId="{AB474733-FE4F-4BC3-B8A6-2A81C879A5C7}" type="presOf" srcId="{EFA97BB0-8FC1-48E6-B590-FE064D4339F3}" destId="{2EAF51E8-B56C-4C8E-BA58-12CB7E84CDFE}" srcOrd="0" destOrd="0" presId="urn:microsoft.com/office/officeart/2008/layout/VerticalCurvedList"/>
    <dgm:cxn modelId="{9DA65F54-B9D4-4D5B-BB0F-B571FBB892B2}" type="presOf" srcId="{D812C559-25C8-486D-919A-4CFCA01A03A1}" destId="{DFC49CB7-1DAB-4A64-970D-D7A8FE4DD5DC}" srcOrd="0" destOrd="0" presId="urn:microsoft.com/office/officeart/2008/layout/VerticalCurvedList"/>
    <dgm:cxn modelId="{13AEBD54-5A2E-424C-8CB2-FE9389FF5F89}" srcId="{EFA97BB0-8FC1-48E6-B590-FE064D4339F3}" destId="{576774F7-10F1-410B-BE13-39CD3BAD6744}" srcOrd="0" destOrd="0" parTransId="{652BFE79-BDF8-4B07-AF81-D0CECFAF54A0}" sibTransId="{C3CB5308-1E50-45D7-A3FC-C58E95FE4D1F}"/>
    <dgm:cxn modelId="{DFD642F2-03E7-4215-81A5-915997631B3A}" srcId="{EFA97BB0-8FC1-48E6-B590-FE064D4339F3}" destId="{39E368F7-4AA8-4629-811F-BB21FF530861}" srcOrd="4" destOrd="0" parTransId="{FB6CABF7-97BE-47A9-887C-29C0BD498625}" sibTransId="{191B86E0-EA1D-4200-84D8-0F05B44E8D92}"/>
    <dgm:cxn modelId="{3FFC8411-74C5-4E9C-AF5F-C8669BC6A188}" srcId="{EFA97BB0-8FC1-48E6-B590-FE064D4339F3}" destId="{3F151D92-B0BF-49A7-9A6B-1FF7992885A4}" srcOrd="3" destOrd="0" parTransId="{99E9B8B5-8D7F-4600-B1D2-9F5765E4FBBD}" sibTransId="{09C02B45-036B-4B71-9614-86AB8DB08F2F}"/>
    <dgm:cxn modelId="{14A89456-374B-45DD-88D9-16A56DF27E4D}" type="presParOf" srcId="{2EAF51E8-B56C-4C8E-BA58-12CB7E84CDFE}" destId="{D1957D33-5AC8-44DE-806C-BA0BBA06B29D}" srcOrd="0" destOrd="0" presId="urn:microsoft.com/office/officeart/2008/layout/VerticalCurvedList"/>
    <dgm:cxn modelId="{544A0668-C74F-4918-84E8-0C398642F08D}" type="presParOf" srcId="{D1957D33-5AC8-44DE-806C-BA0BBA06B29D}" destId="{98F51E1A-67A0-4EC5-B60F-2ECBB09876E6}" srcOrd="0" destOrd="0" presId="urn:microsoft.com/office/officeart/2008/layout/VerticalCurvedList"/>
    <dgm:cxn modelId="{B8CBF4EC-A88F-40A5-BBC3-B21439612E0C}" type="presParOf" srcId="{98F51E1A-67A0-4EC5-B60F-2ECBB09876E6}" destId="{85EB73A9-9CC6-4577-94AB-BCF8E22D1C60}" srcOrd="0" destOrd="0" presId="urn:microsoft.com/office/officeart/2008/layout/VerticalCurvedList"/>
    <dgm:cxn modelId="{D8494449-8290-4BCF-AB0F-00747BBF9EEA}" type="presParOf" srcId="{98F51E1A-67A0-4EC5-B60F-2ECBB09876E6}" destId="{DEFBCA55-FCA4-46B7-B800-281617F2FC8D}" srcOrd="1" destOrd="0" presId="urn:microsoft.com/office/officeart/2008/layout/VerticalCurvedList"/>
    <dgm:cxn modelId="{5EB7E846-3511-4FEA-9353-E94ACC5506BC}" type="presParOf" srcId="{98F51E1A-67A0-4EC5-B60F-2ECBB09876E6}" destId="{EB489E8D-34D1-4427-BA08-669F7285036A}" srcOrd="2" destOrd="0" presId="urn:microsoft.com/office/officeart/2008/layout/VerticalCurvedList"/>
    <dgm:cxn modelId="{4D7E26E8-C4E0-425B-BEB8-12BCD37E69AD}" type="presParOf" srcId="{98F51E1A-67A0-4EC5-B60F-2ECBB09876E6}" destId="{F4F71286-9736-4D55-AB9C-662866D27664}" srcOrd="3" destOrd="0" presId="urn:microsoft.com/office/officeart/2008/layout/VerticalCurvedList"/>
    <dgm:cxn modelId="{3E052914-886C-4765-B924-CD72C76FFF68}" type="presParOf" srcId="{D1957D33-5AC8-44DE-806C-BA0BBA06B29D}" destId="{8B101E9F-9A67-4A94-8509-A34BDF630908}" srcOrd="1" destOrd="0" presId="urn:microsoft.com/office/officeart/2008/layout/VerticalCurvedList"/>
    <dgm:cxn modelId="{74F87008-3A39-47D7-8A58-38F4216A2B96}" type="presParOf" srcId="{D1957D33-5AC8-44DE-806C-BA0BBA06B29D}" destId="{6356DBCF-2B49-4346-BD2F-E0143EBF38C7}" srcOrd="2" destOrd="0" presId="urn:microsoft.com/office/officeart/2008/layout/VerticalCurvedList"/>
    <dgm:cxn modelId="{DE62EDE0-1F38-4996-8822-58CC49F577C9}" type="presParOf" srcId="{6356DBCF-2B49-4346-BD2F-E0143EBF38C7}" destId="{5C350932-A261-440E-B694-1DBFA9150A53}" srcOrd="0" destOrd="0" presId="urn:microsoft.com/office/officeart/2008/layout/VerticalCurvedList"/>
    <dgm:cxn modelId="{27E4BAD4-99C9-4749-AC3F-06C1E94CBE23}" type="presParOf" srcId="{D1957D33-5AC8-44DE-806C-BA0BBA06B29D}" destId="{DFC49CB7-1DAB-4A64-970D-D7A8FE4DD5DC}" srcOrd="3" destOrd="0" presId="urn:microsoft.com/office/officeart/2008/layout/VerticalCurvedList"/>
    <dgm:cxn modelId="{BA286055-988F-4CD0-AAC7-45CB26B3A0F8}" type="presParOf" srcId="{D1957D33-5AC8-44DE-806C-BA0BBA06B29D}" destId="{0E33F0A1-1DE8-4133-9312-CAEB0484CCF2}" srcOrd="4" destOrd="0" presId="urn:microsoft.com/office/officeart/2008/layout/VerticalCurvedList"/>
    <dgm:cxn modelId="{FCF8DEA1-D89C-4766-8FB1-7DC40B23556C}" type="presParOf" srcId="{0E33F0A1-1DE8-4133-9312-CAEB0484CCF2}" destId="{FD06F3AA-593E-42CD-8A6E-35B4708A28A2}" srcOrd="0" destOrd="0" presId="urn:microsoft.com/office/officeart/2008/layout/VerticalCurvedList"/>
    <dgm:cxn modelId="{81F13B17-10C9-4953-80DA-C5F4AC500B2E}" type="presParOf" srcId="{D1957D33-5AC8-44DE-806C-BA0BBA06B29D}" destId="{BFAE06DA-CFD6-49A4-8953-28100E650466}" srcOrd="5" destOrd="0" presId="urn:microsoft.com/office/officeart/2008/layout/VerticalCurvedList"/>
    <dgm:cxn modelId="{2E8B7C01-8C31-4E54-B403-E472A489E9F1}" type="presParOf" srcId="{D1957D33-5AC8-44DE-806C-BA0BBA06B29D}" destId="{BC3E456E-2A16-4965-A5DB-F7D6215853EF}" srcOrd="6" destOrd="0" presId="urn:microsoft.com/office/officeart/2008/layout/VerticalCurvedList"/>
    <dgm:cxn modelId="{CFEF4E13-12D0-47A8-ABB5-47D790FFBB77}" type="presParOf" srcId="{BC3E456E-2A16-4965-A5DB-F7D6215853EF}" destId="{02825246-EAE1-4CC4-8A89-5AAF36B7C4E0}" srcOrd="0" destOrd="0" presId="urn:microsoft.com/office/officeart/2008/layout/VerticalCurvedList"/>
    <dgm:cxn modelId="{02DC373D-C00A-44A9-A656-667E1F3112ED}" type="presParOf" srcId="{D1957D33-5AC8-44DE-806C-BA0BBA06B29D}" destId="{E34DDE67-3ECA-4AC8-92BD-39DA0B32DB09}" srcOrd="7" destOrd="0" presId="urn:microsoft.com/office/officeart/2008/layout/VerticalCurvedList"/>
    <dgm:cxn modelId="{BBC7C405-45F8-4099-8DA0-FAA155398794}" type="presParOf" srcId="{D1957D33-5AC8-44DE-806C-BA0BBA06B29D}" destId="{5ABC9DE2-7AC4-4E25-ABAB-9C7A360766F9}" srcOrd="8" destOrd="0" presId="urn:microsoft.com/office/officeart/2008/layout/VerticalCurvedList"/>
    <dgm:cxn modelId="{F96B17FE-52C7-4E21-99DC-6F5A727344B4}" type="presParOf" srcId="{5ABC9DE2-7AC4-4E25-ABAB-9C7A360766F9}" destId="{03DA20F4-E957-431D-8FB6-ABF4E7972334}" srcOrd="0" destOrd="0" presId="urn:microsoft.com/office/officeart/2008/layout/VerticalCurvedList"/>
    <dgm:cxn modelId="{640648A1-F74D-4688-A82B-DE56CAB4DED7}" type="presParOf" srcId="{D1957D33-5AC8-44DE-806C-BA0BBA06B29D}" destId="{9D0A62C5-00CE-4C41-A363-3494C4217E1E}" srcOrd="9" destOrd="0" presId="urn:microsoft.com/office/officeart/2008/layout/VerticalCurvedList"/>
    <dgm:cxn modelId="{71E7C946-7B86-41CC-9F29-330B50C739AD}" type="presParOf" srcId="{D1957D33-5AC8-44DE-806C-BA0BBA06B29D}" destId="{E540BFA2-A562-43DF-B113-1A0BD6E75714}" srcOrd="10" destOrd="0" presId="urn:microsoft.com/office/officeart/2008/layout/VerticalCurvedList"/>
    <dgm:cxn modelId="{960E5C35-00B6-4D99-B9B8-2ABCD13F3CB8}" type="presParOf" srcId="{E540BFA2-A562-43DF-B113-1A0BD6E75714}" destId="{198C501F-50AB-4394-8B54-1907FEF5D9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30CCF8-EB1D-4331-9BD2-E91B200A9E33}" type="doc">
      <dgm:prSet loTypeId="urn:microsoft.com/office/officeart/2005/8/layout/default#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1C4751B-CE37-4CA5-9CD6-03B9ABA0939A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3200" b="1" dirty="0" smtClean="0">
              <a:solidFill>
                <a:srgbClr val="FFFF00"/>
              </a:solidFill>
            </a:rPr>
            <a:t>Conteo diferencial</a:t>
          </a:r>
        </a:p>
        <a:p>
          <a:r>
            <a:rPr lang="es-ES" sz="3200" b="1" dirty="0" smtClean="0">
              <a:solidFill>
                <a:srgbClr val="FFFF00"/>
              </a:solidFill>
            </a:rPr>
            <a:t> de leucocitos</a:t>
          </a:r>
          <a:endParaRPr lang="es-ES" sz="3200" b="1" dirty="0" smtClean="0">
            <a:solidFill>
              <a:srgbClr val="FFFF00"/>
            </a:solidFill>
            <a:effectLst/>
            <a:latin typeface="Geramond"/>
            <a:cs typeface="Arial" charset="0"/>
          </a:endParaRPr>
        </a:p>
      </dgm:t>
    </dgm:pt>
    <dgm:pt modelId="{E16A11E0-E8FE-4B71-8063-227F547342EF}" type="parTrans" cxnId="{9B232969-3D13-49F8-A119-EFC1FEE015C8}">
      <dgm:prSet/>
      <dgm:spPr/>
      <dgm:t>
        <a:bodyPr/>
        <a:lstStyle/>
        <a:p>
          <a:endParaRPr lang="es-ES" sz="2000" b="0">
            <a:effectLst/>
            <a:latin typeface="Geramond"/>
          </a:endParaRPr>
        </a:p>
      </dgm:t>
    </dgm:pt>
    <dgm:pt modelId="{1D588C05-E8C9-4987-8DAC-2C35967FEFD2}" type="sibTrans" cxnId="{9B232969-3D13-49F8-A119-EFC1FEE015C8}">
      <dgm:prSet/>
      <dgm:spPr/>
      <dgm:t>
        <a:bodyPr/>
        <a:lstStyle/>
        <a:p>
          <a:endParaRPr lang="es-ES" sz="2000" b="0">
            <a:effectLst/>
            <a:latin typeface="Geramond"/>
          </a:endParaRPr>
        </a:p>
      </dgm:t>
    </dgm:pt>
    <dgm:pt modelId="{FFF1B71E-A624-4E89-8584-09361B66683F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3200" b="1" dirty="0" smtClean="0">
              <a:solidFill>
                <a:srgbClr val="FFFF00"/>
              </a:solidFill>
            </a:rPr>
            <a:t>Recuento de: .leucocitos </a:t>
          </a:r>
        </a:p>
        <a:p>
          <a:r>
            <a:rPr lang="es-ES" sz="3200" b="1" dirty="0" smtClean="0">
              <a:solidFill>
                <a:srgbClr val="FFFF00"/>
              </a:solidFill>
            </a:rPr>
            <a:t>.eritrocitos</a:t>
          </a:r>
        </a:p>
        <a:p>
          <a:r>
            <a:rPr lang="es-ES" sz="3200" b="1" dirty="0" smtClean="0">
              <a:solidFill>
                <a:srgbClr val="FFFF00"/>
              </a:solidFill>
            </a:rPr>
            <a:t>.células mesoteliales</a:t>
          </a:r>
          <a:r>
            <a:rPr lang="es-ES" sz="3200" b="1" dirty="0" smtClean="0">
              <a:solidFill>
                <a:schemeClr val="tx1"/>
              </a:solidFill>
            </a:rPr>
            <a:t> </a:t>
          </a:r>
          <a:endParaRPr lang="es-ES" sz="3200" b="1" dirty="0">
            <a:solidFill>
              <a:schemeClr val="tx1"/>
            </a:solidFill>
          </a:endParaRPr>
        </a:p>
      </dgm:t>
    </dgm:pt>
    <dgm:pt modelId="{E2F4E8C3-80E8-4AA0-8297-D53693FABEE2}" type="parTrans" cxnId="{9DFA7939-F3F9-4C28-A80E-3917F1255011}">
      <dgm:prSet/>
      <dgm:spPr/>
      <dgm:t>
        <a:bodyPr/>
        <a:lstStyle/>
        <a:p>
          <a:endParaRPr lang="es-ES"/>
        </a:p>
      </dgm:t>
    </dgm:pt>
    <dgm:pt modelId="{0216231B-5EDC-4998-9350-8BC12443DAAF}" type="sibTrans" cxnId="{9DFA7939-F3F9-4C28-A80E-3917F1255011}">
      <dgm:prSet/>
      <dgm:spPr/>
      <dgm:t>
        <a:bodyPr/>
        <a:lstStyle/>
        <a:p>
          <a:endParaRPr lang="es-ES"/>
        </a:p>
      </dgm:t>
    </dgm:pt>
    <dgm:pt modelId="{FE92BCB5-CBC1-436F-B044-F3634BA1AF7E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3200" b="1" dirty="0" smtClean="0">
              <a:solidFill>
                <a:srgbClr val="FFFF00"/>
              </a:solidFill>
            </a:rPr>
            <a:t>Abundantes células plasmáticas orientan hacia el diagnóstico de Mieloma Múltiple</a:t>
          </a:r>
          <a:endParaRPr lang="es-ES" sz="3200" b="1" dirty="0">
            <a:solidFill>
              <a:srgbClr val="FFFF00"/>
            </a:solidFill>
          </a:endParaRPr>
        </a:p>
      </dgm:t>
    </dgm:pt>
    <dgm:pt modelId="{9F90F07A-86FB-442E-BBB8-7A3E9E71F19C}" type="parTrans" cxnId="{09E0A63C-AAAD-43A1-8A04-9AB3059E6280}">
      <dgm:prSet/>
      <dgm:spPr/>
      <dgm:t>
        <a:bodyPr/>
        <a:lstStyle/>
        <a:p>
          <a:endParaRPr lang="es-ES"/>
        </a:p>
      </dgm:t>
    </dgm:pt>
    <dgm:pt modelId="{DB447A49-D29A-4FD8-A0E1-5BD2B69A89DA}" type="sibTrans" cxnId="{09E0A63C-AAAD-43A1-8A04-9AB3059E6280}">
      <dgm:prSet/>
      <dgm:spPr/>
      <dgm:t>
        <a:bodyPr/>
        <a:lstStyle/>
        <a:p>
          <a:endParaRPr lang="es-ES"/>
        </a:p>
      </dgm:t>
    </dgm:pt>
    <dgm:pt modelId="{38F8EED2-B277-468F-A9B9-1877569EF2D0}" type="pres">
      <dgm:prSet presAssocID="{1530CCF8-EB1D-4331-9BD2-E91B200A9E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6E347B-5942-4705-9E8B-ED2898089B7C}" type="pres">
      <dgm:prSet presAssocID="{FFF1B71E-A624-4E89-8584-09361B6668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E122C7-1966-4AC5-89E6-86B7E3468C0F}" type="pres">
      <dgm:prSet presAssocID="{0216231B-5EDC-4998-9350-8BC12443DAAF}" presName="sibTrans" presStyleCnt="0"/>
      <dgm:spPr/>
    </dgm:pt>
    <dgm:pt modelId="{14D7F589-C47C-467F-A5A3-209F55DD86C0}" type="pres">
      <dgm:prSet presAssocID="{61C4751B-CE37-4CA5-9CD6-03B9ABA093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92C3E2-3E63-4C1B-9C47-37DE3B006321}" type="pres">
      <dgm:prSet presAssocID="{1D588C05-E8C9-4987-8DAC-2C35967FEFD2}" presName="sibTrans" presStyleCnt="0"/>
      <dgm:spPr/>
    </dgm:pt>
    <dgm:pt modelId="{02DC4154-4ECB-43EA-B20D-4C5F4DB58120}" type="pres">
      <dgm:prSet presAssocID="{FE92BCB5-CBC1-436F-B044-F3634BA1AF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96704A-8E89-475D-A093-81213C782735}" type="presOf" srcId="{1530CCF8-EB1D-4331-9BD2-E91B200A9E33}" destId="{38F8EED2-B277-468F-A9B9-1877569EF2D0}" srcOrd="0" destOrd="0" presId="urn:microsoft.com/office/officeart/2005/8/layout/default#2"/>
    <dgm:cxn modelId="{20074FA9-4B58-49D4-B78C-E97291993143}" type="presOf" srcId="{FE92BCB5-CBC1-436F-B044-F3634BA1AF7E}" destId="{02DC4154-4ECB-43EA-B20D-4C5F4DB58120}" srcOrd="0" destOrd="0" presId="urn:microsoft.com/office/officeart/2005/8/layout/default#2"/>
    <dgm:cxn modelId="{9B232969-3D13-49F8-A119-EFC1FEE015C8}" srcId="{1530CCF8-EB1D-4331-9BD2-E91B200A9E33}" destId="{61C4751B-CE37-4CA5-9CD6-03B9ABA0939A}" srcOrd="1" destOrd="0" parTransId="{E16A11E0-E8FE-4B71-8063-227F547342EF}" sibTransId="{1D588C05-E8C9-4987-8DAC-2C35967FEFD2}"/>
    <dgm:cxn modelId="{85535096-07F1-4664-8F9D-3487121D24C1}" type="presOf" srcId="{61C4751B-CE37-4CA5-9CD6-03B9ABA0939A}" destId="{14D7F589-C47C-467F-A5A3-209F55DD86C0}" srcOrd="0" destOrd="0" presId="urn:microsoft.com/office/officeart/2005/8/layout/default#2"/>
    <dgm:cxn modelId="{09E0A63C-AAAD-43A1-8A04-9AB3059E6280}" srcId="{1530CCF8-EB1D-4331-9BD2-E91B200A9E33}" destId="{FE92BCB5-CBC1-436F-B044-F3634BA1AF7E}" srcOrd="2" destOrd="0" parTransId="{9F90F07A-86FB-442E-BBB8-7A3E9E71F19C}" sibTransId="{DB447A49-D29A-4FD8-A0E1-5BD2B69A89DA}"/>
    <dgm:cxn modelId="{9DFA7939-F3F9-4C28-A80E-3917F1255011}" srcId="{1530CCF8-EB1D-4331-9BD2-E91B200A9E33}" destId="{FFF1B71E-A624-4E89-8584-09361B66683F}" srcOrd="0" destOrd="0" parTransId="{E2F4E8C3-80E8-4AA0-8297-D53693FABEE2}" sibTransId="{0216231B-5EDC-4998-9350-8BC12443DAAF}"/>
    <dgm:cxn modelId="{39246453-CE15-49D4-95E6-231CE911926E}" type="presOf" srcId="{FFF1B71E-A624-4E89-8584-09361B66683F}" destId="{126E347B-5942-4705-9E8B-ED2898089B7C}" srcOrd="0" destOrd="0" presId="urn:microsoft.com/office/officeart/2005/8/layout/default#2"/>
    <dgm:cxn modelId="{3EB1734C-AA89-4956-9F1F-62192FAA66A1}" type="presParOf" srcId="{38F8EED2-B277-468F-A9B9-1877569EF2D0}" destId="{126E347B-5942-4705-9E8B-ED2898089B7C}" srcOrd="0" destOrd="0" presId="urn:microsoft.com/office/officeart/2005/8/layout/default#2"/>
    <dgm:cxn modelId="{AB17600F-F4C2-4A66-9C08-3D0DE4067095}" type="presParOf" srcId="{38F8EED2-B277-468F-A9B9-1877569EF2D0}" destId="{49E122C7-1966-4AC5-89E6-86B7E3468C0F}" srcOrd="1" destOrd="0" presId="urn:microsoft.com/office/officeart/2005/8/layout/default#2"/>
    <dgm:cxn modelId="{1C463F30-DCB3-43D2-9324-3C0F8DAA4F6C}" type="presParOf" srcId="{38F8EED2-B277-468F-A9B9-1877569EF2D0}" destId="{14D7F589-C47C-467F-A5A3-209F55DD86C0}" srcOrd="2" destOrd="0" presId="urn:microsoft.com/office/officeart/2005/8/layout/default#2"/>
    <dgm:cxn modelId="{FBE25237-5BB7-4ACB-947C-9618F3EEE403}" type="presParOf" srcId="{38F8EED2-B277-468F-A9B9-1877569EF2D0}" destId="{FA92C3E2-3E63-4C1B-9C47-37DE3B006321}" srcOrd="3" destOrd="0" presId="urn:microsoft.com/office/officeart/2005/8/layout/default#2"/>
    <dgm:cxn modelId="{B2CB1977-BD0D-4FC8-9470-F96389919B24}" type="presParOf" srcId="{38F8EED2-B277-468F-A9B9-1877569EF2D0}" destId="{02DC4154-4ECB-43EA-B20D-4C5F4DB58120}" srcOrd="4" destOrd="0" presId="urn:microsoft.com/office/officeart/2005/8/layout/default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F24E36-57B4-486F-B7B3-4518E8AE1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8AE0AE-AC1C-4EC2-B142-3819EC1666F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b="1" dirty="0" smtClean="0">
              <a:solidFill>
                <a:srgbClr val="FFFF00"/>
              </a:solidFill>
            </a:rPr>
            <a:t>Antígeno Carcinoembrionario (CEA)</a:t>
          </a:r>
        </a:p>
      </dgm:t>
    </dgm:pt>
    <dgm:pt modelId="{524B4600-19D8-402A-96FA-BF08969DC065}" type="sibTrans" cxnId="{369E31A6-61CE-452E-BEA7-C20D98C0173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72D5098-73AF-40AC-8056-99C0D6A15A41}" type="parTrans" cxnId="{369E31A6-61CE-452E-BEA7-C20D98C0173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59CACE6-BFC7-479F-A597-424C206313F9}">
      <dgm:prSet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ES" b="1" dirty="0" smtClean="0">
              <a:solidFill>
                <a:srgbClr val="FFFF00"/>
              </a:solidFill>
            </a:rPr>
            <a:t>Aumentado en el Adenocarcinoma de pulmón en grandes fumadores, Enfisema y Bronquitis Crónica. </a:t>
          </a:r>
          <a:endParaRPr lang="es-ES" b="1" dirty="0">
            <a:solidFill>
              <a:srgbClr val="FFFF00"/>
            </a:solidFill>
          </a:endParaRPr>
        </a:p>
      </dgm:t>
    </dgm:pt>
    <dgm:pt modelId="{F46287E6-B60A-4E76-976C-8B242DD2848B}" type="parTrans" cxnId="{A43FE3E2-745E-4F8C-92C3-7E36D2547A8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1093E240-4F99-40E0-8CA1-88E5C50F774A}" type="sibTrans" cxnId="{A43FE3E2-745E-4F8C-92C3-7E36D2547A8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ACE8E1E-B167-441F-95D6-518C18952AA6}">
      <dgm:prSet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ES" b="1" dirty="0" smtClean="0">
              <a:solidFill>
                <a:srgbClr val="FFFF00"/>
              </a:solidFill>
            </a:rPr>
            <a:t>Nivel de CEA es &gt; 12 ng/ml.</a:t>
          </a:r>
          <a:endParaRPr lang="es-ES" b="1" dirty="0">
            <a:solidFill>
              <a:srgbClr val="FFFF00"/>
            </a:solidFill>
          </a:endParaRPr>
        </a:p>
      </dgm:t>
    </dgm:pt>
    <dgm:pt modelId="{8F5883C7-8A6D-46E9-913A-8E937028B12B}" type="parTrans" cxnId="{D4137791-9458-48F0-8DE1-7B30D4A4AC47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C60B1C1-B218-4EE3-8B00-CC3E3BAA690A}" type="sibTrans" cxnId="{D4137791-9458-48F0-8DE1-7B30D4A4AC47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308BE59-5BE5-4D9C-A79E-A2D6E563C31A}" type="pres">
      <dgm:prSet presAssocID="{1FF24E36-57B4-486F-B7B3-4518E8AE1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6073AFA-EC10-4760-81E2-BAF5E7D4F03B}" type="pres">
      <dgm:prSet presAssocID="{6E8AE0AE-AC1C-4EC2-B142-3819EC1666F3}" presName="composite" presStyleCnt="0"/>
      <dgm:spPr/>
    </dgm:pt>
    <dgm:pt modelId="{FB312A80-9535-4C22-84B2-E8FC091C0C11}" type="pres">
      <dgm:prSet presAssocID="{6E8AE0AE-AC1C-4EC2-B142-3819EC1666F3}" presName="parTx" presStyleLbl="alignNode1" presStyleIdx="0" presStyleCnt="1" custScaleY="284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88E1C3-D3C2-4CC8-B25F-838FF518AACD}" type="pres">
      <dgm:prSet presAssocID="{6E8AE0AE-AC1C-4EC2-B142-3819EC1666F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145C76-8BCA-4634-B31D-B6639016727D}" type="presOf" srcId="{6E8AE0AE-AC1C-4EC2-B142-3819EC1666F3}" destId="{FB312A80-9535-4C22-84B2-E8FC091C0C11}" srcOrd="0" destOrd="0" presId="urn:microsoft.com/office/officeart/2005/8/layout/hList1"/>
    <dgm:cxn modelId="{69463E3D-76B8-409E-B53E-28FFD89975B2}" type="presOf" srcId="{959CACE6-BFC7-479F-A597-424C206313F9}" destId="{B588E1C3-D3C2-4CC8-B25F-838FF518AACD}" srcOrd="0" destOrd="0" presId="urn:microsoft.com/office/officeart/2005/8/layout/hList1"/>
    <dgm:cxn modelId="{D4137791-9458-48F0-8DE1-7B30D4A4AC47}" srcId="{6E8AE0AE-AC1C-4EC2-B142-3819EC1666F3}" destId="{2ACE8E1E-B167-441F-95D6-518C18952AA6}" srcOrd="1" destOrd="0" parTransId="{8F5883C7-8A6D-46E9-913A-8E937028B12B}" sibTransId="{7C60B1C1-B218-4EE3-8B00-CC3E3BAA690A}"/>
    <dgm:cxn modelId="{A43FE3E2-745E-4F8C-92C3-7E36D2547A80}" srcId="{6E8AE0AE-AC1C-4EC2-B142-3819EC1666F3}" destId="{959CACE6-BFC7-479F-A597-424C206313F9}" srcOrd="0" destOrd="0" parTransId="{F46287E6-B60A-4E76-976C-8B242DD2848B}" sibTransId="{1093E240-4F99-40E0-8CA1-88E5C50F774A}"/>
    <dgm:cxn modelId="{04F98B50-E27B-4F20-95BB-67C29AE17D09}" type="presOf" srcId="{2ACE8E1E-B167-441F-95D6-518C18952AA6}" destId="{B588E1C3-D3C2-4CC8-B25F-838FF518AACD}" srcOrd="0" destOrd="1" presId="urn:microsoft.com/office/officeart/2005/8/layout/hList1"/>
    <dgm:cxn modelId="{369E31A6-61CE-452E-BEA7-C20D98C0173C}" srcId="{1FF24E36-57B4-486F-B7B3-4518E8AE1532}" destId="{6E8AE0AE-AC1C-4EC2-B142-3819EC1666F3}" srcOrd="0" destOrd="0" parTransId="{372D5098-73AF-40AC-8056-99C0D6A15A41}" sibTransId="{524B4600-19D8-402A-96FA-BF08969DC065}"/>
    <dgm:cxn modelId="{C19E6C17-13C0-4CB5-B1F0-142FF6BD62DD}" type="presOf" srcId="{1FF24E36-57B4-486F-B7B3-4518E8AE1532}" destId="{4308BE59-5BE5-4D9C-A79E-A2D6E563C31A}" srcOrd="0" destOrd="0" presId="urn:microsoft.com/office/officeart/2005/8/layout/hList1"/>
    <dgm:cxn modelId="{2AB0F206-7F20-49A4-A9EC-0E00E9E56ADE}" type="presParOf" srcId="{4308BE59-5BE5-4D9C-A79E-A2D6E563C31A}" destId="{E6073AFA-EC10-4760-81E2-BAF5E7D4F03B}" srcOrd="0" destOrd="0" presId="urn:microsoft.com/office/officeart/2005/8/layout/hList1"/>
    <dgm:cxn modelId="{80AD7FFD-14E9-46CC-B009-F49495B4A094}" type="presParOf" srcId="{E6073AFA-EC10-4760-81E2-BAF5E7D4F03B}" destId="{FB312A80-9535-4C22-84B2-E8FC091C0C11}" srcOrd="0" destOrd="0" presId="urn:microsoft.com/office/officeart/2005/8/layout/hList1"/>
    <dgm:cxn modelId="{426CFFC0-F42D-4ACB-8732-6DD15BA6C8BF}" type="presParOf" srcId="{E6073AFA-EC10-4760-81E2-BAF5E7D4F03B}" destId="{B588E1C3-D3C2-4CC8-B25F-838FF518AA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BAA98-DA6F-4963-A61E-917558DB1FC6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4185D0C-69D7-4600-A3AD-12E8F47B8B3F}">
      <dgm:prSet phldrT="[Texto]" custT="1"/>
      <dgm:spPr>
        <a:solidFill>
          <a:srgbClr val="08307E">
            <a:alpha val="90000"/>
          </a:srgbClr>
        </a:solidFill>
      </dgm:spPr>
      <dgm:t>
        <a:bodyPr/>
        <a:lstStyle/>
        <a:p>
          <a:endParaRPr lang="es-ES" sz="2400" b="1" dirty="0">
            <a:solidFill>
              <a:schemeClr val="tx1"/>
            </a:solidFill>
          </a:endParaRPr>
        </a:p>
      </dgm:t>
    </dgm:pt>
    <dgm:pt modelId="{CC2C497B-81FE-4741-882E-C16F5A6F55BE}" type="parTrans" cxnId="{D97A772C-E158-4A70-B95C-F5D504649D3E}">
      <dgm:prSet/>
      <dgm:spPr/>
      <dgm:t>
        <a:bodyPr/>
        <a:lstStyle/>
        <a:p>
          <a:endParaRPr lang="es-ES"/>
        </a:p>
      </dgm:t>
    </dgm:pt>
    <dgm:pt modelId="{63F89750-6E55-44FF-BD7B-0D02AD322FFE}" type="sibTrans" cxnId="{D97A772C-E158-4A70-B95C-F5D504649D3E}">
      <dgm:prSet/>
      <dgm:spPr/>
      <dgm:t>
        <a:bodyPr/>
        <a:lstStyle/>
        <a:p>
          <a:endParaRPr lang="es-ES"/>
        </a:p>
      </dgm:t>
    </dgm:pt>
    <dgm:pt modelId="{C420DA00-0E01-43D0-8F01-6E746C6F8ADD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Varones adultos     130-170 g/ L</a:t>
          </a:r>
          <a:endParaRPr lang="es-ES_tradnl" sz="2400" b="1" dirty="0">
            <a:solidFill>
              <a:srgbClr val="FFFF00"/>
            </a:solidFill>
          </a:endParaRPr>
        </a:p>
      </dgm:t>
    </dgm:pt>
    <dgm:pt modelId="{1A314F1D-4477-4CA6-A8B9-886507089B3F}" type="parTrans" cxnId="{2F19CB3A-1767-4765-B5E1-499B31801574}">
      <dgm:prSet/>
      <dgm:spPr/>
      <dgm:t>
        <a:bodyPr/>
        <a:lstStyle/>
        <a:p>
          <a:endParaRPr lang="es-ES"/>
        </a:p>
      </dgm:t>
    </dgm:pt>
    <dgm:pt modelId="{4182B461-CE91-4E25-806B-46975CAEE256}" type="sibTrans" cxnId="{2F19CB3A-1767-4765-B5E1-499B31801574}">
      <dgm:prSet/>
      <dgm:spPr/>
      <dgm:t>
        <a:bodyPr/>
        <a:lstStyle/>
        <a:p>
          <a:endParaRPr lang="es-ES"/>
        </a:p>
      </dgm:t>
    </dgm:pt>
    <dgm:pt modelId="{63E4C578-A390-4FC7-9BD3-944CA468744A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Mujeres adultas    120-160 g/ L</a:t>
          </a:r>
          <a:endParaRPr lang="es-ES_tradnl" sz="2400" b="1" dirty="0">
            <a:solidFill>
              <a:srgbClr val="FFFF00"/>
            </a:solidFill>
          </a:endParaRPr>
        </a:p>
      </dgm:t>
    </dgm:pt>
    <dgm:pt modelId="{EBEB6AA4-5065-4CEB-BF11-B99F806674BB}" type="parTrans" cxnId="{2EF7E2B2-8D47-41C0-A5D4-187C86D15188}">
      <dgm:prSet/>
      <dgm:spPr/>
      <dgm:t>
        <a:bodyPr/>
        <a:lstStyle/>
        <a:p>
          <a:endParaRPr lang="es-ES"/>
        </a:p>
      </dgm:t>
    </dgm:pt>
    <dgm:pt modelId="{846F1B40-1A0E-48FD-A7C8-67229A074E31}" type="sibTrans" cxnId="{2EF7E2B2-8D47-41C0-A5D4-187C86D15188}">
      <dgm:prSet/>
      <dgm:spPr/>
      <dgm:t>
        <a:bodyPr/>
        <a:lstStyle/>
        <a:p>
          <a:endParaRPr lang="es-ES"/>
        </a:p>
      </dgm:t>
    </dgm:pt>
    <dgm:pt modelId="{AB0F85FB-6871-48C2-80EC-073208DC889F}">
      <dgm:prSet custT="1"/>
      <dgm:spPr/>
      <dgm:t>
        <a:bodyPr/>
        <a:lstStyle/>
        <a:p>
          <a:endParaRPr lang="es-ES_tradnl" sz="2400" b="1" dirty="0">
            <a:solidFill>
              <a:schemeClr val="tx1"/>
            </a:solidFill>
          </a:endParaRPr>
        </a:p>
      </dgm:t>
    </dgm:pt>
    <dgm:pt modelId="{50ABBB37-DDCC-49E7-9E1D-8128E564E993}" type="parTrans" cxnId="{C744D089-9923-4D4A-966E-FEA2B9C46AE0}">
      <dgm:prSet/>
      <dgm:spPr/>
      <dgm:t>
        <a:bodyPr/>
        <a:lstStyle/>
        <a:p>
          <a:endParaRPr lang="es-ES"/>
        </a:p>
      </dgm:t>
    </dgm:pt>
    <dgm:pt modelId="{B2A88C0F-3658-400D-BAC7-020306F4A91A}" type="sibTrans" cxnId="{C744D089-9923-4D4A-966E-FEA2B9C46AE0}">
      <dgm:prSet/>
      <dgm:spPr/>
      <dgm:t>
        <a:bodyPr/>
        <a:lstStyle/>
        <a:p>
          <a:endParaRPr lang="es-ES"/>
        </a:p>
      </dgm:t>
    </dgm:pt>
    <dgm:pt modelId="{22576AB5-A37D-4F22-9BBB-DF39DECFE078}">
      <dgm:prSet custT="1"/>
      <dgm:spPr/>
      <dgm:t>
        <a:bodyPr/>
        <a:lstStyle/>
        <a:p>
          <a:endParaRPr lang="es-ES_tradnl" sz="2400" b="1" dirty="0">
            <a:solidFill>
              <a:schemeClr val="tx1"/>
            </a:solidFill>
          </a:endParaRPr>
        </a:p>
      </dgm:t>
    </dgm:pt>
    <dgm:pt modelId="{F7EC8EC5-889D-45F2-A7B0-29CFFC078096}" type="parTrans" cxnId="{1748D956-30F7-4FB5-B919-9AB78E8DF60B}">
      <dgm:prSet/>
      <dgm:spPr/>
      <dgm:t>
        <a:bodyPr/>
        <a:lstStyle/>
        <a:p>
          <a:endParaRPr lang="es-ES"/>
        </a:p>
      </dgm:t>
    </dgm:pt>
    <dgm:pt modelId="{FE704B8D-F0A1-4A7C-9CB0-216EA233353C}" type="sibTrans" cxnId="{1748D956-30F7-4FB5-B919-9AB78E8DF60B}">
      <dgm:prSet/>
      <dgm:spPr/>
      <dgm:t>
        <a:bodyPr/>
        <a:lstStyle/>
        <a:p>
          <a:endParaRPr lang="es-ES"/>
        </a:p>
      </dgm:t>
    </dgm:pt>
    <dgm:pt modelId="{7EA39615-1AE8-4A6C-AC88-57B73A4365BC}">
      <dgm:prSet phldrT="[Texto]" custT="1"/>
      <dgm:spPr/>
      <dgm:t>
        <a:bodyPr/>
        <a:lstStyle/>
        <a:p>
          <a:endParaRPr lang="es-ES" sz="2400" b="1" dirty="0">
            <a:solidFill>
              <a:schemeClr val="tx1"/>
            </a:solidFill>
          </a:endParaRPr>
        </a:p>
      </dgm:t>
    </dgm:pt>
    <dgm:pt modelId="{6F3E546B-B330-425A-A3D3-46938835E099}" type="parTrans" cxnId="{19021C0F-9644-4D52-9D95-DB4F71E464A8}">
      <dgm:prSet/>
      <dgm:spPr/>
      <dgm:t>
        <a:bodyPr/>
        <a:lstStyle/>
        <a:p>
          <a:endParaRPr lang="es-ES"/>
        </a:p>
      </dgm:t>
    </dgm:pt>
    <dgm:pt modelId="{FA96692E-00B7-4F5D-8158-6077BF43CA7E}" type="sibTrans" cxnId="{19021C0F-9644-4D52-9D95-DB4F71E464A8}">
      <dgm:prSet/>
      <dgm:spPr/>
      <dgm:t>
        <a:bodyPr/>
        <a:lstStyle/>
        <a:p>
          <a:endParaRPr lang="es-ES"/>
        </a:p>
      </dgm:t>
    </dgm:pt>
    <dgm:pt modelId="{F04CFAEB-CDCE-41B0-981F-6DA40932ABC5}">
      <dgm:prSet custT="1"/>
      <dgm:spPr/>
      <dgm:t>
        <a:bodyPr/>
        <a:lstStyle/>
        <a:p>
          <a:endParaRPr lang="es-ES_tradnl" sz="2400" b="1" dirty="0">
            <a:solidFill>
              <a:schemeClr val="tx1"/>
            </a:solidFill>
          </a:endParaRPr>
        </a:p>
      </dgm:t>
    </dgm:pt>
    <dgm:pt modelId="{C243979B-770A-4248-BE9F-2357ABF57C60}" type="parTrans" cxnId="{3F1EDB4C-684D-4201-92DE-780404BCE50E}">
      <dgm:prSet/>
      <dgm:spPr/>
      <dgm:t>
        <a:bodyPr/>
        <a:lstStyle/>
        <a:p>
          <a:endParaRPr lang="es-ES"/>
        </a:p>
      </dgm:t>
    </dgm:pt>
    <dgm:pt modelId="{F80D7E7E-F02E-4FFF-818F-69B7307CA509}" type="sibTrans" cxnId="{3F1EDB4C-684D-4201-92DE-780404BCE50E}">
      <dgm:prSet/>
      <dgm:spPr/>
      <dgm:t>
        <a:bodyPr/>
        <a:lstStyle/>
        <a:p>
          <a:endParaRPr lang="es-ES"/>
        </a:p>
      </dgm:t>
    </dgm:pt>
    <dgm:pt modelId="{C1E58D8B-A3BD-4874-B21A-4C9F5BB083B7}">
      <dgm:prSet custT="1"/>
      <dgm:spPr/>
      <dgm:t>
        <a:bodyPr/>
        <a:lstStyle/>
        <a:p>
          <a:endParaRPr lang="es-ES_tradnl" sz="2400" b="1" dirty="0">
            <a:solidFill>
              <a:schemeClr val="tx1"/>
            </a:solidFill>
          </a:endParaRPr>
        </a:p>
      </dgm:t>
    </dgm:pt>
    <dgm:pt modelId="{3911154F-1A05-423F-8570-17B0FD0D6C8E}" type="parTrans" cxnId="{3EE9AF41-1C0C-4EA5-8E2C-2F8C0696CD85}">
      <dgm:prSet/>
      <dgm:spPr/>
      <dgm:t>
        <a:bodyPr/>
        <a:lstStyle/>
        <a:p>
          <a:endParaRPr lang="es-ES"/>
        </a:p>
      </dgm:t>
    </dgm:pt>
    <dgm:pt modelId="{19A17B31-D55D-42E9-A814-BEEE6E147132}" type="sibTrans" cxnId="{3EE9AF41-1C0C-4EA5-8E2C-2F8C0696CD85}">
      <dgm:prSet/>
      <dgm:spPr/>
      <dgm:t>
        <a:bodyPr/>
        <a:lstStyle/>
        <a:p>
          <a:endParaRPr lang="es-ES"/>
        </a:p>
      </dgm:t>
    </dgm:pt>
    <dgm:pt modelId="{3ACBE862-AB07-49BF-B5C4-AA61B7CEC30C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r>
            <a:rPr lang="es-ES_tradnl" sz="2400" b="1" dirty="0" smtClean="0">
              <a:solidFill>
                <a:srgbClr val="FFFF00"/>
              </a:solidFill>
            </a:rPr>
            <a:t> </a:t>
          </a:r>
          <a:r>
            <a:rPr lang="es-ES" sz="2400" b="1" dirty="0" smtClean="0">
              <a:solidFill>
                <a:srgbClr val="FFFF00"/>
              </a:solidFill>
            </a:rPr>
            <a:t>Aumento:  Enfermedad Pulmonar Obstructiva Crónica.</a:t>
          </a:r>
          <a:endParaRPr lang="es-ES_tradnl" sz="2400" b="1" dirty="0">
            <a:solidFill>
              <a:srgbClr val="FFFF00"/>
            </a:solidFill>
          </a:endParaRPr>
        </a:p>
      </dgm:t>
    </dgm:pt>
    <dgm:pt modelId="{EDB56C78-95B0-483A-8DEC-0EA0A373D421}" type="parTrans" cxnId="{5471846A-8610-4F34-B4AE-0961FE1BCEC7}">
      <dgm:prSet/>
      <dgm:spPr/>
      <dgm:t>
        <a:bodyPr/>
        <a:lstStyle/>
        <a:p>
          <a:endParaRPr lang="es-ES"/>
        </a:p>
      </dgm:t>
    </dgm:pt>
    <dgm:pt modelId="{9B5AA92B-60CC-4189-B123-F3FEC4587F90}" type="sibTrans" cxnId="{5471846A-8610-4F34-B4AE-0961FE1BCEC7}">
      <dgm:prSet/>
      <dgm:spPr/>
      <dgm:t>
        <a:bodyPr/>
        <a:lstStyle/>
        <a:p>
          <a:endParaRPr lang="es-ES"/>
        </a:p>
      </dgm:t>
    </dgm:pt>
    <dgm:pt modelId="{93571AB5-1C27-4DF1-AFF8-153B956E33DB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endParaRPr lang="es-ES_tradnl" sz="2400" b="1" dirty="0">
            <a:solidFill>
              <a:schemeClr val="tx1"/>
            </a:solidFill>
          </a:endParaRPr>
        </a:p>
      </dgm:t>
    </dgm:pt>
    <dgm:pt modelId="{BE628946-8E69-4512-A71D-8E5F5B99C4B5}" type="parTrans" cxnId="{0B2466F4-1EB7-4298-AA68-95FD7D6C2E0F}">
      <dgm:prSet/>
      <dgm:spPr/>
      <dgm:t>
        <a:bodyPr/>
        <a:lstStyle/>
        <a:p>
          <a:endParaRPr lang="es-ES"/>
        </a:p>
      </dgm:t>
    </dgm:pt>
    <dgm:pt modelId="{9FAD1276-2311-4842-9C15-316FBBFF4418}" type="sibTrans" cxnId="{0B2466F4-1EB7-4298-AA68-95FD7D6C2E0F}">
      <dgm:prSet/>
      <dgm:spPr/>
      <dgm:t>
        <a:bodyPr/>
        <a:lstStyle/>
        <a:p>
          <a:endParaRPr lang="es-ES"/>
        </a:p>
      </dgm:t>
    </dgm:pt>
    <dgm:pt modelId="{F2150EE0-08C3-4B36-9579-48540D917363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Se realiza la determinación de  Hemoglobina. </a:t>
          </a:r>
          <a:endParaRPr lang="es-ES" sz="2400" b="1" dirty="0">
            <a:solidFill>
              <a:srgbClr val="FFFF00"/>
            </a:solidFill>
          </a:endParaRPr>
        </a:p>
      </dgm:t>
    </dgm:pt>
    <dgm:pt modelId="{F1712997-20B5-4212-A4B8-A1015BDC8962}" type="parTrans" cxnId="{53C7E904-C7A6-4307-BEA9-D7A5A097C601}">
      <dgm:prSet/>
      <dgm:spPr/>
      <dgm:t>
        <a:bodyPr/>
        <a:lstStyle/>
        <a:p>
          <a:endParaRPr lang="es-ES"/>
        </a:p>
      </dgm:t>
    </dgm:pt>
    <dgm:pt modelId="{4A357DD7-9317-476C-AD18-93B42D2D99A4}" type="sibTrans" cxnId="{53C7E904-C7A6-4307-BEA9-D7A5A097C601}">
      <dgm:prSet/>
      <dgm:spPr/>
      <dgm:t>
        <a:bodyPr/>
        <a:lstStyle/>
        <a:p>
          <a:endParaRPr lang="es-ES"/>
        </a:p>
      </dgm:t>
    </dgm:pt>
    <dgm:pt modelId="{EF5FA646-774A-489C-87AB-3D5EBCF4AB3F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endParaRPr lang="es-ES" sz="2400" b="1" dirty="0">
            <a:solidFill>
              <a:schemeClr val="tx1"/>
            </a:solidFill>
          </a:endParaRPr>
        </a:p>
      </dgm:t>
    </dgm:pt>
    <dgm:pt modelId="{F2C536DE-A1C1-4466-ACA3-C4E7EB4A2F50}" type="parTrans" cxnId="{F98E98C3-A6A2-47D3-A50D-14E460A21820}">
      <dgm:prSet/>
      <dgm:spPr/>
      <dgm:t>
        <a:bodyPr/>
        <a:lstStyle/>
        <a:p>
          <a:endParaRPr lang="es-ES"/>
        </a:p>
      </dgm:t>
    </dgm:pt>
    <dgm:pt modelId="{746D6120-7E8B-4550-8911-EF5E2B81BC12}" type="sibTrans" cxnId="{F98E98C3-A6A2-47D3-A50D-14E460A21820}">
      <dgm:prSet/>
      <dgm:spPr/>
      <dgm:t>
        <a:bodyPr/>
        <a:lstStyle/>
        <a:p>
          <a:endParaRPr lang="es-ES"/>
        </a:p>
      </dgm:t>
    </dgm:pt>
    <dgm:pt modelId="{17C467CA-47AB-40CD-9775-27C6F8FA6584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Disminuida:   Infecciones, Carcinomatosis</a:t>
          </a:r>
          <a:endParaRPr lang="es-ES" sz="2400" b="1" dirty="0">
            <a:solidFill>
              <a:srgbClr val="FFFF00"/>
            </a:solidFill>
          </a:endParaRPr>
        </a:p>
      </dgm:t>
    </dgm:pt>
    <dgm:pt modelId="{92F10426-580F-4471-8B40-8A69F2A9AB3A}" type="parTrans" cxnId="{07ED13DB-9C17-4D2C-89E0-4F1F0D8E5FB7}">
      <dgm:prSet/>
      <dgm:spPr/>
      <dgm:t>
        <a:bodyPr/>
        <a:lstStyle/>
        <a:p>
          <a:endParaRPr lang="es-ES"/>
        </a:p>
      </dgm:t>
    </dgm:pt>
    <dgm:pt modelId="{BFBA2673-9C67-4745-AC1D-9DD05C138FD2}" type="sibTrans" cxnId="{07ED13DB-9C17-4D2C-89E0-4F1F0D8E5FB7}">
      <dgm:prSet/>
      <dgm:spPr/>
      <dgm:t>
        <a:bodyPr/>
        <a:lstStyle/>
        <a:p>
          <a:endParaRPr lang="es-ES"/>
        </a:p>
      </dgm:t>
    </dgm:pt>
    <dgm:pt modelId="{D79998A0-FA27-4348-9B32-D0E30ADD58FF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endParaRPr lang="es-ES_tradnl" sz="2400" b="1" dirty="0"/>
        </a:p>
      </dgm:t>
    </dgm:pt>
    <dgm:pt modelId="{06E2759A-F530-4FE9-9B69-18450821698F}" type="parTrans" cxnId="{10CE2F32-AF95-4EEE-B91C-FBDEA341E05E}">
      <dgm:prSet/>
      <dgm:spPr/>
    </dgm:pt>
    <dgm:pt modelId="{2C588C14-1095-41BC-8E2D-0B84D7E7DCD4}" type="sibTrans" cxnId="{10CE2F32-AF95-4EEE-B91C-FBDEA341E05E}">
      <dgm:prSet/>
      <dgm:spPr/>
    </dgm:pt>
    <dgm:pt modelId="{16677832-826A-4AE6-B964-2E8975ADF8DF}" type="pres">
      <dgm:prSet presAssocID="{14BBAA98-DA6F-4963-A61E-917558DB1F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D8244A0-BD1A-479C-9CD6-0FD1128E277C}" type="pres">
      <dgm:prSet presAssocID="{7EA39615-1AE8-4A6C-AC88-57B73A4365BC}" presName="composite" presStyleCnt="0"/>
      <dgm:spPr/>
      <dgm:t>
        <a:bodyPr/>
        <a:lstStyle/>
        <a:p>
          <a:endParaRPr lang="es-ES"/>
        </a:p>
      </dgm:t>
    </dgm:pt>
    <dgm:pt modelId="{9716BAE7-1486-4F49-8C3D-FD814D7F32BB}" type="pres">
      <dgm:prSet presAssocID="{7EA39615-1AE8-4A6C-AC88-57B73A4365B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AC3DA1A-B120-411E-B187-A807AB0BFED5}" type="pres">
      <dgm:prSet presAssocID="{7EA39615-1AE8-4A6C-AC88-57B73A4365B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A32AF69-A12A-4C95-8BA0-E5A8E5C51D7C}" type="pres">
      <dgm:prSet presAssocID="{FA96692E-00B7-4F5D-8158-6077BF43CA7E}" presName="sp" presStyleCnt="0"/>
      <dgm:spPr/>
      <dgm:t>
        <a:bodyPr/>
        <a:lstStyle/>
        <a:p>
          <a:endParaRPr lang="es-ES"/>
        </a:p>
      </dgm:t>
    </dgm:pt>
    <dgm:pt modelId="{3679B33D-2BE2-45AE-AD36-3B1F9BFF4411}" type="pres">
      <dgm:prSet presAssocID="{F04CFAEB-CDCE-41B0-981F-6DA40932ABC5}" presName="composite" presStyleCnt="0"/>
      <dgm:spPr/>
      <dgm:t>
        <a:bodyPr/>
        <a:lstStyle/>
        <a:p>
          <a:endParaRPr lang="es-ES"/>
        </a:p>
      </dgm:t>
    </dgm:pt>
    <dgm:pt modelId="{0EDE1D97-5EEB-41C4-92CA-9FBA29E53C9D}" type="pres">
      <dgm:prSet presAssocID="{F04CFAEB-CDCE-41B0-981F-6DA40932ABC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E992F2B-199C-472A-9D9B-198D2B893D9D}" type="pres">
      <dgm:prSet presAssocID="{F04CFAEB-CDCE-41B0-981F-6DA40932ABC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B468740-55E4-4DD7-81B3-3F7174F68F2D}" type="pres">
      <dgm:prSet presAssocID="{F80D7E7E-F02E-4FFF-818F-69B7307CA509}" presName="sp" presStyleCnt="0"/>
      <dgm:spPr/>
      <dgm:t>
        <a:bodyPr/>
        <a:lstStyle/>
        <a:p>
          <a:endParaRPr lang="es-ES"/>
        </a:p>
      </dgm:t>
    </dgm:pt>
    <dgm:pt modelId="{BB482BA7-6593-4701-A8DA-2EC78CD005AC}" type="pres">
      <dgm:prSet presAssocID="{C1E58D8B-A3BD-4874-B21A-4C9F5BB083B7}" presName="composite" presStyleCnt="0"/>
      <dgm:spPr/>
      <dgm:t>
        <a:bodyPr/>
        <a:lstStyle/>
        <a:p>
          <a:endParaRPr lang="es-ES"/>
        </a:p>
      </dgm:t>
    </dgm:pt>
    <dgm:pt modelId="{2A39429C-9503-47A4-967F-B3AAC33007B7}" type="pres">
      <dgm:prSet presAssocID="{C1E58D8B-A3BD-4874-B21A-4C9F5BB083B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6A683AE-9AC1-4C7C-83B4-DA1277737679}" type="pres">
      <dgm:prSet presAssocID="{C1E58D8B-A3BD-4874-B21A-4C9F5BB083B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88344CE-8EC5-4CA8-8801-C6CA81BCCFF4}" type="pres">
      <dgm:prSet presAssocID="{19A17B31-D55D-42E9-A814-BEEE6E147132}" presName="sp" presStyleCnt="0"/>
      <dgm:spPr/>
      <dgm:t>
        <a:bodyPr/>
        <a:lstStyle/>
        <a:p>
          <a:endParaRPr lang="es-ES"/>
        </a:p>
      </dgm:t>
    </dgm:pt>
    <dgm:pt modelId="{02B8F1B1-5EC9-476A-9DA2-886DBA0DC52C}" type="pres">
      <dgm:prSet presAssocID="{AB0F85FB-6871-48C2-80EC-073208DC889F}" presName="composite" presStyleCnt="0"/>
      <dgm:spPr/>
      <dgm:t>
        <a:bodyPr/>
        <a:lstStyle/>
        <a:p>
          <a:endParaRPr lang="es-ES"/>
        </a:p>
      </dgm:t>
    </dgm:pt>
    <dgm:pt modelId="{82D3787A-4AE0-4160-A425-F84AF255A015}" type="pres">
      <dgm:prSet presAssocID="{AB0F85FB-6871-48C2-80EC-073208DC889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4F7DCF9-0097-4709-A5E8-7D904B19E7A2}" type="pres">
      <dgm:prSet presAssocID="{AB0F85FB-6871-48C2-80EC-073208DC889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BF93AC-FC8D-4570-8E4C-D2B676883ABF}" type="pres">
      <dgm:prSet presAssocID="{B2A88C0F-3658-400D-BAC7-020306F4A91A}" presName="sp" presStyleCnt="0"/>
      <dgm:spPr/>
      <dgm:t>
        <a:bodyPr/>
        <a:lstStyle/>
        <a:p>
          <a:endParaRPr lang="es-ES"/>
        </a:p>
      </dgm:t>
    </dgm:pt>
    <dgm:pt modelId="{D55D9B38-0577-4EEC-842A-D335A9DDA0C1}" type="pres">
      <dgm:prSet presAssocID="{22576AB5-A37D-4F22-9BBB-DF39DECFE078}" presName="composite" presStyleCnt="0"/>
      <dgm:spPr/>
      <dgm:t>
        <a:bodyPr/>
        <a:lstStyle/>
        <a:p>
          <a:endParaRPr lang="es-ES"/>
        </a:p>
      </dgm:t>
    </dgm:pt>
    <dgm:pt modelId="{A432464B-DEE2-4B13-8AFA-813071F1EDC7}" type="pres">
      <dgm:prSet presAssocID="{22576AB5-A37D-4F22-9BBB-DF39DECFE07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725F9AC-7FAB-469A-B8BD-CF4713AC0441}" type="pres">
      <dgm:prSet presAssocID="{22576AB5-A37D-4F22-9BBB-DF39DECFE07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C6723E-15B0-400C-8DB4-1B3A99572B6F}" type="presOf" srcId="{C1E58D8B-A3BD-4874-B21A-4C9F5BB083B7}" destId="{2A39429C-9503-47A4-967F-B3AAC33007B7}" srcOrd="0" destOrd="0" presId="urn:microsoft.com/office/officeart/2005/8/layout/chevron2"/>
    <dgm:cxn modelId="{73781408-019A-40BF-9726-4D2EEFB2B658}" type="presOf" srcId="{22576AB5-A37D-4F22-9BBB-DF39DECFE078}" destId="{A432464B-DEE2-4B13-8AFA-813071F1EDC7}" srcOrd="0" destOrd="0" presId="urn:microsoft.com/office/officeart/2005/8/layout/chevron2"/>
    <dgm:cxn modelId="{2EF7E2B2-8D47-41C0-A5D4-187C86D15188}" srcId="{C1E58D8B-A3BD-4874-B21A-4C9F5BB083B7}" destId="{63E4C578-A390-4FC7-9BD3-944CA468744A}" srcOrd="0" destOrd="0" parTransId="{EBEB6AA4-5065-4CEB-BF11-B99F806674BB}" sibTransId="{846F1B40-1A0E-48FD-A7C8-67229A074E31}"/>
    <dgm:cxn modelId="{10CE2F32-AF95-4EEE-B91C-FBDEA341E05E}" srcId="{F04CFAEB-CDCE-41B0-981F-6DA40932ABC5}" destId="{D79998A0-FA27-4348-9B32-D0E30ADD58FF}" srcOrd="0" destOrd="0" parTransId="{06E2759A-F530-4FE9-9B69-18450821698F}" sibTransId="{2C588C14-1095-41BC-8E2D-0B84D7E7DCD4}"/>
    <dgm:cxn modelId="{5471846A-8610-4F34-B4AE-0961FE1BCEC7}" srcId="{AB0F85FB-6871-48C2-80EC-073208DC889F}" destId="{3ACBE862-AB07-49BF-B5C4-AA61B7CEC30C}" srcOrd="0" destOrd="0" parTransId="{EDB56C78-95B0-483A-8DEC-0EA0A373D421}" sibTransId="{9B5AA92B-60CC-4189-B123-F3FEC4587F90}"/>
    <dgm:cxn modelId="{0B2466F4-1EB7-4298-AA68-95FD7D6C2E0F}" srcId="{22576AB5-A37D-4F22-9BBB-DF39DECFE078}" destId="{93571AB5-1C27-4DF1-AFF8-153B956E33DB}" srcOrd="0" destOrd="0" parTransId="{BE628946-8E69-4512-A71D-8E5F5B99C4B5}" sibTransId="{9FAD1276-2311-4842-9C15-316FBBFF4418}"/>
    <dgm:cxn modelId="{28293FA3-0A07-46E5-ABB5-2F4588441733}" type="presOf" srcId="{7EA39615-1AE8-4A6C-AC88-57B73A4365BC}" destId="{9716BAE7-1486-4F49-8C3D-FD814D7F32BB}" srcOrd="0" destOrd="0" presId="urn:microsoft.com/office/officeart/2005/8/layout/chevron2"/>
    <dgm:cxn modelId="{5CD31A2A-627C-4C14-BDD7-A4DE7E448AFE}" type="presOf" srcId="{63E4C578-A390-4FC7-9BD3-944CA468744A}" destId="{86A683AE-9AC1-4C7C-83B4-DA1277737679}" srcOrd="0" destOrd="0" presId="urn:microsoft.com/office/officeart/2005/8/layout/chevron2"/>
    <dgm:cxn modelId="{935B84BA-29CE-43C2-BC6D-6CBB800DEF40}" type="presOf" srcId="{93571AB5-1C27-4DF1-AFF8-153B956E33DB}" destId="{5725F9AC-7FAB-469A-B8BD-CF4713AC0441}" srcOrd="0" destOrd="0" presId="urn:microsoft.com/office/officeart/2005/8/layout/chevron2"/>
    <dgm:cxn modelId="{1748D956-30F7-4FB5-B919-9AB78E8DF60B}" srcId="{14BBAA98-DA6F-4963-A61E-917558DB1FC6}" destId="{22576AB5-A37D-4F22-9BBB-DF39DECFE078}" srcOrd="4" destOrd="0" parTransId="{F7EC8EC5-889D-45F2-A7B0-29CFFC078096}" sibTransId="{FE704B8D-F0A1-4A7C-9CB0-216EA233353C}"/>
    <dgm:cxn modelId="{53C7E904-C7A6-4307-BEA9-D7A5A097C601}" srcId="{7EA39615-1AE8-4A6C-AC88-57B73A4365BC}" destId="{F2150EE0-08C3-4B36-9579-48540D917363}" srcOrd="1" destOrd="0" parTransId="{F1712997-20B5-4212-A4B8-A1015BDC8962}" sibTransId="{4A357DD7-9317-476C-AD18-93B42D2D99A4}"/>
    <dgm:cxn modelId="{F98E98C3-A6A2-47D3-A50D-14E460A21820}" srcId="{F04CFAEB-CDCE-41B0-981F-6DA40932ABC5}" destId="{EF5FA646-774A-489C-87AB-3D5EBCF4AB3F}" srcOrd="2" destOrd="0" parTransId="{F2C536DE-A1C1-4466-ACA3-C4E7EB4A2F50}" sibTransId="{746D6120-7E8B-4550-8911-EF5E2B81BC12}"/>
    <dgm:cxn modelId="{4A363F2D-0DCF-407E-B908-680CE7AE5D2D}" type="presOf" srcId="{14BBAA98-DA6F-4963-A61E-917558DB1FC6}" destId="{16677832-826A-4AE6-B964-2E8975ADF8DF}" srcOrd="0" destOrd="0" presId="urn:microsoft.com/office/officeart/2005/8/layout/chevron2"/>
    <dgm:cxn modelId="{A0FB3B17-7984-4DB2-B7CF-858304208017}" type="presOf" srcId="{3ACBE862-AB07-49BF-B5C4-AA61B7CEC30C}" destId="{44F7DCF9-0097-4709-A5E8-7D904B19E7A2}" srcOrd="0" destOrd="0" presId="urn:microsoft.com/office/officeart/2005/8/layout/chevron2"/>
    <dgm:cxn modelId="{D97A772C-E158-4A70-B95C-F5D504649D3E}" srcId="{7EA39615-1AE8-4A6C-AC88-57B73A4365BC}" destId="{F4185D0C-69D7-4600-A3AD-12E8F47B8B3F}" srcOrd="0" destOrd="0" parTransId="{CC2C497B-81FE-4741-882E-C16F5A6F55BE}" sibTransId="{63F89750-6E55-44FF-BD7B-0D02AD322FFE}"/>
    <dgm:cxn modelId="{8E6DAE7A-EB2D-42EF-AFC7-44EE9AD1D149}" type="presOf" srcId="{F04CFAEB-CDCE-41B0-981F-6DA40932ABC5}" destId="{0EDE1D97-5EEB-41C4-92CA-9FBA29E53C9D}" srcOrd="0" destOrd="0" presId="urn:microsoft.com/office/officeart/2005/8/layout/chevron2"/>
    <dgm:cxn modelId="{2F19CB3A-1767-4765-B5E1-499B31801574}" srcId="{F04CFAEB-CDCE-41B0-981F-6DA40932ABC5}" destId="{C420DA00-0E01-43D0-8F01-6E746C6F8ADD}" srcOrd="1" destOrd="0" parTransId="{1A314F1D-4477-4CA6-A8B9-886507089B3F}" sibTransId="{4182B461-CE91-4E25-806B-46975CAEE256}"/>
    <dgm:cxn modelId="{3EE9AF41-1C0C-4EA5-8E2C-2F8C0696CD85}" srcId="{14BBAA98-DA6F-4963-A61E-917558DB1FC6}" destId="{C1E58D8B-A3BD-4874-B21A-4C9F5BB083B7}" srcOrd="2" destOrd="0" parTransId="{3911154F-1A05-423F-8570-17B0FD0D6C8E}" sibTransId="{19A17B31-D55D-42E9-A814-BEEE6E147132}"/>
    <dgm:cxn modelId="{212FB5CC-E709-452B-9026-A91C6307B6BA}" type="presOf" srcId="{F2150EE0-08C3-4B36-9579-48540D917363}" destId="{CAC3DA1A-B120-411E-B187-A807AB0BFED5}" srcOrd="0" destOrd="1" presId="urn:microsoft.com/office/officeart/2005/8/layout/chevron2"/>
    <dgm:cxn modelId="{19021C0F-9644-4D52-9D95-DB4F71E464A8}" srcId="{14BBAA98-DA6F-4963-A61E-917558DB1FC6}" destId="{7EA39615-1AE8-4A6C-AC88-57B73A4365BC}" srcOrd="0" destOrd="0" parTransId="{6F3E546B-B330-425A-A3D3-46938835E099}" sibTransId="{FA96692E-00B7-4F5D-8158-6077BF43CA7E}"/>
    <dgm:cxn modelId="{475F2952-D9BE-4877-92FD-9115152E0538}" type="presOf" srcId="{17C467CA-47AB-40CD-9775-27C6F8FA6584}" destId="{5725F9AC-7FAB-469A-B8BD-CF4713AC0441}" srcOrd="0" destOrd="1" presId="urn:microsoft.com/office/officeart/2005/8/layout/chevron2"/>
    <dgm:cxn modelId="{3F1EDB4C-684D-4201-92DE-780404BCE50E}" srcId="{14BBAA98-DA6F-4963-A61E-917558DB1FC6}" destId="{F04CFAEB-CDCE-41B0-981F-6DA40932ABC5}" srcOrd="1" destOrd="0" parTransId="{C243979B-770A-4248-BE9F-2357ABF57C60}" sibTransId="{F80D7E7E-F02E-4FFF-818F-69B7307CA509}"/>
    <dgm:cxn modelId="{C744D089-9923-4D4A-966E-FEA2B9C46AE0}" srcId="{14BBAA98-DA6F-4963-A61E-917558DB1FC6}" destId="{AB0F85FB-6871-48C2-80EC-073208DC889F}" srcOrd="3" destOrd="0" parTransId="{50ABBB37-DDCC-49E7-9E1D-8128E564E993}" sibTransId="{B2A88C0F-3658-400D-BAC7-020306F4A91A}"/>
    <dgm:cxn modelId="{9E6062A7-2E4F-4C11-8BF7-8BF278CE0444}" type="presOf" srcId="{F4185D0C-69D7-4600-A3AD-12E8F47B8B3F}" destId="{CAC3DA1A-B120-411E-B187-A807AB0BFED5}" srcOrd="0" destOrd="0" presId="urn:microsoft.com/office/officeart/2005/8/layout/chevron2"/>
    <dgm:cxn modelId="{E1FC73CA-2ED5-48A5-8FF7-4671AA3D27A8}" type="presOf" srcId="{AB0F85FB-6871-48C2-80EC-073208DC889F}" destId="{82D3787A-4AE0-4160-A425-F84AF255A015}" srcOrd="0" destOrd="0" presId="urn:microsoft.com/office/officeart/2005/8/layout/chevron2"/>
    <dgm:cxn modelId="{62D85F40-9FBF-4B4F-8752-46F211837EC5}" type="presOf" srcId="{EF5FA646-774A-489C-87AB-3D5EBCF4AB3F}" destId="{9E992F2B-199C-472A-9D9B-198D2B893D9D}" srcOrd="0" destOrd="2" presId="urn:microsoft.com/office/officeart/2005/8/layout/chevron2"/>
    <dgm:cxn modelId="{07ED13DB-9C17-4D2C-89E0-4F1F0D8E5FB7}" srcId="{22576AB5-A37D-4F22-9BBB-DF39DECFE078}" destId="{17C467CA-47AB-40CD-9775-27C6F8FA6584}" srcOrd="1" destOrd="0" parTransId="{92F10426-580F-4471-8B40-8A69F2A9AB3A}" sibTransId="{BFBA2673-9C67-4745-AC1D-9DD05C138FD2}"/>
    <dgm:cxn modelId="{E6C51C4A-EC6B-4ACA-A409-C92E22782E87}" type="presOf" srcId="{C420DA00-0E01-43D0-8F01-6E746C6F8ADD}" destId="{9E992F2B-199C-472A-9D9B-198D2B893D9D}" srcOrd="0" destOrd="1" presId="urn:microsoft.com/office/officeart/2005/8/layout/chevron2"/>
    <dgm:cxn modelId="{4DD9F33D-9439-40CB-BFCB-A80659A96092}" type="presOf" srcId="{D79998A0-FA27-4348-9B32-D0E30ADD58FF}" destId="{9E992F2B-199C-472A-9D9B-198D2B893D9D}" srcOrd="0" destOrd="0" presId="urn:microsoft.com/office/officeart/2005/8/layout/chevron2"/>
    <dgm:cxn modelId="{F11BB790-7AC9-4E57-8A45-E7BB111EB62F}" type="presParOf" srcId="{16677832-826A-4AE6-B964-2E8975ADF8DF}" destId="{2D8244A0-BD1A-479C-9CD6-0FD1128E277C}" srcOrd="0" destOrd="0" presId="urn:microsoft.com/office/officeart/2005/8/layout/chevron2"/>
    <dgm:cxn modelId="{D2F07EB0-C971-430C-BC01-115569F1F0D9}" type="presParOf" srcId="{2D8244A0-BD1A-479C-9CD6-0FD1128E277C}" destId="{9716BAE7-1486-4F49-8C3D-FD814D7F32BB}" srcOrd="0" destOrd="0" presId="urn:microsoft.com/office/officeart/2005/8/layout/chevron2"/>
    <dgm:cxn modelId="{91C93ADE-338A-43BC-AF4A-D8D0E5C1FD29}" type="presParOf" srcId="{2D8244A0-BD1A-479C-9CD6-0FD1128E277C}" destId="{CAC3DA1A-B120-411E-B187-A807AB0BFED5}" srcOrd="1" destOrd="0" presId="urn:microsoft.com/office/officeart/2005/8/layout/chevron2"/>
    <dgm:cxn modelId="{BD981AE4-86F6-441C-ADC5-BAEFF4E2DA3D}" type="presParOf" srcId="{16677832-826A-4AE6-B964-2E8975ADF8DF}" destId="{4A32AF69-A12A-4C95-8BA0-E5A8E5C51D7C}" srcOrd="1" destOrd="0" presId="urn:microsoft.com/office/officeart/2005/8/layout/chevron2"/>
    <dgm:cxn modelId="{6A8DD135-0264-4275-99B2-C327DF776294}" type="presParOf" srcId="{16677832-826A-4AE6-B964-2E8975ADF8DF}" destId="{3679B33D-2BE2-45AE-AD36-3B1F9BFF4411}" srcOrd="2" destOrd="0" presId="urn:microsoft.com/office/officeart/2005/8/layout/chevron2"/>
    <dgm:cxn modelId="{ED77B51A-5944-4DB2-AC35-73138E5B6F36}" type="presParOf" srcId="{3679B33D-2BE2-45AE-AD36-3B1F9BFF4411}" destId="{0EDE1D97-5EEB-41C4-92CA-9FBA29E53C9D}" srcOrd="0" destOrd="0" presId="urn:microsoft.com/office/officeart/2005/8/layout/chevron2"/>
    <dgm:cxn modelId="{C14B8320-8644-4892-BB6A-3BC283FE7E4E}" type="presParOf" srcId="{3679B33D-2BE2-45AE-AD36-3B1F9BFF4411}" destId="{9E992F2B-199C-472A-9D9B-198D2B893D9D}" srcOrd="1" destOrd="0" presId="urn:microsoft.com/office/officeart/2005/8/layout/chevron2"/>
    <dgm:cxn modelId="{4E088E3C-D19E-483A-A735-3C9756552EAB}" type="presParOf" srcId="{16677832-826A-4AE6-B964-2E8975ADF8DF}" destId="{3B468740-55E4-4DD7-81B3-3F7174F68F2D}" srcOrd="3" destOrd="0" presId="urn:microsoft.com/office/officeart/2005/8/layout/chevron2"/>
    <dgm:cxn modelId="{A9B694E5-66DD-46E7-81E5-C54EF71E158F}" type="presParOf" srcId="{16677832-826A-4AE6-B964-2E8975ADF8DF}" destId="{BB482BA7-6593-4701-A8DA-2EC78CD005AC}" srcOrd="4" destOrd="0" presId="urn:microsoft.com/office/officeart/2005/8/layout/chevron2"/>
    <dgm:cxn modelId="{7391FEEB-69C7-499D-8F18-9D7B806AA320}" type="presParOf" srcId="{BB482BA7-6593-4701-A8DA-2EC78CD005AC}" destId="{2A39429C-9503-47A4-967F-B3AAC33007B7}" srcOrd="0" destOrd="0" presId="urn:microsoft.com/office/officeart/2005/8/layout/chevron2"/>
    <dgm:cxn modelId="{C6F2F0F8-74D8-40EA-B70A-DFF853878B2B}" type="presParOf" srcId="{BB482BA7-6593-4701-A8DA-2EC78CD005AC}" destId="{86A683AE-9AC1-4C7C-83B4-DA1277737679}" srcOrd="1" destOrd="0" presId="urn:microsoft.com/office/officeart/2005/8/layout/chevron2"/>
    <dgm:cxn modelId="{849AFF8B-3DB2-4BE4-9EC6-46A14EF7899B}" type="presParOf" srcId="{16677832-826A-4AE6-B964-2E8975ADF8DF}" destId="{588344CE-8EC5-4CA8-8801-C6CA81BCCFF4}" srcOrd="5" destOrd="0" presId="urn:microsoft.com/office/officeart/2005/8/layout/chevron2"/>
    <dgm:cxn modelId="{BF3F3405-C9B6-48BD-AE2E-7690631B3161}" type="presParOf" srcId="{16677832-826A-4AE6-B964-2E8975ADF8DF}" destId="{02B8F1B1-5EC9-476A-9DA2-886DBA0DC52C}" srcOrd="6" destOrd="0" presId="urn:microsoft.com/office/officeart/2005/8/layout/chevron2"/>
    <dgm:cxn modelId="{698917C0-04A5-458A-A6BA-1B8815B3F213}" type="presParOf" srcId="{02B8F1B1-5EC9-476A-9DA2-886DBA0DC52C}" destId="{82D3787A-4AE0-4160-A425-F84AF255A015}" srcOrd="0" destOrd="0" presId="urn:microsoft.com/office/officeart/2005/8/layout/chevron2"/>
    <dgm:cxn modelId="{0670D299-A3F8-45DE-8B9B-5AC09AD05C22}" type="presParOf" srcId="{02B8F1B1-5EC9-476A-9DA2-886DBA0DC52C}" destId="{44F7DCF9-0097-4709-A5E8-7D904B19E7A2}" srcOrd="1" destOrd="0" presId="urn:microsoft.com/office/officeart/2005/8/layout/chevron2"/>
    <dgm:cxn modelId="{D64D7FB0-E47E-4768-8F71-081DC563D7E2}" type="presParOf" srcId="{16677832-826A-4AE6-B964-2E8975ADF8DF}" destId="{39BF93AC-FC8D-4570-8E4C-D2B676883ABF}" srcOrd="7" destOrd="0" presId="urn:microsoft.com/office/officeart/2005/8/layout/chevron2"/>
    <dgm:cxn modelId="{2C2AA817-4D7F-4BBE-AD74-FE01778A5AB0}" type="presParOf" srcId="{16677832-826A-4AE6-B964-2E8975ADF8DF}" destId="{D55D9B38-0577-4EEC-842A-D335A9DDA0C1}" srcOrd="8" destOrd="0" presId="urn:microsoft.com/office/officeart/2005/8/layout/chevron2"/>
    <dgm:cxn modelId="{1F0A8812-E536-48C3-87F0-99903B57EC64}" type="presParOf" srcId="{D55D9B38-0577-4EEC-842A-D335A9DDA0C1}" destId="{A432464B-DEE2-4B13-8AFA-813071F1EDC7}" srcOrd="0" destOrd="0" presId="urn:microsoft.com/office/officeart/2005/8/layout/chevron2"/>
    <dgm:cxn modelId="{6CB2E165-4B64-4D6F-9243-EA3ADEB33ACC}" type="presParOf" srcId="{D55D9B38-0577-4EEC-842A-D335A9DDA0C1}" destId="{5725F9AC-7FAB-469A-B8BD-CF4713AC04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24E36-57B4-486F-B7B3-4518E8AE1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5D60E0-5C33-45D3-A9C3-59026528BEFF}">
      <dgm:prSet custT="1"/>
      <dgm:spPr>
        <a:solidFill>
          <a:srgbClr val="08307E"/>
        </a:solidFill>
      </dgm:spPr>
      <dgm:t>
        <a:bodyPr/>
        <a:lstStyle/>
        <a:p>
          <a:r>
            <a:rPr lang="es-ES_tradnl" sz="3200" b="1" dirty="0" smtClean="0">
              <a:solidFill>
                <a:srgbClr val="FFFF00"/>
              </a:solidFill>
              <a:latin typeface="Arial"/>
              <a:cs typeface="Arial"/>
            </a:rPr>
            <a:t>↓ </a:t>
          </a:r>
          <a:r>
            <a:rPr lang="es-ES_tradnl" sz="3200" b="1" dirty="0" smtClean="0">
              <a:solidFill>
                <a:srgbClr val="FFFF00"/>
              </a:solidFill>
            </a:rPr>
            <a:t>LEUCOPENIA</a:t>
          </a:r>
        </a:p>
      </dgm:t>
    </dgm:pt>
    <dgm:pt modelId="{17E0F25F-AAA3-411C-A4AA-00F9BFA837A2}" type="sibTrans" cxnId="{919BF9C4-8357-4510-8C1C-34B985905433}">
      <dgm:prSet/>
      <dgm:spPr/>
      <dgm:t>
        <a:bodyPr/>
        <a:lstStyle/>
        <a:p>
          <a:endParaRPr lang="es-ES"/>
        </a:p>
      </dgm:t>
    </dgm:pt>
    <dgm:pt modelId="{C8A88B7D-6D5A-49FC-8DFE-9DEA1B7A792A}" type="parTrans" cxnId="{919BF9C4-8357-4510-8C1C-34B985905433}">
      <dgm:prSet/>
      <dgm:spPr/>
      <dgm:t>
        <a:bodyPr/>
        <a:lstStyle/>
        <a:p>
          <a:endParaRPr lang="es-ES"/>
        </a:p>
      </dgm:t>
    </dgm:pt>
    <dgm:pt modelId="{5C85DA46-9896-48B6-AE7F-5EBF24BDB31E}">
      <dgm:prSet phldrT="[Texto]"/>
      <dgm:spPr>
        <a:solidFill>
          <a:srgbClr val="08307E"/>
        </a:solidFill>
      </dgm:spPr>
      <dgm:t>
        <a:bodyPr/>
        <a:lstStyle/>
        <a:p>
          <a:pPr algn="l"/>
          <a:r>
            <a:rPr lang="es-ES" b="1" dirty="0" smtClean="0">
              <a:solidFill>
                <a:srgbClr val="FFFF00"/>
              </a:solidFill>
              <a:latin typeface="Arial"/>
              <a:cs typeface="Arial"/>
            </a:rPr>
            <a:t>↑</a:t>
          </a:r>
          <a:r>
            <a:rPr lang="es-ES" b="1" dirty="0" smtClean="0">
              <a:solidFill>
                <a:srgbClr val="FFFF00"/>
              </a:solidFill>
            </a:rPr>
            <a:t>LEUCOCITOSIS </a:t>
          </a:r>
          <a:endParaRPr lang="es-ES" b="1" dirty="0">
            <a:solidFill>
              <a:srgbClr val="FFFF00"/>
            </a:solidFill>
          </a:endParaRPr>
        </a:p>
      </dgm:t>
    </dgm:pt>
    <dgm:pt modelId="{D94879A9-8691-4B72-A003-A2DF3E5EC50D}" type="sibTrans" cxnId="{D0300475-67E4-4EFA-A5E7-8EFC9F5E4D94}">
      <dgm:prSet/>
      <dgm:spPr/>
      <dgm:t>
        <a:bodyPr/>
        <a:lstStyle/>
        <a:p>
          <a:endParaRPr lang="es-ES_tradnl"/>
        </a:p>
      </dgm:t>
    </dgm:pt>
    <dgm:pt modelId="{CB6300CF-241D-41C0-84E4-CE9D007C8F13}" type="parTrans" cxnId="{D0300475-67E4-4EFA-A5E7-8EFC9F5E4D94}">
      <dgm:prSet/>
      <dgm:spPr/>
      <dgm:t>
        <a:bodyPr/>
        <a:lstStyle/>
        <a:p>
          <a:endParaRPr lang="es-ES_tradnl"/>
        </a:p>
      </dgm:t>
    </dgm:pt>
    <dgm:pt modelId="{8E7158FA-2FCD-4EFC-88EE-BBA0F250D2C3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r>
            <a:rPr lang="es-ES" sz="3300" b="1" dirty="0" smtClean="0">
              <a:solidFill>
                <a:srgbClr val="FFFF00"/>
              </a:solidFill>
            </a:rPr>
            <a:t> </a:t>
          </a:r>
          <a:r>
            <a:rPr lang="es-ES" sz="2400" b="1" dirty="0" smtClean="0">
              <a:solidFill>
                <a:srgbClr val="FFFF00"/>
              </a:solidFill>
            </a:rPr>
            <a:t>OCURRE  EN INFECCIONES AGUDAS </a:t>
          </a:r>
          <a:endParaRPr lang="es-ES" sz="2400" b="1" dirty="0">
            <a:solidFill>
              <a:srgbClr val="FFFF00"/>
            </a:solidFill>
          </a:endParaRPr>
        </a:p>
      </dgm:t>
    </dgm:pt>
    <dgm:pt modelId="{AD882D15-1D7A-41B6-93CE-91475ABF2549}" type="parTrans" cxnId="{60717997-F9EC-4F26-99A1-0AF35B2C515D}">
      <dgm:prSet/>
      <dgm:spPr/>
      <dgm:t>
        <a:bodyPr/>
        <a:lstStyle/>
        <a:p>
          <a:endParaRPr lang="es-ES"/>
        </a:p>
      </dgm:t>
    </dgm:pt>
    <dgm:pt modelId="{B479BD1D-CAED-49D2-A7D1-01A3267AE98E}" type="sibTrans" cxnId="{60717997-F9EC-4F26-99A1-0AF35B2C515D}">
      <dgm:prSet/>
      <dgm:spPr/>
      <dgm:t>
        <a:bodyPr/>
        <a:lstStyle/>
        <a:p>
          <a:endParaRPr lang="es-ES"/>
        </a:p>
      </dgm:t>
    </dgm:pt>
    <dgm:pt modelId="{9E5F50D7-63C9-46D9-BB38-C219314E3917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OCURRE DURANTE Y  DESPUÉS DE INFECCIONES VIRALES </a:t>
          </a:r>
          <a:endParaRPr lang="es-ES" sz="2400" b="1" dirty="0">
            <a:solidFill>
              <a:srgbClr val="FFFF00"/>
            </a:solidFill>
          </a:endParaRPr>
        </a:p>
      </dgm:t>
    </dgm:pt>
    <dgm:pt modelId="{EB240E80-14EE-48D9-9D03-565B101F5E59}" type="parTrans" cxnId="{3E3E2AC3-8B11-4AB4-A99A-6E411C011C3D}">
      <dgm:prSet/>
      <dgm:spPr/>
      <dgm:t>
        <a:bodyPr/>
        <a:lstStyle/>
        <a:p>
          <a:endParaRPr lang="es-ES"/>
        </a:p>
      </dgm:t>
    </dgm:pt>
    <dgm:pt modelId="{DB5312FF-5ED0-4CC8-9F39-046CEF684C6F}" type="sibTrans" cxnId="{3E3E2AC3-8B11-4AB4-A99A-6E411C011C3D}">
      <dgm:prSet/>
      <dgm:spPr/>
      <dgm:t>
        <a:bodyPr/>
        <a:lstStyle/>
        <a:p>
          <a:endParaRPr lang="es-ES"/>
        </a:p>
      </dgm:t>
    </dgm:pt>
    <dgm:pt modelId="{4308BE59-5BE5-4D9C-A79E-A2D6E563C31A}" type="pres">
      <dgm:prSet presAssocID="{1FF24E36-57B4-486F-B7B3-4518E8AE1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9573C61-6085-4BBA-9144-F18DB6070EB7}" type="pres">
      <dgm:prSet presAssocID="{5C85DA46-9896-48B6-AE7F-5EBF24BDB31E}" presName="composite" presStyleCnt="0"/>
      <dgm:spPr/>
    </dgm:pt>
    <dgm:pt modelId="{2376F156-D839-45E2-AD93-B8459D10B037}" type="pres">
      <dgm:prSet presAssocID="{5C85DA46-9896-48B6-AE7F-5EBF24BDB31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B90B3A-0CEF-4635-9371-E7D646E811FD}" type="pres">
      <dgm:prSet presAssocID="{5C85DA46-9896-48B6-AE7F-5EBF24BDB31E}" presName="desTx" presStyleLbl="alignAccFollowNode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22BB4-2F6D-4358-8454-B4B72DCF7A34}" type="pres">
      <dgm:prSet presAssocID="{D94879A9-8691-4B72-A003-A2DF3E5EC50D}" presName="space" presStyleCnt="0"/>
      <dgm:spPr/>
    </dgm:pt>
    <dgm:pt modelId="{6C87ED1E-47D1-48E8-AE79-04CEE24262DB}" type="pres">
      <dgm:prSet presAssocID="{AB5D60E0-5C33-45D3-A9C3-59026528BEFF}" presName="composite" presStyleCnt="0"/>
      <dgm:spPr/>
    </dgm:pt>
    <dgm:pt modelId="{55284D49-B813-47C4-807B-FC9B8CF0556D}" type="pres">
      <dgm:prSet presAssocID="{AB5D60E0-5C33-45D3-A9C3-59026528BEF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B801C6C-73EF-4B17-A405-38EB82141186}" type="pres">
      <dgm:prSet presAssocID="{AB5D60E0-5C33-45D3-A9C3-59026528BEFF}" presName="desTx" presStyleLbl="alignAccFollowNode1" presStyleIdx="1" presStyleCnt="2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B46513-0F48-466F-9ED0-90F47B0B0898}" type="presOf" srcId="{1FF24E36-57B4-486F-B7B3-4518E8AE1532}" destId="{4308BE59-5BE5-4D9C-A79E-A2D6E563C31A}" srcOrd="0" destOrd="0" presId="urn:microsoft.com/office/officeart/2005/8/layout/hList1"/>
    <dgm:cxn modelId="{5C60719B-B9BF-4AB2-A3C7-6B69B04CB122}" type="presOf" srcId="{5C85DA46-9896-48B6-AE7F-5EBF24BDB31E}" destId="{2376F156-D839-45E2-AD93-B8459D10B037}" srcOrd="0" destOrd="0" presId="urn:microsoft.com/office/officeart/2005/8/layout/hList1"/>
    <dgm:cxn modelId="{D0300475-67E4-4EFA-A5E7-8EFC9F5E4D94}" srcId="{1FF24E36-57B4-486F-B7B3-4518E8AE1532}" destId="{5C85DA46-9896-48B6-AE7F-5EBF24BDB31E}" srcOrd="0" destOrd="0" parTransId="{CB6300CF-241D-41C0-84E4-CE9D007C8F13}" sibTransId="{D94879A9-8691-4B72-A003-A2DF3E5EC50D}"/>
    <dgm:cxn modelId="{919BF9C4-8357-4510-8C1C-34B985905433}" srcId="{1FF24E36-57B4-486F-B7B3-4518E8AE1532}" destId="{AB5D60E0-5C33-45D3-A9C3-59026528BEFF}" srcOrd="1" destOrd="0" parTransId="{C8A88B7D-6D5A-49FC-8DFE-9DEA1B7A792A}" sibTransId="{17E0F25F-AAA3-411C-A4AA-00F9BFA837A2}"/>
    <dgm:cxn modelId="{6E06AB91-34BE-4F21-9EC3-AD2DB80DB182}" type="presOf" srcId="{AB5D60E0-5C33-45D3-A9C3-59026528BEFF}" destId="{55284D49-B813-47C4-807B-FC9B8CF0556D}" srcOrd="0" destOrd="0" presId="urn:microsoft.com/office/officeart/2005/8/layout/hList1"/>
    <dgm:cxn modelId="{C8E95124-E7FF-463C-8B19-F22044E9CB27}" type="presOf" srcId="{9E5F50D7-63C9-46D9-BB38-C219314E3917}" destId="{BB801C6C-73EF-4B17-A405-38EB82141186}" srcOrd="0" destOrd="0" presId="urn:microsoft.com/office/officeart/2005/8/layout/hList1"/>
    <dgm:cxn modelId="{60717997-F9EC-4F26-99A1-0AF35B2C515D}" srcId="{5C85DA46-9896-48B6-AE7F-5EBF24BDB31E}" destId="{8E7158FA-2FCD-4EFC-88EE-BBA0F250D2C3}" srcOrd="0" destOrd="0" parTransId="{AD882D15-1D7A-41B6-93CE-91475ABF2549}" sibTransId="{B479BD1D-CAED-49D2-A7D1-01A3267AE98E}"/>
    <dgm:cxn modelId="{3E3E2AC3-8B11-4AB4-A99A-6E411C011C3D}" srcId="{AB5D60E0-5C33-45D3-A9C3-59026528BEFF}" destId="{9E5F50D7-63C9-46D9-BB38-C219314E3917}" srcOrd="0" destOrd="0" parTransId="{EB240E80-14EE-48D9-9D03-565B101F5E59}" sibTransId="{DB5312FF-5ED0-4CC8-9F39-046CEF684C6F}"/>
    <dgm:cxn modelId="{1CA9E2FD-E6C6-4AB2-B667-B3066618DCA7}" type="presOf" srcId="{8E7158FA-2FCD-4EFC-88EE-BBA0F250D2C3}" destId="{BAB90B3A-0CEF-4635-9371-E7D646E811FD}" srcOrd="0" destOrd="0" presId="urn:microsoft.com/office/officeart/2005/8/layout/hList1"/>
    <dgm:cxn modelId="{193007C0-0222-4F4E-A565-4A0C2A617F12}" type="presParOf" srcId="{4308BE59-5BE5-4D9C-A79E-A2D6E563C31A}" destId="{E9573C61-6085-4BBA-9144-F18DB6070EB7}" srcOrd="0" destOrd="0" presId="urn:microsoft.com/office/officeart/2005/8/layout/hList1"/>
    <dgm:cxn modelId="{E641C5B2-FF31-4CC4-A809-58E642AD094C}" type="presParOf" srcId="{E9573C61-6085-4BBA-9144-F18DB6070EB7}" destId="{2376F156-D839-45E2-AD93-B8459D10B037}" srcOrd="0" destOrd="0" presId="urn:microsoft.com/office/officeart/2005/8/layout/hList1"/>
    <dgm:cxn modelId="{E3892F29-53D9-4B7B-9EDA-2EE252FDEADC}" type="presParOf" srcId="{E9573C61-6085-4BBA-9144-F18DB6070EB7}" destId="{BAB90B3A-0CEF-4635-9371-E7D646E811FD}" srcOrd="1" destOrd="0" presId="urn:microsoft.com/office/officeart/2005/8/layout/hList1"/>
    <dgm:cxn modelId="{6D857A0D-3EB9-4339-9027-3B5904EDE6EC}" type="presParOf" srcId="{4308BE59-5BE5-4D9C-A79E-A2D6E563C31A}" destId="{4BF22BB4-2F6D-4358-8454-B4B72DCF7A34}" srcOrd="1" destOrd="0" presId="urn:microsoft.com/office/officeart/2005/8/layout/hList1"/>
    <dgm:cxn modelId="{8A83B99F-9968-4A9B-8CAF-A688ABAAE73C}" type="presParOf" srcId="{4308BE59-5BE5-4D9C-A79E-A2D6E563C31A}" destId="{6C87ED1E-47D1-48E8-AE79-04CEE24262DB}" srcOrd="2" destOrd="0" presId="urn:microsoft.com/office/officeart/2005/8/layout/hList1"/>
    <dgm:cxn modelId="{EC9E1020-8ADD-4583-A60D-ED088D76F76F}" type="presParOf" srcId="{6C87ED1E-47D1-48E8-AE79-04CEE24262DB}" destId="{55284D49-B813-47C4-807B-FC9B8CF0556D}" srcOrd="0" destOrd="0" presId="urn:microsoft.com/office/officeart/2005/8/layout/hList1"/>
    <dgm:cxn modelId="{0DDB7ACD-60A3-428B-9CC0-89802F0E6965}" type="presParOf" srcId="{6C87ED1E-47D1-48E8-AE79-04CEE24262DB}" destId="{BB801C6C-73EF-4B17-A405-38EB821411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EB777E-C17C-411B-94DB-FBA9E7B40B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51A6B3-54C3-4D66-A0A3-DA4A3899FFFA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2800" b="1" dirty="0" smtClean="0">
              <a:solidFill>
                <a:srgbClr val="FFFF00"/>
              </a:solidFill>
            </a:rPr>
            <a:t>Linfocitos aumentan en infecciones virales, puede verse en bacterianas: Tosferina, Tuberculosis</a:t>
          </a:r>
          <a:endParaRPr lang="es-ES" sz="2800" b="1" dirty="0">
            <a:solidFill>
              <a:srgbClr val="FFFF00"/>
            </a:solidFill>
          </a:endParaRPr>
        </a:p>
      </dgm:t>
    </dgm:pt>
    <dgm:pt modelId="{DD546D50-24E7-4F42-ACDD-AE9B3407469E}" type="parTrans" cxnId="{5915413C-6B50-433C-8AB0-38D65D3F6271}">
      <dgm:prSet/>
      <dgm:spPr/>
      <dgm:t>
        <a:bodyPr/>
        <a:lstStyle/>
        <a:p>
          <a:endParaRPr lang="es-ES" b="0"/>
        </a:p>
      </dgm:t>
    </dgm:pt>
    <dgm:pt modelId="{631651FB-363E-4DA7-8260-48888BA4C075}" type="sibTrans" cxnId="{5915413C-6B50-433C-8AB0-38D65D3F6271}">
      <dgm:prSet/>
      <dgm:spPr/>
      <dgm:t>
        <a:bodyPr/>
        <a:lstStyle/>
        <a:p>
          <a:endParaRPr lang="es-ES" b="0"/>
        </a:p>
      </dgm:t>
    </dgm:pt>
    <dgm:pt modelId="{E9AB722A-D0E4-4554-A22D-C30B520B11D7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2800" b="1" dirty="0" smtClean="0">
              <a:solidFill>
                <a:srgbClr val="FFFF00"/>
              </a:solidFill>
            </a:rPr>
            <a:t>Conteo de eosinófilos. Aumenta en enfermedades alérgicas principalmente Asma Bronquial</a:t>
          </a:r>
          <a:endParaRPr lang="es-ES" sz="2800" b="1" dirty="0">
            <a:solidFill>
              <a:srgbClr val="FFFF00"/>
            </a:solidFill>
          </a:endParaRPr>
        </a:p>
      </dgm:t>
    </dgm:pt>
    <dgm:pt modelId="{5F4162DD-3917-440E-A087-7444BAE82732}" type="parTrans" cxnId="{38536775-C70C-434C-9314-3247FD9B58A5}">
      <dgm:prSet/>
      <dgm:spPr/>
      <dgm:t>
        <a:bodyPr/>
        <a:lstStyle/>
        <a:p>
          <a:endParaRPr lang="es-ES" b="0"/>
        </a:p>
      </dgm:t>
    </dgm:pt>
    <dgm:pt modelId="{53E96A84-8F88-4E0B-AB6A-3DCAC5A683E3}" type="sibTrans" cxnId="{38536775-C70C-434C-9314-3247FD9B58A5}">
      <dgm:prSet/>
      <dgm:spPr/>
      <dgm:t>
        <a:bodyPr/>
        <a:lstStyle/>
        <a:p>
          <a:endParaRPr lang="es-ES" b="0"/>
        </a:p>
      </dgm:t>
    </dgm:pt>
    <dgm:pt modelId="{C41B1C0C-BAD4-43FB-9B62-82D97E3749EA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2800" b="1" dirty="0" smtClean="0">
              <a:solidFill>
                <a:srgbClr val="FFFF00"/>
              </a:solidFill>
            </a:rPr>
            <a:t>Basófilos:Incremento en las inflamaciones prolongadas,Enf alérgicas,Tuberculosis</a:t>
          </a:r>
          <a:endParaRPr lang="es-ES" sz="2800" b="1" dirty="0">
            <a:solidFill>
              <a:srgbClr val="FFFF00"/>
            </a:solidFill>
          </a:endParaRPr>
        </a:p>
      </dgm:t>
    </dgm:pt>
    <dgm:pt modelId="{1C4F2CFA-42E1-4B6F-89F9-CFDC63DB8AE1}" type="parTrans" cxnId="{317EDB0F-5D3D-44ED-9BAB-FA9079E938C5}">
      <dgm:prSet/>
      <dgm:spPr/>
      <dgm:t>
        <a:bodyPr/>
        <a:lstStyle/>
        <a:p>
          <a:endParaRPr lang="es-ES" b="0"/>
        </a:p>
      </dgm:t>
    </dgm:pt>
    <dgm:pt modelId="{C60E89AD-8DEC-4410-82F1-AA0B7837900E}" type="sibTrans" cxnId="{317EDB0F-5D3D-44ED-9BAB-FA9079E938C5}">
      <dgm:prSet/>
      <dgm:spPr/>
      <dgm:t>
        <a:bodyPr/>
        <a:lstStyle/>
        <a:p>
          <a:endParaRPr lang="es-ES" b="0"/>
        </a:p>
      </dgm:t>
    </dgm:pt>
    <dgm:pt modelId="{7131E481-858A-4F61-98C5-DC865986EB6A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2800" b="1" dirty="0" smtClean="0">
              <a:solidFill>
                <a:srgbClr val="FFFF00"/>
              </a:solidFill>
            </a:rPr>
            <a:t>Monocitos en  Infecciones severas</a:t>
          </a:r>
          <a:endParaRPr lang="es-ES" sz="2800" b="1" dirty="0">
            <a:solidFill>
              <a:srgbClr val="FFFF00"/>
            </a:solidFill>
          </a:endParaRPr>
        </a:p>
      </dgm:t>
    </dgm:pt>
    <dgm:pt modelId="{A25D6F40-293A-42D9-A305-C3E0BC4B1C23}" type="parTrans" cxnId="{06F20F35-348D-405E-8ED5-75C570AA1428}">
      <dgm:prSet/>
      <dgm:spPr/>
      <dgm:t>
        <a:bodyPr/>
        <a:lstStyle/>
        <a:p>
          <a:endParaRPr lang="es-ES" b="0"/>
        </a:p>
      </dgm:t>
    </dgm:pt>
    <dgm:pt modelId="{D53AFB80-4184-4B8B-901E-1C73B5CFBDA4}" type="sibTrans" cxnId="{06F20F35-348D-405E-8ED5-75C570AA1428}">
      <dgm:prSet/>
      <dgm:spPr/>
      <dgm:t>
        <a:bodyPr/>
        <a:lstStyle/>
        <a:p>
          <a:endParaRPr lang="es-ES" b="0"/>
        </a:p>
      </dgm:t>
    </dgm:pt>
    <dgm:pt modelId="{23696AC6-DDE1-43C2-95FF-E31055C04CA1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_tradnl" sz="2800" b="1" dirty="0" smtClean="0">
              <a:solidFill>
                <a:srgbClr val="FFFF00"/>
              </a:solidFill>
            </a:rPr>
            <a:t>Neutrófilos  aumentan en  Infecciones piógenas</a:t>
          </a:r>
          <a:endParaRPr lang="en-US" sz="2800" b="1" dirty="0">
            <a:solidFill>
              <a:srgbClr val="FFFF00"/>
            </a:solidFill>
          </a:endParaRPr>
        </a:p>
      </dgm:t>
    </dgm:pt>
    <dgm:pt modelId="{94854977-091C-4B7D-8349-E38DBF15D185}" type="parTrans" cxnId="{A24FFF18-CA3D-4958-BCA8-55F285B27F92}">
      <dgm:prSet/>
      <dgm:spPr/>
      <dgm:t>
        <a:bodyPr/>
        <a:lstStyle/>
        <a:p>
          <a:endParaRPr lang="es-ES" b="0"/>
        </a:p>
      </dgm:t>
    </dgm:pt>
    <dgm:pt modelId="{E6A0B154-4084-4CB6-A799-B7F415A1944B}" type="sibTrans" cxnId="{A24FFF18-CA3D-4958-BCA8-55F285B27F92}">
      <dgm:prSet/>
      <dgm:spPr/>
      <dgm:t>
        <a:bodyPr/>
        <a:lstStyle/>
        <a:p>
          <a:endParaRPr lang="es-ES" b="0"/>
        </a:p>
      </dgm:t>
    </dgm:pt>
    <dgm:pt modelId="{CFC5C45E-6546-4F0A-A5CE-0815C2B8213B}" type="pres">
      <dgm:prSet presAssocID="{81EB777E-C17C-411B-94DB-FBA9E7B40B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03A186-1C44-4621-A7C0-1F3B0830F78E}" type="pres">
      <dgm:prSet presAssocID="{23696AC6-DDE1-43C2-95FF-E31055C04CA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8DFA6F-7EE8-4F00-99C7-207CA79113EE}" type="pres">
      <dgm:prSet presAssocID="{E6A0B154-4084-4CB6-A799-B7F415A1944B}" presName="spacer" presStyleCnt="0"/>
      <dgm:spPr/>
      <dgm:t>
        <a:bodyPr/>
        <a:lstStyle/>
        <a:p>
          <a:endParaRPr lang="es-ES"/>
        </a:p>
      </dgm:t>
    </dgm:pt>
    <dgm:pt modelId="{4481638E-5F12-4C2B-8714-B3B804ABFBBA}" type="pres">
      <dgm:prSet presAssocID="{7751A6B3-54C3-4D66-A0A3-DA4A3899FFF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D801C4-345B-43DB-A5CC-1B5C3ACD44BB}" type="pres">
      <dgm:prSet presAssocID="{631651FB-363E-4DA7-8260-48888BA4C075}" presName="spacer" presStyleCnt="0"/>
      <dgm:spPr/>
      <dgm:t>
        <a:bodyPr/>
        <a:lstStyle/>
        <a:p>
          <a:endParaRPr lang="es-ES"/>
        </a:p>
      </dgm:t>
    </dgm:pt>
    <dgm:pt modelId="{73A8F99C-C75C-4AD1-8FC9-8C3A42F2D79D}" type="pres">
      <dgm:prSet presAssocID="{7131E481-858A-4F61-98C5-DC865986EB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4C958-50FD-4056-837A-F24EB448243B}" type="pres">
      <dgm:prSet presAssocID="{D53AFB80-4184-4B8B-901E-1C73B5CFBDA4}" presName="spacer" presStyleCnt="0"/>
      <dgm:spPr/>
      <dgm:t>
        <a:bodyPr/>
        <a:lstStyle/>
        <a:p>
          <a:endParaRPr lang="es-ES"/>
        </a:p>
      </dgm:t>
    </dgm:pt>
    <dgm:pt modelId="{AE3E9876-EA52-4454-B776-5D04C1E62D84}" type="pres">
      <dgm:prSet presAssocID="{E9AB722A-D0E4-4554-A22D-C30B520B11D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AFEE97-221C-4C52-B1B0-785E6A54A2C7}" type="pres">
      <dgm:prSet presAssocID="{53E96A84-8F88-4E0B-AB6A-3DCAC5A683E3}" presName="spacer" presStyleCnt="0"/>
      <dgm:spPr/>
      <dgm:t>
        <a:bodyPr/>
        <a:lstStyle/>
        <a:p>
          <a:endParaRPr lang="es-ES"/>
        </a:p>
      </dgm:t>
    </dgm:pt>
    <dgm:pt modelId="{3C2DC9C6-1BE2-4A67-804A-B78E7DA6974F}" type="pres">
      <dgm:prSet presAssocID="{C41B1C0C-BAD4-43FB-9B62-82D97E3749E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8E5E21-BE5F-41E4-9BD5-5D350F827DD2}" type="presOf" srcId="{81EB777E-C17C-411B-94DB-FBA9E7B40BBD}" destId="{CFC5C45E-6546-4F0A-A5CE-0815C2B8213B}" srcOrd="0" destOrd="0" presId="urn:microsoft.com/office/officeart/2005/8/layout/vList2"/>
    <dgm:cxn modelId="{B12C8359-9902-408E-8044-C521614ABFA7}" type="presOf" srcId="{C41B1C0C-BAD4-43FB-9B62-82D97E3749EA}" destId="{3C2DC9C6-1BE2-4A67-804A-B78E7DA6974F}" srcOrd="0" destOrd="0" presId="urn:microsoft.com/office/officeart/2005/8/layout/vList2"/>
    <dgm:cxn modelId="{38536775-C70C-434C-9314-3247FD9B58A5}" srcId="{81EB777E-C17C-411B-94DB-FBA9E7B40BBD}" destId="{E9AB722A-D0E4-4554-A22D-C30B520B11D7}" srcOrd="3" destOrd="0" parTransId="{5F4162DD-3917-440E-A087-7444BAE82732}" sibTransId="{53E96A84-8F88-4E0B-AB6A-3DCAC5A683E3}"/>
    <dgm:cxn modelId="{78B1AF1B-A67A-4D4E-BA8E-37DAD99B8792}" type="presOf" srcId="{7131E481-858A-4F61-98C5-DC865986EB6A}" destId="{73A8F99C-C75C-4AD1-8FC9-8C3A42F2D79D}" srcOrd="0" destOrd="0" presId="urn:microsoft.com/office/officeart/2005/8/layout/vList2"/>
    <dgm:cxn modelId="{D27F694C-4635-438B-9309-381CCC62E45C}" type="presOf" srcId="{23696AC6-DDE1-43C2-95FF-E31055C04CA1}" destId="{8603A186-1C44-4621-A7C0-1F3B0830F78E}" srcOrd="0" destOrd="0" presId="urn:microsoft.com/office/officeart/2005/8/layout/vList2"/>
    <dgm:cxn modelId="{9ADF86A6-C32F-4138-A10D-72C5C83641FA}" type="presOf" srcId="{E9AB722A-D0E4-4554-A22D-C30B520B11D7}" destId="{AE3E9876-EA52-4454-B776-5D04C1E62D84}" srcOrd="0" destOrd="0" presId="urn:microsoft.com/office/officeart/2005/8/layout/vList2"/>
    <dgm:cxn modelId="{317EDB0F-5D3D-44ED-9BAB-FA9079E938C5}" srcId="{81EB777E-C17C-411B-94DB-FBA9E7B40BBD}" destId="{C41B1C0C-BAD4-43FB-9B62-82D97E3749EA}" srcOrd="4" destOrd="0" parTransId="{1C4F2CFA-42E1-4B6F-89F9-CFDC63DB8AE1}" sibTransId="{C60E89AD-8DEC-4410-82F1-AA0B7837900E}"/>
    <dgm:cxn modelId="{5915413C-6B50-433C-8AB0-38D65D3F6271}" srcId="{81EB777E-C17C-411B-94DB-FBA9E7B40BBD}" destId="{7751A6B3-54C3-4D66-A0A3-DA4A3899FFFA}" srcOrd="1" destOrd="0" parTransId="{DD546D50-24E7-4F42-ACDD-AE9B3407469E}" sibTransId="{631651FB-363E-4DA7-8260-48888BA4C075}"/>
    <dgm:cxn modelId="{CAFBF718-6475-433F-B82B-0277F23FA751}" type="presOf" srcId="{7751A6B3-54C3-4D66-A0A3-DA4A3899FFFA}" destId="{4481638E-5F12-4C2B-8714-B3B804ABFBBA}" srcOrd="0" destOrd="0" presId="urn:microsoft.com/office/officeart/2005/8/layout/vList2"/>
    <dgm:cxn modelId="{A24FFF18-CA3D-4958-BCA8-55F285B27F92}" srcId="{81EB777E-C17C-411B-94DB-FBA9E7B40BBD}" destId="{23696AC6-DDE1-43C2-95FF-E31055C04CA1}" srcOrd="0" destOrd="0" parTransId="{94854977-091C-4B7D-8349-E38DBF15D185}" sibTransId="{E6A0B154-4084-4CB6-A799-B7F415A1944B}"/>
    <dgm:cxn modelId="{06F20F35-348D-405E-8ED5-75C570AA1428}" srcId="{81EB777E-C17C-411B-94DB-FBA9E7B40BBD}" destId="{7131E481-858A-4F61-98C5-DC865986EB6A}" srcOrd="2" destOrd="0" parTransId="{A25D6F40-293A-42D9-A305-C3E0BC4B1C23}" sibTransId="{D53AFB80-4184-4B8B-901E-1C73B5CFBDA4}"/>
    <dgm:cxn modelId="{4376B05B-47D4-45A5-9F08-018A40CB5CB5}" type="presParOf" srcId="{CFC5C45E-6546-4F0A-A5CE-0815C2B8213B}" destId="{8603A186-1C44-4621-A7C0-1F3B0830F78E}" srcOrd="0" destOrd="0" presId="urn:microsoft.com/office/officeart/2005/8/layout/vList2"/>
    <dgm:cxn modelId="{181A0083-E3AF-4F37-B16B-125F8861F2F8}" type="presParOf" srcId="{CFC5C45E-6546-4F0A-A5CE-0815C2B8213B}" destId="{038DFA6F-7EE8-4F00-99C7-207CA79113EE}" srcOrd="1" destOrd="0" presId="urn:microsoft.com/office/officeart/2005/8/layout/vList2"/>
    <dgm:cxn modelId="{723328B2-6743-4011-A9BF-E3B3BB797C34}" type="presParOf" srcId="{CFC5C45E-6546-4F0A-A5CE-0815C2B8213B}" destId="{4481638E-5F12-4C2B-8714-B3B804ABFBBA}" srcOrd="2" destOrd="0" presId="urn:microsoft.com/office/officeart/2005/8/layout/vList2"/>
    <dgm:cxn modelId="{D8370DF7-105E-4824-8BC0-6968E076CA7A}" type="presParOf" srcId="{CFC5C45E-6546-4F0A-A5CE-0815C2B8213B}" destId="{2CD801C4-345B-43DB-A5CC-1B5C3ACD44BB}" srcOrd="3" destOrd="0" presId="urn:microsoft.com/office/officeart/2005/8/layout/vList2"/>
    <dgm:cxn modelId="{40994D74-9A76-4C59-8A4D-CBC3E8DD2E32}" type="presParOf" srcId="{CFC5C45E-6546-4F0A-A5CE-0815C2B8213B}" destId="{73A8F99C-C75C-4AD1-8FC9-8C3A42F2D79D}" srcOrd="4" destOrd="0" presId="urn:microsoft.com/office/officeart/2005/8/layout/vList2"/>
    <dgm:cxn modelId="{591D54DB-8700-4268-A0E3-FB2B8AF9FAD9}" type="presParOf" srcId="{CFC5C45E-6546-4F0A-A5CE-0815C2B8213B}" destId="{EE24C958-50FD-4056-837A-F24EB448243B}" srcOrd="5" destOrd="0" presId="urn:microsoft.com/office/officeart/2005/8/layout/vList2"/>
    <dgm:cxn modelId="{8F0B4634-ADAA-4C34-995F-5CC265C20B32}" type="presParOf" srcId="{CFC5C45E-6546-4F0A-A5CE-0815C2B8213B}" destId="{AE3E9876-EA52-4454-B776-5D04C1E62D84}" srcOrd="6" destOrd="0" presId="urn:microsoft.com/office/officeart/2005/8/layout/vList2"/>
    <dgm:cxn modelId="{C618FDF2-1A84-4F5E-BEEE-F974E5B5761E}" type="presParOf" srcId="{CFC5C45E-6546-4F0A-A5CE-0815C2B8213B}" destId="{AEAFEE97-221C-4C52-B1B0-785E6A54A2C7}" srcOrd="7" destOrd="0" presId="urn:microsoft.com/office/officeart/2005/8/layout/vList2"/>
    <dgm:cxn modelId="{A89C0E4F-44E1-490E-88FA-F136FF9389E0}" type="presParOf" srcId="{CFC5C45E-6546-4F0A-A5CE-0815C2B8213B}" destId="{3C2DC9C6-1BE2-4A67-804A-B78E7DA6974F}" srcOrd="8" destOrd="0" presId="urn:microsoft.com/office/officeart/2005/8/layout/vList2"/>
  </dgm:cxnLst>
  <dgm:bg/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30CCF8-EB1D-4331-9BD2-E91B200A9E3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1C4751B-CE37-4CA5-9CD6-03B9ABA0939A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3200" b="1" dirty="0" smtClean="0">
              <a:solidFill>
                <a:srgbClr val="FFFF00"/>
              </a:solidFill>
            </a:rPr>
            <a:t>Valores de Referencia:  </a:t>
          </a:r>
        </a:p>
        <a:p>
          <a:r>
            <a:rPr lang="es-ES" sz="3200" b="1" dirty="0" smtClean="0">
              <a:solidFill>
                <a:srgbClr val="FFFF00"/>
              </a:solidFill>
            </a:rPr>
            <a:t>Mujeres: 5-20 mm/h    Hombres: 3-10 mm/h</a:t>
          </a:r>
          <a:endParaRPr lang="es-ES" sz="3200" b="1" dirty="0" smtClean="0">
            <a:solidFill>
              <a:srgbClr val="FFFF00"/>
            </a:solidFill>
            <a:effectLst/>
            <a:latin typeface="Geramond"/>
            <a:cs typeface="Arial" charset="0"/>
          </a:endParaRPr>
        </a:p>
      </dgm:t>
    </dgm:pt>
    <dgm:pt modelId="{E16A11E0-E8FE-4B71-8063-227F547342EF}" type="parTrans" cxnId="{9B232969-3D13-49F8-A119-EFC1FEE015C8}">
      <dgm:prSet/>
      <dgm:spPr/>
      <dgm:t>
        <a:bodyPr/>
        <a:lstStyle/>
        <a:p>
          <a:endParaRPr lang="es-ES" sz="2000" b="0">
            <a:effectLst/>
            <a:latin typeface="Geramond"/>
          </a:endParaRPr>
        </a:p>
      </dgm:t>
    </dgm:pt>
    <dgm:pt modelId="{1D588C05-E8C9-4987-8DAC-2C35967FEFD2}" type="sibTrans" cxnId="{9B232969-3D13-49F8-A119-EFC1FEE015C8}">
      <dgm:prSet/>
      <dgm:spPr/>
      <dgm:t>
        <a:bodyPr/>
        <a:lstStyle/>
        <a:p>
          <a:endParaRPr lang="es-ES" sz="2000" b="0">
            <a:effectLst/>
            <a:latin typeface="Geramond"/>
          </a:endParaRPr>
        </a:p>
      </dgm:t>
    </dgm:pt>
    <dgm:pt modelId="{FFF1B71E-A624-4E89-8584-09361B66683F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3200" b="0" dirty="0" smtClean="0">
              <a:solidFill>
                <a:srgbClr val="FFFF00"/>
              </a:solidFill>
            </a:rPr>
            <a:t>La </a:t>
          </a:r>
          <a:r>
            <a:rPr lang="es-ES" sz="3200" b="1" dirty="0" smtClean="0">
              <a:solidFill>
                <a:srgbClr val="FFFF00"/>
              </a:solidFill>
            </a:rPr>
            <a:t>(VSG) </a:t>
          </a:r>
          <a:r>
            <a:rPr lang="es-ES" sz="3200" b="0" dirty="0" smtClean="0">
              <a:solidFill>
                <a:srgbClr val="FFFF00"/>
              </a:solidFill>
            </a:rPr>
            <a:t>mide la velocidad de sedimentación de los eritrocitos</a:t>
          </a:r>
          <a:endParaRPr lang="es-ES" sz="3200" b="0" dirty="0">
            <a:solidFill>
              <a:srgbClr val="FFFF00"/>
            </a:solidFill>
          </a:endParaRPr>
        </a:p>
      </dgm:t>
    </dgm:pt>
    <dgm:pt modelId="{E2F4E8C3-80E8-4AA0-8297-D53693FABEE2}" type="parTrans" cxnId="{9DFA7939-F3F9-4C28-A80E-3917F1255011}">
      <dgm:prSet/>
      <dgm:spPr/>
      <dgm:t>
        <a:bodyPr/>
        <a:lstStyle/>
        <a:p>
          <a:endParaRPr lang="es-ES"/>
        </a:p>
      </dgm:t>
    </dgm:pt>
    <dgm:pt modelId="{0216231B-5EDC-4998-9350-8BC12443DAAF}" type="sibTrans" cxnId="{9DFA7939-F3F9-4C28-A80E-3917F1255011}">
      <dgm:prSet/>
      <dgm:spPr/>
      <dgm:t>
        <a:bodyPr/>
        <a:lstStyle/>
        <a:p>
          <a:endParaRPr lang="es-ES"/>
        </a:p>
      </dgm:t>
    </dgm:pt>
    <dgm:pt modelId="{FE92BCB5-CBC1-436F-B044-F3634BA1AF7E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_tradnl" sz="3200" b="1" dirty="0" smtClean="0">
              <a:solidFill>
                <a:srgbClr val="FFFF00"/>
              </a:solidFill>
            </a:rPr>
            <a:t>Aumentada : Infecciones ( Neumonías) Tuberculosis,</a:t>
          </a:r>
          <a:r>
            <a:rPr lang="es-ES" sz="3200" b="1" dirty="0" smtClean="0">
              <a:solidFill>
                <a:srgbClr val="FFFF00"/>
              </a:solidFill>
            </a:rPr>
            <a:t>Tumores  Pulmón.)</a:t>
          </a:r>
          <a:endParaRPr lang="es-ES" sz="3200" b="1" dirty="0">
            <a:solidFill>
              <a:srgbClr val="FFFF00"/>
            </a:solidFill>
          </a:endParaRPr>
        </a:p>
      </dgm:t>
    </dgm:pt>
    <dgm:pt modelId="{9F90F07A-86FB-442E-BBB8-7A3E9E71F19C}" type="parTrans" cxnId="{09E0A63C-AAAD-43A1-8A04-9AB3059E6280}">
      <dgm:prSet/>
      <dgm:spPr/>
      <dgm:t>
        <a:bodyPr/>
        <a:lstStyle/>
        <a:p>
          <a:endParaRPr lang="es-ES"/>
        </a:p>
      </dgm:t>
    </dgm:pt>
    <dgm:pt modelId="{DB447A49-D29A-4FD8-A0E1-5BD2B69A89DA}" type="sibTrans" cxnId="{09E0A63C-AAAD-43A1-8A04-9AB3059E6280}">
      <dgm:prSet/>
      <dgm:spPr/>
      <dgm:t>
        <a:bodyPr/>
        <a:lstStyle/>
        <a:p>
          <a:endParaRPr lang="es-ES"/>
        </a:p>
      </dgm:t>
    </dgm:pt>
    <dgm:pt modelId="{EEE9C136-5494-40DB-B16D-5108ED59FC34}" type="pres">
      <dgm:prSet presAssocID="{1530CCF8-EB1D-4331-9BD2-E91B200A9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A42508A-0A45-4F45-A1B8-279F33A3C4FD}" type="pres">
      <dgm:prSet presAssocID="{FFF1B71E-A624-4E89-8584-09361B6668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08222-1482-40A5-89DF-2C873C9C9D16}" type="pres">
      <dgm:prSet presAssocID="{0216231B-5EDC-4998-9350-8BC12443DAAF}" presName="spacer" presStyleCnt="0"/>
      <dgm:spPr/>
      <dgm:t>
        <a:bodyPr/>
        <a:lstStyle/>
        <a:p>
          <a:endParaRPr lang="es-ES"/>
        </a:p>
      </dgm:t>
    </dgm:pt>
    <dgm:pt modelId="{F18B5D42-812A-41A6-898D-A9D37ADD0185}" type="pres">
      <dgm:prSet presAssocID="{61C4751B-CE37-4CA5-9CD6-03B9ABA093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E727BB-9C4B-4AC6-B5A9-6C3FC91955AE}" type="pres">
      <dgm:prSet presAssocID="{1D588C05-E8C9-4987-8DAC-2C35967FEFD2}" presName="spacer" presStyleCnt="0"/>
      <dgm:spPr/>
      <dgm:t>
        <a:bodyPr/>
        <a:lstStyle/>
        <a:p>
          <a:endParaRPr lang="es-ES"/>
        </a:p>
      </dgm:t>
    </dgm:pt>
    <dgm:pt modelId="{B28FE969-2D84-40ED-B612-A0EE077A8B1A}" type="pres">
      <dgm:prSet presAssocID="{FE92BCB5-CBC1-436F-B044-F3634BA1AF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6E4E44-B8BF-4F74-A328-BF74624B8421}" type="presOf" srcId="{61C4751B-CE37-4CA5-9CD6-03B9ABA0939A}" destId="{F18B5D42-812A-41A6-898D-A9D37ADD0185}" srcOrd="0" destOrd="0" presId="urn:microsoft.com/office/officeart/2005/8/layout/vList2"/>
    <dgm:cxn modelId="{4C3272C2-5819-465E-8F24-3A63985FA3DB}" type="presOf" srcId="{FE92BCB5-CBC1-436F-B044-F3634BA1AF7E}" destId="{B28FE969-2D84-40ED-B612-A0EE077A8B1A}" srcOrd="0" destOrd="0" presId="urn:microsoft.com/office/officeart/2005/8/layout/vList2"/>
    <dgm:cxn modelId="{9B232969-3D13-49F8-A119-EFC1FEE015C8}" srcId="{1530CCF8-EB1D-4331-9BD2-E91B200A9E33}" destId="{61C4751B-CE37-4CA5-9CD6-03B9ABA0939A}" srcOrd="1" destOrd="0" parTransId="{E16A11E0-E8FE-4B71-8063-227F547342EF}" sibTransId="{1D588C05-E8C9-4987-8DAC-2C35967FEFD2}"/>
    <dgm:cxn modelId="{EB2D6A5B-58E8-4178-9CC5-F88D21F07B38}" type="presOf" srcId="{1530CCF8-EB1D-4331-9BD2-E91B200A9E33}" destId="{EEE9C136-5494-40DB-B16D-5108ED59FC34}" srcOrd="0" destOrd="0" presId="urn:microsoft.com/office/officeart/2005/8/layout/vList2"/>
    <dgm:cxn modelId="{09E0A63C-AAAD-43A1-8A04-9AB3059E6280}" srcId="{1530CCF8-EB1D-4331-9BD2-E91B200A9E33}" destId="{FE92BCB5-CBC1-436F-B044-F3634BA1AF7E}" srcOrd="2" destOrd="0" parTransId="{9F90F07A-86FB-442E-BBB8-7A3E9E71F19C}" sibTransId="{DB447A49-D29A-4FD8-A0E1-5BD2B69A89DA}"/>
    <dgm:cxn modelId="{81B9B7AC-B8D3-43DC-B8C1-E42AEF388149}" type="presOf" srcId="{FFF1B71E-A624-4E89-8584-09361B66683F}" destId="{7A42508A-0A45-4F45-A1B8-279F33A3C4FD}" srcOrd="0" destOrd="0" presId="urn:microsoft.com/office/officeart/2005/8/layout/vList2"/>
    <dgm:cxn modelId="{9DFA7939-F3F9-4C28-A80E-3917F1255011}" srcId="{1530CCF8-EB1D-4331-9BD2-E91B200A9E33}" destId="{FFF1B71E-A624-4E89-8584-09361B66683F}" srcOrd="0" destOrd="0" parTransId="{E2F4E8C3-80E8-4AA0-8297-D53693FABEE2}" sibTransId="{0216231B-5EDC-4998-9350-8BC12443DAAF}"/>
    <dgm:cxn modelId="{9E232E28-22AE-498F-AF4D-70A959FD1146}" type="presParOf" srcId="{EEE9C136-5494-40DB-B16D-5108ED59FC34}" destId="{7A42508A-0A45-4F45-A1B8-279F33A3C4FD}" srcOrd="0" destOrd="0" presId="urn:microsoft.com/office/officeart/2005/8/layout/vList2"/>
    <dgm:cxn modelId="{A4F70073-0165-4B84-A101-549BACB05F0D}" type="presParOf" srcId="{EEE9C136-5494-40DB-B16D-5108ED59FC34}" destId="{F8E08222-1482-40A5-89DF-2C873C9C9D16}" srcOrd="1" destOrd="0" presId="urn:microsoft.com/office/officeart/2005/8/layout/vList2"/>
    <dgm:cxn modelId="{A45BA702-FB6A-4FF7-B439-28DE6F9620F6}" type="presParOf" srcId="{EEE9C136-5494-40DB-B16D-5108ED59FC34}" destId="{F18B5D42-812A-41A6-898D-A9D37ADD0185}" srcOrd="2" destOrd="0" presId="urn:microsoft.com/office/officeart/2005/8/layout/vList2"/>
    <dgm:cxn modelId="{DD46FC9E-E43A-4D66-918E-B64DB98CD1FA}" type="presParOf" srcId="{EEE9C136-5494-40DB-B16D-5108ED59FC34}" destId="{09E727BB-9C4B-4AC6-B5A9-6C3FC91955AE}" srcOrd="3" destOrd="0" presId="urn:microsoft.com/office/officeart/2005/8/layout/vList2"/>
    <dgm:cxn modelId="{12596FA7-B734-4BE0-AD67-301AB41F642B}" type="presParOf" srcId="{EEE9C136-5494-40DB-B16D-5108ED59FC34}" destId="{B28FE969-2D84-40ED-B612-A0EE077A8B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F24E36-57B4-486F-B7B3-4518E8AE1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5F1B45-E75E-4F6B-9D42-9825A308BC4E}">
      <dgm:prSet phldrT="[Texto]"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2800" b="1" dirty="0" smtClean="0">
              <a:solidFill>
                <a:srgbClr val="FFFF00"/>
              </a:solidFill>
            </a:rPr>
            <a:t>TRASUDADO</a:t>
          </a:r>
          <a:r>
            <a:rPr lang="es-ES" b="1" dirty="0" smtClean="0">
              <a:solidFill>
                <a:srgbClr val="FFFF00"/>
              </a:solidFill>
              <a:latin typeface="Constantia" pitchFamily="18" charset="0"/>
            </a:rPr>
            <a:t> </a:t>
          </a:r>
          <a:endParaRPr lang="es-ES" sz="2800" b="1" dirty="0">
            <a:solidFill>
              <a:srgbClr val="FFFF00"/>
            </a:solidFill>
          </a:endParaRPr>
        </a:p>
      </dgm:t>
    </dgm:pt>
    <dgm:pt modelId="{FE009772-6DA3-4090-84FE-BB25C507F4F3}" type="parTrans" cxnId="{00F4C3E7-014C-4D5E-9401-BFF3D23A2ECC}">
      <dgm:prSet/>
      <dgm:spPr/>
      <dgm:t>
        <a:bodyPr/>
        <a:lstStyle/>
        <a:p>
          <a:endParaRPr lang="es-ES"/>
        </a:p>
      </dgm:t>
    </dgm:pt>
    <dgm:pt modelId="{456D1E9C-82B8-4D51-B2E2-075F9957A139}" type="sibTrans" cxnId="{00F4C3E7-014C-4D5E-9401-BFF3D23A2ECC}">
      <dgm:prSet/>
      <dgm:spPr/>
      <dgm:t>
        <a:bodyPr/>
        <a:lstStyle/>
        <a:p>
          <a:endParaRPr lang="es-ES"/>
        </a:p>
      </dgm:t>
    </dgm:pt>
    <dgm:pt modelId="{5D680BBC-27D9-418F-8D1B-B91BBD0CA59B}">
      <dgm:prSet custT="1"/>
      <dgm:spPr>
        <a:solidFill>
          <a:srgbClr val="08307E"/>
        </a:solidFill>
      </dgm:spPr>
      <dgm:t>
        <a:bodyPr/>
        <a:lstStyle/>
        <a:p>
          <a:r>
            <a:rPr lang="es-ES" sz="2800" b="1" dirty="0" smtClean="0">
              <a:solidFill>
                <a:srgbClr val="FFFF00"/>
              </a:solidFill>
            </a:rPr>
            <a:t>EXUDADO</a:t>
          </a:r>
          <a:endParaRPr lang="es-ES" sz="2800" b="1" dirty="0">
            <a:solidFill>
              <a:srgbClr val="FFFF00"/>
            </a:solidFill>
          </a:endParaRPr>
        </a:p>
      </dgm:t>
    </dgm:pt>
    <dgm:pt modelId="{E62FEA82-12AE-4C9A-A517-254312575823}" type="parTrans" cxnId="{BC9C02DF-9629-49A8-8E1C-A1E099880202}">
      <dgm:prSet/>
      <dgm:spPr/>
      <dgm:t>
        <a:bodyPr/>
        <a:lstStyle/>
        <a:p>
          <a:endParaRPr lang="es-ES"/>
        </a:p>
      </dgm:t>
    </dgm:pt>
    <dgm:pt modelId="{7510D10A-3139-4194-8A60-876D8B02099A}" type="sibTrans" cxnId="{BC9C02DF-9629-49A8-8E1C-A1E099880202}">
      <dgm:prSet/>
      <dgm:spPr/>
      <dgm:t>
        <a:bodyPr/>
        <a:lstStyle/>
        <a:p>
          <a:endParaRPr lang="es-ES"/>
        </a:p>
      </dgm:t>
    </dgm:pt>
    <dgm:pt modelId="{06636362-C221-4398-BC79-8E9F46878BEA}">
      <dgm:prSet custT="1"/>
      <dgm:spPr>
        <a:solidFill>
          <a:srgbClr val="08307E">
            <a:alpha val="90000"/>
          </a:srgbClr>
        </a:solidFill>
      </dgm:spPr>
      <dgm:t>
        <a:bodyPr/>
        <a:lstStyle/>
        <a:p>
          <a:pPr algn="l"/>
          <a:r>
            <a:rPr lang="es-ES" sz="3600" b="0" dirty="0" smtClean="0">
              <a:solidFill>
                <a:srgbClr val="FFFF00"/>
              </a:solidFill>
            </a:rPr>
            <a:t>Liquido de origen no inflamatorio  con algunas células</a:t>
          </a:r>
          <a:endParaRPr lang="es-ES" sz="3600" b="0" dirty="0">
            <a:solidFill>
              <a:srgbClr val="FFFF00"/>
            </a:solidFill>
          </a:endParaRPr>
        </a:p>
      </dgm:t>
    </dgm:pt>
    <dgm:pt modelId="{4AE234FD-278B-45DA-ADEF-0B5AA2A2D5AB}" type="parTrans" cxnId="{F611EDA2-2420-4702-B74B-ED70ED330955}">
      <dgm:prSet/>
      <dgm:spPr/>
      <dgm:t>
        <a:bodyPr/>
        <a:lstStyle/>
        <a:p>
          <a:endParaRPr lang="es-ES"/>
        </a:p>
      </dgm:t>
    </dgm:pt>
    <dgm:pt modelId="{8135E397-D87C-437A-9BC2-375D084CE9F8}" type="sibTrans" cxnId="{F611EDA2-2420-4702-B74B-ED70ED330955}">
      <dgm:prSet/>
      <dgm:spPr/>
      <dgm:t>
        <a:bodyPr/>
        <a:lstStyle/>
        <a:p>
          <a:endParaRPr lang="es-ES"/>
        </a:p>
      </dgm:t>
    </dgm:pt>
    <dgm:pt modelId="{CCAE0B06-89F5-41B0-B0A4-2FFA060E0D5A}">
      <dgm:prSet/>
      <dgm:spPr>
        <a:solidFill>
          <a:srgbClr val="08307E">
            <a:alpha val="90000"/>
          </a:srgb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es-ES" dirty="0" smtClean="0">
              <a:solidFill>
                <a:srgbClr val="FFFF00"/>
              </a:solidFill>
            </a:rPr>
            <a:t>Liquido de origen inflamatorio, con presencia de células y con gran cantidad de proteínas</a:t>
          </a:r>
          <a:endParaRPr lang="es-ES" dirty="0">
            <a:solidFill>
              <a:srgbClr val="FFFF00"/>
            </a:solidFill>
          </a:endParaRPr>
        </a:p>
      </dgm:t>
    </dgm:pt>
    <dgm:pt modelId="{C58CA4FA-66C0-4D0F-AB2B-E98DBB66108D}" type="parTrans" cxnId="{F16742F5-5031-4040-B502-59580AD3FCE4}">
      <dgm:prSet/>
      <dgm:spPr/>
    </dgm:pt>
    <dgm:pt modelId="{347375AA-312A-433B-BBD7-B9D4665F42C3}" type="sibTrans" cxnId="{F16742F5-5031-4040-B502-59580AD3FCE4}">
      <dgm:prSet/>
      <dgm:spPr/>
    </dgm:pt>
    <dgm:pt modelId="{4308BE59-5BE5-4D9C-A79E-A2D6E563C31A}" type="pres">
      <dgm:prSet presAssocID="{1FF24E36-57B4-486F-B7B3-4518E8AE1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76C2241-BAFF-4F88-A7A4-6E1A90F109CB}" type="pres">
      <dgm:prSet presAssocID="{F85F1B45-E75E-4F6B-9D42-9825A308BC4E}" presName="composite" presStyleCnt="0"/>
      <dgm:spPr/>
    </dgm:pt>
    <dgm:pt modelId="{38E594F2-A184-488D-8C38-0609EE37F53C}" type="pres">
      <dgm:prSet presAssocID="{F85F1B45-E75E-4F6B-9D42-9825A308BC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5164FA-A4EB-45E7-A9B7-CD58C4688F5D}" type="pres">
      <dgm:prSet presAssocID="{F85F1B45-E75E-4F6B-9D42-9825A308BC4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F8BFFC-AC52-4164-8C61-2D0C494BB3AC}" type="pres">
      <dgm:prSet presAssocID="{456D1E9C-82B8-4D51-B2E2-075F9957A139}" presName="space" presStyleCnt="0"/>
      <dgm:spPr/>
    </dgm:pt>
    <dgm:pt modelId="{5C062B8F-AB65-45BA-9E9E-09C107F625E4}" type="pres">
      <dgm:prSet presAssocID="{5D680BBC-27D9-418F-8D1B-B91BBD0CA59B}" presName="composite" presStyleCnt="0"/>
      <dgm:spPr/>
    </dgm:pt>
    <dgm:pt modelId="{B3B96A1F-5596-43B9-97B3-1758C488F375}" type="pres">
      <dgm:prSet presAssocID="{5D680BBC-27D9-418F-8D1B-B91BBD0CA59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D46596-EA17-48CD-8EAE-53F40AFD1513}" type="pres">
      <dgm:prSet presAssocID="{5D680BBC-27D9-418F-8D1B-B91BBD0CA59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35A142-F476-468F-93E8-04C3D46F3525}" type="presOf" srcId="{5D680BBC-27D9-418F-8D1B-B91BBD0CA59B}" destId="{B3B96A1F-5596-43B9-97B3-1758C488F375}" srcOrd="0" destOrd="0" presId="urn:microsoft.com/office/officeart/2005/8/layout/hList1"/>
    <dgm:cxn modelId="{00F4C3E7-014C-4D5E-9401-BFF3D23A2ECC}" srcId="{1FF24E36-57B4-486F-B7B3-4518E8AE1532}" destId="{F85F1B45-E75E-4F6B-9D42-9825A308BC4E}" srcOrd="0" destOrd="0" parTransId="{FE009772-6DA3-4090-84FE-BB25C507F4F3}" sibTransId="{456D1E9C-82B8-4D51-B2E2-075F9957A139}"/>
    <dgm:cxn modelId="{F16742F5-5031-4040-B502-59580AD3FCE4}" srcId="{5D680BBC-27D9-418F-8D1B-B91BBD0CA59B}" destId="{CCAE0B06-89F5-41B0-B0A4-2FFA060E0D5A}" srcOrd="0" destOrd="0" parTransId="{C58CA4FA-66C0-4D0F-AB2B-E98DBB66108D}" sibTransId="{347375AA-312A-433B-BBD7-B9D4665F42C3}"/>
    <dgm:cxn modelId="{F611EDA2-2420-4702-B74B-ED70ED330955}" srcId="{F85F1B45-E75E-4F6B-9D42-9825A308BC4E}" destId="{06636362-C221-4398-BC79-8E9F46878BEA}" srcOrd="0" destOrd="0" parTransId="{4AE234FD-278B-45DA-ADEF-0B5AA2A2D5AB}" sibTransId="{8135E397-D87C-437A-9BC2-375D084CE9F8}"/>
    <dgm:cxn modelId="{40E74EC7-ABA5-49F0-B2E0-F963E878767B}" type="presOf" srcId="{CCAE0B06-89F5-41B0-B0A4-2FFA060E0D5A}" destId="{ABD46596-EA17-48CD-8EAE-53F40AFD1513}" srcOrd="0" destOrd="0" presId="urn:microsoft.com/office/officeart/2005/8/layout/hList1"/>
    <dgm:cxn modelId="{BC9C02DF-9629-49A8-8E1C-A1E099880202}" srcId="{1FF24E36-57B4-486F-B7B3-4518E8AE1532}" destId="{5D680BBC-27D9-418F-8D1B-B91BBD0CA59B}" srcOrd="1" destOrd="0" parTransId="{E62FEA82-12AE-4C9A-A517-254312575823}" sibTransId="{7510D10A-3139-4194-8A60-876D8B02099A}"/>
    <dgm:cxn modelId="{03074BB7-3EC4-4369-BA89-E5FA8F640F48}" type="presOf" srcId="{06636362-C221-4398-BC79-8E9F46878BEA}" destId="{D15164FA-A4EB-45E7-A9B7-CD58C4688F5D}" srcOrd="0" destOrd="0" presId="urn:microsoft.com/office/officeart/2005/8/layout/hList1"/>
    <dgm:cxn modelId="{FF4B48F6-6712-4075-8F8A-0CB547553420}" type="presOf" srcId="{1FF24E36-57B4-486F-B7B3-4518E8AE1532}" destId="{4308BE59-5BE5-4D9C-A79E-A2D6E563C31A}" srcOrd="0" destOrd="0" presId="urn:microsoft.com/office/officeart/2005/8/layout/hList1"/>
    <dgm:cxn modelId="{A463AE8E-9714-4E35-B3AA-190CAFB6DE45}" type="presOf" srcId="{F85F1B45-E75E-4F6B-9D42-9825A308BC4E}" destId="{38E594F2-A184-488D-8C38-0609EE37F53C}" srcOrd="0" destOrd="0" presId="urn:microsoft.com/office/officeart/2005/8/layout/hList1"/>
    <dgm:cxn modelId="{4B49A347-BA1B-4744-A1F5-89C27FB5B6CD}" type="presParOf" srcId="{4308BE59-5BE5-4D9C-A79E-A2D6E563C31A}" destId="{576C2241-BAFF-4F88-A7A4-6E1A90F109CB}" srcOrd="0" destOrd="0" presId="urn:microsoft.com/office/officeart/2005/8/layout/hList1"/>
    <dgm:cxn modelId="{61858EED-68EF-4CDF-A135-937F2FF5AC48}" type="presParOf" srcId="{576C2241-BAFF-4F88-A7A4-6E1A90F109CB}" destId="{38E594F2-A184-488D-8C38-0609EE37F53C}" srcOrd="0" destOrd="0" presId="urn:microsoft.com/office/officeart/2005/8/layout/hList1"/>
    <dgm:cxn modelId="{6914336A-C89D-4500-B921-EF607E8C1AEF}" type="presParOf" srcId="{576C2241-BAFF-4F88-A7A4-6E1A90F109CB}" destId="{D15164FA-A4EB-45E7-A9B7-CD58C4688F5D}" srcOrd="1" destOrd="0" presId="urn:microsoft.com/office/officeart/2005/8/layout/hList1"/>
    <dgm:cxn modelId="{70548228-32EF-4E97-A4A2-5BC809C015D3}" type="presParOf" srcId="{4308BE59-5BE5-4D9C-A79E-A2D6E563C31A}" destId="{5AF8BFFC-AC52-4164-8C61-2D0C494BB3AC}" srcOrd="1" destOrd="0" presId="urn:microsoft.com/office/officeart/2005/8/layout/hList1"/>
    <dgm:cxn modelId="{015CE5B7-7EE0-44B8-854D-87E0B0642D06}" type="presParOf" srcId="{4308BE59-5BE5-4D9C-A79E-A2D6E563C31A}" destId="{5C062B8F-AB65-45BA-9E9E-09C107F625E4}" srcOrd="2" destOrd="0" presId="urn:microsoft.com/office/officeart/2005/8/layout/hList1"/>
    <dgm:cxn modelId="{62CE2C3F-8FEA-4434-97F3-E376DDB6F6B6}" type="presParOf" srcId="{5C062B8F-AB65-45BA-9E9E-09C107F625E4}" destId="{B3B96A1F-5596-43B9-97B3-1758C488F375}" srcOrd="0" destOrd="0" presId="urn:microsoft.com/office/officeart/2005/8/layout/hList1"/>
    <dgm:cxn modelId="{DCDFFA28-496A-41E1-9BE6-703BC211EA76}" type="presParOf" srcId="{5C062B8F-AB65-45BA-9E9E-09C107F625E4}" destId="{ABD46596-EA17-48CD-8EAE-53F40AFD1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30CCF8-EB1D-4331-9BD2-E91B200A9E33}" type="doc">
      <dgm:prSet loTypeId="urn:microsoft.com/office/officeart/2005/8/layout/default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1C4751B-CE37-4CA5-9CD6-03B9ABA0939A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2800" b="1" dirty="0" smtClean="0">
              <a:solidFill>
                <a:srgbClr val="FFFF00"/>
              </a:solidFill>
            </a:rPr>
            <a:t>EXAMEN QUÍMICO</a:t>
          </a:r>
          <a:endParaRPr lang="es-ES" sz="2800" b="1" dirty="0" smtClean="0">
            <a:solidFill>
              <a:srgbClr val="FFFF00"/>
            </a:solidFill>
            <a:effectLst/>
            <a:latin typeface="Geramond"/>
            <a:cs typeface="Arial" charset="0"/>
          </a:endParaRPr>
        </a:p>
      </dgm:t>
    </dgm:pt>
    <dgm:pt modelId="{E16A11E0-E8FE-4B71-8063-227F547342EF}" type="parTrans" cxnId="{9B232969-3D13-49F8-A119-EFC1FEE015C8}">
      <dgm:prSet/>
      <dgm:spPr/>
      <dgm:t>
        <a:bodyPr/>
        <a:lstStyle/>
        <a:p>
          <a:endParaRPr lang="es-ES" sz="2000" b="0">
            <a:effectLst/>
            <a:latin typeface="Geramond"/>
          </a:endParaRPr>
        </a:p>
      </dgm:t>
    </dgm:pt>
    <dgm:pt modelId="{1D588C05-E8C9-4987-8DAC-2C35967FEFD2}" type="sibTrans" cxnId="{9B232969-3D13-49F8-A119-EFC1FEE015C8}">
      <dgm:prSet/>
      <dgm:spPr/>
      <dgm:t>
        <a:bodyPr/>
        <a:lstStyle/>
        <a:p>
          <a:endParaRPr lang="es-ES" sz="2000" b="0">
            <a:effectLst/>
            <a:latin typeface="Geramond"/>
          </a:endParaRPr>
        </a:p>
      </dgm:t>
    </dgm:pt>
    <dgm:pt modelId="{FFF1B71E-A624-4E89-8584-09361B66683F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2800" b="1" dirty="0" smtClean="0">
              <a:solidFill>
                <a:srgbClr val="FFFF00"/>
              </a:solidFill>
            </a:rPr>
            <a:t>EXAMEN FÍSICO </a:t>
          </a:r>
          <a:endParaRPr lang="es-ES" sz="2800" b="1" dirty="0">
            <a:solidFill>
              <a:srgbClr val="FFFF00"/>
            </a:solidFill>
          </a:endParaRPr>
        </a:p>
      </dgm:t>
    </dgm:pt>
    <dgm:pt modelId="{E2F4E8C3-80E8-4AA0-8297-D53693FABEE2}" type="parTrans" cxnId="{9DFA7939-F3F9-4C28-A80E-3917F1255011}">
      <dgm:prSet/>
      <dgm:spPr/>
      <dgm:t>
        <a:bodyPr/>
        <a:lstStyle/>
        <a:p>
          <a:endParaRPr lang="es-ES"/>
        </a:p>
      </dgm:t>
    </dgm:pt>
    <dgm:pt modelId="{0216231B-5EDC-4998-9350-8BC12443DAAF}" type="sibTrans" cxnId="{9DFA7939-F3F9-4C28-A80E-3917F1255011}">
      <dgm:prSet/>
      <dgm:spPr/>
      <dgm:t>
        <a:bodyPr/>
        <a:lstStyle/>
        <a:p>
          <a:endParaRPr lang="es-ES"/>
        </a:p>
      </dgm:t>
    </dgm:pt>
    <dgm:pt modelId="{FE92BCB5-CBC1-436F-B044-F3634BA1AF7E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r>
            <a:rPr lang="es-ES" sz="3200" b="1" dirty="0" smtClean="0">
              <a:solidFill>
                <a:srgbClr val="FFFF00"/>
              </a:solidFill>
            </a:rPr>
            <a:t>EXAMEN MICROSCÓPICO</a:t>
          </a:r>
          <a:endParaRPr lang="es-ES" sz="3200" b="1" dirty="0">
            <a:solidFill>
              <a:srgbClr val="FFFF00"/>
            </a:solidFill>
          </a:endParaRPr>
        </a:p>
      </dgm:t>
    </dgm:pt>
    <dgm:pt modelId="{9F90F07A-86FB-442E-BBB8-7A3E9E71F19C}" type="parTrans" cxnId="{09E0A63C-AAAD-43A1-8A04-9AB3059E6280}">
      <dgm:prSet/>
      <dgm:spPr/>
      <dgm:t>
        <a:bodyPr/>
        <a:lstStyle/>
        <a:p>
          <a:endParaRPr lang="es-ES"/>
        </a:p>
      </dgm:t>
    </dgm:pt>
    <dgm:pt modelId="{DB447A49-D29A-4FD8-A0E1-5BD2B69A89DA}" type="sibTrans" cxnId="{09E0A63C-AAAD-43A1-8A04-9AB3059E6280}">
      <dgm:prSet/>
      <dgm:spPr/>
      <dgm:t>
        <a:bodyPr/>
        <a:lstStyle/>
        <a:p>
          <a:endParaRPr lang="es-ES"/>
        </a:p>
      </dgm:t>
    </dgm:pt>
    <dgm:pt modelId="{38F8EED2-B277-468F-A9B9-1877569EF2D0}" type="pres">
      <dgm:prSet presAssocID="{1530CCF8-EB1D-4331-9BD2-E91B200A9E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6E347B-5942-4705-9E8B-ED2898089B7C}" type="pres">
      <dgm:prSet presAssocID="{FFF1B71E-A624-4E89-8584-09361B6668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E122C7-1966-4AC5-89E6-86B7E3468C0F}" type="pres">
      <dgm:prSet presAssocID="{0216231B-5EDC-4998-9350-8BC12443DAAF}" presName="sibTrans" presStyleCnt="0"/>
      <dgm:spPr/>
    </dgm:pt>
    <dgm:pt modelId="{14D7F589-C47C-467F-A5A3-209F55DD86C0}" type="pres">
      <dgm:prSet presAssocID="{61C4751B-CE37-4CA5-9CD6-03B9ABA093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92C3E2-3E63-4C1B-9C47-37DE3B006321}" type="pres">
      <dgm:prSet presAssocID="{1D588C05-E8C9-4987-8DAC-2C35967FEFD2}" presName="sibTrans" presStyleCnt="0"/>
      <dgm:spPr/>
    </dgm:pt>
    <dgm:pt modelId="{02DC4154-4ECB-43EA-B20D-4C5F4DB58120}" type="pres">
      <dgm:prSet presAssocID="{FE92BCB5-CBC1-436F-B044-F3634BA1AF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787FC2-A433-4996-A496-13DF24803FDA}" type="presOf" srcId="{FE92BCB5-CBC1-436F-B044-F3634BA1AF7E}" destId="{02DC4154-4ECB-43EA-B20D-4C5F4DB58120}" srcOrd="0" destOrd="0" presId="urn:microsoft.com/office/officeart/2005/8/layout/default#1"/>
    <dgm:cxn modelId="{9DFA7939-F3F9-4C28-A80E-3917F1255011}" srcId="{1530CCF8-EB1D-4331-9BD2-E91B200A9E33}" destId="{FFF1B71E-A624-4E89-8584-09361B66683F}" srcOrd="0" destOrd="0" parTransId="{E2F4E8C3-80E8-4AA0-8297-D53693FABEE2}" sibTransId="{0216231B-5EDC-4998-9350-8BC12443DAAF}"/>
    <dgm:cxn modelId="{F678DEE7-D5C5-4AD7-8DE3-F5AB17FA5076}" type="presOf" srcId="{61C4751B-CE37-4CA5-9CD6-03B9ABA0939A}" destId="{14D7F589-C47C-467F-A5A3-209F55DD86C0}" srcOrd="0" destOrd="0" presId="urn:microsoft.com/office/officeart/2005/8/layout/default#1"/>
    <dgm:cxn modelId="{A1D898D8-123D-4480-BD74-96042826DAE8}" type="presOf" srcId="{1530CCF8-EB1D-4331-9BD2-E91B200A9E33}" destId="{38F8EED2-B277-468F-A9B9-1877569EF2D0}" srcOrd="0" destOrd="0" presId="urn:microsoft.com/office/officeart/2005/8/layout/default#1"/>
    <dgm:cxn modelId="{9B232969-3D13-49F8-A119-EFC1FEE015C8}" srcId="{1530CCF8-EB1D-4331-9BD2-E91B200A9E33}" destId="{61C4751B-CE37-4CA5-9CD6-03B9ABA0939A}" srcOrd="1" destOrd="0" parTransId="{E16A11E0-E8FE-4B71-8063-227F547342EF}" sibTransId="{1D588C05-E8C9-4987-8DAC-2C35967FEFD2}"/>
    <dgm:cxn modelId="{08F0A790-E6BF-4915-9D64-8ECFAA13FDC7}" type="presOf" srcId="{FFF1B71E-A624-4E89-8584-09361B66683F}" destId="{126E347B-5942-4705-9E8B-ED2898089B7C}" srcOrd="0" destOrd="0" presId="urn:microsoft.com/office/officeart/2005/8/layout/default#1"/>
    <dgm:cxn modelId="{09E0A63C-AAAD-43A1-8A04-9AB3059E6280}" srcId="{1530CCF8-EB1D-4331-9BD2-E91B200A9E33}" destId="{FE92BCB5-CBC1-436F-B044-F3634BA1AF7E}" srcOrd="2" destOrd="0" parTransId="{9F90F07A-86FB-442E-BBB8-7A3E9E71F19C}" sibTransId="{DB447A49-D29A-4FD8-A0E1-5BD2B69A89DA}"/>
    <dgm:cxn modelId="{8C075DDD-2255-4D02-89C8-E6DF26E68B47}" type="presParOf" srcId="{38F8EED2-B277-468F-A9B9-1877569EF2D0}" destId="{126E347B-5942-4705-9E8B-ED2898089B7C}" srcOrd="0" destOrd="0" presId="urn:microsoft.com/office/officeart/2005/8/layout/default#1"/>
    <dgm:cxn modelId="{5EBAFB6E-4752-446F-9E3D-4E94F0096AAF}" type="presParOf" srcId="{38F8EED2-B277-468F-A9B9-1877569EF2D0}" destId="{49E122C7-1966-4AC5-89E6-86B7E3468C0F}" srcOrd="1" destOrd="0" presId="urn:microsoft.com/office/officeart/2005/8/layout/default#1"/>
    <dgm:cxn modelId="{69ACDC00-A1B6-4BBC-B992-3F6D1F6E0BF7}" type="presParOf" srcId="{38F8EED2-B277-468F-A9B9-1877569EF2D0}" destId="{14D7F589-C47C-467F-A5A3-209F55DD86C0}" srcOrd="2" destOrd="0" presId="urn:microsoft.com/office/officeart/2005/8/layout/default#1"/>
    <dgm:cxn modelId="{8F125C4A-7481-4790-A65C-B563795F215A}" type="presParOf" srcId="{38F8EED2-B277-468F-A9B9-1877569EF2D0}" destId="{FA92C3E2-3E63-4C1B-9C47-37DE3B006321}" srcOrd="3" destOrd="0" presId="urn:microsoft.com/office/officeart/2005/8/layout/default#1"/>
    <dgm:cxn modelId="{9CEC20F1-30AF-44D7-AED6-1B7555A83BAF}" type="presParOf" srcId="{38F8EED2-B277-468F-A9B9-1877569EF2D0}" destId="{02DC4154-4ECB-43EA-B20D-4C5F4DB58120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5E1781-A92B-471E-9B24-273AAE16F84F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8009A4-62AE-4DD0-9EF6-C675368EEBA0}">
      <dgm:prSet custT="1"/>
      <dgm:spPr>
        <a:solidFill>
          <a:srgbClr val="08307E"/>
        </a:solidFill>
      </dgm:spPr>
      <dgm:t>
        <a:bodyPr/>
        <a:lstStyle/>
        <a:p>
          <a:pPr algn="just" rtl="0"/>
          <a:r>
            <a:rPr lang="es-ES" sz="3200" b="1" dirty="0" smtClean="0">
              <a:solidFill>
                <a:srgbClr val="FFFF00"/>
              </a:solidFill>
            </a:rPr>
            <a:t>COLOR: AMARILLO</a:t>
          </a:r>
          <a:endParaRPr kumimoji="0" lang="es-ES_tradnl" sz="3200" b="0" i="0" u="none" strike="noStrike" cap="none" normalizeH="0" baseline="0" dirty="0" smtClean="0">
            <a:ln/>
            <a:solidFill>
              <a:srgbClr val="FFFF00"/>
            </a:solidFill>
            <a:effectLst/>
            <a:latin typeface="Arial" pitchFamily="34" charset="0"/>
          </a:endParaRPr>
        </a:p>
      </dgm:t>
    </dgm:pt>
    <dgm:pt modelId="{8CADAC8C-FE85-4CBE-BE92-451A4060D572}" type="parTrans" cxnId="{BFD1B363-FC15-47D0-8224-7C5EDCF77530}">
      <dgm:prSet/>
      <dgm:spPr/>
      <dgm:t>
        <a:bodyPr/>
        <a:lstStyle/>
        <a:p>
          <a:endParaRPr lang="es-ES" sz="3200"/>
        </a:p>
      </dgm:t>
    </dgm:pt>
    <dgm:pt modelId="{118BAC8B-E3DE-453E-902A-109E40B926D1}" type="sibTrans" cxnId="{BFD1B363-FC15-47D0-8224-7C5EDCF77530}">
      <dgm:prSet/>
      <dgm:spPr/>
      <dgm:t>
        <a:bodyPr/>
        <a:lstStyle/>
        <a:p>
          <a:endParaRPr lang="es-ES" sz="3200"/>
        </a:p>
      </dgm:t>
    </dgm:pt>
    <dgm:pt modelId="{3B2CEA40-AD78-4364-BEBC-4DB0393BAEF0}">
      <dgm:prSet custT="1"/>
      <dgm:spPr>
        <a:solidFill>
          <a:srgbClr val="08307E"/>
        </a:solidFill>
      </dgm:spPr>
      <dgm:t>
        <a:bodyPr/>
        <a:lstStyle/>
        <a:p>
          <a:pPr algn="just" rtl="0"/>
          <a:r>
            <a:rPr lang="es-ES" sz="3200" b="1" dirty="0" smtClean="0">
              <a:solidFill>
                <a:srgbClr val="FFFF00"/>
              </a:solidFill>
            </a:rPr>
            <a:t>TRANSPARENTE</a:t>
          </a:r>
          <a:endParaRPr kumimoji="0" lang="es-ES_tradnl" sz="3200" b="0" i="0" u="none" strike="noStrike" cap="none" normalizeH="0" baseline="0" dirty="0" smtClean="0">
            <a:ln/>
            <a:solidFill>
              <a:srgbClr val="FFFF00"/>
            </a:solidFill>
            <a:effectLst/>
            <a:latin typeface="Arial" pitchFamily="34" charset="0"/>
          </a:endParaRPr>
        </a:p>
      </dgm:t>
    </dgm:pt>
    <dgm:pt modelId="{705CD088-BDD9-4187-B92A-8A476C3103AE}" type="parTrans" cxnId="{9CFA5A17-D8DD-4934-A081-21DF47CA9EFE}">
      <dgm:prSet/>
      <dgm:spPr/>
      <dgm:t>
        <a:bodyPr/>
        <a:lstStyle/>
        <a:p>
          <a:endParaRPr lang="es-ES" sz="3200"/>
        </a:p>
      </dgm:t>
    </dgm:pt>
    <dgm:pt modelId="{7C743BF3-99EA-4F7E-8DAB-3071A1D7F693}" type="sibTrans" cxnId="{9CFA5A17-D8DD-4934-A081-21DF47CA9EFE}">
      <dgm:prSet/>
      <dgm:spPr/>
      <dgm:t>
        <a:bodyPr/>
        <a:lstStyle/>
        <a:p>
          <a:endParaRPr lang="es-ES" sz="3200"/>
        </a:p>
      </dgm:t>
    </dgm:pt>
    <dgm:pt modelId="{4CDECFB8-7C53-438F-8B61-8601683B0B2D}">
      <dgm:prSet custT="1"/>
      <dgm:spPr>
        <a:solidFill>
          <a:srgbClr val="08307E"/>
        </a:solidFill>
      </dgm:spPr>
      <dgm:t>
        <a:bodyPr/>
        <a:lstStyle/>
        <a:p>
          <a:pPr algn="just" rtl="0"/>
          <a:r>
            <a:rPr lang="es-ES" sz="3200" b="1" dirty="0" smtClean="0">
              <a:solidFill>
                <a:srgbClr val="FFFF00"/>
              </a:solidFill>
            </a:rPr>
            <a:t>VOLUMEN: 1 A 10 ml</a:t>
          </a:r>
          <a:endParaRPr kumimoji="0" lang="es-ES_tradnl" sz="3200" b="0" i="0" u="none" strike="noStrike" cap="none" normalizeH="0" baseline="0" dirty="0" smtClean="0">
            <a:ln/>
            <a:solidFill>
              <a:srgbClr val="FFFF00"/>
            </a:solidFill>
            <a:effectLst/>
            <a:latin typeface="Arial" pitchFamily="34" charset="0"/>
          </a:endParaRPr>
        </a:p>
      </dgm:t>
    </dgm:pt>
    <dgm:pt modelId="{14AB8749-D498-4014-A963-831EDDFF0223}" type="sibTrans" cxnId="{95236F79-1397-4533-A285-81F0CE094007}">
      <dgm:prSet/>
      <dgm:spPr/>
      <dgm:t>
        <a:bodyPr/>
        <a:lstStyle/>
        <a:p>
          <a:endParaRPr lang="es-ES" sz="3200"/>
        </a:p>
      </dgm:t>
    </dgm:pt>
    <dgm:pt modelId="{6384607B-0937-44F4-B925-5FFA68981948}" type="parTrans" cxnId="{95236F79-1397-4533-A285-81F0CE094007}">
      <dgm:prSet/>
      <dgm:spPr/>
      <dgm:t>
        <a:bodyPr/>
        <a:lstStyle/>
        <a:p>
          <a:endParaRPr lang="es-ES" sz="3200"/>
        </a:p>
      </dgm:t>
    </dgm:pt>
    <dgm:pt modelId="{32B821FF-7334-472A-BF79-39F5B5D40D77}" type="pres">
      <dgm:prSet presAssocID="{985E1781-A92B-471E-9B24-273AAE16F8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99F5FFE-2690-47D3-B2A8-B6CFF6F714EF}" type="pres">
      <dgm:prSet presAssocID="{D58009A4-62AE-4DD0-9EF6-C675368EEBA0}" presName="composite" presStyleCnt="0"/>
      <dgm:spPr/>
    </dgm:pt>
    <dgm:pt modelId="{8BA3D188-7595-4BE3-9479-24072E163262}" type="pres">
      <dgm:prSet presAssocID="{D58009A4-62AE-4DD0-9EF6-C675368EEBA0}" presName="imgShp" presStyleLbl="fgImgPlace1" presStyleIdx="0" presStyleCnt="3"/>
      <dgm:spPr/>
    </dgm:pt>
    <dgm:pt modelId="{8F8ACC32-3B6B-49D9-AD01-F41C74686303}" type="pres">
      <dgm:prSet presAssocID="{D58009A4-62AE-4DD0-9EF6-C675368EEBA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89AACF7-03BD-42F9-B812-32B40599453F}" type="pres">
      <dgm:prSet presAssocID="{118BAC8B-E3DE-453E-902A-109E40B926D1}" presName="spacing" presStyleCnt="0"/>
      <dgm:spPr/>
    </dgm:pt>
    <dgm:pt modelId="{DB70590A-385E-4847-8A37-CCEAE6410A79}" type="pres">
      <dgm:prSet presAssocID="{3B2CEA40-AD78-4364-BEBC-4DB0393BAEF0}" presName="composite" presStyleCnt="0"/>
      <dgm:spPr/>
    </dgm:pt>
    <dgm:pt modelId="{A8D2F1BC-F2F2-4ED9-B2D8-FCFB711DA7A3}" type="pres">
      <dgm:prSet presAssocID="{3B2CEA40-AD78-4364-BEBC-4DB0393BAEF0}" presName="imgShp" presStyleLbl="fgImgPlace1" presStyleIdx="1" presStyleCnt="3"/>
      <dgm:spPr/>
    </dgm:pt>
    <dgm:pt modelId="{B133D547-ACB0-4ED2-AD7A-BE0177C2B8BB}" type="pres">
      <dgm:prSet presAssocID="{3B2CEA40-AD78-4364-BEBC-4DB0393BAEF0}" presName="txShp" presStyleLbl="node1" presStyleIdx="1" presStyleCnt="3" custLinFactNeighborX="413" custLinFactNeighborY="-159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5990287-3BC3-40C4-B409-2E3BD6005AC4}" type="pres">
      <dgm:prSet presAssocID="{7C743BF3-99EA-4F7E-8DAB-3071A1D7F693}" presName="spacing" presStyleCnt="0"/>
      <dgm:spPr/>
    </dgm:pt>
    <dgm:pt modelId="{0D8ADDBB-AF93-47F2-A21D-81C0CD66B553}" type="pres">
      <dgm:prSet presAssocID="{4CDECFB8-7C53-438F-8B61-8601683B0B2D}" presName="composite" presStyleCnt="0"/>
      <dgm:spPr/>
    </dgm:pt>
    <dgm:pt modelId="{DBCB60F8-EB2D-45E1-A599-A9343DC0F30F}" type="pres">
      <dgm:prSet presAssocID="{4CDECFB8-7C53-438F-8B61-8601683B0B2D}" presName="imgShp" presStyleLbl="fgImgPlace1" presStyleIdx="2" presStyleCnt="3"/>
      <dgm:spPr/>
    </dgm:pt>
    <dgm:pt modelId="{8D3F054D-0988-4E70-8565-54B84B7FA635}" type="pres">
      <dgm:prSet presAssocID="{4CDECFB8-7C53-438F-8B61-8601683B0B2D}" presName="txShp" presStyleLbl="node1" presStyleIdx="2" presStyleCnt="3" custScaleX="91914" custLinFactNeighborX="477" custLinFactNeighborY="58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FAD2364-5F22-4A53-B774-831A45A7C2C8}" type="presOf" srcId="{D58009A4-62AE-4DD0-9EF6-C675368EEBA0}" destId="{8F8ACC32-3B6B-49D9-AD01-F41C74686303}" srcOrd="0" destOrd="0" presId="urn:microsoft.com/office/officeart/2005/8/layout/vList3#1"/>
    <dgm:cxn modelId="{4AE02DE3-7761-40E0-90DF-E060761F2D4B}" type="presOf" srcId="{3B2CEA40-AD78-4364-BEBC-4DB0393BAEF0}" destId="{B133D547-ACB0-4ED2-AD7A-BE0177C2B8BB}" srcOrd="0" destOrd="0" presId="urn:microsoft.com/office/officeart/2005/8/layout/vList3#1"/>
    <dgm:cxn modelId="{238B0288-35FC-4C7D-B6C4-C13D4D2D6D93}" type="presOf" srcId="{985E1781-A92B-471E-9B24-273AAE16F84F}" destId="{32B821FF-7334-472A-BF79-39F5B5D40D77}" srcOrd="0" destOrd="0" presId="urn:microsoft.com/office/officeart/2005/8/layout/vList3#1"/>
    <dgm:cxn modelId="{9CFA5A17-D8DD-4934-A081-21DF47CA9EFE}" srcId="{985E1781-A92B-471E-9B24-273AAE16F84F}" destId="{3B2CEA40-AD78-4364-BEBC-4DB0393BAEF0}" srcOrd="1" destOrd="0" parTransId="{705CD088-BDD9-4187-B92A-8A476C3103AE}" sibTransId="{7C743BF3-99EA-4F7E-8DAB-3071A1D7F693}"/>
    <dgm:cxn modelId="{BFD1B363-FC15-47D0-8224-7C5EDCF77530}" srcId="{985E1781-A92B-471E-9B24-273AAE16F84F}" destId="{D58009A4-62AE-4DD0-9EF6-C675368EEBA0}" srcOrd="0" destOrd="0" parTransId="{8CADAC8C-FE85-4CBE-BE92-451A4060D572}" sibTransId="{118BAC8B-E3DE-453E-902A-109E40B926D1}"/>
    <dgm:cxn modelId="{F6E478EC-9041-4E01-B6B8-AF24037D21FF}" type="presOf" srcId="{4CDECFB8-7C53-438F-8B61-8601683B0B2D}" destId="{8D3F054D-0988-4E70-8565-54B84B7FA635}" srcOrd="0" destOrd="0" presId="urn:microsoft.com/office/officeart/2005/8/layout/vList3#1"/>
    <dgm:cxn modelId="{95236F79-1397-4533-A285-81F0CE094007}" srcId="{985E1781-A92B-471E-9B24-273AAE16F84F}" destId="{4CDECFB8-7C53-438F-8B61-8601683B0B2D}" srcOrd="2" destOrd="0" parTransId="{6384607B-0937-44F4-B925-5FFA68981948}" sibTransId="{14AB8749-D498-4014-A963-831EDDFF0223}"/>
    <dgm:cxn modelId="{28F2D46F-D014-4009-B5DA-B68B00532E31}" type="presParOf" srcId="{32B821FF-7334-472A-BF79-39F5B5D40D77}" destId="{B99F5FFE-2690-47D3-B2A8-B6CFF6F714EF}" srcOrd="0" destOrd="0" presId="urn:microsoft.com/office/officeart/2005/8/layout/vList3#1"/>
    <dgm:cxn modelId="{987E4015-423D-4E67-9076-A04FC0770336}" type="presParOf" srcId="{B99F5FFE-2690-47D3-B2A8-B6CFF6F714EF}" destId="{8BA3D188-7595-4BE3-9479-24072E163262}" srcOrd="0" destOrd="0" presId="urn:microsoft.com/office/officeart/2005/8/layout/vList3#1"/>
    <dgm:cxn modelId="{AB6DF59C-F012-4B9C-91BE-ADF69623C387}" type="presParOf" srcId="{B99F5FFE-2690-47D3-B2A8-B6CFF6F714EF}" destId="{8F8ACC32-3B6B-49D9-AD01-F41C74686303}" srcOrd="1" destOrd="0" presId="urn:microsoft.com/office/officeart/2005/8/layout/vList3#1"/>
    <dgm:cxn modelId="{ADAC6878-0C82-4B00-821C-73D507D2A9FD}" type="presParOf" srcId="{32B821FF-7334-472A-BF79-39F5B5D40D77}" destId="{E89AACF7-03BD-42F9-B812-32B40599453F}" srcOrd="1" destOrd="0" presId="urn:microsoft.com/office/officeart/2005/8/layout/vList3#1"/>
    <dgm:cxn modelId="{BA21B5EF-F48E-4B79-B38C-A979C0AB6ADC}" type="presParOf" srcId="{32B821FF-7334-472A-BF79-39F5B5D40D77}" destId="{DB70590A-385E-4847-8A37-CCEAE6410A79}" srcOrd="2" destOrd="0" presId="urn:microsoft.com/office/officeart/2005/8/layout/vList3#1"/>
    <dgm:cxn modelId="{28A4BDBF-8B30-48D2-BD52-F07D2FE89430}" type="presParOf" srcId="{DB70590A-385E-4847-8A37-CCEAE6410A79}" destId="{A8D2F1BC-F2F2-4ED9-B2D8-FCFB711DA7A3}" srcOrd="0" destOrd="0" presId="urn:microsoft.com/office/officeart/2005/8/layout/vList3#1"/>
    <dgm:cxn modelId="{43FA2F60-EF13-4ACD-B5E0-20FA78B6F6C1}" type="presParOf" srcId="{DB70590A-385E-4847-8A37-CCEAE6410A79}" destId="{B133D547-ACB0-4ED2-AD7A-BE0177C2B8BB}" srcOrd="1" destOrd="0" presId="urn:microsoft.com/office/officeart/2005/8/layout/vList3#1"/>
    <dgm:cxn modelId="{F5FEA2AA-14C8-4B8A-8538-651FC81BEABD}" type="presParOf" srcId="{32B821FF-7334-472A-BF79-39F5B5D40D77}" destId="{85990287-3BC3-40C4-B409-2E3BD6005AC4}" srcOrd="3" destOrd="0" presId="urn:microsoft.com/office/officeart/2005/8/layout/vList3#1"/>
    <dgm:cxn modelId="{B21D0E8E-697A-46F1-8C46-91319445559C}" type="presParOf" srcId="{32B821FF-7334-472A-BF79-39F5B5D40D77}" destId="{0D8ADDBB-AF93-47F2-A21D-81C0CD66B553}" srcOrd="4" destOrd="0" presId="urn:microsoft.com/office/officeart/2005/8/layout/vList3#1"/>
    <dgm:cxn modelId="{33B3FBD2-9B32-415A-9414-6DFC6581BCE7}" type="presParOf" srcId="{0D8ADDBB-AF93-47F2-A21D-81C0CD66B553}" destId="{DBCB60F8-EB2D-45E1-A599-A9343DC0F30F}" srcOrd="0" destOrd="0" presId="urn:microsoft.com/office/officeart/2005/8/layout/vList3#1"/>
    <dgm:cxn modelId="{BC7200DE-AE68-4BAE-8EDF-083F569F7C5C}" type="presParOf" srcId="{0D8ADDBB-AF93-47F2-A21D-81C0CD66B553}" destId="{8D3F054D-0988-4E70-8565-54B84B7FA63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30CCF8-EB1D-4331-9BD2-E91B200A9E3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1C4751B-CE37-4CA5-9CD6-03B9ABA0939A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pPr algn="ctr">
            <a:lnSpc>
              <a:spcPct val="150000"/>
            </a:lnSpc>
          </a:pPr>
          <a:r>
            <a:rPr lang="es-ES" sz="3200" b="1" dirty="0" smtClean="0">
              <a:solidFill>
                <a:srgbClr val="FFFF00"/>
              </a:solidFill>
            </a:rPr>
            <a:t>GLUCOSA</a:t>
          </a:r>
          <a:endParaRPr lang="es-ES" sz="3200" b="1" dirty="0" smtClean="0">
            <a:solidFill>
              <a:srgbClr val="FFFF00"/>
            </a:solidFill>
            <a:effectLst/>
            <a:latin typeface="Geramond"/>
            <a:cs typeface="Arial" charset="0"/>
          </a:endParaRPr>
        </a:p>
      </dgm:t>
    </dgm:pt>
    <dgm:pt modelId="{E16A11E0-E8FE-4B71-8063-227F547342EF}" type="parTrans" cxnId="{9B232969-3D13-49F8-A119-EFC1FEE015C8}">
      <dgm:prSet/>
      <dgm:spPr/>
      <dgm:t>
        <a:bodyPr/>
        <a:lstStyle/>
        <a:p>
          <a:pPr>
            <a:lnSpc>
              <a:spcPct val="150000"/>
            </a:lnSpc>
          </a:pPr>
          <a:endParaRPr lang="es-ES" sz="2000" b="0">
            <a:solidFill>
              <a:schemeClr val="tx1"/>
            </a:solidFill>
            <a:effectLst/>
            <a:latin typeface="Geramond"/>
          </a:endParaRPr>
        </a:p>
      </dgm:t>
    </dgm:pt>
    <dgm:pt modelId="{1D588C05-E8C9-4987-8DAC-2C35967FEFD2}" type="sibTrans" cxnId="{9B232969-3D13-49F8-A119-EFC1FEE015C8}">
      <dgm:prSet/>
      <dgm:spPr/>
      <dgm:t>
        <a:bodyPr/>
        <a:lstStyle/>
        <a:p>
          <a:pPr>
            <a:lnSpc>
              <a:spcPct val="150000"/>
            </a:lnSpc>
          </a:pPr>
          <a:endParaRPr lang="es-ES" sz="2000" b="0">
            <a:solidFill>
              <a:schemeClr val="tx1"/>
            </a:solidFill>
            <a:effectLst/>
            <a:latin typeface="Geramond"/>
          </a:endParaRPr>
        </a:p>
      </dgm:t>
    </dgm:pt>
    <dgm:pt modelId="{FFF1B71E-A624-4E89-8584-09361B66683F}">
      <dgm:prSet custT="1"/>
      <dgm:spPr>
        <a:solidFill>
          <a:srgbClr val="08307E"/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es-ES" sz="3200" b="1" dirty="0" smtClean="0">
              <a:solidFill>
                <a:srgbClr val="FFFF00"/>
              </a:solidFill>
            </a:rPr>
            <a:t>PROTEINAS</a:t>
          </a:r>
          <a:endParaRPr lang="es-ES" sz="3200" b="1" dirty="0">
            <a:solidFill>
              <a:srgbClr val="FFFF00"/>
            </a:solidFill>
          </a:endParaRPr>
        </a:p>
      </dgm:t>
    </dgm:pt>
    <dgm:pt modelId="{E2F4E8C3-80E8-4AA0-8297-D53693FABEE2}" type="parTrans" cxnId="{9DFA7939-F3F9-4C28-A80E-3917F1255011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0216231B-5EDC-4998-9350-8BC12443DAAF}" type="sibTrans" cxnId="{9DFA7939-F3F9-4C28-A80E-3917F1255011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FE92BCB5-CBC1-436F-B044-F3634BA1AF7E}">
      <dgm:prSet custT="1"/>
      <dgm:spPr>
        <a:solidFill>
          <a:srgbClr val="08307E"/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es-ES" sz="3200" b="1" dirty="0" smtClean="0">
              <a:solidFill>
                <a:srgbClr val="FFFF00"/>
              </a:solidFill>
            </a:rPr>
            <a:t>AMILASA</a:t>
          </a:r>
          <a:endParaRPr lang="es-ES" sz="3200" b="1" dirty="0">
            <a:solidFill>
              <a:srgbClr val="FFFF00"/>
            </a:solidFill>
          </a:endParaRPr>
        </a:p>
      </dgm:t>
    </dgm:pt>
    <dgm:pt modelId="{9F90F07A-86FB-442E-BBB8-7A3E9E71F19C}" type="parTrans" cxnId="{09E0A63C-AAAD-43A1-8A04-9AB3059E6280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DB447A49-D29A-4FD8-A0E1-5BD2B69A89DA}" type="sibTrans" cxnId="{09E0A63C-AAAD-43A1-8A04-9AB3059E6280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906381CC-C407-40FD-867A-7AF4E2C37B60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pPr algn="ctr">
            <a:lnSpc>
              <a:spcPct val="150000"/>
            </a:lnSpc>
          </a:pPr>
          <a:r>
            <a:rPr lang="es-ES" sz="3200" b="1" dirty="0" smtClean="0">
              <a:solidFill>
                <a:srgbClr val="FFFF00"/>
              </a:solidFill>
            </a:rPr>
            <a:t>LACTATO</a:t>
          </a:r>
          <a:endParaRPr lang="es-ES" sz="3200" b="1" dirty="0">
            <a:solidFill>
              <a:srgbClr val="FFFF00"/>
            </a:solidFill>
          </a:endParaRPr>
        </a:p>
      </dgm:t>
    </dgm:pt>
    <dgm:pt modelId="{E8CDCE58-C81A-42B0-9EF5-8B95D24124EE}" type="parTrans" cxnId="{937E1B1E-0B11-499E-BFC0-6B882C7E8D61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C2C225D8-A581-44C1-AFF5-0CF35E19A731}" type="sibTrans" cxnId="{937E1B1E-0B11-499E-BFC0-6B882C7E8D61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DBF707AB-F288-4BF7-9A14-508616B24FF5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pPr algn="ctr">
            <a:lnSpc>
              <a:spcPct val="150000"/>
            </a:lnSpc>
          </a:pPr>
          <a:r>
            <a:rPr lang="es-ES" sz="3200" b="1" dirty="0" smtClean="0">
              <a:solidFill>
                <a:srgbClr val="FFFF00"/>
              </a:solidFill>
            </a:rPr>
            <a:t>LDH</a:t>
          </a:r>
          <a:endParaRPr lang="es-ES" sz="3200" b="1" dirty="0">
            <a:solidFill>
              <a:srgbClr val="FFFF00"/>
            </a:solidFill>
          </a:endParaRPr>
        </a:p>
      </dgm:t>
    </dgm:pt>
    <dgm:pt modelId="{CA45C3CB-0817-4139-9143-09D4C3B5E445}" type="parTrans" cxnId="{9CCA0917-A1E9-404B-B4F7-791EDB07E4A3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931A2914-2914-494D-A0EF-056D28F238B7}" type="sibTrans" cxnId="{9CCA0917-A1E9-404B-B4F7-791EDB07E4A3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FF35765A-E1CC-4F06-9436-B8D3FFE1D833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pPr algn="ctr">
            <a:lnSpc>
              <a:spcPct val="150000"/>
            </a:lnSpc>
          </a:pPr>
          <a:r>
            <a:rPr lang="es-ES" sz="3200" b="1" dirty="0" smtClean="0">
              <a:solidFill>
                <a:srgbClr val="FFFF00"/>
              </a:solidFill>
            </a:rPr>
            <a:t>COLESTEROL/TRIGLICERIDOS</a:t>
          </a:r>
          <a:endParaRPr lang="es-ES" sz="3200" b="1" dirty="0">
            <a:solidFill>
              <a:srgbClr val="FFFF00"/>
            </a:solidFill>
          </a:endParaRPr>
        </a:p>
      </dgm:t>
    </dgm:pt>
    <dgm:pt modelId="{31F4BFC2-A2F4-467D-9B41-814BF89D910E}" type="parTrans" cxnId="{818EF9FD-7C7D-4B94-AD0E-4463099159E1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39F313B0-1D1D-4414-B500-FEF75F2C67D9}" type="sibTrans" cxnId="{818EF9FD-7C7D-4B94-AD0E-4463099159E1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CB3FA12A-0074-4D58-AEA1-9BD1EB29B279}">
      <dgm:prSet custT="1"/>
      <dgm:spPr>
        <a:solidFill>
          <a:srgbClr val="08307E"/>
        </a:solidFill>
        <a:ln>
          <a:solidFill>
            <a:srgbClr val="FFFF00"/>
          </a:solidFill>
        </a:ln>
      </dgm:spPr>
      <dgm:t>
        <a:bodyPr/>
        <a:lstStyle/>
        <a:p>
          <a:pPr algn="ctr">
            <a:lnSpc>
              <a:spcPct val="150000"/>
            </a:lnSpc>
          </a:pPr>
          <a:r>
            <a:rPr lang="es-ES" sz="3200" b="1" dirty="0" smtClean="0">
              <a:solidFill>
                <a:srgbClr val="FFFF00"/>
              </a:solidFill>
            </a:rPr>
            <a:t>CREATININA</a:t>
          </a:r>
          <a:endParaRPr lang="es-ES" sz="3200" b="1" dirty="0">
            <a:solidFill>
              <a:srgbClr val="FFFF00"/>
            </a:solidFill>
          </a:endParaRPr>
        </a:p>
      </dgm:t>
    </dgm:pt>
    <dgm:pt modelId="{3145A46A-6B2B-49A9-8980-DC38A02AD87E}" type="parTrans" cxnId="{50CA3F13-717B-4CF8-9D81-ACCAD59DF671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46CDD0BC-4EA3-42A4-B5C5-EB92A9FFD149}" type="sibTrans" cxnId="{50CA3F13-717B-4CF8-9D81-ACCAD59DF671}">
      <dgm:prSet/>
      <dgm:spPr/>
      <dgm:t>
        <a:bodyPr/>
        <a:lstStyle/>
        <a:p>
          <a:pPr>
            <a:lnSpc>
              <a:spcPct val="150000"/>
            </a:lnSpc>
          </a:pPr>
          <a:endParaRPr lang="es-ES">
            <a:solidFill>
              <a:schemeClr val="tx1"/>
            </a:solidFill>
          </a:endParaRPr>
        </a:p>
      </dgm:t>
    </dgm:pt>
    <dgm:pt modelId="{EEE9C136-5494-40DB-B16D-5108ED59FC34}" type="pres">
      <dgm:prSet presAssocID="{1530CCF8-EB1D-4331-9BD2-E91B200A9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A42508A-0A45-4F45-A1B8-279F33A3C4FD}" type="pres">
      <dgm:prSet presAssocID="{FFF1B71E-A624-4E89-8584-09361B66683F}" presName="parentText" presStyleLbl="node1" presStyleIdx="0" presStyleCnt="7" custLinFactY="-7464" custLinFactNeighborX="56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08222-1482-40A5-89DF-2C873C9C9D16}" type="pres">
      <dgm:prSet presAssocID="{0216231B-5EDC-4998-9350-8BC12443DAAF}" presName="spacer" presStyleCnt="0"/>
      <dgm:spPr/>
      <dgm:t>
        <a:bodyPr/>
        <a:lstStyle/>
        <a:p>
          <a:endParaRPr lang="es-ES"/>
        </a:p>
      </dgm:t>
    </dgm:pt>
    <dgm:pt modelId="{F18B5D42-812A-41A6-898D-A9D37ADD0185}" type="pres">
      <dgm:prSet presAssocID="{61C4751B-CE37-4CA5-9CD6-03B9ABA0939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E727BB-9C4B-4AC6-B5A9-6C3FC91955AE}" type="pres">
      <dgm:prSet presAssocID="{1D588C05-E8C9-4987-8DAC-2C35967FEFD2}" presName="spacer" presStyleCnt="0"/>
      <dgm:spPr/>
      <dgm:t>
        <a:bodyPr/>
        <a:lstStyle/>
        <a:p>
          <a:endParaRPr lang="es-ES"/>
        </a:p>
      </dgm:t>
    </dgm:pt>
    <dgm:pt modelId="{B28FE969-2D84-40ED-B612-A0EE077A8B1A}" type="pres">
      <dgm:prSet presAssocID="{FE92BCB5-CBC1-436F-B044-F3634BA1AF7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95C653-3646-4C3A-ADBD-4BFD99441BDC}" type="pres">
      <dgm:prSet presAssocID="{DB447A49-D29A-4FD8-A0E1-5BD2B69A89DA}" presName="spacer" presStyleCnt="0"/>
      <dgm:spPr/>
      <dgm:t>
        <a:bodyPr/>
        <a:lstStyle/>
        <a:p>
          <a:endParaRPr lang="es-ES"/>
        </a:p>
      </dgm:t>
    </dgm:pt>
    <dgm:pt modelId="{23171F70-5F31-4355-8DAB-806161E86D5E}" type="pres">
      <dgm:prSet presAssocID="{906381CC-C407-40FD-867A-7AF4E2C37B6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7CAF9D-CAE7-4818-85CF-4A8F656EE31A}" type="pres">
      <dgm:prSet presAssocID="{C2C225D8-A581-44C1-AFF5-0CF35E19A731}" presName="spacer" presStyleCnt="0"/>
      <dgm:spPr/>
      <dgm:t>
        <a:bodyPr/>
        <a:lstStyle/>
        <a:p>
          <a:endParaRPr lang="es-ES"/>
        </a:p>
      </dgm:t>
    </dgm:pt>
    <dgm:pt modelId="{57531B14-4D62-4EB6-948B-FA14AB518612}" type="pres">
      <dgm:prSet presAssocID="{DBF707AB-F288-4BF7-9A14-508616B24FF5}" presName="parentText" presStyleLbl="node1" presStyleIdx="4" presStyleCnt="7" custLinFactNeighborX="-474" custLinFactNeighborY="984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0EACC-F0E7-42DC-A72B-93FD9651EF27}" type="pres">
      <dgm:prSet presAssocID="{931A2914-2914-494D-A0EF-056D28F238B7}" presName="spacer" presStyleCnt="0"/>
      <dgm:spPr/>
      <dgm:t>
        <a:bodyPr/>
        <a:lstStyle/>
        <a:p>
          <a:endParaRPr lang="es-ES"/>
        </a:p>
      </dgm:t>
    </dgm:pt>
    <dgm:pt modelId="{7A36CDDF-C4C7-4311-BB42-10F5DCD784AA}" type="pres">
      <dgm:prSet presAssocID="{FF35765A-E1CC-4F06-9436-B8D3FFE1D83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D51939-45CA-4AAF-94EF-BE9B534DE006}" type="pres">
      <dgm:prSet presAssocID="{39F313B0-1D1D-4414-B500-FEF75F2C67D9}" presName="spacer" presStyleCnt="0"/>
      <dgm:spPr/>
      <dgm:t>
        <a:bodyPr/>
        <a:lstStyle/>
        <a:p>
          <a:endParaRPr lang="es-ES"/>
        </a:p>
      </dgm:t>
    </dgm:pt>
    <dgm:pt modelId="{E79E3512-4817-450D-B415-4EF37E9CC073}" type="pres">
      <dgm:prSet presAssocID="{CB3FA12A-0074-4D58-AEA1-9BD1EB29B279}" presName="parentText" presStyleLbl="node1" presStyleIdx="6" presStyleCnt="7" custLinFactNeighborX="-1345" custLinFactNeighborY="730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CA3F13-717B-4CF8-9D81-ACCAD59DF671}" srcId="{1530CCF8-EB1D-4331-9BD2-E91B200A9E33}" destId="{CB3FA12A-0074-4D58-AEA1-9BD1EB29B279}" srcOrd="6" destOrd="0" parTransId="{3145A46A-6B2B-49A9-8980-DC38A02AD87E}" sibTransId="{46CDD0BC-4EA3-42A4-B5C5-EB92A9FFD149}"/>
    <dgm:cxn modelId="{9DFA7939-F3F9-4C28-A80E-3917F1255011}" srcId="{1530CCF8-EB1D-4331-9BD2-E91B200A9E33}" destId="{FFF1B71E-A624-4E89-8584-09361B66683F}" srcOrd="0" destOrd="0" parTransId="{E2F4E8C3-80E8-4AA0-8297-D53693FABEE2}" sibTransId="{0216231B-5EDC-4998-9350-8BC12443DAAF}"/>
    <dgm:cxn modelId="{818EF9FD-7C7D-4B94-AD0E-4463099159E1}" srcId="{1530CCF8-EB1D-4331-9BD2-E91B200A9E33}" destId="{FF35765A-E1CC-4F06-9436-B8D3FFE1D833}" srcOrd="5" destOrd="0" parTransId="{31F4BFC2-A2F4-467D-9B41-814BF89D910E}" sibTransId="{39F313B0-1D1D-4414-B500-FEF75F2C67D9}"/>
    <dgm:cxn modelId="{F47D6378-B173-4FBF-80A6-7924D23779C1}" type="presOf" srcId="{CB3FA12A-0074-4D58-AEA1-9BD1EB29B279}" destId="{E79E3512-4817-450D-B415-4EF37E9CC073}" srcOrd="0" destOrd="0" presId="urn:microsoft.com/office/officeart/2005/8/layout/vList2"/>
    <dgm:cxn modelId="{09E0A63C-AAAD-43A1-8A04-9AB3059E6280}" srcId="{1530CCF8-EB1D-4331-9BD2-E91B200A9E33}" destId="{FE92BCB5-CBC1-436F-B044-F3634BA1AF7E}" srcOrd="2" destOrd="0" parTransId="{9F90F07A-86FB-442E-BBB8-7A3E9E71F19C}" sibTransId="{DB447A49-D29A-4FD8-A0E1-5BD2B69A89DA}"/>
    <dgm:cxn modelId="{93E117B9-0BFC-4805-A7C5-F8BD3524425A}" type="presOf" srcId="{FE92BCB5-CBC1-436F-B044-F3634BA1AF7E}" destId="{B28FE969-2D84-40ED-B612-A0EE077A8B1A}" srcOrd="0" destOrd="0" presId="urn:microsoft.com/office/officeart/2005/8/layout/vList2"/>
    <dgm:cxn modelId="{7812FB40-9F32-4F89-8FB1-AFCCF8C3412E}" type="presOf" srcId="{1530CCF8-EB1D-4331-9BD2-E91B200A9E33}" destId="{EEE9C136-5494-40DB-B16D-5108ED59FC34}" srcOrd="0" destOrd="0" presId="urn:microsoft.com/office/officeart/2005/8/layout/vList2"/>
    <dgm:cxn modelId="{9B232969-3D13-49F8-A119-EFC1FEE015C8}" srcId="{1530CCF8-EB1D-4331-9BD2-E91B200A9E33}" destId="{61C4751B-CE37-4CA5-9CD6-03B9ABA0939A}" srcOrd="1" destOrd="0" parTransId="{E16A11E0-E8FE-4B71-8063-227F547342EF}" sibTransId="{1D588C05-E8C9-4987-8DAC-2C35967FEFD2}"/>
    <dgm:cxn modelId="{B2FD0041-5FAA-4D61-8DAA-1B8E2964FAF2}" type="presOf" srcId="{906381CC-C407-40FD-867A-7AF4E2C37B60}" destId="{23171F70-5F31-4355-8DAB-806161E86D5E}" srcOrd="0" destOrd="0" presId="urn:microsoft.com/office/officeart/2005/8/layout/vList2"/>
    <dgm:cxn modelId="{937E1B1E-0B11-499E-BFC0-6B882C7E8D61}" srcId="{1530CCF8-EB1D-4331-9BD2-E91B200A9E33}" destId="{906381CC-C407-40FD-867A-7AF4E2C37B60}" srcOrd="3" destOrd="0" parTransId="{E8CDCE58-C81A-42B0-9EF5-8B95D24124EE}" sibTransId="{C2C225D8-A581-44C1-AFF5-0CF35E19A731}"/>
    <dgm:cxn modelId="{8ADAF1BC-60E9-46BF-B343-8E5770EF9E3E}" type="presOf" srcId="{FF35765A-E1CC-4F06-9436-B8D3FFE1D833}" destId="{7A36CDDF-C4C7-4311-BB42-10F5DCD784AA}" srcOrd="0" destOrd="0" presId="urn:microsoft.com/office/officeart/2005/8/layout/vList2"/>
    <dgm:cxn modelId="{8EDB4775-4DAF-464E-83D7-8B0F7CFD7208}" type="presOf" srcId="{FFF1B71E-A624-4E89-8584-09361B66683F}" destId="{7A42508A-0A45-4F45-A1B8-279F33A3C4FD}" srcOrd="0" destOrd="0" presId="urn:microsoft.com/office/officeart/2005/8/layout/vList2"/>
    <dgm:cxn modelId="{6CCDC513-F3F7-4092-814F-CB95A0E652B9}" type="presOf" srcId="{DBF707AB-F288-4BF7-9A14-508616B24FF5}" destId="{57531B14-4D62-4EB6-948B-FA14AB518612}" srcOrd="0" destOrd="0" presId="urn:microsoft.com/office/officeart/2005/8/layout/vList2"/>
    <dgm:cxn modelId="{7904536C-1756-4388-96A3-5CE5ADBA83C3}" type="presOf" srcId="{61C4751B-CE37-4CA5-9CD6-03B9ABA0939A}" destId="{F18B5D42-812A-41A6-898D-A9D37ADD0185}" srcOrd="0" destOrd="0" presId="urn:microsoft.com/office/officeart/2005/8/layout/vList2"/>
    <dgm:cxn modelId="{9CCA0917-A1E9-404B-B4F7-791EDB07E4A3}" srcId="{1530CCF8-EB1D-4331-9BD2-E91B200A9E33}" destId="{DBF707AB-F288-4BF7-9A14-508616B24FF5}" srcOrd="4" destOrd="0" parTransId="{CA45C3CB-0817-4139-9143-09D4C3B5E445}" sibTransId="{931A2914-2914-494D-A0EF-056D28F238B7}"/>
    <dgm:cxn modelId="{A8010DB2-866B-48A7-BCBD-D36C118D398A}" type="presParOf" srcId="{EEE9C136-5494-40DB-B16D-5108ED59FC34}" destId="{7A42508A-0A45-4F45-A1B8-279F33A3C4FD}" srcOrd="0" destOrd="0" presId="urn:microsoft.com/office/officeart/2005/8/layout/vList2"/>
    <dgm:cxn modelId="{F53E2044-AD7D-4511-B2D2-F6ED1EA9A884}" type="presParOf" srcId="{EEE9C136-5494-40DB-B16D-5108ED59FC34}" destId="{F8E08222-1482-40A5-89DF-2C873C9C9D16}" srcOrd="1" destOrd="0" presId="urn:microsoft.com/office/officeart/2005/8/layout/vList2"/>
    <dgm:cxn modelId="{7556F529-68B0-4B6A-B39F-4983A7811F3E}" type="presParOf" srcId="{EEE9C136-5494-40DB-B16D-5108ED59FC34}" destId="{F18B5D42-812A-41A6-898D-A9D37ADD0185}" srcOrd="2" destOrd="0" presId="urn:microsoft.com/office/officeart/2005/8/layout/vList2"/>
    <dgm:cxn modelId="{A88AF53F-3407-4F98-8330-95E7C55BBB39}" type="presParOf" srcId="{EEE9C136-5494-40DB-B16D-5108ED59FC34}" destId="{09E727BB-9C4B-4AC6-B5A9-6C3FC91955AE}" srcOrd="3" destOrd="0" presId="urn:microsoft.com/office/officeart/2005/8/layout/vList2"/>
    <dgm:cxn modelId="{97C4151F-1690-4904-8AFB-C7EB1232CFDB}" type="presParOf" srcId="{EEE9C136-5494-40DB-B16D-5108ED59FC34}" destId="{B28FE969-2D84-40ED-B612-A0EE077A8B1A}" srcOrd="4" destOrd="0" presId="urn:microsoft.com/office/officeart/2005/8/layout/vList2"/>
    <dgm:cxn modelId="{AC85A7AD-EFF6-49C6-8A06-103EB4D48A06}" type="presParOf" srcId="{EEE9C136-5494-40DB-B16D-5108ED59FC34}" destId="{6695C653-3646-4C3A-ADBD-4BFD99441BDC}" srcOrd="5" destOrd="0" presId="urn:microsoft.com/office/officeart/2005/8/layout/vList2"/>
    <dgm:cxn modelId="{04C76254-23A2-45DC-B94A-D9EFFA6B148F}" type="presParOf" srcId="{EEE9C136-5494-40DB-B16D-5108ED59FC34}" destId="{23171F70-5F31-4355-8DAB-806161E86D5E}" srcOrd="6" destOrd="0" presId="urn:microsoft.com/office/officeart/2005/8/layout/vList2"/>
    <dgm:cxn modelId="{6ED742AB-5853-4E82-AF97-BFDA74263026}" type="presParOf" srcId="{EEE9C136-5494-40DB-B16D-5108ED59FC34}" destId="{967CAF9D-CAE7-4818-85CF-4A8F656EE31A}" srcOrd="7" destOrd="0" presId="urn:microsoft.com/office/officeart/2005/8/layout/vList2"/>
    <dgm:cxn modelId="{37675BFD-BD22-47D8-A6AA-7F42BBE21171}" type="presParOf" srcId="{EEE9C136-5494-40DB-B16D-5108ED59FC34}" destId="{57531B14-4D62-4EB6-948B-FA14AB518612}" srcOrd="8" destOrd="0" presId="urn:microsoft.com/office/officeart/2005/8/layout/vList2"/>
    <dgm:cxn modelId="{F9AF1896-6F08-4526-B5A8-04CF6BAD32F4}" type="presParOf" srcId="{EEE9C136-5494-40DB-B16D-5108ED59FC34}" destId="{FB90EACC-F0E7-42DC-A72B-93FD9651EF27}" srcOrd="9" destOrd="0" presId="urn:microsoft.com/office/officeart/2005/8/layout/vList2"/>
    <dgm:cxn modelId="{90D19A81-4838-48EE-B262-006C49EFFE88}" type="presParOf" srcId="{EEE9C136-5494-40DB-B16D-5108ED59FC34}" destId="{7A36CDDF-C4C7-4311-BB42-10F5DCD784AA}" srcOrd="10" destOrd="0" presId="urn:microsoft.com/office/officeart/2005/8/layout/vList2"/>
    <dgm:cxn modelId="{CC0B93E4-7F82-4D05-934E-E579D9501250}" type="presParOf" srcId="{EEE9C136-5494-40DB-B16D-5108ED59FC34}" destId="{66D51939-45CA-4AAF-94EF-BE9B534DE006}" srcOrd="11" destOrd="0" presId="urn:microsoft.com/office/officeart/2005/8/layout/vList2"/>
    <dgm:cxn modelId="{13579614-E556-46E5-8C30-D7864BA7F76F}" type="presParOf" srcId="{EEE9C136-5494-40DB-B16D-5108ED59FC34}" destId="{E79E3512-4817-450D-B415-4EF37E9CC073}" srcOrd="12" destOrd="0" presId="urn:microsoft.com/office/officeart/2005/8/layout/vList2"/>
  </dgm:cxnLst>
  <dgm:bg/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BCA55-FCA4-46B7-B800-281617F2FC8D}">
      <dsp:nvSpPr>
        <dsp:cNvPr id="0" name=""/>
        <dsp:cNvSpPr/>
      </dsp:nvSpPr>
      <dsp:spPr>
        <a:xfrm>
          <a:off x="-5617086" y="-859893"/>
          <a:ext cx="6687770" cy="6687770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01E9F-9A67-4A94-8509-A34BDF630908}">
      <dsp:nvSpPr>
        <dsp:cNvPr id="0" name=""/>
        <dsp:cNvSpPr/>
      </dsp:nvSpPr>
      <dsp:spPr>
        <a:xfrm>
          <a:off x="442587" y="273550"/>
          <a:ext cx="5739711" cy="6211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30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Hemograma en las enfermedades  respiratorias</a:t>
          </a:r>
          <a:r>
            <a:rPr lang="es-ES" sz="2400" kern="1200" dirty="0" smtClean="0">
              <a:solidFill>
                <a:srgbClr val="FFFF00"/>
              </a:solidFill>
            </a:rPr>
            <a:t>.</a:t>
          </a:r>
          <a:endParaRPr lang="es-ES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587" y="273550"/>
        <a:ext cx="5739711" cy="621196"/>
      </dsp:txXfrm>
    </dsp:sp>
    <dsp:sp modelId="{5C350932-A261-440E-B694-1DBFA9150A53}">
      <dsp:nvSpPr>
        <dsp:cNvPr id="0" name=""/>
        <dsp:cNvSpPr/>
      </dsp:nvSpPr>
      <dsp:spPr>
        <a:xfrm>
          <a:off x="79823" y="232750"/>
          <a:ext cx="776495" cy="776495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9CB7-1DAB-4A64-970D-D7A8FE4DD5DC}">
      <dsp:nvSpPr>
        <dsp:cNvPr id="0" name=""/>
        <dsp:cNvSpPr/>
      </dsp:nvSpPr>
      <dsp:spPr>
        <a:xfrm>
          <a:off x="913203" y="1241896"/>
          <a:ext cx="5294579" cy="6211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30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FF00"/>
              </a:solidFill>
            </a:rPr>
            <a:t>Eritrosedimentación</a:t>
          </a:r>
          <a:endParaRPr lang="es-ES" sz="2800" b="1" kern="1200" dirty="0"/>
        </a:p>
      </dsp:txBody>
      <dsp:txXfrm>
        <a:off x="913203" y="1241896"/>
        <a:ext cx="5294579" cy="621196"/>
      </dsp:txXfrm>
    </dsp:sp>
    <dsp:sp modelId="{FD06F3AA-593E-42CD-8A6E-35B4708A28A2}">
      <dsp:nvSpPr>
        <dsp:cNvPr id="0" name=""/>
        <dsp:cNvSpPr/>
      </dsp:nvSpPr>
      <dsp:spPr>
        <a:xfrm>
          <a:off x="524955" y="1164247"/>
          <a:ext cx="776495" cy="776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E06DA-CFD6-49A4-8953-28100E650466}">
      <dsp:nvSpPr>
        <dsp:cNvPr id="0" name=""/>
        <dsp:cNvSpPr/>
      </dsp:nvSpPr>
      <dsp:spPr>
        <a:xfrm>
          <a:off x="1084071" y="2183438"/>
          <a:ext cx="5157960" cy="6211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30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Estudios bioquímicos y enzimáticos en el sue</a:t>
          </a:r>
          <a:r>
            <a:rPr lang="es-ES" sz="2800" b="1" kern="1200" dirty="0" smtClean="0">
              <a:solidFill>
                <a:srgbClr val="FFFF00"/>
              </a:solidFill>
            </a:rPr>
            <a:t>ro.</a:t>
          </a:r>
          <a:endParaRPr lang="es-E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4071" y="2183438"/>
        <a:ext cx="5157960" cy="621196"/>
      </dsp:txXfrm>
    </dsp:sp>
    <dsp:sp modelId="{02825246-EAE1-4CC4-8A89-5AAF36B7C4E0}">
      <dsp:nvSpPr>
        <dsp:cNvPr id="0" name=""/>
        <dsp:cNvSpPr/>
      </dsp:nvSpPr>
      <dsp:spPr>
        <a:xfrm>
          <a:off x="661574" y="2095744"/>
          <a:ext cx="776495" cy="776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DDE67-3ECA-4AC8-92BD-39DA0B32DB09}">
      <dsp:nvSpPr>
        <dsp:cNvPr id="0" name=""/>
        <dsp:cNvSpPr/>
      </dsp:nvSpPr>
      <dsp:spPr>
        <a:xfrm>
          <a:off x="913203" y="3104890"/>
          <a:ext cx="5294579" cy="6211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307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rgbClr val="FFFF00"/>
              </a:solidFill>
            </a:rPr>
            <a:t>Estudio de líquidos orgánicos</a:t>
          </a:r>
          <a:endParaRPr lang="es-ES" sz="29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3203" y="3104890"/>
        <a:ext cx="5294579" cy="621196"/>
      </dsp:txXfrm>
    </dsp:sp>
    <dsp:sp modelId="{03DA20F4-E957-431D-8FB6-ABF4E7972334}">
      <dsp:nvSpPr>
        <dsp:cNvPr id="0" name=""/>
        <dsp:cNvSpPr/>
      </dsp:nvSpPr>
      <dsp:spPr>
        <a:xfrm>
          <a:off x="524955" y="3027241"/>
          <a:ext cx="776495" cy="776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A62C5-00CE-4C41-A363-3494C4217E1E}">
      <dsp:nvSpPr>
        <dsp:cNvPr id="0" name=""/>
        <dsp:cNvSpPr/>
      </dsp:nvSpPr>
      <dsp:spPr>
        <a:xfrm>
          <a:off x="468071" y="4036387"/>
          <a:ext cx="5739711" cy="6211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307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rgbClr val="FFFF00"/>
              </a:solidFill>
            </a:rPr>
            <a:t> </a:t>
          </a:r>
          <a:r>
            <a:rPr lang="es-ES" sz="2900" b="1" kern="1200" dirty="0" smtClean="0">
              <a:solidFill>
                <a:srgbClr val="FFFF00"/>
              </a:solidFill>
            </a:rPr>
            <a:t>Marcadores tumorales</a:t>
          </a:r>
          <a:endParaRPr lang="es-ES" sz="29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071" y="4036387"/>
        <a:ext cx="5739711" cy="621196"/>
      </dsp:txXfrm>
    </dsp:sp>
    <dsp:sp modelId="{198C501F-50AB-4394-8B54-1907FEF5D907}">
      <dsp:nvSpPr>
        <dsp:cNvPr id="0" name=""/>
        <dsp:cNvSpPr/>
      </dsp:nvSpPr>
      <dsp:spPr>
        <a:xfrm>
          <a:off x="79823" y="3958738"/>
          <a:ext cx="776495" cy="776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E347B-5942-4705-9E8B-ED2898089B7C}">
      <dsp:nvSpPr>
        <dsp:cNvPr id="0" name=""/>
        <dsp:cNvSpPr/>
      </dsp:nvSpPr>
      <dsp:spPr>
        <a:xfrm>
          <a:off x="1032" y="20092"/>
          <a:ext cx="4028622" cy="2417173"/>
        </a:xfrm>
        <a:prstGeom prst="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Recuento de: .leucocitos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.eritrocitos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.células mesoteliales</a:t>
          </a:r>
          <a:r>
            <a:rPr lang="es-ES" sz="3200" b="1" kern="1200" dirty="0" smtClean="0">
              <a:solidFill>
                <a:schemeClr val="tx1"/>
              </a:solidFill>
            </a:rPr>
            <a:t> 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1032" y="20092"/>
        <a:ext cx="4028622" cy="2417173"/>
      </dsp:txXfrm>
    </dsp:sp>
    <dsp:sp modelId="{14D7F589-C47C-467F-A5A3-209F55DD86C0}">
      <dsp:nvSpPr>
        <dsp:cNvPr id="0" name=""/>
        <dsp:cNvSpPr/>
      </dsp:nvSpPr>
      <dsp:spPr>
        <a:xfrm>
          <a:off x="4432518" y="20092"/>
          <a:ext cx="4028622" cy="2417173"/>
        </a:xfrm>
        <a:prstGeom prst="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Conteo diferencial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 de leucocitos</a:t>
          </a:r>
          <a:endParaRPr lang="es-ES" sz="3200" b="1" kern="1200" dirty="0" smtClean="0">
            <a:solidFill>
              <a:srgbClr val="FFFF00"/>
            </a:solidFill>
            <a:effectLst/>
            <a:latin typeface="Geramond"/>
            <a:cs typeface="Arial" charset="0"/>
          </a:endParaRPr>
        </a:p>
      </dsp:txBody>
      <dsp:txXfrm>
        <a:off x="4432518" y="20092"/>
        <a:ext cx="4028622" cy="2417173"/>
      </dsp:txXfrm>
    </dsp:sp>
    <dsp:sp modelId="{02DC4154-4ECB-43EA-B20D-4C5F4DB58120}">
      <dsp:nvSpPr>
        <dsp:cNvPr id="0" name=""/>
        <dsp:cNvSpPr/>
      </dsp:nvSpPr>
      <dsp:spPr>
        <a:xfrm>
          <a:off x="2216775" y="2840128"/>
          <a:ext cx="4028622" cy="2417173"/>
        </a:xfrm>
        <a:prstGeom prst="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Abundantes células plasmáticas orientan hacia el diagnóstico de Mieloma Múltiple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2216775" y="2840128"/>
        <a:ext cx="4028622" cy="24171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2A80-9535-4C22-84B2-E8FC091C0C11}">
      <dsp:nvSpPr>
        <dsp:cNvPr id="0" name=""/>
        <dsp:cNvSpPr/>
      </dsp:nvSpPr>
      <dsp:spPr>
        <a:xfrm>
          <a:off x="0" y="560417"/>
          <a:ext cx="8073213" cy="3031312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 smtClean="0">
              <a:solidFill>
                <a:srgbClr val="FFFF00"/>
              </a:solidFill>
            </a:rPr>
            <a:t>Antígeno Carcinoembrionario (CEA)</a:t>
          </a:r>
        </a:p>
      </dsp:txBody>
      <dsp:txXfrm>
        <a:off x="0" y="560417"/>
        <a:ext cx="8073213" cy="3031312"/>
      </dsp:txXfrm>
    </dsp:sp>
    <dsp:sp modelId="{B588E1C3-D3C2-4CC8-B25F-838FF518AACD}">
      <dsp:nvSpPr>
        <dsp:cNvPr id="0" name=""/>
        <dsp:cNvSpPr/>
      </dsp:nvSpPr>
      <dsp:spPr>
        <a:xfrm>
          <a:off x="0" y="2608873"/>
          <a:ext cx="8073213" cy="2488342"/>
        </a:xfrm>
        <a:prstGeom prst="rect">
          <a:avLst/>
        </a:prstGeom>
        <a:solidFill>
          <a:srgbClr val="002060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700" b="1" kern="1200" dirty="0" smtClean="0">
              <a:solidFill>
                <a:srgbClr val="FFFF00"/>
              </a:solidFill>
            </a:rPr>
            <a:t>Aumentado en el Adenocarcinoma de pulmón en grandes fumadores, Enfisema y Bronquitis Crónica. </a:t>
          </a:r>
          <a:endParaRPr lang="es-ES" sz="3700" b="1" kern="1200" dirty="0">
            <a:solidFill>
              <a:srgbClr val="FFFF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700" b="1" kern="1200" dirty="0" smtClean="0">
              <a:solidFill>
                <a:srgbClr val="FFFF00"/>
              </a:solidFill>
            </a:rPr>
            <a:t>Nivel de CEA es &gt; 12 ng/ml.</a:t>
          </a:r>
          <a:endParaRPr lang="es-ES" sz="3700" b="1" kern="1200" dirty="0">
            <a:solidFill>
              <a:srgbClr val="FFFF00"/>
            </a:solidFill>
          </a:endParaRPr>
        </a:p>
      </dsp:txBody>
      <dsp:txXfrm>
        <a:off x="0" y="2608873"/>
        <a:ext cx="8073213" cy="2488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6BAE7-1486-4F49-8C3D-FD814D7F32BB}">
      <dsp:nvSpPr>
        <dsp:cNvPr id="0" name=""/>
        <dsp:cNvSpPr/>
      </dsp:nvSpPr>
      <dsp:spPr>
        <a:xfrm rot="5400000">
          <a:off x="-207057" y="211934"/>
          <a:ext cx="1380382" cy="9662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chemeClr val="tx1"/>
            </a:solidFill>
          </a:endParaRPr>
        </a:p>
      </dsp:txBody>
      <dsp:txXfrm rot="-5400000">
        <a:off x="0" y="488011"/>
        <a:ext cx="966268" cy="414114"/>
      </dsp:txXfrm>
    </dsp:sp>
    <dsp:sp modelId="{CAC3DA1A-B120-411E-B187-A807AB0BFED5}">
      <dsp:nvSpPr>
        <dsp:cNvPr id="0" name=""/>
        <dsp:cNvSpPr/>
      </dsp:nvSpPr>
      <dsp:spPr>
        <a:xfrm rot="5400000">
          <a:off x="4318824" y="-3347679"/>
          <a:ext cx="897248" cy="7602361"/>
        </a:xfrm>
        <a:prstGeom prst="round2SameRect">
          <a:avLst/>
        </a:prstGeom>
        <a:solidFill>
          <a:srgbClr val="08307E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FFFF00"/>
              </a:solidFill>
            </a:rPr>
            <a:t>Se realiza la determinación de  Hemoglobina. </a:t>
          </a:r>
          <a:endParaRPr lang="es-ES" sz="2400" b="1" kern="1200" dirty="0">
            <a:solidFill>
              <a:srgbClr val="FFFF00"/>
            </a:solidFill>
          </a:endParaRPr>
        </a:p>
      </dsp:txBody>
      <dsp:txXfrm rot="-5400000">
        <a:off x="966268" y="48677"/>
        <a:ext cx="7558561" cy="809648"/>
      </dsp:txXfrm>
    </dsp:sp>
    <dsp:sp modelId="{0EDE1D97-5EEB-41C4-92CA-9FBA29E53C9D}">
      <dsp:nvSpPr>
        <dsp:cNvPr id="0" name=""/>
        <dsp:cNvSpPr/>
      </dsp:nvSpPr>
      <dsp:spPr>
        <a:xfrm rot="5400000">
          <a:off x="-207057" y="1477734"/>
          <a:ext cx="1380382" cy="966268"/>
        </a:xfrm>
        <a:prstGeom prst="chevron">
          <a:avLst/>
        </a:prstGeom>
        <a:solidFill>
          <a:schemeClr val="accent3">
            <a:hueOff val="107142"/>
            <a:satOff val="-12023"/>
            <a:lumOff val="205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b="1" kern="1200" dirty="0">
            <a:solidFill>
              <a:schemeClr val="tx1"/>
            </a:solidFill>
          </a:endParaRPr>
        </a:p>
      </dsp:txBody>
      <dsp:txXfrm rot="-5400000">
        <a:off x="0" y="1753811"/>
        <a:ext cx="966268" cy="414114"/>
      </dsp:txXfrm>
    </dsp:sp>
    <dsp:sp modelId="{9E992F2B-199C-472A-9D9B-198D2B893D9D}">
      <dsp:nvSpPr>
        <dsp:cNvPr id="0" name=""/>
        <dsp:cNvSpPr/>
      </dsp:nvSpPr>
      <dsp:spPr>
        <a:xfrm rot="5400000">
          <a:off x="4318824" y="-2081879"/>
          <a:ext cx="897248" cy="7602361"/>
        </a:xfrm>
        <a:prstGeom prst="round2SameRect">
          <a:avLst/>
        </a:prstGeom>
        <a:solidFill>
          <a:srgbClr val="08307E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FFFF00"/>
              </a:solidFill>
            </a:rPr>
            <a:t>Varones adultos     130-170 g/ L</a:t>
          </a:r>
          <a:endParaRPr lang="es-ES_tradnl" sz="2400" b="1" kern="1200" dirty="0">
            <a:solidFill>
              <a:srgbClr val="FFFF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1" kern="1200" dirty="0">
            <a:solidFill>
              <a:schemeClr val="tx1"/>
            </a:solidFill>
          </a:endParaRPr>
        </a:p>
      </dsp:txBody>
      <dsp:txXfrm rot="-5400000">
        <a:off x="966268" y="1314477"/>
        <a:ext cx="7558561" cy="809648"/>
      </dsp:txXfrm>
    </dsp:sp>
    <dsp:sp modelId="{2A39429C-9503-47A4-967F-B3AAC33007B7}">
      <dsp:nvSpPr>
        <dsp:cNvPr id="0" name=""/>
        <dsp:cNvSpPr/>
      </dsp:nvSpPr>
      <dsp:spPr>
        <a:xfrm rot="5400000">
          <a:off x="-207057" y="2743533"/>
          <a:ext cx="1380382" cy="966268"/>
        </a:xfrm>
        <a:prstGeom prst="chevron">
          <a:avLst/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b="1" kern="1200" dirty="0">
            <a:solidFill>
              <a:schemeClr val="tx1"/>
            </a:solidFill>
          </a:endParaRPr>
        </a:p>
      </dsp:txBody>
      <dsp:txXfrm rot="-5400000">
        <a:off x="0" y="3019610"/>
        <a:ext cx="966268" cy="414114"/>
      </dsp:txXfrm>
    </dsp:sp>
    <dsp:sp modelId="{86A683AE-9AC1-4C7C-83B4-DA1277737679}">
      <dsp:nvSpPr>
        <dsp:cNvPr id="0" name=""/>
        <dsp:cNvSpPr/>
      </dsp:nvSpPr>
      <dsp:spPr>
        <a:xfrm rot="5400000">
          <a:off x="4318824" y="-816079"/>
          <a:ext cx="897248" cy="7602361"/>
        </a:xfrm>
        <a:prstGeom prst="round2SameRect">
          <a:avLst/>
        </a:prstGeom>
        <a:solidFill>
          <a:srgbClr val="08307E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FFFF00"/>
              </a:solidFill>
            </a:rPr>
            <a:t>Mujeres adultas    120-160 g/ L</a:t>
          </a:r>
          <a:endParaRPr lang="es-ES_tradnl" sz="2400" b="1" kern="1200" dirty="0">
            <a:solidFill>
              <a:srgbClr val="FFFF00"/>
            </a:solidFill>
          </a:endParaRPr>
        </a:p>
      </dsp:txBody>
      <dsp:txXfrm rot="-5400000">
        <a:off x="966268" y="2580277"/>
        <a:ext cx="7558561" cy="809648"/>
      </dsp:txXfrm>
    </dsp:sp>
    <dsp:sp modelId="{82D3787A-4AE0-4160-A425-F84AF255A015}">
      <dsp:nvSpPr>
        <dsp:cNvPr id="0" name=""/>
        <dsp:cNvSpPr/>
      </dsp:nvSpPr>
      <dsp:spPr>
        <a:xfrm rot="5400000">
          <a:off x="-207057" y="4009333"/>
          <a:ext cx="1380382" cy="966268"/>
        </a:xfrm>
        <a:prstGeom prst="chevron">
          <a:avLst/>
        </a:prstGeom>
        <a:solidFill>
          <a:schemeClr val="accent3">
            <a:hueOff val="321426"/>
            <a:satOff val="-36069"/>
            <a:lumOff val="617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b="1" kern="1200" dirty="0">
            <a:solidFill>
              <a:schemeClr val="tx1"/>
            </a:solidFill>
          </a:endParaRPr>
        </a:p>
      </dsp:txBody>
      <dsp:txXfrm rot="-5400000">
        <a:off x="0" y="4285410"/>
        <a:ext cx="966268" cy="414114"/>
      </dsp:txXfrm>
    </dsp:sp>
    <dsp:sp modelId="{44F7DCF9-0097-4709-A5E8-7D904B19E7A2}">
      <dsp:nvSpPr>
        <dsp:cNvPr id="0" name=""/>
        <dsp:cNvSpPr/>
      </dsp:nvSpPr>
      <dsp:spPr>
        <a:xfrm rot="5400000">
          <a:off x="4318824" y="449719"/>
          <a:ext cx="897248" cy="7602361"/>
        </a:xfrm>
        <a:prstGeom prst="round2SameRect">
          <a:avLst/>
        </a:prstGeom>
        <a:solidFill>
          <a:srgbClr val="08307E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smtClean="0">
              <a:solidFill>
                <a:srgbClr val="FFFF00"/>
              </a:solidFill>
            </a:rPr>
            <a:t> </a:t>
          </a:r>
          <a:r>
            <a:rPr lang="es-ES" sz="2400" b="1" kern="1200" dirty="0" smtClean="0">
              <a:solidFill>
                <a:srgbClr val="FFFF00"/>
              </a:solidFill>
            </a:rPr>
            <a:t>Aumento:  Enfermedad Pulmonar Obstructiva Crónica.</a:t>
          </a:r>
          <a:endParaRPr lang="es-ES_tradnl" sz="2400" b="1" kern="1200" dirty="0">
            <a:solidFill>
              <a:srgbClr val="FFFF00"/>
            </a:solidFill>
          </a:endParaRPr>
        </a:p>
      </dsp:txBody>
      <dsp:txXfrm rot="-5400000">
        <a:off x="966268" y="3846075"/>
        <a:ext cx="7558561" cy="809648"/>
      </dsp:txXfrm>
    </dsp:sp>
    <dsp:sp modelId="{A432464B-DEE2-4B13-8AFA-813071F1EDC7}">
      <dsp:nvSpPr>
        <dsp:cNvPr id="0" name=""/>
        <dsp:cNvSpPr/>
      </dsp:nvSpPr>
      <dsp:spPr>
        <a:xfrm rot="5400000">
          <a:off x="-207057" y="5275133"/>
          <a:ext cx="1380382" cy="966268"/>
        </a:xfrm>
        <a:prstGeom prst="chevron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b="1" kern="1200" dirty="0">
            <a:solidFill>
              <a:schemeClr val="tx1"/>
            </a:solidFill>
          </a:endParaRPr>
        </a:p>
      </dsp:txBody>
      <dsp:txXfrm rot="-5400000">
        <a:off x="0" y="5551210"/>
        <a:ext cx="966268" cy="414114"/>
      </dsp:txXfrm>
    </dsp:sp>
    <dsp:sp modelId="{5725F9AC-7FAB-469A-B8BD-CF4713AC0441}">
      <dsp:nvSpPr>
        <dsp:cNvPr id="0" name=""/>
        <dsp:cNvSpPr/>
      </dsp:nvSpPr>
      <dsp:spPr>
        <a:xfrm rot="5400000">
          <a:off x="4318824" y="1715519"/>
          <a:ext cx="897248" cy="7602361"/>
        </a:xfrm>
        <a:prstGeom prst="round2SameRect">
          <a:avLst/>
        </a:prstGeom>
        <a:solidFill>
          <a:srgbClr val="08307E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FFFF00"/>
              </a:solidFill>
            </a:rPr>
            <a:t>Disminuida:   Infecciones, Carcinomatosis</a:t>
          </a:r>
          <a:endParaRPr lang="es-ES" sz="2400" b="1" kern="1200" dirty="0">
            <a:solidFill>
              <a:srgbClr val="FFFF00"/>
            </a:solidFill>
          </a:endParaRPr>
        </a:p>
      </dsp:txBody>
      <dsp:txXfrm rot="-5400000">
        <a:off x="966268" y="5111875"/>
        <a:ext cx="7558561" cy="809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6F156-D839-45E2-AD93-B8459D10B037}">
      <dsp:nvSpPr>
        <dsp:cNvPr id="0" name=""/>
        <dsp:cNvSpPr/>
      </dsp:nvSpPr>
      <dsp:spPr>
        <a:xfrm>
          <a:off x="39" y="1152924"/>
          <a:ext cx="3802254" cy="921600"/>
        </a:xfrm>
        <a:prstGeom prst="rect">
          <a:avLst/>
        </a:prstGeom>
        <a:solidFill>
          <a:srgbClr val="08307E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  <a:latin typeface="Arial"/>
              <a:cs typeface="Arial"/>
            </a:rPr>
            <a:t>↑</a:t>
          </a:r>
          <a:r>
            <a:rPr lang="es-ES" sz="3200" b="1" kern="1200" dirty="0" smtClean="0">
              <a:solidFill>
                <a:srgbClr val="FFFF00"/>
              </a:solidFill>
            </a:rPr>
            <a:t>LEUCOCITOSIS 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39" y="1152924"/>
        <a:ext cx="3802254" cy="921600"/>
      </dsp:txXfrm>
    </dsp:sp>
    <dsp:sp modelId="{BAB90B3A-0CEF-4635-9371-E7D646E811FD}">
      <dsp:nvSpPr>
        <dsp:cNvPr id="0" name=""/>
        <dsp:cNvSpPr/>
      </dsp:nvSpPr>
      <dsp:spPr>
        <a:xfrm>
          <a:off x="39" y="2074524"/>
          <a:ext cx="3802254" cy="1586610"/>
        </a:xfrm>
        <a:prstGeom prst="rect">
          <a:avLst/>
        </a:prstGeom>
        <a:solidFill>
          <a:srgbClr val="08307E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300" b="1" kern="1200" dirty="0" smtClean="0">
              <a:solidFill>
                <a:srgbClr val="FFFF00"/>
              </a:solidFill>
            </a:rPr>
            <a:t> </a:t>
          </a:r>
          <a:r>
            <a:rPr lang="es-ES" sz="2400" b="1" kern="1200" dirty="0" smtClean="0">
              <a:solidFill>
                <a:srgbClr val="FFFF00"/>
              </a:solidFill>
            </a:rPr>
            <a:t>OCURRE  EN INFECCIONES AGUDAS 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39" y="2074524"/>
        <a:ext cx="3802254" cy="1586610"/>
      </dsp:txXfrm>
    </dsp:sp>
    <dsp:sp modelId="{55284D49-B813-47C4-807B-FC9B8CF0556D}">
      <dsp:nvSpPr>
        <dsp:cNvPr id="0" name=""/>
        <dsp:cNvSpPr/>
      </dsp:nvSpPr>
      <dsp:spPr>
        <a:xfrm>
          <a:off x="4334609" y="1152924"/>
          <a:ext cx="3802254" cy="921600"/>
        </a:xfrm>
        <a:prstGeom prst="rect">
          <a:avLst/>
        </a:prstGeom>
        <a:solidFill>
          <a:srgbClr val="08307E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>
              <a:solidFill>
                <a:srgbClr val="FFFF00"/>
              </a:solidFill>
              <a:latin typeface="Arial"/>
              <a:cs typeface="Arial"/>
            </a:rPr>
            <a:t>↓ </a:t>
          </a:r>
          <a:r>
            <a:rPr lang="es-ES_tradnl" sz="3200" b="1" kern="1200" dirty="0" smtClean="0">
              <a:solidFill>
                <a:srgbClr val="FFFF00"/>
              </a:solidFill>
            </a:rPr>
            <a:t>LEUCOPENIA</a:t>
          </a:r>
        </a:p>
      </dsp:txBody>
      <dsp:txXfrm>
        <a:off x="4334609" y="1152924"/>
        <a:ext cx="3802254" cy="921600"/>
      </dsp:txXfrm>
    </dsp:sp>
    <dsp:sp modelId="{BB801C6C-73EF-4B17-A405-38EB82141186}">
      <dsp:nvSpPr>
        <dsp:cNvPr id="0" name=""/>
        <dsp:cNvSpPr/>
      </dsp:nvSpPr>
      <dsp:spPr>
        <a:xfrm>
          <a:off x="4334609" y="2074524"/>
          <a:ext cx="3802254" cy="1586610"/>
        </a:xfrm>
        <a:prstGeom prst="rect">
          <a:avLst/>
        </a:prstGeom>
        <a:solidFill>
          <a:srgbClr val="08307E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FFFF00"/>
              </a:solidFill>
            </a:rPr>
            <a:t>OCURRE DURANTE Y  DESPUÉS DE INFECCIONES VIRALES 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4334609" y="2074524"/>
        <a:ext cx="3802254" cy="1586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3A186-1C44-4621-A7C0-1F3B0830F78E}">
      <dsp:nvSpPr>
        <dsp:cNvPr id="0" name=""/>
        <dsp:cNvSpPr/>
      </dsp:nvSpPr>
      <dsp:spPr>
        <a:xfrm>
          <a:off x="0" y="15821"/>
          <a:ext cx="8640960" cy="1038082"/>
        </a:xfrm>
        <a:prstGeom prst="roundRect">
          <a:avLst/>
        </a:prstGeom>
        <a:solidFill>
          <a:srgbClr val="08307E"/>
        </a:solidFill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>
              <a:solidFill>
                <a:srgbClr val="FFFF00"/>
              </a:solidFill>
            </a:rPr>
            <a:t>Neutrófilos  aumentan en  Infecciones piógenas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50675" y="66496"/>
        <a:ext cx="8539610" cy="936732"/>
      </dsp:txXfrm>
    </dsp:sp>
    <dsp:sp modelId="{4481638E-5F12-4C2B-8714-B3B804ABFBBA}">
      <dsp:nvSpPr>
        <dsp:cNvPr id="0" name=""/>
        <dsp:cNvSpPr/>
      </dsp:nvSpPr>
      <dsp:spPr>
        <a:xfrm>
          <a:off x="0" y="1134544"/>
          <a:ext cx="8640960" cy="1038082"/>
        </a:xfrm>
        <a:prstGeom prst="roundRect">
          <a:avLst/>
        </a:prstGeom>
        <a:solidFill>
          <a:srgbClr val="08307E"/>
        </a:solidFill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FF00"/>
              </a:solidFill>
            </a:rPr>
            <a:t>Linfocitos aumentan en infecciones virales, puede verse en bacterianas: Tosferina, Tuberculosis</a:t>
          </a:r>
          <a:endParaRPr lang="es-ES" sz="2800" b="1" kern="1200" dirty="0">
            <a:solidFill>
              <a:srgbClr val="FFFF00"/>
            </a:solidFill>
          </a:endParaRPr>
        </a:p>
      </dsp:txBody>
      <dsp:txXfrm>
        <a:off x="50675" y="1185219"/>
        <a:ext cx="8539610" cy="936732"/>
      </dsp:txXfrm>
    </dsp:sp>
    <dsp:sp modelId="{73A8F99C-C75C-4AD1-8FC9-8C3A42F2D79D}">
      <dsp:nvSpPr>
        <dsp:cNvPr id="0" name=""/>
        <dsp:cNvSpPr/>
      </dsp:nvSpPr>
      <dsp:spPr>
        <a:xfrm>
          <a:off x="0" y="2253266"/>
          <a:ext cx="8640960" cy="1038082"/>
        </a:xfrm>
        <a:prstGeom prst="roundRect">
          <a:avLst/>
        </a:prstGeom>
        <a:solidFill>
          <a:srgbClr val="08307E"/>
        </a:solidFill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FF00"/>
              </a:solidFill>
            </a:rPr>
            <a:t>Monocitos en  Infecciones severas</a:t>
          </a:r>
          <a:endParaRPr lang="es-ES" sz="2800" b="1" kern="1200" dirty="0">
            <a:solidFill>
              <a:srgbClr val="FFFF00"/>
            </a:solidFill>
          </a:endParaRPr>
        </a:p>
      </dsp:txBody>
      <dsp:txXfrm>
        <a:off x="50675" y="2303941"/>
        <a:ext cx="8539610" cy="936732"/>
      </dsp:txXfrm>
    </dsp:sp>
    <dsp:sp modelId="{AE3E9876-EA52-4454-B776-5D04C1E62D84}">
      <dsp:nvSpPr>
        <dsp:cNvPr id="0" name=""/>
        <dsp:cNvSpPr/>
      </dsp:nvSpPr>
      <dsp:spPr>
        <a:xfrm>
          <a:off x="0" y="3371989"/>
          <a:ext cx="8640960" cy="1038082"/>
        </a:xfrm>
        <a:prstGeom prst="roundRect">
          <a:avLst/>
        </a:prstGeom>
        <a:solidFill>
          <a:srgbClr val="08307E"/>
        </a:solidFill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FF00"/>
              </a:solidFill>
            </a:rPr>
            <a:t>Conteo de eosinófilos. Aumenta en enfermedades alérgicas principalmente Asma Bronquial</a:t>
          </a:r>
          <a:endParaRPr lang="es-ES" sz="2800" b="1" kern="1200" dirty="0">
            <a:solidFill>
              <a:srgbClr val="FFFF00"/>
            </a:solidFill>
          </a:endParaRPr>
        </a:p>
      </dsp:txBody>
      <dsp:txXfrm>
        <a:off x="50675" y="3422664"/>
        <a:ext cx="8539610" cy="936732"/>
      </dsp:txXfrm>
    </dsp:sp>
    <dsp:sp modelId="{3C2DC9C6-1BE2-4A67-804A-B78E7DA6974F}">
      <dsp:nvSpPr>
        <dsp:cNvPr id="0" name=""/>
        <dsp:cNvSpPr/>
      </dsp:nvSpPr>
      <dsp:spPr>
        <a:xfrm>
          <a:off x="0" y="4490711"/>
          <a:ext cx="8640960" cy="1038082"/>
        </a:xfrm>
        <a:prstGeom prst="roundRect">
          <a:avLst/>
        </a:prstGeom>
        <a:solidFill>
          <a:srgbClr val="08307E"/>
        </a:solidFill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FF00"/>
              </a:solidFill>
            </a:rPr>
            <a:t>Basófilos:Incremento en las inflamaciones prolongadas,Enf alérgicas,Tuberculosis</a:t>
          </a:r>
          <a:endParaRPr lang="es-ES" sz="2800" b="1" kern="1200" dirty="0">
            <a:solidFill>
              <a:srgbClr val="FFFF00"/>
            </a:solidFill>
          </a:endParaRPr>
        </a:p>
      </dsp:txBody>
      <dsp:txXfrm>
        <a:off x="50675" y="4541386"/>
        <a:ext cx="8539610" cy="936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2508A-0A45-4F45-A1B8-279F33A3C4FD}">
      <dsp:nvSpPr>
        <dsp:cNvPr id="0" name=""/>
        <dsp:cNvSpPr/>
      </dsp:nvSpPr>
      <dsp:spPr>
        <a:xfrm>
          <a:off x="0" y="341109"/>
          <a:ext cx="8208912" cy="1406924"/>
        </a:xfrm>
        <a:prstGeom prst="round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kern="1200" dirty="0" smtClean="0">
              <a:solidFill>
                <a:srgbClr val="FFFF00"/>
              </a:solidFill>
            </a:rPr>
            <a:t>La </a:t>
          </a:r>
          <a:r>
            <a:rPr lang="es-ES" sz="3200" b="1" kern="1200" dirty="0" smtClean="0">
              <a:solidFill>
                <a:srgbClr val="FFFF00"/>
              </a:solidFill>
            </a:rPr>
            <a:t>(VSG) </a:t>
          </a:r>
          <a:r>
            <a:rPr lang="es-ES" sz="3200" b="0" kern="1200" dirty="0" smtClean="0">
              <a:solidFill>
                <a:srgbClr val="FFFF00"/>
              </a:solidFill>
            </a:rPr>
            <a:t>mide la velocidad de sedimentación de los eritrocitos</a:t>
          </a:r>
          <a:endParaRPr lang="es-ES" sz="3200" b="0" kern="1200" dirty="0">
            <a:solidFill>
              <a:srgbClr val="FFFF00"/>
            </a:solidFill>
          </a:endParaRPr>
        </a:p>
      </dsp:txBody>
      <dsp:txXfrm>
        <a:off x="68680" y="409789"/>
        <a:ext cx="8071552" cy="1269564"/>
      </dsp:txXfrm>
    </dsp:sp>
    <dsp:sp modelId="{F18B5D42-812A-41A6-898D-A9D37ADD0185}">
      <dsp:nvSpPr>
        <dsp:cNvPr id="0" name=""/>
        <dsp:cNvSpPr/>
      </dsp:nvSpPr>
      <dsp:spPr>
        <a:xfrm>
          <a:off x="0" y="1935234"/>
          <a:ext cx="8208912" cy="1406924"/>
        </a:xfrm>
        <a:prstGeom prst="round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Valores de Referencia: 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Mujeres: 5-20 mm/h    Hombres: 3-10 mm/h</a:t>
          </a:r>
          <a:endParaRPr lang="es-ES" sz="3200" b="1" kern="1200" dirty="0" smtClean="0">
            <a:solidFill>
              <a:srgbClr val="FFFF00"/>
            </a:solidFill>
            <a:effectLst/>
            <a:latin typeface="Geramond"/>
            <a:cs typeface="Arial" charset="0"/>
          </a:endParaRPr>
        </a:p>
      </dsp:txBody>
      <dsp:txXfrm>
        <a:off x="68680" y="2003914"/>
        <a:ext cx="8071552" cy="1269564"/>
      </dsp:txXfrm>
    </dsp:sp>
    <dsp:sp modelId="{B28FE969-2D84-40ED-B612-A0EE077A8B1A}">
      <dsp:nvSpPr>
        <dsp:cNvPr id="0" name=""/>
        <dsp:cNvSpPr/>
      </dsp:nvSpPr>
      <dsp:spPr>
        <a:xfrm>
          <a:off x="0" y="3529359"/>
          <a:ext cx="8208912" cy="1406924"/>
        </a:xfrm>
        <a:prstGeom prst="round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>
              <a:solidFill>
                <a:srgbClr val="FFFF00"/>
              </a:solidFill>
            </a:rPr>
            <a:t>Aumentada : Infecciones ( Neumonías) Tuberculosis,</a:t>
          </a:r>
          <a:r>
            <a:rPr lang="es-ES" sz="3200" b="1" kern="1200" dirty="0" smtClean="0">
              <a:solidFill>
                <a:srgbClr val="FFFF00"/>
              </a:solidFill>
            </a:rPr>
            <a:t>Tumores  Pulmón.)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68680" y="3598039"/>
        <a:ext cx="8071552" cy="1269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594F2-A184-488D-8C38-0609EE37F53C}">
      <dsp:nvSpPr>
        <dsp:cNvPr id="0" name=""/>
        <dsp:cNvSpPr/>
      </dsp:nvSpPr>
      <dsp:spPr>
        <a:xfrm>
          <a:off x="39" y="284765"/>
          <a:ext cx="3802254" cy="1008000"/>
        </a:xfrm>
        <a:prstGeom prst="rect">
          <a:avLst/>
        </a:prstGeom>
        <a:solidFill>
          <a:srgbClr val="08307E"/>
        </a:solidFill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FF00"/>
              </a:solidFill>
            </a:rPr>
            <a:t>TRASUDADO</a:t>
          </a:r>
          <a:r>
            <a:rPr lang="es-ES" b="1" kern="1200" dirty="0" smtClean="0">
              <a:solidFill>
                <a:srgbClr val="FFFF00"/>
              </a:solidFill>
              <a:latin typeface="Constantia" pitchFamily="18" charset="0"/>
            </a:rPr>
            <a:t> </a:t>
          </a:r>
          <a:endParaRPr lang="es-ES" sz="2800" b="1" kern="1200" dirty="0">
            <a:solidFill>
              <a:srgbClr val="FFFF00"/>
            </a:solidFill>
          </a:endParaRPr>
        </a:p>
      </dsp:txBody>
      <dsp:txXfrm>
        <a:off x="39" y="284765"/>
        <a:ext cx="3802254" cy="1008000"/>
      </dsp:txXfrm>
    </dsp:sp>
    <dsp:sp modelId="{D15164FA-A4EB-45E7-A9B7-CD58C4688F5D}">
      <dsp:nvSpPr>
        <dsp:cNvPr id="0" name=""/>
        <dsp:cNvSpPr/>
      </dsp:nvSpPr>
      <dsp:spPr>
        <a:xfrm>
          <a:off x="39" y="1292765"/>
          <a:ext cx="3802254" cy="3236526"/>
        </a:xfrm>
        <a:prstGeom prst="rect">
          <a:avLst/>
        </a:prstGeom>
        <a:solidFill>
          <a:srgbClr val="08307E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0" kern="1200" dirty="0" smtClean="0">
              <a:solidFill>
                <a:srgbClr val="FFFF00"/>
              </a:solidFill>
            </a:rPr>
            <a:t>Liquido de origen no inflamatorio  con algunas células</a:t>
          </a:r>
          <a:endParaRPr lang="es-ES" sz="3600" b="0" kern="1200" dirty="0">
            <a:solidFill>
              <a:srgbClr val="FFFF00"/>
            </a:solidFill>
          </a:endParaRPr>
        </a:p>
      </dsp:txBody>
      <dsp:txXfrm>
        <a:off x="39" y="1292765"/>
        <a:ext cx="3802254" cy="3236526"/>
      </dsp:txXfrm>
    </dsp:sp>
    <dsp:sp modelId="{B3B96A1F-5596-43B9-97B3-1758C488F375}">
      <dsp:nvSpPr>
        <dsp:cNvPr id="0" name=""/>
        <dsp:cNvSpPr/>
      </dsp:nvSpPr>
      <dsp:spPr>
        <a:xfrm>
          <a:off x="4334609" y="284765"/>
          <a:ext cx="3802254" cy="1008000"/>
        </a:xfrm>
        <a:prstGeom prst="rect">
          <a:avLst/>
        </a:prstGeom>
        <a:solidFill>
          <a:srgbClr val="08307E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FF00"/>
              </a:solidFill>
            </a:rPr>
            <a:t>EXUDADO</a:t>
          </a:r>
          <a:endParaRPr lang="es-ES" sz="2800" b="1" kern="1200" dirty="0">
            <a:solidFill>
              <a:srgbClr val="FFFF00"/>
            </a:solidFill>
          </a:endParaRPr>
        </a:p>
      </dsp:txBody>
      <dsp:txXfrm>
        <a:off x="4334609" y="284765"/>
        <a:ext cx="3802254" cy="1008000"/>
      </dsp:txXfrm>
    </dsp:sp>
    <dsp:sp modelId="{ABD46596-EA17-48CD-8EAE-53F40AFD1513}">
      <dsp:nvSpPr>
        <dsp:cNvPr id="0" name=""/>
        <dsp:cNvSpPr/>
      </dsp:nvSpPr>
      <dsp:spPr>
        <a:xfrm>
          <a:off x="4334609" y="1292765"/>
          <a:ext cx="3802254" cy="3236526"/>
        </a:xfrm>
        <a:prstGeom prst="rect">
          <a:avLst/>
        </a:prstGeom>
        <a:solidFill>
          <a:srgbClr val="08307E">
            <a:alpha val="90000"/>
          </a:srgbClr>
        </a:solidFill>
        <a:ln w="15875" cap="rnd" cmpd="sng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500" kern="1200" dirty="0" smtClean="0">
              <a:solidFill>
                <a:srgbClr val="FFFF00"/>
              </a:solidFill>
            </a:rPr>
            <a:t>Liquido de origen inflamatorio, con presencia de células y con gran cantidad de proteínas</a:t>
          </a:r>
          <a:endParaRPr lang="es-ES" sz="3500" kern="1200" dirty="0">
            <a:solidFill>
              <a:srgbClr val="FFFF00"/>
            </a:solidFill>
          </a:endParaRPr>
        </a:p>
      </dsp:txBody>
      <dsp:txXfrm>
        <a:off x="4334609" y="1292765"/>
        <a:ext cx="3802254" cy="32365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E347B-5942-4705-9E8B-ED2898089B7C}">
      <dsp:nvSpPr>
        <dsp:cNvPr id="0" name=""/>
        <dsp:cNvSpPr/>
      </dsp:nvSpPr>
      <dsp:spPr>
        <a:xfrm>
          <a:off x="1002" y="98463"/>
          <a:ext cx="3908051" cy="2344830"/>
        </a:xfrm>
        <a:prstGeom prst="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FF00"/>
              </a:solidFill>
            </a:rPr>
            <a:t>EXAMEN FÍSICO </a:t>
          </a:r>
          <a:endParaRPr lang="es-ES" sz="2800" b="1" kern="1200" dirty="0">
            <a:solidFill>
              <a:srgbClr val="FFFF00"/>
            </a:solidFill>
          </a:endParaRPr>
        </a:p>
      </dsp:txBody>
      <dsp:txXfrm>
        <a:off x="1002" y="98463"/>
        <a:ext cx="3908051" cy="2344830"/>
      </dsp:txXfrm>
    </dsp:sp>
    <dsp:sp modelId="{14D7F589-C47C-467F-A5A3-209F55DD86C0}">
      <dsp:nvSpPr>
        <dsp:cNvPr id="0" name=""/>
        <dsp:cNvSpPr/>
      </dsp:nvSpPr>
      <dsp:spPr>
        <a:xfrm>
          <a:off x="4299858" y="98463"/>
          <a:ext cx="3908051" cy="2344830"/>
        </a:xfrm>
        <a:prstGeom prst="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FF00"/>
              </a:solidFill>
            </a:rPr>
            <a:t>EXAMEN QUÍMICO</a:t>
          </a:r>
          <a:endParaRPr lang="es-ES" sz="2800" b="1" kern="1200" dirty="0" smtClean="0">
            <a:solidFill>
              <a:srgbClr val="FFFF00"/>
            </a:solidFill>
            <a:effectLst/>
            <a:latin typeface="Geramond"/>
            <a:cs typeface="Arial" charset="0"/>
          </a:endParaRPr>
        </a:p>
      </dsp:txBody>
      <dsp:txXfrm>
        <a:off x="4299858" y="98463"/>
        <a:ext cx="3908051" cy="2344830"/>
      </dsp:txXfrm>
    </dsp:sp>
    <dsp:sp modelId="{02DC4154-4ECB-43EA-B20D-4C5F4DB58120}">
      <dsp:nvSpPr>
        <dsp:cNvPr id="0" name=""/>
        <dsp:cNvSpPr/>
      </dsp:nvSpPr>
      <dsp:spPr>
        <a:xfrm>
          <a:off x="2150430" y="2834099"/>
          <a:ext cx="3908051" cy="2344830"/>
        </a:xfrm>
        <a:prstGeom prst="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EXAMEN MICROSCÓPICO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2150430" y="2834099"/>
        <a:ext cx="3908051" cy="23448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ACC32-3B6B-49D9-AD01-F41C74686303}">
      <dsp:nvSpPr>
        <dsp:cNvPr id="0" name=""/>
        <dsp:cNvSpPr/>
      </dsp:nvSpPr>
      <dsp:spPr>
        <a:xfrm rot="10800000">
          <a:off x="1833293" y="852"/>
          <a:ext cx="5828451" cy="1460900"/>
        </a:xfrm>
        <a:prstGeom prst="homePlate">
          <a:avLst/>
        </a:prstGeom>
        <a:solidFill>
          <a:srgbClr val="08307E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4216" tIns="121920" rIns="227584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COLOR: AMARILLO</a:t>
          </a:r>
          <a:endParaRPr kumimoji="0" lang="es-ES_tradnl" sz="3200" b="0" i="0" u="none" strike="noStrike" kern="1200" cap="none" normalizeH="0" baseline="0" dirty="0" smtClean="0">
            <a:ln/>
            <a:solidFill>
              <a:srgbClr val="FFFF00"/>
            </a:solidFill>
            <a:effectLst/>
            <a:latin typeface="Arial" pitchFamily="34" charset="0"/>
          </a:endParaRPr>
        </a:p>
      </dsp:txBody>
      <dsp:txXfrm rot="10800000">
        <a:off x="2198518" y="852"/>
        <a:ext cx="5463226" cy="1460900"/>
      </dsp:txXfrm>
    </dsp:sp>
    <dsp:sp modelId="{8BA3D188-7595-4BE3-9479-24072E163262}">
      <dsp:nvSpPr>
        <dsp:cNvPr id="0" name=""/>
        <dsp:cNvSpPr/>
      </dsp:nvSpPr>
      <dsp:spPr>
        <a:xfrm>
          <a:off x="1102843" y="852"/>
          <a:ext cx="1460900" cy="14609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33D547-ACB0-4ED2-AD7A-BE0177C2B8BB}">
      <dsp:nvSpPr>
        <dsp:cNvPr id="0" name=""/>
        <dsp:cNvSpPr/>
      </dsp:nvSpPr>
      <dsp:spPr>
        <a:xfrm rot="10800000">
          <a:off x="1857365" y="1874482"/>
          <a:ext cx="5828451" cy="1460900"/>
        </a:xfrm>
        <a:prstGeom prst="homePlate">
          <a:avLst/>
        </a:prstGeom>
        <a:solidFill>
          <a:srgbClr val="08307E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4216" tIns="121920" rIns="227584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TRANSPARENTE</a:t>
          </a:r>
          <a:endParaRPr kumimoji="0" lang="es-ES_tradnl" sz="3200" b="0" i="0" u="none" strike="noStrike" kern="1200" cap="none" normalizeH="0" baseline="0" dirty="0" smtClean="0">
            <a:ln/>
            <a:solidFill>
              <a:srgbClr val="FFFF00"/>
            </a:solidFill>
            <a:effectLst/>
            <a:latin typeface="Arial" pitchFamily="34" charset="0"/>
          </a:endParaRPr>
        </a:p>
      </dsp:txBody>
      <dsp:txXfrm rot="10800000">
        <a:off x="2222590" y="1874482"/>
        <a:ext cx="5463226" cy="1460900"/>
      </dsp:txXfrm>
    </dsp:sp>
    <dsp:sp modelId="{A8D2F1BC-F2F2-4ED9-B2D8-FCFB711DA7A3}">
      <dsp:nvSpPr>
        <dsp:cNvPr id="0" name=""/>
        <dsp:cNvSpPr/>
      </dsp:nvSpPr>
      <dsp:spPr>
        <a:xfrm>
          <a:off x="1102843" y="1897841"/>
          <a:ext cx="1460900" cy="14609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3F054D-0988-4E70-8565-54B84B7FA635}">
      <dsp:nvSpPr>
        <dsp:cNvPr id="0" name=""/>
        <dsp:cNvSpPr/>
      </dsp:nvSpPr>
      <dsp:spPr>
        <a:xfrm rot="10800000">
          <a:off x="2214561" y="3795683"/>
          <a:ext cx="5357162" cy="1460900"/>
        </a:xfrm>
        <a:prstGeom prst="homePlate">
          <a:avLst/>
        </a:prstGeom>
        <a:solidFill>
          <a:srgbClr val="08307E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4216" tIns="121920" rIns="227584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VOLUMEN: 1 A 10 ml</a:t>
          </a:r>
          <a:endParaRPr kumimoji="0" lang="es-ES_tradnl" sz="3200" b="0" i="0" u="none" strike="noStrike" kern="1200" cap="none" normalizeH="0" baseline="0" dirty="0" smtClean="0">
            <a:ln/>
            <a:solidFill>
              <a:srgbClr val="FFFF00"/>
            </a:solidFill>
            <a:effectLst/>
            <a:latin typeface="Arial" pitchFamily="34" charset="0"/>
          </a:endParaRPr>
        </a:p>
      </dsp:txBody>
      <dsp:txXfrm rot="10800000">
        <a:off x="2579786" y="3795683"/>
        <a:ext cx="4991937" cy="1460900"/>
      </dsp:txXfrm>
    </dsp:sp>
    <dsp:sp modelId="{DBCB60F8-EB2D-45E1-A599-A9343DC0F30F}">
      <dsp:nvSpPr>
        <dsp:cNvPr id="0" name=""/>
        <dsp:cNvSpPr/>
      </dsp:nvSpPr>
      <dsp:spPr>
        <a:xfrm>
          <a:off x="1220665" y="3794831"/>
          <a:ext cx="1460900" cy="14609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2508A-0A45-4F45-A1B8-279F33A3C4FD}">
      <dsp:nvSpPr>
        <dsp:cNvPr id="0" name=""/>
        <dsp:cNvSpPr/>
      </dsp:nvSpPr>
      <dsp:spPr>
        <a:xfrm>
          <a:off x="0" y="0"/>
          <a:ext cx="8208912" cy="744439"/>
        </a:xfrm>
        <a:prstGeom prst="roundRect">
          <a:avLst/>
        </a:prstGeom>
        <a:solidFill>
          <a:srgbClr val="08307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PROTEINAS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36341" y="36341"/>
        <a:ext cx="8136230" cy="671757"/>
      </dsp:txXfrm>
    </dsp:sp>
    <dsp:sp modelId="{F18B5D42-812A-41A6-898D-A9D37ADD0185}">
      <dsp:nvSpPr>
        <dsp:cNvPr id="0" name=""/>
        <dsp:cNvSpPr/>
      </dsp:nvSpPr>
      <dsp:spPr>
        <a:xfrm>
          <a:off x="0" y="757854"/>
          <a:ext cx="8208912" cy="744439"/>
        </a:xfrm>
        <a:prstGeom prst="round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GLUCOSA</a:t>
          </a:r>
          <a:endParaRPr lang="es-ES" sz="3200" b="1" kern="1200" dirty="0" smtClean="0">
            <a:solidFill>
              <a:srgbClr val="FFFF00"/>
            </a:solidFill>
            <a:effectLst/>
            <a:latin typeface="Geramond"/>
            <a:cs typeface="Arial" charset="0"/>
          </a:endParaRPr>
        </a:p>
      </dsp:txBody>
      <dsp:txXfrm>
        <a:off x="36341" y="794195"/>
        <a:ext cx="8136230" cy="671757"/>
      </dsp:txXfrm>
    </dsp:sp>
    <dsp:sp modelId="{B28FE969-2D84-40ED-B612-A0EE077A8B1A}">
      <dsp:nvSpPr>
        <dsp:cNvPr id="0" name=""/>
        <dsp:cNvSpPr/>
      </dsp:nvSpPr>
      <dsp:spPr>
        <a:xfrm>
          <a:off x="0" y="1512165"/>
          <a:ext cx="8208912" cy="744439"/>
        </a:xfrm>
        <a:prstGeom prst="roundRect">
          <a:avLst/>
        </a:prstGeom>
        <a:solidFill>
          <a:srgbClr val="08307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AMILASA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36341" y="1548506"/>
        <a:ext cx="8136230" cy="671757"/>
      </dsp:txXfrm>
    </dsp:sp>
    <dsp:sp modelId="{23171F70-5F31-4355-8DAB-806161E86D5E}">
      <dsp:nvSpPr>
        <dsp:cNvPr id="0" name=""/>
        <dsp:cNvSpPr/>
      </dsp:nvSpPr>
      <dsp:spPr>
        <a:xfrm>
          <a:off x="0" y="2266477"/>
          <a:ext cx="8208912" cy="744439"/>
        </a:xfrm>
        <a:prstGeom prst="round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LACTATO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36341" y="2302818"/>
        <a:ext cx="8136230" cy="671757"/>
      </dsp:txXfrm>
    </dsp:sp>
    <dsp:sp modelId="{57531B14-4D62-4EB6-948B-FA14AB518612}">
      <dsp:nvSpPr>
        <dsp:cNvPr id="0" name=""/>
        <dsp:cNvSpPr/>
      </dsp:nvSpPr>
      <dsp:spPr>
        <a:xfrm>
          <a:off x="0" y="3030505"/>
          <a:ext cx="8208912" cy="744439"/>
        </a:xfrm>
        <a:prstGeom prst="round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LDH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36341" y="3066846"/>
        <a:ext cx="8136230" cy="671757"/>
      </dsp:txXfrm>
    </dsp:sp>
    <dsp:sp modelId="{7A36CDDF-C4C7-4311-BB42-10F5DCD784AA}">
      <dsp:nvSpPr>
        <dsp:cNvPr id="0" name=""/>
        <dsp:cNvSpPr/>
      </dsp:nvSpPr>
      <dsp:spPr>
        <a:xfrm>
          <a:off x="0" y="3775100"/>
          <a:ext cx="8208912" cy="744439"/>
        </a:xfrm>
        <a:prstGeom prst="round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COLESTEROL/TRIGLICERIDOS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36341" y="3811441"/>
        <a:ext cx="8136230" cy="671757"/>
      </dsp:txXfrm>
    </dsp:sp>
    <dsp:sp modelId="{E79E3512-4817-450D-B415-4EF37E9CC073}">
      <dsp:nvSpPr>
        <dsp:cNvPr id="0" name=""/>
        <dsp:cNvSpPr/>
      </dsp:nvSpPr>
      <dsp:spPr>
        <a:xfrm>
          <a:off x="0" y="4532954"/>
          <a:ext cx="8208912" cy="744439"/>
        </a:xfrm>
        <a:prstGeom prst="roundRect">
          <a:avLst/>
        </a:prstGeom>
        <a:solidFill>
          <a:srgbClr val="08307E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FF00"/>
              </a:solidFill>
            </a:rPr>
            <a:t>CREATININA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36341" y="4569295"/>
        <a:ext cx="8136230" cy="671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7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95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1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83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30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0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7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6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9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91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9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9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38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61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56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77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B90AED-9837-4B6E-8DCB-81E1EFF48237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19E57B-DC34-49A3-A605-123EC5C552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18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214291"/>
            <a:ext cx="7000892" cy="1571636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PR" sz="3600" dirty="0" smtClean="0">
                <a:solidFill>
                  <a:srgbClr val="FFFF00"/>
                </a:solidFill>
              </a:rPr>
              <a:t>               </a:t>
            </a:r>
            <a:endParaRPr lang="es-ES" altLang="es-PR" sz="3600" b="1" dirty="0" smtClean="0">
              <a:solidFill>
                <a:srgbClr val="FFFF00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357298"/>
            <a:ext cx="8858280" cy="507209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es-ES" altLang="es-PR" sz="32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PR" sz="3200" b="1" dirty="0" smtClean="0">
                <a:solidFill>
                  <a:srgbClr val="FFFF00"/>
                </a:solidFill>
              </a:rPr>
              <a:t>ASIGNATURA:   LABORATORIO CLÍNICO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PR" sz="3200" b="1" dirty="0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PR" sz="32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8" descr="j03052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771386" cy="108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384904" cy="1303867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FFFF00"/>
                </a:solidFill>
              </a:rPr>
              <a:t>CONTEO GLOBAL DE LEUCOCITOS </a:t>
            </a:r>
            <a:r>
              <a:rPr lang="es-ES_tradnl" sz="3600" b="1" dirty="0" smtClean="0">
                <a:solidFill>
                  <a:srgbClr val="FFFF00"/>
                </a:solidFill>
              </a:rPr>
              <a:t/>
            </a:r>
            <a:br>
              <a:rPr lang="es-ES_tradnl" sz="3600" b="1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VR: 4 -11 </a:t>
            </a:r>
            <a:r>
              <a:rPr lang="es-E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 10 </a:t>
            </a:r>
            <a:r>
              <a:rPr lang="es-E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s-ES" b="1" dirty="0" smtClean="0">
                <a:solidFill>
                  <a:srgbClr val="FFFF00"/>
                </a:solidFill>
              </a:rPr>
              <a:t>/L</a:t>
            </a:r>
            <a:endParaRPr lang="es-ES_tradnl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4724345"/>
              </p:ext>
            </p:extLst>
          </p:nvPr>
        </p:nvGraphicFramePr>
        <p:xfrm>
          <a:off x="507781" y="1700808"/>
          <a:ext cx="8136904" cy="481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92867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3200" b="1" dirty="0" smtClean="0">
                <a:solidFill>
                  <a:srgbClr val="FFFF00"/>
                </a:solidFill>
              </a:rPr>
              <a:t>CONTEO DIFERENCIAL</a:t>
            </a:r>
            <a:endParaRPr lang="es-E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07407641"/>
              </p:ext>
            </p:extLst>
          </p:nvPr>
        </p:nvGraphicFramePr>
        <p:xfrm>
          <a:off x="179512" y="1124744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7323" y="16091"/>
            <a:ext cx="6798734" cy="1303867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DETERMINACIÓN DE LA VELOCIDAD DE SEDIMENTACIÓN  DE LOS HEMATÍES</a:t>
            </a:r>
            <a:endParaRPr lang="es-ES_tradnl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99742"/>
              </p:ext>
            </p:extLst>
          </p:nvPr>
        </p:nvGraphicFramePr>
        <p:xfrm>
          <a:off x="467544" y="1319958"/>
          <a:ext cx="8208912" cy="527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8056688" cy="1303867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DETERMINACIONES  BIOQUÍMICAS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472" y="1928802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</a:rPr>
              <a:t> Las determinaciones bioquímicas </a:t>
            </a:r>
            <a:r>
              <a:rPr lang="es-ES" sz="2800" b="1" dirty="0" smtClean="0">
                <a:solidFill>
                  <a:srgbClr val="FFFF00"/>
                </a:solidFill>
              </a:rPr>
              <a:t>(LDH,FAL,TGP)</a:t>
            </a:r>
          </a:p>
          <a:p>
            <a:pPr algn="just">
              <a:buFont typeface="Wingdings" pitchFamily="2" charset="2"/>
              <a:buNone/>
            </a:pPr>
            <a:r>
              <a:rPr lang="es-ES" sz="2800" dirty="0" smtClean="0">
                <a:solidFill>
                  <a:srgbClr val="FFFF00"/>
                </a:solidFill>
              </a:rPr>
              <a:t> en las enfermedades respiratorias se indican ante la sospecha o la evidencia de otros procesos morbosos concomitantes como: 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</a:rPr>
              <a:t>  Tromboembolismo pulmonar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</a:rPr>
              <a:t> Neoplasia de Pulmón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</a:rPr>
              <a:t> Insuficiencia Cardíaca congestiva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</a:rPr>
              <a:t> Cirrosis Hepática 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</a:rPr>
              <a:t> Nefrosis.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14282" y="0"/>
            <a:ext cx="8572560" cy="2071678"/>
          </a:xfrm>
        </p:spPr>
        <p:txBody>
          <a:bodyPr/>
          <a:lstStyle/>
          <a:p>
            <a:pPr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>PROTEINA C  REACTIVA</a:t>
            </a:r>
            <a:br>
              <a:rPr lang="es-ES" sz="4000" b="1" dirty="0" smtClean="0">
                <a:solidFill>
                  <a:srgbClr val="FFFF00"/>
                </a:solidFill>
              </a:rPr>
            </a:b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13315" name="4 Subtítulo"/>
          <p:cNvSpPr>
            <a:spLocks noGrp="1"/>
          </p:cNvSpPr>
          <p:nvPr>
            <p:ph type="subTitle" idx="1"/>
          </p:nvPr>
        </p:nvSpPr>
        <p:spPr>
          <a:xfrm>
            <a:off x="214282" y="1857375"/>
            <a:ext cx="8786874" cy="5000625"/>
          </a:xfrm>
        </p:spPr>
        <p:txBody>
          <a:bodyPr>
            <a:normAutofit/>
          </a:bodyPr>
          <a:lstStyle/>
          <a:p>
            <a:pPr algn="just"/>
            <a:r>
              <a:rPr lang="es-ES" sz="3200" dirty="0" smtClean="0">
                <a:solidFill>
                  <a:srgbClr val="FFFF00"/>
                </a:solidFill>
              </a:rPr>
              <a:t>Proteína que  fue identificada en 1930 en el suero de pacientes con Neumonía.</a:t>
            </a:r>
          </a:p>
          <a:p>
            <a:pPr algn="just"/>
            <a:r>
              <a:rPr lang="es-ES" sz="3200" b="1" dirty="0" smtClean="0">
                <a:solidFill>
                  <a:srgbClr val="FFFF00"/>
                </a:solidFill>
              </a:rPr>
              <a:t>Marcador de inflamación por excelencia.</a:t>
            </a:r>
          </a:p>
          <a:p>
            <a:pPr algn="just"/>
            <a:r>
              <a:rPr lang="es-ES" sz="3200" dirty="0" smtClean="0">
                <a:solidFill>
                  <a:srgbClr val="FFFF00"/>
                </a:solidFill>
              </a:rPr>
              <a:t>Papel importante en el proceso de inflamación, es uno de los </a:t>
            </a:r>
            <a:r>
              <a:rPr lang="es-ES" sz="3200" b="1" dirty="0" smtClean="0">
                <a:solidFill>
                  <a:srgbClr val="FFFF00"/>
                </a:solidFill>
              </a:rPr>
              <a:t>reactantes de la fase aguda.</a:t>
            </a:r>
          </a:p>
          <a:p>
            <a:pPr marR="0" algn="just" eaLnBrk="1" hangingPunct="1"/>
            <a:endParaRPr lang="es-ES" sz="3200" dirty="0" smtClean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620688"/>
            <a:ext cx="8072494" cy="1303867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</a:rPr>
              <a:t>ESTUDIO DEL LÍQUIDO PLEURAL</a:t>
            </a:r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endParaRPr lang="es-ES_tradnl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610668"/>
              </p:ext>
            </p:extLst>
          </p:nvPr>
        </p:nvGraphicFramePr>
        <p:xfrm>
          <a:off x="507781" y="1700808"/>
          <a:ext cx="8136904" cy="481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52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1928802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714356"/>
            <a:ext cx="8643998" cy="5286412"/>
          </a:xfrm>
          <a:prstGeom prst="rect">
            <a:avLst/>
          </a:prstGeo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99742"/>
              </p:ext>
            </p:extLst>
          </p:nvPr>
        </p:nvGraphicFramePr>
        <p:xfrm>
          <a:off x="467544" y="1319958"/>
          <a:ext cx="8208912" cy="527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5875"/>
            <a:ext cx="8215369" cy="130333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/>
            </a:r>
            <a:br>
              <a:rPr lang="es-ES" b="1" dirty="0" smtClean="0">
                <a:solidFill>
                  <a:srgbClr val="FFFF00"/>
                </a:solidFill>
              </a:rPr>
            </a:br>
            <a:r>
              <a:rPr lang="es-ES" sz="3100" b="1" dirty="0" smtClean="0">
                <a:solidFill>
                  <a:srgbClr val="FFFF00"/>
                </a:solidFill>
              </a:rPr>
              <a:t>EXAMENES </a:t>
            </a:r>
            <a:r>
              <a:rPr lang="es-ES" sz="3100" b="1" dirty="0">
                <a:solidFill>
                  <a:srgbClr val="FFFF00"/>
                </a:solidFill>
              </a:rPr>
              <a:t>PARA EL LÍQUIDO PLEURAL</a:t>
            </a:r>
            <a:r>
              <a:rPr lang="es-ES" sz="3600" dirty="0">
                <a:solidFill>
                  <a:srgbClr val="FFFF00"/>
                </a:solidFill>
              </a:rPr>
              <a:t/>
            </a:r>
            <a:br>
              <a:rPr lang="es-ES" sz="3600" dirty="0">
                <a:solidFill>
                  <a:srgbClr val="FFFF00"/>
                </a:solidFill>
              </a:rPr>
            </a:br>
            <a:endParaRPr lang="es-ES" sz="360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611188" y="1196975"/>
            <a:ext cx="8153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en-US" sz="20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14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5350458"/>
              </p:ext>
            </p:extLst>
          </p:nvPr>
        </p:nvGraphicFramePr>
        <p:xfrm>
          <a:off x="0" y="1268760"/>
          <a:ext cx="87645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71600" y="116632"/>
            <a:ext cx="6798734" cy="1303867"/>
          </a:xfrm>
        </p:spPr>
        <p:txBody>
          <a:bodyPr>
            <a:normAutofit fontScale="90000"/>
          </a:bodyPr>
          <a:lstStyle/>
          <a:p>
            <a:pPr lvl="0"/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r>
              <a:rPr lang="es-ES" sz="3600" b="1" dirty="0" smtClean="0">
                <a:solidFill>
                  <a:srgbClr val="FFFF00"/>
                </a:solidFill>
              </a:rPr>
              <a:t>    </a:t>
            </a:r>
            <a:r>
              <a:rPr lang="es-ES" sz="2200" b="1" dirty="0" smtClean="0">
                <a:solidFill>
                  <a:srgbClr val="FFFF00"/>
                </a:solidFill>
              </a:rPr>
              <a:t> EXAMEN FÍSICO NORMAL</a:t>
            </a:r>
            <a:br>
              <a:rPr lang="es-ES" sz="2200" b="1" dirty="0" smtClean="0">
                <a:solidFill>
                  <a:srgbClr val="FFFF00"/>
                </a:solidFill>
              </a:rPr>
            </a:br>
            <a:r>
              <a:rPr lang="es-ES" sz="2200" b="1" dirty="0" smtClean="0">
                <a:solidFill>
                  <a:srgbClr val="FFFF00"/>
                </a:solidFill>
              </a:rPr>
              <a:t>    LIQUIDO PLEURAL 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1428736"/>
            <a:ext cx="1080120" cy="969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3357562"/>
            <a:ext cx="1080120" cy="969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5357826"/>
            <a:ext cx="1080120" cy="969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5357826"/>
            <a:ext cx="1080120" cy="969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7323" y="16091"/>
            <a:ext cx="6798734" cy="1303867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EXAMEN QUÍMICO</a:t>
            </a:r>
            <a:endParaRPr lang="es-ES_tradnl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99742"/>
              </p:ext>
            </p:extLst>
          </p:nvPr>
        </p:nvGraphicFramePr>
        <p:xfrm>
          <a:off x="467544" y="1319958"/>
          <a:ext cx="8208912" cy="527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2" name="Picture 2" descr="C:\Users\Dpto Coagulacion\Desktop\curso 2016-2017\figuras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214290"/>
            <a:ext cx="1285875" cy="8572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0035" y="500043"/>
            <a:ext cx="8072494" cy="3500461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S" sz="66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smtClean="0">
                <a:solidFill>
                  <a:srgbClr val="FFFF00"/>
                </a:solidFill>
              </a:rPr>
              <a:t>DIAGNÓSTICO DE  LAS </a:t>
            </a:r>
            <a:br>
              <a:rPr lang="es-ES" sz="3200" b="1" dirty="0" smtClean="0">
                <a:solidFill>
                  <a:srgbClr val="FFFF00"/>
                </a:solidFill>
              </a:rPr>
            </a:br>
            <a:r>
              <a:rPr lang="es-ES" sz="3200" b="1" dirty="0" smtClean="0">
                <a:solidFill>
                  <a:srgbClr val="FFFF00"/>
                </a:solidFill>
              </a:rPr>
              <a:t>ENFERMEDADES  RESPIRATORIAS</a:t>
            </a:r>
            <a:br>
              <a:rPr lang="es-ES" sz="3200" b="1" dirty="0" smtClean="0">
                <a:solidFill>
                  <a:srgbClr val="FFFF00"/>
                </a:solidFill>
              </a:rPr>
            </a:br>
            <a:r>
              <a:rPr lang="es-ES" sz="3200" b="1" dirty="0" smtClean="0">
                <a:solidFill>
                  <a:srgbClr val="FFFF00"/>
                </a:solidFill>
              </a:rPr>
              <a:t>EN EL LABORATORIO</a:t>
            </a:r>
            <a:endParaRPr lang="es-ES" sz="3200" b="1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000100" y="4143380"/>
          <a:ext cx="2786062" cy="25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n" r:id="rId4" imgW="4076280" imgH="3376440" progId="">
                  <p:embed/>
                </p:oleObj>
              </mc:Choice>
              <mc:Fallback>
                <p:oleObj name="Imagen" r:id="rId4" imgW="4076280" imgH="3376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143380"/>
                        <a:ext cx="2786062" cy="2500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Dpto Coagulacion\Pictures\images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143380"/>
            <a:ext cx="2872164" cy="207167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99742"/>
              </p:ext>
            </p:extLst>
          </p:nvPr>
        </p:nvGraphicFramePr>
        <p:xfrm>
          <a:off x="467544" y="1319958"/>
          <a:ext cx="8462174" cy="527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5875"/>
            <a:ext cx="8215369" cy="130333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/>
            </a:r>
            <a:br>
              <a:rPr lang="es-ES" b="1" dirty="0" smtClean="0">
                <a:solidFill>
                  <a:srgbClr val="FFFF00"/>
                </a:solidFill>
              </a:rPr>
            </a:br>
            <a:r>
              <a:rPr lang="es-ES" sz="3100" b="1" dirty="0" smtClean="0">
                <a:solidFill>
                  <a:srgbClr val="FFFF00"/>
                </a:solidFill>
              </a:rPr>
              <a:t>EXAMEN MICROSCÓPICO</a:t>
            </a:r>
            <a:r>
              <a:rPr lang="es-ES" sz="3100" dirty="0">
                <a:solidFill>
                  <a:schemeClr val="tx1"/>
                </a:solidFill>
              </a:rPr>
              <a:t/>
            </a:r>
            <a:br>
              <a:rPr lang="es-ES" sz="3100" dirty="0">
                <a:solidFill>
                  <a:schemeClr val="tx1"/>
                </a:solidFill>
              </a:rPr>
            </a:br>
            <a:endParaRPr lang="es-ES" sz="31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Users\Dpto Coagulacion\Desktop\curso 2016-2017\figuras\3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1408703" cy="11382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2844" y="714356"/>
            <a:ext cx="8572560" cy="785818"/>
          </a:xfrm>
        </p:spPr>
        <p:txBody>
          <a:bodyPr/>
          <a:lstStyle/>
          <a:p>
            <a:pPr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/>
            </a:r>
            <a:br>
              <a:rPr lang="es-ES" sz="4000" b="1" dirty="0" smtClean="0">
                <a:solidFill>
                  <a:srgbClr val="FFFF00"/>
                </a:solidFill>
              </a:rPr>
            </a:b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13315" name="4 Subtítulo"/>
          <p:cNvSpPr>
            <a:spLocks noGrp="1"/>
          </p:cNvSpPr>
          <p:nvPr>
            <p:ph type="subTitle" idx="1"/>
          </p:nvPr>
        </p:nvSpPr>
        <p:spPr>
          <a:xfrm>
            <a:off x="214282" y="1785925"/>
            <a:ext cx="8786874" cy="5072075"/>
          </a:xfrm>
        </p:spPr>
        <p:txBody>
          <a:bodyPr>
            <a:normAutofit/>
          </a:bodyPr>
          <a:lstStyle/>
          <a:p>
            <a:pPr algn="just"/>
            <a:r>
              <a:rPr lang="es-ES" sz="3200" dirty="0" smtClean="0">
                <a:solidFill>
                  <a:srgbClr val="FFFF00"/>
                </a:solidFill>
              </a:rPr>
              <a:t>Son sustancias biológicas producidas por las células tumorales o liberadas por el huésped, detectadas y cuantificadas en el suero del paciente por diversas técnicas de laboratorio. </a:t>
            </a:r>
          </a:p>
          <a:p>
            <a:pPr algn="just"/>
            <a:r>
              <a:rPr lang="es-ES" sz="3200" dirty="0" smtClean="0">
                <a:solidFill>
                  <a:srgbClr val="FFFF00"/>
                </a:solidFill>
              </a:rPr>
              <a:t>Se emplea como herramienta de monitorización del curso de la enfermedad neoplásica.Confiere a algunos de ellos utilidad en el estadiaje y validez pronóstica </a:t>
            </a:r>
          </a:p>
          <a:p>
            <a:pPr algn="just"/>
            <a:endParaRPr lang="es-ES" sz="3200" dirty="0" smtClean="0">
              <a:solidFill>
                <a:srgbClr val="FFFF00"/>
              </a:solidFill>
            </a:endParaRPr>
          </a:p>
          <a:p>
            <a:pPr marR="0" algn="just" eaLnBrk="1" hangingPunct="1"/>
            <a:endParaRPr lang="es-ES" sz="3200" dirty="0" smtClean="0">
              <a:latin typeface="Constant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357222" y="642918"/>
            <a:ext cx="1071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MARCADORES TUMORALES</a:t>
            </a:r>
            <a:endParaRPr lang="es-ES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4724345"/>
              </p:ext>
            </p:extLst>
          </p:nvPr>
        </p:nvGraphicFramePr>
        <p:xfrm>
          <a:off x="571471" y="857232"/>
          <a:ext cx="8073213" cy="565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4738" y="0"/>
            <a:ext cx="4298964" cy="22193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s-ES" altLang="es-PR" b="1" dirty="0" smtClean="0">
                <a:solidFill>
                  <a:srgbClr val="FFFF00"/>
                </a:solidFill>
              </a:rPr>
              <a:t>BIBLIOGRAFIA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214422"/>
            <a:ext cx="7786742" cy="4721241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s-ES" altLang="es-PR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s-ES" altLang="es-PR" sz="2800" b="1" dirty="0" smtClean="0">
                <a:solidFill>
                  <a:srgbClr val="FFFF00"/>
                </a:solidFill>
              </a:rPr>
              <a:t>Temas de Laboratorio Clínico. Celso Cruz y Colaboradores. Libro deTexto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ES" altLang="es-PR" sz="2800" b="1" dirty="0" smtClean="0">
                <a:solidFill>
                  <a:srgbClr val="FFFF00"/>
                </a:solidFill>
              </a:rPr>
              <a:t>Henry. Química Clínica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ES" altLang="es-PR" sz="2800" b="1" dirty="0" smtClean="0">
                <a:solidFill>
                  <a:srgbClr val="FFFF00"/>
                </a:solidFill>
              </a:rPr>
              <a:t>Infomed.Sitio de Patología Clínica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s-ES" altLang="es-PR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971600" y="476672"/>
            <a:ext cx="7056784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pic>
        <p:nvPicPr>
          <p:cNvPr id="4" name="Picture 43" descr="PLAQUETASA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469709" y="479997"/>
            <a:ext cx="1045342" cy="108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933596885"/>
              </p:ext>
            </p:extLst>
          </p:nvPr>
        </p:nvGraphicFramePr>
        <p:xfrm>
          <a:off x="1198400" y="1626774"/>
          <a:ext cx="6277247" cy="496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898081" y="391263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b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4" descr="PLAQUETAS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68624" y="476674"/>
            <a:ext cx="1080122" cy="108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1928802"/>
            <a:ext cx="851668" cy="76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2857496"/>
            <a:ext cx="851668" cy="76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4643446"/>
            <a:ext cx="851668" cy="76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3714752"/>
            <a:ext cx="851668" cy="76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5643578"/>
            <a:ext cx="851668" cy="76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915988"/>
            <a:ext cx="9144000" cy="1303337"/>
          </a:xfrm>
        </p:spPr>
        <p:txBody>
          <a:bodyPr/>
          <a:lstStyle/>
          <a:p>
            <a:r>
              <a:rPr lang="es-ES" b="1" dirty="0" smtClean="0">
                <a:solidFill>
                  <a:srgbClr val="FFFF00"/>
                </a:solidFill>
              </a:rPr>
              <a:t>SISTEMA RESPIRATORIO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C:\Users\Dpto Coagulacion\Pictures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407196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pto Coagulacion\Pictures\índice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929066"/>
            <a:ext cx="2651797" cy="1764650"/>
          </a:xfrm>
          <a:prstGeom prst="rect">
            <a:avLst/>
          </a:prstGeom>
          <a:noFill/>
        </p:spPr>
      </p:pic>
      <p:pic>
        <p:nvPicPr>
          <p:cNvPr id="22530" name="Picture 2" descr="C:\Users\Dpto Coagulacion\Desktop\curso 2016-2017\figuras\imagescff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786322"/>
            <a:ext cx="2838450" cy="1609725"/>
          </a:xfrm>
          <a:prstGeom prst="rect">
            <a:avLst/>
          </a:prstGeom>
          <a:noFill/>
        </p:spPr>
      </p:pic>
      <p:pic>
        <p:nvPicPr>
          <p:cNvPr id="22531" name="Picture 3" descr="C:\Users\Dpto Coagulacion\Desktop\curso 2016-2017\figuras\imagesdf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85728"/>
            <a:ext cx="3357586" cy="1392767"/>
          </a:xfrm>
          <a:prstGeom prst="rect">
            <a:avLst/>
          </a:prstGeom>
          <a:noFill/>
        </p:spPr>
      </p:pic>
      <p:pic>
        <p:nvPicPr>
          <p:cNvPr id="22532" name="Picture 4" descr="C:\Users\Dpto Coagulacion\Desktop\curso 2016-2017\figuras\ret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214554"/>
            <a:ext cx="2600325" cy="1762125"/>
          </a:xfrm>
          <a:prstGeom prst="rect">
            <a:avLst/>
          </a:prstGeom>
          <a:noFill/>
        </p:spPr>
      </p:pic>
      <p:pic>
        <p:nvPicPr>
          <p:cNvPr id="22533" name="Picture 5" descr="C:\Users\Dpto Coagulacion\Desktop\curso 2016-2017\figuras\sedrf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571480"/>
            <a:ext cx="2390775" cy="1914525"/>
          </a:xfrm>
          <a:prstGeom prst="rect">
            <a:avLst/>
          </a:prstGeom>
          <a:noFill/>
        </p:spPr>
      </p:pic>
      <p:pic>
        <p:nvPicPr>
          <p:cNvPr id="22534" name="Picture 6" descr="C:\Users\Dpto Coagulacion\Desktop\curso 2016-2017\figuras\ss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496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94164"/>
            <a:ext cx="6798734" cy="1303867"/>
          </a:xfrm>
        </p:spPr>
        <p:txBody>
          <a:bodyPr/>
          <a:lstStyle/>
          <a:p>
            <a:r>
              <a:rPr lang="es-ES_tradnl" b="1" dirty="0" smtClean="0">
                <a:solidFill>
                  <a:srgbClr val="FFFF00"/>
                </a:solidFill>
              </a:rPr>
              <a:t>DIAGNÓSTICO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rot="21134156">
            <a:off x="711226" y="2005103"/>
            <a:ext cx="2583528" cy="58477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s-ES_tradnl" sz="3200" dirty="0"/>
              <a:t>-</a:t>
            </a:r>
            <a:r>
              <a:rPr lang="es-ES_tradnl" sz="3200" dirty="0">
                <a:solidFill>
                  <a:schemeClr val="tx1"/>
                </a:solidFill>
              </a:rPr>
              <a:t>Interrogatorio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86991" y="1848632"/>
            <a:ext cx="288732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25400" dist="12700" dir="13500000">
              <a:srgbClr val="000000">
                <a:alpha val="45000"/>
              </a:srgbClr>
            </a:inn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s-ES_tradnl" sz="3600" dirty="0"/>
              <a:t>-</a:t>
            </a:r>
            <a:r>
              <a:rPr lang="es-ES_tradnl" sz="3600" dirty="0">
                <a:solidFill>
                  <a:schemeClr val="tx1"/>
                </a:solidFill>
              </a:rPr>
              <a:t>Examen físico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04313" y="5157192"/>
            <a:ext cx="5117106" cy="584775"/>
          </a:xfrm>
          <a:prstGeom prst="rect">
            <a:avLst/>
          </a:prstGeom>
          <a:solidFill>
            <a:srgbClr val="FF6699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>
              <a:buNone/>
            </a:pP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Exámenes </a:t>
            </a:r>
            <a:r>
              <a:rPr lang="es-ES_trad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complementarios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97490"/>
            <a:ext cx="1428750" cy="1562100"/>
          </a:xfrm>
          <a:prstGeom prst="rect">
            <a:avLst/>
          </a:prstGeom>
        </p:spPr>
      </p:pic>
      <p:pic>
        <p:nvPicPr>
          <p:cNvPr id="12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428868"/>
            <a:ext cx="1982203" cy="1982203"/>
          </a:xfrm>
          <a:prstGeom prst="rect">
            <a:avLst/>
          </a:prstGeom>
        </p:spPr>
      </p:pic>
      <p:pic>
        <p:nvPicPr>
          <p:cNvPr id="15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143248"/>
            <a:ext cx="1037508" cy="1182827"/>
          </a:xfrm>
          <a:prstGeom prst="rect">
            <a:avLst/>
          </a:prstGeom>
        </p:spPr>
      </p:pic>
      <p:pic>
        <p:nvPicPr>
          <p:cNvPr id="16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5715016"/>
            <a:ext cx="1000122" cy="10001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85786" y="915337"/>
            <a:ext cx="7786742" cy="1303867"/>
          </a:xfrm>
        </p:spPr>
        <p:txBody>
          <a:bodyPr>
            <a:normAutofit fontScale="90000"/>
          </a:bodyPr>
          <a:lstStyle/>
          <a:p>
            <a:r>
              <a:rPr lang="es-ES" sz="4400" b="1" dirty="0" smtClean="0">
                <a:solidFill>
                  <a:srgbClr val="FFFF00"/>
                </a:solidFill>
              </a:rPr>
              <a:t>ESTUDIOS DE LABORATORIO</a:t>
            </a:r>
            <a:endParaRPr lang="es-ES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Dpto Coagulacion\Desktop\curso 2016-2017\figuras\imay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4786346" cy="300039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76865" y="500043"/>
            <a:ext cx="6798735" cy="3357585"/>
          </a:xfrm>
        </p:spPr>
        <p:txBody>
          <a:bodyPr>
            <a:normAutofit/>
          </a:bodyPr>
          <a:lstStyle/>
          <a:p>
            <a:r>
              <a:rPr lang="es-ES" sz="6600" b="1" dirty="0" smtClean="0">
                <a:solidFill>
                  <a:srgbClr val="FFFF00"/>
                </a:solidFill>
              </a:rPr>
              <a:t>HEMOGRAMA</a:t>
            </a:r>
            <a:endParaRPr lang="es-ES" sz="6600" b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C:\Users\Dpto Coagulacion\Desktop\curso 2016-2017\figuras\dkdk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7" y="2983677"/>
            <a:ext cx="5214974" cy="280277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0" y="3613330"/>
            <a:ext cx="8820150" cy="9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es-ES_tradnl" sz="2000" dirty="0">
                <a:solidFill>
                  <a:schemeClr val="bg1"/>
                </a:solidFill>
              </a:rPr>
              <a:t> </a:t>
            </a:r>
            <a:endParaRPr lang="es-ES_tradnl" sz="2000" dirty="0"/>
          </a:p>
          <a:p>
            <a:pPr>
              <a:lnSpc>
                <a:spcPct val="125000"/>
              </a:lnSpc>
            </a:pPr>
            <a:endParaRPr lang="es-ES_tradnl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698185"/>
              </p:ext>
            </p:extLst>
          </p:nvPr>
        </p:nvGraphicFramePr>
        <p:xfrm>
          <a:off x="233873" y="548680"/>
          <a:ext cx="856863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0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1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2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3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4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5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6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7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8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9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9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451</Words>
  <Application>Microsoft Office PowerPoint</Application>
  <PresentationFormat>Presentación en pantalla (4:3)</PresentationFormat>
  <Paragraphs>95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Constantia</vt:lpstr>
      <vt:lpstr>Garamond</vt:lpstr>
      <vt:lpstr>Geramond</vt:lpstr>
      <vt:lpstr>Tahoma</vt:lpstr>
      <vt:lpstr>Wingdings</vt:lpstr>
      <vt:lpstr>Orgánico</vt:lpstr>
      <vt:lpstr>Imagen</vt:lpstr>
      <vt:lpstr>               </vt:lpstr>
      <vt:lpstr> DIAGNÓSTICO DE  LAS  ENFERMEDADES  RESPIRATORIAS EN EL LABORATORIO</vt:lpstr>
      <vt:lpstr> CONTENIDO </vt:lpstr>
      <vt:lpstr>SISTEMA RESPIRATORIO</vt:lpstr>
      <vt:lpstr>Presentación de PowerPoint</vt:lpstr>
      <vt:lpstr>DIAGNÓSTICO</vt:lpstr>
      <vt:lpstr>ESTUDIOS DE LABORATORIO</vt:lpstr>
      <vt:lpstr>HEMOGRAMA</vt:lpstr>
      <vt:lpstr>Presentación de PowerPoint</vt:lpstr>
      <vt:lpstr>CONTEO GLOBAL DE LEUCOCITOS   VR: 4 -11 x 10 9 /L</vt:lpstr>
      <vt:lpstr>CONTEO DIFERENCIAL</vt:lpstr>
      <vt:lpstr>DETERMINACIÓN DE LA VELOCIDAD DE SEDIMENTACIÓN  DE LOS HEMATÍES</vt:lpstr>
      <vt:lpstr>DETERMINACIONES  BIOQUÍMICAS</vt:lpstr>
      <vt:lpstr>           PROTEINA C  REACTIVA </vt:lpstr>
      <vt:lpstr>ESTUDIO DEL LÍQUIDO PLEURAL </vt:lpstr>
      <vt:lpstr>Presentación de PowerPoint</vt:lpstr>
      <vt:lpstr> EXAMENES PARA EL LÍQUIDO PLEURAL </vt:lpstr>
      <vt:lpstr>      EXAMEN FÍSICO NORMAL     LIQUIDO PLEURAL   </vt:lpstr>
      <vt:lpstr>EXAMEN QUÍMICO</vt:lpstr>
      <vt:lpstr> EXAMEN MICROSCÓPICO </vt:lpstr>
      <vt:lpstr>                      </vt:lpstr>
      <vt:lpstr>Presentación de PowerPoint</vt:lpstr>
      <vt:lpstr>BIBLIOGRAFIA</vt:lpstr>
    </vt:vector>
  </TitlesOfParts>
  <Company>SoftPack©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de Púrpura Trombocitopénica Inmunológica</dc:title>
  <dc:creator>Dorisel</dc:creator>
  <cp:lastModifiedBy>Etna Vega</cp:lastModifiedBy>
  <cp:revision>190</cp:revision>
  <dcterms:created xsi:type="dcterms:W3CDTF">2014-06-24T03:49:43Z</dcterms:created>
  <dcterms:modified xsi:type="dcterms:W3CDTF">2020-12-12T22:41:13Z</dcterms:modified>
</cp:coreProperties>
</file>