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4A6F-B399-4256-BA66-A52979030023}" type="datetimeFigureOut">
              <a:rPr lang="es-ES" smtClean="0"/>
              <a:t>19/05/2014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BA29-6541-4890-987A-A37B0BF4174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 l="3261" t="2247" r="2167" b="6742"/>
          <a:stretch>
            <a:fillRect/>
          </a:stretch>
        </p:blipFill>
        <p:spPr bwMode="auto">
          <a:xfrm>
            <a:off x="285720" y="214290"/>
            <a:ext cx="8715436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2014-05-19T23:23:29Z</dcterms:created>
  <dcterms:modified xsi:type="dcterms:W3CDTF">2014-05-19T23:31:43Z</dcterms:modified>
</cp:coreProperties>
</file>